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Oswald Medium"/>
      <p:regular r:id="rId18"/>
      <p:bold r:id="rId19"/>
    </p:embeddedFont>
    <p:embeddedFont>
      <p:font typeface="Bebas Neue"/>
      <p:regular r:id="rId20"/>
    </p:embeddedFont>
    <p:embeddedFont>
      <p:font typeface="Oswald Light"/>
      <p:regular r:id="rId21"/>
      <p:bold r:id="rId22"/>
    </p:embeddedFont>
    <p:embeddedFont>
      <p:font typeface="Righteous"/>
      <p:regular r:id="rId23"/>
    </p:embeddedFont>
    <p:embeddedFont>
      <p:font typeface="PT Sans"/>
      <p:regular r:id="rId24"/>
      <p:bold r:id="rId25"/>
      <p:italic r:id="rId26"/>
      <p:boldItalic r:id="rId27"/>
    </p:embeddedFont>
    <p:embeddedFont>
      <p:font typeface="Oswald"/>
      <p:regular r:id="rId28"/>
      <p:bold r:id="rId29"/>
    </p:embeddedFont>
    <p:embeddedFont>
      <p:font typeface="Archiv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85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85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basNeue-regular.fntdata"/><Relationship Id="rId22" Type="http://schemas.openxmlformats.org/officeDocument/2006/relationships/font" Target="fonts/OswaldLight-bold.fntdata"/><Relationship Id="rId21" Type="http://schemas.openxmlformats.org/officeDocument/2006/relationships/font" Target="fonts/OswaldLight-regular.fntdata"/><Relationship Id="rId24" Type="http://schemas.openxmlformats.org/officeDocument/2006/relationships/font" Target="fonts/PTSans-regular.fntdata"/><Relationship Id="rId23" Type="http://schemas.openxmlformats.org/officeDocument/2006/relationships/font" Target="fonts/Righteou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TSans-italic.fntdata"/><Relationship Id="rId25" Type="http://schemas.openxmlformats.org/officeDocument/2006/relationships/font" Target="fonts/PTSans-bold.fntdata"/><Relationship Id="rId28" Type="http://schemas.openxmlformats.org/officeDocument/2006/relationships/font" Target="fonts/Oswald-regular.fntdata"/><Relationship Id="rId27" Type="http://schemas.openxmlformats.org/officeDocument/2006/relationships/font" Target="fonts/PT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rchivo-bold.fntdata"/><Relationship Id="rId30" Type="http://schemas.openxmlformats.org/officeDocument/2006/relationships/font" Target="fonts/Archivo-regular.fntdata"/><Relationship Id="rId11" Type="http://schemas.openxmlformats.org/officeDocument/2006/relationships/slide" Target="slides/slide6.xml"/><Relationship Id="rId33" Type="http://schemas.openxmlformats.org/officeDocument/2006/relationships/font" Target="fonts/Archivo-boldItalic.fntdata"/><Relationship Id="rId10" Type="http://schemas.openxmlformats.org/officeDocument/2006/relationships/slide" Target="slides/slide5.xml"/><Relationship Id="rId32" Type="http://schemas.openxmlformats.org/officeDocument/2006/relationships/font" Target="fonts/Archiv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OswaldMedium-bold.fntdata"/><Relationship Id="rId18" Type="http://schemas.openxmlformats.org/officeDocument/2006/relationships/font" Target="fonts/OswaldMedium-regular.fntdata"/></Relationships>
</file>

<file path=ppt/media/image10.png>
</file>

<file path=ppt/media/image11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7" name="Shape 3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8" name="Google Shape;399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9" name="Google Shape;399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5" name="Shape 4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6" name="Google Shape;4086;g230b635aa5e_0_40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7" name="Google Shape;4087;g230b635aa5e_0_40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3" name="Shape 4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4" name="Google Shape;4094;g230b635aa5e_0_40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5" name="Google Shape;4095;g230b635aa5e_0_40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2" name="Shape 4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Google Shape;4103;g230b635aa5e_0_4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4" name="Google Shape;4104;g230b635aa5e_0_4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3" name="Shape 4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4" name="Google Shape;4004;g230b635aa5e_0_39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5" name="Google Shape;4005;g230b635aa5e_0_39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2" name="Shape 4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3" name="Google Shape;4023;g230b635aa5e_0_39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4" name="Google Shape;4024;g230b635aa5e_0_39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1" name="Shape 4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2" name="Google Shape;4032;g230b635aa5e_0_40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3" name="Google Shape;4033;g230b635aa5e_0_40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3" name="Shape 4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4" name="Google Shape;4044;g230b635aa5e_0_40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5" name="Google Shape;4045;g230b635aa5e_0_40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2" name="Shape 4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3" name="Google Shape;4053;g230b635aa5e_0_40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4" name="Google Shape;4054;g230b635aa5e_0_40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1" name="Shape 4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2" name="Google Shape;4062;g230b635aa5e_0_40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3" name="Google Shape;4063;g230b635aa5e_0_40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8" name="Shape 4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9" name="Google Shape;4069;g230b635aa5e_0_40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0" name="Google Shape;4070;g230b635aa5e_0_40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6" name="Shape 4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7" name="Google Shape;4077;g230b635aa5e_0_40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8" name="Google Shape;4078;g230b635aa5e_0_40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396950" y="1500975"/>
            <a:ext cx="6350100" cy="181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307675" y="3311625"/>
            <a:ext cx="45288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592028" y="-618142"/>
            <a:ext cx="1244326" cy="1218190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524069" y="3053806"/>
            <a:ext cx="2551633" cy="2535489"/>
            <a:chOff x="1633692" y="2513994"/>
            <a:chExt cx="731546" cy="726938"/>
          </a:xfrm>
        </p:grpSpPr>
        <p:sp>
          <p:nvSpPr>
            <p:cNvPr id="13" name="Google Shape;13;p2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rgbClr val="1340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rgbClr val="1340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rgbClr val="1340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rgbClr val="1340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rgbClr val="1340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rgbClr val="1340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rgbClr val="00AC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2"/>
          <p:cNvSpPr/>
          <p:nvPr/>
        </p:nvSpPr>
        <p:spPr>
          <a:xfrm>
            <a:off x="-207268" y="-335349"/>
            <a:ext cx="1244332" cy="2371696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"/>
          <p:cNvSpPr/>
          <p:nvPr/>
        </p:nvSpPr>
        <p:spPr>
          <a:xfrm>
            <a:off x="7870324" y="-478750"/>
            <a:ext cx="1956312" cy="2407446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" name="Google Shape;110;p2"/>
          <p:cNvGrpSpPr/>
          <p:nvPr/>
        </p:nvGrpSpPr>
        <p:grpSpPr>
          <a:xfrm>
            <a:off x="6949030" y="5"/>
            <a:ext cx="1244311" cy="1240664"/>
            <a:chOff x="3918325" y="1776454"/>
            <a:chExt cx="515883" cy="514371"/>
          </a:xfrm>
        </p:grpSpPr>
        <p:sp>
          <p:nvSpPr>
            <p:cNvPr id="111" name="Google Shape;111;p2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" name="Google Shape;133;p2"/>
          <p:cNvSpPr/>
          <p:nvPr/>
        </p:nvSpPr>
        <p:spPr>
          <a:xfrm rot="-3250260">
            <a:off x="71703" y="2806687"/>
            <a:ext cx="1283055" cy="2493527"/>
          </a:xfrm>
          <a:custGeom>
            <a:rect b="b" l="l" r="r" t="t"/>
            <a:pathLst>
              <a:path extrusionOk="0" h="28851" w="14846">
                <a:moveTo>
                  <a:pt x="317" y="12974"/>
                </a:moveTo>
                <a:cubicBezTo>
                  <a:pt x="394" y="12861"/>
                  <a:pt x="370" y="12741"/>
                  <a:pt x="251" y="12616"/>
                </a:cubicBezTo>
                <a:cubicBezTo>
                  <a:pt x="293" y="12592"/>
                  <a:pt x="329" y="12575"/>
                  <a:pt x="364" y="12551"/>
                </a:cubicBezTo>
                <a:cubicBezTo>
                  <a:pt x="394" y="12533"/>
                  <a:pt x="418" y="12509"/>
                  <a:pt x="460" y="12473"/>
                </a:cubicBezTo>
                <a:cubicBezTo>
                  <a:pt x="424" y="12461"/>
                  <a:pt x="406" y="12443"/>
                  <a:pt x="388" y="12449"/>
                </a:cubicBezTo>
                <a:cubicBezTo>
                  <a:pt x="299" y="12467"/>
                  <a:pt x="203" y="12551"/>
                  <a:pt x="108" y="12414"/>
                </a:cubicBezTo>
                <a:cubicBezTo>
                  <a:pt x="275" y="12312"/>
                  <a:pt x="484" y="12235"/>
                  <a:pt x="424" y="11960"/>
                </a:cubicBezTo>
                <a:cubicBezTo>
                  <a:pt x="335" y="11949"/>
                  <a:pt x="227" y="11931"/>
                  <a:pt x="114" y="11919"/>
                </a:cubicBezTo>
                <a:cubicBezTo>
                  <a:pt x="114" y="11895"/>
                  <a:pt x="108" y="11877"/>
                  <a:pt x="108" y="11859"/>
                </a:cubicBezTo>
                <a:cubicBezTo>
                  <a:pt x="215" y="11817"/>
                  <a:pt x="323" y="11782"/>
                  <a:pt x="430" y="11740"/>
                </a:cubicBezTo>
                <a:cubicBezTo>
                  <a:pt x="430" y="11728"/>
                  <a:pt x="436" y="11716"/>
                  <a:pt x="436" y="11698"/>
                </a:cubicBezTo>
                <a:cubicBezTo>
                  <a:pt x="388" y="11692"/>
                  <a:pt x="347" y="11674"/>
                  <a:pt x="305" y="11680"/>
                </a:cubicBezTo>
                <a:cubicBezTo>
                  <a:pt x="257" y="11680"/>
                  <a:pt x="215" y="11722"/>
                  <a:pt x="174" y="11716"/>
                </a:cubicBezTo>
                <a:cubicBezTo>
                  <a:pt x="132" y="11716"/>
                  <a:pt x="84" y="11680"/>
                  <a:pt x="37" y="11662"/>
                </a:cubicBezTo>
                <a:cubicBezTo>
                  <a:pt x="90" y="11537"/>
                  <a:pt x="186" y="11579"/>
                  <a:pt x="257" y="11573"/>
                </a:cubicBezTo>
                <a:cubicBezTo>
                  <a:pt x="537" y="11549"/>
                  <a:pt x="537" y="11555"/>
                  <a:pt x="573" y="11287"/>
                </a:cubicBezTo>
                <a:cubicBezTo>
                  <a:pt x="579" y="11257"/>
                  <a:pt x="573" y="11233"/>
                  <a:pt x="573" y="11185"/>
                </a:cubicBezTo>
                <a:cubicBezTo>
                  <a:pt x="508" y="11156"/>
                  <a:pt x="436" y="11126"/>
                  <a:pt x="358" y="11090"/>
                </a:cubicBezTo>
                <a:cubicBezTo>
                  <a:pt x="364" y="11078"/>
                  <a:pt x="370" y="11066"/>
                  <a:pt x="370" y="11054"/>
                </a:cubicBezTo>
                <a:lnTo>
                  <a:pt x="555" y="11054"/>
                </a:lnTo>
                <a:cubicBezTo>
                  <a:pt x="466" y="10959"/>
                  <a:pt x="406" y="10893"/>
                  <a:pt x="305" y="10786"/>
                </a:cubicBezTo>
                <a:lnTo>
                  <a:pt x="674" y="10786"/>
                </a:lnTo>
                <a:cubicBezTo>
                  <a:pt x="674" y="10774"/>
                  <a:pt x="680" y="10756"/>
                  <a:pt x="680" y="10744"/>
                </a:cubicBezTo>
                <a:cubicBezTo>
                  <a:pt x="585" y="10697"/>
                  <a:pt x="484" y="10613"/>
                  <a:pt x="382" y="10613"/>
                </a:cubicBezTo>
                <a:cubicBezTo>
                  <a:pt x="281" y="10613"/>
                  <a:pt x="180" y="10732"/>
                  <a:pt x="48" y="10631"/>
                </a:cubicBezTo>
                <a:cubicBezTo>
                  <a:pt x="168" y="10482"/>
                  <a:pt x="364" y="10577"/>
                  <a:pt x="502" y="10476"/>
                </a:cubicBezTo>
                <a:cubicBezTo>
                  <a:pt x="394" y="10303"/>
                  <a:pt x="221" y="10422"/>
                  <a:pt x="84" y="10369"/>
                </a:cubicBezTo>
                <a:cubicBezTo>
                  <a:pt x="120" y="10249"/>
                  <a:pt x="215" y="10273"/>
                  <a:pt x="299" y="10267"/>
                </a:cubicBezTo>
                <a:cubicBezTo>
                  <a:pt x="376" y="10267"/>
                  <a:pt x="448" y="10255"/>
                  <a:pt x="531" y="10196"/>
                </a:cubicBezTo>
                <a:cubicBezTo>
                  <a:pt x="394" y="10166"/>
                  <a:pt x="263" y="10130"/>
                  <a:pt x="114" y="10100"/>
                </a:cubicBezTo>
                <a:cubicBezTo>
                  <a:pt x="203" y="9945"/>
                  <a:pt x="347" y="9993"/>
                  <a:pt x="466" y="9957"/>
                </a:cubicBezTo>
                <a:cubicBezTo>
                  <a:pt x="376" y="9921"/>
                  <a:pt x="293" y="9892"/>
                  <a:pt x="197" y="9856"/>
                </a:cubicBezTo>
                <a:cubicBezTo>
                  <a:pt x="168" y="9719"/>
                  <a:pt x="323" y="9755"/>
                  <a:pt x="418" y="9677"/>
                </a:cubicBezTo>
                <a:cubicBezTo>
                  <a:pt x="335" y="9653"/>
                  <a:pt x="287" y="9635"/>
                  <a:pt x="209" y="9611"/>
                </a:cubicBezTo>
                <a:cubicBezTo>
                  <a:pt x="287" y="9558"/>
                  <a:pt x="352" y="9516"/>
                  <a:pt x="412" y="9468"/>
                </a:cubicBezTo>
                <a:cubicBezTo>
                  <a:pt x="406" y="9427"/>
                  <a:pt x="388" y="9373"/>
                  <a:pt x="376" y="9319"/>
                </a:cubicBezTo>
                <a:lnTo>
                  <a:pt x="531" y="9319"/>
                </a:lnTo>
                <a:cubicBezTo>
                  <a:pt x="484" y="9129"/>
                  <a:pt x="418" y="8944"/>
                  <a:pt x="400" y="8759"/>
                </a:cubicBezTo>
                <a:cubicBezTo>
                  <a:pt x="388" y="8598"/>
                  <a:pt x="376" y="8556"/>
                  <a:pt x="245" y="8592"/>
                </a:cubicBezTo>
                <a:cubicBezTo>
                  <a:pt x="215" y="8598"/>
                  <a:pt x="197" y="8622"/>
                  <a:pt x="168" y="8628"/>
                </a:cubicBezTo>
                <a:cubicBezTo>
                  <a:pt x="138" y="8634"/>
                  <a:pt x="102" y="8628"/>
                  <a:pt x="60" y="8592"/>
                </a:cubicBezTo>
                <a:cubicBezTo>
                  <a:pt x="120" y="8568"/>
                  <a:pt x="180" y="8538"/>
                  <a:pt x="239" y="8532"/>
                </a:cubicBezTo>
                <a:cubicBezTo>
                  <a:pt x="329" y="8520"/>
                  <a:pt x="454" y="8520"/>
                  <a:pt x="460" y="8413"/>
                </a:cubicBezTo>
                <a:cubicBezTo>
                  <a:pt x="466" y="8258"/>
                  <a:pt x="603" y="8067"/>
                  <a:pt x="388" y="7936"/>
                </a:cubicBezTo>
                <a:lnTo>
                  <a:pt x="388" y="7942"/>
                </a:lnTo>
                <a:cubicBezTo>
                  <a:pt x="317" y="7823"/>
                  <a:pt x="203" y="7996"/>
                  <a:pt x="108" y="7871"/>
                </a:cubicBezTo>
                <a:cubicBezTo>
                  <a:pt x="90" y="7793"/>
                  <a:pt x="144" y="7757"/>
                  <a:pt x="245" y="7775"/>
                </a:cubicBezTo>
                <a:cubicBezTo>
                  <a:pt x="341" y="7787"/>
                  <a:pt x="430" y="7811"/>
                  <a:pt x="513" y="7829"/>
                </a:cubicBezTo>
                <a:cubicBezTo>
                  <a:pt x="448" y="7710"/>
                  <a:pt x="394" y="7608"/>
                  <a:pt x="341" y="7507"/>
                </a:cubicBezTo>
                <a:lnTo>
                  <a:pt x="335" y="7513"/>
                </a:lnTo>
                <a:cubicBezTo>
                  <a:pt x="424" y="7477"/>
                  <a:pt x="508" y="7447"/>
                  <a:pt x="609" y="7411"/>
                </a:cubicBezTo>
                <a:cubicBezTo>
                  <a:pt x="454" y="7310"/>
                  <a:pt x="323" y="7221"/>
                  <a:pt x="150" y="7107"/>
                </a:cubicBezTo>
                <a:cubicBezTo>
                  <a:pt x="263" y="7060"/>
                  <a:pt x="335" y="7024"/>
                  <a:pt x="430" y="6982"/>
                </a:cubicBezTo>
                <a:cubicBezTo>
                  <a:pt x="382" y="6929"/>
                  <a:pt x="347" y="6881"/>
                  <a:pt x="311" y="6833"/>
                </a:cubicBezTo>
                <a:lnTo>
                  <a:pt x="317" y="6839"/>
                </a:lnTo>
                <a:cubicBezTo>
                  <a:pt x="329" y="6750"/>
                  <a:pt x="341" y="6666"/>
                  <a:pt x="352" y="6559"/>
                </a:cubicBezTo>
                <a:cubicBezTo>
                  <a:pt x="394" y="6571"/>
                  <a:pt x="460" y="6583"/>
                  <a:pt x="531" y="6607"/>
                </a:cubicBezTo>
                <a:cubicBezTo>
                  <a:pt x="519" y="6672"/>
                  <a:pt x="513" y="6732"/>
                  <a:pt x="502" y="6785"/>
                </a:cubicBezTo>
                <a:cubicBezTo>
                  <a:pt x="525" y="6791"/>
                  <a:pt x="543" y="6797"/>
                  <a:pt x="567" y="6797"/>
                </a:cubicBezTo>
                <a:cubicBezTo>
                  <a:pt x="573" y="6750"/>
                  <a:pt x="573" y="6696"/>
                  <a:pt x="585" y="6648"/>
                </a:cubicBezTo>
                <a:cubicBezTo>
                  <a:pt x="609" y="6577"/>
                  <a:pt x="591" y="6535"/>
                  <a:pt x="513" y="6505"/>
                </a:cubicBezTo>
                <a:cubicBezTo>
                  <a:pt x="478" y="6493"/>
                  <a:pt x="466" y="6416"/>
                  <a:pt x="436" y="6350"/>
                </a:cubicBezTo>
                <a:cubicBezTo>
                  <a:pt x="347" y="6350"/>
                  <a:pt x="239" y="6493"/>
                  <a:pt x="138" y="6344"/>
                </a:cubicBezTo>
                <a:cubicBezTo>
                  <a:pt x="221" y="6303"/>
                  <a:pt x="293" y="6261"/>
                  <a:pt x="394" y="6213"/>
                </a:cubicBezTo>
                <a:cubicBezTo>
                  <a:pt x="335" y="6165"/>
                  <a:pt x="293" y="6130"/>
                  <a:pt x="233" y="6094"/>
                </a:cubicBezTo>
                <a:cubicBezTo>
                  <a:pt x="335" y="5927"/>
                  <a:pt x="430" y="6094"/>
                  <a:pt x="519" y="6094"/>
                </a:cubicBezTo>
                <a:cubicBezTo>
                  <a:pt x="704" y="6094"/>
                  <a:pt x="567" y="6297"/>
                  <a:pt x="710" y="6326"/>
                </a:cubicBezTo>
                <a:cubicBezTo>
                  <a:pt x="764" y="6189"/>
                  <a:pt x="812" y="6052"/>
                  <a:pt x="871" y="5897"/>
                </a:cubicBezTo>
                <a:cubicBezTo>
                  <a:pt x="800" y="5951"/>
                  <a:pt x="746" y="5993"/>
                  <a:pt x="692" y="6034"/>
                </a:cubicBezTo>
                <a:cubicBezTo>
                  <a:pt x="686" y="6028"/>
                  <a:pt x="674" y="6016"/>
                  <a:pt x="668" y="6004"/>
                </a:cubicBezTo>
                <a:cubicBezTo>
                  <a:pt x="692" y="5945"/>
                  <a:pt x="716" y="5885"/>
                  <a:pt x="746" y="5826"/>
                </a:cubicBezTo>
                <a:cubicBezTo>
                  <a:pt x="573" y="5879"/>
                  <a:pt x="442" y="6046"/>
                  <a:pt x="209" y="5909"/>
                </a:cubicBezTo>
                <a:cubicBezTo>
                  <a:pt x="293" y="5849"/>
                  <a:pt x="364" y="5796"/>
                  <a:pt x="436" y="5748"/>
                </a:cubicBezTo>
                <a:cubicBezTo>
                  <a:pt x="358" y="5712"/>
                  <a:pt x="239" y="5820"/>
                  <a:pt x="180" y="5659"/>
                </a:cubicBezTo>
                <a:cubicBezTo>
                  <a:pt x="269" y="5623"/>
                  <a:pt x="358" y="5587"/>
                  <a:pt x="502" y="5533"/>
                </a:cubicBezTo>
                <a:cubicBezTo>
                  <a:pt x="341" y="5522"/>
                  <a:pt x="245" y="5516"/>
                  <a:pt x="138" y="5504"/>
                </a:cubicBezTo>
                <a:cubicBezTo>
                  <a:pt x="215" y="5295"/>
                  <a:pt x="376" y="5438"/>
                  <a:pt x="490" y="5367"/>
                </a:cubicBezTo>
                <a:cubicBezTo>
                  <a:pt x="424" y="5200"/>
                  <a:pt x="239" y="5378"/>
                  <a:pt x="174" y="5241"/>
                </a:cubicBezTo>
                <a:cubicBezTo>
                  <a:pt x="233" y="5122"/>
                  <a:pt x="364" y="5164"/>
                  <a:pt x="513" y="5122"/>
                </a:cubicBezTo>
                <a:cubicBezTo>
                  <a:pt x="388" y="5092"/>
                  <a:pt x="305" y="5074"/>
                  <a:pt x="221" y="5057"/>
                </a:cubicBezTo>
                <a:cubicBezTo>
                  <a:pt x="221" y="5045"/>
                  <a:pt x="221" y="5027"/>
                  <a:pt x="221" y="5009"/>
                </a:cubicBezTo>
                <a:cubicBezTo>
                  <a:pt x="299" y="4985"/>
                  <a:pt x="376" y="4961"/>
                  <a:pt x="508" y="4919"/>
                </a:cubicBezTo>
                <a:cubicBezTo>
                  <a:pt x="394" y="4890"/>
                  <a:pt x="323" y="4866"/>
                  <a:pt x="215" y="4836"/>
                </a:cubicBezTo>
                <a:cubicBezTo>
                  <a:pt x="281" y="4788"/>
                  <a:pt x="323" y="4752"/>
                  <a:pt x="352" y="4729"/>
                </a:cubicBezTo>
                <a:cubicBezTo>
                  <a:pt x="329" y="4723"/>
                  <a:pt x="269" y="4711"/>
                  <a:pt x="215" y="4699"/>
                </a:cubicBezTo>
                <a:cubicBezTo>
                  <a:pt x="245" y="4508"/>
                  <a:pt x="418" y="4627"/>
                  <a:pt x="537" y="4526"/>
                </a:cubicBezTo>
                <a:cubicBezTo>
                  <a:pt x="406" y="4496"/>
                  <a:pt x="317" y="4478"/>
                  <a:pt x="227" y="4454"/>
                </a:cubicBezTo>
                <a:cubicBezTo>
                  <a:pt x="227" y="4442"/>
                  <a:pt x="227" y="4431"/>
                  <a:pt x="221" y="4413"/>
                </a:cubicBezTo>
                <a:cubicBezTo>
                  <a:pt x="317" y="4401"/>
                  <a:pt x="412" y="4389"/>
                  <a:pt x="508" y="4371"/>
                </a:cubicBezTo>
                <a:cubicBezTo>
                  <a:pt x="513" y="4115"/>
                  <a:pt x="269" y="4347"/>
                  <a:pt x="197" y="4192"/>
                </a:cubicBezTo>
                <a:cubicBezTo>
                  <a:pt x="287" y="4138"/>
                  <a:pt x="388" y="4103"/>
                  <a:pt x="502" y="4120"/>
                </a:cubicBezTo>
                <a:cubicBezTo>
                  <a:pt x="531" y="3894"/>
                  <a:pt x="305" y="4055"/>
                  <a:pt x="251" y="3918"/>
                </a:cubicBezTo>
                <a:cubicBezTo>
                  <a:pt x="335" y="3894"/>
                  <a:pt x="412" y="3876"/>
                  <a:pt x="519" y="3840"/>
                </a:cubicBezTo>
                <a:cubicBezTo>
                  <a:pt x="448" y="3787"/>
                  <a:pt x="394" y="3745"/>
                  <a:pt x="335" y="3697"/>
                </a:cubicBezTo>
                <a:cubicBezTo>
                  <a:pt x="352" y="3685"/>
                  <a:pt x="364" y="3667"/>
                  <a:pt x="376" y="3667"/>
                </a:cubicBezTo>
                <a:cubicBezTo>
                  <a:pt x="448" y="3673"/>
                  <a:pt x="519" y="3691"/>
                  <a:pt x="591" y="3685"/>
                </a:cubicBezTo>
                <a:cubicBezTo>
                  <a:pt x="639" y="3685"/>
                  <a:pt x="734" y="3650"/>
                  <a:pt x="734" y="3638"/>
                </a:cubicBezTo>
                <a:cubicBezTo>
                  <a:pt x="722" y="3441"/>
                  <a:pt x="907" y="3417"/>
                  <a:pt x="1026" y="3310"/>
                </a:cubicBezTo>
                <a:cubicBezTo>
                  <a:pt x="967" y="3232"/>
                  <a:pt x="919" y="3167"/>
                  <a:pt x="859" y="3089"/>
                </a:cubicBezTo>
                <a:cubicBezTo>
                  <a:pt x="686" y="3351"/>
                  <a:pt x="543" y="3023"/>
                  <a:pt x="370" y="3101"/>
                </a:cubicBezTo>
                <a:cubicBezTo>
                  <a:pt x="388" y="3059"/>
                  <a:pt x="394" y="3029"/>
                  <a:pt x="406" y="3018"/>
                </a:cubicBezTo>
                <a:cubicBezTo>
                  <a:pt x="472" y="2958"/>
                  <a:pt x="573" y="2910"/>
                  <a:pt x="597" y="2839"/>
                </a:cubicBezTo>
                <a:cubicBezTo>
                  <a:pt x="621" y="2773"/>
                  <a:pt x="537" y="2684"/>
                  <a:pt x="531" y="2600"/>
                </a:cubicBezTo>
                <a:cubicBezTo>
                  <a:pt x="525" y="2547"/>
                  <a:pt x="573" y="2481"/>
                  <a:pt x="597" y="2415"/>
                </a:cubicBezTo>
                <a:cubicBezTo>
                  <a:pt x="525" y="2386"/>
                  <a:pt x="460" y="2368"/>
                  <a:pt x="388" y="2338"/>
                </a:cubicBezTo>
                <a:cubicBezTo>
                  <a:pt x="418" y="2302"/>
                  <a:pt x="436" y="2266"/>
                  <a:pt x="454" y="2266"/>
                </a:cubicBezTo>
                <a:cubicBezTo>
                  <a:pt x="537" y="2284"/>
                  <a:pt x="627" y="2308"/>
                  <a:pt x="710" y="2332"/>
                </a:cubicBezTo>
                <a:lnTo>
                  <a:pt x="704" y="2320"/>
                </a:lnTo>
                <a:lnTo>
                  <a:pt x="704" y="2582"/>
                </a:lnTo>
                <a:cubicBezTo>
                  <a:pt x="716" y="2588"/>
                  <a:pt x="728" y="2594"/>
                  <a:pt x="740" y="2594"/>
                </a:cubicBezTo>
                <a:cubicBezTo>
                  <a:pt x="770" y="2541"/>
                  <a:pt x="800" y="2481"/>
                  <a:pt x="829" y="2421"/>
                </a:cubicBezTo>
                <a:cubicBezTo>
                  <a:pt x="871" y="2427"/>
                  <a:pt x="907" y="2439"/>
                  <a:pt x="1008" y="2451"/>
                </a:cubicBezTo>
                <a:cubicBezTo>
                  <a:pt x="788" y="2278"/>
                  <a:pt x="823" y="2087"/>
                  <a:pt x="853" y="1897"/>
                </a:cubicBezTo>
                <a:cubicBezTo>
                  <a:pt x="883" y="1718"/>
                  <a:pt x="841" y="1521"/>
                  <a:pt x="1014" y="1366"/>
                </a:cubicBezTo>
                <a:cubicBezTo>
                  <a:pt x="895" y="1360"/>
                  <a:pt x="782" y="1348"/>
                  <a:pt x="651" y="1336"/>
                </a:cubicBezTo>
                <a:cubicBezTo>
                  <a:pt x="615" y="1450"/>
                  <a:pt x="549" y="1521"/>
                  <a:pt x="418" y="1473"/>
                </a:cubicBezTo>
                <a:cubicBezTo>
                  <a:pt x="394" y="1396"/>
                  <a:pt x="370" y="1318"/>
                  <a:pt x="341" y="1223"/>
                </a:cubicBezTo>
                <a:cubicBezTo>
                  <a:pt x="454" y="1211"/>
                  <a:pt x="567" y="1205"/>
                  <a:pt x="668" y="1193"/>
                </a:cubicBezTo>
                <a:cubicBezTo>
                  <a:pt x="633" y="1080"/>
                  <a:pt x="597" y="961"/>
                  <a:pt x="561" y="824"/>
                </a:cubicBezTo>
                <a:cubicBezTo>
                  <a:pt x="639" y="782"/>
                  <a:pt x="716" y="746"/>
                  <a:pt x="800" y="704"/>
                </a:cubicBezTo>
                <a:cubicBezTo>
                  <a:pt x="794" y="627"/>
                  <a:pt x="794" y="561"/>
                  <a:pt x="788" y="484"/>
                </a:cubicBezTo>
                <a:cubicBezTo>
                  <a:pt x="877" y="406"/>
                  <a:pt x="967" y="329"/>
                  <a:pt x="1080" y="233"/>
                </a:cubicBezTo>
                <a:cubicBezTo>
                  <a:pt x="1122" y="299"/>
                  <a:pt x="1163" y="359"/>
                  <a:pt x="1187" y="400"/>
                </a:cubicBezTo>
                <a:cubicBezTo>
                  <a:pt x="1360" y="382"/>
                  <a:pt x="1467" y="239"/>
                  <a:pt x="1670" y="275"/>
                </a:cubicBezTo>
                <a:cubicBezTo>
                  <a:pt x="1825" y="305"/>
                  <a:pt x="2004" y="239"/>
                  <a:pt x="2171" y="227"/>
                </a:cubicBezTo>
                <a:cubicBezTo>
                  <a:pt x="2386" y="221"/>
                  <a:pt x="2594" y="221"/>
                  <a:pt x="2809" y="221"/>
                </a:cubicBezTo>
                <a:cubicBezTo>
                  <a:pt x="2827" y="221"/>
                  <a:pt x="2851" y="227"/>
                  <a:pt x="2862" y="221"/>
                </a:cubicBezTo>
                <a:cubicBezTo>
                  <a:pt x="3119" y="96"/>
                  <a:pt x="3399" y="204"/>
                  <a:pt x="3661" y="138"/>
                </a:cubicBezTo>
                <a:cubicBezTo>
                  <a:pt x="3763" y="114"/>
                  <a:pt x="3888" y="174"/>
                  <a:pt x="3995" y="168"/>
                </a:cubicBezTo>
                <a:cubicBezTo>
                  <a:pt x="4287" y="162"/>
                  <a:pt x="4574" y="138"/>
                  <a:pt x="4866" y="120"/>
                </a:cubicBezTo>
                <a:cubicBezTo>
                  <a:pt x="4943" y="120"/>
                  <a:pt x="5021" y="126"/>
                  <a:pt x="5104" y="132"/>
                </a:cubicBezTo>
                <a:cubicBezTo>
                  <a:pt x="5390" y="144"/>
                  <a:pt x="5682" y="198"/>
                  <a:pt x="5969" y="90"/>
                </a:cubicBezTo>
                <a:cubicBezTo>
                  <a:pt x="5992" y="84"/>
                  <a:pt x="6022" y="66"/>
                  <a:pt x="6046" y="72"/>
                </a:cubicBezTo>
                <a:cubicBezTo>
                  <a:pt x="6434" y="150"/>
                  <a:pt x="6845" y="1"/>
                  <a:pt x="7221" y="174"/>
                </a:cubicBezTo>
                <a:cubicBezTo>
                  <a:pt x="7244" y="186"/>
                  <a:pt x="7280" y="198"/>
                  <a:pt x="7298" y="186"/>
                </a:cubicBezTo>
                <a:cubicBezTo>
                  <a:pt x="7519" y="72"/>
                  <a:pt x="7763" y="126"/>
                  <a:pt x="7990" y="108"/>
                </a:cubicBezTo>
                <a:cubicBezTo>
                  <a:pt x="8061" y="102"/>
                  <a:pt x="8133" y="168"/>
                  <a:pt x="8234" y="215"/>
                </a:cubicBezTo>
                <a:cubicBezTo>
                  <a:pt x="8240" y="209"/>
                  <a:pt x="8282" y="174"/>
                  <a:pt x="8318" y="144"/>
                </a:cubicBezTo>
                <a:cubicBezTo>
                  <a:pt x="8431" y="174"/>
                  <a:pt x="8538" y="204"/>
                  <a:pt x="8646" y="233"/>
                </a:cubicBezTo>
                <a:cubicBezTo>
                  <a:pt x="8485" y="275"/>
                  <a:pt x="8538" y="341"/>
                  <a:pt x="8640" y="454"/>
                </a:cubicBezTo>
                <a:cubicBezTo>
                  <a:pt x="8663" y="359"/>
                  <a:pt x="8681" y="299"/>
                  <a:pt x="8705" y="239"/>
                </a:cubicBezTo>
                <a:cubicBezTo>
                  <a:pt x="8741" y="215"/>
                  <a:pt x="8777" y="192"/>
                  <a:pt x="8830" y="156"/>
                </a:cubicBezTo>
                <a:cubicBezTo>
                  <a:pt x="8920" y="257"/>
                  <a:pt x="9027" y="388"/>
                  <a:pt x="9182" y="239"/>
                </a:cubicBezTo>
                <a:cubicBezTo>
                  <a:pt x="9486" y="299"/>
                  <a:pt x="9820" y="221"/>
                  <a:pt x="10082" y="466"/>
                </a:cubicBezTo>
                <a:cubicBezTo>
                  <a:pt x="10142" y="525"/>
                  <a:pt x="10225" y="567"/>
                  <a:pt x="10339" y="651"/>
                </a:cubicBezTo>
                <a:cubicBezTo>
                  <a:pt x="10225" y="669"/>
                  <a:pt x="10148" y="686"/>
                  <a:pt x="10070" y="698"/>
                </a:cubicBezTo>
                <a:cubicBezTo>
                  <a:pt x="10047" y="824"/>
                  <a:pt x="10118" y="913"/>
                  <a:pt x="10237" y="913"/>
                </a:cubicBezTo>
                <a:cubicBezTo>
                  <a:pt x="10357" y="907"/>
                  <a:pt x="10416" y="973"/>
                  <a:pt x="10506" y="1020"/>
                </a:cubicBezTo>
                <a:cubicBezTo>
                  <a:pt x="10613" y="1074"/>
                  <a:pt x="10732" y="1116"/>
                  <a:pt x="10869" y="1175"/>
                </a:cubicBezTo>
                <a:cubicBezTo>
                  <a:pt x="10816" y="1289"/>
                  <a:pt x="10834" y="1390"/>
                  <a:pt x="11012" y="1432"/>
                </a:cubicBezTo>
                <a:cubicBezTo>
                  <a:pt x="10816" y="1599"/>
                  <a:pt x="10971" y="1742"/>
                  <a:pt x="11024" y="1861"/>
                </a:cubicBezTo>
                <a:cubicBezTo>
                  <a:pt x="11102" y="2040"/>
                  <a:pt x="11150" y="2201"/>
                  <a:pt x="11096" y="2386"/>
                </a:cubicBezTo>
                <a:cubicBezTo>
                  <a:pt x="11084" y="2433"/>
                  <a:pt x="11120" y="2493"/>
                  <a:pt x="11132" y="2553"/>
                </a:cubicBezTo>
                <a:cubicBezTo>
                  <a:pt x="11144" y="2660"/>
                  <a:pt x="11263" y="2755"/>
                  <a:pt x="11161" y="2880"/>
                </a:cubicBezTo>
                <a:cubicBezTo>
                  <a:pt x="11239" y="2928"/>
                  <a:pt x="11311" y="2976"/>
                  <a:pt x="11400" y="3035"/>
                </a:cubicBezTo>
                <a:cubicBezTo>
                  <a:pt x="11334" y="3053"/>
                  <a:pt x="11281" y="3065"/>
                  <a:pt x="11209" y="3083"/>
                </a:cubicBezTo>
                <a:cubicBezTo>
                  <a:pt x="11257" y="3232"/>
                  <a:pt x="11305" y="3381"/>
                  <a:pt x="11364" y="3566"/>
                </a:cubicBezTo>
                <a:cubicBezTo>
                  <a:pt x="11370" y="3566"/>
                  <a:pt x="11424" y="3590"/>
                  <a:pt x="11477" y="3620"/>
                </a:cubicBezTo>
                <a:cubicBezTo>
                  <a:pt x="11376" y="3882"/>
                  <a:pt x="11436" y="4120"/>
                  <a:pt x="11591" y="4371"/>
                </a:cubicBezTo>
                <a:cubicBezTo>
                  <a:pt x="11501" y="4472"/>
                  <a:pt x="11406" y="4580"/>
                  <a:pt x="11316" y="4675"/>
                </a:cubicBezTo>
                <a:cubicBezTo>
                  <a:pt x="11382" y="4806"/>
                  <a:pt x="11454" y="4913"/>
                  <a:pt x="11489" y="5039"/>
                </a:cubicBezTo>
                <a:cubicBezTo>
                  <a:pt x="11519" y="5152"/>
                  <a:pt x="11573" y="5259"/>
                  <a:pt x="11609" y="5378"/>
                </a:cubicBezTo>
                <a:cubicBezTo>
                  <a:pt x="11638" y="5504"/>
                  <a:pt x="11680" y="5629"/>
                  <a:pt x="11722" y="5766"/>
                </a:cubicBezTo>
                <a:cubicBezTo>
                  <a:pt x="11686" y="5826"/>
                  <a:pt x="11483" y="5784"/>
                  <a:pt x="11561" y="5951"/>
                </a:cubicBezTo>
                <a:cubicBezTo>
                  <a:pt x="11573" y="5981"/>
                  <a:pt x="11674" y="5975"/>
                  <a:pt x="11740" y="5987"/>
                </a:cubicBezTo>
                <a:cubicBezTo>
                  <a:pt x="11740" y="6171"/>
                  <a:pt x="11847" y="6374"/>
                  <a:pt x="11728" y="6577"/>
                </a:cubicBezTo>
                <a:cubicBezTo>
                  <a:pt x="11758" y="6595"/>
                  <a:pt x="11781" y="6601"/>
                  <a:pt x="11805" y="6613"/>
                </a:cubicBezTo>
                <a:cubicBezTo>
                  <a:pt x="11823" y="6630"/>
                  <a:pt x="11841" y="6648"/>
                  <a:pt x="11871" y="6678"/>
                </a:cubicBezTo>
                <a:cubicBezTo>
                  <a:pt x="11829" y="6762"/>
                  <a:pt x="11793" y="6851"/>
                  <a:pt x="11746" y="6946"/>
                </a:cubicBezTo>
                <a:cubicBezTo>
                  <a:pt x="11793" y="7006"/>
                  <a:pt x="11841" y="7072"/>
                  <a:pt x="11895" y="7131"/>
                </a:cubicBezTo>
                <a:cubicBezTo>
                  <a:pt x="11889" y="7143"/>
                  <a:pt x="11895" y="7173"/>
                  <a:pt x="11883" y="7173"/>
                </a:cubicBezTo>
                <a:cubicBezTo>
                  <a:pt x="11758" y="7221"/>
                  <a:pt x="11781" y="7310"/>
                  <a:pt x="11829" y="7394"/>
                </a:cubicBezTo>
                <a:cubicBezTo>
                  <a:pt x="11877" y="7471"/>
                  <a:pt x="11954" y="7543"/>
                  <a:pt x="12014" y="7614"/>
                </a:cubicBezTo>
                <a:cubicBezTo>
                  <a:pt x="11829" y="7865"/>
                  <a:pt x="11829" y="7877"/>
                  <a:pt x="12062" y="8139"/>
                </a:cubicBezTo>
                <a:cubicBezTo>
                  <a:pt x="12008" y="8181"/>
                  <a:pt x="11960" y="8228"/>
                  <a:pt x="11907" y="8276"/>
                </a:cubicBezTo>
                <a:cubicBezTo>
                  <a:pt x="11937" y="8288"/>
                  <a:pt x="11984" y="8306"/>
                  <a:pt x="12068" y="8336"/>
                </a:cubicBezTo>
                <a:cubicBezTo>
                  <a:pt x="11966" y="8407"/>
                  <a:pt x="11877" y="8467"/>
                  <a:pt x="11781" y="8538"/>
                </a:cubicBezTo>
                <a:cubicBezTo>
                  <a:pt x="11901" y="8622"/>
                  <a:pt x="12008" y="8693"/>
                  <a:pt x="12133" y="8777"/>
                </a:cubicBezTo>
                <a:cubicBezTo>
                  <a:pt x="12080" y="8872"/>
                  <a:pt x="12020" y="8974"/>
                  <a:pt x="11954" y="9087"/>
                </a:cubicBezTo>
                <a:cubicBezTo>
                  <a:pt x="12026" y="9111"/>
                  <a:pt x="12092" y="9134"/>
                  <a:pt x="12151" y="9158"/>
                </a:cubicBezTo>
                <a:cubicBezTo>
                  <a:pt x="12163" y="9248"/>
                  <a:pt x="12175" y="9325"/>
                  <a:pt x="12187" y="9409"/>
                </a:cubicBezTo>
                <a:cubicBezTo>
                  <a:pt x="12133" y="9468"/>
                  <a:pt x="12038" y="9534"/>
                  <a:pt x="12014" y="9617"/>
                </a:cubicBezTo>
                <a:cubicBezTo>
                  <a:pt x="11984" y="9731"/>
                  <a:pt x="12109" y="9760"/>
                  <a:pt x="12205" y="9796"/>
                </a:cubicBezTo>
                <a:cubicBezTo>
                  <a:pt x="12169" y="9850"/>
                  <a:pt x="12133" y="9898"/>
                  <a:pt x="12092" y="9957"/>
                </a:cubicBezTo>
                <a:cubicBezTo>
                  <a:pt x="12402" y="10059"/>
                  <a:pt x="12187" y="10410"/>
                  <a:pt x="12407" y="10553"/>
                </a:cubicBezTo>
                <a:cubicBezTo>
                  <a:pt x="12342" y="10607"/>
                  <a:pt x="12288" y="10655"/>
                  <a:pt x="12193" y="10738"/>
                </a:cubicBezTo>
                <a:cubicBezTo>
                  <a:pt x="12312" y="10756"/>
                  <a:pt x="12384" y="10762"/>
                  <a:pt x="12443" y="10774"/>
                </a:cubicBezTo>
                <a:cubicBezTo>
                  <a:pt x="12425" y="10893"/>
                  <a:pt x="12425" y="11007"/>
                  <a:pt x="12396" y="11108"/>
                </a:cubicBezTo>
                <a:cubicBezTo>
                  <a:pt x="12372" y="11197"/>
                  <a:pt x="12312" y="11275"/>
                  <a:pt x="12252" y="11376"/>
                </a:cubicBezTo>
                <a:lnTo>
                  <a:pt x="12461" y="11376"/>
                </a:lnTo>
                <a:cubicBezTo>
                  <a:pt x="12443" y="11501"/>
                  <a:pt x="12545" y="11633"/>
                  <a:pt x="12443" y="11728"/>
                </a:cubicBezTo>
                <a:cubicBezTo>
                  <a:pt x="12491" y="11835"/>
                  <a:pt x="12527" y="11931"/>
                  <a:pt x="12551" y="11972"/>
                </a:cubicBezTo>
                <a:cubicBezTo>
                  <a:pt x="12491" y="12056"/>
                  <a:pt x="12449" y="12098"/>
                  <a:pt x="12425" y="12151"/>
                </a:cubicBezTo>
                <a:cubicBezTo>
                  <a:pt x="12407" y="12181"/>
                  <a:pt x="12413" y="12229"/>
                  <a:pt x="12425" y="12259"/>
                </a:cubicBezTo>
                <a:cubicBezTo>
                  <a:pt x="12449" y="12330"/>
                  <a:pt x="12491" y="12515"/>
                  <a:pt x="12485" y="12557"/>
                </a:cubicBezTo>
                <a:cubicBezTo>
                  <a:pt x="12473" y="12610"/>
                  <a:pt x="12467" y="12664"/>
                  <a:pt x="12449" y="12735"/>
                </a:cubicBezTo>
                <a:cubicBezTo>
                  <a:pt x="12521" y="12730"/>
                  <a:pt x="12574" y="12712"/>
                  <a:pt x="12616" y="12724"/>
                </a:cubicBezTo>
                <a:cubicBezTo>
                  <a:pt x="12658" y="12730"/>
                  <a:pt x="12718" y="12771"/>
                  <a:pt x="12718" y="12795"/>
                </a:cubicBezTo>
                <a:cubicBezTo>
                  <a:pt x="12712" y="12956"/>
                  <a:pt x="12813" y="13069"/>
                  <a:pt x="12861" y="13218"/>
                </a:cubicBezTo>
                <a:cubicBezTo>
                  <a:pt x="12801" y="13266"/>
                  <a:pt x="12735" y="13320"/>
                  <a:pt x="12646" y="13385"/>
                </a:cubicBezTo>
                <a:cubicBezTo>
                  <a:pt x="12718" y="13421"/>
                  <a:pt x="12771" y="13439"/>
                  <a:pt x="12789" y="13451"/>
                </a:cubicBezTo>
                <a:cubicBezTo>
                  <a:pt x="12801" y="13618"/>
                  <a:pt x="12807" y="13761"/>
                  <a:pt x="12813" y="13904"/>
                </a:cubicBezTo>
                <a:cubicBezTo>
                  <a:pt x="12819" y="14029"/>
                  <a:pt x="12807" y="14154"/>
                  <a:pt x="12831" y="14280"/>
                </a:cubicBezTo>
                <a:cubicBezTo>
                  <a:pt x="12855" y="14435"/>
                  <a:pt x="12902" y="14590"/>
                  <a:pt x="12956" y="14739"/>
                </a:cubicBezTo>
                <a:cubicBezTo>
                  <a:pt x="12968" y="14769"/>
                  <a:pt x="13045" y="14769"/>
                  <a:pt x="13117" y="14786"/>
                </a:cubicBezTo>
                <a:cubicBezTo>
                  <a:pt x="13039" y="14834"/>
                  <a:pt x="12986" y="14876"/>
                  <a:pt x="12908" y="14924"/>
                </a:cubicBezTo>
                <a:cubicBezTo>
                  <a:pt x="13010" y="14995"/>
                  <a:pt x="13081" y="15073"/>
                  <a:pt x="12968" y="15192"/>
                </a:cubicBezTo>
                <a:cubicBezTo>
                  <a:pt x="13063" y="15216"/>
                  <a:pt x="13129" y="15239"/>
                  <a:pt x="13200" y="15257"/>
                </a:cubicBezTo>
                <a:cubicBezTo>
                  <a:pt x="13111" y="15377"/>
                  <a:pt x="12980" y="15460"/>
                  <a:pt x="13039" y="15633"/>
                </a:cubicBezTo>
                <a:cubicBezTo>
                  <a:pt x="13057" y="15681"/>
                  <a:pt x="12998" y="15764"/>
                  <a:pt x="12968" y="15836"/>
                </a:cubicBezTo>
                <a:cubicBezTo>
                  <a:pt x="13087" y="15895"/>
                  <a:pt x="13200" y="15949"/>
                  <a:pt x="13349" y="16026"/>
                </a:cubicBezTo>
                <a:cubicBezTo>
                  <a:pt x="13266" y="16080"/>
                  <a:pt x="13177" y="16134"/>
                  <a:pt x="13069" y="16205"/>
                </a:cubicBezTo>
                <a:cubicBezTo>
                  <a:pt x="13093" y="16313"/>
                  <a:pt x="13093" y="16468"/>
                  <a:pt x="13296" y="16503"/>
                </a:cubicBezTo>
                <a:cubicBezTo>
                  <a:pt x="13326" y="16509"/>
                  <a:pt x="13361" y="16545"/>
                  <a:pt x="13367" y="16569"/>
                </a:cubicBezTo>
                <a:cubicBezTo>
                  <a:pt x="13397" y="16724"/>
                  <a:pt x="13421" y="16879"/>
                  <a:pt x="13433" y="17028"/>
                </a:cubicBezTo>
                <a:cubicBezTo>
                  <a:pt x="13439" y="17064"/>
                  <a:pt x="13385" y="17100"/>
                  <a:pt x="13349" y="17153"/>
                </a:cubicBezTo>
                <a:cubicBezTo>
                  <a:pt x="13564" y="17380"/>
                  <a:pt x="13469" y="17684"/>
                  <a:pt x="13516" y="17964"/>
                </a:cubicBezTo>
                <a:cubicBezTo>
                  <a:pt x="13421" y="18000"/>
                  <a:pt x="13373" y="18077"/>
                  <a:pt x="13373" y="18197"/>
                </a:cubicBezTo>
                <a:cubicBezTo>
                  <a:pt x="13397" y="18179"/>
                  <a:pt x="13421" y="18173"/>
                  <a:pt x="13433" y="18155"/>
                </a:cubicBezTo>
                <a:cubicBezTo>
                  <a:pt x="13445" y="18131"/>
                  <a:pt x="13451" y="18107"/>
                  <a:pt x="13457" y="18071"/>
                </a:cubicBezTo>
                <a:cubicBezTo>
                  <a:pt x="13606" y="18077"/>
                  <a:pt x="13642" y="18209"/>
                  <a:pt x="13612" y="18292"/>
                </a:cubicBezTo>
                <a:cubicBezTo>
                  <a:pt x="13558" y="18465"/>
                  <a:pt x="13713" y="18596"/>
                  <a:pt x="13671" y="18763"/>
                </a:cubicBezTo>
                <a:cubicBezTo>
                  <a:pt x="13654" y="18835"/>
                  <a:pt x="13695" y="18924"/>
                  <a:pt x="13713" y="19001"/>
                </a:cubicBezTo>
                <a:cubicBezTo>
                  <a:pt x="13773" y="18996"/>
                  <a:pt x="13850" y="18984"/>
                  <a:pt x="13922" y="18990"/>
                </a:cubicBezTo>
                <a:cubicBezTo>
                  <a:pt x="13940" y="18990"/>
                  <a:pt x="13952" y="19043"/>
                  <a:pt x="13981" y="19097"/>
                </a:cubicBezTo>
                <a:cubicBezTo>
                  <a:pt x="13904" y="19115"/>
                  <a:pt x="13838" y="19133"/>
                  <a:pt x="13773" y="19156"/>
                </a:cubicBezTo>
                <a:cubicBezTo>
                  <a:pt x="13767" y="19180"/>
                  <a:pt x="13749" y="19204"/>
                  <a:pt x="13749" y="19228"/>
                </a:cubicBezTo>
                <a:cubicBezTo>
                  <a:pt x="13761" y="19329"/>
                  <a:pt x="13773" y="19425"/>
                  <a:pt x="13785" y="19520"/>
                </a:cubicBezTo>
                <a:cubicBezTo>
                  <a:pt x="13934" y="19520"/>
                  <a:pt x="14065" y="19347"/>
                  <a:pt x="14220" y="19508"/>
                </a:cubicBezTo>
                <a:cubicBezTo>
                  <a:pt x="14065" y="19622"/>
                  <a:pt x="13785" y="19520"/>
                  <a:pt x="13725" y="19824"/>
                </a:cubicBezTo>
                <a:cubicBezTo>
                  <a:pt x="13803" y="19890"/>
                  <a:pt x="13898" y="19967"/>
                  <a:pt x="14005" y="20051"/>
                </a:cubicBezTo>
                <a:cubicBezTo>
                  <a:pt x="13952" y="20069"/>
                  <a:pt x="13892" y="20087"/>
                  <a:pt x="13820" y="20104"/>
                </a:cubicBezTo>
                <a:cubicBezTo>
                  <a:pt x="13892" y="20277"/>
                  <a:pt x="13987" y="20218"/>
                  <a:pt x="14095" y="20128"/>
                </a:cubicBezTo>
                <a:cubicBezTo>
                  <a:pt x="14130" y="20236"/>
                  <a:pt x="14142" y="20301"/>
                  <a:pt x="14023" y="20331"/>
                </a:cubicBezTo>
                <a:cubicBezTo>
                  <a:pt x="13958" y="20349"/>
                  <a:pt x="13910" y="20408"/>
                  <a:pt x="13815" y="20474"/>
                </a:cubicBezTo>
                <a:cubicBezTo>
                  <a:pt x="13934" y="20522"/>
                  <a:pt x="13993" y="20546"/>
                  <a:pt x="14053" y="20569"/>
                </a:cubicBezTo>
                <a:cubicBezTo>
                  <a:pt x="13874" y="20641"/>
                  <a:pt x="13803" y="20742"/>
                  <a:pt x="13844" y="20874"/>
                </a:cubicBezTo>
                <a:cubicBezTo>
                  <a:pt x="13975" y="20975"/>
                  <a:pt x="14125" y="20730"/>
                  <a:pt x="14250" y="20874"/>
                </a:cubicBezTo>
                <a:cubicBezTo>
                  <a:pt x="14262" y="21011"/>
                  <a:pt x="14011" y="21034"/>
                  <a:pt x="14166" y="21190"/>
                </a:cubicBezTo>
                <a:cubicBezTo>
                  <a:pt x="14268" y="21100"/>
                  <a:pt x="14369" y="21005"/>
                  <a:pt x="14482" y="20909"/>
                </a:cubicBezTo>
                <a:cubicBezTo>
                  <a:pt x="14476" y="21023"/>
                  <a:pt x="14482" y="21029"/>
                  <a:pt x="14297" y="21213"/>
                </a:cubicBezTo>
                <a:cubicBezTo>
                  <a:pt x="14214" y="21303"/>
                  <a:pt x="14119" y="21374"/>
                  <a:pt x="13993" y="21482"/>
                </a:cubicBezTo>
                <a:cubicBezTo>
                  <a:pt x="14101" y="21529"/>
                  <a:pt x="14184" y="21559"/>
                  <a:pt x="14262" y="21595"/>
                </a:cubicBezTo>
                <a:lnTo>
                  <a:pt x="14256" y="21583"/>
                </a:lnTo>
                <a:cubicBezTo>
                  <a:pt x="14291" y="21613"/>
                  <a:pt x="14327" y="21637"/>
                  <a:pt x="14393" y="21678"/>
                </a:cubicBezTo>
                <a:cubicBezTo>
                  <a:pt x="14321" y="21720"/>
                  <a:pt x="14256" y="21762"/>
                  <a:pt x="14166" y="21810"/>
                </a:cubicBezTo>
                <a:lnTo>
                  <a:pt x="14166" y="22477"/>
                </a:lnTo>
                <a:cubicBezTo>
                  <a:pt x="14280" y="22531"/>
                  <a:pt x="14458" y="22543"/>
                  <a:pt x="14363" y="22757"/>
                </a:cubicBezTo>
                <a:cubicBezTo>
                  <a:pt x="14351" y="22781"/>
                  <a:pt x="14435" y="22883"/>
                  <a:pt x="14488" y="22901"/>
                </a:cubicBezTo>
                <a:cubicBezTo>
                  <a:pt x="14590" y="22936"/>
                  <a:pt x="14613" y="22996"/>
                  <a:pt x="14607" y="23085"/>
                </a:cubicBezTo>
                <a:cubicBezTo>
                  <a:pt x="14607" y="23193"/>
                  <a:pt x="14524" y="23211"/>
                  <a:pt x="14441" y="23228"/>
                </a:cubicBezTo>
                <a:cubicBezTo>
                  <a:pt x="14429" y="23234"/>
                  <a:pt x="14411" y="23246"/>
                  <a:pt x="14387" y="23264"/>
                </a:cubicBezTo>
                <a:cubicBezTo>
                  <a:pt x="14417" y="23306"/>
                  <a:pt x="14446" y="23342"/>
                  <a:pt x="14488" y="23395"/>
                </a:cubicBezTo>
                <a:cubicBezTo>
                  <a:pt x="14387" y="23443"/>
                  <a:pt x="14226" y="23312"/>
                  <a:pt x="14226" y="23509"/>
                </a:cubicBezTo>
                <a:cubicBezTo>
                  <a:pt x="14339" y="23562"/>
                  <a:pt x="14482" y="23544"/>
                  <a:pt x="14667" y="23455"/>
                </a:cubicBezTo>
                <a:cubicBezTo>
                  <a:pt x="14685" y="23521"/>
                  <a:pt x="14703" y="23586"/>
                  <a:pt x="14733" y="23676"/>
                </a:cubicBezTo>
                <a:cubicBezTo>
                  <a:pt x="14536" y="23664"/>
                  <a:pt x="14399" y="23717"/>
                  <a:pt x="14387" y="23944"/>
                </a:cubicBezTo>
                <a:cubicBezTo>
                  <a:pt x="14452" y="23962"/>
                  <a:pt x="14518" y="23980"/>
                  <a:pt x="14613" y="24004"/>
                </a:cubicBezTo>
                <a:cubicBezTo>
                  <a:pt x="14560" y="24075"/>
                  <a:pt x="14506" y="24141"/>
                  <a:pt x="14452" y="24212"/>
                </a:cubicBezTo>
                <a:cubicBezTo>
                  <a:pt x="14536" y="24361"/>
                  <a:pt x="14673" y="24182"/>
                  <a:pt x="14762" y="24266"/>
                </a:cubicBezTo>
                <a:cubicBezTo>
                  <a:pt x="14768" y="24451"/>
                  <a:pt x="14584" y="24367"/>
                  <a:pt x="14512" y="24451"/>
                </a:cubicBezTo>
                <a:cubicBezTo>
                  <a:pt x="14536" y="24534"/>
                  <a:pt x="14554" y="24612"/>
                  <a:pt x="14578" y="24695"/>
                </a:cubicBezTo>
                <a:cubicBezTo>
                  <a:pt x="14590" y="24725"/>
                  <a:pt x="14607" y="24761"/>
                  <a:pt x="14601" y="24791"/>
                </a:cubicBezTo>
                <a:cubicBezTo>
                  <a:pt x="14560" y="24969"/>
                  <a:pt x="14578" y="24993"/>
                  <a:pt x="14768" y="24981"/>
                </a:cubicBezTo>
                <a:cubicBezTo>
                  <a:pt x="14792" y="24981"/>
                  <a:pt x="14816" y="24993"/>
                  <a:pt x="14840" y="24999"/>
                </a:cubicBezTo>
                <a:cubicBezTo>
                  <a:pt x="14774" y="25148"/>
                  <a:pt x="14649" y="25112"/>
                  <a:pt x="14548" y="25106"/>
                </a:cubicBezTo>
                <a:cubicBezTo>
                  <a:pt x="14482" y="25267"/>
                  <a:pt x="14590" y="25273"/>
                  <a:pt x="14756" y="25285"/>
                </a:cubicBezTo>
                <a:lnTo>
                  <a:pt x="14470" y="25428"/>
                </a:lnTo>
                <a:cubicBezTo>
                  <a:pt x="14494" y="25506"/>
                  <a:pt x="14500" y="25607"/>
                  <a:pt x="14548" y="25685"/>
                </a:cubicBezTo>
                <a:cubicBezTo>
                  <a:pt x="14625" y="25822"/>
                  <a:pt x="14679" y="25929"/>
                  <a:pt x="14691" y="26108"/>
                </a:cubicBezTo>
                <a:cubicBezTo>
                  <a:pt x="14637" y="26114"/>
                  <a:pt x="14590" y="26120"/>
                  <a:pt x="14530" y="26132"/>
                </a:cubicBezTo>
                <a:lnTo>
                  <a:pt x="14530" y="26430"/>
                </a:lnTo>
                <a:cubicBezTo>
                  <a:pt x="14655" y="26335"/>
                  <a:pt x="14709" y="26233"/>
                  <a:pt x="14679" y="26096"/>
                </a:cubicBezTo>
                <a:cubicBezTo>
                  <a:pt x="14846" y="26263"/>
                  <a:pt x="14709" y="26406"/>
                  <a:pt x="14637" y="26573"/>
                </a:cubicBezTo>
                <a:cubicBezTo>
                  <a:pt x="14685" y="26603"/>
                  <a:pt x="14733" y="26633"/>
                  <a:pt x="14780" y="26663"/>
                </a:cubicBezTo>
                <a:cubicBezTo>
                  <a:pt x="14774" y="26674"/>
                  <a:pt x="14774" y="26686"/>
                  <a:pt x="14774" y="26686"/>
                </a:cubicBezTo>
                <a:cubicBezTo>
                  <a:pt x="14649" y="26704"/>
                  <a:pt x="14619" y="26794"/>
                  <a:pt x="14584" y="26889"/>
                </a:cubicBezTo>
                <a:cubicBezTo>
                  <a:pt x="14530" y="27026"/>
                  <a:pt x="14417" y="26985"/>
                  <a:pt x="14315" y="26979"/>
                </a:cubicBezTo>
                <a:cubicBezTo>
                  <a:pt x="14291" y="26973"/>
                  <a:pt x="14268" y="26996"/>
                  <a:pt x="14226" y="27020"/>
                </a:cubicBezTo>
                <a:cubicBezTo>
                  <a:pt x="14285" y="27050"/>
                  <a:pt x="14345" y="27062"/>
                  <a:pt x="14369" y="27098"/>
                </a:cubicBezTo>
                <a:cubicBezTo>
                  <a:pt x="14399" y="27151"/>
                  <a:pt x="14393" y="27217"/>
                  <a:pt x="14405" y="27289"/>
                </a:cubicBezTo>
                <a:cubicBezTo>
                  <a:pt x="14238" y="27205"/>
                  <a:pt x="14083" y="27122"/>
                  <a:pt x="13934" y="27044"/>
                </a:cubicBezTo>
                <a:cubicBezTo>
                  <a:pt x="13832" y="27086"/>
                  <a:pt x="13809" y="27145"/>
                  <a:pt x="13850" y="27223"/>
                </a:cubicBezTo>
                <a:lnTo>
                  <a:pt x="13850" y="27217"/>
                </a:lnTo>
                <a:cubicBezTo>
                  <a:pt x="13725" y="27247"/>
                  <a:pt x="13677" y="27163"/>
                  <a:pt x="13618" y="27080"/>
                </a:cubicBezTo>
                <a:cubicBezTo>
                  <a:pt x="13588" y="27038"/>
                  <a:pt x="13540" y="27002"/>
                  <a:pt x="13475" y="26985"/>
                </a:cubicBezTo>
                <a:cubicBezTo>
                  <a:pt x="13469" y="27056"/>
                  <a:pt x="13361" y="27145"/>
                  <a:pt x="13540" y="27157"/>
                </a:cubicBezTo>
                <a:cubicBezTo>
                  <a:pt x="13588" y="27163"/>
                  <a:pt x="13624" y="27283"/>
                  <a:pt x="13695" y="27402"/>
                </a:cubicBezTo>
                <a:cubicBezTo>
                  <a:pt x="13510" y="27390"/>
                  <a:pt x="13379" y="27378"/>
                  <a:pt x="13248" y="27372"/>
                </a:cubicBezTo>
                <a:cubicBezTo>
                  <a:pt x="13230" y="27533"/>
                  <a:pt x="13236" y="27682"/>
                  <a:pt x="13189" y="27813"/>
                </a:cubicBezTo>
                <a:cubicBezTo>
                  <a:pt x="13153" y="27915"/>
                  <a:pt x="13051" y="27992"/>
                  <a:pt x="12968" y="28093"/>
                </a:cubicBezTo>
                <a:cubicBezTo>
                  <a:pt x="12873" y="28004"/>
                  <a:pt x="12825" y="27855"/>
                  <a:pt x="12676" y="27950"/>
                </a:cubicBezTo>
                <a:cubicBezTo>
                  <a:pt x="12664" y="27962"/>
                  <a:pt x="12598" y="27897"/>
                  <a:pt x="12545" y="27855"/>
                </a:cubicBezTo>
                <a:cubicBezTo>
                  <a:pt x="12503" y="27944"/>
                  <a:pt x="12467" y="28022"/>
                  <a:pt x="12431" y="28099"/>
                </a:cubicBezTo>
                <a:lnTo>
                  <a:pt x="12437" y="28093"/>
                </a:lnTo>
                <a:cubicBezTo>
                  <a:pt x="12407" y="28225"/>
                  <a:pt x="12384" y="28350"/>
                  <a:pt x="12348" y="28505"/>
                </a:cubicBezTo>
                <a:cubicBezTo>
                  <a:pt x="12282" y="28487"/>
                  <a:pt x="12217" y="28475"/>
                  <a:pt x="12151" y="28463"/>
                </a:cubicBezTo>
                <a:cubicBezTo>
                  <a:pt x="12080" y="28445"/>
                  <a:pt x="12014" y="28427"/>
                  <a:pt x="11925" y="28409"/>
                </a:cubicBezTo>
                <a:cubicBezTo>
                  <a:pt x="11948" y="28463"/>
                  <a:pt x="11960" y="28505"/>
                  <a:pt x="11996" y="28600"/>
                </a:cubicBezTo>
                <a:cubicBezTo>
                  <a:pt x="11907" y="28552"/>
                  <a:pt x="11847" y="28535"/>
                  <a:pt x="11799" y="28499"/>
                </a:cubicBezTo>
                <a:cubicBezTo>
                  <a:pt x="11722" y="28439"/>
                  <a:pt x="11650" y="28362"/>
                  <a:pt x="11573" y="28302"/>
                </a:cubicBezTo>
                <a:cubicBezTo>
                  <a:pt x="11466" y="28266"/>
                  <a:pt x="11603" y="28081"/>
                  <a:pt x="11442" y="28081"/>
                </a:cubicBezTo>
                <a:cubicBezTo>
                  <a:pt x="11442" y="28195"/>
                  <a:pt x="11424" y="28302"/>
                  <a:pt x="11448" y="28403"/>
                </a:cubicBezTo>
                <a:cubicBezTo>
                  <a:pt x="11460" y="28481"/>
                  <a:pt x="11513" y="28564"/>
                  <a:pt x="11579" y="28612"/>
                </a:cubicBezTo>
                <a:cubicBezTo>
                  <a:pt x="11662" y="28678"/>
                  <a:pt x="11668" y="28737"/>
                  <a:pt x="11615" y="28827"/>
                </a:cubicBezTo>
                <a:cubicBezTo>
                  <a:pt x="11448" y="28851"/>
                  <a:pt x="11382" y="28761"/>
                  <a:pt x="11346" y="28618"/>
                </a:cubicBezTo>
                <a:cubicBezTo>
                  <a:pt x="11269" y="28558"/>
                  <a:pt x="11138" y="28833"/>
                  <a:pt x="11090" y="28576"/>
                </a:cubicBezTo>
                <a:cubicBezTo>
                  <a:pt x="10911" y="28630"/>
                  <a:pt x="10828" y="28326"/>
                  <a:pt x="10601" y="28493"/>
                </a:cubicBezTo>
                <a:cubicBezTo>
                  <a:pt x="10655" y="28350"/>
                  <a:pt x="10828" y="28320"/>
                  <a:pt x="10732" y="28153"/>
                </a:cubicBezTo>
                <a:cubicBezTo>
                  <a:pt x="10655" y="28177"/>
                  <a:pt x="10565" y="28207"/>
                  <a:pt x="10458" y="28237"/>
                </a:cubicBezTo>
                <a:cubicBezTo>
                  <a:pt x="10440" y="27986"/>
                  <a:pt x="10196" y="28040"/>
                  <a:pt x="10058" y="27926"/>
                </a:cubicBezTo>
                <a:cubicBezTo>
                  <a:pt x="10124" y="28093"/>
                  <a:pt x="10249" y="28242"/>
                  <a:pt x="10214" y="28451"/>
                </a:cubicBezTo>
                <a:cubicBezTo>
                  <a:pt x="10112" y="28463"/>
                  <a:pt x="10035" y="28475"/>
                  <a:pt x="9993" y="28350"/>
                </a:cubicBezTo>
                <a:cubicBezTo>
                  <a:pt x="9921" y="28123"/>
                  <a:pt x="9915" y="28123"/>
                  <a:pt x="9689" y="28147"/>
                </a:cubicBezTo>
                <a:cubicBezTo>
                  <a:pt x="9641" y="28153"/>
                  <a:pt x="9593" y="28165"/>
                  <a:pt x="9510" y="28183"/>
                </a:cubicBezTo>
                <a:cubicBezTo>
                  <a:pt x="9546" y="28105"/>
                  <a:pt x="9570" y="28052"/>
                  <a:pt x="9588" y="27998"/>
                </a:cubicBezTo>
                <a:cubicBezTo>
                  <a:pt x="9731" y="28028"/>
                  <a:pt x="9826" y="27980"/>
                  <a:pt x="9874" y="27843"/>
                </a:cubicBezTo>
                <a:cubicBezTo>
                  <a:pt x="9611" y="27825"/>
                  <a:pt x="9391" y="28064"/>
                  <a:pt x="9111" y="27938"/>
                </a:cubicBezTo>
                <a:lnTo>
                  <a:pt x="9111" y="27795"/>
                </a:lnTo>
                <a:cubicBezTo>
                  <a:pt x="9021" y="27819"/>
                  <a:pt x="8938" y="27837"/>
                  <a:pt x="8812" y="27873"/>
                </a:cubicBezTo>
                <a:cubicBezTo>
                  <a:pt x="8914" y="27706"/>
                  <a:pt x="8985" y="27587"/>
                  <a:pt x="9075" y="27432"/>
                </a:cubicBezTo>
                <a:cubicBezTo>
                  <a:pt x="8938" y="27432"/>
                  <a:pt x="8884" y="27503"/>
                  <a:pt x="8866" y="27575"/>
                </a:cubicBezTo>
                <a:cubicBezTo>
                  <a:pt x="8812" y="27748"/>
                  <a:pt x="8711" y="27694"/>
                  <a:pt x="8556" y="27664"/>
                </a:cubicBezTo>
                <a:cubicBezTo>
                  <a:pt x="8681" y="27551"/>
                  <a:pt x="8771" y="27461"/>
                  <a:pt x="8890" y="27354"/>
                </a:cubicBezTo>
                <a:cubicBezTo>
                  <a:pt x="8765" y="27312"/>
                  <a:pt x="8693" y="27277"/>
                  <a:pt x="8646" y="27402"/>
                </a:cubicBezTo>
                <a:cubicBezTo>
                  <a:pt x="8592" y="27533"/>
                  <a:pt x="8496" y="27539"/>
                  <a:pt x="8395" y="27485"/>
                </a:cubicBezTo>
                <a:cubicBezTo>
                  <a:pt x="8473" y="27378"/>
                  <a:pt x="8544" y="27277"/>
                  <a:pt x="8628" y="27157"/>
                </a:cubicBezTo>
                <a:cubicBezTo>
                  <a:pt x="8502" y="27080"/>
                  <a:pt x="8389" y="27014"/>
                  <a:pt x="8276" y="26949"/>
                </a:cubicBezTo>
                <a:cubicBezTo>
                  <a:pt x="8282" y="26895"/>
                  <a:pt x="8288" y="26847"/>
                  <a:pt x="8294" y="26788"/>
                </a:cubicBezTo>
                <a:cubicBezTo>
                  <a:pt x="8264" y="26782"/>
                  <a:pt x="8240" y="26770"/>
                  <a:pt x="8216" y="26770"/>
                </a:cubicBezTo>
                <a:cubicBezTo>
                  <a:pt x="7990" y="26776"/>
                  <a:pt x="7876" y="26698"/>
                  <a:pt x="7769" y="26478"/>
                </a:cubicBezTo>
                <a:cubicBezTo>
                  <a:pt x="7751" y="26442"/>
                  <a:pt x="7692" y="26412"/>
                  <a:pt x="7644" y="26394"/>
                </a:cubicBezTo>
                <a:cubicBezTo>
                  <a:pt x="7614" y="26388"/>
                  <a:pt x="7572" y="26406"/>
                  <a:pt x="7537" y="26406"/>
                </a:cubicBezTo>
                <a:cubicBezTo>
                  <a:pt x="7507" y="26406"/>
                  <a:pt x="7471" y="26394"/>
                  <a:pt x="7405" y="26382"/>
                </a:cubicBezTo>
                <a:cubicBezTo>
                  <a:pt x="7459" y="26335"/>
                  <a:pt x="7495" y="26311"/>
                  <a:pt x="7513" y="26281"/>
                </a:cubicBezTo>
                <a:cubicBezTo>
                  <a:pt x="7537" y="26239"/>
                  <a:pt x="7537" y="26192"/>
                  <a:pt x="7549" y="26144"/>
                </a:cubicBezTo>
                <a:cubicBezTo>
                  <a:pt x="7501" y="26150"/>
                  <a:pt x="7453" y="26150"/>
                  <a:pt x="7411" y="26162"/>
                </a:cubicBezTo>
                <a:cubicBezTo>
                  <a:pt x="7394" y="26168"/>
                  <a:pt x="7382" y="26198"/>
                  <a:pt x="7364" y="26227"/>
                </a:cubicBezTo>
                <a:cubicBezTo>
                  <a:pt x="7233" y="26066"/>
                  <a:pt x="6946" y="26090"/>
                  <a:pt x="6934" y="25816"/>
                </a:cubicBezTo>
                <a:lnTo>
                  <a:pt x="6714" y="25816"/>
                </a:lnTo>
                <a:cubicBezTo>
                  <a:pt x="6702" y="25756"/>
                  <a:pt x="6696" y="25703"/>
                  <a:pt x="6684" y="25655"/>
                </a:cubicBezTo>
                <a:cubicBezTo>
                  <a:pt x="6607" y="25643"/>
                  <a:pt x="6529" y="25631"/>
                  <a:pt x="6440" y="25619"/>
                </a:cubicBezTo>
                <a:cubicBezTo>
                  <a:pt x="6481" y="25566"/>
                  <a:pt x="6505" y="25536"/>
                  <a:pt x="6541" y="25488"/>
                </a:cubicBezTo>
                <a:cubicBezTo>
                  <a:pt x="6511" y="25482"/>
                  <a:pt x="6481" y="25470"/>
                  <a:pt x="6469" y="25482"/>
                </a:cubicBezTo>
                <a:cubicBezTo>
                  <a:pt x="6410" y="25542"/>
                  <a:pt x="6350" y="25554"/>
                  <a:pt x="6231" y="25422"/>
                </a:cubicBezTo>
                <a:cubicBezTo>
                  <a:pt x="6302" y="25405"/>
                  <a:pt x="6380" y="25393"/>
                  <a:pt x="6452" y="25375"/>
                </a:cubicBezTo>
                <a:lnTo>
                  <a:pt x="6398" y="25297"/>
                </a:lnTo>
                <a:cubicBezTo>
                  <a:pt x="6142" y="25464"/>
                  <a:pt x="5987" y="25238"/>
                  <a:pt x="5790" y="25154"/>
                </a:cubicBezTo>
                <a:cubicBezTo>
                  <a:pt x="5790" y="25083"/>
                  <a:pt x="5796" y="25017"/>
                  <a:pt x="5802" y="24916"/>
                </a:cubicBezTo>
                <a:cubicBezTo>
                  <a:pt x="5665" y="24999"/>
                  <a:pt x="5575" y="24814"/>
                  <a:pt x="5438" y="24910"/>
                </a:cubicBezTo>
                <a:cubicBezTo>
                  <a:pt x="5307" y="24785"/>
                  <a:pt x="5176" y="24659"/>
                  <a:pt x="5050" y="24534"/>
                </a:cubicBezTo>
                <a:cubicBezTo>
                  <a:pt x="5039" y="24522"/>
                  <a:pt x="5021" y="24504"/>
                  <a:pt x="5015" y="24504"/>
                </a:cubicBezTo>
                <a:cubicBezTo>
                  <a:pt x="4788" y="24558"/>
                  <a:pt x="4824" y="24343"/>
                  <a:pt x="4687" y="24236"/>
                </a:cubicBezTo>
                <a:cubicBezTo>
                  <a:pt x="4615" y="24236"/>
                  <a:pt x="4490" y="24290"/>
                  <a:pt x="4430" y="24093"/>
                </a:cubicBezTo>
                <a:cubicBezTo>
                  <a:pt x="4401" y="23998"/>
                  <a:pt x="4228" y="23944"/>
                  <a:pt x="4120" y="23878"/>
                </a:cubicBezTo>
                <a:cubicBezTo>
                  <a:pt x="4001" y="23807"/>
                  <a:pt x="3888" y="23723"/>
                  <a:pt x="3763" y="23676"/>
                </a:cubicBezTo>
                <a:cubicBezTo>
                  <a:pt x="3590" y="23616"/>
                  <a:pt x="3399" y="23556"/>
                  <a:pt x="3220" y="23711"/>
                </a:cubicBezTo>
                <a:cubicBezTo>
                  <a:pt x="3226" y="23682"/>
                  <a:pt x="3232" y="23634"/>
                  <a:pt x="3250" y="23616"/>
                </a:cubicBezTo>
                <a:cubicBezTo>
                  <a:pt x="3405" y="23467"/>
                  <a:pt x="3387" y="23330"/>
                  <a:pt x="3202" y="23234"/>
                </a:cubicBezTo>
                <a:cubicBezTo>
                  <a:pt x="3167" y="23217"/>
                  <a:pt x="3125" y="23193"/>
                  <a:pt x="3095" y="23163"/>
                </a:cubicBezTo>
                <a:cubicBezTo>
                  <a:pt x="3065" y="23139"/>
                  <a:pt x="3047" y="23109"/>
                  <a:pt x="3017" y="23079"/>
                </a:cubicBezTo>
                <a:cubicBezTo>
                  <a:pt x="2994" y="23121"/>
                  <a:pt x="2970" y="23157"/>
                  <a:pt x="2952" y="23193"/>
                </a:cubicBezTo>
                <a:cubicBezTo>
                  <a:pt x="2928" y="23228"/>
                  <a:pt x="2910" y="23270"/>
                  <a:pt x="2886" y="23306"/>
                </a:cubicBezTo>
                <a:cubicBezTo>
                  <a:pt x="2916" y="23348"/>
                  <a:pt x="2940" y="23389"/>
                  <a:pt x="2970" y="23419"/>
                </a:cubicBezTo>
                <a:cubicBezTo>
                  <a:pt x="3006" y="23449"/>
                  <a:pt x="3047" y="23467"/>
                  <a:pt x="3083" y="23485"/>
                </a:cubicBezTo>
                <a:cubicBezTo>
                  <a:pt x="2934" y="23783"/>
                  <a:pt x="2797" y="23437"/>
                  <a:pt x="2648" y="23604"/>
                </a:cubicBezTo>
                <a:cubicBezTo>
                  <a:pt x="2672" y="23491"/>
                  <a:pt x="2684" y="23443"/>
                  <a:pt x="2696" y="23407"/>
                </a:cubicBezTo>
                <a:cubicBezTo>
                  <a:pt x="2588" y="23383"/>
                  <a:pt x="2493" y="23354"/>
                  <a:pt x="2391" y="23330"/>
                </a:cubicBezTo>
                <a:cubicBezTo>
                  <a:pt x="2290" y="23306"/>
                  <a:pt x="2189" y="23282"/>
                  <a:pt x="2087" y="23258"/>
                </a:cubicBezTo>
                <a:cubicBezTo>
                  <a:pt x="2159" y="23014"/>
                  <a:pt x="2183" y="23002"/>
                  <a:pt x="2415" y="23097"/>
                </a:cubicBezTo>
                <a:cubicBezTo>
                  <a:pt x="2493" y="23133"/>
                  <a:pt x="2588" y="23145"/>
                  <a:pt x="2684" y="23163"/>
                </a:cubicBezTo>
                <a:cubicBezTo>
                  <a:pt x="2719" y="23073"/>
                  <a:pt x="2761" y="22996"/>
                  <a:pt x="2618" y="22960"/>
                </a:cubicBezTo>
                <a:cubicBezTo>
                  <a:pt x="2463" y="22924"/>
                  <a:pt x="2308" y="22799"/>
                  <a:pt x="2141" y="22942"/>
                </a:cubicBezTo>
                <a:cubicBezTo>
                  <a:pt x="2201" y="22805"/>
                  <a:pt x="2123" y="22805"/>
                  <a:pt x="2022" y="22811"/>
                </a:cubicBezTo>
                <a:cubicBezTo>
                  <a:pt x="2016" y="22918"/>
                  <a:pt x="2064" y="22948"/>
                  <a:pt x="2147" y="22942"/>
                </a:cubicBezTo>
                <a:cubicBezTo>
                  <a:pt x="2087" y="23026"/>
                  <a:pt x="2028" y="23115"/>
                  <a:pt x="1968" y="23205"/>
                </a:cubicBezTo>
                <a:cubicBezTo>
                  <a:pt x="1950" y="23187"/>
                  <a:pt x="1932" y="23169"/>
                  <a:pt x="1915" y="23145"/>
                </a:cubicBezTo>
                <a:cubicBezTo>
                  <a:pt x="1843" y="23103"/>
                  <a:pt x="1777" y="23050"/>
                  <a:pt x="1700" y="22996"/>
                </a:cubicBezTo>
                <a:cubicBezTo>
                  <a:pt x="1849" y="22865"/>
                  <a:pt x="1849" y="22704"/>
                  <a:pt x="1760" y="22531"/>
                </a:cubicBezTo>
                <a:cubicBezTo>
                  <a:pt x="1640" y="22585"/>
                  <a:pt x="1706" y="22686"/>
                  <a:pt x="1694" y="22763"/>
                </a:cubicBezTo>
                <a:cubicBezTo>
                  <a:pt x="1670" y="22930"/>
                  <a:pt x="1599" y="22960"/>
                  <a:pt x="1444" y="22871"/>
                </a:cubicBezTo>
                <a:cubicBezTo>
                  <a:pt x="1402" y="22847"/>
                  <a:pt x="1324" y="22823"/>
                  <a:pt x="1306" y="22841"/>
                </a:cubicBezTo>
                <a:cubicBezTo>
                  <a:pt x="1229" y="22936"/>
                  <a:pt x="1145" y="22859"/>
                  <a:pt x="1062" y="22865"/>
                </a:cubicBezTo>
                <a:cubicBezTo>
                  <a:pt x="853" y="22877"/>
                  <a:pt x="800" y="22734"/>
                  <a:pt x="728" y="22537"/>
                </a:cubicBezTo>
                <a:cubicBezTo>
                  <a:pt x="889" y="22567"/>
                  <a:pt x="1014" y="22585"/>
                  <a:pt x="1151" y="22608"/>
                </a:cubicBezTo>
                <a:cubicBezTo>
                  <a:pt x="1157" y="22656"/>
                  <a:pt x="1163" y="22704"/>
                  <a:pt x="1169" y="22757"/>
                </a:cubicBezTo>
                <a:cubicBezTo>
                  <a:pt x="1390" y="22722"/>
                  <a:pt x="1461" y="22585"/>
                  <a:pt x="1485" y="22346"/>
                </a:cubicBezTo>
                <a:cubicBezTo>
                  <a:pt x="1414" y="22406"/>
                  <a:pt x="1378" y="22436"/>
                  <a:pt x="1312" y="22495"/>
                </a:cubicBezTo>
                <a:cubicBezTo>
                  <a:pt x="1277" y="22394"/>
                  <a:pt x="1247" y="22316"/>
                  <a:pt x="1217" y="22233"/>
                </a:cubicBezTo>
                <a:cubicBezTo>
                  <a:pt x="1157" y="22251"/>
                  <a:pt x="1080" y="22292"/>
                  <a:pt x="1026" y="22269"/>
                </a:cubicBezTo>
                <a:cubicBezTo>
                  <a:pt x="865" y="22203"/>
                  <a:pt x="710" y="22114"/>
                  <a:pt x="537" y="22018"/>
                </a:cubicBezTo>
                <a:cubicBezTo>
                  <a:pt x="603" y="21947"/>
                  <a:pt x="639" y="21899"/>
                  <a:pt x="686" y="21839"/>
                </a:cubicBezTo>
                <a:cubicBezTo>
                  <a:pt x="621" y="21810"/>
                  <a:pt x="561" y="21774"/>
                  <a:pt x="472" y="21726"/>
                </a:cubicBezTo>
                <a:cubicBezTo>
                  <a:pt x="585" y="21696"/>
                  <a:pt x="668" y="21678"/>
                  <a:pt x="746" y="21660"/>
                </a:cubicBezTo>
                <a:cubicBezTo>
                  <a:pt x="752" y="21649"/>
                  <a:pt x="752" y="21637"/>
                  <a:pt x="758" y="21625"/>
                </a:cubicBezTo>
                <a:cubicBezTo>
                  <a:pt x="686" y="21601"/>
                  <a:pt x="615" y="21583"/>
                  <a:pt x="513" y="21553"/>
                </a:cubicBezTo>
                <a:cubicBezTo>
                  <a:pt x="567" y="21494"/>
                  <a:pt x="597" y="21452"/>
                  <a:pt x="645" y="21398"/>
                </a:cubicBezTo>
                <a:cubicBezTo>
                  <a:pt x="621" y="21356"/>
                  <a:pt x="591" y="21297"/>
                  <a:pt x="555" y="21237"/>
                </a:cubicBezTo>
                <a:lnTo>
                  <a:pt x="549" y="21243"/>
                </a:lnTo>
                <a:cubicBezTo>
                  <a:pt x="657" y="21249"/>
                  <a:pt x="722" y="21219"/>
                  <a:pt x="663" y="21100"/>
                </a:cubicBezTo>
                <a:cubicBezTo>
                  <a:pt x="615" y="21017"/>
                  <a:pt x="573" y="20927"/>
                  <a:pt x="508" y="20802"/>
                </a:cubicBezTo>
                <a:cubicBezTo>
                  <a:pt x="388" y="20850"/>
                  <a:pt x="239" y="20909"/>
                  <a:pt x="84" y="20975"/>
                </a:cubicBezTo>
                <a:cubicBezTo>
                  <a:pt x="144" y="20784"/>
                  <a:pt x="323" y="20760"/>
                  <a:pt x="537" y="20647"/>
                </a:cubicBezTo>
                <a:cubicBezTo>
                  <a:pt x="460" y="20611"/>
                  <a:pt x="400" y="20599"/>
                  <a:pt x="376" y="20564"/>
                </a:cubicBezTo>
                <a:cubicBezTo>
                  <a:pt x="358" y="20546"/>
                  <a:pt x="394" y="20486"/>
                  <a:pt x="406" y="20438"/>
                </a:cubicBezTo>
                <a:lnTo>
                  <a:pt x="126" y="20438"/>
                </a:lnTo>
                <a:cubicBezTo>
                  <a:pt x="192" y="20486"/>
                  <a:pt x="227" y="20516"/>
                  <a:pt x="281" y="20558"/>
                </a:cubicBezTo>
                <a:cubicBezTo>
                  <a:pt x="239" y="20605"/>
                  <a:pt x="197" y="20653"/>
                  <a:pt x="108" y="20760"/>
                </a:cubicBezTo>
                <a:cubicBezTo>
                  <a:pt x="102" y="20575"/>
                  <a:pt x="138" y="20438"/>
                  <a:pt x="90" y="20349"/>
                </a:cubicBezTo>
                <a:cubicBezTo>
                  <a:pt x="1" y="20176"/>
                  <a:pt x="186" y="20158"/>
                  <a:pt x="215" y="20063"/>
                </a:cubicBezTo>
                <a:cubicBezTo>
                  <a:pt x="174" y="20039"/>
                  <a:pt x="138" y="20015"/>
                  <a:pt x="90" y="19991"/>
                </a:cubicBezTo>
                <a:cubicBezTo>
                  <a:pt x="114" y="19949"/>
                  <a:pt x="138" y="19914"/>
                  <a:pt x="162" y="19878"/>
                </a:cubicBezTo>
                <a:cubicBezTo>
                  <a:pt x="126" y="19842"/>
                  <a:pt x="84" y="19806"/>
                  <a:pt x="42" y="19771"/>
                </a:cubicBezTo>
                <a:cubicBezTo>
                  <a:pt x="102" y="19717"/>
                  <a:pt x="156" y="19669"/>
                  <a:pt x="197" y="19633"/>
                </a:cubicBezTo>
                <a:cubicBezTo>
                  <a:pt x="174" y="19580"/>
                  <a:pt x="132" y="19502"/>
                  <a:pt x="138" y="19496"/>
                </a:cubicBezTo>
                <a:cubicBezTo>
                  <a:pt x="281" y="19407"/>
                  <a:pt x="90" y="19365"/>
                  <a:pt x="114" y="19276"/>
                </a:cubicBezTo>
                <a:cubicBezTo>
                  <a:pt x="174" y="19234"/>
                  <a:pt x="251" y="19192"/>
                  <a:pt x="352" y="19127"/>
                </a:cubicBezTo>
                <a:cubicBezTo>
                  <a:pt x="168" y="19073"/>
                  <a:pt x="311" y="18858"/>
                  <a:pt x="108" y="18805"/>
                </a:cubicBezTo>
                <a:cubicBezTo>
                  <a:pt x="209" y="18739"/>
                  <a:pt x="281" y="18685"/>
                  <a:pt x="364" y="18626"/>
                </a:cubicBezTo>
                <a:lnTo>
                  <a:pt x="197" y="18626"/>
                </a:lnTo>
                <a:cubicBezTo>
                  <a:pt x="221" y="18501"/>
                  <a:pt x="132" y="18375"/>
                  <a:pt x="269" y="18262"/>
                </a:cubicBezTo>
                <a:cubicBezTo>
                  <a:pt x="317" y="18226"/>
                  <a:pt x="275" y="18077"/>
                  <a:pt x="275" y="17976"/>
                </a:cubicBezTo>
                <a:cubicBezTo>
                  <a:pt x="251" y="17964"/>
                  <a:pt x="221" y="17958"/>
                  <a:pt x="192" y="17946"/>
                </a:cubicBezTo>
                <a:cubicBezTo>
                  <a:pt x="197" y="17863"/>
                  <a:pt x="197" y="17773"/>
                  <a:pt x="209" y="17654"/>
                </a:cubicBezTo>
                <a:cubicBezTo>
                  <a:pt x="352" y="17618"/>
                  <a:pt x="227" y="17302"/>
                  <a:pt x="478" y="17302"/>
                </a:cubicBezTo>
                <a:cubicBezTo>
                  <a:pt x="400" y="17296"/>
                  <a:pt x="323" y="17296"/>
                  <a:pt x="203" y="17290"/>
                </a:cubicBezTo>
                <a:cubicBezTo>
                  <a:pt x="251" y="17207"/>
                  <a:pt x="281" y="17153"/>
                  <a:pt x="323" y="17088"/>
                </a:cubicBezTo>
                <a:cubicBezTo>
                  <a:pt x="293" y="17058"/>
                  <a:pt x="251" y="17016"/>
                  <a:pt x="215" y="16986"/>
                </a:cubicBezTo>
                <a:cubicBezTo>
                  <a:pt x="281" y="16879"/>
                  <a:pt x="341" y="16807"/>
                  <a:pt x="323" y="16641"/>
                </a:cubicBezTo>
                <a:cubicBezTo>
                  <a:pt x="305" y="16492"/>
                  <a:pt x="186" y="16325"/>
                  <a:pt x="311" y="16140"/>
                </a:cubicBezTo>
                <a:cubicBezTo>
                  <a:pt x="382" y="16032"/>
                  <a:pt x="317" y="15883"/>
                  <a:pt x="221" y="15770"/>
                </a:cubicBezTo>
                <a:cubicBezTo>
                  <a:pt x="263" y="15752"/>
                  <a:pt x="299" y="15734"/>
                  <a:pt x="329" y="15710"/>
                </a:cubicBezTo>
                <a:cubicBezTo>
                  <a:pt x="364" y="15687"/>
                  <a:pt x="388" y="15657"/>
                  <a:pt x="466" y="15591"/>
                </a:cubicBezTo>
                <a:cubicBezTo>
                  <a:pt x="323" y="15597"/>
                  <a:pt x="233" y="15603"/>
                  <a:pt x="138" y="15609"/>
                </a:cubicBezTo>
                <a:cubicBezTo>
                  <a:pt x="174" y="15454"/>
                  <a:pt x="287" y="15508"/>
                  <a:pt x="358" y="15478"/>
                </a:cubicBezTo>
                <a:cubicBezTo>
                  <a:pt x="442" y="15442"/>
                  <a:pt x="519" y="15400"/>
                  <a:pt x="615" y="15353"/>
                </a:cubicBezTo>
                <a:cubicBezTo>
                  <a:pt x="567" y="15311"/>
                  <a:pt x="519" y="15269"/>
                  <a:pt x="454" y="15210"/>
                </a:cubicBezTo>
                <a:cubicBezTo>
                  <a:pt x="513" y="15162"/>
                  <a:pt x="567" y="15120"/>
                  <a:pt x="615" y="15084"/>
                </a:cubicBezTo>
                <a:cubicBezTo>
                  <a:pt x="525" y="14882"/>
                  <a:pt x="329" y="15150"/>
                  <a:pt x="221" y="14953"/>
                </a:cubicBezTo>
                <a:cubicBezTo>
                  <a:pt x="293" y="14918"/>
                  <a:pt x="364" y="14882"/>
                  <a:pt x="454" y="14840"/>
                </a:cubicBezTo>
                <a:cubicBezTo>
                  <a:pt x="406" y="14792"/>
                  <a:pt x="364" y="14745"/>
                  <a:pt x="311" y="14685"/>
                </a:cubicBezTo>
                <a:cubicBezTo>
                  <a:pt x="335" y="14613"/>
                  <a:pt x="370" y="14530"/>
                  <a:pt x="406" y="14441"/>
                </a:cubicBezTo>
                <a:cubicBezTo>
                  <a:pt x="323" y="14447"/>
                  <a:pt x="251" y="14453"/>
                  <a:pt x="144" y="14464"/>
                </a:cubicBezTo>
                <a:cubicBezTo>
                  <a:pt x="257" y="14387"/>
                  <a:pt x="335" y="14333"/>
                  <a:pt x="442" y="14256"/>
                </a:cubicBezTo>
                <a:lnTo>
                  <a:pt x="150" y="14256"/>
                </a:lnTo>
                <a:cubicBezTo>
                  <a:pt x="347" y="14101"/>
                  <a:pt x="519" y="13964"/>
                  <a:pt x="716" y="13803"/>
                </a:cubicBezTo>
                <a:cubicBezTo>
                  <a:pt x="502" y="13779"/>
                  <a:pt x="335" y="13761"/>
                  <a:pt x="168" y="13743"/>
                </a:cubicBezTo>
                <a:cubicBezTo>
                  <a:pt x="162" y="13725"/>
                  <a:pt x="156" y="13707"/>
                  <a:pt x="150" y="13689"/>
                </a:cubicBezTo>
                <a:cubicBezTo>
                  <a:pt x="227" y="13636"/>
                  <a:pt x="299" y="13588"/>
                  <a:pt x="400" y="13511"/>
                </a:cubicBezTo>
                <a:cubicBezTo>
                  <a:pt x="305" y="13493"/>
                  <a:pt x="227" y="13481"/>
                  <a:pt x="114" y="13457"/>
                </a:cubicBezTo>
                <a:cubicBezTo>
                  <a:pt x="209" y="13379"/>
                  <a:pt x="275" y="13332"/>
                  <a:pt x="352" y="13272"/>
                </a:cubicBezTo>
                <a:cubicBezTo>
                  <a:pt x="275" y="13248"/>
                  <a:pt x="203" y="13236"/>
                  <a:pt x="126" y="13212"/>
                </a:cubicBezTo>
                <a:cubicBezTo>
                  <a:pt x="197" y="13123"/>
                  <a:pt x="263" y="13046"/>
                  <a:pt x="329" y="12974"/>
                </a:cubicBezTo>
                <a:lnTo>
                  <a:pt x="323" y="12980"/>
                </a:lnTo>
                <a:close/>
                <a:moveTo>
                  <a:pt x="11418" y="23741"/>
                </a:moveTo>
                <a:cubicBezTo>
                  <a:pt x="11221" y="23783"/>
                  <a:pt x="11203" y="23813"/>
                  <a:pt x="11239" y="24021"/>
                </a:cubicBezTo>
                <a:cubicBezTo>
                  <a:pt x="11275" y="23974"/>
                  <a:pt x="11322" y="23920"/>
                  <a:pt x="11364" y="23860"/>
                </a:cubicBezTo>
                <a:cubicBezTo>
                  <a:pt x="11388" y="23825"/>
                  <a:pt x="11394" y="23777"/>
                  <a:pt x="11412" y="23735"/>
                </a:cubicBezTo>
                <a:cubicBezTo>
                  <a:pt x="11370" y="23634"/>
                  <a:pt x="11281" y="23610"/>
                  <a:pt x="11150" y="23664"/>
                </a:cubicBezTo>
                <a:cubicBezTo>
                  <a:pt x="11239" y="23688"/>
                  <a:pt x="11328" y="23711"/>
                  <a:pt x="11418" y="23741"/>
                </a:cubicBezTo>
                <a:close/>
                <a:moveTo>
                  <a:pt x="1044" y="21655"/>
                </a:moveTo>
                <a:cubicBezTo>
                  <a:pt x="937" y="21678"/>
                  <a:pt x="883" y="21696"/>
                  <a:pt x="829" y="21708"/>
                </a:cubicBezTo>
                <a:cubicBezTo>
                  <a:pt x="865" y="21887"/>
                  <a:pt x="931" y="22018"/>
                  <a:pt x="1026" y="22114"/>
                </a:cubicBezTo>
                <a:cubicBezTo>
                  <a:pt x="1169" y="21959"/>
                  <a:pt x="931" y="21827"/>
                  <a:pt x="1044" y="21655"/>
                </a:cubicBezTo>
                <a:close/>
                <a:moveTo>
                  <a:pt x="8210" y="657"/>
                </a:moveTo>
                <a:cubicBezTo>
                  <a:pt x="8359" y="627"/>
                  <a:pt x="8479" y="609"/>
                  <a:pt x="8598" y="585"/>
                </a:cubicBezTo>
                <a:lnTo>
                  <a:pt x="8592" y="525"/>
                </a:lnTo>
                <a:cubicBezTo>
                  <a:pt x="8520" y="525"/>
                  <a:pt x="8443" y="537"/>
                  <a:pt x="8377" y="519"/>
                </a:cubicBezTo>
                <a:cubicBezTo>
                  <a:pt x="8306" y="508"/>
                  <a:pt x="8246" y="466"/>
                  <a:pt x="8139" y="412"/>
                </a:cubicBezTo>
                <a:cubicBezTo>
                  <a:pt x="8169" y="525"/>
                  <a:pt x="8192" y="597"/>
                  <a:pt x="8204" y="657"/>
                </a:cubicBezTo>
                <a:close/>
                <a:moveTo>
                  <a:pt x="2231" y="2678"/>
                </a:moveTo>
                <a:cubicBezTo>
                  <a:pt x="2427" y="2857"/>
                  <a:pt x="2517" y="2886"/>
                  <a:pt x="2582" y="2761"/>
                </a:cubicBezTo>
                <a:cubicBezTo>
                  <a:pt x="2552" y="2713"/>
                  <a:pt x="2517" y="2660"/>
                  <a:pt x="2505" y="2630"/>
                </a:cubicBezTo>
                <a:cubicBezTo>
                  <a:pt x="2386" y="2654"/>
                  <a:pt x="2302" y="2666"/>
                  <a:pt x="2231" y="2678"/>
                </a:cubicBezTo>
                <a:close/>
                <a:moveTo>
                  <a:pt x="8037" y="3345"/>
                </a:moveTo>
                <a:cubicBezTo>
                  <a:pt x="8115" y="3423"/>
                  <a:pt x="8180" y="3477"/>
                  <a:pt x="8276" y="3566"/>
                </a:cubicBezTo>
                <a:cubicBezTo>
                  <a:pt x="8258" y="3411"/>
                  <a:pt x="8252" y="3316"/>
                  <a:pt x="8240" y="3220"/>
                </a:cubicBezTo>
                <a:cubicBezTo>
                  <a:pt x="8180" y="3256"/>
                  <a:pt x="8121" y="3292"/>
                  <a:pt x="8037" y="3345"/>
                </a:cubicBezTo>
                <a:close/>
                <a:moveTo>
                  <a:pt x="11251" y="7131"/>
                </a:moveTo>
                <a:cubicBezTo>
                  <a:pt x="11263" y="7245"/>
                  <a:pt x="11269" y="7358"/>
                  <a:pt x="11287" y="7507"/>
                </a:cubicBezTo>
                <a:cubicBezTo>
                  <a:pt x="11382" y="7382"/>
                  <a:pt x="11370" y="7256"/>
                  <a:pt x="11251" y="7131"/>
                </a:cubicBezTo>
                <a:close/>
                <a:moveTo>
                  <a:pt x="13075" y="25023"/>
                </a:moveTo>
                <a:cubicBezTo>
                  <a:pt x="12908" y="25059"/>
                  <a:pt x="12843" y="25130"/>
                  <a:pt x="12873" y="25250"/>
                </a:cubicBezTo>
                <a:cubicBezTo>
                  <a:pt x="12944" y="25166"/>
                  <a:pt x="13010" y="25095"/>
                  <a:pt x="13075" y="25023"/>
                </a:cubicBezTo>
                <a:close/>
                <a:moveTo>
                  <a:pt x="9218" y="6195"/>
                </a:moveTo>
                <a:cubicBezTo>
                  <a:pt x="9134" y="6243"/>
                  <a:pt x="9063" y="6279"/>
                  <a:pt x="9063" y="6291"/>
                </a:cubicBezTo>
                <a:cubicBezTo>
                  <a:pt x="9075" y="6356"/>
                  <a:pt x="9117" y="6416"/>
                  <a:pt x="9146" y="6469"/>
                </a:cubicBezTo>
                <a:cubicBezTo>
                  <a:pt x="9146" y="6475"/>
                  <a:pt x="9176" y="6464"/>
                  <a:pt x="9200" y="6458"/>
                </a:cubicBezTo>
                <a:cubicBezTo>
                  <a:pt x="9206" y="6392"/>
                  <a:pt x="9206" y="6320"/>
                  <a:pt x="9218" y="6189"/>
                </a:cubicBezTo>
                <a:close/>
                <a:moveTo>
                  <a:pt x="901" y="8073"/>
                </a:moveTo>
                <a:lnTo>
                  <a:pt x="901" y="7745"/>
                </a:lnTo>
                <a:cubicBezTo>
                  <a:pt x="794" y="7853"/>
                  <a:pt x="752" y="7954"/>
                  <a:pt x="901" y="8073"/>
                </a:cubicBezTo>
                <a:close/>
                <a:moveTo>
                  <a:pt x="10434" y="11442"/>
                </a:moveTo>
                <a:cubicBezTo>
                  <a:pt x="10404" y="11293"/>
                  <a:pt x="10380" y="11191"/>
                  <a:pt x="10351" y="11072"/>
                </a:cubicBezTo>
                <a:cubicBezTo>
                  <a:pt x="10231" y="11269"/>
                  <a:pt x="10237" y="11281"/>
                  <a:pt x="10434" y="11442"/>
                </a:cubicBezTo>
                <a:close/>
                <a:moveTo>
                  <a:pt x="2928" y="1837"/>
                </a:moveTo>
                <a:cubicBezTo>
                  <a:pt x="3167" y="1748"/>
                  <a:pt x="3172" y="1712"/>
                  <a:pt x="2988" y="1557"/>
                </a:cubicBezTo>
                <a:cubicBezTo>
                  <a:pt x="2970" y="1652"/>
                  <a:pt x="2946" y="1742"/>
                  <a:pt x="2928" y="1837"/>
                </a:cubicBezTo>
                <a:close/>
                <a:moveTo>
                  <a:pt x="841" y="10607"/>
                </a:moveTo>
                <a:cubicBezTo>
                  <a:pt x="847" y="10500"/>
                  <a:pt x="853" y="10410"/>
                  <a:pt x="859" y="10303"/>
                </a:cubicBezTo>
                <a:cubicBezTo>
                  <a:pt x="758" y="10392"/>
                  <a:pt x="752" y="10494"/>
                  <a:pt x="841" y="10607"/>
                </a:cubicBezTo>
                <a:close/>
                <a:moveTo>
                  <a:pt x="2988" y="2779"/>
                </a:moveTo>
                <a:cubicBezTo>
                  <a:pt x="3012" y="2785"/>
                  <a:pt x="3035" y="2785"/>
                  <a:pt x="3065" y="2791"/>
                </a:cubicBezTo>
                <a:cubicBezTo>
                  <a:pt x="3190" y="2696"/>
                  <a:pt x="3143" y="2600"/>
                  <a:pt x="3023" y="2481"/>
                </a:cubicBezTo>
                <a:cubicBezTo>
                  <a:pt x="3006" y="2594"/>
                  <a:pt x="2994" y="2690"/>
                  <a:pt x="2988" y="2785"/>
                </a:cubicBezTo>
                <a:close/>
                <a:moveTo>
                  <a:pt x="8777" y="3816"/>
                </a:moveTo>
                <a:cubicBezTo>
                  <a:pt x="8735" y="3709"/>
                  <a:pt x="8693" y="3614"/>
                  <a:pt x="8628" y="3465"/>
                </a:cubicBezTo>
                <a:cubicBezTo>
                  <a:pt x="8598" y="3715"/>
                  <a:pt x="8640" y="3793"/>
                  <a:pt x="8777" y="3816"/>
                </a:cubicBezTo>
                <a:close/>
                <a:moveTo>
                  <a:pt x="9874" y="10351"/>
                </a:moveTo>
                <a:cubicBezTo>
                  <a:pt x="9808" y="10404"/>
                  <a:pt x="9695" y="10398"/>
                  <a:pt x="9796" y="10470"/>
                </a:cubicBezTo>
                <a:cubicBezTo>
                  <a:pt x="9886" y="10536"/>
                  <a:pt x="9796" y="10553"/>
                  <a:pt x="9784" y="10589"/>
                </a:cubicBezTo>
                <a:cubicBezTo>
                  <a:pt x="9778" y="10619"/>
                  <a:pt x="9820" y="10649"/>
                  <a:pt x="9838" y="10685"/>
                </a:cubicBezTo>
                <a:cubicBezTo>
                  <a:pt x="9850" y="10679"/>
                  <a:pt x="9862" y="10673"/>
                  <a:pt x="9874" y="10667"/>
                </a:cubicBezTo>
                <a:lnTo>
                  <a:pt x="9874" y="10357"/>
                </a:lnTo>
                <a:close/>
                <a:moveTo>
                  <a:pt x="2016" y="21368"/>
                </a:moveTo>
                <a:cubicBezTo>
                  <a:pt x="1926" y="21505"/>
                  <a:pt x="1962" y="21577"/>
                  <a:pt x="2075" y="21637"/>
                </a:cubicBezTo>
                <a:cubicBezTo>
                  <a:pt x="2117" y="21541"/>
                  <a:pt x="2099" y="21452"/>
                  <a:pt x="2016" y="21368"/>
                </a:cubicBezTo>
                <a:close/>
                <a:moveTo>
                  <a:pt x="317" y="20271"/>
                </a:moveTo>
                <a:cubicBezTo>
                  <a:pt x="364" y="20289"/>
                  <a:pt x="406" y="20307"/>
                  <a:pt x="490" y="20337"/>
                </a:cubicBezTo>
                <a:cubicBezTo>
                  <a:pt x="454" y="20200"/>
                  <a:pt x="430" y="20104"/>
                  <a:pt x="406" y="20015"/>
                </a:cubicBezTo>
                <a:cubicBezTo>
                  <a:pt x="394" y="20015"/>
                  <a:pt x="388" y="20021"/>
                  <a:pt x="376" y="20021"/>
                </a:cubicBezTo>
                <a:cubicBezTo>
                  <a:pt x="352" y="20104"/>
                  <a:pt x="335" y="20182"/>
                  <a:pt x="317" y="20271"/>
                </a:cubicBezTo>
                <a:close/>
                <a:moveTo>
                  <a:pt x="9212" y="7650"/>
                </a:moveTo>
                <a:cubicBezTo>
                  <a:pt x="9289" y="7566"/>
                  <a:pt x="9355" y="7489"/>
                  <a:pt x="9421" y="7411"/>
                </a:cubicBezTo>
                <a:cubicBezTo>
                  <a:pt x="9343" y="7435"/>
                  <a:pt x="9260" y="7465"/>
                  <a:pt x="9170" y="7495"/>
                </a:cubicBezTo>
                <a:cubicBezTo>
                  <a:pt x="9188" y="7561"/>
                  <a:pt x="9200" y="7602"/>
                  <a:pt x="9212" y="7650"/>
                </a:cubicBezTo>
                <a:close/>
                <a:moveTo>
                  <a:pt x="9158" y="567"/>
                </a:moveTo>
                <a:cubicBezTo>
                  <a:pt x="9057" y="645"/>
                  <a:pt x="9069" y="722"/>
                  <a:pt x="9122" y="788"/>
                </a:cubicBezTo>
                <a:cubicBezTo>
                  <a:pt x="9134" y="800"/>
                  <a:pt x="9212" y="788"/>
                  <a:pt x="9236" y="764"/>
                </a:cubicBezTo>
                <a:cubicBezTo>
                  <a:pt x="9313" y="674"/>
                  <a:pt x="9230" y="627"/>
                  <a:pt x="9158" y="567"/>
                </a:cubicBezTo>
                <a:close/>
                <a:moveTo>
                  <a:pt x="11072" y="5987"/>
                </a:moveTo>
                <a:cubicBezTo>
                  <a:pt x="11090" y="5987"/>
                  <a:pt x="11114" y="5993"/>
                  <a:pt x="11132" y="5993"/>
                </a:cubicBezTo>
                <a:cubicBezTo>
                  <a:pt x="11138" y="5909"/>
                  <a:pt x="11150" y="5832"/>
                  <a:pt x="11161" y="5688"/>
                </a:cubicBezTo>
                <a:cubicBezTo>
                  <a:pt x="11000" y="5802"/>
                  <a:pt x="11066" y="5903"/>
                  <a:pt x="11072" y="5987"/>
                </a:cubicBezTo>
                <a:close/>
                <a:moveTo>
                  <a:pt x="11281" y="6660"/>
                </a:moveTo>
                <a:cubicBezTo>
                  <a:pt x="11203" y="6768"/>
                  <a:pt x="11203" y="6845"/>
                  <a:pt x="11257" y="6970"/>
                </a:cubicBezTo>
                <a:cubicBezTo>
                  <a:pt x="11328" y="6857"/>
                  <a:pt x="11394" y="6785"/>
                  <a:pt x="11281" y="6660"/>
                </a:cubicBezTo>
                <a:close/>
                <a:moveTo>
                  <a:pt x="10905" y="22537"/>
                </a:moveTo>
                <a:cubicBezTo>
                  <a:pt x="10923" y="22537"/>
                  <a:pt x="10947" y="22531"/>
                  <a:pt x="10971" y="22525"/>
                </a:cubicBezTo>
                <a:cubicBezTo>
                  <a:pt x="10959" y="22459"/>
                  <a:pt x="10941" y="22400"/>
                  <a:pt x="10929" y="22316"/>
                </a:cubicBezTo>
                <a:cubicBezTo>
                  <a:pt x="10786" y="22418"/>
                  <a:pt x="10869" y="22477"/>
                  <a:pt x="10905" y="22537"/>
                </a:cubicBezTo>
                <a:close/>
                <a:moveTo>
                  <a:pt x="1724" y="3500"/>
                </a:moveTo>
                <a:cubicBezTo>
                  <a:pt x="1718" y="3614"/>
                  <a:pt x="1712" y="3709"/>
                  <a:pt x="1706" y="3799"/>
                </a:cubicBezTo>
                <a:cubicBezTo>
                  <a:pt x="1843" y="3709"/>
                  <a:pt x="1819" y="3614"/>
                  <a:pt x="1724" y="3500"/>
                </a:cubicBezTo>
                <a:close/>
                <a:moveTo>
                  <a:pt x="668" y="4144"/>
                </a:moveTo>
                <a:cubicBezTo>
                  <a:pt x="543" y="4234"/>
                  <a:pt x="645" y="4281"/>
                  <a:pt x="686" y="4335"/>
                </a:cubicBezTo>
                <a:cubicBezTo>
                  <a:pt x="686" y="4341"/>
                  <a:pt x="710" y="4323"/>
                  <a:pt x="728" y="4317"/>
                </a:cubicBezTo>
                <a:cubicBezTo>
                  <a:pt x="710" y="4264"/>
                  <a:pt x="686" y="4210"/>
                  <a:pt x="668" y="4144"/>
                </a:cubicBezTo>
                <a:close/>
                <a:moveTo>
                  <a:pt x="11680" y="24880"/>
                </a:moveTo>
                <a:cubicBezTo>
                  <a:pt x="11662" y="24874"/>
                  <a:pt x="11638" y="24868"/>
                  <a:pt x="11621" y="24862"/>
                </a:cubicBezTo>
                <a:cubicBezTo>
                  <a:pt x="11573" y="24951"/>
                  <a:pt x="11585" y="25029"/>
                  <a:pt x="11656" y="25106"/>
                </a:cubicBezTo>
                <a:cubicBezTo>
                  <a:pt x="11668" y="25011"/>
                  <a:pt x="11674" y="24946"/>
                  <a:pt x="11680" y="24880"/>
                </a:cubicBezTo>
                <a:close/>
                <a:moveTo>
                  <a:pt x="9337" y="6034"/>
                </a:moveTo>
                <a:cubicBezTo>
                  <a:pt x="9367" y="6082"/>
                  <a:pt x="9397" y="6124"/>
                  <a:pt x="9427" y="6165"/>
                </a:cubicBezTo>
                <a:cubicBezTo>
                  <a:pt x="9444" y="6159"/>
                  <a:pt x="9462" y="6159"/>
                  <a:pt x="9480" y="6154"/>
                </a:cubicBezTo>
                <a:cubicBezTo>
                  <a:pt x="9480" y="6094"/>
                  <a:pt x="9486" y="6034"/>
                  <a:pt x="9492" y="5939"/>
                </a:cubicBezTo>
                <a:cubicBezTo>
                  <a:pt x="9415" y="5987"/>
                  <a:pt x="9379" y="6010"/>
                  <a:pt x="9337" y="6034"/>
                </a:cubicBezTo>
                <a:close/>
                <a:moveTo>
                  <a:pt x="2678" y="1879"/>
                </a:moveTo>
                <a:cubicBezTo>
                  <a:pt x="2684" y="1855"/>
                  <a:pt x="2690" y="1825"/>
                  <a:pt x="2696" y="1795"/>
                </a:cubicBezTo>
                <a:cubicBezTo>
                  <a:pt x="2612" y="1783"/>
                  <a:pt x="2523" y="1777"/>
                  <a:pt x="2439" y="1766"/>
                </a:cubicBezTo>
                <a:cubicBezTo>
                  <a:pt x="2433" y="1783"/>
                  <a:pt x="2433" y="1807"/>
                  <a:pt x="2427" y="1831"/>
                </a:cubicBezTo>
                <a:cubicBezTo>
                  <a:pt x="2511" y="1843"/>
                  <a:pt x="2594" y="1861"/>
                  <a:pt x="2678" y="1879"/>
                </a:cubicBezTo>
                <a:close/>
                <a:moveTo>
                  <a:pt x="698" y="8234"/>
                </a:moveTo>
                <a:cubicBezTo>
                  <a:pt x="680" y="8228"/>
                  <a:pt x="663" y="8222"/>
                  <a:pt x="639" y="8216"/>
                </a:cubicBezTo>
                <a:cubicBezTo>
                  <a:pt x="585" y="8288"/>
                  <a:pt x="549" y="8359"/>
                  <a:pt x="657" y="8473"/>
                </a:cubicBezTo>
                <a:cubicBezTo>
                  <a:pt x="674" y="8377"/>
                  <a:pt x="686" y="8306"/>
                  <a:pt x="698" y="8234"/>
                </a:cubicBezTo>
                <a:close/>
                <a:moveTo>
                  <a:pt x="1897" y="22126"/>
                </a:moveTo>
                <a:cubicBezTo>
                  <a:pt x="1962" y="22155"/>
                  <a:pt x="2010" y="22179"/>
                  <a:pt x="2058" y="22203"/>
                </a:cubicBezTo>
                <a:cubicBezTo>
                  <a:pt x="2070" y="22149"/>
                  <a:pt x="2087" y="22096"/>
                  <a:pt x="2093" y="22042"/>
                </a:cubicBezTo>
                <a:cubicBezTo>
                  <a:pt x="2099" y="22030"/>
                  <a:pt x="2075" y="22018"/>
                  <a:pt x="2064" y="22012"/>
                </a:cubicBezTo>
                <a:cubicBezTo>
                  <a:pt x="2022" y="22042"/>
                  <a:pt x="1980" y="22072"/>
                  <a:pt x="1897" y="22126"/>
                </a:cubicBezTo>
                <a:close/>
                <a:moveTo>
                  <a:pt x="4943" y="3083"/>
                </a:moveTo>
                <a:cubicBezTo>
                  <a:pt x="4967" y="2946"/>
                  <a:pt x="4937" y="2892"/>
                  <a:pt x="4860" y="2868"/>
                </a:cubicBezTo>
                <a:cubicBezTo>
                  <a:pt x="4842" y="2863"/>
                  <a:pt x="4818" y="2880"/>
                  <a:pt x="4782" y="2892"/>
                </a:cubicBezTo>
                <a:cubicBezTo>
                  <a:pt x="4830" y="2952"/>
                  <a:pt x="4878" y="3006"/>
                  <a:pt x="4943" y="3083"/>
                </a:cubicBezTo>
                <a:close/>
                <a:moveTo>
                  <a:pt x="12211" y="27801"/>
                </a:moveTo>
                <a:cubicBezTo>
                  <a:pt x="12288" y="27885"/>
                  <a:pt x="12330" y="27938"/>
                  <a:pt x="12378" y="27986"/>
                </a:cubicBezTo>
                <a:cubicBezTo>
                  <a:pt x="12396" y="27974"/>
                  <a:pt x="12407" y="27962"/>
                  <a:pt x="12425" y="27944"/>
                </a:cubicBezTo>
                <a:cubicBezTo>
                  <a:pt x="12407" y="27867"/>
                  <a:pt x="12419" y="27771"/>
                  <a:pt x="12211" y="27801"/>
                </a:cubicBezTo>
                <a:close/>
                <a:moveTo>
                  <a:pt x="13737" y="26758"/>
                </a:moveTo>
                <a:cubicBezTo>
                  <a:pt x="13713" y="26835"/>
                  <a:pt x="13695" y="26901"/>
                  <a:pt x="13677" y="26985"/>
                </a:cubicBezTo>
                <a:cubicBezTo>
                  <a:pt x="13898" y="26943"/>
                  <a:pt x="13820" y="26859"/>
                  <a:pt x="13737" y="26758"/>
                </a:cubicBezTo>
                <a:close/>
                <a:moveTo>
                  <a:pt x="698" y="20713"/>
                </a:moveTo>
                <a:cubicBezTo>
                  <a:pt x="770" y="20641"/>
                  <a:pt x="812" y="20599"/>
                  <a:pt x="889" y="20516"/>
                </a:cubicBezTo>
                <a:cubicBezTo>
                  <a:pt x="758" y="20504"/>
                  <a:pt x="704" y="20498"/>
                  <a:pt x="621" y="20486"/>
                </a:cubicBezTo>
                <a:cubicBezTo>
                  <a:pt x="645" y="20564"/>
                  <a:pt x="663" y="20605"/>
                  <a:pt x="698" y="20713"/>
                </a:cubicBezTo>
                <a:close/>
                <a:moveTo>
                  <a:pt x="9397" y="3560"/>
                </a:moveTo>
                <a:lnTo>
                  <a:pt x="9355" y="3560"/>
                </a:lnTo>
                <a:cubicBezTo>
                  <a:pt x="9349" y="3644"/>
                  <a:pt x="9343" y="3727"/>
                  <a:pt x="9337" y="3810"/>
                </a:cubicBezTo>
                <a:cubicBezTo>
                  <a:pt x="9361" y="3810"/>
                  <a:pt x="9391" y="3810"/>
                  <a:pt x="9415" y="3810"/>
                </a:cubicBezTo>
                <a:cubicBezTo>
                  <a:pt x="9409" y="3727"/>
                  <a:pt x="9403" y="3644"/>
                  <a:pt x="9397" y="3560"/>
                </a:cubicBezTo>
                <a:close/>
                <a:moveTo>
                  <a:pt x="9921" y="7507"/>
                </a:moveTo>
                <a:cubicBezTo>
                  <a:pt x="9880" y="7471"/>
                  <a:pt x="9850" y="7441"/>
                  <a:pt x="9820" y="7423"/>
                </a:cubicBezTo>
                <a:cubicBezTo>
                  <a:pt x="9814" y="7417"/>
                  <a:pt x="9766" y="7459"/>
                  <a:pt x="9766" y="7465"/>
                </a:cubicBezTo>
                <a:cubicBezTo>
                  <a:pt x="9778" y="7507"/>
                  <a:pt x="9802" y="7537"/>
                  <a:pt x="9826" y="7572"/>
                </a:cubicBezTo>
                <a:cubicBezTo>
                  <a:pt x="9850" y="7555"/>
                  <a:pt x="9880" y="7537"/>
                  <a:pt x="9921" y="7507"/>
                </a:cubicBezTo>
                <a:close/>
                <a:moveTo>
                  <a:pt x="1300" y="2409"/>
                </a:moveTo>
                <a:lnTo>
                  <a:pt x="1300" y="2648"/>
                </a:lnTo>
                <a:cubicBezTo>
                  <a:pt x="1306" y="2570"/>
                  <a:pt x="1461" y="2481"/>
                  <a:pt x="1300" y="2409"/>
                </a:cubicBezTo>
                <a:close/>
                <a:moveTo>
                  <a:pt x="3614" y="23425"/>
                </a:moveTo>
                <a:cubicBezTo>
                  <a:pt x="3554" y="23389"/>
                  <a:pt x="3488" y="23354"/>
                  <a:pt x="3423" y="23318"/>
                </a:cubicBezTo>
                <a:cubicBezTo>
                  <a:pt x="3405" y="23479"/>
                  <a:pt x="3524" y="23431"/>
                  <a:pt x="3614" y="23425"/>
                </a:cubicBezTo>
                <a:close/>
                <a:moveTo>
                  <a:pt x="2010" y="22716"/>
                </a:moveTo>
                <a:lnTo>
                  <a:pt x="2272" y="22716"/>
                </a:lnTo>
                <a:cubicBezTo>
                  <a:pt x="2189" y="22644"/>
                  <a:pt x="2099" y="22644"/>
                  <a:pt x="2010" y="22716"/>
                </a:cubicBezTo>
                <a:close/>
                <a:moveTo>
                  <a:pt x="6940" y="23825"/>
                </a:moveTo>
                <a:cubicBezTo>
                  <a:pt x="6952" y="23801"/>
                  <a:pt x="6970" y="23777"/>
                  <a:pt x="6988" y="23753"/>
                </a:cubicBezTo>
                <a:cubicBezTo>
                  <a:pt x="6952" y="23747"/>
                  <a:pt x="6917" y="23729"/>
                  <a:pt x="6881" y="23735"/>
                </a:cubicBezTo>
                <a:cubicBezTo>
                  <a:pt x="6857" y="23735"/>
                  <a:pt x="6827" y="23759"/>
                  <a:pt x="6803" y="23771"/>
                </a:cubicBezTo>
                <a:cubicBezTo>
                  <a:pt x="6821" y="23795"/>
                  <a:pt x="6833" y="23831"/>
                  <a:pt x="6857" y="23843"/>
                </a:cubicBezTo>
                <a:cubicBezTo>
                  <a:pt x="6881" y="23849"/>
                  <a:pt x="6911" y="23831"/>
                  <a:pt x="6940" y="23825"/>
                </a:cubicBezTo>
                <a:close/>
                <a:moveTo>
                  <a:pt x="10905" y="3292"/>
                </a:moveTo>
                <a:cubicBezTo>
                  <a:pt x="10887" y="3292"/>
                  <a:pt x="10863" y="3292"/>
                  <a:pt x="10840" y="3292"/>
                </a:cubicBezTo>
                <a:cubicBezTo>
                  <a:pt x="10857" y="3375"/>
                  <a:pt x="10869" y="3453"/>
                  <a:pt x="10887" y="3530"/>
                </a:cubicBezTo>
                <a:cubicBezTo>
                  <a:pt x="10893" y="3530"/>
                  <a:pt x="10899" y="3530"/>
                  <a:pt x="10905" y="3530"/>
                </a:cubicBezTo>
                <a:lnTo>
                  <a:pt x="10905" y="3292"/>
                </a:lnTo>
                <a:close/>
                <a:moveTo>
                  <a:pt x="12258" y="27092"/>
                </a:moveTo>
                <a:cubicBezTo>
                  <a:pt x="12181" y="27229"/>
                  <a:pt x="12258" y="27247"/>
                  <a:pt x="12342" y="27265"/>
                </a:cubicBezTo>
                <a:cubicBezTo>
                  <a:pt x="12354" y="27265"/>
                  <a:pt x="12366" y="27253"/>
                  <a:pt x="12378" y="27241"/>
                </a:cubicBezTo>
                <a:cubicBezTo>
                  <a:pt x="12342" y="27199"/>
                  <a:pt x="12306" y="27151"/>
                  <a:pt x="12258" y="27092"/>
                </a:cubicBezTo>
                <a:close/>
                <a:moveTo>
                  <a:pt x="11066" y="27783"/>
                </a:moveTo>
                <a:cubicBezTo>
                  <a:pt x="11078" y="27766"/>
                  <a:pt x="11090" y="27748"/>
                  <a:pt x="11102" y="27736"/>
                </a:cubicBezTo>
                <a:cubicBezTo>
                  <a:pt x="11060" y="27700"/>
                  <a:pt x="11024" y="27664"/>
                  <a:pt x="10983" y="27628"/>
                </a:cubicBezTo>
                <a:cubicBezTo>
                  <a:pt x="10971" y="27640"/>
                  <a:pt x="10959" y="27652"/>
                  <a:pt x="10953" y="27664"/>
                </a:cubicBezTo>
                <a:cubicBezTo>
                  <a:pt x="10989" y="27700"/>
                  <a:pt x="11024" y="27742"/>
                  <a:pt x="11066" y="27783"/>
                </a:cubicBezTo>
                <a:close/>
                <a:moveTo>
                  <a:pt x="9504" y="8902"/>
                </a:moveTo>
                <a:cubicBezTo>
                  <a:pt x="9492" y="8902"/>
                  <a:pt x="9480" y="8902"/>
                  <a:pt x="9468" y="8902"/>
                </a:cubicBezTo>
                <a:cubicBezTo>
                  <a:pt x="9462" y="8956"/>
                  <a:pt x="9450" y="9015"/>
                  <a:pt x="9444" y="9069"/>
                </a:cubicBezTo>
                <a:cubicBezTo>
                  <a:pt x="9444" y="9087"/>
                  <a:pt x="9468" y="9105"/>
                  <a:pt x="9504" y="9146"/>
                </a:cubicBezTo>
                <a:close/>
                <a:moveTo>
                  <a:pt x="5653" y="24874"/>
                </a:moveTo>
                <a:cubicBezTo>
                  <a:pt x="5832" y="24808"/>
                  <a:pt x="5754" y="24707"/>
                  <a:pt x="5718" y="24618"/>
                </a:cubicBezTo>
                <a:cubicBezTo>
                  <a:pt x="5694" y="24689"/>
                  <a:pt x="5676" y="24767"/>
                  <a:pt x="5653" y="24874"/>
                </a:cubicBezTo>
                <a:close/>
                <a:moveTo>
                  <a:pt x="12855" y="24707"/>
                </a:moveTo>
                <a:cubicBezTo>
                  <a:pt x="12747" y="24761"/>
                  <a:pt x="12753" y="24826"/>
                  <a:pt x="12801" y="24934"/>
                </a:cubicBezTo>
                <a:cubicBezTo>
                  <a:pt x="12837" y="24874"/>
                  <a:pt x="12861" y="24838"/>
                  <a:pt x="12873" y="24796"/>
                </a:cubicBezTo>
                <a:cubicBezTo>
                  <a:pt x="12878" y="24779"/>
                  <a:pt x="12867" y="24755"/>
                  <a:pt x="12855" y="24707"/>
                </a:cubicBezTo>
                <a:close/>
                <a:moveTo>
                  <a:pt x="10607" y="16533"/>
                </a:moveTo>
                <a:cubicBezTo>
                  <a:pt x="10673" y="16593"/>
                  <a:pt x="10690" y="16623"/>
                  <a:pt x="10720" y="16629"/>
                </a:cubicBezTo>
                <a:cubicBezTo>
                  <a:pt x="10750" y="16641"/>
                  <a:pt x="10786" y="16629"/>
                  <a:pt x="10822" y="16629"/>
                </a:cubicBezTo>
                <a:cubicBezTo>
                  <a:pt x="10822" y="16617"/>
                  <a:pt x="10822" y="16611"/>
                  <a:pt x="10822" y="16599"/>
                </a:cubicBezTo>
                <a:cubicBezTo>
                  <a:pt x="10768" y="16581"/>
                  <a:pt x="10714" y="16569"/>
                  <a:pt x="10607" y="16533"/>
                </a:cubicBezTo>
                <a:close/>
                <a:moveTo>
                  <a:pt x="466" y="13022"/>
                </a:moveTo>
                <a:cubicBezTo>
                  <a:pt x="508" y="13093"/>
                  <a:pt x="531" y="13129"/>
                  <a:pt x="555" y="13171"/>
                </a:cubicBezTo>
                <a:cubicBezTo>
                  <a:pt x="597" y="13099"/>
                  <a:pt x="567" y="13051"/>
                  <a:pt x="466" y="13022"/>
                </a:cubicBezTo>
                <a:close/>
                <a:moveTo>
                  <a:pt x="13499" y="25518"/>
                </a:moveTo>
                <a:cubicBezTo>
                  <a:pt x="13427" y="25530"/>
                  <a:pt x="13385" y="25536"/>
                  <a:pt x="13344" y="25542"/>
                </a:cubicBezTo>
                <a:cubicBezTo>
                  <a:pt x="13391" y="25601"/>
                  <a:pt x="13439" y="25595"/>
                  <a:pt x="13499" y="25518"/>
                </a:cubicBezTo>
                <a:close/>
                <a:moveTo>
                  <a:pt x="913" y="2225"/>
                </a:moveTo>
                <a:cubicBezTo>
                  <a:pt x="1014" y="2183"/>
                  <a:pt x="1110" y="2141"/>
                  <a:pt x="973" y="2028"/>
                </a:cubicBezTo>
                <a:cubicBezTo>
                  <a:pt x="949" y="2099"/>
                  <a:pt x="931" y="2159"/>
                  <a:pt x="913" y="2225"/>
                </a:cubicBezTo>
                <a:close/>
                <a:moveTo>
                  <a:pt x="9385" y="4067"/>
                </a:moveTo>
                <a:cubicBezTo>
                  <a:pt x="9415" y="4031"/>
                  <a:pt x="9444" y="4007"/>
                  <a:pt x="9438" y="3995"/>
                </a:cubicBezTo>
                <a:cubicBezTo>
                  <a:pt x="9427" y="3971"/>
                  <a:pt x="9403" y="3954"/>
                  <a:pt x="9379" y="3942"/>
                </a:cubicBezTo>
                <a:cubicBezTo>
                  <a:pt x="9373" y="3936"/>
                  <a:pt x="9331" y="3971"/>
                  <a:pt x="9331" y="3983"/>
                </a:cubicBezTo>
                <a:cubicBezTo>
                  <a:pt x="9343" y="4007"/>
                  <a:pt x="9361" y="4031"/>
                  <a:pt x="9385" y="4067"/>
                </a:cubicBezTo>
                <a:close/>
                <a:moveTo>
                  <a:pt x="12092" y="26478"/>
                </a:moveTo>
                <a:cubicBezTo>
                  <a:pt x="12008" y="26478"/>
                  <a:pt x="11966" y="26514"/>
                  <a:pt x="11978" y="26585"/>
                </a:cubicBezTo>
                <a:cubicBezTo>
                  <a:pt x="12020" y="26543"/>
                  <a:pt x="12056" y="26508"/>
                  <a:pt x="12092" y="26478"/>
                </a:cubicBezTo>
                <a:close/>
                <a:moveTo>
                  <a:pt x="1199" y="639"/>
                </a:moveTo>
                <a:cubicBezTo>
                  <a:pt x="1187" y="651"/>
                  <a:pt x="1175" y="657"/>
                  <a:pt x="1163" y="669"/>
                </a:cubicBezTo>
                <a:cubicBezTo>
                  <a:pt x="1181" y="704"/>
                  <a:pt x="1205" y="740"/>
                  <a:pt x="1229" y="776"/>
                </a:cubicBezTo>
                <a:cubicBezTo>
                  <a:pt x="1247" y="764"/>
                  <a:pt x="1265" y="752"/>
                  <a:pt x="1283" y="734"/>
                </a:cubicBezTo>
                <a:cubicBezTo>
                  <a:pt x="1253" y="704"/>
                  <a:pt x="1229" y="674"/>
                  <a:pt x="1199" y="639"/>
                </a:cubicBezTo>
                <a:close/>
                <a:moveTo>
                  <a:pt x="8938" y="27253"/>
                </a:moveTo>
                <a:cubicBezTo>
                  <a:pt x="8890" y="27181"/>
                  <a:pt x="8878" y="27020"/>
                  <a:pt x="8741" y="27187"/>
                </a:cubicBezTo>
                <a:cubicBezTo>
                  <a:pt x="8818" y="27211"/>
                  <a:pt x="8878" y="27235"/>
                  <a:pt x="8938" y="27253"/>
                </a:cubicBezTo>
                <a:close/>
                <a:moveTo>
                  <a:pt x="9582" y="27664"/>
                </a:moveTo>
                <a:cubicBezTo>
                  <a:pt x="9427" y="27634"/>
                  <a:pt x="9367" y="27646"/>
                  <a:pt x="9427" y="27789"/>
                </a:cubicBezTo>
                <a:cubicBezTo>
                  <a:pt x="9468" y="27754"/>
                  <a:pt x="9510" y="27724"/>
                  <a:pt x="9582" y="27664"/>
                </a:cubicBezTo>
                <a:close/>
                <a:moveTo>
                  <a:pt x="9218" y="7245"/>
                </a:moveTo>
                <a:cubicBezTo>
                  <a:pt x="9248" y="7274"/>
                  <a:pt x="9277" y="7304"/>
                  <a:pt x="9301" y="7328"/>
                </a:cubicBezTo>
                <a:cubicBezTo>
                  <a:pt x="9319" y="7292"/>
                  <a:pt x="9337" y="7251"/>
                  <a:pt x="9343" y="7209"/>
                </a:cubicBezTo>
                <a:cubicBezTo>
                  <a:pt x="9343" y="7197"/>
                  <a:pt x="9313" y="7179"/>
                  <a:pt x="9295" y="7161"/>
                </a:cubicBezTo>
                <a:cubicBezTo>
                  <a:pt x="9272" y="7191"/>
                  <a:pt x="9242" y="7221"/>
                  <a:pt x="9218" y="7245"/>
                </a:cubicBezTo>
                <a:close/>
                <a:moveTo>
                  <a:pt x="9510" y="3012"/>
                </a:moveTo>
                <a:cubicBezTo>
                  <a:pt x="9522" y="3012"/>
                  <a:pt x="9540" y="3012"/>
                  <a:pt x="9558" y="3018"/>
                </a:cubicBezTo>
                <a:cubicBezTo>
                  <a:pt x="9570" y="2976"/>
                  <a:pt x="9576" y="2928"/>
                  <a:pt x="9588" y="2886"/>
                </a:cubicBezTo>
                <a:cubicBezTo>
                  <a:pt x="9564" y="2886"/>
                  <a:pt x="9522" y="2880"/>
                  <a:pt x="9522" y="2886"/>
                </a:cubicBezTo>
                <a:cubicBezTo>
                  <a:pt x="9516" y="2928"/>
                  <a:pt x="9510" y="2970"/>
                  <a:pt x="9510" y="3012"/>
                </a:cubicBezTo>
                <a:close/>
                <a:moveTo>
                  <a:pt x="11269" y="23437"/>
                </a:moveTo>
                <a:cubicBezTo>
                  <a:pt x="11287" y="23431"/>
                  <a:pt x="11299" y="23425"/>
                  <a:pt x="11311" y="23419"/>
                </a:cubicBezTo>
                <a:cubicBezTo>
                  <a:pt x="11293" y="23378"/>
                  <a:pt x="11281" y="23342"/>
                  <a:pt x="11269" y="23300"/>
                </a:cubicBezTo>
                <a:cubicBezTo>
                  <a:pt x="11245" y="23312"/>
                  <a:pt x="11227" y="23318"/>
                  <a:pt x="11203" y="23324"/>
                </a:cubicBezTo>
                <a:cubicBezTo>
                  <a:pt x="11227" y="23360"/>
                  <a:pt x="11251" y="23401"/>
                  <a:pt x="11269" y="23437"/>
                </a:cubicBezTo>
                <a:close/>
                <a:moveTo>
                  <a:pt x="3298" y="2636"/>
                </a:moveTo>
                <a:cubicBezTo>
                  <a:pt x="3333" y="2791"/>
                  <a:pt x="3399" y="2678"/>
                  <a:pt x="3447" y="2648"/>
                </a:cubicBezTo>
                <a:cubicBezTo>
                  <a:pt x="3399" y="2648"/>
                  <a:pt x="3351" y="2642"/>
                  <a:pt x="3298" y="2636"/>
                </a:cubicBezTo>
                <a:close/>
                <a:moveTo>
                  <a:pt x="11203" y="6434"/>
                </a:moveTo>
                <a:cubicBezTo>
                  <a:pt x="11191" y="6440"/>
                  <a:pt x="11179" y="6452"/>
                  <a:pt x="11167" y="6458"/>
                </a:cubicBezTo>
                <a:cubicBezTo>
                  <a:pt x="11179" y="6487"/>
                  <a:pt x="11197" y="6523"/>
                  <a:pt x="11215" y="6559"/>
                </a:cubicBezTo>
                <a:cubicBezTo>
                  <a:pt x="11233" y="6547"/>
                  <a:pt x="11251" y="6535"/>
                  <a:pt x="11269" y="6523"/>
                </a:cubicBezTo>
                <a:cubicBezTo>
                  <a:pt x="11251" y="6493"/>
                  <a:pt x="11227" y="6464"/>
                  <a:pt x="11203" y="6434"/>
                </a:cubicBezTo>
                <a:close/>
                <a:moveTo>
                  <a:pt x="4758" y="2421"/>
                </a:moveTo>
                <a:lnTo>
                  <a:pt x="4729" y="2380"/>
                </a:lnTo>
                <a:lnTo>
                  <a:pt x="4621" y="2481"/>
                </a:lnTo>
                <a:cubicBezTo>
                  <a:pt x="4633" y="2493"/>
                  <a:pt x="4639" y="2499"/>
                  <a:pt x="4645" y="2505"/>
                </a:cubicBezTo>
                <a:cubicBezTo>
                  <a:pt x="4681" y="2475"/>
                  <a:pt x="4723" y="2451"/>
                  <a:pt x="4758" y="2421"/>
                </a:cubicBezTo>
                <a:close/>
                <a:moveTo>
                  <a:pt x="9886" y="9099"/>
                </a:moveTo>
                <a:cubicBezTo>
                  <a:pt x="9868" y="9087"/>
                  <a:pt x="9850" y="9081"/>
                  <a:pt x="9826" y="9069"/>
                </a:cubicBezTo>
                <a:cubicBezTo>
                  <a:pt x="9808" y="9111"/>
                  <a:pt x="9790" y="9152"/>
                  <a:pt x="9772" y="9194"/>
                </a:cubicBezTo>
                <a:cubicBezTo>
                  <a:pt x="9790" y="9200"/>
                  <a:pt x="9802" y="9212"/>
                  <a:pt x="9820" y="9218"/>
                </a:cubicBezTo>
                <a:cubicBezTo>
                  <a:pt x="9838" y="9176"/>
                  <a:pt x="9862" y="9140"/>
                  <a:pt x="9886" y="9099"/>
                </a:cubicBezTo>
                <a:close/>
                <a:moveTo>
                  <a:pt x="8771" y="4949"/>
                </a:moveTo>
                <a:cubicBezTo>
                  <a:pt x="8753" y="4943"/>
                  <a:pt x="8735" y="4937"/>
                  <a:pt x="8723" y="4931"/>
                </a:cubicBezTo>
                <a:cubicBezTo>
                  <a:pt x="8705" y="4973"/>
                  <a:pt x="8687" y="5015"/>
                  <a:pt x="8669" y="5057"/>
                </a:cubicBezTo>
                <a:lnTo>
                  <a:pt x="8729" y="5080"/>
                </a:lnTo>
                <a:cubicBezTo>
                  <a:pt x="8741" y="5039"/>
                  <a:pt x="8759" y="4991"/>
                  <a:pt x="8771" y="4949"/>
                </a:cubicBezTo>
                <a:close/>
                <a:moveTo>
                  <a:pt x="2248" y="6070"/>
                </a:moveTo>
                <a:cubicBezTo>
                  <a:pt x="2260" y="6052"/>
                  <a:pt x="2278" y="6034"/>
                  <a:pt x="2296" y="6016"/>
                </a:cubicBezTo>
                <a:cubicBezTo>
                  <a:pt x="2260" y="5993"/>
                  <a:pt x="2225" y="5963"/>
                  <a:pt x="2189" y="5933"/>
                </a:cubicBezTo>
                <a:cubicBezTo>
                  <a:pt x="2183" y="5945"/>
                  <a:pt x="2171" y="5951"/>
                  <a:pt x="2159" y="5963"/>
                </a:cubicBezTo>
                <a:cubicBezTo>
                  <a:pt x="2189" y="5999"/>
                  <a:pt x="2219" y="6034"/>
                  <a:pt x="2248" y="6070"/>
                </a:cubicBezTo>
                <a:close/>
                <a:moveTo>
                  <a:pt x="1360" y="1676"/>
                </a:moveTo>
                <a:cubicBezTo>
                  <a:pt x="1348" y="1688"/>
                  <a:pt x="1336" y="1694"/>
                  <a:pt x="1324" y="1706"/>
                </a:cubicBezTo>
                <a:cubicBezTo>
                  <a:pt x="1348" y="1736"/>
                  <a:pt x="1372" y="1771"/>
                  <a:pt x="1402" y="1807"/>
                </a:cubicBezTo>
                <a:cubicBezTo>
                  <a:pt x="1408" y="1795"/>
                  <a:pt x="1432" y="1777"/>
                  <a:pt x="1432" y="1771"/>
                </a:cubicBezTo>
                <a:cubicBezTo>
                  <a:pt x="1408" y="1742"/>
                  <a:pt x="1384" y="1712"/>
                  <a:pt x="1360" y="1676"/>
                </a:cubicBezTo>
                <a:close/>
                <a:moveTo>
                  <a:pt x="770" y="4711"/>
                </a:moveTo>
                <a:cubicBezTo>
                  <a:pt x="728" y="4681"/>
                  <a:pt x="704" y="4651"/>
                  <a:pt x="692" y="4657"/>
                </a:cubicBezTo>
                <a:cubicBezTo>
                  <a:pt x="668" y="4663"/>
                  <a:pt x="645" y="4687"/>
                  <a:pt x="639" y="4711"/>
                </a:cubicBezTo>
                <a:cubicBezTo>
                  <a:pt x="633" y="4717"/>
                  <a:pt x="663" y="4758"/>
                  <a:pt x="674" y="4758"/>
                </a:cubicBezTo>
                <a:cubicBezTo>
                  <a:pt x="698" y="4752"/>
                  <a:pt x="722" y="4735"/>
                  <a:pt x="770" y="4711"/>
                </a:cubicBezTo>
                <a:close/>
                <a:moveTo>
                  <a:pt x="3232" y="9105"/>
                </a:moveTo>
                <a:cubicBezTo>
                  <a:pt x="3214" y="9093"/>
                  <a:pt x="3196" y="9075"/>
                  <a:pt x="3184" y="9063"/>
                </a:cubicBezTo>
                <a:cubicBezTo>
                  <a:pt x="3155" y="9105"/>
                  <a:pt x="3131" y="9140"/>
                  <a:pt x="3107" y="9182"/>
                </a:cubicBezTo>
                <a:cubicBezTo>
                  <a:pt x="3107" y="9188"/>
                  <a:pt x="3131" y="9206"/>
                  <a:pt x="3143" y="9218"/>
                </a:cubicBezTo>
                <a:cubicBezTo>
                  <a:pt x="3172" y="9176"/>
                  <a:pt x="3202" y="9140"/>
                  <a:pt x="3232" y="910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"/>
          <p:cNvSpPr/>
          <p:nvPr/>
        </p:nvSpPr>
        <p:spPr>
          <a:xfrm rot="2170351">
            <a:off x="408628" y="3018675"/>
            <a:ext cx="1283035" cy="909307"/>
          </a:xfrm>
          <a:custGeom>
            <a:rect b="b" l="l" r="r" t="t"/>
            <a:pathLst>
              <a:path extrusionOk="0" h="8180" w="11542">
                <a:moveTo>
                  <a:pt x="1599" y="393"/>
                </a:moveTo>
                <a:cubicBezTo>
                  <a:pt x="1634" y="417"/>
                  <a:pt x="1670" y="435"/>
                  <a:pt x="1706" y="453"/>
                </a:cubicBezTo>
                <a:cubicBezTo>
                  <a:pt x="1700" y="471"/>
                  <a:pt x="1694" y="483"/>
                  <a:pt x="1682" y="500"/>
                </a:cubicBezTo>
                <a:cubicBezTo>
                  <a:pt x="1646" y="483"/>
                  <a:pt x="1611" y="471"/>
                  <a:pt x="1575" y="453"/>
                </a:cubicBezTo>
                <a:cubicBezTo>
                  <a:pt x="1581" y="435"/>
                  <a:pt x="1593" y="411"/>
                  <a:pt x="1599" y="393"/>
                </a:cubicBezTo>
                <a:close/>
                <a:moveTo>
                  <a:pt x="913" y="1162"/>
                </a:moveTo>
                <a:cubicBezTo>
                  <a:pt x="967" y="1162"/>
                  <a:pt x="1020" y="1168"/>
                  <a:pt x="1074" y="1174"/>
                </a:cubicBezTo>
                <a:cubicBezTo>
                  <a:pt x="1074" y="1192"/>
                  <a:pt x="1074" y="1210"/>
                  <a:pt x="1068" y="1228"/>
                </a:cubicBezTo>
                <a:lnTo>
                  <a:pt x="865" y="1228"/>
                </a:lnTo>
                <a:cubicBezTo>
                  <a:pt x="889" y="1192"/>
                  <a:pt x="901" y="1168"/>
                  <a:pt x="913" y="1162"/>
                </a:cubicBezTo>
                <a:close/>
                <a:moveTo>
                  <a:pt x="3268" y="1132"/>
                </a:moveTo>
                <a:cubicBezTo>
                  <a:pt x="3223" y="1220"/>
                  <a:pt x="3199" y="1263"/>
                  <a:pt x="3171" y="1263"/>
                </a:cubicBezTo>
                <a:cubicBezTo>
                  <a:pt x="3144" y="1263"/>
                  <a:pt x="3112" y="1221"/>
                  <a:pt x="3053" y="1138"/>
                </a:cubicBezTo>
                <a:cubicBezTo>
                  <a:pt x="3131" y="1132"/>
                  <a:pt x="3190" y="1132"/>
                  <a:pt x="3268" y="1132"/>
                </a:cubicBezTo>
                <a:close/>
                <a:moveTo>
                  <a:pt x="1689" y="1196"/>
                </a:moveTo>
                <a:cubicBezTo>
                  <a:pt x="1705" y="1196"/>
                  <a:pt x="1736" y="1205"/>
                  <a:pt x="1736" y="1210"/>
                </a:cubicBezTo>
                <a:cubicBezTo>
                  <a:pt x="1742" y="1234"/>
                  <a:pt x="1730" y="1264"/>
                  <a:pt x="1724" y="1299"/>
                </a:cubicBezTo>
                <a:cubicBezTo>
                  <a:pt x="1688" y="1287"/>
                  <a:pt x="1652" y="1275"/>
                  <a:pt x="1652" y="1270"/>
                </a:cubicBezTo>
                <a:cubicBezTo>
                  <a:pt x="1658" y="1246"/>
                  <a:pt x="1664" y="1216"/>
                  <a:pt x="1682" y="1198"/>
                </a:cubicBezTo>
                <a:cubicBezTo>
                  <a:pt x="1683" y="1197"/>
                  <a:pt x="1686" y="1196"/>
                  <a:pt x="1689" y="1196"/>
                </a:cubicBezTo>
                <a:close/>
                <a:moveTo>
                  <a:pt x="567" y="1407"/>
                </a:moveTo>
                <a:lnTo>
                  <a:pt x="603" y="1466"/>
                </a:lnTo>
                <a:cubicBezTo>
                  <a:pt x="573" y="1508"/>
                  <a:pt x="537" y="1550"/>
                  <a:pt x="490" y="1609"/>
                </a:cubicBezTo>
                <a:cubicBezTo>
                  <a:pt x="460" y="1568"/>
                  <a:pt x="436" y="1532"/>
                  <a:pt x="418" y="1502"/>
                </a:cubicBezTo>
                <a:cubicBezTo>
                  <a:pt x="466" y="1472"/>
                  <a:pt x="520" y="1442"/>
                  <a:pt x="567" y="1407"/>
                </a:cubicBezTo>
                <a:close/>
                <a:moveTo>
                  <a:pt x="2598" y="1394"/>
                </a:moveTo>
                <a:cubicBezTo>
                  <a:pt x="2714" y="1394"/>
                  <a:pt x="2793" y="1460"/>
                  <a:pt x="2845" y="1591"/>
                </a:cubicBezTo>
                <a:cubicBezTo>
                  <a:pt x="2813" y="1606"/>
                  <a:pt x="2787" y="1612"/>
                  <a:pt x="2767" y="1612"/>
                </a:cubicBezTo>
                <a:cubicBezTo>
                  <a:pt x="2648" y="1612"/>
                  <a:pt x="2705" y="1395"/>
                  <a:pt x="2582" y="1395"/>
                </a:cubicBezTo>
                <a:cubicBezTo>
                  <a:pt x="2588" y="1394"/>
                  <a:pt x="2593" y="1394"/>
                  <a:pt x="2598" y="1394"/>
                </a:cubicBezTo>
                <a:close/>
                <a:moveTo>
                  <a:pt x="3262" y="1353"/>
                </a:moveTo>
                <a:cubicBezTo>
                  <a:pt x="3381" y="1514"/>
                  <a:pt x="3340" y="1621"/>
                  <a:pt x="3143" y="1717"/>
                </a:cubicBezTo>
                <a:cubicBezTo>
                  <a:pt x="3280" y="1633"/>
                  <a:pt x="3185" y="1460"/>
                  <a:pt x="3262" y="1353"/>
                </a:cubicBezTo>
                <a:close/>
                <a:moveTo>
                  <a:pt x="3351" y="2867"/>
                </a:moveTo>
                <a:lnTo>
                  <a:pt x="3351" y="2867"/>
                </a:lnTo>
                <a:cubicBezTo>
                  <a:pt x="3387" y="2879"/>
                  <a:pt x="3435" y="2885"/>
                  <a:pt x="3435" y="2903"/>
                </a:cubicBezTo>
                <a:cubicBezTo>
                  <a:pt x="3453" y="2957"/>
                  <a:pt x="3441" y="3016"/>
                  <a:pt x="3447" y="3130"/>
                </a:cubicBezTo>
                <a:cubicBezTo>
                  <a:pt x="3399" y="3010"/>
                  <a:pt x="3375" y="2939"/>
                  <a:pt x="3351" y="2867"/>
                </a:cubicBezTo>
                <a:close/>
                <a:moveTo>
                  <a:pt x="3757" y="3094"/>
                </a:moveTo>
                <a:cubicBezTo>
                  <a:pt x="3763" y="3153"/>
                  <a:pt x="3769" y="3207"/>
                  <a:pt x="3775" y="3267"/>
                </a:cubicBezTo>
                <a:lnTo>
                  <a:pt x="3727" y="3267"/>
                </a:lnTo>
                <a:cubicBezTo>
                  <a:pt x="3721" y="3237"/>
                  <a:pt x="3709" y="3207"/>
                  <a:pt x="3709" y="3177"/>
                </a:cubicBezTo>
                <a:cubicBezTo>
                  <a:pt x="3709" y="3148"/>
                  <a:pt x="3715" y="3124"/>
                  <a:pt x="3757" y="3094"/>
                </a:cubicBezTo>
                <a:close/>
                <a:moveTo>
                  <a:pt x="3393" y="3660"/>
                </a:moveTo>
                <a:lnTo>
                  <a:pt x="3393" y="3660"/>
                </a:lnTo>
                <a:cubicBezTo>
                  <a:pt x="3518" y="3708"/>
                  <a:pt x="3518" y="3797"/>
                  <a:pt x="3566" y="3899"/>
                </a:cubicBezTo>
                <a:cubicBezTo>
                  <a:pt x="3417" y="3851"/>
                  <a:pt x="3411" y="3768"/>
                  <a:pt x="3393" y="3660"/>
                </a:cubicBezTo>
                <a:close/>
                <a:moveTo>
                  <a:pt x="4192" y="3845"/>
                </a:moveTo>
                <a:cubicBezTo>
                  <a:pt x="4240" y="3881"/>
                  <a:pt x="4270" y="3899"/>
                  <a:pt x="4287" y="3923"/>
                </a:cubicBezTo>
                <a:cubicBezTo>
                  <a:pt x="4299" y="3935"/>
                  <a:pt x="4287" y="3982"/>
                  <a:pt x="4281" y="3982"/>
                </a:cubicBezTo>
                <a:cubicBezTo>
                  <a:pt x="4252" y="3982"/>
                  <a:pt x="4222" y="3982"/>
                  <a:pt x="4198" y="3970"/>
                </a:cubicBezTo>
                <a:cubicBezTo>
                  <a:pt x="4186" y="3964"/>
                  <a:pt x="4192" y="3929"/>
                  <a:pt x="4192" y="3845"/>
                </a:cubicBezTo>
                <a:close/>
                <a:moveTo>
                  <a:pt x="4387" y="4152"/>
                </a:moveTo>
                <a:cubicBezTo>
                  <a:pt x="4399" y="4152"/>
                  <a:pt x="4409" y="4155"/>
                  <a:pt x="4413" y="4161"/>
                </a:cubicBezTo>
                <a:cubicBezTo>
                  <a:pt x="4484" y="4215"/>
                  <a:pt x="4454" y="4274"/>
                  <a:pt x="4407" y="4346"/>
                </a:cubicBezTo>
                <a:cubicBezTo>
                  <a:pt x="4347" y="4292"/>
                  <a:pt x="4281" y="4250"/>
                  <a:pt x="4329" y="4173"/>
                </a:cubicBezTo>
                <a:cubicBezTo>
                  <a:pt x="4337" y="4161"/>
                  <a:pt x="4365" y="4152"/>
                  <a:pt x="4387" y="4152"/>
                </a:cubicBezTo>
                <a:close/>
                <a:moveTo>
                  <a:pt x="4945" y="4313"/>
                </a:moveTo>
                <a:cubicBezTo>
                  <a:pt x="4995" y="4313"/>
                  <a:pt x="5037" y="4336"/>
                  <a:pt x="5068" y="4382"/>
                </a:cubicBezTo>
                <a:cubicBezTo>
                  <a:pt x="4991" y="4370"/>
                  <a:pt x="4925" y="4358"/>
                  <a:pt x="4830" y="4346"/>
                </a:cubicBezTo>
                <a:cubicBezTo>
                  <a:pt x="4871" y="4324"/>
                  <a:pt x="4910" y="4313"/>
                  <a:pt x="4945" y="4313"/>
                </a:cubicBezTo>
                <a:close/>
                <a:moveTo>
                  <a:pt x="7274" y="4298"/>
                </a:moveTo>
                <a:lnTo>
                  <a:pt x="7400" y="4447"/>
                </a:lnTo>
                <a:cubicBezTo>
                  <a:pt x="7382" y="4459"/>
                  <a:pt x="7358" y="4465"/>
                  <a:pt x="7340" y="4477"/>
                </a:cubicBezTo>
                <a:lnTo>
                  <a:pt x="7262" y="4304"/>
                </a:lnTo>
                <a:cubicBezTo>
                  <a:pt x="7268" y="4304"/>
                  <a:pt x="7268" y="4298"/>
                  <a:pt x="7274" y="4298"/>
                </a:cubicBezTo>
                <a:close/>
                <a:moveTo>
                  <a:pt x="7006" y="4370"/>
                </a:moveTo>
                <a:cubicBezTo>
                  <a:pt x="7012" y="4370"/>
                  <a:pt x="7048" y="4400"/>
                  <a:pt x="7054" y="4417"/>
                </a:cubicBezTo>
                <a:cubicBezTo>
                  <a:pt x="7054" y="4441"/>
                  <a:pt x="7036" y="4465"/>
                  <a:pt x="7018" y="4519"/>
                </a:cubicBezTo>
                <a:cubicBezTo>
                  <a:pt x="6976" y="4471"/>
                  <a:pt x="6946" y="4447"/>
                  <a:pt x="6946" y="4429"/>
                </a:cubicBezTo>
                <a:cubicBezTo>
                  <a:pt x="6952" y="4406"/>
                  <a:pt x="6982" y="4388"/>
                  <a:pt x="7006" y="4370"/>
                </a:cubicBezTo>
                <a:close/>
                <a:moveTo>
                  <a:pt x="4544" y="4411"/>
                </a:moveTo>
                <a:lnTo>
                  <a:pt x="4544" y="4411"/>
                </a:lnTo>
                <a:cubicBezTo>
                  <a:pt x="4657" y="4441"/>
                  <a:pt x="4764" y="4465"/>
                  <a:pt x="4872" y="4489"/>
                </a:cubicBezTo>
                <a:cubicBezTo>
                  <a:pt x="4866" y="4513"/>
                  <a:pt x="4860" y="4537"/>
                  <a:pt x="4854" y="4561"/>
                </a:cubicBezTo>
                <a:cubicBezTo>
                  <a:pt x="4747" y="4519"/>
                  <a:pt x="4615" y="4566"/>
                  <a:pt x="4544" y="4411"/>
                </a:cubicBezTo>
                <a:close/>
                <a:moveTo>
                  <a:pt x="3983" y="4292"/>
                </a:moveTo>
                <a:cubicBezTo>
                  <a:pt x="4115" y="4423"/>
                  <a:pt x="4276" y="4489"/>
                  <a:pt x="4460" y="4513"/>
                </a:cubicBezTo>
                <a:cubicBezTo>
                  <a:pt x="4514" y="4519"/>
                  <a:pt x="4562" y="4596"/>
                  <a:pt x="4609" y="4638"/>
                </a:cubicBezTo>
                <a:cubicBezTo>
                  <a:pt x="4593" y="4639"/>
                  <a:pt x="4578" y="4639"/>
                  <a:pt x="4562" y="4639"/>
                </a:cubicBezTo>
                <a:cubicBezTo>
                  <a:pt x="4270" y="4639"/>
                  <a:pt x="4101" y="4531"/>
                  <a:pt x="3954" y="4310"/>
                </a:cubicBezTo>
                <a:cubicBezTo>
                  <a:pt x="3966" y="4304"/>
                  <a:pt x="3983" y="4292"/>
                  <a:pt x="3983" y="4292"/>
                </a:cubicBezTo>
                <a:close/>
                <a:moveTo>
                  <a:pt x="8222" y="4566"/>
                </a:moveTo>
                <a:lnTo>
                  <a:pt x="8222" y="4566"/>
                </a:lnTo>
                <a:cubicBezTo>
                  <a:pt x="8169" y="4662"/>
                  <a:pt x="8139" y="4716"/>
                  <a:pt x="8103" y="4775"/>
                </a:cubicBezTo>
                <a:cubicBezTo>
                  <a:pt x="8055" y="4721"/>
                  <a:pt x="8020" y="4686"/>
                  <a:pt x="7972" y="4626"/>
                </a:cubicBezTo>
                <a:cubicBezTo>
                  <a:pt x="8049" y="4608"/>
                  <a:pt x="8109" y="4596"/>
                  <a:pt x="8222" y="4566"/>
                </a:cubicBezTo>
                <a:close/>
                <a:moveTo>
                  <a:pt x="8187" y="5004"/>
                </a:moveTo>
                <a:cubicBezTo>
                  <a:pt x="8257" y="5004"/>
                  <a:pt x="8267" y="5047"/>
                  <a:pt x="8216" y="5133"/>
                </a:cubicBezTo>
                <a:cubicBezTo>
                  <a:pt x="8198" y="5091"/>
                  <a:pt x="8175" y="5055"/>
                  <a:pt x="8145" y="5008"/>
                </a:cubicBezTo>
                <a:cubicBezTo>
                  <a:pt x="8161" y="5005"/>
                  <a:pt x="8175" y="5004"/>
                  <a:pt x="8187" y="5004"/>
                </a:cubicBezTo>
                <a:close/>
                <a:moveTo>
                  <a:pt x="8604" y="6176"/>
                </a:moveTo>
                <a:lnTo>
                  <a:pt x="8604" y="6176"/>
                </a:lnTo>
                <a:cubicBezTo>
                  <a:pt x="8705" y="6254"/>
                  <a:pt x="8711" y="6331"/>
                  <a:pt x="8622" y="6403"/>
                </a:cubicBezTo>
                <a:cubicBezTo>
                  <a:pt x="8616" y="6331"/>
                  <a:pt x="8610" y="6278"/>
                  <a:pt x="8604" y="6176"/>
                </a:cubicBezTo>
                <a:close/>
                <a:moveTo>
                  <a:pt x="8401" y="6403"/>
                </a:moveTo>
                <a:cubicBezTo>
                  <a:pt x="8407" y="6498"/>
                  <a:pt x="8413" y="6582"/>
                  <a:pt x="8419" y="6683"/>
                </a:cubicBezTo>
                <a:cubicBezTo>
                  <a:pt x="8294" y="6665"/>
                  <a:pt x="8228" y="6594"/>
                  <a:pt x="8163" y="6486"/>
                </a:cubicBezTo>
                <a:cubicBezTo>
                  <a:pt x="8246" y="6456"/>
                  <a:pt x="8312" y="6433"/>
                  <a:pt x="8401" y="6403"/>
                </a:cubicBezTo>
                <a:close/>
                <a:moveTo>
                  <a:pt x="8467" y="6772"/>
                </a:moveTo>
                <a:cubicBezTo>
                  <a:pt x="8520" y="6862"/>
                  <a:pt x="8556" y="6921"/>
                  <a:pt x="8592" y="6981"/>
                </a:cubicBezTo>
                <a:cubicBezTo>
                  <a:pt x="8473" y="6969"/>
                  <a:pt x="8407" y="6927"/>
                  <a:pt x="8467" y="6772"/>
                </a:cubicBezTo>
                <a:close/>
                <a:moveTo>
                  <a:pt x="9069" y="7261"/>
                </a:moveTo>
                <a:cubicBezTo>
                  <a:pt x="9111" y="7279"/>
                  <a:pt x="9152" y="7303"/>
                  <a:pt x="9200" y="7321"/>
                </a:cubicBezTo>
                <a:cubicBezTo>
                  <a:pt x="9188" y="7339"/>
                  <a:pt x="9176" y="7357"/>
                  <a:pt x="9170" y="7369"/>
                </a:cubicBezTo>
                <a:lnTo>
                  <a:pt x="9051" y="7291"/>
                </a:lnTo>
                <a:cubicBezTo>
                  <a:pt x="9057" y="7279"/>
                  <a:pt x="9063" y="7267"/>
                  <a:pt x="9069" y="7261"/>
                </a:cubicBezTo>
                <a:close/>
                <a:moveTo>
                  <a:pt x="1599" y="0"/>
                </a:moveTo>
                <a:cubicBezTo>
                  <a:pt x="1523" y="0"/>
                  <a:pt x="1447" y="6"/>
                  <a:pt x="1372" y="6"/>
                </a:cubicBezTo>
                <a:cubicBezTo>
                  <a:pt x="1366" y="5"/>
                  <a:pt x="1360" y="5"/>
                  <a:pt x="1354" y="5"/>
                </a:cubicBezTo>
                <a:cubicBezTo>
                  <a:pt x="1254" y="5"/>
                  <a:pt x="1211" y="54"/>
                  <a:pt x="1217" y="167"/>
                </a:cubicBezTo>
                <a:cubicBezTo>
                  <a:pt x="1217" y="202"/>
                  <a:pt x="1235" y="232"/>
                  <a:pt x="1241" y="268"/>
                </a:cubicBezTo>
                <a:cubicBezTo>
                  <a:pt x="1215" y="281"/>
                  <a:pt x="1193" y="287"/>
                  <a:pt x="1174" y="287"/>
                </a:cubicBezTo>
                <a:cubicBezTo>
                  <a:pt x="1116" y="287"/>
                  <a:pt x="1080" y="238"/>
                  <a:pt x="1044" y="202"/>
                </a:cubicBezTo>
                <a:cubicBezTo>
                  <a:pt x="994" y="152"/>
                  <a:pt x="937" y="128"/>
                  <a:pt x="881" y="128"/>
                </a:cubicBezTo>
                <a:cubicBezTo>
                  <a:pt x="804" y="128"/>
                  <a:pt x="727" y="173"/>
                  <a:pt x="669" y="256"/>
                </a:cubicBezTo>
                <a:cubicBezTo>
                  <a:pt x="603" y="351"/>
                  <a:pt x="508" y="483"/>
                  <a:pt x="418" y="489"/>
                </a:cubicBezTo>
                <a:cubicBezTo>
                  <a:pt x="180" y="506"/>
                  <a:pt x="138" y="709"/>
                  <a:pt x="19" y="828"/>
                </a:cubicBezTo>
                <a:cubicBezTo>
                  <a:pt x="1" y="851"/>
                  <a:pt x="24" y="890"/>
                  <a:pt x="61" y="890"/>
                </a:cubicBezTo>
                <a:cubicBezTo>
                  <a:pt x="74" y="890"/>
                  <a:pt x="88" y="886"/>
                  <a:pt x="102" y="876"/>
                </a:cubicBezTo>
                <a:lnTo>
                  <a:pt x="102" y="888"/>
                </a:lnTo>
                <a:lnTo>
                  <a:pt x="114" y="888"/>
                </a:lnTo>
                <a:cubicBezTo>
                  <a:pt x="114" y="888"/>
                  <a:pt x="108" y="882"/>
                  <a:pt x="108" y="882"/>
                </a:cubicBezTo>
                <a:cubicBezTo>
                  <a:pt x="155" y="742"/>
                  <a:pt x="237" y="710"/>
                  <a:pt x="334" y="710"/>
                </a:cubicBezTo>
                <a:cubicBezTo>
                  <a:pt x="411" y="710"/>
                  <a:pt x="498" y="730"/>
                  <a:pt x="585" y="733"/>
                </a:cubicBezTo>
                <a:cubicBezTo>
                  <a:pt x="454" y="906"/>
                  <a:pt x="329" y="1067"/>
                  <a:pt x="210" y="1234"/>
                </a:cubicBezTo>
                <a:cubicBezTo>
                  <a:pt x="192" y="1264"/>
                  <a:pt x="180" y="1317"/>
                  <a:pt x="192" y="1341"/>
                </a:cubicBezTo>
                <a:cubicBezTo>
                  <a:pt x="227" y="1401"/>
                  <a:pt x="269" y="1442"/>
                  <a:pt x="198" y="1508"/>
                </a:cubicBezTo>
                <a:cubicBezTo>
                  <a:pt x="186" y="1514"/>
                  <a:pt x="204" y="1568"/>
                  <a:pt x="221" y="1591"/>
                </a:cubicBezTo>
                <a:cubicBezTo>
                  <a:pt x="263" y="1644"/>
                  <a:pt x="368" y="1671"/>
                  <a:pt x="467" y="1671"/>
                </a:cubicBezTo>
                <a:cubicBezTo>
                  <a:pt x="539" y="1671"/>
                  <a:pt x="608" y="1657"/>
                  <a:pt x="651" y="1627"/>
                </a:cubicBezTo>
                <a:cubicBezTo>
                  <a:pt x="686" y="1597"/>
                  <a:pt x="716" y="1550"/>
                  <a:pt x="758" y="1538"/>
                </a:cubicBezTo>
                <a:cubicBezTo>
                  <a:pt x="991" y="1466"/>
                  <a:pt x="1163" y="1317"/>
                  <a:pt x="1295" y="1156"/>
                </a:cubicBezTo>
                <a:cubicBezTo>
                  <a:pt x="1420" y="1252"/>
                  <a:pt x="1533" y="1335"/>
                  <a:pt x="1652" y="1430"/>
                </a:cubicBezTo>
                <a:cubicBezTo>
                  <a:pt x="1819" y="1395"/>
                  <a:pt x="2016" y="1419"/>
                  <a:pt x="2082" y="1168"/>
                </a:cubicBezTo>
                <a:cubicBezTo>
                  <a:pt x="2141" y="1264"/>
                  <a:pt x="2177" y="1329"/>
                  <a:pt x="2219" y="1389"/>
                </a:cubicBezTo>
                <a:cubicBezTo>
                  <a:pt x="2272" y="1454"/>
                  <a:pt x="2338" y="1502"/>
                  <a:pt x="2392" y="1562"/>
                </a:cubicBezTo>
                <a:cubicBezTo>
                  <a:pt x="2493" y="1681"/>
                  <a:pt x="2606" y="1794"/>
                  <a:pt x="2690" y="1925"/>
                </a:cubicBezTo>
                <a:cubicBezTo>
                  <a:pt x="2767" y="2057"/>
                  <a:pt x="2797" y="2212"/>
                  <a:pt x="2863" y="2355"/>
                </a:cubicBezTo>
                <a:cubicBezTo>
                  <a:pt x="2869" y="2384"/>
                  <a:pt x="2922" y="2402"/>
                  <a:pt x="2952" y="2408"/>
                </a:cubicBezTo>
                <a:cubicBezTo>
                  <a:pt x="2970" y="2408"/>
                  <a:pt x="3000" y="2367"/>
                  <a:pt x="3006" y="2343"/>
                </a:cubicBezTo>
                <a:cubicBezTo>
                  <a:pt x="3012" y="2295"/>
                  <a:pt x="3000" y="2247"/>
                  <a:pt x="3000" y="2194"/>
                </a:cubicBezTo>
                <a:lnTo>
                  <a:pt x="3000" y="2194"/>
                </a:lnTo>
                <a:cubicBezTo>
                  <a:pt x="3048" y="2220"/>
                  <a:pt x="3095" y="2251"/>
                  <a:pt x="3134" y="2251"/>
                </a:cubicBezTo>
                <a:cubicBezTo>
                  <a:pt x="3166" y="2251"/>
                  <a:pt x="3192" y="2229"/>
                  <a:pt x="3208" y="2164"/>
                </a:cubicBezTo>
                <a:cubicBezTo>
                  <a:pt x="3185" y="2098"/>
                  <a:pt x="3029" y="2122"/>
                  <a:pt x="3095" y="2003"/>
                </a:cubicBezTo>
                <a:cubicBezTo>
                  <a:pt x="3155" y="1890"/>
                  <a:pt x="2958" y="1937"/>
                  <a:pt x="3012" y="1800"/>
                </a:cubicBezTo>
                <a:cubicBezTo>
                  <a:pt x="3029" y="1788"/>
                  <a:pt x="3077" y="1752"/>
                  <a:pt x="3131" y="1723"/>
                </a:cubicBezTo>
                <a:lnTo>
                  <a:pt x="3125" y="1723"/>
                </a:lnTo>
                <a:cubicBezTo>
                  <a:pt x="3131" y="1717"/>
                  <a:pt x="3137" y="1717"/>
                  <a:pt x="3143" y="1717"/>
                </a:cubicBezTo>
                <a:lnTo>
                  <a:pt x="3143" y="1717"/>
                </a:lnTo>
                <a:cubicBezTo>
                  <a:pt x="3137" y="1717"/>
                  <a:pt x="3137" y="1717"/>
                  <a:pt x="3131" y="1723"/>
                </a:cubicBezTo>
                <a:cubicBezTo>
                  <a:pt x="3250" y="1752"/>
                  <a:pt x="3411" y="1735"/>
                  <a:pt x="3453" y="1919"/>
                </a:cubicBezTo>
                <a:cubicBezTo>
                  <a:pt x="3405" y="1925"/>
                  <a:pt x="3357" y="1931"/>
                  <a:pt x="3298" y="1943"/>
                </a:cubicBezTo>
                <a:cubicBezTo>
                  <a:pt x="3316" y="2039"/>
                  <a:pt x="3310" y="2194"/>
                  <a:pt x="3351" y="2212"/>
                </a:cubicBezTo>
                <a:cubicBezTo>
                  <a:pt x="3500" y="2265"/>
                  <a:pt x="3417" y="2390"/>
                  <a:pt x="3453" y="2462"/>
                </a:cubicBezTo>
                <a:cubicBezTo>
                  <a:pt x="3518" y="2462"/>
                  <a:pt x="3572" y="2468"/>
                  <a:pt x="3644" y="2468"/>
                </a:cubicBezTo>
                <a:cubicBezTo>
                  <a:pt x="3593" y="2573"/>
                  <a:pt x="3531" y="2581"/>
                  <a:pt x="3455" y="2581"/>
                </a:cubicBezTo>
                <a:cubicBezTo>
                  <a:pt x="3441" y="2581"/>
                  <a:pt x="3426" y="2581"/>
                  <a:pt x="3411" y="2581"/>
                </a:cubicBezTo>
                <a:cubicBezTo>
                  <a:pt x="3363" y="2587"/>
                  <a:pt x="3298" y="2653"/>
                  <a:pt x="3268" y="2700"/>
                </a:cubicBezTo>
                <a:cubicBezTo>
                  <a:pt x="3220" y="2778"/>
                  <a:pt x="3262" y="2838"/>
                  <a:pt x="3340" y="2861"/>
                </a:cubicBezTo>
                <a:cubicBezTo>
                  <a:pt x="3345" y="2861"/>
                  <a:pt x="3345" y="2861"/>
                  <a:pt x="3351" y="2855"/>
                </a:cubicBezTo>
                <a:cubicBezTo>
                  <a:pt x="3351" y="2861"/>
                  <a:pt x="3351" y="2861"/>
                  <a:pt x="3351" y="2867"/>
                </a:cubicBezTo>
                <a:lnTo>
                  <a:pt x="3345" y="2867"/>
                </a:lnTo>
                <a:cubicBezTo>
                  <a:pt x="3345" y="2867"/>
                  <a:pt x="3345" y="2861"/>
                  <a:pt x="3340" y="2861"/>
                </a:cubicBezTo>
                <a:cubicBezTo>
                  <a:pt x="3308" y="2885"/>
                  <a:pt x="3280" y="2895"/>
                  <a:pt x="3253" y="2895"/>
                </a:cubicBezTo>
                <a:cubicBezTo>
                  <a:pt x="3194" y="2895"/>
                  <a:pt x="3146" y="2847"/>
                  <a:pt x="3101" y="2802"/>
                </a:cubicBezTo>
                <a:cubicBezTo>
                  <a:pt x="3083" y="2778"/>
                  <a:pt x="3119" y="2712"/>
                  <a:pt x="3131" y="2659"/>
                </a:cubicBezTo>
                <a:cubicBezTo>
                  <a:pt x="3089" y="2605"/>
                  <a:pt x="3029" y="2533"/>
                  <a:pt x="2976" y="2462"/>
                </a:cubicBezTo>
                <a:cubicBezTo>
                  <a:pt x="2845" y="2551"/>
                  <a:pt x="2869" y="2659"/>
                  <a:pt x="2904" y="2772"/>
                </a:cubicBezTo>
                <a:cubicBezTo>
                  <a:pt x="2982" y="3004"/>
                  <a:pt x="3089" y="3237"/>
                  <a:pt x="3125" y="3481"/>
                </a:cubicBezTo>
                <a:cubicBezTo>
                  <a:pt x="3185" y="3857"/>
                  <a:pt x="3423" y="4143"/>
                  <a:pt x="3560" y="4483"/>
                </a:cubicBezTo>
                <a:cubicBezTo>
                  <a:pt x="3584" y="4543"/>
                  <a:pt x="3667" y="4596"/>
                  <a:pt x="3739" y="4626"/>
                </a:cubicBezTo>
                <a:cubicBezTo>
                  <a:pt x="3822" y="4662"/>
                  <a:pt x="3936" y="4674"/>
                  <a:pt x="4001" y="4710"/>
                </a:cubicBezTo>
                <a:cubicBezTo>
                  <a:pt x="4168" y="4799"/>
                  <a:pt x="4401" y="4751"/>
                  <a:pt x="4514" y="4942"/>
                </a:cubicBezTo>
                <a:cubicBezTo>
                  <a:pt x="4518" y="4946"/>
                  <a:pt x="4525" y="4947"/>
                  <a:pt x="4533" y="4947"/>
                </a:cubicBezTo>
                <a:cubicBezTo>
                  <a:pt x="4548" y="4947"/>
                  <a:pt x="4570" y="4942"/>
                  <a:pt x="4586" y="4942"/>
                </a:cubicBezTo>
                <a:cubicBezTo>
                  <a:pt x="4604" y="4941"/>
                  <a:pt x="4623" y="4940"/>
                  <a:pt x="4641" y="4940"/>
                </a:cubicBezTo>
                <a:cubicBezTo>
                  <a:pt x="4786" y="4940"/>
                  <a:pt x="4918" y="4982"/>
                  <a:pt x="5045" y="5061"/>
                </a:cubicBezTo>
                <a:cubicBezTo>
                  <a:pt x="5067" y="5076"/>
                  <a:pt x="5093" y="5081"/>
                  <a:pt x="5122" y="5081"/>
                </a:cubicBezTo>
                <a:cubicBezTo>
                  <a:pt x="5164" y="5081"/>
                  <a:pt x="5211" y="5071"/>
                  <a:pt x="5253" y="5067"/>
                </a:cubicBezTo>
                <a:cubicBezTo>
                  <a:pt x="5301" y="5067"/>
                  <a:pt x="5349" y="5043"/>
                  <a:pt x="5396" y="5043"/>
                </a:cubicBezTo>
                <a:cubicBezTo>
                  <a:pt x="5742" y="5061"/>
                  <a:pt x="6094" y="5079"/>
                  <a:pt x="6446" y="5097"/>
                </a:cubicBezTo>
                <a:cubicBezTo>
                  <a:pt x="6553" y="5103"/>
                  <a:pt x="6666" y="5109"/>
                  <a:pt x="6774" y="5133"/>
                </a:cubicBezTo>
                <a:cubicBezTo>
                  <a:pt x="6935" y="5181"/>
                  <a:pt x="7096" y="5234"/>
                  <a:pt x="7251" y="5300"/>
                </a:cubicBezTo>
                <a:cubicBezTo>
                  <a:pt x="7306" y="5325"/>
                  <a:pt x="7359" y="5340"/>
                  <a:pt x="7413" y="5340"/>
                </a:cubicBezTo>
                <a:cubicBezTo>
                  <a:pt x="7474" y="5340"/>
                  <a:pt x="7536" y="5320"/>
                  <a:pt x="7602" y="5276"/>
                </a:cubicBezTo>
                <a:lnTo>
                  <a:pt x="7602" y="5276"/>
                </a:lnTo>
                <a:cubicBezTo>
                  <a:pt x="7519" y="5508"/>
                  <a:pt x="7757" y="5479"/>
                  <a:pt x="7781" y="5598"/>
                </a:cubicBezTo>
                <a:cubicBezTo>
                  <a:pt x="7787" y="5795"/>
                  <a:pt x="7799" y="5997"/>
                  <a:pt x="7823" y="6194"/>
                </a:cubicBezTo>
                <a:cubicBezTo>
                  <a:pt x="7823" y="6218"/>
                  <a:pt x="7847" y="6248"/>
                  <a:pt x="7859" y="6254"/>
                </a:cubicBezTo>
                <a:cubicBezTo>
                  <a:pt x="8055" y="6272"/>
                  <a:pt x="7918" y="6433"/>
                  <a:pt x="7972" y="6516"/>
                </a:cubicBezTo>
                <a:cubicBezTo>
                  <a:pt x="8026" y="6599"/>
                  <a:pt x="8163" y="6611"/>
                  <a:pt x="8163" y="6749"/>
                </a:cubicBezTo>
                <a:cubicBezTo>
                  <a:pt x="8163" y="6868"/>
                  <a:pt x="8198" y="6981"/>
                  <a:pt x="8216" y="7082"/>
                </a:cubicBezTo>
                <a:cubicBezTo>
                  <a:pt x="8230" y="7101"/>
                  <a:pt x="8245" y="7106"/>
                  <a:pt x="8261" y="7106"/>
                </a:cubicBezTo>
                <a:cubicBezTo>
                  <a:pt x="8278" y="7106"/>
                  <a:pt x="8297" y="7100"/>
                  <a:pt x="8318" y="7100"/>
                </a:cubicBezTo>
                <a:cubicBezTo>
                  <a:pt x="8342" y="7100"/>
                  <a:pt x="8368" y="7109"/>
                  <a:pt x="8395" y="7148"/>
                </a:cubicBezTo>
                <a:cubicBezTo>
                  <a:pt x="8503" y="7291"/>
                  <a:pt x="8616" y="7446"/>
                  <a:pt x="8747" y="7559"/>
                </a:cubicBezTo>
                <a:cubicBezTo>
                  <a:pt x="9039" y="7822"/>
                  <a:pt x="9373" y="8036"/>
                  <a:pt x="9778" y="8084"/>
                </a:cubicBezTo>
                <a:cubicBezTo>
                  <a:pt x="9821" y="8091"/>
                  <a:pt x="9864" y="8092"/>
                  <a:pt x="9907" y="8092"/>
                </a:cubicBezTo>
                <a:cubicBezTo>
                  <a:pt x="9922" y="8092"/>
                  <a:pt x="9936" y="8091"/>
                  <a:pt x="9951" y="8091"/>
                </a:cubicBezTo>
                <a:cubicBezTo>
                  <a:pt x="10008" y="8091"/>
                  <a:pt x="10065" y="8093"/>
                  <a:pt x="10118" y="8108"/>
                </a:cubicBezTo>
                <a:cubicBezTo>
                  <a:pt x="10333" y="8173"/>
                  <a:pt x="10547" y="8167"/>
                  <a:pt x="10792" y="8179"/>
                </a:cubicBezTo>
                <a:cubicBezTo>
                  <a:pt x="10756" y="8114"/>
                  <a:pt x="10732" y="8078"/>
                  <a:pt x="10708" y="8036"/>
                </a:cubicBezTo>
                <a:cubicBezTo>
                  <a:pt x="10749" y="8007"/>
                  <a:pt x="10783" y="7996"/>
                  <a:pt x="10813" y="7996"/>
                </a:cubicBezTo>
                <a:cubicBezTo>
                  <a:pt x="10906" y="7996"/>
                  <a:pt x="10958" y="8106"/>
                  <a:pt x="11030" y="8138"/>
                </a:cubicBezTo>
                <a:cubicBezTo>
                  <a:pt x="11090" y="8084"/>
                  <a:pt x="11150" y="8030"/>
                  <a:pt x="11215" y="7971"/>
                </a:cubicBezTo>
                <a:cubicBezTo>
                  <a:pt x="11221" y="7935"/>
                  <a:pt x="11209" y="7840"/>
                  <a:pt x="11239" y="7822"/>
                </a:cubicBezTo>
                <a:cubicBezTo>
                  <a:pt x="11382" y="7732"/>
                  <a:pt x="11406" y="7601"/>
                  <a:pt x="11394" y="7452"/>
                </a:cubicBezTo>
                <a:lnTo>
                  <a:pt x="11394" y="7452"/>
                </a:lnTo>
                <a:cubicBezTo>
                  <a:pt x="11420" y="7458"/>
                  <a:pt x="11445" y="7463"/>
                  <a:pt x="11467" y="7463"/>
                </a:cubicBezTo>
                <a:cubicBezTo>
                  <a:pt x="11511" y="7463"/>
                  <a:pt x="11541" y="7442"/>
                  <a:pt x="11537" y="7363"/>
                </a:cubicBezTo>
                <a:lnTo>
                  <a:pt x="11537" y="7363"/>
                </a:lnTo>
                <a:lnTo>
                  <a:pt x="11537" y="7369"/>
                </a:lnTo>
                <a:cubicBezTo>
                  <a:pt x="11526" y="7364"/>
                  <a:pt x="11514" y="7362"/>
                  <a:pt x="11501" y="7362"/>
                </a:cubicBezTo>
                <a:cubicBezTo>
                  <a:pt x="11473" y="7362"/>
                  <a:pt x="11443" y="7369"/>
                  <a:pt x="11415" y="7369"/>
                </a:cubicBezTo>
                <a:cubicBezTo>
                  <a:pt x="11376" y="7369"/>
                  <a:pt x="11343" y="7355"/>
                  <a:pt x="11334" y="7285"/>
                </a:cubicBezTo>
                <a:cubicBezTo>
                  <a:pt x="11330" y="7276"/>
                  <a:pt x="11294" y="7263"/>
                  <a:pt x="11266" y="7263"/>
                </a:cubicBezTo>
                <a:cubicBezTo>
                  <a:pt x="11258" y="7263"/>
                  <a:pt x="11251" y="7264"/>
                  <a:pt x="11245" y="7267"/>
                </a:cubicBezTo>
                <a:cubicBezTo>
                  <a:pt x="11218" y="7278"/>
                  <a:pt x="11192" y="7282"/>
                  <a:pt x="11168" y="7282"/>
                </a:cubicBezTo>
                <a:cubicBezTo>
                  <a:pt x="11070" y="7282"/>
                  <a:pt x="10996" y="7209"/>
                  <a:pt x="10929" y="7166"/>
                </a:cubicBezTo>
                <a:cubicBezTo>
                  <a:pt x="10750" y="7059"/>
                  <a:pt x="10565" y="6993"/>
                  <a:pt x="10375" y="6975"/>
                </a:cubicBezTo>
                <a:cubicBezTo>
                  <a:pt x="10166" y="6951"/>
                  <a:pt x="9963" y="6921"/>
                  <a:pt x="9778" y="6808"/>
                </a:cubicBezTo>
                <a:cubicBezTo>
                  <a:pt x="9778" y="6807"/>
                  <a:pt x="9776" y="6807"/>
                  <a:pt x="9775" y="6807"/>
                </a:cubicBezTo>
                <a:cubicBezTo>
                  <a:pt x="9766" y="6807"/>
                  <a:pt x="9744" y="6821"/>
                  <a:pt x="9719" y="6826"/>
                </a:cubicBezTo>
                <a:cubicBezTo>
                  <a:pt x="9701" y="7094"/>
                  <a:pt x="10041" y="7017"/>
                  <a:pt x="10112" y="7220"/>
                </a:cubicBezTo>
                <a:cubicBezTo>
                  <a:pt x="9838" y="7166"/>
                  <a:pt x="9623" y="7029"/>
                  <a:pt x="9397" y="6927"/>
                </a:cubicBezTo>
                <a:cubicBezTo>
                  <a:pt x="9385" y="6921"/>
                  <a:pt x="9397" y="6874"/>
                  <a:pt x="9391" y="6826"/>
                </a:cubicBezTo>
                <a:lnTo>
                  <a:pt x="9391" y="6826"/>
                </a:lnTo>
                <a:cubicBezTo>
                  <a:pt x="9462" y="6850"/>
                  <a:pt x="9516" y="6868"/>
                  <a:pt x="9570" y="6880"/>
                </a:cubicBezTo>
                <a:cubicBezTo>
                  <a:pt x="9600" y="6832"/>
                  <a:pt x="9623" y="6790"/>
                  <a:pt x="9665" y="6731"/>
                </a:cubicBezTo>
                <a:cubicBezTo>
                  <a:pt x="9543" y="6706"/>
                  <a:pt x="9432" y="6657"/>
                  <a:pt x="9337" y="6657"/>
                </a:cubicBezTo>
                <a:cubicBezTo>
                  <a:pt x="9317" y="6657"/>
                  <a:pt x="9297" y="6660"/>
                  <a:pt x="9278" y="6665"/>
                </a:cubicBezTo>
                <a:cubicBezTo>
                  <a:pt x="9248" y="6674"/>
                  <a:pt x="9225" y="6678"/>
                  <a:pt x="9207" y="6678"/>
                </a:cubicBezTo>
                <a:cubicBezTo>
                  <a:pt x="9149" y="6678"/>
                  <a:pt x="9133" y="6639"/>
                  <a:pt x="9111" y="6576"/>
                </a:cubicBezTo>
                <a:cubicBezTo>
                  <a:pt x="9075" y="6492"/>
                  <a:pt x="9057" y="6391"/>
                  <a:pt x="8997" y="6319"/>
                </a:cubicBezTo>
                <a:cubicBezTo>
                  <a:pt x="8896" y="6200"/>
                  <a:pt x="8866" y="6063"/>
                  <a:pt x="8860" y="5920"/>
                </a:cubicBezTo>
                <a:cubicBezTo>
                  <a:pt x="8854" y="5860"/>
                  <a:pt x="8872" y="5789"/>
                  <a:pt x="8848" y="5753"/>
                </a:cubicBezTo>
                <a:cubicBezTo>
                  <a:pt x="8747" y="5628"/>
                  <a:pt x="8765" y="5485"/>
                  <a:pt x="8735" y="5347"/>
                </a:cubicBezTo>
                <a:cubicBezTo>
                  <a:pt x="8717" y="5258"/>
                  <a:pt x="8693" y="5145"/>
                  <a:pt x="8628" y="5103"/>
                </a:cubicBezTo>
                <a:cubicBezTo>
                  <a:pt x="8550" y="5049"/>
                  <a:pt x="8431" y="5061"/>
                  <a:pt x="8318" y="5037"/>
                </a:cubicBezTo>
                <a:cubicBezTo>
                  <a:pt x="8306" y="4984"/>
                  <a:pt x="8294" y="4912"/>
                  <a:pt x="8282" y="4841"/>
                </a:cubicBezTo>
                <a:lnTo>
                  <a:pt x="8282" y="4841"/>
                </a:lnTo>
                <a:cubicBezTo>
                  <a:pt x="8369" y="4915"/>
                  <a:pt x="8443" y="4951"/>
                  <a:pt x="8503" y="4951"/>
                </a:cubicBezTo>
                <a:cubicBezTo>
                  <a:pt x="8525" y="4951"/>
                  <a:pt x="8544" y="4946"/>
                  <a:pt x="8562" y="4936"/>
                </a:cubicBezTo>
                <a:cubicBezTo>
                  <a:pt x="8293" y="4540"/>
                  <a:pt x="8199" y="4425"/>
                  <a:pt x="8049" y="4425"/>
                </a:cubicBezTo>
                <a:cubicBezTo>
                  <a:pt x="8003" y="4425"/>
                  <a:pt x="7952" y="4436"/>
                  <a:pt x="7888" y="4453"/>
                </a:cubicBezTo>
                <a:cubicBezTo>
                  <a:pt x="7906" y="4495"/>
                  <a:pt x="7924" y="4543"/>
                  <a:pt x="7948" y="4602"/>
                </a:cubicBezTo>
                <a:cubicBezTo>
                  <a:pt x="7937" y="4603"/>
                  <a:pt x="7927" y="4604"/>
                  <a:pt x="7917" y="4604"/>
                </a:cubicBezTo>
                <a:cubicBezTo>
                  <a:pt x="7777" y="4604"/>
                  <a:pt x="7747" y="4490"/>
                  <a:pt x="7680" y="4423"/>
                </a:cubicBezTo>
                <a:cubicBezTo>
                  <a:pt x="7727" y="4370"/>
                  <a:pt x="7763" y="4328"/>
                  <a:pt x="7829" y="4250"/>
                </a:cubicBezTo>
                <a:lnTo>
                  <a:pt x="7829" y="4250"/>
                </a:lnTo>
                <a:cubicBezTo>
                  <a:pt x="7787" y="4258"/>
                  <a:pt x="7747" y="4261"/>
                  <a:pt x="7709" y="4261"/>
                </a:cubicBezTo>
                <a:cubicBezTo>
                  <a:pt x="7564" y="4261"/>
                  <a:pt x="7445" y="4212"/>
                  <a:pt x="7346" y="4155"/>
                </a:cubicBezTo>
                <a:cubicBezTo>
                  <a:pt x="7257" y="4104"/>
                  <a:pt x="7179" y="4076"/>
                  <a:pt x="7099" y="4076"/>
                </a:cubicBezTo>
                <a:cubicBezTo>
                  <a:pt x="7038" y="4076"/>
                  <a:pt x="6977" y="4092"/>
                  <a:pt x="6911" y="4125"/>
                </a:cubicBezTo>
                <a:cubicBezTo>
                  <a:pt x="6907" y="4127"/>
                  <a:pt x="6904" y="4128"/>
                  <a:pt x="6899" y="4128"/>
                </a:cubicBezTo>
                <a:cubicBezTo>
                  <a:pt x="6872" y="4128"/>
                  <a:pt x="6829" y="4099"/>
                  <a:pt x="6803" y="4084"/>
                </a:cubicBezTo>
                <a:cubicBezTo>
                  <a:pt x="6780" y="4066"/>
                  <a:pt x="6762" y="4030"/>
                  <a:pt x="6744" y="4030"/>
                </a:cubicBezTo>
                <a:cubicBezTo>
                  <a:pt x="6702" y="4028"/>
                  <a:pt x="6660" y="4027"/>
                  <a:pt x="6618" y="4027"/>
                </a:cubicBezTo>
                <a:cubicBezTo>
                  <a:pt x="6517" y="4027"/>
                  <a:pt x="6416" y="4032"/>
                  <a:pt x="6315" y="4036"/>
                </a:cubicBezTo>
                <a:cubicBezTo>
                  <a:pt x="6217" y="4036"/>
                  <a:pt x="6120" y="4049"/>
                  <a:pt x="6023" y="4049"/>
                </a:cubicBezTo>
                <a:cubicBezTo>
                  <a:pt x="6007" y="4049"/>
                  <a:pt x="5991" y="4049"/>
                  <a:pt x="5975" y="4048"/>
                </a:cubicBezTo>
                <a:cubicBezTo>
                  <a:pt x="5832" y="4036"/>
                  <a:pt x="5694" y="4000"/>
                  <a:pt x="5551" y="3982"/>
                </a:cubicBezTo>
                <a:cubicBezTo>
                  <a:pt x="5492" y="3976"/>
                  <a:pt x="5434" y="3975"/>
                  <a:pt x="5376" y="3975"/>
                </a:cubicBezTo>
                <a:cubicBezTo>
                  <a:pt x="5317" y="3975"/>
                  <a:pt x="5259" y="3976"/>
                  <a:pt x="5200" y="3976"/>
                </a:cubicBezTo>
                <a:cubicBezTo>
                  <a:pt x="5110" y="3982"/>
                  <a:pt x="5092" y="4072"/>
                  <a:pt x="5057" y="4143"/>
                </a:cubicBezTo>
                <a:cubicBezTo>
                  <a:pt x="4925" y="3905"/>
                  <a:pt x="4675" y="3881"/>
                  <a:pt x="4484" y="3756"/>
                </a:cubicBezTo>
                <a:cubicBezTo>
                  <a:pt x="4407" y="3708"/>
                  <a:pt x="4317" y="3678"/>
                  <a:pt x="4258" y="3613"/>
                </a:cubicBezTo>
                <a:cubicBezTo>
                  <a:pt x="4103" y="3452"/>
                  <a:pt x="4055" y="3207"/>
                  <a:pt x="3870" y="3070"/>
                </a:cubicBezTo>
                <a:cubicBezTo>
                  <a:pt x="3846" y="3052"/>
                  <a:pt x="3834" y="3004"/>
                  <a:pt x="3840" y="2981"/>
                </a:cubicBezTo>
                <a:cubicBezTo>
                  <a:pt x="3882" y="2838"/>
                  <a:pt x="3775" y="2778"/>
                  <a:pt x="3697" y="2683"/>
                </a:cubicBezTo>
                <a:cubicBezTo>
                  <a:pt x="3751" y="2551"/>
                  <a:pt x="3757" y="2426"/>
                  <a:pt x="3673" y="2295"/>
                </a:cubicBezTo>
                <a:cubicBezTo>
                  <a:pt x="3650" y="2253"/>
                  <a:pt x="3673" y="2188"/>
                  <a:pt x="3667" y="2140"/>
                </a:cubicBezTo>
                <a:cubicBezTo>
                  <a:pt x="3655" y="1931"/>
                  <a:pt x="3697" y="1711"/>
                  <a:pt x="3560" y="1532"/>
                </a:cubicBezTo>
                <a:cubicBezTo>
                  <a:pt x="3495" y="1442"/>
                  <a:pt x="3620" y="1281"/>
                  <a:pt x="3435" y="1246"/>
                </a:cubicBezTo>
                <a:cubicBezTo>
                  <a:pt x="3435" y="1246"/>
                  <a:pt x="3429" y="1210"/>
                  <a:pt x="3441" y="1198"/>
                </a:cubicBezTo>
                <a:cubicBezTo>
                  <a:pt x="3536" y="1079"/>
                  <a:pt x="3387" y="1049"/>
                  <a:pt x="3381" y="971"/>
                </a:cubicBezTo>
                <a:cubicBezTo>
                  <a:pt x="3345" y="1001"/>
                  <a:pt x="3316" y="1019"/>
                  <a:pt x="3292" y="1037"/>
                </a:cubicBezTo>
                <a:cubicBezTo>
                  <a:pt x="3250" y="965"/>
                  <a:pt x="3185" y="888"/>
                  <a:pt x="3179" y="816"/>
                </a:cubicBezTo>
                <a:cubicBezTo>
                  <a:pt x="3167" y="638"/>
                  <a:pt x="3119" y="566"/>
                  <a:pt x="2910" y="524"/>
                </a:cubicBezTo>
                <a:lnTo>
                  <a:pt x="2910" y="524"/>
                </a:lnTo>
                <a:cubicBezTo>
                  <a:pt x="2928" y="590"/>
                  <a:pt x="2946" y="649"/>
                  <a:pt x="2964" y="727"/>
                </a:cubicBezTo>
                <a:cubicBezTo>
                  <a:pt x="2869" y="679"/>
                  <a:pt x="2797" y="649"/>
                  <a:pt x="2719" y="614"/>
                </a:cubicBezTo>
                <a:cubicBezTo>
                  <a:pt x="2719" y="566"/>
                  <a:pt x="2702" y="506"/>
                  <a:pt x="2719" y="471"/>
                </a:cubicBezTo>
                <a:cubicBezTo>
                  <a:pt x="2809" y="339"/>
                  <a:pt x="2702" y="274"/>
                  <a:pt x="2624" y="250"/>
                </a:cubicBezTo>
                <a:cubicBezTo>
                  <a:pt x="2350" y="155"/>
                  <a:pt x="2064" y="77"/>
                  <a:pt x="1783" y="18"/>
                </a:cubicBezTo>
                <a:cubicBezTo>
                  <a:pt x="1724" y="4"/>
                  <a:pt x="1662" y="0"/>
                  <a:pt x="15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"/>
          <p:cNvSpPr/>
          <p:nvPr/>
        </p:nvSpPr>
        <p:spPr>
          <a:xfrm>
            <a:off x="1037078" y="4860733"/>
            <a:ext cx="1244326" cy="1218190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11"/>
          <p:cNvSpPr txBox="1"/>
          <p:nvPr>
            <p:ph hasCustomPrompt="1" type="title"/>
          </p:nvPr>
        </p:nvSpPr>
        <p:spPr>
          <a:xfrm>
            <a:off x="713250" y="2221325"/>
            <a:ext cx="7717500" cy="13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00" name="Google Shape;1300;p11"/>
          <p:cNvSpPr txBox="1"/>
          <p:nvPr>
            <p:ph idx="1" type="subTitle"/>
          </p:nvPr>
        </p:nvSpPr>
        <p:spPr>
          <a:xfrm>
            <a:off x="713225" y="3563875"/>
            <a:ext cx="77175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01" name="Google Shape;1301;p11"/>
          <p:cNvSpPr/>
          <p:nvPr/>
        </p:nvSpPr>
        <p:spPr>
          <a:xfrm rot="3244389">
            <a:off x="-1264280" y="-989388"/>
            <a:ext cx="2906946" cy="2845838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11"/>
          <p:cNvSpPr/>
          <p:nvPr/>
        </p:nvSpPr>
        <p:spPr>
          <a:xfrm rot="5526752">
            <a:off x="1112377" y="-734171"/>
            <a:ext cx="1175306" cy="789273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3" name="Google Shape;1303;p11"/>
          <p:cNvGrpSpPr/>
          <p:nvPr/>
        </p:nvGrpSpPr>
        <p:grpSpPr>
          <a:xfrm rot="6860378">
            <a:off x="2222097" y="-816565"/>
            <a:ext cx="1689243" cy="1678603"/>
            <a:chOff x="1633692" y="2513994"/>
            <a:chExt cx="731546" cy="726938"/>
          </a:xfrm>
        </p:grpSpPr>
        <p:sp>
          <p:nvSpPr>
            <p:cNvPr id="1304" name="Google Shape;1304;p11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11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11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11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11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11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11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11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11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11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11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11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11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11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11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11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11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11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11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11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11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11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11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11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11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11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11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11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1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11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11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1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11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11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1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1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1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11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1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1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1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1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1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1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1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1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1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1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1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1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1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1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1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1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1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1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1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1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1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1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11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11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1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1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1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1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1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1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1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1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1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1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1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1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1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1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1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1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1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11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11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11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1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11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1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1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11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1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1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1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1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1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1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1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1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9" name="Google Shape;1399;p11"/>
          <p:cNvSpPr/>
          <p:nvPr/>
        </p:nvSpPr>
        <p:spPr>
          <a:xfrm rot="-2103534">
            <a:off x="6946992" y="-1830533"/>
            <a:ext cx="2575901" cy="3169992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0" name="Google Shape;1400;p11"/>
          <p:cNvSpPr/>
          <p:nvPr/>
        </p:nvSpPr>
        <p:spPr>
          <a:xfrm rot="-10479802">
            <a:off x="5368797" y="-1598794"/>
            <a:ext cx="1607680" cy="2572889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1" name="Google Shape;1401;p11"/>
          <p:cNvGrpSpPr/>
          <p:nvPr/>
        </p:nvGrpSpPr>
        <p:grpSpPr>
          <a:xfrm>
            <a:off x="-270045" y="314357"/>
            <a:ext cx="1851092" cy="1845616"/>
            <a:chOff x="3918325" y="1776454"/>
            <a:chExt cx="515883" cy="514371"/>
          </a:xfrm>
        </p:grpSpPr>
        <p:sp>
          <p:nvSpPr>
            <p:cNvPr id="1402" name="Google Shape;1402;p11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11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11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11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11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1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1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1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11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1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1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1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1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1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1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1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1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1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1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1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1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1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4" name="Google Shape;1424;p11"/>
          <p:cNvSpPr/>
          <p:nvPr/>
        </p:nvSpPr>
        <p:spPr>
          <a:xfrm rot="1470505">
            <a:off x="8584927" y="-133889"/>
            <a:ext cx="1387665" cy="2644913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5" name="Google Shape;1425;p11"/>
          <p:cNvGrpSpPr/>
          <p:nvPr/>
        </p:nvGrpSpPr>
        <p:grpSpPr>
          <a:xfrm>
            <a:off x="7692175" y="668646"/>
            <a:ext cx="738610" cy="695649"/>
            <a:chOff x="6524350" y="2008875"/>
            <a:chExt cx="311400" cy="293300"/>
          </a:xfrm>
        </p:grpSpPr>
        <p:sp>
          <p:nvSpPr>
            <p:cNvPr id="1426" name="Google Shape;1426;p11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1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1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1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1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1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11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11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1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1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1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1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1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11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1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1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1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1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1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11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11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1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1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1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1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1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11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11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11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11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11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1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1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11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11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11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11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11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3"/>
        </a:solidFill>
      </p:bgPr>
    </p:bg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67" name="Google Shape;1467;p13"/>
          <p:cNvSpPr txBox="1"/>
          <p:nvPr>
            <p:ph idx="1" type="subTitle"/>
          </p:nvPr>
        </p:nvSpPr>
        <p:spPr>
          <a:xfrm>
            <a:off x="2040849" y="2095400"/>
            <a:ext cx="2565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8" name="Google Shape;1468;p13"/>
          <p:cNvSpPr txBox="1"/>
          <p:nvPr>
            <p:ph idx="2" type="subTitle"/>
          </p:nvPr>
        </p:nvSpPr>
        <p:spPr>
          <a:xfrm>
            <a:off x="5722905" y="2095400"/>
            <a:ext cx="2565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69" name="Google Shape;1469;p13"/>
          <p:cNvSpPr txBox="1"/>
          <p:nvPr>
            <p:ph idx="3" type="subTitle"/>
          </p:nvPr>
        </p:nvSpPr>
        <p:spPr>
          <a:xfrm>
            <a:off x="2040849" y="3705925"/>
            <a:ext cx="2565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70" name="Google Shape;1470;p13"/>
          <p:cNvSpPr txBox="1"/>
          <p:nvPr>
            <p:ph idx="4" type="subTitle"/>
          </p:nvPr>
        </p:nvSpPr>
        <p:spPr>
          <a:xfrm>
            <a:off x="5722905" y="3705925"/>
            <a:ext cx="25659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71" name="Google Shape;1471;p13"/>
          <p:cNvSpPr txBox="1"/>
          <p:nvPr>
            <p:ph hasCustomPrompt="1" idx="5" type="title"/>
          </p:nvPr>
        </p:nvSpPr>
        <p:spPr>
          <a:xfrm>
            <a:off x="1145275" y="1866800"/>
            <a:ext cx="898500" cy="502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2" name="Google Shape;1472;p13"/>
          <p:cNvSpPr txBox="1"/>
          <p:nvPr>
            <p:ph hasCustomPrompt="1" idx="6" type="title"/>
          </p:nvPr>
        </p:nvSpPr>
        <p:spPr>
          <a:xfrm>
            <a:off x="1145275" y="3477325"/>
            <a:ext cx="898500" cy="502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3" name="Google Shape;1473;p13"/>
          <p:cNvSpPr txBox="1"/>
          <p:nvPr>
            <p:ph hasCustomPrompt="1" idx="7" type="title"/>
          </p:nvPr>
        </p:nvSpPr>
        <p:spPr>
          <a:xfrm>
            <a:off x="4824445" y="1866800"/>
            <a:ext cx="898500" cy="502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4" name="Google Shape;1474;p13"/>
          <p:cNvSpPr txBox="1"/>
          <p:nvPr>
            <p:ph hasCustomPrompt="1" idx="8" type="title"/>
          </p:nvPr>
        </p:nvSpPr>
        <p:spPr>
          <a:xfrm>
            <a:off x="4824445" y="3477325"/>
            <a:ext cx="898500" cy="502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5" name="Google Shape;1475;p13"/>
          <p:cNvSpPr txBox="1"/>
          <p:nvPr>
            <p:ph idx="9" type="subTitle"/>
          </p:nvPr>
        </p:nvSpPr>
        <p:spPr>
          <a:xfrm>
            <a:off x="2040849" y="1866800"/>
            <a:ext cx="2565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76" name="Google Shape;1476;p13"/>
          <p:cNvSpPr txBox="1"/>
          <p:nvPr>
            <p:ph idx="13" type="subTitle"/>
          </p:nvPr>
        </p:nvSpPr>
        <p:spPr>
          <a:xfrm>
            <a:off x="5722911" y="1866800"/>
            <a:ext cx="2565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77" name="Google Shape;1477;p13"/>
          <p:cNvSpPr txBox="1"/>
          <p:nvPr>
            <p:ph idx="14" type="subTitle"/>
          </p:nvPr>
        </p:nvSpPr>
        <p:spPr>
          <a:xfrm>
            <a:off x="2040849" y="3477325"/>
            <a:ext cx="2565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78" name="Google Shape;1478;p13"/>
          <p:cNvSpPr txBox="1"/>
          <p:nvPr>
            <p:ph idx="15" type="subTitle"/>
          </p:nvPr>
        </p:nvSpPr>
        <p:spPr>
          <a:xfrm>
            <a:off x="5722911" y="3477325"/>
            <a:ext cx="25659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79" name="Google Shape;1479;p13"/>
          <p:cNvSpPr/>
          <p:nvPr/>
        </p:nvSpPr>
        <p:spPr>
          <a:xfrm rot="-779077">
            <a:off x="-520804" y="4086696"/>
            <a:ext cx="1085643" cy="1205085"/>
          </a:xfrm>
          <a:custGeom>
            <a:rect b="b" l="l" r="r" t="t"/>
            <a:pathLst>
              <a:path extrusionOk="0" h="11638" w="9922">
                <a:moveTo>
                  <a:pt x="9891" y="1747"/>
                </a:moveTo>
                <a:cubicBezTo>
                  <a:pt x="9873" y="1413"/>
                  <a:pt x="9921" y="1079"/>
                  <a:pt x="9921" y="745"/>
                </a:cubicBezTo>
                <a:cubicBezTo>
                  <a:pt x="9921" y="608"/>
                  <a:pt x="9879" y="525"/>
                  <a:pt x="9724" y="513"/>
                </a:cubicBezTo>
                <a:cubicBezTo>
                  <a:pt x="9599" y="501"/>
                  <a:pt x="9480" y="453"/>
                  <a:pt x="9396" y="298"/>
                </a:cubicBezTo>
                <a:cubicBezTo>
                  <a:pt x="9545" y="328"/>
                  <a:pt x="9665" y="346"/>
                  <a:pt x="9790" y="370"/>
                </a:cubicBezTo>
                <a:cubicBezTo>
                  <a:pt x="9671" y="233"/>
                  <a:pt x="9635" y="18"/>
                  <a:pt x="9414" y="18"/>
                </a:cubicBezTo>
                <a:cubicBezTo>
                  <a:pt x="9307" y="18"/>
                  <a:pt x="9200" y="48"/>
                  <a:pt x="9098" y="36"/>
                </a:cubicBezTo>
                <a:cubicBezTo>
                  <a:pt x="8788" y="0"/>
                  <a:pt x="8401" y="101"/>
                  <a:pt x="8121" y="221"/>
                </a:cubicBezTo>
                <a:cubicBezTo>
                  <a:pt x="7918" y="304"/>
                  <a:pt x="7751" y="477"/>
                  <a:pt x="7512" y="495"/>
                </a:cubicBezTo>
                <a:cubicBezTo>
                  <a:pt x="7429" y="501"/>
                  <a:pt x="7346" y="572"/>
                  <a:pt x="7274" y="632"/>
                </a:cubicBezTo>
                <a:cubicBezTo>
                  <a:pt x="6737" y="1085"/>
                  <a:pt x="6278" y="1604"/>
                  <a:pt x="5903" y="2200"/>
                </a:cubicBezTo>
                <a:cubicBezTo>
                  <a:pt x="5700" y="2516"/>
                  <a:pt x="5503" y="2838"/>
                  <a:pt x="5313" y="3166"/>
                </a:cubicBezTo>
                <a:cubicBezTo>
                  <a:pt x="5074" y="3571"/>
                  <a:pt x="4842" y="3983"/>
                  <a:pt x="4609" y="4394"/>
                </a:cubicBezTo>
                <a:cubicBezTo>
                  <a:pt x="4472" y="4638"/>
                  <a:pt x="4353" y="4895"/>
                  <a:pt x="4210" y="5139"/>
                </a:cubicBezTo>
                <a:cubicBezTo>
                  <a:pt x="4144" y="5253"/>
                  <a:pt x="4144" y="5336"/>
                  <a:pt x="4317" y="5437"/>
                </a:cubicBezTo>
                <a:cubicBezTo>
                  <a:pt x="4174" y="5473"/>
                  <a:pt x="4066" y="5473"/>
                  <a:pt x="4037" y="5521"/>
                </a:cubicBezTo>
                <a:cubicBezTo>
                  <a:pt x="3888" y="5753"/>
                  <a:pt x="3745" y="5998"/>
                  <a:pt x="3625" y="6248"/>
                </a:cubicBezTo>
                <a:cubicBezTo>
                  <a:pt x="3578" y="6355"/>
                  <a:pt x="3578" y="6457"/>
                  <a:pt x="3458" y="6540"/>
                </a:cubicBezTo>
                <a:cubicBezTo>
                  <a:pt x="3363" y="6600"/>
                  <a:pt x="3333" y="6755"/>
                  <a:pt x="3268" y="6862"/>
                </a:cubicBezTo>
                <a:cubicBezTo>
                  <a:pt x="3291" y="6874"/>
                  <a:pt x="3309" y="6892"/>
                  <a:pt x="3327" y="6904"/>
                </a:cubicBezTo>
                <a:cubicBezTo>
                  <a:pt x="3369" y="6850"/>
                  <a:pt x="3405" y="6797"/>
                  <a:pt x="3446" y="6743"/>
                </a:cubicBezTo>
                <a:cubicBezTo>
                  <a:pt x="3470" y="6713"/>
                  <a:pt x="3506" y="6695"/>
                  <a:pt x="3536" y="6665"/>
                </a:cubicBezTo>
                <a:cubicBezTo>
                  <a:pt x="3560" y="6707"/>
                  <a:pt x="3590" y="6749"/>
                  <a:pt x="3601" y="6791"/>
                </a:cubicBezTo>
                <a:cubicBezTo>
                  <a:pt x="3613" y="6820"/>
                  <a:pt x="3590" y="6862"/>
                  <a:pt x="3590" y="6862"/>
                </a:cubicBezTo>
                <a:cubicBezTo>
                  <a:pt x="3470" y="6928"/>
                  <a:pt x="3375" y="7017"/>
                  <a:pt x="3291" y="7011"/>
                </a:cubicBezTo>
                <a:cubicBezTo>
                  <a:pt x="3166" y="6993"/>
                  <a:pt x="3119" y="7053"/>
                  <a:pt x="3083" y="7136"/>
                </a:cubicBezTo>
                <a:cubicBezTo>
                  <a:pt x="3047" y="7220"/>
                  <a:pt x="3035" y="7309"/>
                  <a:pt x="3017" y="7393"/>
                </a:cubicBezTo>
                <a:cubicBezTo>
                  <a:pt x="2922" y="7429"/>
                  <a:pt x="2779" y="7441"/>
                  <a:pt x="2719" y="7512"/>
                </a:cubicBezTo>
                <a:cubicBezTo>
                  <a:pt x="2582" y="7691"/>
                  <a:pt x="2439" y="7852"/>
                  <a:pt x="2248" y="7971"/>
                </a:cubicBezTo>
                <a:cubicBezTo>
                  <a:pt x="2200" y="8001"/>
                  <a:pt x="2171" y="8049"/>
                  <a:pt x="2129" y="8090"/>
                </a:cubicBezTo>
                <a:cubicBezTo>
                  <a:pt x="2045" y="8168"/>
                  <a:pt x="1962" y="8251"/>
                  <a:pt x="1878" y="8329"/>
                </a:cubicBezTo>
                <a:cubicBezTo>
                  <a:pt x="1759" y="8442"/>
                  <a:pt x="1634" y="8538"/>
                  <a:pt x="1467" y="8561"/>
                </a:cubicBezTo>
                <a:cubicBezTo>
                  <a:pt x="1407" y="8573"/>
                  <a:pt x="1360" y="8639"/>
                  <a:pt x="1306" y="8663"/>
                </a:cubicBezTo>
                <a:cubicBezTo>
                  <a:pt x="859" y="8895"/>
                  <a:pt x="603" y="9325"/>
                  <a:pt x="275" y="9676"/>
                </a:cubicBezTo>
                <a:cubicBezTo>
                  <a:pt x="102" y="9861"/>
                  <a:pt x="108" y="10040"/>
                  <a:pt x="263" y="10231"/>
                </a:cubicBezTo>
                <a:cubicBezTo>
                  <a:pt x="304" y="10278"/>
                  <a:pt x="364" y="10308"/>
                  <a:pt x="424" y="10350"/>
                </a:cubicBezTo>
                <a:cubicBezTo>
                  <a:pt x="352" y="10433"/>
                  <a:pt x="299" y="10499"/>
                  <a:pt x="239" y="10577"/>
                </a:cubicBezTo>
                <a:cubicBezTo>
                  <a:pt x="179" y="10523"/>
                  <a:pt x="138" y="10481"/>
                  <a:pt x="84" y="10427"/>
                </a:cubicBezTo>
                <a:cubicBezTo>
                  <a:pt x="0" y="10851"/>
                  <a:pt x="376" y="11036"/>
                  <a:pt x="501" y="11346"/>
                </a:cubicBezTo>
                <a:cubicBezTo>
                  <a:pt x="609" y="11352"/>
                  <a:pt x="686" y="11363"/>
                  <a:pt x="775" y="11465"/>
                </a:cubicBezTo>
                <a:cubicBezTo>
                  <a:pt x="913" y="11614"/>
                  <a:pt x="1139" y="11638"/>
                  <a:pt x="1342" y="11596"/>
                </a:cubicBezTo>
                <a:cubicBezTo>
                  <a:pt x="1527" y="11548"/>
                  <a:pt x="1700" y="11459"/>
                  <a:pt x="1902" y="11495"/>
                </a:cubicBezTo>
                <a:cubicBezTo>
                  <a:pt x="1932" y="11501"/>
                  <a:pt x="1980" y="11453"/>
                  <a:pt x="2016" y="11429"/>
                </a:cubicBezTo>
                <a:cubicBezTo>
                  <a:pt x="2117" y="11340"/>
                  <a:pt x="2212" y="11250"/>
                  <a:pt x="2314" y="11161"/>
                </a:cubicBezTo>
                <a:cubicBezTo>
                  <a:pt x="2457" y="11042"/>
                  <a:pt x="2594" y="10928"/>
                  <a:pt x="2737" y="10809"/>
                </a:cubicBezTo>
                <a:cubicBezTo>
                  <a:pt x="2898" y="10672"/>
                  <a:pt x="3041" y="10481"/>
                  <a:pt x="3232" y="10416"/>
                </a:cubicBezTo>
                <a:cubicBezTo>
                  <a:pt x="3357" y="10374"/>
                  <a:pt x="3291" y="10266"/>
                  <a:pt x="3405" y="10225"/>
                </a:cubicBezTo>
                <a:cubicBezTo>
                  <a:pt x="3476" y="10231"/>
                  <a:pt x="3590" y="10237"/>
                  <a:pt x="3697" y="10261"/>
                </a:cubicBezTo>
                <a:cubicBezTo>
                  <a:pt x="3846" y="10290"/>
                  <a:pt x="3864" y="10129"/>
                  <a:pt x="3953" y="10076"/>
                </a:cubicBezTo>
                <a:cubicBezTo>
                  <a:pt x="3989" y="10052"/>
                  <a:pt x="3977" y="9956"/>
                  <a:pt x="4007" y="9909"/>
                </a:cubicBezTo>
                <a:cubicBezTo>
                  <a:pt x="4096" y="9766"/>
                  <a:pt x="4227" y="9676"/>
                  <a:pt x="4400" y="9652"/>
                </a:cubicBezTo>
                <a:cubicBezTo>
                  <a:pt x="4531" y="9635"/>
                  <a:pt x="4639" y="9581"/>
                  <a:pt x="4734" y="9485"/>
                </a:cubicBezTo>
                <a:cubicBezTo>
                  <a:pt x="5116" y="9098"/>
                  <a:pt x="5503" y="8722"/>
                  <a:pt x="5891" y="8341"/>
                </a:cubicBezTo>
                <a:cubicBezTo>
                  <a:pt x="6046" y="8186"/>
                  <a:pt x="6201" y="8025"/>
                  <a:pt x="6219" y="7780"/>
                </a:cubicBezTo>
                <a:cubicBezTo>
                  <a:pt x="6219" y="7774"/>
                  <a:pt x="6243" y="7762"/>
                  <a:pt x="6243" y="7768"/>
                </a:cubicBezTo>
                <a:cubicBezTo>
                  <a:pt x="6308" y="7780"/>
                  <a:pt x="6356" y="7786"/>
                  <a:pt x="6445" y="7804"/>
                </a:cubicBezTo>
                <a:cubicBezTo>
                  <a:pt x="6386" y="7727"/>
                  <a:pt x="6350" y="7685"/>
                  <a:pt x="6326" y="7655"/>
                </a:cubicBezTo>
                <a:cubicBezTo>
                  <a:pt x="6433" y="7542"/>
                  <a:pt x="6523" y="7441"/>
                  <a:pt x="6636" y="7321"/>
                </a:cubicBezTo>
                <a:cubicBezTo>
                  <a:pt x="6648" y="7399"/>
                  <a:pt x="6654" y="7429"/>
                  <a:pt x="6666" y="7488"/>
                </a:cubicBezTo>
                <a:cubicBezTo>
                  <a:pt x="6851" y="7280"/>
                  <a:pt x="7024" y="7083"/>
                  <a:pt x="7191" y="6886"/>
                </a:cubicBezTo>
                <a:cubicBezTo>
                  <a:pt x="7441" y="6588"/>
                  <a:pt x="7685" y="6284"/>
                  <a:pt x="7936" y="5980"/>
                </a:cubicBezTo>
                <a:cubicBezTo>
                  <a:pt x="8144" y="5718"/>
                  <a:pt x="8359" y="5461"/>
                  <a:pt x="8568" y="5199"/>
                </a:cubicBezTo>
                <a:cubicBezTo>
                  <a:pt x="8592" y="5169"/>
                  <a:pt x="8609" y="5139"/>
                  <a:pt x="8627" y="5109"/>
                </a:cubicBezTo>
                <a:cubicBezTo>
                  <a:pt x="8711" y="4972"/>
                  <a:pt x="8788" y="4841"/>
                  <a:pt x="8878" y="4710"/>
                </a:cubicBezTo>
                <a:cubicBezTo>
                  <a:pt x="8973" y="4561"/>
                  <a:pt x="8961" y="4460"/>
                  <a:pt x="8848" y="4322"/>
                </a:cubicBezTo>
                <a:cubicBezTo>
                  <a:pt x="8914" y="4203"/>
                  <a:pt x="8955" y="4042"/>
                  <a:pt x="9057" y="3977"/>
                </a:cubicBezTo>
                <a:cubicBezTo>
                  <a:pt x="9271" y="3840"/>
                  <a:pt x="9301" y="3607"/>
                  <a:pt x="9390" y="3410"/>
                </a:cubicBezTo>
                <a:cubicBezTo>
                  <a:pt x="9498" y="3160"/>
                  <a:pt x="9545" y="2886"/>
                  <a:pt x="9665" y="2647"/>
                </a:cubicBezTo>
                <a:cubicBezTo>
                  <a:pt x="9802" y="2361"/>
                  <a:pt x="9909" y="2069"/>
                  <a:pt x="9891" y="1753"/>
                </a:cubicBezTo>
                <a:close/>
                <a:moveTo>
                  <a:pt x="3345" y="9640"/>
                </a:moveTo>
                <a:cubicBezTo>
                  <a:pt x="3399" y="9670"/>
                  <a:pt x="3440" y="9700"/>
                  <a:pt x="3536" y="9766"/>
                </a:cubicBezTo>
                <a:cubicBezTo>
                  <a:pt x="3381" y="9778"/>
                  <a:pt x="3321" y="9760"/>
                  <a:pt x="3345" y="9640"/>
                </a:cubicBezTo>
                <a:close/>
                <a:moveTo>
                  <a:pt x="3786" y="6266"/>
                </a:moveTo>
                <a:cubicBezTo>
                  <a:pt x="3768" y="6266"/>
                  <a:pt x="3756" y="6224"/>
                  <a:pt x="3739" y="6189"/>
                </a:cubicBezTo>
                <a:cubicBezTo>
                  <a:pt x="3828" y="6141"/>
                  <a:pt x="3905" y="6093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3965" y="5974"/>
                  <a:pt x="3888" y="5902"/>
                  <a:pt x="4001" y="5819"/>
                </a:cubicBezTo>
                <a:cubicBezTo>
                  <a:pt x="4078" y="5902"/>
                  <a:pt x="4031" y="5974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4037" y="6117"/>
                  <a:pt x="4084" y="6183"/>
                  <a:pt x="4144" y="6260"/>
                </a:cubicBezTo>
                <a:cubicBezTo>
                  <a:pt x="4007" y="6260"/>
                  <a:pt x="3894" y="6266"/>
                  <a:pt x="3786" y="6266"/>
                </a:cubicBezTo>
                <a:close/>
                <a:moveTo>
                  <a:pt x="3667" y="10183"/>
                </a:moveTo>
                <a:cubicBezTo>
                  <a:pt x="3631" y="10177"/>
                  <a:pt x="3595" y="10141"/>
                  <a:pt x="3566" y="10123"/>
                </a:cubicBezTo>
                <a:cubicBezTo>
                  <a:pt x="3584" y="10100"/>
                  <a:pt x="3607" y="10052"/>
                  <a:pt x="3631" y="10052"/>
                </a:cubicBezTo>
                <a:cubicBezTo>
                  <a:pt x="3667" y="10052"/>
                  <a:pt x="3703" y="10076"/>
                  <a:pt x="3739" y="10094"/>
                </a:cubicBezTo>
                <a:cubicBezTo>
                  <a:pt x="3750" y="10117"/>
                  <a:pt x="3762" y="10147"/>
                  <a:pt x="3774" y="10171"/>
                </a:cubicBezTo>
                <a:cubicBezTo>
                  <a:pt x="3739" y="10177"/>
                  <a:pt x="3703" y="10195"/>
                  <a:pt x="3667" y="10183"/>
                </a:cubicBezTo>
                <a:close/>
                <a:moveTo>
                  <a:pt x="4651" y="4650"/>
                </a:moveTo>
                <a:cubicBezTo>
                  <a:pt x="4639" y="4764"/>
                  <a:pt x="4627" y="4841"/>
                  <a:pt x="4621" y="4925"/>
                </a:cubicBezTo>
                <a:cubicBezTo>
                  <a:pt x="4537" y="4823"/>
                  <a:pt x="4573" y="4752"/>
                  <a:pt x="4651" y="4650"/>
                </a:cubicBezTo>
                <a:close/>
                <a:moveTo>
                  <a:pt x="4424" y="5789"/>
                </a:moveTo>
                <a:cubicBezTo>
                  <a:pt x="4323" y="5688"/>
                  <a:pt x="4394" y="5634"/>
                  <a:pt x="4430" y="5574"/>
                </a:cubicBezTo>
                <a:cubicBezTo>
                  <a:pt x="4466" y="5515"/>
                  <a:pt x="4490" y="5443"/>
                  <a:pt x="4531" y="5360"/>
                </a:cubicBezTo>
                <a:cubicBezTo>
                  <a:pt x="4579" y="5437"/>
                  <a:pt x="4615" y="5503"/>
                  <a:pt x="4663" y="5580"/>
                </a:cubicBezTo>
                <a:cubicBezTo>
                  <a:pt x="4579" y="5652"/>
                  <a:pt x="4508" y="5718"/>
                  <a:pt x="4424" y="5789"/>
                </a:cubicBezTo>
                <a:close/>
                <a:moveTo>
                  <a:pt x="6910" y="7065"/>
                </a:moveTo>
                <a:cubicBezTo>
                  <a:pt x="6892" y="7077"/>
                  <a:pt x="6863" y="7071"/>
                  <a:pt x="6815" y="7029"/>
                </a:cubicBezTo>
                <a:cubicBezTo>
                  <a:pt x="6863" y="7005"/>
                  <a:pt x="6910" y="6987"/>
                  <a:pt x="6952" y="6964"/>
                </a:cubicBezTo>
                <a:cubicBezTo>
                  <a:pt x="6958" y="6976"/>
                  <a:pt x="6970" y="6981"/>
                  <a:pt x="6976" y="6993"/>
                </a:cubicBezTo>
                <a:cubicBezTo>
                  <a:pt x="6952" y="7017"/>
                  <a:pt x="6934" y="7047"/>
                  <a:pt x="6910" y="706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0" name="Google Shape;1480;p13"/>
          <p:cNvSpPr/>
          <p:nvPr/>
        </p:nvSpPr>
        <p:spPr>
          <a:xfrm>
            <a:off x="-788471" y="-133374"/>
            <a:ext cx="1501686" cy="1470137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81" name="Google Shape;1481;p13"/>
          <p:cNvGrpSpPr/>
          <p:nvPr/>
        </p:nvGrpSpPr>
        <p:grpSpPr>
          <a:xfrm>
            <a:off x="8150874" y="3705921"/>
            <a:ext cx="2153509" cy="1806962"/>
            <a:chOff x="3087086" y="2567861"/>
            <a:chExt cx="849444" cy="712749"/>
          </a:xfrm>
        </p:grpSpPr>
        <p:sp>
          <p:nvSpPr>
            <p:cNvPr id="1482" name="Google Shape;1482;p13"/>
            <p:cNvSpPr/>
            <p:nvPr/>
          </p:nvSpPr>
          <p:spPr>
            <a:xfrm>
              <a:off x="3095351" y="2567861"/>
              <a:ext cx="835295" cy="712749"/>
            </a:xfrm>
            <a:custGeom>
              <a:rect b="b" l="l" r="r" t="t"/>
              <a:pathLst>
                <a:path extrusionOk="0" h="19490" w="22841">
                  <a:moveTo>
                    <a:pt x="22698" y="13486"/>
                  </a:moveTo>
                  <a:cubicBezTo>
                    <a:pt x="22632" y="13510"/>
                    <a:pt x="22578" y="13528"/>
                    <a:pt x="22513" y="13552"/>
                  </a:cubicBezTo>
                  <a:cubicBezTo>
                    <a:pt x="22519" y="13594"/>
                    <a:pt x="22519" y="13641"/>
                    <a:pt x="22519" y="13701"/>
                  </a:cubicBezTo>
                  <a:cubicBezTo>
                    <a:pt x="22435" y="13665"/>
                    <a:pt x="22489" y="13504"/>
                    <a:pt x="22358" y="13558"/>
                  </a:cubicBezTo>
                  <a:cubicBezTo>
                    <a:pt x="22298" y="13683"/>
                    <a:pt x="22376" y="13743"/>
                    <a:pt x="22513" y="13808"/>
                  </a:cubicBezTo>
                  <a:lnTo>
                    <a:pt x="22304" y="13808"/>
                  </a:lnTo>
                  <a:cubicBezTo>
                    <a:pt x="22280" y="13725"/>
                    <a:pt x="22262" y="13653"/>
                    <a:pt x="22251" y="13594"/>
                  </a:cubicBezTo>
                  <a:cubicBezTo>
                    <a:pt x="22191" y="13623"/>
                    <a:pt x="22143" y="13659"/>
                    <a:pt x="22090" y="13671"/>
                  </a:cubicBezTo>
                  <a:cubicBezTo>
                    <a:pt x="22024" y="13689"/>
                    <a:pt x="21970" y="13802"/>
                    <a:pt x="21881" y="13713"/>
                  </a:cubicBezTo>
                  <a:cubicBezTo>
                    <a:pt x="21845" y="13796"/>
                    <a:pt x="21732" y="13796"/>
                    <a:pt x="21702" y="13886"/>
                  </a:cubicBezTo>
                  <a:cubicBezTo>
                    <a:pt x="21744" y="13993"/>
                    <a:pt x="21738" y="14065"/>
                    <a:pt x="21696" y="14100"/>
                  </a:cubicBezTo>
                  <a:cubicBezTo>
                    <a:pt x="21654" y="14011"/>
                    <a:pt x="21613" y="13927"/>
                    <a:pt x="21565" y="13820"/>
                  </a:cubicBezTo>
                  <a:cubicBezTo>
                    <a:pt x="21559" y="13892"/>
                    <a:pt x="21553" y="13939"/>
                    <a:pt x="21547" y="13993"/>
                  </a:cubicBezTo>
                  <a:cubicBezTo>
                    <a:pt x="21350" y="14071"/>
                    <a:pt x="21165" y="14142"/>
                    <a:pt x="20981" y="14214"/>
                  </a:cubicBezTo>
                  <a:cubicBezTo>
                    <a:pt x="20981" y="14261"/>
                    <a:pt x="20987" y="14297"/>
                    <a:pt x="20987" y="14333"/>
                  </a:cubicBezTo>
                  <a:cubicBezTo>
                    <a:pt x="20933" y="14333"/>
                    <a:pt x="20861" y="14315"/>
                    <a:pt x="20844" y="14333"/>
                  </a:cubicBezTo>
                  <a:cubicBezTo>
                    <a:pt x="20772" y="14428"/>
                    <a:pt x="20677" y="14375"/>
                    <a:pt x="20593" y="14381"/>
                  </a:cubicBezTo>
                  <a:cubicBezTo>
                    <a:pt x="20581" y="14422"/>
                    <a:pt x="20569" y="14458"/>
                    <a:pt x="20545" y="14518"/>
                  </a:cubicBezTo>
                  <a:cubicBezTo>
                    <a:pt x="20516" y="14458"/>
                    <a:pt x="20498" y="14422"/>
                    <a:pt x="20474" y="14375"/>
                  </a:cubicBezTo>
                  <a:cubicBezTo>
                    <a:pt x="20444" y="14410"/>
                    <a:pt x="20420" y="14440"/>
                    <a:pt x="20396" y="14470"/>
                  </a:cubicBezTo>
                  <a:cubicBezTo>
                    <a:pt x="20361" y="14422"/>
                    <a:pt x="20337" y="14387"/>
                    <a:pt x="20295" y="14321"/>
                  </a:cubicBezTo>
                  <a:cubicBezTo>
                    <a:pt x="20283" y="14416"/>
                    <a:pt x="20277" y="14464"/>
                    <a:pt x="20265" y="14518"/>
                  </a:cubicBezTo>
                  <a:cubicBezTo>
                    <a:pt x="20200" y="14512"/>
                    <a:pt x="20134" y="14506"/>
                    <a:pt x="20068" y="14500"/>
                  </a:cubicBezTo>
                  <a:cubicBezTo>
                    <a:pt x="20063" y="14559"/>
                    <a:pt x="20057" y="14613"/>
                    <a:pt x="20051" y="14667"/>
                  </a:cubicBezTo>
                  <a:cubicBezTo>
                    <a:pt x="19937" y="14697"/>
                    <a:pt x="19854" y="14667"/>
                    <a:pt x="19800" y="14565"/>
                  </a:cubicBezTo>
                  <a:cubicBezTo>
                    <a:pt x="19794" y="14607"/>
                    <a:pt x="19794" y="14643"/>
                    <a:pt x="19788" y="14691"/>
                  </a:cubicBezTo>
                  <a:cubicBezTo>
                    <a:pt x="19705" y="14708"/>
                    <a:pt x="19615" y="14720"/>
                    <a:pt x="19532" y="14732"/>
                  </a:cubicBezTo>
                  <a:cubicBezTo>
                    <a:pt x="19526" y="14768"/>
                    <a:pt x="19514" y="14828"/>
                    <a:pt x="19490" y="14911"/>
                  </a:cubicBezTo>
                  <a:cubicBezTo>
                    <a:pt x="19454" y="14846"/>
                    <a:pt x="19442" y="14816"/>
                    <a:pt x="19425" y="14786"/>
                  </a:cubicBezTo>
                  <a:cubicBezTo>
                    <a:pt x="19389" y="14810"/>
                    <a:pt x="19347" y="14846"/>
                    <a:pt x="19329" y="14840"/>
                  </a:cubicBezTo>
                  <a:cubicBezTo>
                    <a:pt x="19228" y="14774"/>
                    <a:pt x="19204" y="14905"/>
                    <a:pt x="19132" y="14911"/>
                  </a:cubicBezTo>
                  <a:cubicBezTo>
                    <a:pt x="19127" y="15048"/>
                    <a:pt x="18977" y="15001"/>
                    <a:pt x="18930" y="15084"/>
                  </a:cubicBezTo>
                  <a:cubicBezTo>
                    <a:pt x="18900" y="15036"/>
                    <a:pt x="18876" y="15007"/>
                    <a:pt x="18828" y="14941"/>
                  </a:cubicBezTo>
                  <a:lnTo>
                    <a:pt x="18828" y="15114"/>
                  </a:lnTo>
                  <a:cubicBezTo>
                    <a:pt x="18727" y="15108"/>
                    <a:pt x="18638" y="15096"/>
                    <a:pt x="18536" y="15084"/>
                  </a:cubicBezTo>
                  <a:cubicBezTo>
                    <a:pt x="18530" y="15150"/>
                    <a:pt x="18530" y="15209"/>
                    <a:pt x="18518" y="15299"/>
                  </a:cubicBezTo>
                  <a:cubicBezTo>
                    <a:pt x="18495" y="15245"/>
                    <a:pt x="18477" y="15215"/>
                    <a:pt x="18465" y="15197"/>
                  </a:cubicBezTo>
                  <a:cubicBezTo>
                    <a:pt x="18411" y="15233"/>
                    <a:pt x="18381" y="15263"/>
                    <a:pt x="18340" y="15275"/>
                  </a:cubicBezTo>
                  <a:cubicBezTo>
                    <a:pt x="18220" y="15317"/>
                    <a:pt x="18065" y="15263"/>
                    <a:pt x="17964" y="15394"/>
                  </a:cubicBezTo>
                  <a:cubicBezTo>
                    <a:pt x="17964" y="15394"/>
                    <a:pt x="17946" y="15382"/>
                    <a:pt x="17934" y="15382"/>
                  </a:cubicBezTo>
                  <a:cubicBezTo>
                    <a:pt x="17857" y="15382"/>
                    <a:pt x="17785" y="15352"/>
                    <a:pt x="17725" y="15311"/>
                  </a:cubicBezTo>
                  <a:cubicBezTo>
                    <a:pt x="17660" y="15346"/>
                    <a:pt x="17696" y="15454"/>
                    <a:pt x="17600" y="15454"/>
                  </a:cubicBezTo>
                  <a:cubicBezTo>
                    <a:pt x="17529" y="15448"/>
                    <a:pt x="17463" y="15454"/>
                    <a:pt x="17386" y="15454"/>
                  </a:cubicBezTo>
                  <a:cubicBezTo>
                    <a:pt x="17362" y="15484"/>
                    <a:pt x="17338" y="15519"/>
                    <a:pt x="17290" y="15573"/>
                  </a:cubicBezTo>
                  <a:lnTo>
                    <a:pt x="17290" y="15436"/>
                  </a:lnTo>
                  <a:cubicBezTo>
                    <a:pt x="17183" y="15478"/>
                    <a:pt x="17082" y="15519"/>
                    <a:pt x="16968" y="15573"/>
                  </a:cubicBezTo>
                  <a:cubicBezTo>
                    <a:pt x="16938" y="15555"/>
                    <a:pt x="16897" y="15519"/>
                    <a:pt x="16819" y="15525"/>
                  </a:cubicBezTo>
                  <a:cubicBezTo>
                    <a:pt x="16748" y="15531"/>
                    <a:pt x="16682" y="15561"/>
                    <a:pt x="16617" y="15561"/>
                  </a:cubicBezTo>
                  <a:cubicBezTo>
                    <a:pt x="16581" y="15555"/>
                    <a:pt x="16533" y="15543"/>
                    <a:pt x="16509" y="15519"/>
                  </a:cubicBezTo>
                  <a:cubicBezTo>
                    <a:pt x="16462" y="15478"/>
                    <a:pt x="16479" y="15430"/>
                    <a:pt x="16521" y="15400"/>
                  </a:cubicBezTo>
                  <a:cubicBezTo>
                    <a:pt x="16551" y="15418"/>
                    <a:pt x="16575" y="15436"/>
                    <a:pt x="16605" y="15454"/>
                  </a:cubicBezTo>
                  <a:cubicBezTo>
                    <a:pt x="16605" y="15448"/>
                    <a:pt x="16611" y="15436"/>
                    <a:pt x="16617" y="15424"/>
                  </a:cubicBezTo>
                  <a:lnTo>
                    <a:pt x="16527" y="15394"/>
                  </a:lnTo>
                  <a:cubicBezTo>
                    <a:pt x="16485" y="15358"/>
                    <a:pt x="16444" y="15329"/>
                    <a:pt x="16390" y="15281"/>
                  </a:cubicBezTo>
                  <a:cubicBezTo>
                    <a:pt x="16462" y="15251"/>
                    <a:pt x="16515" y="15227"/>
                    <a:pt x="16581" y="15203"/>
                  </a:cubicBezTo>
                  <a:cubicBezTo>
                    <a:pt x="16539" y="15144"/>
                    <a:pt x="16509" y="15108"/>
                    <a:pt x="16473" y="15066"/>
                  </a:cubicBezTo>
                  <a:cubicBezTo>
                    <a:pt x="16479" y="15054"/>
                    <a:pt x="16491" y="15048"/>
                    <a:pt x="16497" y="15042"/>
                  </a:cubicBezTo>
                  <a:cubicBezTo>
                    <a:pt x="16545" y="15060"/>
                    <a:pt x="16593" y="15078"/>
                    <a:pt x="16670" y="15108"/>
                  </a:cubicBezTo>
                  <a:cubicBezTo>
                    <a:pt x="16628" y="15030"/>
                    <a:pt x="16599" y="14971"/>
                    <a:pt x="16575" y="14917"/>
                  </a:cubicBezTo>
                  <a:cubicBezTo>
                    <a:pt x="16611" y="14899"/>
                    <a:pt x="16652" y="14881"/>
                    <a:pt x="16700" y="14864"/>
                  </a:cubicBezTo>
                  <a:cubicBezTo>
                    <a:pt x="16664" y="14822"/>
                    <a:pt x="16640" y="14798"/>
                    <a:pt x="16611" y="14768"/>
                  </a:cubicBezTo>
                  <a:cubicBezTo>
                    <a:pt x="16652" y="14756"/>
                    <a:pt x="16688" y="14744"/>
                    <a:pt x="16724" y="14738"/>
                  </a:cubicBezTo>
                  <a:cubicBezTo>
                    <a:pt x="16730" y="14667"/>
                    <a:pt x="16724" y="14589"/>
                    <a:pt x="16742" y="14524"/>
                  </a:cubicBezTo>
                  <a:cubicBezTo>
                    <a:pt x="16754" y="14470"/>
                    <a:pt x="16819" y="14422"/>
                    <a:pt x="16825" y="14369"/>
                  </a:cubicBezTo>
                  <a:cubicBezTo>
                    <a:pt x="16831" y="14285"/>
                    <a:pt x="16944" y="14315"/>
                    <a:pt x="16950" y="14232"/>
                  </a:cubicBezTo>
                  <a:cubicBezTo>
                    <a:pt x="16938" y="14208"/>
                    <a:pt x="16927" y="14172"/>
                    <a:pt x="16903" y="14118"/>
                  </a:cubicBezTo>
                  <a:cubicBezTo>
                    <a:pt x="17064" y="14094"/>
                    <a:pt x="16921" y="13945"/>
                    <a:pt x="16998" y="13874"/>
                  </a:cubicBezTo>
                  <a:cubicBezTo>
                    <a:pt x="17034" y="13868"/>
                    <a:pt x="17070" y="13868"/>
                    <a:pt x="17141" y="13862"/>
                  </a:cubicBezTo>
                  <a:cubicBezTo>
                    <a:pt x="17088" y="13826"/>
                    <a:pt x="17064" y="13808"/>
                    <a:pt x="17040" y="13790"/>
                  </a:cubicBezTo>
                  <a:cubicBezTo>
                    <a:pt x="17082" y="13594"/>
                    <a:pt x="17243" y="13456"/>
                    <a:pt x="17308" y="13266"/>
                  </a:cubicBezTo>
                  <a:cubicBezTo>
                    <a:pt x="17284" y="13284"/>
                    <a:pt x="17260" y="13296"/>
                    <a:pt x="17237" y="13313"/>
                  </a:cubicBezTo>
                  <a:cubicBezTo>
                    <a:pt x="17237" y="13313"/>
                    <a:pt x="17237" y="13319"/>
                    <a:pt x="17237" y="13319"/>
                  </a:cubicBezTo>
                  <a:lnTo>
                    <a:pt x="17231" y="13319"/>
                  </a:lnTo>
                  <a:cubicBezTo>
                    <a:pt x="17219" y="13355"/>
                    <a:pt x="17207" y="13397"/>
                    <a:pt x="17183" y="13462"/>
                  </a:cubicBezTo>
                  <a:cubicBezTo>
                    <a:pt x="17153" y="13391"/>
                    <a:pt x="17135" y="13349"/>
                    <a:pt x="17111" y="13290"/>
                  </a:cubicBezTo>
                  <a:cubicBezTo>
                    <a:pt x="17165" y="13301"/>
                    <a:pt x="17195" y="13313"/>
                    <a:pt x="17231" y="13319"/>
                  </a:cubicBezTo>
                  <a:cubicBezTo>
                    <a:pt x="17231" y="13319"/>
                    <a:pt x="17231" y="13319"/>
                    <a:pt x="17231" y="13313"/>
                  </a:cubicBezTo>
                  <a:lnTo>
                    <a:pt x="17237" y="13313"/>
                  </a:lnTo>
                  <a:cubicBezTo>
                    <a:pt x="17195" y="13278"/>
                    <a:pt x="17159" y="13236"/>
                    <a:pt x="17123" y="13188"/>
                  </a:cubicBezTo>
                  <a:cubicBezTo>
                    <a:pt x="17171" y="13099"/>
                    <a:pt x="17153" y="12968"/>
                    <a:pt x="17284" y="12920"/>
                  </a:cubicBezTo>
                  <a:cubicBezTo>
                    <a:pt x="17326" y="12997"/>
                    <a:pt x="17231" y="13111"/>
                    <a:pt x="17332" y="13170"/>
                  </a:cubicBezTo>
                  <a:cubicBezTo>
                    <a:pt x="17415" y="13081"/>
                    <a:pt x="17499" y="12991"/>
                    <a:pt x="17570" y="12914"/>
                  </a:cubicBezTo>
                  <a:cubicBezTo>
                    <a:pt x="17612" y="12938"/>
                    <a:pt x="17636" y="12950"/>
                    <a:pt x="17648" y="12956"/>
                  </a:cubicBezTo>
                  <a:cubicBezTo>
                    <a:pt x="17654" y="12884"/>
                    <a:pt x="17648" y="12825"/>
                    <a:pt x="17672" y="12777"/>
                  </a:cubicBezTo>
                  <a:cubicBezTo>
                    <a:pt x="17684" y="12747"/>
                    <a:pt x="17755" y="12747"/>
                    <a:pt x="17803" y="12735"/>
                  </a:cubicBezTo>
                  <a:cubicBezTo>
                    <a:pt x="17791" y="12783"/>
                    <a:pt x="17785" y="12819"/>
                    <a:pt x="17785" y="12854"/>
                  </a:cubicBezTo>
                  <a:cubicBezTo>
                    <a:pt x="17791" y="12860"/>
                    <a:pt x="17803" y="12866"/>
                    <a:pt x="17815" y="12872"/>
                  </a:cubicBezTo>
                  <a:cubicBezTo>
                    <a:pt x="17851" y="12807"/>
                    <a:pt x="17875" y="12723"/>
                    <a:pt x="17928" y="12693"/>
                  </a:cubicBezTo>
                  <a:cubicBezTo>
                    <a:pt x="17994" y="12658"/>
                    <a:pt x="18077" y="12658"/>
                    <a:pt x="18101" y="12580"/>
                  </a:cubicBezTo>
                  <a:cubicBezTo>
                    <a:pt x="18149" y="12604"/>
                    <a:pt x="18179" y="12616"/>
                    <a:pt x="18238" y="12640"/>
                  </a:cubicBezTo>
                  <a:lnTo>
                    <a:pt x="18238" y="12318"/>
                  </a:lnTo>
                  <a:cubicBezTo>
                    <a:pt x="18322" y="12312"/>
                    <a:pt x="18304" y="12425"/>
                    <a:pt x="18363" y="12461"/>
                  </a:cubicBezTo>
                  <a:cubicBezTo>
                    <a:pt x="18375" y="12389"/>
                    <a:pt x="18411" y="12348"/>
                    <a:pt x="18489" y="12342"/>
                  </a:cubicBezTo>
                  <a:cubicBezTo>
                    <a:pt x="18512" y="12342"/>
                    <a:pt x="18560" y="12330"/>
                    <a:pt x="18560" y="12318"/>
                  </a:cubicBezTo>
                  <a:cubicBezTo>
                    <a:pt x="18584" y="12234"/>
                    <a:pt x="18691" y="12193"/>
                    <a:pt x="18656" y="12079"/>
                  </a:cubicBezTo>
                  <a:cubicBezTo>
                    <a:pt x="18638" y="12038"/>
                    <a:pt x="18691" y="11972"/>
                    <a:pt x="18709" y="11918"/>
                  </a:cubicBezTo>
                  <a:cubicBezTo>
                    <a:pt x="18721" y="11900"/>
                    <a:pt x="18739" y="11865"/>
                    <a:pt x="18727" y="11859"/>
                  </a:cubicBezTo>
                  <a:cubicBezTo>
                    <a:pt x="18644" y="11781"/>
                    <a:pt x="18751" y="11722"/>
                    <a:pt x="18757" y="11656"/>
                  </a:cubicBezTo>
                  <a:cubicBezTo>
                    <a:pt x="18757" y="11596"/>
                    <a:pt x="18781" y="11543"/>
                    <a:pt x="18787" y="11489"/>
                  </a:cubicBezTo>
                  <a:cubicBezTo>
                    <a:pt x="18793" y="11388"/>
                    <a:pt x="18799" y="11292"/>
                    <a:pt x="18805" y="11167"/>
                  </a:cubicBezTo>
                  <a:cubicBezTo>
                    <a:pt x="18763" y="11113"/>
                    <a:pt x="18679" y="11042"/>
                    <a:pt x="18656" y="10952"/>
                  </a:cubicBezTo>
                  <a:cubicBezTo>
                    <a:pt x="18638" y="10869"/>
                    <a:pt x="18691" y="10774"/>
                    <a:pt x="18715" y="10672"/>
                  </a:cubicBezTo>
                  <a:cubicBezTo>
                    <a:pt x="18644" y="10654"/>
                    <a:pt x="18590" y="10642"/>
                    <a:pt x="18512" y="10625"/>
                  </a:cubicBezTo>
                  <a:cubicBezTo>
                    <a:pt x="18477" y="10404"/>
                    <a:pt x="18298" y="10326"/>
                    <a:pt x="18119" y="10237"/>
                  </a:cubicBezTo>
                  <a:cubicBezTo>
                    <a:pt x="18095" y="10338"/>
                    <a:pt x="18053" y="10380"/>
                    <a:pt x="17994" y="10374"/>
                  </a:cubicBezTo>
                  <a:cubicBezTo>
                    <a:pt x="18030" y="10309"/>
                    <a:pt x="18059" y="10237"/>
                    <a:pt x="18083" y="10183"/>
                  </a:cubicBezTo>
                  <a:cubicBezTo>
                    <a:pt x="18024" y="10142"/>
                    <a:pt x="17976" y="10106"/>
                    <a:pt x="17928" y="10076"/>
                  </a:cubicBezTo>
                  <a:cubicBezTo>
                    <a:pt x="17892" y="10130"/>
                    <a:pt x="17869" y="10177"/>
                    <a:pt x="17839" y="10225"/>
                  </a:cubicBezTo>
                  <a:cubicBezTo>
                    <a:pt x="17833" y="10225"/>
                    <a:pt x="17827" y="10219"/>
                    <a:pt x="17815" y="10219"/>
                  </a:cubicBezTo>
                  <a:lnTo>
                    <a:pt x="17815" y="10028"/>
                  </a:lnTo>
                  <a:cubicBezTo>
                    <a:pt x="17761" y="9999"/>
                    <a:pt x="17678" y="9981"/>
                    <a:pt x="17660" y="9939"/>
                  </a:cubicBezTo>
                  <a:cubicBezTo>
                    <a:pt x="17600" y="9790"/>
                    <a:pt x="17487" y="9754"/>
                    <a:pt x="17344" y="9766"/>
                  </a:cubicBezTo>
                  <a:cubicBezTo>
                    <a:pt x="17308" y="9689"/>
                    <a:pt x="17278" y="9611"/>
                    <a:pt x="17249" y="9528"/>
                  </a:cubicBezTo>
                  <a:cubicBezTo>
                    <a:pt x="17332" y="9539"/>
                    <a:pt x="17398" y="9551"/>
                    <a:pt x="17469" y="9557"/>
                  </a:cubicBezTo>
                  <a:cubicBezTo>
                    <a:pt x="17439" y="9498"/>
                    <a:pt x="17409" y="9462"/>
                    <a:pt x="17368" y="9450"/>
                  </a:cubicBezTo>
                  <a:cubicBezTo>
                    <a:pt x="17332" y="9432"/>
                    <a:pt x="17290" y="9444"/>
                    <a:pt x="17249" y="9444"/>
                  </a:cubicBezTo>
                  <a:cubicBezTo>
                    <a:pt x="17278" y="9396"/>
                    <a:pt x="17314" y="9384"/>
                    <a:pt x="17338" y="9361"/>
                  </a:cubicBezTo>
                  <a:cubicBezTo>
                    <a:pt x="17368" y="9337"/>
                    <a:pt x="17380" y="9301"/>
                    <a:pt x="17404" y="9271"/>
                  </a:cubicBezTo>
                  <a:cubicBezTo>
                    <a:pt x="17302" y="9247"/>
                    <a:pt x="17308" y="9158"/>
                    <a:pt x="17296" y="9098"/>
                  </a:cubicBezTo>
                  <a:cubicBezTo>
                    <a:pt x="17290" y="9051"/>
                    <a:pt x="17326" y="8991"/>
                    <a:pt x="17344" y="8925"/>
                  </a:cubicBezTo>
                  <a:cubicBezTo>
                    <a:pt x="17147" y="8687"/>
                    <a:pt x="17141" y="8669"/>
                    <a:pt x="17290" y="8556"/>
                  </a:cubicBezTo>
                  <a:cubicBezTo>
                    <a:pt x="17243" y="8484"/>
                    <a:pt x="17195" y="8419"/>
                    <a:pt x="17153" y="8347"/>
                  </a:cubicBezTo>
                  <a:cubicBezTo>
                    <a:pt x="17147" y="8353"/>
                    <a:pt x="17147" y="8353"/>
                    <a:pt x="17147" y="8353"/>
                  </a:cubicBezTo>
                  <a:cubicBezTo>
                    <a:pt x="17141" y="8413"/>
                    <a:pt x="17135" y="8472"/>
                    <a:pt x="17129" y="8532"/>
                  </a:cubicBezTo>
                  <a:cubicBezTo>
                    <a:pt x="17064" y="8419"/>
                    <a:pt x="17064" y="8413"/>
                    <a:pt x="17147" y="8353"/>
                  </a:cubicBezTo>
                  <a:cubicBezTo>
                    <a:pt x="17147" y="8347"/>
                    <a:pt x="17147" y="8347"/>
                    <a:pt x="17147" y="8341"/>
                  </a:cubicBezTo>
                  <a:lnTo>
                    <a:pt x="17153" y="8347"/>
                  </a:lnTo>
                  <a:lnTo>
                    <a:pt x="17153" y="8347"/>
                  </a:lnTo>
                  <a:cubicBezTo>
                    <a:pt x="17129" y="8317"/>
                    <a:pt x="17105" y="8287"/>
                    <a:pt x="17070" y="8234"/>
                  </a:cubicBezTo>
                  <a:cubicBezTo>
                    <a:pt x="17076" y="8228"/>
                    <a:pt x="17082" y="8186"/>
                    <a:pt x="17093" y="8138"/>
                  </a:cubicBezTo>
                  <a:cubicBezTo>
                    <a:pt x="17052" y="8132"/>
                    <a:pt x="17016" y="8121"/>
                    <a:pt x="16986" y="8115"/>
                  </a:cubicBezTo>
                  <a:cubicBezTo>
                    <a:pt x="16986" y="8079"/>
                    <a:pt x="16974" y="8043"/>
                    <a:pt x="16974" y="8013"/>
                  </a:cubicBezTo>
                  <a:cubicBezTo>
                    <a:pt x="16980" y="7977"/>
                    <a:pt x="16992" y="7948"/>
                    <a:pt x="17004" y="7918"/>
                  </a:cubicBezTo>
                  <a:cubicBezTo>
                    <a:pt x="17004" y="7918"/>
                    <a:pt x="17010" y="7918"/>
                    <a:pt x="17010" y="7918"/>
                  </a:cubicBezTo>
                  <a:cubicBezTo>
                    <a:pt x="17010" y="7912"/>
                    <a:pt x="17010" y="7912"/>
                    <a:pt x="17010" y="7912"/>
                  </a:cubicBezTo>
                  <a:lnTo>
                    <a:pt x="17010" y="7912"/>
                  </a:lnTo>
                  <a:lnTo>
                    <a:pt x="17004" y="7918"/>
                  </a:lnTo>
                  <a:cubicBezTo>
                    <a:pt x="16980" y="7876"/>
                    <a:pt x="16956" y="7840"/>
                    <a:pt x="16933" y="7793"/>
                  </a:cubicBezTo>
                  <a:cubicBezTo>
                    <a:pt x="16927" y="7751"/>
                    <a:pt x="17040" y="7727"/>
                    <a:pt x="16944" y="7667"/>
                  </a:cubicBezTo>
                  <a:cubicBezTo>
                    <a:pt x="16921" y="7685"/>
                    <a:pt x="16897" y="7703"/>
                    <a:pt x="16849" y="7733"/>
                  </a:cubicBezTo>
                  <a:cubicBezTo>
                    <a:pt x="16831" y="7638"/>
                    <a:pt x="16819" y="7560"/>
                    <a:pt x="16813" y="7501"/>
                  </a:cubicBezTo>
                  <a:cubicBezTo>
                    <a:pt x="16789" y="7483"/>
                    <a:pt x="16772" y="7465"/>
                    <a:pt x="16754" y="7447"/>
                  </a:cubicBezTo>
                  <a:cubicBezTo>
                    <a:pt x="16736" y="7560"/>
                    <a:pt x="16724" y="7626"/>
                    <a:pt x="16718" y="7697"/>
                  </a:cubicBezTo>
                  <a:cubicBezTo>
                    <a:pt x="16700" y="7697"/>
                    <a:pt x="16688" y="7697"/>
                    <a:pt x="16670" y="7697"/>
                  </a:cubicBezTo>
                  <a:cubicBezTo>
                    <a:pt x="16646" y="7650"/>
                    <a:pt x="16617" y="7608"/>
                    <a:pt x="16581" y="7542"/>
                  </a:cubicBezTo>
                  <a:cubicBezTo>
                    <a:pt x="16623" y="7518"/>
                    <a:pt x="16670" y="7495"/>
                    <a:pt x="16748" y="7447"/>
                  </a:cubicBezTo>
                  <a:cubicBezTo>
                    <a:pt x="16706" y="7405"/>
                    <a:pt x="16664" y="7363"/>
                    <a:pt x="16617" y="7345"/>
                  </a:cubicBezTo>
                  <a:cubicBezTo>
                    <a:pt x="16539" y="7310"/>
                    <a:pt x="16533" y="7250"/>
                    <a:pt x="16527" y="7185"/>
                  </a:cubicBezTo>
                  <a:cubicBezTo>
                    <a:pt x="16521" y="7155"/>
                    <a:pt x="16527" y="7101"/>
                    <a:pt x="16515" y="7095"/>
                  </a:cubicBezTo>
                  <a:cubicBezTo>
                    <a:pt x="16479" y="7083"/>
                    <a:pt x="16438" y="7095"/>
                    <a:pt x="16426" y="7095"/>
                  </a:cubicBezTo>
                  <a:cubicBezTo>
                    <a:pt x="16402" y="7024"/>
                    <a:pt x="16402" y="6928"/>
                    <a:pt x="16360" y="6910"/>
                  </a:cubicBezTo>
                  <a:cubicBezTo>
                    <a:pt x="16229" y="6851"/>
                    <a:pt x="16181" y="6714"/>
                    <a:pt x="16074" y="6636"/>
                  </a:cubicBezTo>
                  <a:cubicBezTo>
                    <a:pt x="15967" y="6547"/>
                    <a:pt x="15853" y="6445"/>
                    <a:pt x="15722" y="6392"/>
                  </a:cubicBezTo>
                  <a:cubicBezTo>
                    <a:pt x="15645" y="6362"/>
                    <a:pt x="15603" y="6320"/>
                    <a:pt x="15573" y="6260"/>
                  </a:cubicBezTo>
                  <a:cubicBezTo>
                    <a:pt x="15537" y="6272"/>
                    <a:pt x="15514" y="6284"/>
                    <a:pt x="15454" y="6302"/>
                  </a:cubicBezTo>
                  <a:cubicBezTo>
                    <a:pt x="15496" y="6147"/>
                    <a:pt x="15412" y="6105"/>
                    <a:pt x="15311" y="6076"/>
                  </a:cubicBezTo>
                  <a:cubicBezTo>
                    <a:pt x="15019" y="5980"/>
                    <a:pt x="14768" y="5766"/>
                    <a:pt x="14452" y="5736"/>
                  </a:cubicBezTo>
                  <a:cubicBezTo>
                    <a:pt x="14423" y="5730"/>
                    <a:pt x="14399" y="5706"/>
                    <a:pt x="14369" y="5694"/>
                  </a:cubicBezTo>
                  <a:cubicBezTo>
                    <a:pt x="14190" y="5623"/>
                    <a:pt x="14017" y="5533"/>
                    <a:pt x="13814" y="5503"/>
                  </a:cubicBezTo>
                  <a:cubicBezTo>
                    <a:pt x="13642" y="5479"/>
                    <a:pt x="13469" y="5420"/>
                    <a:pt x="13290" y="5372"/>
                  </a:cubicBezTo>
                  <a:cubicBezTo>
                    <a:pt x="13284" y="5390"/>
                    <a:pt x="13266" y="5414"/>
                    <a:pt x="13254" y="5438"/>
                  </a:cubicBezTo>
                  <a:cubicBezTo>
                    <a:pt x="13165" y="5402"/>
                    <a:pt x="13063" y="5390"/>
                    <a:pt x="12992" y="5330"/>
                  </a:cubicBezTo>
                  <a:cubicBezTo>
                    <a:pt x="12908" y="5271"/>
                    <a:pt x="12789" y="5384"/>
                    <a:pt x="12741" y="5253"/>
                  </a:cubicBezTo>
                  <a:cubicBezTo>
                    <a:pt x="12688" y="5277"/>
                    <a:pt x="12640" y="5295"/>
                    <a:pt x="12586" y="5318"/>
                  </a:cubicBezTo>
                  <a:cubicBezTo>
                    <a:pt x="12497" y="5223"/>
                    <a:pt x="12348" y="5223"/>
                    <a:pt x="12300" y="5056"/>
                  </a:cubicBezTo>
                  <a:cubicBezTo>
                    <a:pt x="12270" y="5140"/>
                    <a:pt x="12252" y="5181"/>
                    <a:pt x="12229" y="5241"/>
                  </a:cubicBezTo>
                  <a:cubicBezTo>
                    <a:pt x="12080" y="5163"/>
                    <a:pt x="12109" y="5026"/>
                    <a:pt x="12097" y="4907"/>
                  </a:cubicBezTo>
                  <a:cubicBezTo>
                    <a:pt x="12044" y="4883"/>
                    <a:pt x="11990" y="4859"/>
                    <a:pt x="11942" y="4836"/>
                  </a:cubicBezTo>
                  <a:cubicBezTo>
                    <a:pt x="12014" y="4758"/>
                    <a:pt x="12014" y="4686"/>
                    <a:pt x="11960" y="4603"/>
                  </a:cubicBezTo>
                  <a:cubicBezTo>
                    <a:pt x="11925" y="4555"/>
                    <a:pt x="11883" y="4514"/>
                    <a:pt x="11907" y="4442"/>
                  </a:cubicBezTo>
                  <a:cubicBezTo>
                    <a:pt x="11913" y="4418"/>
                    <a:pt x="11901" y="4370"/>
                    <a:pt x="11883" y="4359"/>
                  </a:cubicBezTo>
                  <a:cubicBezTo>
                    <a:pt x="11775" y="4305"/>
                    <a:pt x="11781" y="4192"/>
                    <a:pt x="11734" y="4102"/>
                  </a:cubicBezTo>
                  <a:cubicBezTo>
                    <a:pt x="11698" y="4043"/>
                    <a:pt x="11638" y="4001"/>
                    <a:pt x="11585" y="3953"/>
                  </a:cubicBezTo>
                  <a:cubicBezTo>
                    <a:pt x="11543" y="3917"/>
                    <a:pt x="11459" y="3917"/>
                    <a:pt x="11454" y="3828"/>
                  </a:cubicBezTo>
                  <a:cubicBezTo>
                    <a:pt x="11519" y="3816"/>
                    <a:pt x="11591" y="3870"/>
                    <a:pt x="11626" y="3816"/>
                  </a:cubicBezTo>
                  <a:cubicBezTo>
                    <a:pt x="11579" y="3721"/>
                    <a:pt x="11543" y="3631"/>
                    <a:pt x="11489" y="3554"/>
                  </a:cubicBezTo>
                  <a:cubicBezTo>
                    <a:pt x="11454" y="3500"/>
                    <a:pt x="11400" y="3440"/>
                    <a:pt x="11340" y="3411"/>
                  </a:cubicBezTo>
                  <a:cubicBezTo>
                    <a:pt x="11233" y="3357"/>
                    <a:pt x="11114" y="3321"/>
                    <a:pt x="11000" y="3291"/>
                  </a:cubicBezTo>
                  <a:cubicBezTo>
                    <a:pt x="10881" y="3262"/>
                    <a:pt x="10768" y="3214"/>
                    <a:pt x="10690" y="3118"/>
                  </a:cubicBezTo>
                  <a:cubicBezTo>
                    <a:pt x="10559" y="3160"/>
                    <a:pt x="10690" y="3232"/>
                    <a:pt x="10673" y="3256"/>
                  </a:cubicBezTo>
                  <a:cubicBezTo>
                    <a:pt x="10512" y="3297"/>
                    <a:pt x="10368" y="3333"/>
                    <a:pt x="10202" y="3375"/>
                  </a:cubicBezTo>
                  <a:cubicBezTo>
                    <a:pt x="10184" y="3369"/>
                    <a:pt x="10124" y="3345"/>
                    <a:pt x="10136" y="3268"/>
                  </a:cubicBezTo>
                  <a:cubicBezTo>
                    <a:pt x="10166" y="3285"/>
                    <a:pt x="10196" y="3303"/>
                    <a:pt x="10225" y="3321"/>
                  </a:cubicBezTo>
                  <a:cubicBezTo>
                    <a:pt x="10207" y="3244"/>
                    <a:pt x="10196" y="3178"/>
                    <a:pt x="10178" y="3113"/>
                  </a:cubicBezTo>
                  <a:cubicBezTo>
                    <a:pt x="10148" y="3101"/>
                    <a:pt x="10112" y="3089"/>
                    <a:pt x="10070" y="3077"/>
                  </a:cubicBezTo>
                  <a:cubicBezTo>
                    <a:pt x="10041" y="3124"/>
                    <a:pt x="10017" y="3166"/>
                    <a:pt x="10011" y="3178"/>
                  </a:cubicBezTo>
                  <a:cubicBezTo>
                    <a:pt x="9862" y="3226"/>
                    <a:pt x="9748" y="3268"/>
                    <a:pt x="9623" y="3303"/>
                  </a:cubicBezTo>
                  <a:cubicBezTo>
                    <a:pt x="9647" y="3345"/>
                    <a:pt x="9659" y="3369"/>
                    <a:pt x="9671" y="3399"/>
                  </a:cubicBezTo>
                  <a:cubicBezTo>
                    <a:pt x="9629" y="3429"/>
                    <a:pt x="9581" y="3458"/>
                    <a:pt x="9540" y="3488"/>
                  </a:cubicBezTo>
                  <a:cubicBezTo>
                    <a:pt x="9480" y="3446"/>
                    <a:pt x="9432" y="3411"/>
                    <a:pt x="9415" y="3393"/>
                  </a:cubicBezTo>
                  <a:cubicBezTo>
                    <a:pt x="9438" y="3315"/>
                    <a:pt x="9456" y="3279"/>
                    <a:pt x="9462" y="3238"/>
                  </a:cubicBezTo>
                  <a:cubicBezTo>
                    <a:pt x="9468" y="3208"/>
                    <a:pt x="9450" y="3166"/>
                    <a:pt x="9462" y="3136"/>
                  </a:cubicBezTo>
                  <a:cubicBezTo>
                    <a:pt x="9546" y="2963"/>
                    <a:pt x="9564" y="2791"/>
                    <a:pt x="9462" y="2612"/>
                  </a:cubicBezTo>
                  <a:cubicBezTo>
                    <a:pt x="9492" y="2600"/>
                    <a:pt x="9522" y="2594"/>
                    <a:pt x="9546" y="2582"/>
                  </a:cubicBezTo>
                  <a:cubicBezTo>
                    <a:pt x="9534" y="2504"/>
                    <a:pt x="9438" y="2421"/>
                    <a:pt x="9570" y="2361"/>
                  </a:cubicBezTo>
                  <a:cubicBezTo>
                    <a:pt x="9593" y="2349"/>
                    <a:pt x="9605" y="2272"/>
                    <a:pt x="9593" y="2266"/>
                  </a:cubicBezTo>
                  <a:cubicBezTo>
                    <a:pt x="9504" y="2188"/>
                    <a:pt x="9581" y="2111"/>
                    <a:pt x="9587" y="2033"/>
                  </a:cubicBezTo>
                  <a:cubicBezTo>
                    <a:pt x="9587" y="1974"/>
                    <a:pt x="9581" y="1878"/>
                    <a:pt x="9540" y="1843"/>
                  </a:cubicBezTo>
                  <a:cubicBezTo>
                    <a:pt x="9444" y="1759"/>
                    <a:pt x="9426" y="1735"/>
                    <a:pt x="9468" y="1592"/>
                  </a:cubicBezTo>
                  <a:cubicBezTo>
                    <a:pt x="9510" y="1622"/>
                    <a:pt x="9558" y="1652"/>
                    <a:pt x="9623" y="1700"/>
                  </a:cubicBezTo>
                  <a:cubicBezTo>
                    <a:pt x="9635" y="1533"/>
                    <a:pt x="9659" y="1401"/>
                    <a:pt x="9528" y="1300"/>
                  </a:cubicBezTo>
                  <a:cubicBezTo>
                    <a:pt x="9510" y="1282"/>
                    <a:pt x="9498" y="1211"/>
                    <a:pt x="9510" y="1199"/>
                  </a:cubicBezTo>
                  <a:cubicBezTo>
                    <a:pt x="9558" y="1163"/>
                    <a:pt x="9540" y="1139"/>
                    <a:pt x="9510" y="1097"/>
                  </a:cubicBezTo>
                  <a:cubicBezTo>
                    <a:pt x="9480" y="1056"/>
                    <a:pt x="9474" y="1008"/>
                    <a:pt x="9504" y="948"/>
                  </a:cubicBezTo>
                  <a:cubicBezTo>
                    <a:pt x="9540" y="877"/>
                    <a:pt x="9486" y="811"/>
                    <a:pt x="9432" y="764"/>
                  </a:cubicBezTo>
                  <a:cubicBezTo>
                    <a:pt x="9415" y="752"/>
                    <a:pt x="9379" y="764"/>
                    <a:pt x="9343" y="764"/>
                  </a:cubicBezTo>
                  <a:cubicBezTo>
                    <a:pt x="9367" y="716"/>
                    <a:pt x="9379" y="680"/>
                    <a:pt x="9397" y="650"/>
                  </a:cubicBezTo>
                  <a:cubicBezTo>
                    <a:pt x="9319" y="531"/>
                    <a:pt x="9158" y="501"/>
                    <a:pt x="9140" y="346"/>
                  </a:cubicBezTo>
                  <a:cubicBezTo>
                    <a:pt x="9134" y="340"/>
                    <a:pt x="9116" y="328"/>
                    <a:pt x="9110" y="328"/>
                  </a:cubicBezTo>
                  <a:cubicBezTo>
                    <a:pt x="9009" y="358"/>
                    <a:pt x="8914" y="215"/>
                    <a:pt x="8818" y="328"/>
                  </a:cubicBezTo>
                  <a:cubicBezTo>
                    <a:pt x="8812" y="334"/>
                    <a:pt x="8777" y="298"/>
                    <a:pt x="8759" y="304"/>
                  </a:cubicBezTo>
                  <a:cubicBezTo>
                    <a:pt x="8729" y="316"/>
                    <a:pt x="8705" y="340"/>
                    <a:pt x="8681" y="358"/>
                  </a:cubicBezTo>
                  <a:cubicBezTo>
                    <a:pt x="8628" y="316"/>
                    <a:pt x="8574" y="275"/>
                    <a:pt x="8520" y="233"/>
                  </a:cubicBezTo>
                  <a:cubicBezTo>
                    <a:pt x="8592" y="197"/>
                    <a:pt x="8651" y="173"/>
                    <a:pt x="8729" y="138"/>
                  </a:cubicBezTo>
                  <a:cubicBezTo>
                    <a:pt x="8687" y="102"/>
                    <a:pt x="8657" y="78"/>
                    <a:pt x="8639" y="66"/>
                  </a:cubicBezTo>
                  <a:cubicBezTo>
                    <a:pt x="8592" y="96"/>
                    <a:pt x="8556" y="120"/>
                    <a:pt x="8520" y="143"/>
                  </a:cubicBezTo>
                  <a:cubicBezTo>
                    <a:pt x="8473" y="78"/>
                    <a:pt x="8455" y="0"/>
                    <a:pt x="8347" y="36"/>
                  </a:cubicBezTo>
                  <a:cubicBezTo>
                    <a:pt x="8365" y="78"/>
                    <a:pt x="8383" y="114"/>
                    <a:pt x="8407" y="161"/>
                  </a:cubicBezTo>
                  <a:cubicBezTo>
                    <a:pt x="8318" y="138"/>
                    <a:pt x="8252" y="120"/>
                    <a:pt x="8174" y="108"/>
                  </a:cubicBezTo>
                  <a:cubicBezTo>
                    <a:pt x="8037" y="84"/>
                    <a:pt x="7906" y="114"/>
                    <a:pt x="7793" y="191"/>
                  </a:cubicBezTo>
                  <a:cubicBezTo>
                    <a:pt x="7775" y="203"/>
                    <a:pt x="7751" y="215"/>
                    <a:pt x="7745" y="209"/>
                  </a:cubicBezTo>
                  <a:cubicBezTo>
                    <a:pt x="7650" y="126"/>
                    <a:pt x="7590" y="233"/>
                    <a:pt x="7495" y="227"/>
                  </a:cubicBezTo>
                  <a:cubicBezTo>
                    <a:pt x="7554" y="287"/>
                    <a:pt x="7566" y="346"/>
                    <a:pt x="7531" y="406"/>
                  </a:cubicBezTo>
                  <a:cubicBezTo>
                    <a:pt x="7489" y="370"/>
                    <a:pt x="7507" y="263"/>
                    <a:pt x="7417" y="281"/>
                  </a:cubicBezTo>
                  <a:cubicBezTo>
                    <a:pt x="7387" y="322"/>
                    <a:pt x="7358" y="394"/>
                    <a:pt x="7334" y="394"/>
                  </a:cubicBezTo>
                  <a:cubicBezTo>
                    <a:pt x="7173" y="394"/>
                    <a:pt x="7066" y="537"/>
                    <a:pt x="6869" y="489"/>
                  </a:cubicBezTo>
                  <a:cubicBezTo>
                    <a:pt x="6934" y="549"/>
                    <a:pt x="6970" y="585"/>
                    <a:pt x="7006" y="620"/>
                  </a:cubicBezTo>
                  <a:cubicBezTo>
                    <a:pt x="7000" y="626"/>
                    <a:pt x="6994" y="632"/>
                    <a:pt x="6988" y="638"/>
                  </a:cubicBezTo>
                  <a:cubicBezTo>
                    <a:pt x="6922" y="609"/>
                    <a:pt x="6857" y="579"/>
                    <a:pt x="6797" y="543"/>
                  </a:cubicBezTo>
                  <a:cubicBezTo>
                    <a:pt x="6791" y="555"/>
                    <a:pt x="6785" y="561"/>
                    <a:pt x="6779" y="573"/>
                  </a:cubicBezTo>
                  <a:cubicBezTo>
                    <a:pt x="6809" y="614"/>
                    <a:pt x="6845" y="662"/>
                    <a:pt x="6881" y="704"/>
                  </a:cubicBezTo>
                  <a:cubicBezTo>
                    <a:pt x="6881" y="704"/>
                    <a:pt x="6887" y="704"/>
                    <a:pt x="6887" y="704"/>
                  </a:cubicBezTo>
                  <a:cubicBezTo>
                    <a:pt x="6887" y="710"/>
                    <a:pt x="6887" y="710"/>
                    <a:pt x="6887" y="710"/>
                  </a:cubicBezTo>
                  <a:cubicBezTo>
                    <a:pt x="6917" y="716"/>
                    <a:pt x="6952" y="722"/>
                    <a:pt x="6958" y="740"/>
                  </a:cubicBezTo>
                  <a:cubicBezTo>
                    <a:pt x="6970" y="781"/>
                    <a:pt x="6970" y="829"/>
                    <a:pt x="6970" y="877"/>
                  </a:cubicBezTo>
                  <a:cubicBezTo>
                    <a:pt x="6970" y="901"/>
                    <a:pt x="6958" y="942"/>
                    <a:pt x="6940" y="948"/>
                  </a:cubicBezTo>
                  <a:cubicBezTo>
                    <a:pt x="6917" y="954"/>
                    <a:pt x="6887" y="936"/>
                    <a:pt x="6833" y="924"/>
                  </a:cubicBezTo>
                  <a:cubicBezTo>
                    <a:pt x="6881" y="895"/>
                    <a:pt x="6905" y="877"/>
                    <a:pt x="6934" y="853"/>
                  </a:cubicBezTo>
                  <a:cubicBezTo>
                    <a:pt x="6922" y="805"/>
                    <a:pt x="6905" y="758"/>
                    <a:pt x="6893" y="710"/>
                  </a:cubicBezTo>
                  <a:cubicBezTo>
                    <a:pt x="6887" y="710"/>
                    <a:pt x="6887" y="710"/>
                    <a:pt x="6887" y="710"/>
                  </a:cubicBezTo>
                  <a:cubicBezTo>
                    <a:pt x="6881" y="710"/>
                    <a:pt x="6881" y="704"/>
                    <a:pt x="6881" y="704"/>
                  </a:cubicBezTo>
                  <a:cubicBezTo>
                    <a:pt x="6839" y="692"/>
                    <a:pt x="6797" y="680"/>
                    <a:pt x="6756" y="674"/>
                  </a:cubicBezTo>
                  <a:cubicBezTo>
                    <a:pt x="6732" y="728"/>
                    <a:pt x="6702" y="775"/>
                    <a:pt x="6684" y="823"/>
                  </a:cubicBezTo>
                  <a:cubicBezTo>
                    <a:pt x="6636" y="966"/>
                    <a:pt x="6636" y="972"/>
                    <a:pt x="6493" y="895"/>
                  </a:cubicBezTo>
                  <a:cubicBezTo>
                    <a:pt x="6493" y="889"/>
                    <a:pt x="6493" y="889"/>
                    <a:pt x="6493" y="883"/>
                  </a:cubicBezTo>
                  <a:cubicBezTo>
                    <a:pt x="6493" y="889"/>
                    <a:pt x="6487" y="889"/>
                    <a:pt x="6487" y="889"/>
                  </a:cubicBezTo>
                  <a:lnTo>
                    <a:pt x="6487" y="889"/>
                  </a:lnTo>
                  <a:lnTo>
                    <a:pt x="6493" y="895"/>
                  </a:lnTo>
                  <a:cubicBezTo>
                    <a:pt x="6469" y="913"/>
                    <a:pt x="6422" y="924"/>
                    <a:pt x="6416" y="948"/>
                  </a:cubicBezTo>
                  <a:cubicBezTo>
                    <a:pt x="6410" y="996"/>
                    <a:pt x="6416" y="1044"/>
                    <a:pt x="6422" y="1127"/>
                  </a:cubicBezTo>
                  <a:cubicBezTo>
                    <a:pt x="6291" y="1223"/>
                    <a:pt x="6291" y="1503"/>
                    <a:pt x="6034" y="1521"/>
                  </a:cubicBezTo>
                  <a:cubicBezTo>
                    <a:pt x="6016" y="1568"/>
                    <a:pt x="5998" y="1610"/>
                    <a:pt x="5980" y="1652"/>
                  </a:cubicBezTo>
                  <a:cubicBezTo>
                    <a:pt x="5975" y="1652"/>
                    <a:pt x="5975" y="1652"/>
                    <a:pt x="5969" y="1646"/>
                  </a:cubicBezTo>
                  <a:cubicBezTo>
                    <a:pt x="5975" y="1652"/>
                    <a:pt x="5975" y="1658"/>
                    <a:pt x="5975" y="1658"/>
                  </a:cubicBezTo>
                  <a:lnTo>
                    <a:pt x="5980" y="1652"/>
                  </a:lnTo>
                  <a:cubicBezTo>
                    <a:pt x="5957" y="1789"/>
                    <a:pt x="5933" y="1807"/>
                    <a:pt x="5831" y="1759"/>
                  </a:cubicBezTo>
                  <a:lnTo>
                    <a:pt x="5831" y="1759"/>
                  </a:lnTo>
                  <a:lnTo>
                    <a:pt x="5825" y="1759"/>
                  </a:lnTo>
                  <a:lnTo>
                    <a:pt x="5831" y="1765"/>
                  </a:lnTo>
                  <a:cubicBezTo>
                    <a:pt x="5790" y="1753"/>
                    <a:pt x="5748" y="1735"/>
                    <a:pt x="5706" y="1723"/>
                  </a:cubicBezTo>
                  <a:cubicBezTo>
                    <a:pt x="5688" y="1717"/>
                    <a:pt x="5670" y="1729"/>
                    <a:pt x="5629" y="1741"/>
                  </a:cubicBezTo>
                  <a:cubicBezTo>
                    <a:pt x="5682" y="1783"/>
                    <a:pt x="5718" y="1807"/>
                    <a:pt x="5760" y="1837"/>
                  </a:cubicBezTo>
                  <a:cubicBezTo>
                    <a:pt x="5742" y="1866"/>
                    <a:pt x="5718" y="1902"/>
                    <a:pt x="5694" y="1932"/>
                  </a:cubicBezTo>
                  <a:cubicBezTo>
                    <a:pt x="5724" y="1962"/>
                    <a:pt x="5748" y="1992"/>
                    <a:pt x="5772" y="2021"/>
                  </a:cubicBezTo>
                  <a:cubicBezTo>
                    <a:pt x="5712" y="2039"/>
                    <a:pt x="5670" y="2069"/>
                    <a:pt x="5623" y="2069"/>
                  </a:cubicBezTo>
                  <a:cubicBezTo>
                    <a:pt x="5581" y="2063"/>
                    <a:pt x="5533" y="2027"/>
                    <a:pt x="5486" y="2016"/>
                  </a:cubicBezTo>
                  <a:cubicBezTo>
                    <a:pt x="5468" y="2016"/>
                    <a:pt x="5438" y="2039"/>
                    <a:pt x="5426" y="2057"/>
                  </a:cubicBezTo>
                  <a:cubicBezTo>
                    <a:pt x="5402" y="2087"/>
                    <a:pt x="5390" y="2117"/>
                    <a:pt x="5372" y="2153"/>
                  </a:cubicBezTo>
                  <a:cubicBezTo>
                    <a:pt x="5587" y="2248"/>
                    <a:pt x="5611" y="2272"/>
                    <a:pt x="5575" y="2367"/>
                  </a:cubicBezTo>
                  <a:cubicBezTo>
                    <a:pt x="5515" y="2284"/>
                    <a:pt x="5456" y="2188"/>
                    <a:pt x="5337" y="2236"/>
                  </a:cubicBezTo>
                  <a:cubicBezTo>
                    <a:pt x="5301" y="2308"/>
                    <a:pt x="5271" y="2379"/>
                    <a:pt x="5229" y="2469"/>
                  </a:cubicBezTo>
                  <a:cubicBezTo>
                    <a:pt x="5319" y="2457"/>
                    <a:pt x="5396" y="2445"/>
                    <a:pt x="5474" y="2433"/>
                  </a:cubicBezTo>
                  <a:cubicBezTo>
                    <a:pt x="5456" y="2385"/>
                    <a:pt x="5438" y="2355"/>
                    <a:pt x="5420" y="2308"/>
                  </a:cubicBezTo>
                  <a:cubicBezTo>
                    <a:pt x="5575" y="2385"/>
                    <a:pt x="5462" y="2498"/>
                    <a:pt x="5486" y="2588"/>
                  </a:cubicBezTo>
                  <a:cubicBezTo>
                    <a:pt x="5492" y="2606"/>
                    <a:pt x="5450" y="2659"/>
                    <a:pt x="5414" y="2671"/>
                  </a:cubicBezTo>
                  <a:cubicBezTo>
                    <a:pt x="5337" y="2719"/>
                    <a:pt x="5301" y="2791"/>
                    <a:pt x="5289" y="2868"/>
                  </a:cubicBezTo>
                  <a:cubicBezTo>
                    <a:pt x="5265" y="2981"/>
                    <a:pt x="5211" y="3065"/>
                    <a:pt x="5140" y="3148"/>
                  </a:cubicBezTo>
                  <a:cubicBezTo>
                    <a:pt x="5122" y="3172"/>
                    <a:pt x="5134" y="3208"/>
                    <a:pt x="5128" y="3238"/>
                  </a:cubicBezTo>
                  <a:cubicBezTo>
                    <a:pt x="5164" y="3238"/>
                    <a:pt x="5205" y="3244"/>
                    <a:pt x="5241" y="3232"/>
                  </a:cubicBezTo>
                  <a:cubicBezTo>
                    <a:pt x="5259" y="3226"/>
                    <a:pt x="5271" y="3184"/>
                    <a:pt x="5289" y="3160"/>
                  </a:cubicBezTo>
                  <a:cubicBezTo>
                    <a:pt x="5295" y="3166"/>
                    <a:pt x="5301" y="3166"/>
                    <a:pt x="5313" y="3172"/>
                  </a:cubicBezTo>
                  <a:cubicBezTo>
                    <a:pt x="5301" y="3232"/>
                    <a:pt x="5295" y="3291"/>
                    <a:pt x="5283" y="3351"/>
                  </a:cubicBezTo>
                  <a:cubicBezTo>
                    <a:pt x="5450" y="3363"/>
                    <a:pt x="5313" y="3220"/>
                    <a:pt x="5414" y="3178"/>
                  </a:cubicBezTo>
                  <a:cubicBezTo>
                    <a:pt x="5450" y="3184"/>
                    <a:pt x="5515" y="3190"/>
                    <a:pt x="5575" y="3196"/>
                  </a:cubicBezTo>
                  <a:lnTo>
                    <a:pt x="5575" y="3196"/>
                  </a:lnTo>
                  <a:cubicBezTo>
                    <a:pt x="5533" y="3166"/>
                    <a:pt x="5492" y="3142"/>
                    <a:pt x="5432" y="3107"/>
                  </a:cubicBezTo>
                  <a:cubicBezTo>
                    <a:pt x="5486" y="3077"/>
                    <a:pt x="5515" y="3059"/>
                    <a:pt x="5563" y="3029"/>
                  </a:cubicBezTo>
                  <a:cubicBezTo>
                    <a:pt x="5569" y="3095"/>
                    <a:pt x="5575" y="3142"/>
                    <a:pt x="5575" y="3190"/>
                  </a:cubicBezTo>
                  <a:lnTo>
                    <a:pt x="5575" y="3190"/>
                  </a:lnTo>
                  <a:lnTo>
                    <a:pt x="5575" y="3196"/>
                  </a:lnTo>
                  <a:cubicBezTo>
                    <a:pt x="5557" y="3202"/>
                    <a:pt x="5527" y="3208"/>
                    <a:pt x="5521" y="3226"/>
                  </a:cubicBezTo>
                  <a:cubicBezTo>
                    <a:pt x="5462" y="3357"/>
                    <a:pt x="5414" y="3488"/>
                    <a:pt x="5414" y="3637"/>
                  </a:cubicBezTo>
                  <a:cubicBezTo>
                    <a:pt x="5414" y="3679"/>
                    <a:pt x="5390" y="3721"/>
                    <a:pt x="5372" y="3762"/>
                  </a:cubicBezTo>
                  <a:cubicBezTo>
                    <a:pt x="5354" y="3792"/>
                    <a:pt x="5301" y="3816"/>
                    <a:pt x="5307" y="3840"/>
                  </a:cubicBezTo>
                  <a:cubicBezTo>
                    <a:pt x="5313" y="3947"/>
                    <a:pt x="5223" y="4019"/>
                    <a:pt x="5211" y="4120"/>
                  </a:cubicBezTo>
                  <a:cubicBezTo>
                    <a:pt x="5199" y="4215"/>
                    <a:pt x="5098" y="4305"/>
                    <a:pt x="5170" y="4412"/>
                  </a:cubicBezTo>
                  <a:cubicBezTo>
                    <a:pt x="5056" y="4478"/>
                    <a:pt x="5104" y="4591"/>
                    <a:pt x="5092" y="4681"/>
                  </a:cubicBezTo>
                  <a:cubicBezTo>
                    <a:pt x="5092" y="4698"/>
                    <a:pt x="5080" y="4722"/>
                    <a:pt x="5068" y="4728"/>
                  </a:cubicBezTo>
                  <a:cubicBezTo>
                    <a:pt x="4991" y="4770"/>
                    <a:pt x="4991" y="4847"/>
                    <a:pt x="4973" y="4913"/>
                  </a:cubicBezTo>
                  <a:cubicBezTo>
                    <a:pt x="4943" y="5026"/>
                    <a:pt x="4913" y="5140"/>
                    <a:pt x="4878" y="5253"/>
                  </a:cubicBezTo>
                  <a:cubicBezTo>
                    <a:pt x="4866" y="5295"/>
                    <a:pt x="4824" y="5342"/>
                    <a:pt x="4824" y="5384"/>
                  </a:cubicBezTo>
                  <a:cubicBezTo>
                    <a:pt x="4836" y="5593"/>
                    <a:pt x="4740" y="5783"/>
                    <a:pt x="4711" y="5992"/>
                  </a:cubicBezTo>
                  <a:cubicBezTo>
                    <a:pt x="4699" y="6070"/>
                    <a:pt x="4663" y="6135"/>
                    <a:pt x="4550" y="6135"/>
                  </a:cubicBezTo>
                  <a:cubicBezTo>
                    <a:pt x="4639" y="6213"/>
                    <a:pt x="4705" y="6302"/>
                    <a:pt x="4657" y="6392"/>
                  </a:cubicBezTo>
                  <a:cubicBezTo>
                    <a:pt x="4609" y="6481"/>
                    <a:pt x="4627" y="6529"/>
                    <a:pt x="4734" y="6594"/>
                  </a:cubicBezTo>
                  <a:cubicBezTo>
                    <a:pt x="4627" y="6576"/>
                    <a:pt x="4562" y="6570"/>
                    <a:pt x="4472" y="6559"/>
                  </a:cubicBezTo>
                  <a:cubicBezTo>
                    <a:pt x="4514" y="6606"/>
                    <a:pt x="4550" y="6642"/>
                    <a:pt x="4573" y="6678"/>
                  </a:cubicBezTo>
                  <a:cubicBezTo>
                    <a:pt x="4544" y="6690"/>
                    <a:pt x="4508" y="6702"/>
                    <a:pt x="4460" y="6719"/>
                  </a:cubicBezTo>
                  <a:cubicBezTo>
                    <a:pt x="4514" y="6749"/>
                    <a:pt x="4544" y="6767"/>
                    <a:pt x="4609" y="6809"/>
                  </a:cubicBezTo>
                  <a:cubicBezTo>
                    <a:pt x="4538" y="6833"/>
                    <a:pt x="4502" y="6839"/>
                    <a:pt x="4466" y="6851"/>
                  </a:cubicBezTo>
                  <a:cubicBezTo>
                    <a:pt x="4454" y="6857"/>
                    <a:pt x="4448" y="6875"/>
                    <a:pt x="4430" y="6898"/>
                  </a:cubicBezTo>
                  <a:cubicBezTo>
                    <a:pt x="4478" y="6916"/>
                    <a:pt x="4514" y="6928"/>
                    <a:pt x="4556" y="6934"/>
                  </a:cubicBezTo>
                  <a:cubicBezTo>
                    <a:pt x="4556" y="6982"/>
                    <a:pt x="4562" y="7030"/>
                    <a:pt x="4562" y="7089"/>
                  </a:cubicBezTo>
                  <a:cubicBezTo>
                    <a:pt x="4663" y="7053"/>
                    <a:pt x="4675" y="7101"/>
                    <a:pt x="4663" y="7179"/>
                  </a:cubicBezTo>
                  <a:lnTo>
                    <a:pt x="4377" y="7179"/>
                  </a:lnTo>
                  <a:cubicBezTo>
                    <a:pt x="4424" y="7232"/>
                    <a:pt x="4454" y="7262"/>
                    <a:pt x="4502" y="7310"/>
                  </a:cubicBezTo>
                  <a:cubicBezTo>
                    <a:pt x="4401" y="7328"/>
                    <a:pt x="4323" y="7345"/>
                    <a:pt x="4240" y="7363"/>
                  </a:cubicBezTo>
                  <a:cubicBezTo>
                    <a:pt x="4234" y="7256"/>
                    <a:pt x="4198" y="7202"/>
                    <a:pt x="4144" y="7202"/>
                  </a:cubicBezTo>
                  <a:cubicBezTo>
                    <a:pt x="4150" y="7304"/>
                    <a:pt x="4156" y="7405"/>
                    <a:pt x="4168" y="7518"/>
                  </a:cubicBezTo>
                  <a:cubicBezTo>
                    <a:pt x="4120" y="7506"/>
                    <a:pt x="4073" y="7501"/>
                    <a:pt x="4031" y="7489"/>
                  </a:cubicBezTo>
                  <a:cubicBezTo>
                    <a:pt x="4013" y="7530"/>
                    <a:pt x="4001" y="7560"/>
                    <a:pt x="3989" y="7596"/>
                  </a:cubicBezTo>
                  <a:cubicBezTo>
                    <a:pt x="3947" y="7590"/>
                    <a:pt x="3918" y="7590"/>
                    <a:pt x="3882" y="7584"/>
                  </a:cubicBezTo>
                  <a:cubicBezTo>
                    <a:pt x="3846" y="7632"/>
                    <a:pt x="3810" y="7679"/>
                    <a:pt x="3775" y="7727"/>
                  </a:cubicBezTo>
                  <a:cubicBezTo>
                    <a:pt x="3590" y="7685"/>
                    <a:pt x="3482" y="7858"/>
                    <a:pt x="3310" y="7864"/>
                  </a:cubicBezTo>
                  <a:cubicBezTo>
                    <a:pt x="3369" y="7948"/>
                    <a:pt x="3417" y="8007"/>
                    <a:pt x="3476" y="8085"/>
                  </a:cubicBezTo>
                  <a:cubicBezTo>
                    <a:pt x="3566" y="7989"/>
                    <a:pt x="3733" y="8007"/>
                    <a:pt x="3739" y="7846"/>
                  </a:cubicBezTo>
                  <a:cubicBezTo>
                    <a:pt x="3798" y="7864"/>
                    <a:pt x="3852" y="7882"/>
                    <a:pt x="3924" y="7906"/>
                  </a:cubicBezTo>
                  <a:cubicBezTo>
                    <a:pt x="3918" y="7864"/>
                    <a:pt x="3912" y="7852"/>
                    <a:pt x="3912" y="7840"/>
                  </a:cubicBezTo>
                  <a:cubicBezTo>
                    <a:pt x="3912" y="7816"/>
                    <a:pt x="3918" y="7793"/>
                    <a:pt x="3918" y="7769"/>
                  </a:cubicBezTo>
                  <a:cubicBezTo>
                    <a:pt x="3942" y="7775"/>
                    <a:pt x="3965" y="7781"/>
                    <a:pt x="3983" y="7799"/>
                  </a:cubicBezTo>
                  <a:cubicBezTo>
                    <a:pt x="4013" y="7834"/>
                    <a:pt x="4037" y="7876"/>
                    <a:pt x="4073" y="7936"/>
                  </a:cubicBezTo>
                  <a:cubicBezTo>
                    <a:pt x="3995" y="7948"/>
                    <a:pt x="3942" y="7960"/>
                    <a:pt x="3888" y="7972"/>
                  </a:cubicBezTo>
                  <a:cubicBezTo>
                    <a:pt x="3876" y="8007"/>
                    <a:pt x="3870" y="8049"/>
                    <a:pt x="3852" y="8121"/>
                  </a:cubicBezTo>
                  <a:cubicBezTo>
                    <a:pt x="3816" y="8049"/>
                    <a:pt x="3798" y="8013"/>
                    <a:pt x="3781" y="7972"/>
                  </a:cubicBezTo>
                  <a:cubicBezTo>
                    <a:pt x="3769" y="7972"/>
                    <a:pt x="3757" y="7972"/>
                    <a:pt x="3739" y="7972"/>
                  </a:cubicBezTo>
                  <a:cubicBezTo>
                    <a:pt x="3733" y="8031"/>
                    <a:pt x="3721" y="8091"/>
                    <a:pt x="3709" y="8162"/>
                  </a:cubicBezTo>
                  <a:cubicBezTo>
                    <a:pt x="3673" y="8127"/>
                    <a:pt x="3637" y="8097"/>
                    <a:pt x="3590" y="8049"/>
                  </a:cubicBezTo>
                  <a:cubicBezTo>
                    <a:pt x="3548" y="8127"/>
                    <a:pt x="3506" y="8192"/>
                    <a:pt x="3465" y="8270"/>
                  </a:cubicBezTo>
                  <a:cubicBezTo>
                    <a:pt x="3298" y="8240"/>
                    <a:pt x="3137" y="8282"/>
                    <a:pt x="3035" y="8460"/>
                  </a:cubicBezTo>
                  <a:cubicBezTo>
                    <a:pt x="2994" y="8442"/>
                    <a:pt x="2958" y="8425"/>
                    <a:pt x="2934" y="8413"/>
                  </a:cubicBezTo>
                  <a:cubicBezTo>
                    <a:pt x="2946" y="8341"/>
                    <a:pt x="2964" y="8282"/>
                    <a:pt x="2982" y="8192"/>
                  </a:cubicBezTo>
                  <a:cubicBezTo>
                    <a:pt x="3047" y="8204"/>
                    <a:pt x="3119" y="8222"/>
                    <a:pt x="3196" y="8234"/>
                  </a:cubicBezTo>
                  <a:lnTo>
                    <a:pt x="3196" y="8138"/>
                  </a:lnTo>
                  <a:cubicBezTo>
                    <a:pt x="3256" y="8121"/>
                    <a:pt x="3298" y="8109"/>
                    <a:pt x="3369" y="8091"/>
                  </a:cubicBezTo>
                  <a:cubicBezTo>
                    <a:pt x="3304" y="8037"/>
                    <a:pt x="3262" y="7995"/>
                    <a:pt x="3226" y="7960"/>
                  </a:cubicBezTo>
                  <a:cubicBezTo>
                    <a:pt x="3125" y="8013"/>
                    <a:pt x="3029" y="8055"/>
                    <a:pt x="2946" y="8109"/>
                  </a:cubicBezTo>
                  <a:cubicBezTo>
                    <a:pt x="2785" y="8210"/>
                    <a:pt x="2636" y="8335"/>
                    <a:pt x="2445" y="8383"/>
                  </a:cubicBezTo>
                  <a:cubicBezTo>
                    <a:pt x="2403" y="8395"/>
                    <a:pt x="2356" y="8460"/>
                    <a:pt x="2338" y="8514"/>
                  </a:cubicBezTo>
                  <a:cubicBezTo>
                    <a:pt x="2308" y="8592"/>
                    <a:pt x="2344" y="8657"/>
                    <a:pt x="2421" y="8699"/>
                  </a:cubicBezTo>
                  <a:cubicBezTo>
                    <a:pt x="2552" y="8645"/>
                    <a:pt x="2588" y="8472"/>
                    <a:pt x="2743" y="8460"/>
                  </a:cubicBezTo>
                  <a:cubicBezTo>
                    <a:pt x="2797" y="8460"/>
                    <a:pt x="2862" y="8442"/>
                    <a:pt x="2886" y="8466"/>
                  </a:cubicBezTo>
                  <a:cubicBezTo>
                    <a:pt x="2922" y="8502"/>
                    <a:pt x="2922" y="8568"/>
                    <a:pt x="2940" y="8645"/>
                  </a:cubicBezTo>
                  <a:cubicBezTo>
                    <a:pt x="2803" y="8603"/>
                    <a:pt x="2737" y="8651"/>
                    <a:pt x="2695" y="8747"/>
                  </a:cubicBezTo>
                  <a:cubicBezTo>
                    <a:pt x="2695" y="8711"/>
                    <a:pt x="2695" y="8675"/>
                    <a:pt x="2690" y="8639"/>
                  </a:cubicBezTo>
                  <a:cubicBezTo>
                    <a:pt x="2654" y="8669"/>
                    <a:pt x="2630" y="8705"/>
                    <a:pt x="2600" y="8717"/>
                  </a:cubicBezTo>
                  <a:cubicBezTo>
                    <a:pt x="2511" y="8747"/>
                    <a:pt x="2517" y="8800"/>
                    <a:pt x="2546" y="8872"/>
                  </a:cubicBezTo>
                  <a:cubicBezTo>
                    <a:pt x="2546" y="8878"/>
                    <a:pt x="2534" y="8890"/>
                    <a:pt x="2529" y="8902"/>
                  </a:cubicBezTo>
                  <a:cubicBezTo>
                    <a:pt x="2487" y="8890"/>
                    <a:pt x="2445" y="8878"/>
                    <a:pt x="2397" y="8866"/>
                  </a:cubicBezTo>
                  <a:cubicBezTo>
                    <a:pt x="2350" y="8908"/>
                    <a:pt x="2344" y="9003"/>
                    <a:pt x="2248" y="8973"/>
                  </a:cubicBezTo>
                  <a:cubicBezTo>
                    <a:pt x="2236" y="8967"/>
                    <a:pt x="2213" y="9009"/>
                    <a:pt x="2195" y="9027"/>
                  </a:cubicBezTo>
                  <a:cubicBezTo>
                    <a:pt x="2177" y="9051"/>
                    <a:pt x="2165" y="9092"/>
                    <a:pt x="2153" y="9092"/>
                  </a:cubicBezTo>
                  <a:cubicBezTo>
                    <a:pt x="2046" y="9080"/>
                    <a:pt x="2117" y="9194"/>
                    <a:pt x="2063" y="9218"/>
                  </a:cubicBezTo>
                  <a:cubicBezTo>
                    <a:pt x="2022" y="9206"/>
                    <a:pt x="1992" y="9176"/>
                    <a:pt x="1932" y="9229"/>
                  </a:cubicBezTo>
                  <a:cubicBezTo>
                    <a:pt x="1837" y="9307"/>
                    <a:pt x="1748" y="9402"/>
                    <a:pt x="1622" y="9426"/>
                  </a:cubicBezTo>
                  <a:cubicBezTo>
                    <a:pt x="1628" y="9474"/>
                    <a:pt x="1634" y="9504"/>
                    <a:pt x="1640" y="9545"/>
                  </a:cubicBezTo>
                  <a:cubicBezTo>
                    <a:pt x="1587" y="9522"/>
                    <a:pt x="1551" y="9498"/>
                    <a:pt x="1509" y="9474"/>
                  </a:cubicBezTo>
                  <a:cubicBezTo>
                    <a:pt x="1503" y="9528"/>
                    <a:pt x="1491" y="9605"/>
                    <a:pt x="1485" y="9605"/>
                  </a:cubicBezTo>
                  <a:cubicBezTo>
                    <a:pt x="1396" y="9605"/>
                    <a:pt x="1408" y="9665"/>
                    <a:pt x="1408" y="9724"/>
                  </a:cubicBezTo>
                  <a:cubicBezTo>
                    <a:pt x="1354" y="9718"/>
                    <a:pt x="1306" y="9712"/>
                    <a:pt x="1265" y="9706"/>
                  </a:cubicBezTo>
                  <a:lnTo>
                    <a:pt x="1265" y="9414"/>
                  </a:lnTo>
                  <a:cubicBezTo>
                    <a:pt x="1288" y="9432"/>
                    <a:pt x="1312" y="9444"/>
                    <a:pt x="1342" y="9468"/>
                  </a:cubicBezTo>
                  <a:cubicBezTo>
                    <a:pt x="1354" y="9426"/>
                    <a:pt x="1366" y="9390"/>
                    <a:pt x="1384" y="9337"/>
                  </a:cubicBezTo>
                  <a:cubicBezTo>
                    <a:pt x="1294" y="9355"/>
                    <a:pt x="1217" y="9367"/>
                    <a:pt x="1145" y="9373"/>
                  </a:cubicBezTo>
                  <a:cubicBezTo>
                    <a:pt x="1139" y="9468"/>
                    <a:pt x="1133" y="9557"/>
                    <a:pt x="1127" y="9647"/>
                  </a:cubicBezTo>
                  <a:cubicBezTo>
                    <a:pt x="1080" y="9641"/>
                    <a:pt x="1032" y="9623"/>
                    <a:pt x="996" y="9635"/>
                  </a:cubicBezTo>
                  <a:cubicBezTo>
                    <a:pt x="955" y="9653"/>
                    <a:pt x="913" y="9689"/>
                    <a:pt x="853" y="9724"/>
                  </a:cubicBezTo>
                  <a:cubicBezTo>
                    <a:pt x="913" y="9754"/>
                    <a:pt x="955" y="9772"/>
                    <a:pt x="996" y="9796"/>
                  </a:cubicBezTo>
                  <a:cubicBezTo>
                    <a:pt x="984" y="9850"/>
                    <a:pt x="967" y="9909"/>
                    <a:pt x="955" y="9957"/>
                  </a:cubicBezTo>
                  <a:cubicBezTo>
                    <a:pt x="817" y="9981"/>
                    <a:pt x="811" y="9879"/>
                    <a:pt x="788" y="9802"/>
                  </a:cubicBezTo>
                  <a:cubicBezTo>
                    <a:pt x="656" y="9867"/>
                    <a:pt x="710" y="9993"/>
                    <a:pt x="674" y="10076"/>
                  </a:cubicBezTo>
                  <a:cubicBezTo>
                    <a:pt x="704" y="10100"/>
                    <a:pt x="728" y="10118"/>
                    <a:pt x="770" y="10142"/>
                  </a:cubicBezTo>
                  <a:cubicBezTo>
                    <a:pt x="645" y="10189"/>
                    <a:pt x="531" y="10076"/>
                    <a:pt x="400" y="10165"/>
                  </a:cubicBezTo>
                  <a:cubicBezTo>
                    <a:pt x="454" y="10183"/>
                    <a:pt x="484" y="10189"/>
                    <a:pt x="507" y="10201"/>
                  </a:cubicBezTo>
                  <a:cubicBezTo>
                    <a:pt x="537" y="10219"/>
                    <a:pt x="567" y="10231"/>
                    <a:pt x="597" y="10249"/>
                  </a:cubicBezTo>
                  <a:cubicBezTo>
                    <a:pt x="597" y="10255"/>
                    <a:pt x="597" y="10267"/>
                    <a:pt x="591" y="10273"/>
                  </a:cubicBezTo>
                  <a:cubicBezTo>
                    <a:pt x="525" y="10267"/>
                    <a:pt x="460" y="10255"/>
                    <a:pt x="400" y="10249"/>
                  </a:cubicBezTo>
                  <a:cubicBezTo>
                    <a:pt x="382" y="10332"/>
                    <a:pt x="370" y="10410"/>
                    <a:pt x="352" y="10487"/>
                  </a:cubicBezTo>
                  <a:cubicBezTo>
                    <a:pt x="317" y="10493"/>
                    <a:pt x="275" y="10505"/>
                    <a:pt x="203" y="10517"/>
                  </a:cubicBezTo>
                  <a:cubicBezTo>
                    <a:pt x="251" y="10547"/>
                    <a:pt x="269" y="10559"/>
                    <a:pt x="287" y="10571"/>
                  </a:cubicBezTo>
                  <a:cubicBezTo>
                    <a:pt x="305" y="10583"/>
                    <a:pt x="329" y="10601"/>
                    <a:pt x="352" y="10613"/>
                  </a:cubicBezTo>
                  <a:cubicBezTo>
                    <a:pt x="269" y="10625"/>
                    <a:pt x="203" y="10636"/>
                    <a:pt x="120" y="10648"/>
                  </a:cubicBezTo>
                  <a:cubicBezTo>
                    <a:pt x="185" y="10690"/>
                    <a:pt x="233" y="10714"/>
                    <a:pt x="275" y="10744"/>
                  </a:cubicBezTo>
                  <a:cubicBezTo>
                    <a:pt x="287" y="10756"/>
                    <a:pt x="305" y="10786"/>
                    <a:pt x="305" y="10803"/>
                  </a:cubicBezTo>
                  <a:cubicBezTo>
                    <a:pt x="305" y="10929"/>
                    <a:pt x="299" y="11060"/>
                    <a:pt x="293" y="11173"/>
                  </a:cubicBezTo>
                  <a:cubicBezTo>
                    <a:pt x="209" y="11215"/>
                    <a:pt x="138" y="11251"/>
                    <a:pt x="60" y="11286"/>
                  </a:cubicBezTo>
                  <a:cubicBezTo>
                    <a:pt x="90" y="11376"/>
                    <a:pt x="108" y="11441"/>
                    <a:pt x="126" y="11501"/>
                  </a:cubicBezTo>
                  <a:cubicBezTo>
                    <a:pt x="203" y="11453"/>
                    <a:pt x="156" y="11328"/>
                    <a:pt x="287" y="11286"/>
                  </a:cubicBezTo>
                  <a:lnTo>
                    <a:pt x="287" y="11680"/>
                  </a:lnTo>
                  <a:cubicBezTo>
                    <a:pt x="239" y="11710"/>
                    <a:pt x="180" y="11751"/>
                    <a:pt x="108" y="11799"/>
                  </a:cubicBezTo>
                  <a:cubicBezTo>
                    <a:pt x="174" y="11900"/>
                    <a:pt x="233" y="12002"/>
                    <a:pt x="233" y="12133"/>
                  </a:cubicBezTo>
                  <a:cubicBezTo>
                    <a:pt x="233" y="12169"/>
                    <a:pt x="293" y="12199"/>
                    <a:pt x="311" y="12222"/>
                  </a:cubicBezTo>
                  <a:cubicBezTo>
                    <a:pt x="317" y="12300"/>
                    <a:pt x="323" y="12371"/>
                    <a:pt x="329" y="12449"/>
                  </a:cubicBezTo>
                  <a:cubicBezTo>
                    <a:pt x="299" y="12473"/>
                    <a:pt x="263" y="12503"/>
                    <a:pt x="227" y="12532"/>
                  </a:cubicBezTo>
                  <a:cubicBezTo>
                    <a:pt x="174" y="12395"/>
                    <a:pt x="150" y="12371"/>
                    <a:pt x="78" y="12395"/>
                  </a:cubicBezTo>
                  <a:cubicBezTo>
                    <a:pt x="48" y="12401"/>
                    <a:pt x="30" y="12437"/>
                    <a:pt x="1" y="12467"/>
                  </a:cubicBezTo>
                  <a:cubicBezTo>
                    <a:pt x="60" y="12497"/>
                    <a:pt x="108" y="12514"/>
                    <a:pt x="144" y="12538"/>
                  </a:cubicBezTo>
                  <a:cubicBezTo>
                    <a:pt x="126" y="12574"/>
                    <a:pt x="114" y="12604"/>
                    <a:pt x="102" y="12628"/>
                  </a:cubicBezTo>
                  <a:cubicBezTo>
                    <a:pt x="168" y="12640"/>
                    <a:pt x="221" y="12646"/>
                    <a:pt x="287" y="12658"/>
                  </a:cubicBezTo>
                  <a:cubicBezTo>
                    <a:pt x="245" y="12693"/>
                    <a:pt x="221" y="12711"/>
                    <a:pt x="191" y="12735"/>
                  </a:cubicBezTo>
                  <a:cubicBezTo>
                    <a:pt x="341" y="12801"/>
                    <a:pt x="406" y="12938"/>
                    <a:pt x="478" y="13069"/>
                  </a:cubicBezTo>
                  <a:cubicBezTo>
                    <a:pt x="549" y="13194"/>
                    <a:pt x="573" y="13361"/>
                    <a:pt x="740" y="13421"/>
                  </a:cubicBezTo>
                  <a:cubicBezTo>
                    <a:pt x="770" y="13427"/>
                    <a:pt x="782" y="13474"/>
                    <a:pt x="806" y="13498"/>
                  </a:cubicBezTo>
                  <a:cubicBezTo>
                    <a:pt x="847" y="13546"/>
                    <a:pt x="889" y="13606"/>
                    <a:pt x="937" y="13617"/>
                  </a:cubicBezTo>
                  <a:cubicBezTo>
                    <a:pt x="1020" y="13641"/>
                    <a:pt x="1056" y="13683"/>
                    <a:pt x="1074" y="13761"/>
                  </a:cubicBezTo>
                  <a:cubicBezTo>
                    <a:pt x="1092" y="13820"/>
                    <a:pt x="1223" y="13796"/>
                    <a:pt x="1205" y="13910"/>
                  </a:cubicBezTo>
                  <a:cubicBezTo>
                    <a:pt x="1205" y="13922"/>
                    <a:pt x="1288" y="13951"/>
                    <a:pt x="1330" y="13975"/>
                  </a:cubicBezTo>
                  <a:cubicBezTo>
                    <a:pt x="1414" y="14023"/>
                    <a:pt x="1390" y="14178"/>
                    <a:pt x="1557" y="14172"/>
                  </a:cubicBezTo>
                  <a:cubicBezTo>
                    <a:pt x="1581" y="14112"/>
                    <a:pt x="1604" y="14023"/>
                    <a:pt x="1718" y="14077"/>
                  </a:cubicBezTo>
                  <a:cubicBezTo>
                    <a:pt x="1700" y="14124"/>
                    <a:pt x="1676" y="14172"/>
                    <a:pt x="1658" y="14220"/>
                  </a:cubicBezTo>
                  <a:lnTo>
                    <a:pt x="1545" y="14220"/>
                  </a:lnTo>
                  <a:lnTo>
                    <a:pt x="1545" y="14243"/>
                  </a:lnTo>
                  <a:cubicBezTo>
                    <a:pt x="1598" y="14267"/>
                    <a:pt x="1652" y="14285"/>
                    <a:pt x="1712" y="14309"/>
                  </a:cubicBezTo>
                  <a:cubicBezTo>
                    <a:pt x="1694" y="14446"/>
                    <a:pt x="1885" y="14470"/>
                    <a:pt x="1891" y="14613"/>
                  </a:cubicBezTo>
                  <a:cubicBezTo>
                    <a:pt x="2010" y="14643"/>
                    <a:pt x="2129" y="14679"/>
                    <a:pt x="2242" y="14708"/>
                  </a:cubicBezTo>
                  <a:cubicBezTo>
                    <a:pt x="2254" y="14774"/>
                    <a:pt x="2260" y="14840"/>
                    <a:pt x="2266" y="14905"/>
                  </a:cubicBezTo>
                  <a:cubicBezTo>
                    <a:pt x="2385" y="14905"/>
                    <a:pt x="2493" y="14881"/>
                    <a:pt x="2576" y="14977"/>
                  </a:cubicBezTo>
                  <a:cubicBezTo>
                    <a:pt x="2552" y="15013"/>
                    <a:pt x="2529" y="15042"/>
                    <a:pt x="2511" y="15078"/>
                  </a:cubicBezTo>
                  <a:cubicBezTo>
                    <a:pt x="2529" y="15108"/>
                    <a:pt x="2546" y="15138"/>
                    <a:pt x="2576" y="15191"/>
                  </a:cubicBezTo>
                  <a:lnTo>
                    <a:pt x="2344" y="15191"/>
                  </a:lnTo>
                  <a:cubicBezTo>
                    <a:pt x="2368" y="15233"/>
                    <a:pt x="2385" y="15257"/>
                    <a:pt x="2403" y="15293"/>
                  </a:cubicBezTo>
                  <a:cubicBezTo>
                    <a:pt x="2368" y="15311"/>
                    <a:pt x="2332" y="15323"/>
                    <a:pt x="2290" y="15340"/>
                  </a:cubicBezTo>
                  <a:cubicBezTo>
                    <a:pt x="2302" y="15382"/>
                    <a:pt x="2314" y="15412"/>
                    <a:pt x="2326" y="15454"/>
                  </a:cubicBezTo>
                  <a:cubicBezTo>
                    <a:pt x="2260" y="15442"/>
                    <a:pt x="2207" y="15436"/>
                    <a:pt x="2123" y="15430"/>
                  </a:cubicBezTo>
                  <a:cubicBezTo>
                    <a:pt x="2213" y="15490"/>
                    <a:pt x="2266" y="15525"/>
                    <a:pt x="2350" y="15579"/>
                  </a:cubicBezTo>
                  <a:cubicBezTo>
                    <a:pt x="2236" y="15573"/>
                    <a:pt x="2159" y="15567"/>
                    <a:pt x="2058" y="15555"/>
                  </a:cubicBezTo>
                  <a:cubicBezTo>
                    <a:pt x="2093" y="15621"/>
                    <a:pt x="2111" y="15650"/>
                    <a:pt x="2135" y="15686"/>
                  </a:cubicBezTo>
                  <a:cubicBezTo>
                    <a:pt x="2075" y="15698"/>
                    <a:pt x="2022" y="15704"/>
                    <a:pt x="1938" y="15716"/>
                  </a:cubicBezTo>
                  <a:cubicBezTo>
                    <a:pt x="2010" y="15764"/>
                    <a:pt x="2052" y="15794"/>
                    <a:pt x="2123" y="15841"/>
                  </a:cubicBezTo>
                  <a:cubicBezTo>
                    <a:pt x="2052" y="15835"/>
                    <a:pt x="2010" y="15829"/>
                    <a:pt x="1968" y="15829"/>
                  </a:cubicBezTo>
                  <a:cubicBezTo>
                    <a:pt x="1926" y="15829"/>
                    <a:pt x="1885" y="15829"/>
                    <a:pt x="1819" y="15829"/>
                  </a:cubicBezTo>
                  <a:cubicBezTo>
                    <a:pt x="1855" y="15883"/>
                    <a:pt x="1879" y="15913"/>
                    <a:pt x="1903" y="15955"/>
                  </a:cubicBezTo>
                  <a:lnTo>
                    <a:pt x="1748" y="15955"/>
                  </a:lnTo>
                  <a:cubicBezTo>
                    <a:pt x="1789" y="16098"/>
                    <a:pt x="1724" y="16193"/>
                    <a:pt x="1569" y="16235"/>
                  </a:cubicBezTo>
                  <a:cubicBezTo>
                    <a:pt x="1575" y="16259"/>
                    <a:pt x="1575" y="16288"/>
                    <a:pt x="1581" y="16312"/>
                  </a:cubicBezTo>
                  <a:cubicBezTo>
                    <a:pt x="1539" y="16318"/>
                    <a:pt x="1503" y="16324"/>
                    <a:pt x="1467" y="16330"/>
                  </a:cubicBezTo>
                  <a:cubicBezTo>
                    <a:pt x="1473" y="16360"/>
                    <a:pt x="1473" y="16390"/>
                    <a:pt x="1485" y="16431"/>
                  </a:cubicBezTo>
                  <a:cubicBezTo>
                    <a:pt x="1330" y="16390"/>
                    <a:pt x="1390" y="16634"/>
                    <a:pt x="1211" y="16575"/>
                  </a:cubicBezTo>
                  <a:cubicBezTo>
                    <a:pt x="1259" y="16622"/>
                    <a:pt x="1277" y="16646"/>
                    <a:pt x="1306" y="16676"/>
                  </a:cubicBezTo>
                  <a:lnTo>
                    <a:pt x="1139" y="16676"/>
                  </a:lnTo>
                  <a:lnTo>
                    <a:pt x="1139" y="16783"/>
                  </a:lnTo>
                  <a:cubicBezTo>
                    <a:pt x="1086" y="16789"/>
                    <a:pt x="1032" y="16801"/>
                    <a:pt x="972" y="16807"/>
                  </a:cubicBezTo>
                  <a:cubicBezTo>
                    <a:pt x="984" y="16855"/>
                    <a:pt x="990" y="16885"/>
                    <a:pt x="996" y="16932"/>
                  </a:cubicBezTo>
                  <a:cubicBezTo>
                    <a:pt x="949" y="16914"/>
                    <a:pt x="907" y="16902"/>
                    <a:pt x="853" y="16885"/>
                  </a:cubicBezTo>
                  <a:cubicBezTo>
                    <a:pt x="829" y="16956"/>
                    <a:pt x="811" y="17016"/>
                    <a:pt x="794" y="17081"/>
                  </a:cubicBezTo>
                  <a:cubicBezTo>
                    <a:pt x="776" y="17159"/>
                    <a:pt x="704" y="17290"/>
                    <a:pt x="656" y="17379"/>
                  </a:cubicBezTo>
                  <a:cubicBezTo>
                    <a:pt x="633" y="17427"/>
                    <a:pt x="662" y="17499"/>
                    <a:pt x="668" y="17570"/>
                  </a:cubicBezTo>
                  <a:cubicBezTo>
                    <a:pt x="728" y="17540"/>
                    <a:pt x="770" y="17523"/>
                    <a:pt x="806" y="17499"/>
                  </a:cubicBezTo>
                  <a:cubicBezTo>
                    <a:pt x="859" y="17540"/>
                    <a:pt x="913" y="17582"/>
                    <a:pt x="967" y="17624"/>
                  </a:cubicBezTo>
                  <a:cubicBezTo>
                    <a:pt x="1032" y="17749"/>
                    <a:pt x="877" y="17725"/>
                    <a:pt x="823" y="17791"/>
                  </a:cubicBezTo>
                  <a:cubicBezTo>
                    <a:pt x="937" y="17839"/>
                    <a:pt x="1014" y="17809"/>
                    <a:pt x="1086" y="17719"/>
                  </a:cubicBezTo>
                  <a:cubicBezTo>
                    <a:pt x="1110" y="17755"/>
                    <a:pt x="1122" y="17779"/>
                    <a:pt x="1145" y="17827"/>
                  </a:cubicBezTo>
                  <a:cubicBezTo>
                    <a:pt x="1157" y="17767"/>
                    <a:pt x="1163" y="17743"/>
                    <a:pt x="1169" y="17719"/>
                  </a:cubicBezTo>
                  <a:cubicBezTo>
                    <a:pt x="1253" y="17719"/>
                    <a:pt x="1342" y="17737"/>
                    <a:pt x="1420" y="17713"/>
                  </a:cubicBezTo>
                  <a:cubicBezTo>
                    <a:pt x="1539" y="17683"/>
                    <a:pt x="1658" y="17636"/>
                    <a:pt x="1789" y="17588"/>
                  </a:cubicBezTo>
                  <a:cubicBezTo>
                    <a:pt x="1777" y="17552"/>
                    <a:pt x="1759" y="17511"/>
                    <a:pt x="1736" y="17463"/>
                  </a:cubicBezTo>
                  <a:cubicBezTo>
                    <a:pt x="1962" y="17391"/>
                    <a:pt x="2105" y="17183"/>
                    <a:pt x="2338" y="17099"/>
                  </a:cubicBezTo>
                  <a:cubicBezTo>
                    <a:pt x="2320" y="17057"/>
                    <a:pt x="2308" y="17022"/>
                    <a:pt x="2296" y="16986"/>
                  </a:cubicBezTo>
                  <a:cubicBezTo>
                    <a:pt x="2326" y="16974"/>
                    <a:pt x="2356" y="16974"/>
                    <a:pt x="2368" y="16956"/>
                  </a:cubicBezTo>
                  <a:cubicBezTo>
                    <a:pt x="2421" y="16897"/>
                    <a:pt x="2469" y="16843"/>
                    <a:pt x="2511" y="16777"/>
                  </a:cubicBezTo>
                  <a:cubicBezTo>
                    <a:pt x="2552" y="16706"/>
                    <a:pt x="2594" y="16652"/>
                    <a:pt x="2678" y="16646"/>
                  </a:cubicBezTo>
                  <a:cubicBezTo>
                    <a:pt x="2684" y="16646"/>
                    <a:pt x="2690" y="16640"/>
                    <a:pt x="2690" y="16634"/>
                  </a:cubicBezTo>
                  <a:cubicBezTo>
                    <a:pt x="2695" y="16402"/>
                    <a:pt x="2928" y="16324"/>
                    <a:pt x="3035" y="16157"/>
                  </a:cubicBezTo>
                  <a:cubicBezTo>
                    <a:pt x="3089" y="16074"/>
                    <a:pt x="3166" y="16014"/>
                    <a:pt x="3149" y="15913"/>
                  </a:cubicBezTo>
                  <a:cubicBezTo>
                    <a:pt x="3304" y="15841"/>
                    <a:pt x="3375" y="15758"/>
                    <a:pt x="3363" y="15668"/>
                  </a:cubicBezTo>
                  <a:cubicBezTo>
                    <a:pt x="3465" y="15686"/>
                    <a:pt x="3566" y="15704"/>
                    <a:pt x="3667" y="15722"/>
                  </a:cubicBezTo>
                  <a:cubicBezTo>
                    <a:pt x="3667" y="15722"/>
                    <a:pt x="3667" y="15734"/>
                    <a:pt x="3673" y="15752"/>
                  </a:cubicBezTo>
                  <a:cubicBezTo>
                    <a:pt x="3631" y="15764"/>
                    <a:pt x="3590" y="15776"/>
                    <a:pt x="3542" y="15788"/>
                  </a:cubicBezTo>
                  <a:cubicBezTo>
                    <a:pt x="3626" y="15877"/>
                    <a:pt x="3679" y="15990"/>
                    <a:pt x="3822" y="15949"/>
                  </a:cubicBezTo>
                  <a:cubicBezTo>
                    <a:pt x="3828" y="15949"/>
                    <a:pt x="3840" y="15966"/>
                    <a:pt x="3852" y="15966"/>
                  </a:cubicBezTo>
                  <a:cubicBezTo>
                    <a:pt x="3912" y="15996"/>
                    <a:pt x="3977" y="16014"/>
                    <a:pt x="4049" y="16044"/>
                  </a:cubicBezTo>
                  <a:cubicBezTo>
                    <a:pt x="4043" y="16086"/>
                    <a:pt x="4037" y="16133"/>
                    <a:pt x="4025" y="16199"/>
                  </a:cubicBezTo>
                  <a:cubicBezTo>
                    <a:pt x="4097" y="16169"/>
                    <a:pt x="4150" y="16139"/>
                    <a:pt x="4204" y="16116"/>
                  </a:cubicBezTo>
                  <a:cubicBezTo>
                    <a:pt x="4222" y="16229"/>
                    <a:pt x="4311" y="16276"/>
                    <a:pt x="4383" y="16312"/>
                  </a:cubicBezTo>
                  <a:cubicBezTo>
                    <a:pt x="4478" y="16348"/>
                    <a:pt x="4538" y="16247"/>
                    <a:pt x="4597" y="16205"/>
                  </a:cubicBezTo>
                  <a:cubicBezTo>
                    <a:pt x="4621" y="16300"/>
                    <a:pt x="4639" y="16384"/>
                    <a:pt x="4663" y="16467"/>
                  </a:cubicBezTo>
                  <a:cubicBezTo>
                    <a:pt x="4609" y="16479"/>
                    <a:pt x="4568" y="16491"/>
                    <a:pt x="4526" y="16509"/>
                  </a:cubicBezTo>
                  <a:cubicBezTo>
                    <a:pt x="4609" y="16569"/>
                    <a:pt x="4699" y="16628"/>
                    <a:pt x="4794" y="16509"/>
                  </a:cubicBezTo>
                  <a:cubicBezTo>
                    <a:pt x="4901" y="16610"/>
                    <a:pt x="4895" y="16867"/>
                    <a:pt x="5122" y="16730"/>
                  </a:cubicBezTo>
                  <a:cubicBezTo>
                    <a:pt x="5164" y="16765"/>
                    <a:pt x="5199" y="16789"/>
                    <a:pt x="5223" y="16819"/>
                  </a:cubicBezTo>
                  <a:cubicBezTo>
                    <a:pt x="5289" y="16902"/>
                    <a:pt x="5408" y="16867"/>
                    <a:pt x="5474" y="16926"/>
                  </a:cubicBezTo>
                  <a:cubicBezTo>
                    <a:pt x="5641" y="17069"/>
                    <a:pt x="5861" y="17093"/>
                    <a:pt x="6034" y="17218"/>
                  </a:cubicBezTo>
                  <a:cubicBezTo>
                    <a:pt x="6088" y="17254"/>
                    <a:pt x="6141" y="17290"/>
                    <a:pt x="6195" y="17332"/>
                  </a:cubicBezTo>
                  <a:cubicBezTo>
                    <a:pt x="6213" y="17356"/>
                    <a:pt x="6243" y="17356"/>
                    <a:pt x="6273" y="17362"/>
                  </a:cubicBezTo>
                  <a:cubicBezTo>
                    <a:pt x="6392" y="17379"/>
                    <a:pt x="6517" y="17379"/>
                    <a:pt x="6565" y="17528"/>
                  </a:cubicBezTo>
                  <a:cubicBezTo>
                    <a:pt x="6577" y="17552"/>
                    <a:pt x="6666" y="17582"/>
                    <a:pt x="6690" y="17570"/>
                  </a:cubicBezTo>
                  <a:cubicBezTo>
                    <a:pt x="6833" y="17469"/>
                    <a:pt x="6940" y="17576"/>
                    <a:pt x="7060" y="17624"/>
                  </a:cubicBezTo>
                  <a:lnTo>
                    <a:pt x="7060" y="17630"/>
                  </a:lnTo>
                  <a:cubicBezTo>
                    <a:pt x="7060" y="17630"/>
                    <a:pt x="7060" y="17624"/>
                    <a:pt x="7066" y="17624"/>
                  </a:cubicBezTo>
                  <a:lnTo>
                    <a:pt x="7060" y="17624"/>
                  </a:lnTo>
                  <a:cubicBezTo>
                    <a:pt x="7113" y="17642"/>
                    <a:pt x="7179" y="17648"/>
                    <a:pt x="7227" y="17683"/>
                  </a:cubicBezTo>
                  <a:cubicBezTo>
                    <a:pt x="7262" y="17713"/>
                    <a:pt x="7268" y="17779"/>
                    <a:pt x="7292" y="17827"/>
                  </a:cubicBezTo>
                  <a:cubicBezTo>
                    <a:pt x="7364" y="17839"/>
                    <a:pt x="7382" y="17683"/>
                    <a:pt x="7483" y="17755"/>
                  </a:cubicBezTo>
                  <a:cubicBezTo>
                    <a:pt x="7471" y="17779"/>
                    <a:pt x="7465" y="17803"/>
                    <a:pt x="7447" y="17850"/>
                  </a:cubicBezTo>
                  <a:cubicBezTo>
                    <a:pt x="7572" y="17833"/>
                    <a:pt x="7686" y="17809"/>
                    <a:pt x="7799" y="17791"/>
                  </a:cubicBezTo>
                  <a:cubicBezTo>
                    <a:pt x="7817" y="17833"/>
                    <a:pt x="7841" y="17886"/>
                    <a:pt x="7864" y="17946"/>
                  </a:cubicBezTo>
                  <a:cubicBezTo>
                    <a:pt x="7918" y="17898"/>
                    <a:pt x="7972" y="17856"/>
                    <a:pt x="8037" y="17797"/>
                  </a:cubicBezTo>
                  <a:cubicBezTo>
                    <a:pt x="8073" y="17856"/>
                    <a:pt x="8097" y="17904"/>
                    <a:pt x="8127" y="17952"/>
                  </a:cubicBezTo>
                  <a:cubicBezTo>
                    <a:pt x="8222" y="17946"/>
                    <a:pt x="8312" y="17898"/>
                    <a:pt x="8395" y="17850"/>
                  </a:cubicBezTo>
                  <a:cubicBezTo>
                    <a:pt x="8407" y="17844"/>
                    <a:pt x="8425" y="17856"/>
                    <a:pt x="8437" y="17862"/>
                  </a:cubicBezTo>
                  <a:cubicBezTo>
                    <a:pt x="8413" y="17898"/>
                    <a:pt x="8389" y="17934"/>
                    <a:pt x="8341" y="17999"/>
                  </a:cubicBezTo>
                  <a:cubicBezTo>
                    <a:pt x="8484" y="17952"/>
                    <a:pt x="8520" y="17862"/>
                    <a:pt x="8556" y="17725"/>
                  </a:cubicBezTo>
                  <a:cubicBezTo>
                    <a:pt x="8610" y="17809"/>
                    <a:pt x="8639" y="17856"/>
                    <a:pt x="8669" y="17916"/>
                  </a:cubicBezTo>
                  <a:cubicBezTo>
                    <a:pt x="8622" y="17922"/>
                    <a:pt x="8598" y="17928"/>
                    <a:pt x="8568" y="17934"/>
                  </a:cubicBezTo>
                  <a:cubicBezTo>
                    <a:pt x="8628" y="18047"/>
                    <a:pt x="8705" y="18095"/>
                    <a:pt x="8824" y="18047"/>
                  </a:cubicBezTo>
                  <a:cubicBezTo>
                    <a:pt x="8854" y="18029"/>
                    <a:pt x="8896" y="18041"/>
                    <a:pt x="8932" y="18035"/>
                  </a:cubicBezTo>
                  <a:cubicBezTo>
                    <a:pt x="9081" y="18011"/>
                    <a:pt x="9236" y="17999"/>
                    <a:pt x="9349" y="17868"/>
                  </a:cubicBezTo>
                  <a:cubicBezTo>
                    <a:pt x="9373" y="17928"/>
                    <a:pt x="9397" y="17976"/>
                    <a:pt x="9426" y="18035"/>
                  </a:cubicBezTo>
                  <a:cubicBezTo>
                    <a:pt x="9468" y="18005"/>
                    <a:pt x="9498" y="17988"/>
                    <a:pt x="9540" y="17964"/>
                  </a:cubicBezTo>
                  <a:cubicBezTo>
                    <a:pt x="9570" y="17988"/>
                    <a:pt x="9599" y="18011"/>
                    <a:pt x="9611" y="18023"/>
                  </a:cubicBezTo>
                  <a:cubicBezTo>
                    <a:pt x="9713" y="17994"/>
                    <a:pt x="9802" y="17940"/>
                    <a:pt x="9862" y="17964"/>
                  </a:cubicBezTo>
                  <a:cubicBezTo>
                    <a:pt x="9999" y="18029"/>
                    <a:pt x="10088" y="17970"/>
                    <a:pt x="10184" y="17874"/>
                  </a:cubicBezTo>
                  <a:cubicBezTo>
                    <a:pt x="10207" y="17916"/>
                    <a:pt x="10219" y="17952"/>
                    <a:pt x="10243" y="17970"/>
                  </a:cubicBezTo>
                  <a:cubicBezTo>
                    <a:pt x="10309" y="18023"/>
                    <a:pt x="10398" y="18047"/>
                    <a:pt x="10357" y="18160"/>
                  </a:cubicBezTo>
                  <a:cubicBezTo>
                    <a:pt x="10357" y="18166"/>
                    <a:pt x="10386" y="18196"/>
                    <a:pt x="10404" y="18208"/>
                  </a:cubicBezTo>
                  <a:cubicBezTo>
                    <a:pt x="10452" y="18226"/>
                    <a:pt x="10500" y="18232"/>
                    <a:pt x="10553" y="18244"/>
                  </a:cubicBezTo>
                  <a:cubicBezTo>
                    <a:pt x="10589" y="18327"/>
                    <a:pt x="10637" y="18399"/>
                    <a:pt x="10738" y="18417"/>
                  </a:cubicBezTo>
                  <a:cubicBezTo>
                    <a:pt x="10774" y="18423"/>
                    <a:pt x="10822" y="18465"/>
                    <a:pt x="10833" y="18494"/>
                  </a:cubicBezTo>
                  <a:cubicBezTo>
                    <a:pt x="10869" y="18661"/>
                    <a:pt x="11012" y="18679"/>
                    <a:pt x="11138" y="18727"/>
                  </a:cubicBezTo>
                  <a:cubicBezTo>
                    <a:pt x="11161" y="18739"/>
                    <a:pt x="11179" y="18757"/>
                    <a:pt x="11197" y="18763"/>
                  </a:cubicBezTo>
                  <a:cubicBezTo>
                    <a:pt x="11191" y="18810"/>
                    <a:pt x="11191" y="18846"/>
                    <a:pt x="11185" y="18888"/>
                  </a:cubicBezTo>
                  <a:cubicBezTo>
                    <a:pt x="11227" y="18882"/>
                    <a:pt x="11263" y="18876"/>
                    <a:pt x="11310" y="18870"/>
                  </a:cubicBezTo>
                  <a:cubicBezTo>
                    <a:pt x="11269" y="18947"/>
                    <a:pt x="11263" y="19001"/>
                    <a:pt x="11346" y="19013"/>
                  </a:cubicBezTo>
                  <a:cubicBezTo>
                    <a:pt x="11430" y="19025"/>
                    <a:pt x="11549" y="19073"/>
                    <a:pt x="11591" y="19138"/>
                  </a:cubicBezTo>
                  <a:cubicBezTo>
                    <a:pt x="11638" y="19222"/>
                    <a:pt x="11722" y="19246"/>
                    <a:pt x="11799" y="19263"/>
                  </a:cubicBezTo>
                  <a:cubicBezTo>
                    <a:pt x="11877" y="19281"/>
                    <a:pt x="11960" y="19269"/>
                    <a:pt x="12044" y="19269"/>
                  </a:cubicBezTo>
                  <a:lnTo>
                    <a:pt x="12044" y="19323"/>
                  </a:lnTo>
                  <a:cubicBezTo>
                    <a:pt x="12097" y="19323"/>
                    <a:pt x="12163" y="19305"/>
                    <a:pt x="12187" y="19329"/>
                  </a:cubicBezTo>
                  <a:cubicBezTo>
                    <a:pt x="12252" y="19383"/>
                    <a:pt x="12294" y="19305"/>
                    <a:pt x="12318" y="19311"/>
                  </a:cubicBezTo>
                  <a:cubicBezTo>
                    <a:pt x="12390" y="19377"/>
                    <a:pt x="12437" y="19424"/>
                    <a:pt x="12491" y="19460"/>
                  </a:cubicBezTo>
                  <a:cubicBezTo>
                    <a:pt x="12527" y="19478"/>
                    <a:pt x="12586" y="19490"/>
                    <a:pt x="12628" y="19478"/>
                  </a:cubicBezTo>
                  <a:cubicBezTo>
                    <a:pt x="12777" y="19424"/>
                    <a:pt x="12771" y="19424"/>
                    <a:pt x="12890" y="19448"/>
                  </a:cubicBezTo>
                  <a:cubicBezTo>
                    <a:pt x="13063" y="19478"/>
                    <a:pt x="13236" y="19442"/>
                    <a:pt x="13397" y="19371"/>
                  </a:cubicBezTo>
                  <a:cubicBezTo>
                    <a:pt x="13427" y="19359"/>
                    <a:pt x="13451" y="19311"/>
                    <a:pt x="13469" y="19275"/>
                  </a:cubicBezTo>
                  <a:cubicBezTo>
                    <a:pt x="13481" y="19251"/>
                    <a:pt x="13475" y="19216"/>
                    <a:pt x="13481" y="19174"/>
                  </a:cubicBezTo>
                  <a:cubicBezTo>
                    <a:pt x="13630" y="19299"/>
                    <a:pt x="13653" y="19305"/>
                    <a:pt x="13779" y="19216"/>
                  </a:cubicBezTo>
                  <a:cubicBezTo>
                    <a:pt x="13755" y="19192"/>
                    <a:pt x="13737" y="19168"/>
                    <a:pt x="13713" y="19144"/>
                  </a:cubicBezTo>
                  <a:cubicBezTo>
                    <a:pt x="13743" y="19126"/>
                    <a:pt x="13773" y="19079"/>
                    <a:pt x="13803" y="19085"/>
                  </a:cubicBezTo>
                  <a:cubicBezTo>
                    <a:pt x="13952" y="19091"/>
                    <a:pt x="14065" y="19025"/>
                    <a:pt x="14154" y="18918"/>
                  </a:cubicBezTo>
                  <a:lnTo>
                    <a:pt x="14154" y="18918"/>
                  </a:lnTo>
                  <a:lnTo>
                    <a:pt x="14154" y="18918"/>
                  </a:lnTo>
                  <a:cubicBezTo>
                    <a:pt x="14101" y="18936"/>
                    <a:pt x="14047" y="18947"/>
                    <a:pt x="13993" y="18965"/>
                  </a:cubicBezTo>
                  <a:cubicBezTo>
                    <a:pt x="14029" y="18810"/>
                    <a:pt x="14101" y="18924"/>
                    <a:pt x="14154" y="18918"/>
                  </a:cubicBezTo>
                  <a:cubicBezTo>
                    <a:pt x="14154" y="18918"/>
                    <a:pt x="14154" y="18918"/>
                    <a:pt x="14160" y="18918"/>
                  </a:cubicBezTo>
                  <a:lnTo>
                    <a:pt x="14154" y="18918"/>
                  </a:lnTo>
                  <a:cubicBezTo>
                    <a:pt x="14202" y="18924"/>
                    <a:pt x="14244" y="18936"/>
                    <a:pt x="14321" y="18947"/>
                  </a:cubicBezTo>
                  <a:cubicBezTo>
                    <a:pt x="14220" y="18798"/>
                    <a:pt x="14351" y="18763"/>
                    <a:pt x="14387" y="18685"/>
                  </a:cubicBezTo>
                  <a:cubicBezTo>
                    <a:pt x="14446" y="18560"/>
                    <a:pt x="14548" y="18620"/>
                    <a:pt x="14643" y="18602"/>
                  </a:cubicBezTo>
                  <a:cubicBezTo>
                    <a:pt x="14661" y="18542"/>
                    <a:pt x="14727" y="18488"/>
                    <a:pt x="14643" y="18405"/>
                  </a:cubicBezTo>
                  <a:cubicBezTo>
                    <a:pt x="14756" y="18387"/>
                    <a:pt x="14786" y="18309"/>
                    <a:pt x="14792" y="18208"/>
                  </a:cubicBezTo>
                  <a:cubicBezTo>
                    <a:pt x="14792" y="18131"/>
                    <a:pt x="14852" y="18178"/>
                    <a:pt x="14894" y="18190"/>
                  </a:cubicBezTo>
                  <a:cubicBezTo>
                    <a:pt x="14905" y="18143"/>
                    <a:pt x="14870" y="18089"/>
                    <a:pt x="14941" y="18053"/>
                  </a:cubicBezTo>
                  <a:cubicBezTo>
                    <a:pt x="15001" y="18023"/>
                    <a:pt x="15031" y="17934"/>
                    <a:pt x="14983" y="17856"/>
                  </a:cubicBezTo>
                  <a:cubicBezTo>
                    <a:pt x="14965" y="17833"/>
                    <a:pt x="14941" y="17827"/>
                    <a:pt x="14977" y="17797"/>
                  </a:cubicBezTo>
                  <a:cubicBezTo>
                    <a:pt x="15007" y="17773"/>
                    <a:pt x="15019" y="17731"/>
                    <a:pt x="15037" y="17695"/>
                  </a:cubicBezTo>
                  <a:cubicBezTo>
                    <a:pt x="15078" y="17725"/>
                    <a:pt x="15114" y="17755"/>
                    <a:pt x="15174" y="17803"/>
                  </a:cubicBezTo>
                  <a:cubicBezTo>
                    <a:pt x="15215" y="17683"/>
                    <a:pt x="15335" y="17618"/>
                    <a:pt x="15293" y="17475"/>
                  </a:cubicBezTo>
                  <a:cubicBezTo>
                    <a:pt x="15281" y="17433"/>
                    <a:pt x="15311" y="17350"/>
                    <a:pt x="15329" y="17344"/>
                  </a:cubicBezTo>
                  <a:cubicBezTo>
                    <a:pt x="15484" y="17308"/>
                    <a:pt x="15466" y="17081"/>
                    <a:pt x="15686" y="17105"/>
                  </a:cubicBezTo>
                  <a:cubicBezTo>
                    <a:pt x="15591" y="17057"/>
                    <a:pt x="15549" y="17040"/>
                    <a:pt x="15472" y="17004"/>
                  </a:cubicBezTo>
                  <a:cubicBezTo>
                    <a:pt x="15585" y="16950"/>
                    <a:pt x="15621" y="16843"/>
                    <a:pt x="15740" y="16837"/>
                  </a:cubicBezTo>
                  <a:cubicBezTo>
                    <a:pt x="15722" y="16801"/>
                    <a:pt x="15710" y="16771"/>
                    <a:pt x="15698" y="16742"/>
                  </a:cubicBezTo>
                  <a:cubicBezTo>
                    <a:pt x="15800" y="16622"/>
                    <a:pt x="15812" y="16801"/>
                    <a:pt x="15877" y="16789"/>
                  </a:cubicBezTo>
                  <a:cubicBezTo>
                    <a:pt x="15997" y="16759"/>
                    <a:pt x="15865" y="16581"/>
                    <a:pt x="16032" y="16581"/>
                  </a:cubicBezTo>
                  <a:cubicBezTo>
                    <a:pt x="16056" y="16604"/>
                    <a:pt x="16086" y="16640"/>
                    <a:pt x="16110" y="16664"/>
                  </a:cubicBezTo>
                  <a:cubicBezTo>
                    <a:pt x="16169" y="16646"/>
                    <a:pt x="16241" y="16598"/>
                    <a:pt x="16271" y="16616"/>
                  </a:cubicBezTo>
                  <a:cubicBezTo>
                    <a:pt x="16384" y="16694"/>
                    <a:pt x="16509" y="16628"/>
                    <a:pt x="16617" y="16658"/>
                  </a:cubicBezTo>
                  <a:cubicBezTo>
                    <a:pt x="16730" y="16688"/>
                    <a:pt x="16807" y="16652"/>
                    <a:pt x="16879" y="16581"/>
                  </a:cubicBezTo>
                  <a:cubicBezTo>
                    <a:pt x="16891" y="16569"/>
                    <a:pt x="16903" y="16563"/>
                    <a:pt x="16933" y="16545"/>
                  </a:cubicBezTo>
                  <a:cubicBezTo>
                    <a:pt x="16950" y="16581"/>
                    <a:pt x="16974" y="16610"/>
                    <a:pt x="16986" y="16634"/>
                  </a:cubicBezTo>
                  <a:cubicBezTo>
                    <a:pt x="17147" y="16604"/>
                    <a:pt x="17254" y="16551"/>
                    <a:pt x="17254" y="16378"/>
                  </a:cubicBezTo>
                  <a:cubicBezTo>
                    <a:pt x="17249" y="16348"/>
                    <a:pt x="17284" y="16312"/>
                    <a:pt x="17302" y="16276"/>
                  </a:cubicBezTo>
                  <a:cubicBezTo>
                    <a:pt x="17314" y="16276"/>
                    <a:pt x="17326" y="16276"/>
                    <a:pt x="17344" y="16276"/>
                  </a:cubicBezTo>
                  <a:cubicBezTo>
                    <a:pt x="17350" y="16318"/>
                    <a:pt x="17374" y="16366"/>
                    <a:pt x="17374" y="16402"/>
                  </a:cubicBezTo>
                  <a:cubicBezTo>
                    <a:pt x="17368" y="16443"/>
                    <a:pt x="17332" y="16485"/>
                    <a:pt x="17302" y="16551"/>
                  </a:cubicBezTo>
                  <a:lnTo>
                    <a:pt x="17487" y="16551"/>
                  </a:lnTo>
                  <a:cubicBezTo>
                    <a:pt x="17511" y="16485"/>
                    <a:pt x="17529" y="16437"/>
                    <a:pt x="17541" y="16396"/>
                  </a:cubicBezTo>
                  <a:cubicBezTo>
                    <a:pt x="17582" y="16426"/>
                    <a:pt x="17618" y="16455"/>
                    <a:pt x="17654" y="16479"/>
                  </a:cubicBezTo>
                  <a:cubicBezTo>
                    <a:pt x="17725" y="16306"/>
                    <a:pt x="17755" y="16282"/>
                    <a:pt x="17910" y="16294"/>
                  </a:cubicBezTo>
                  <a:cubicBezTo>
                    <a:pt x="17940" y="16348"/>
                    <a:pt x="17857" y="16426"/>
                    <a:pt x="17970" y="16461"/>
                  </a:cubicBezTo>
                  <a:cubicBezTo>
                    <a:pt x="17988" y="16396"/>
                    <a:pt x="18006" y="16330"/>
                    <a:pt x="18030" y="16253"/>
                  </a:cubicBezTo>
                  <a:lnTo>
                    <a:pt x="18268" y="16253"/>
                  </a:lnTo>
                  <a:cubicBezTo>
                    <a:pt x="18292" y="16247"/>
                    <a:pt x="18322" y="16253"/>
                    <a:pt x="18340" y="16235"/>
                  </a:cubicBezTo>
                  <a:cubicBezTo>
                    <a:pt x="18375" y="16205"/>
                    <a:pt x="18393" y="16169"/>
                    <a:pt x="18423" y="16133"/>
                  </a:cubicBezTo>
                  <a:cubicBezTo>
                    <a:pt x="18453" y="16181"/>
                    <a:pt x="18471" y="16205"/>
                    <a:pt x="18506" y="16265"/>
                  </a:cubicBezTo>
                  <a:cubicBezTo>
                    <a:pt x="18512" y="16187"/>
                    <a:pt x="18518" y="16145"/>
                    <a:pt x="18518" y="16116"/>
                  </a:cubicBezTo>
                  <a:cubicBezTo>
                    <a:pt x="18685" y="15996"/>
                    <a:pt x="18876" y="16080"/>
                    <a:pt x="19019" y="16020"/>
                  </a:cubicBezTo>
                  <a:cubicBezTo>
                    <a:pt x="19049" y="15978"/>
                    <a:pt x="19067" y="15949"/>
                    <a:pt x="19085" y="15919"/>
                  </a:cubicBezTo>
                  <a:cubicBezTo>
                    <a:pt x="19103" y="15889"/>
                    <a:pt x="19121" y="15859"/>
                    <a:pt x="19138" y="15829"/>
                  </a:cubicBezTo>
                  <a:cubicBezTo>
                    <a:pt x="19293" y="15925"/>
                    <a:pt x="19311" y="15919"/>
                    <a:pt x="19413" y="15764"/>
                  </a:cubicBezTo>
                  <a:cubicBezTo>
                    <a:pt x="19472" y="15704"/>
                    <a:pt x="19556" y="15794"/>
                    <a:pt x="19586" y="15698"/>
                  </a:cubicBezTo>
                  <a:cubicBezTo>
                    <a:pt x="19609" y="15609"/>
                    <a:pt x="19675" y="15752"/>
                    <a:pt x="19723" y="15674"/>
                  </a:cubicBezTo>
                  <a:cubicBezTo>
                    <a:pt x="19747" y="15633"/>
                    <a:pt x="19848" y="15585"/>
                    <a:pt x="19884" y="15585"/>
                  </a:cubicBezTo>
                  <a:cubicBezTo>
                    <a:pt x="20003" y="15591"/>
                    <a:pt x="20068" y="15555"/>
                    <a:pt x="20110" y="15442"/>
                  </a:cubicBezTo>
                  <a:cubicBezTo>
                    <a:pt x="20116" y="15412"/>
                    <a:pt x="20182" y="15376"/>
                    <a:pt x="20218" y="15376"/>
                  </a:cubicBezTo>
                  <a:cubicBezTo>
                    <a:pt x="20289" y="15376"/>
                    <a:pt x="20367" y="15364"/>
                    <a:pt x="20432" y="15358"/>
                  </a:cubicBezTo>
                  <a:cubicBezTo>
                    <a:pt x="20522" y="15346"/>
                    <a:pt x="20599" y="15251"/>
                    <a:pt x="20694" y="15179"/>
                  </a:cubicBezTo>
                  <a:cubicBezTo>
                    <a:pt x="20784" y="15221"/>
                    <a:pt x="20832" y="15203"/>
                    <a:pt x="20879" y="15090"/>
                  </a:cubicBezTo>
                  <a:cubicBezTo>
                    <a:pt x="20891" y="15072"/>
                    <a:pt x="20903" y="15054"/>
                    <a:pt x="20915" y="15036"/>
                  </a:cubicBezTo>
                  <a:cubicBezTo>
                    <a:pt x="20945" y="15066"/>
                    <a:pt x="20969" y="15084"/>
                    <a:pt x="20999" y="15114"/>
                  </a:cubicBezTo>
                  <a:cubicBezTo>
                    <a:pt x="21010" y="15066"/>
                    <a:pt x="21016" y="15042"/>
                    <a:pt x="21022" y="15013"/>
                  </a:cubicBezTo>
                  <a:cubicBezTo>
                    <a:pt x="21088" y="15019"/>
                    <a:pt x="21213" y="14965"/>
                    <a:pt x="21398" y="14840"/>
                  </a:cubicBezTo>
                  <a:cubicBezTo>
                    <a:pt x="21386" y="14828"/>
                    <a:pt x="21374" y="14816"/>
                    <a:pt x="21362" y="14804"/>
                  </a:cubicBezTo>
                  <a:cubicBezTo>
                    <a:pt x="21362" y="14804"/>
                    <a:pt x="21362" y="14804"/>
                    <a:pt x="21356" y="14810"/>
                  </a:cubicBezTo>
                  <a:cubicBezTo>
                    <a:pt x="21356" y="14804"/>
                    <a:pt x="21362" y="14804"/>
                    <a:pt x="21362" y="14798"/>
                  </a:cubicBezTo>
                  <a:cubicBezTo>
                    <a:pt x="21344" y="14720"/>
                    <a:pt x="21309" y="14643"/>
                    <a:pt x="21315" y="14571"/>
                  </a:cubicBezTo>
                  <a:cubicBezTo>
                    <a:pt x="21320" y="14524"/>
                    <a:pt x="21368" y="14470"/>
                    <a:pt x="21410" y="14428"/>
                  </a:cubicBezTo>
                  <a:cubicBezTo>
                    <a:pt x="21434" y="14410"/>
                    <a:pt x="21481" y="14422"/>
                    <a:pt x="21511" y="14416"/>
                  </a:cubicBezTo>
                  <a:cubicBezTo>
                    <a:pt x="21517" y="14434"/>
                    <a:pt x="21523" y="14446"/>
                    <a:pt x="21523" y="14464"/>
                  </a:cubicBezTo>
                  <a:cubicBezTo>
                    <a:pt x="21481" y="14482"/>
                    <a:pt x="21440" y="14494"/>
                    <a:pt x="21404" y="14512"/>
                  </a:cubicBezTo>
                  <a:cubicBezTo>
                    <a:pt x="21392" y="14607"/>
                    <a:pt x="21374" y="14703"/>
                    <a:pt x="21362" y="14798"/>
                  </a:cubicBezTo>
                  <a:cubicBezTo>
                    <a:pt x="21362" y="14798"/>
                    <a:pt x="21362" y="14804"/>
                    <a:pt x="21362" y="14804"/>
                  </a:cubicBezTo>
                  <a:lnTo>
                    <a:pt x="21362" y="14804"/>
                  </a:lnTo>
                  <a:cubicBezTo>
                    <a:pt x="21434" y="14762"/>
                    <a:pt x="21511" y="14720"/>
                    <a:pt x="21583" y="14673"/>
                  </a:cubicBezTo>
                  <a:cubicBezTo>
                    <a:pt x="21613" y="14714"/>
                    <a:pt x="21517" y="14804"/>
                    <a:pt x="21648" y="14786"/>
                  </a:cubicBezTo>
                  <a:cubicBezTo>
                    <a:pt x="21666" y="14673"/>
                    <a:pt x="21684" y="14553"/>
                    <a:pt x="21702" y="14422"/>
                  </a:cubicBezTo>
                  <a:cubicBezTo>
                    <a:pt x="21738" y="14494"/>
                    <a:pt x="21768" y="14559"/>
                    <a:pt x="21803" y="14643"/>
                  </a:cubicBezTo>
                  <a:cubicBezTo>
                    <a:pt x="21952" y="14440"/>
                    <a:pt x="22155" y="14327"/>
                    <a:pt x="22382" y="14237"/>
                  </a:cubicBezTo>
                  <a:cubicBezTo>
                    <a:pt x="22400" y="14130"/>
                    <a:pt x="22423" y="14011"/>
                    <a:pt x="22459" y="13856"/>
                  </a:cubicBezTo>
                  <a:cubicBezTo>
                    <a:pt x="22537" y="13969"/>
                    <a:pt x="22400" y="14082"/>
                    <a:pt x="22519" y="14154"/>
                  </a:cubicBezTo>
                  <a:cubicBezTo>
                    <a:pt x="22626" y="14017"/>
                    <a:pt x="22733" y="13880"/>
                    <a:pt x="22841" y="13737"/>
                  </a:cubicBezTo>
                  <a:cubicBezTo>
                    <a:pt x="22716" y="13695"/>
                    <a:pt x="22751" y="13564"/>
                    <a:pt x="22698" y="13486"/>
                  </a:cubicBezTo>
                  <a:close/>
                  <a:moveTo>
                    <a:pt x="18328" y="11292"/>
                  </a:moveTo>
                  <a:cubicBezTo>
                    <a:pt x="18316" y="11286"/>
                    <a:pt x="18298" y="11286"/>
                    <a:pt x="18286" y="11286"/>
                  </a:cubicBezTo>
                  <a:cubicBezTo>
                    <a:pt x="18292" y="11257"/>
                    <a:pt x="18298" y="11227"/>
                    <a:pt x="18304" y="11197"/>
                  </a:cubicBezTo>
                  <a:cubicBezTo>
                    <a:pt x="18304" y="11197"/>
                    <a:pt x="18334" y="11203"/>
                    <a:pt x="18334" y="11203"/>
                  </a:cubicBezTo>
                  <a:cubicBezTo>
                    <a:pt x="18334" y="11233"/>
                    <a:pt x="18334" y="11262"/>
                    <a:pt x="18328" y="11292"/>
                  </a:cubicBezTo>
                  <a:close/>
                  <a:moveTo>
                    <a:pt x="18548" y="12222"/>
                  </a:moveTo>
                  <a:lnTo>
                    <a:pt x="18387" y="12222"/>
                  </a:lnTo>
                  <a:cubicBezTo>
                    <a:pt x="18441" y="12151"/>
                    <a:pt x="18495" y="12085"/>
                    <a:pt x="18542" y="12020"/>
                  </a:cubicBezTo>
                  <a:cubicBezTo>
                    <a:pt x="18554" y="12026"/>
                    <a:pt x="18560" y="12026"/>
                    <a:pt x="18572" y="12032"/>
                  </a:cubicBezTo>
                  <a:cubicBezTo>
                    <a:pt x="18566" y="12091"/>
                    <a:pt x="18560" y="12151"/>
                    <a:pt x="18548" y="12222"/>
                  </a:cubicBezTo>
                  <a:close/>
                  <a:moveTo>
                    <a:pt x="18530" y="10714"/>
                  </a:moveTo>
                  <a:cubicBezTo>
                    <a:pt x="18560" y="10714"/>
                    <a:pt x="18596" y="10714"/>
                    <a:pt x="18656" y="10720"/>
                  </a:cubicBezTo>
                  <a:cubicBezTo>
                    <a:pt x="18596" y="10792"/>
                    <a:pt x="18560" y="10797"/>
                    <a:pt x="18518" y="10756"/>
                  </a:cubicBezTo>
                  <a:cubicBezTo>
                    <a:pt x="18512" y="10750"/>
                    <a:pt x="18524" y="10714"/>
                    <a:pt x="18530" y="10714"/>
                  </a:cubicBezTo>
                  <a:close/>
                  <a:moveTo>
                    <a:pt x="18596" y="10905"/>
                  </a:moveTo>
                  <a:cubicBezTo>
                    <a:pt x="18578" y="10929"/>
                    <a:pt x="18560" y="10947"/>
                    <a:pt x="18536" y="10982"/>
                  </a:cubicBezTo>
                  <a:cubicBezTo>
                    <a:pt x="18501" y="10929"/>
                    <a:pt x="18471" y="10893"/>
                    <a:pt x="18423" y="10827"/>
                  </a:cubicBezTo>
                  <a:cubicBezTo>
                    <a:pt x="18501" y="10857"/>
                    <a:pt x="18542" y="10875"/>
                    <a:pt x="18596" y="10899"/>
                  </a:cubicBezTo>
                  <a:close/>
                  <a:moveTo>
                    <a:pt x="18411" y="10499"/>
                  </a:moveTo>
                  <a:cubicBezTo>
                    <a:pt x="18387" y="10529"/>
                    <a:pt x="18363" y="10553"/>
                    <a:pt x="18345" y="10571"/>
                  </a:cubicBezTo>
                  <a:cubicBezTo>
                    <a:pt x="18274" y="10583"/>
                    <a:pt x="18220" y="10487"/>
                    <a:pt x="18238" y="10374"/>
                  </a:cubicBezTo>
                  <a:cubicBezTo>
                    <a:pt x="18298" y="10422"/>
                    <a:pt x="18351" y="10458"/>
                    <a:pt x="18411" y="10499"/>
                  </a:cubicBezTo>
                  <a:close/>
                  <a:moveTo>
                    <a:pt x="18012" y="12520"/>
                  </a:moveTo>
                  <a:lnTo>
                    <a:pt x="17958" y="12538"/>
                  </a:lnTo>
                  <a:cubicBezTo>
                    <a:pt x="17946" y="12485"/>
                    <a:pt x="17928" y="12437"/>
                    <a:pt x="17910" y="12371"/>
                  </a:cubicBezTo>
                  <a:cubicBezTo>
                    <a:pt x="18077" y="12383"/>
                    <a:pt x="17952" y="12485"/>
                    <a:pt x="18012" y="12520"/>
                  </a:cubicBezTo>
                  <a:close/>
                  <a:moveTo>
                    <a:pt x="17839" y="10309"/>
                  </a:moveTo>
                  <a:cubicBezTo>
                    <a:pt x="17863" y="10380"/>
                    <a:pt x="17970" y="10428"/>
                    <a:pt x="17916" y="10535"/>
                  </a:cubicBezTo>
                  <a:cubicBezTo>
                    <a:pt x="17803" y="10481"/>
                    <a:pt x="17845" y="10386"/>
                    <a:pt x="17839" y="10309"/>
                  </a:cubicBezTo>
                  <a:close/>
                  <a:moveTo>
                    <a:pt x="17475" y="11763"/>
                  </a:moveTo>
                  <a:cubicBezTo>
                    <a:pt x="17463" y="11757"/>
                    <a:pt x="17445" y="11751"/>
                    <a:pt x="17433" y="11751"/>
                  </a:cubicBezTo>
                  <a:lnTo>
                    <a:pt x="17433" y="11567"/>
                  </a:lnTo>
                  <a:cubicBezTo>
                    <a:pt x="17415" y="11555"/>
                    <a:pt x="17386" y="11543"/>
                    <a:pt x="17350" y="11519"/>
                  </a:cubicBezTo>
                  <a:cubicBezTo>
                    <a:pt x="17374" y="11507"/>
                    <a:pt x="17392" y="11489"/>
                    <a:pt x="17404" y="11489"/>
                  </a:cubicBezTo>
                  <a:cubicBezTo>
                    <a:pt x="17481" y="11489"/>
                    <a:pt x="17564" y="11495"/>
                    <a:pt x="17654" y="11501"/>
                  </a:cubicBezTo>
                  <a:cubicBezTo>
                    <a:pt x="17642" y="11614"/>
                    <a:pt x="17517" y="11662"/>
                    <a:pt x="17475" y="11763"/>
                  </a:cubicBezTo>
                  <a:close/>
                  <a:moveTo>
                    <a:pt x="17678" y="11257"/>
                  </a:moveTo>
                  <a:cubicBezTo>
                    <a:pt x="17702" y="11257"/>
                    <a:pt x="17743" y="11286"/>
                    <a:pt x="17749" y="11310"/>
                  </a:cubicBezTo>
                  <a:cubicBezTo>
                    <a:pt x="17761" y="11346"/>
                    <a:pt x="17749" y="11394"/>
                    <a:pt x="17743" y="11435"/>
                  </a:cubicBezTo>
                  <a:cubicBezTo>
                    <a:pt x="17731" y="11435"/>
                    <a:pt x="17725" y="11435"/>
                    <a:pt x="17714" y="11435"/>
                  </a:cubicBezTo>
                  <a:cubicBezTo>
                    <a:pt x="17696" y="11412"/>
                    <a:pt x="17678" y="11376"/>
                    <a:pt x="17660" y="11352"/>
                  </a:cubicBezTo>
                  <a:cubicBezTo>
                    <a:pt x="17630" y="11310"/>
                    <a:pt x="17624" y="11268"/>
                    <a:pt x="17678" y="11257"/>
                  </a:cubicBezTo>
                  <a:close/>
                  <a:moveTo>
                    <a:pt x="17612" y="11406"/>
                  </a:moveTo>
                  <a:lnTo>
                    <a:pt x="17600" y="11441"/>
                  </a:lnTo>
                  <a:cubicBezTo>
                    <a:pt x="17553" y="11423"/>
                    <a:pt x="17505" y="11406"/>
                    <a:pt x="17445" y="11382"/>
                  </a:cubicBezTo>
                  <a:cubicBezTo>
                    <a:pt x="17523" y="11316"/>
                    <a:pt x="17576" y="11340"/>
                    <a:pt x="17612" y="11406"/>
                  </a:cubicBezTo>
                  <a:close/>
                  <a:moveTo>
                    <a:pt x="17481" y="10106"/>
                  </a:moveTo>
                  <a:cubicBezTo>
                    <a:pt x="17493" y="10112"/>
                    <a:pt x="17499" y="10118"/>
                    <a:pt x="17511" y="10124"/>
                  </a:cubicBezTo>
                  <a:cubicBezTo>
                    <a:pt x="17499" y="10154"/>
                    <a:pt x="17481" y="10183"/>
                    <a:pt x="17469" y="10213"/>
                  </a:cubicBezTo>
                  <a:cubicBezTo>
                    <a:pt x="17457" y="10201"/>
                    <a:pt x="17439" y="10195"/>
                    <a:pt x="17427" y="10183"/>
                  </a:cubicBezTo>
                  <a:cubicBezTo>
                    <a:pt x="17445" y="10160"/>
                    <a:pt x="17463" y="10136"/>
                    <a:pt x="17481" y="10106"/>
                  </a:cubicBezTo>
                  <a:close/>
                  <a:moveTo>
                    <a:pt x="17380" y="10714"/>
                  </a:moveTo>
                  <a:lnTo>
                    <a:pt x="17421" y="10881"/>
                  </a:lnTo>
                  <a:cubicBezTo>
                    <a:pt x="17415" y="10887"/>
                    <a:pt x="17404" y="10887"/>
                    <a:pt x="17392" y="10893"/>
                  </a:cubicBezTo>
                  <a:cubicBezTo>
                    <a:pt x="17374" y="10833"/>
                    <a:pt x="17356" y="10780"/>
                    <a:pt x="17338" y="10726"/>
                  </a:cubicBezTo>
                  <a:cubicBezTo>
                    <a:pt x="17356" y="10720"/>
                    <a:pt x="17368" y="10714"/>
                    <a:pt x="17380" y="10714"/>
                  </a:cubicBezTo>
                  <a:close/>
                  <a:moveTo>
                    <a:pt x="17093" y="9206"/>
                  </a:moveTo>
                  <a:cubicBezTo>
                    <a:pt x="17070" y="9283"/>
                    <a:pt x="17052" y="9331"/>
                    <a:pt x="17034" y="9390"/>
                  </a:cubicBezTo>
                  <a:cubicBezTo>
                    <a:pt x="17004" y="9307"/>
                    <a:pt x="17028" y="9241"/>
                    <a:pt x="17093" y="9206"/>
                  </a:cubicBezTo>
                  <a:close/>
                  <a:moveTo>
                    <a:pt x="16772" y="8741"/>
                  </a:moveTo>
                  <a:cubicBezTo>
                    <a:pt x="16795" y="8770"/>
                    <a:pt x="16825" y="8794"/>
                    <a:pt x="16849" y="8824"/>
                  </a:cubicBezTo>
                  <a:cubicBezTo>
                    <a:pt x="16837" y="8830"/>
                    <a:pt x="16825" y="8842"/>
                    <a:pt x="16813" y="8854"/>
                  </a:cubicBezTo>
                  <a:cubicBezTo>
                    <a:pt x="16795" y="8818"/>
                    <a:pt x="16772" y="8788"/>
                    <a:pt x="16754" y="8753"/>
                  </a:cubicBezTo>
                  <a:cubicBezTo>
                    <a:pt x="16760" y="8747"/>
                    <a:pt x="16766" y="8747"/>
                    <a:pt x="16772" y="8741"/>
                  </a:cubicBezTo>
                  <a:close/>
                  <a:moveTo>
                    <a:pt x="466" y="11048"/>
                  </a:moveTo>
                  <a:cubicBezTo>
                    <a:pt x="448" y="11042"/>
                    <a:pt x="442" y="11042"/>
                    <a:pt x="436" y="11036"/>
                  </a:cubicBezTo>
                  <a:cubicBezTo>
                    <a:pt x="382" y="10976"/>
                    <a:pt x="388" y="10917"/>
                    <a:pt x="448" y="10869"/>
                  </a:cubicBezTo>
                  <a:cubicBezTo>
                    <a:pt x="460" y="10857"/>
                    <a:pt x="507" y="10869"/>
                    <a:pt x="519" y="10887"/>
                  </a:cubicBezTo>
                  <a:cubicBezTo>
                    <a:pt x="561" y="10958"/>
                    <a:pt x="507" y="11006"/>
                    <a:pt x="466" y="11048"/>
                  </a:cubicBezTo>
                  <a:close/>
                  <a:moveTo>
                    <a:pt x="555" y="10416"/>
                  </a:moveTo>
                  <a:cubicBezTo>
                    <a:pt x="531" y="10404"/>
                    <a:pt x="513" y="10386"/>
                    <a:pt x="496" y="10368"/>
                  </a:cubicBezTo>
                  <a:cubicBezTo>
                    <a:pt x="507" y="10356"/>
                    <a:pt x="519" y="10338"/>
                    <a:pt x="531" y="10338"/>
                  </a:cubicBezTo>
                  <a:cubicBezTo>
                    <a:pt x="549" y="10344"/>
                    <a:pt x="567" y="10362"/>
                    <a:pt x="591" y="10374"/>
                  </a:cubicBezTo>
                  <a:cubicBezTo>
                    <a:pt x="573" y="10398"/>
                    <a:pt x="555" y="10416"/>
                    <a:pt x="555" y="10416"/>
                  </a:cubicBezTo>
                  <a:close/>
                  <a:moveTo>
                    <a:pt x="1944" y="16348"/>
                  </a:moveTo>
                  <a:cubicBezTo>
                    <a:pt x="1944" y="16354"/>
                    <a:pt x="1938" y="16354"/>
                    <a:pt x="1938" y="16360"/>
                  </a:cubicBezTo>
                  <a:lnTo>
                    <a:pt x="1932" y="16360"/>
                  </a:lnTo>
                  <a:cubicBezTo>
                    <a:pt x="1897" y="16467"/>
                    <a:pt x="1825" y="16533"/>
                    <a:pt x="1724" y="16569"/>
                  </a:cubicBezTo>
                  <a:lnTo>
                    <a:pt x="1724" y="16575"/>
                  </a:lnTo>
                  <a:lnTo>
                    <a:pt x="1718" y="16575"/>
                  </a:lnTo>
                  <a:cubicBezTo>
                    <a:pt x="1730" y="16676"/>
                    <a:pt x="1694" y="16759"/>
                    <a:pt x="1604" y="16813"/>
                  </a:cubicBezTo>
                  <a:cubicBezTo>
                    <a:pt x="1569" y="16831"/>
                    <a:pt x="1527" y="16855"/>
                    <a:pt x="1521" y="16879"/>
                  </a:cubicBezTo>
                  <a:cubicBezTo>
                    <a:pt x="1497" y="17010"/>
                    <a:pt x="1348" y="17016"/>
                    <a:pt x="1300" y="17123"/>
                  </a:cubicBezTo>
                  <a:cubicBezTo>
                    <a:pt x="1294" y="17147"/>
                    <a:pt x="1223" y="17141"/>
                    <a:pt x="1163" y="17153"/>
                  </a:cubicBezTo>
                  <a:cubicBezTo>
                    <a:pt x="1193" y="16974"/>
                    <a:pt x="1318" y="16879"/>
                    <a:pt x="1420" y="16813"/>
                  </a:cubicBezTo>
                  <a:cubicBezTo>
                    <a:pt x="1527" y="16742"/>
                    <a:pt x="1557" y="16569"/>
                    <a:pt x="1718" y="16575"/>
                  </a:cubicBezTo>
                  <a:lnTo>
                    <a:pt x="1718" y="16569"/>
                  </a:lnTo>
                  <a:lnTo>
                    <a:pt x="1724" y="16569"/>
                  </a:lnTo>
                  <a:cubicBezTo>
                    <a:pt x="1736" y="16509"/>
                    <a:pt x="1753" y="16449"/>
                    <a:pt x="1771" y="16372"/>
                  </a:cubicBezTo>
                  <a:cubicBezTo>
                    <a:pt x="1825" y="16372"/>
                    <a:pt x="1879" y="16366"/>
                    <a:pt x="1932" y="16360"/>
                  </a:cubicBezTo>
                  <a:cubicBezTo>
                    <a:pt x="1932" y="16360"/>
                    <a:pt x="1932" y="16360"/>
                    <a:pt x="1932" y="16354"/>
                  </a:cubicBezTo>
                  <a:cubicBezTo>
                    <a:pt x="1938" y="16354"/>
                    <a:pt x="1938" y="16348"/>
                    <a:pt x="1944" y="16348"/>
                  </a:cubicBezTo>
                  <a:cubicBezTo>
                    <a:pt x="1974" y="16253"/>
                    <a:pt x="2040" y="16181"/>
                    <a:pt x="2129" y="16116"/>
                  </a:cubicBezTo>
                  <a:cubicBezTo>
                    <a:pt x="2117" y="16247"/>
                    <a:pt x="2028" y="16300"/>
                    <a:pt x="1944" y="16348"/>
                  </a:cubicBezTo>
                  <a:close/>
                  <a:moveTo>
                    <a:pt x="16307" y="12997"/>
                  </a:moveTo>
                  <a:lnTo>
                    <a:pt x="16277" y="12938"/>
                  </a:lnTo>
                  <a:cubicBezTo>
                    <a:pt x="16324" y="12926"/>
                    <a:pt x="16366" y="12920"/>
                    <a:pt x="16408" y="12908"/>
                  </a:cubicBezTo>
                  <a:cubicBezTo>
                    <a:pt x="16414" y="12926"/>
                    <a:pt x="16420" y="12950"/>
                    <a:pt x="16414" y="12956"/>
                  </a:cubicBezTo>
                  <a:cubicBezTo>
                    <a:pt x="16378" y="12974"/>
                    <a:pt x="16342" y="12985"/>
                    <a:pt x="16307" y="12997"/>
                  </a:cubicBezTo>
                  <a:close/>
                  <a:moveTo>
                    <a:pt x="16456" y="11519"/>
                  </a:moveTo>
                  <a:lnTo>
                    <a:pt x="16640" y="11519"/>
                  </a:lnTo>
                  <a:cubicBezTo>
                    <a:pt x="16563" y="11561"/>
                    <a:pt x="16503" y="11561"/>
                    <a:pt x="16456" y="11519"/>
                  </a:cubicBezTo>
                  <a:close/>
                  <a:moveTo>
                    <a:pt x="16634" y="11805"/>
                  </a:moveTo>
                  <a:cubicBezTo>
                    <a:pt x="16640" y="11733"/>
                    <a:pt x="16640" y="11668"/>
                    <a:pt x="16646" y="11608"/>
                  </a:cubicBezTo>
                  <a:cubicBezTo>
                    <a:pt x="16682" y="11674"/>
                    <a:pt x="16742" y="11751"/>
                    <a:pt x="16634" y="11805"/>
                  </a:cubicBezTo>
                  <a:close/>
                  <a:moveTo>
                    <a:pt x="16599" y="10571"/>
                  </a:moveTo>
                  <a:cubicBezTo>
                    <a:pt x="16563" y="10613"/>
                    <a:pt x="16527" y="10654"/>
                    <a:pt x="16491" y="10702"/>
                  </a:cubicBezTo>
                  <a:cubicBezTo>
                    <a:pt x="16444" y="10607"/>
                    <a:pt x="16497" y="10547"/>
                    <a:pt x="16658" y="10523"/>
                  </a:cubicBezTo>
                  <a:cubicBezTo>
                    <a:pt x="16670" y="10553"/>
                    <a:pt x="16682" y="10589"/>
                    <a:pt x="16694" y="10636"/>
                  </a:cubicBezTo>
                  <a:cubicBezTo>
                    <a:pt x="16658" y="10613"/>
                    <a:pt x="16634" y="10595"/>
                    <a:pt x="16599" y="10571"/>
                  </a:cubicBezTo>
                  <a:close/>
                  <a:moveTo>
                    <a:pt x="16473" y="10416"/>
                  </a:moveTo>
                  <a:cubicBezTo>
                    <a:pt x="16503" y="10398"/>
                    <a:pt x="16533" y="10380"/>
                    <a:pt x="16563" y="10356"/>
                  </a:cubicBezTo>
                  <a:cubicBezTo>
                    <a:pt x="16569" y="10368"/>
                    <a:pt x="16575" y="10380"/>
                    <a:pt x="16581" y="10392"/>
                  </a:cubicBezTo>
                  <a:cubicBezTo>
                    <a:pt x="16557" y="10410"/>
                    <a:pt x="16527" y="10434"/>
                    <a:pt x="16503" y="10458"/>
                  </a:cubicBezTo>
                  <a:cubicBezTo>
                    <a:pt x="16491" y="10440"/>
                    <a:pt x="16485" y="10428"/>
                    <a:pt x="16473" y="10416"/>
                  </a:cubicBezTo>
                  <a:close/>
                  <a:moveTo>
                    <a:pt x="16676" y="9581"/>
                  </a:moveTo>
                  <a:cubicBezTo>
                    <a:pt x="16664" y="9653"/>
                    <a:pt x="16682" y="9712"/>
                    <a:pt x="16587" y="9706"/>
                  </a:cubicBezTo>
                  <a:cubicBezTo>
                    <a:pt x="16587" y="9706"/>
                    <a:pt x="16593" y="9706"/>
                    <a:pt x="16593" y="9706"/>
                  </a:cubicBezTo>
                  <a:lnTo>
                    <a:pt x="16587" y="9706"/>
                  </a:lnTo>
                  <a:cubicBezTo>
                    <a:pt x="16545" y="9736"/>
                    <a:pt x="16503" y="9766"/>
                    <a:pt x="16462" y="9796"/>
                  </a:cubicBezTo>
                  <a:cubicBezTo>
                    <a:pt x="16444" y="9778"/>
                    <a:pt x="16426" y="9754"/>
                    <a:pt x="16390" y="9706"/>
                  </a:cubicBezTo>
                  <a:lnTo>
                    <a:pt x="16587" y="9706"/>
                  </a:lnTo>
                  <a:cubicBezTo>
                    <a:pt x="16587" y="9706"/>
                    <a:pt x="16587" y="9706"/>
                    <a:pt x="16587" y="9706"/>
                  </a:cubicBezTo>
                  <a:lnTo>
                    <a:pt x="16587" y="9706"/>
                  </a:lnTo>
                  <a:cubicBezTo>
                    <a:pt x="16575" y="9683"/>
                    <a:pt x="16557" y="9659"/>
                    <a:pt x="16533" y="9623"/>
                  </a:cubicBezTo>
                  <a:cubicBezTo>
                    <a:pt x="16587" y="9611"/>
                    <a:pt x="16623" y="9599"/>
                    <a:pt x="16676" y="9581"/>
                  </a:cubicBezTo>
                  <a:close/>
                  <a:moveTo>
                    <a:pt x="16593" y="7912"/>
                  </a:moveTo>
                  <a:cubicBezTo>
                    <a:pt x="16611" y="8001"/>
                    <a:pt x="16634" y="8049"/>
                    <a:pt x="16593" y="8091"/>
                  </a:cubicBezTo>
                  <a:cubicBezTo>
                    <a:pt x="16581" y="8091"/>
                    <a:pt x="16563" y="8085"/>
                    <a:pt x="16545" y="8079"/>
                  </a:cubicBezTo>
                  <a:cubicBezTo>
                    <a:pt x="16563" y="8037"/>
                    <a:pt x="16575" y="7989"/>
                    <a:pt x="16593" y="7912"/>
                  </a:cubicBezTo>
                  <a:close/>
                  <a:moveTo>
                    <a:pt x="16617" y="8693"/>
                  </a:moveTo>
                  <a:cubicBezTo>
                    <a:pt x="16557" y="8705"/>
                    <a:pt x="16521" y="8717"/>
                    <a:pt x="16467" y="8729"/>
                  </a:cubicBezTo>
                  <a:cubicBezTo>
                    <a:pt x="16485" y="8770"/>
                    <a:pt x="16509" y="8812"/>
                    <a:pt x="16527" y="8848"/>
                  </a:cubicBezTo>
                  <a:cubicBezTo>
                    <a:pt x="16509" y="8913"/>
                    <a:pt x="16491" y="8991"/>
                    <a:pt x="16473" y="9063"/>
                  </a:cubicBezTo>
                  <a:lnTo>
                    <a:pt x="16479" y="9063"/>
                  </a:lnTo>
                  <a:lnTo>
                    <a:pt x="16479" y="9057"/>
                  </a:lnTo>
                  <a:cubicBezTo>
                    <a:pt x="16479" y="9057"/>
                    <a:pt x="16479" y="9057"/>
                    <a:pt x="16479" y="9063"/>
                  </a:cubicBezTo>
                  <a:cubicBezTo>
                    <a:pt x="16521" y="9051"/>
                    <a:pt x="16557" y="9039"/>
                    <a:pt x="16593" y="9045"/>
                  </a:cubicBezTo>
                  <a:cubicBezTo>
                    <a:pt x="16617" y="9051"/>
                    <a:pt x="16628" y="9092"/>
                    <a:pt x="16623" y="9134"/>
                  </a:cubicBezTo>
                  <a:cubicBezTo>
                    <a:pt x="16575" y="9110"/>
                    <a:pt x="16527" y="9086"/>
                    <a:pt x="16479" y="9063"/>
                  </a:cubicBezTo>
                  <a:lnTo>
                    <a:pt x="16479" y="9063"/>
                  </a:lnTo>
                  <a:cubicBezTo>
                    <a:pt x="16462" y="9140"/>
                    <a:pt x="16527" y="9158"/>
                    <a:pt x="16569" y="9188"/>
                  </a:cubicBezTo>
                  <a:cubicBezTo>
                    <a:pt x="16623" y="9218"/>
                    <a:pt x="16617" y="9247"/>
                    <a:pt x="16575" y="9289"/>
                  </a:cubicBezTo>
                  <a:cubicBezTo>
                    <a:pt x="16521" y="9271"/>
                    <a:pt x="16467" y="9253"/>
                    <a:pt x="16432" y="9241"/>
                  </a:cubicBezTo>
                  <a:cubicBezTo>
                    <a:pt x="16414" y="9033"/>
                    <a:pt x="16396" y="8848"/>
                    <a:pt x="16378" y="8645"/>
                  </a:cubicBezTo>
                  <a:cubicBezTo>
                    <a:pt x="16396" y="8645"/>
                    <a:pt x="16432" y="8639"/>
                    <a:pt x="16456" y="8633"/>
                  </a:cubicBezTo>
                  <a:cubicBezTo>
                    <a:pt x="16420" y="8580"/>
                    <a:pt x="16384" y="8526"/>
                    <a:pt x="16336" y="8442"/>
                  </a:cubicBezTo>
                  <a:cubicBezTo>
                    <a:pt x="16521" y="8460"/>
                    <a:pt x="16527" y="8603"/>
                    <a:pt x="16617" y="8693"/>
                  </a:cubicBezTo>
                  <a:close/>
                  <a:moveTo>
                    <a:pt x="16277" y="7012"/>
                  </a:moveTo>
                  <a:cubicBezTo>
                    <a:pt x="16211" y="7012"/>
                    <a:pt x="16169" y="6988"/>
                    <a:pt x="16157" y="6940"/>
                  </a:cubicBezTo>
                  <a:cubicBezTo>
                    <a:pt x="16187" y="6964"/>
                    <a:pt x="16223" y="6982"/>
                    <a:pt x="16277" y="7012"/>
                  </a:cubicBezTo>
                  <a:close/>
                  <a:moveTo>
                    <a:pt x="14828" y="6105"/>
                  </a:moveTo>
                  <a:cubicBezTo>
                    <a:pt x="14882" y="6123"/>
                    <a:pt x="14941" y="6141"/>
                    <a:pt x="15013" y="6159"/>
                  </a:cubicBezTo>
                  <a:cubicBezTo>
                    <a:pt x="14995" y="6207"/>
                    <a:pt x="14983" y="6249"/>
                    <a:pt x="14971" y="6284"/>
                  </a:cubicBezTo>
                  <a:cubicBezTo>
                    <a:pt x="14965" y="6177"/>
                    <a:pt x="14876" y="6177"/>
                    <a:pt x="14804" y="6159"/>
                  </a:cubicBezTo>
                  <a:cubicBezTo>
                    <a:pt x="14810" y="6141"/>
                    <a:pt x="14816" y="6123"/>
                    <a:pt x="14828" y="6111"/>
                  </a:cubicBezTo>
                  <a:close/>
                  <a:moveTo>
                    <a:pt x="12127" y="6863"/>
                  </a:moveTo>
                  <a:cubicBezTo>
                    <a:pt x="12187" y="6904"/>
                    <a:pt x="12240" y="6952"/>
                    <a:pt x="12300" y="6994"/>
                  </a:cubicBezTo>
                  <a:lnTo>
                    <a:pt x="12300" y="6994"/>
                  </a:lnTo>
                  <a:cubicBezTo>
                    <a:pt x="12282" y="6958"/>
                    <a:pt x="12258" y="6916"/>
                    <a:pt x="12258" y="6880"/>
                  </a:cubicBezTo>
                  <a:cubicBezTo>
                    <a:pt x="12264" y="6809"/>
                    <a:pt x="12288" y="6737"/>
                    <a:pt x="12240" y="6660"/>
                  </a:cubicBezTo>
                  <a:cubicBezTo>
                    <a:pt x="12217" y="6612"/>
                    <a:pt x="12270" y="6523"/>
                    <a:pt x="12288" y="6457"/>
                  </a:cubicBezTo>
                  <a:cubicBezTo>
                    <a:pt x="12413" y="6475"/>
                    <a:pt x="12539" y="6487"/>
                    <a:pt x="12682" y="6505"/>
                  </a:cubicBezTo>
                  <a:cubicBezTo>
                    <a:pt x="12664" y="6451"/>
                    <a:pt x="12652" y="6421"/>
                    <a:pt x="12640" y="6374"/>
                  </a:cubicBezTo>
                  <a:cubicBezTo>
                    <a:pt x="12735" y="6433"/>
                    <a:pt x="12819" y="6481"/>
                    <a:pt x="12908" y="6535"/>
                  </a:cubicBezTo>
                  <a:cubicBezTo>
                    <a:pt x="12944" y="6481"/>
                    <a:pt x="12968" y="6439"/>
                    <a:pt x="12998" y="6398"/>
                  </a:cubicBezTo>
                  <a:cubicBezTo>
                    <a:pt x="13033" y="6338"/>
                    <a:pt x="13099" y="6386"/>
                    <a:pt x="13093" y="6404"/>
                  </a:cubicBezTo>
                  <a:cubicBezTo>
                    <a:pt x="13081" y="6547"/>
                    <a:pt x="13188" y="6469"/>
                    <a:pt x="13236" y="6505"/>
                  </a:cubicBezTo>
                  <a:cubicBezTo>
                    <a:pt x="13254" y="6463"/>
                    <a:pt x="13266" y="6433"/>
                    <a:pt x="13278" y="6398"/>
                  </a:cubicBezTo>
                  <a:cubicBezTo>
                    <a:pt x="13296" y="6404"/>
                    <a:pt x="13308" y="6404"/>
                    <a:pt x="13314" y="6415"/>
                  </a:cubicBezTo>
                  <a:cubicBezTo>
                    <a:pt x="13367" y="6463"/>
                    <a:pt x="13403" y="6517"/>
                    <a:pt x="13492" y="6523"/>
                  </a:cubicBezTo>
                  <a:cubicBezTo>
                    <a:pt x="13546" y="6529"/>
                    <a:pt x="13594" y="6576"/>
                    <a:pt x="13648" y="6606"/>
                  </a:cubicBezTo>
                  <a:cubicBezTo>
                    <a:pt x="13683" y="6624"/>
                    <a:pt x="13731" y="6660"/>
                    <a:pt x="13761" y="6654"/>
                  </a:cubicBezTo>
                  <a:cubicBezTo>
                    <a:pt x="13952" y="6600"/>
                    <a:pt x="14089" y="6725"/>
                    <a:pt x="14256" y="6773"/>
                  </a:cubicBezTo>
                  <a:cubicBezTo>
                    <a:pt x="14279" y="6743"/>
                    <a:pt x="14303" y="6708"/>
                    <a:pt x="14351" y="6642"/>
                  </a:cubicBezTo>
                  <a:lnTo>
                    <a:pt x="14351" y="6827"/>
                  </a:lnTo>
                  <a:cubicBezTo>
                    <a:pt x="14500" y="6880"/>
                    <a:pt x="14697" y="6863"/>
                    <a:pt x="14774" y="7077"/>
                  </a:cubicBezTo>
                  <a:cubicBezTo>
                    <a:pt x="14834" y="7065"/>
                    <a:pt x="14911" y="7047"/>
                    <a:pt x="14983" y="7030"/>
                  </a:cubicBezTo>
                  <a:cubicBezTo>
                    <a:pt x="14989" y="7035"/>
                    <a:pt x="14995" y="7047"/>
                    <a:pt x="14995" y="7053"/>
                  </a:cubicBezTo>
                  <a:cubicBezTo>
                    <a:pt x="14965" y="7077"/>
                    <a:pt x="14935" y="7101"/>
                    <a:pt x="14864" y="7155"/>
                  </a:cubicBezTo>
                  <a:cubicBezTo>
                    <a:pt x="15001" y="7179"/>
                    <a:pt x="15096" y="7190"/>
                    <a:pt x="15204" y="7208"/>
                  </a:cubicBezTo>
                  <a:cubicBezTo>
                    <a:pt x="15192" y="7244"/>
                    <a:pt x="15180" y="7292"/>
                    <a:pt x="15162" y="7340"/>
                  </a:cubicBezTo>
                  <a:cubicBezTo>
                    <a:pt x="15233" y="7441"/>
                    <a:pt x="15281" y="7357"/>
                    <a:pt x="15329" y="7316"/>
                  </a:cubicBezTo>
                  <a:cubicBezTo>
                    <a:pt x="15376" y="7375"/>
                    <a:pt x="15418" y="7441"/>
                    <a:pt x="15466" y="7506"/>
                  </a:cubicBezTo>
                  <a:cubicBezTo>
                    <a:pt x="15508" y="7495"/>
                    <a:pt x="15537" y="7477"/>
                    <a:pt x="15573" y="7465"/>
                  </a:cubicBezTo>
                  <a:cubicBezTo>
                    <a:pt x="15609" y="7596"/>
                    <a:pt x="15633" y="7739"/>
                    <a:pt x="15841" y="7703"/>
                  </a:cubicBezTo>
                  <a:cubicBezTo>
                    <a:pt x="15853" y="7781"/>
                    <a:pt x="15859" y="7876"/>
                    <a:pt x="15865" y="7972"/>
                  </a:cubicBezTo>
                  <a:cubicBezTo>
                    <a:pt x="16032" y="8055"/>
                    <a:pt x="15973" y="7834"/>
                    <a:pt x="16086" y="7805"/>
                  </a:cubicBezTo>
                  <a:cubicBezTo>
                    <a:pt x="16062" y="7852"/>
                    <a:pt x="16050" y="7888"/>
                    <a:pt x="16026" y="7930"/>
                  </a:cubicBezTo>
                  <a:lnTo>
                    <a:pt x="16169" y="7930"/>
                  </a:lnTo>
                  <a:cubicBezTo>
                    <a:pt x="16157" y="8037"/>
                    <a:pt x="16205" y="8150"/>
                    <a:pt x="16318" y="8299"/>
                  </a:cubicBezTo>
                  <a:cubicBezTo>
                    <a:pt x="16247" y="8287"/>
                    <a:pt x="16187" y="8282"/>
                    <a:pt x="16122" y="8276"/>
                  </a:cubicBezTo>
                  <a:cubicBezTo>
                    <a:pt x="16110" y="8210"/>
                    <a:pt x="16026" y="8156"/>
                    <a:pt x="16080" y="8073"/>
                  </a:cubicBezTo>
                  <a:cubicBezTo>
                    <a:pt x="16056" y="8055"/>
                    <a:pt x="16032" y="8025"/>
                    <a:pt x="16008" y="8031"/>
                  </a:cubicBezTo>
                  <a:cubicBezTo>
                    <a:pt x="15973" y="8037"/>
                    <a:pt x="15931" y="8061"/>
                    <a:pt x="15877" y="8085"/>
                  </a:cubicBezTo>
                  <a:cubicBezTo>
                    <a:pt x="15985" y="8150"/>
                    <a:pt x="15991" y="8305"/>
                    <a:pt x="16140" y="8341"/>
                  </a:cubicBezTo>
                  <a:cubicBezTo>
                    <a:pt x="16134" y="8359"/>
                    <a:pt x="16122" y="8389"/>
                    <a:pt x="16110" y="8425"/>
                  </a:cubicBezTo>
                  <a:cubicBezTo>
                    <a:pt x="16146" y="8460"/>
                    <a:pt x="16223" y="8425"/>
                    <a:pt x="16229" y="8514"/>
                  </a:cubicBezTo>
                  <a:cubicBezTo>
                    <a:pt x="16241" y="8627"/>
                    <a:pt x="16265" y="8747"/>
                    <a:pt x="16295" y="8860"/>
                  </a:cubicBezTo>
                  <a:cubicBezTo>
                    <a:pt x="16312" y="8949"/>
                    <a:pt x="16330" y="9033"/>
                    <a:pt x="16354" y="9116"/>
                  </a:cubicBezTo>
                  <a:cubicBezTo>
                    <a:pt x="16384" y="9224"/>
                    <a:pt x="16295" y="9247"/>
                    <a:pt x="16241" y="9295"/>
                  </a:cubicBezTo>
                  <a:cubicBezTo>
                    <a:pt x="16205" y="9259"/>
                    <a:pt x="16175" y="9224"/>
                    <a:pt x="16146" y="9194"/>
                  </a:cubicBezTo>
                  <a:cubicBezTo>
                    <a:pt x="16128" y="9235"/>
                    <a:pt x="16104" y="9277"/>
                    <a:pt x="16080" y="9325"/>
                  </a:cubicBezTo>
                  <a:cubicBezTo>
                    <a:pt x="16026" y="9295"/>
                    <a:pt x="16050" y="9253"/>
                    <a:pt x="16050" y="9206"/>
                  </a:cubicBezTo>
                  <a:cubicBezTo>
                    <a:pt x="16050" y="9122"/>
                    <a:pt x="16008" y="9104"/>
                    <a:pt x="15907" y="9152"/>
                  </a:cubicBezTo>
                  <a:cubicBezTo>
                    <a:pt x="15847" y="9116"/>
                    <a:pt x="15830" y="8979"/>
                    <a:pt x="15722" y="9080"/>
                  </a:cubicBezTo>
                  <a:cubicBezTo>
                    <a:pt x="15639" y="9045"/>
                    <a:pt x="15561" y="9015"/>
                    <a:pt x="15484" y="8979"/>
                  </a:cubicBezTo>
                  <a:cubicBezTo>
                    <a:pt x="15371" y="8925"/>
                    <a:pt x="15257" y="8866"/>
                    <a:pt x="15144" y="8812"/>
                  </a:cubicBezTo>
                  <a:cubicBezTo>
                    <a:pt x="15090" y="8782"/>
                    <a:pt x="15037" y="8764"/>
                    <a:pt x="14983" y="8735"/>
                  </a:cubicBezTo>
                  <a:cubicBezTo>
                    <a:pt x="14947" y="8723"/>
                    <a:pt x="14911" y="8705"/>
                    <a:pt x="14882" y="8693"/>
                  </a:cubicBezTo>
                  <a:cubicBezTo>
                    <a:pt x="14840" y="8675"/>
                    <a:pt x="14804" y="8645"/>
                    <a:pt x="14768" y="8639"/>
                  </a:cubicBezTo>
                  <a:cubicBezTo>
                    <a:pt x="14637" y="8639"/>
                    <a:pt x="14536" y="8598"/>
                    <a:pt x="14446" y="8502"/>
                  </a:cubicBezTo>
                  <a:cubicBezTo>
                    <a:pt x="14429" y="8484"/>
                    <a:pt x="14369" y="8496"/>
                    <a:pt x="14315" y="8496"/>
                  </a:cubicBezTo>
                  <a:cubicBezTo>
                    <a:pt x="14250" y="8407"/>
                    <a:pt x="14154" y="8341"/>
                    <a:pt x="14029" y="8293"/>
                  </a:cubicBezTo>
                  <a:cubicBezTo>
                    <a:pt x="13892" y="8234"/>
                    <a:pt x="13761" y="8156"/>
                    <a:pt x="13606" y="8144"/>
                  </a:cubicBezTo>
                  <a:cubicBezTo>
                    <a:pt x="13558" y="8138"/>
                    <a:pt x="13504" y="8097"/>
                    <a:pt x="13475" y="8061"/>
                  </a:cubicBezTo>
                  <a:cubicBezTo>
                    <a:pt x="13409" y="7977"/>
                    <a:pt x="13343" y="7960"/>
                    <a:pt x="13248" y="8013"/>
                  </a:cubicBezTo>
                  <a:cubicBezTo>
                    <a:pt x="13230" y="8025"/>
                    <a:pt x="13194" y="8007"/>
                    <a:pt x="13165" y="8001"/>
                  </a:cubicBezTo>
                  <a:cubicBezTo>
                    <a:pt x="13165" y="7942"/>
                    <a:pt x="13278" y="7900"/>
                    <a:pt x="13171" y="7840"/>
                  </a:cubicBezTo>
                  <a:cubicBezTo>
                    <a:pt x="13147" y="7852"/>
                    <a:pt x="13111" y="7864"/>
                    <a:pt x="13081" y="7882"/>
                  </a:cubicBezTo>
                  <a:cubicBezTo>
                    <a:pt x="12938" y="7757"/>
                    <a:pt x="12789" y="7661"/>
                    <a:pt x="12586" y="7602"/>
                  </a:cubicBezTo>
                  <a:cubicBezTo>
                    <a:pt x="12586" y="7608"/>
                    <a:pt x="12586" y="7608"/>
                    <a:pt x="12586" y="7608"/>
                  </a:cubicBezTo>
                  <a:cubicBezTo>
                    <a:pt x="12586" y="7614"/>
                    <a:pt x="12592" y="7620"/>
                    <a:pt x="12580" y="7602"/>
                  </a:cubicBezTo>
                  <a:cubicBezTo>
                    <a:pt x="12586" y="7602"/>
                    <a:pt x="12586" y="7602"/>
                    <a:pt x="12586" y="7602"/>
                  </a:cubicBezTo>
                  <a:cubicBezTo>
                    <a:pt x="12604" y="7501"/>
                    <a:pt x="12527" y="7483"/>
                    <a:pt x="12461" y="7489"/>
                  </a:cubicBezTo>
                  <a:cubicBezTo>
                    <a:pt x="12384" y="7495"/>
                    <a:pt x="12342" y="7465"/>
                    <a:pt x="12318" y="7411"/>
                  </a:cubicBezTo>
                  <a:cubicBezTo>
                    <a:pt x="12276" y="7328"/>
                    <a:pt x="12324" y="7220"/>
                    <a:pt x="12240" y="7149"/>
                  </a:cubicBezTo>
                  <a:cubicBezTo>
                    <a:pt x="12282" y="7101"/>
                    <a:pt x="12324" y="7059"/>
                    <a:pt x="12372" y="7000"/>
                  </a:cubicBezTo>
                  <a:cubicBezTo>
                    <a:pt x="12354" y="7000"/>
                    <a:pt x="12324" y="6994"/>
                    <a:pt x="12300" y="6988"/>
                  </a:cubicBezTo>
                  <a:lnTo>
                    <a:pt x="12300" y="6988"/>
                  </a:lnTo>
                  <a:cubicBezTo>
                    <a:pt x="12300" y="6988"/>
                    <a:pt x="12300" y="6994"/>
                    <a:pt x="12300" y="6994"/>
                  </a:cubicBezTo>
                  <a:cubicBezTo>
                    <a:pt x="12300" y="6994"/>
                    <a:pt x="12300" y="6994"/>
                    <a:pt x="12294" y="6988"/>
                  </a:cubicBezTo>
                  <a:cubicBezTo>
                    <a:pt x="12264" y="7006"/>
                    <a:pt x="12235" y="7024"/>
                    <a:pt x="12193" y="7047"/>
                  </a:cubicBezTo>
                  <a:cubicBezTo>
                    <a:pt x="12163" y="6994"/>
                    <a:pt x="12133" y="6940"/>
                    <a:pt x="12109" y="6886"/>
                  </a:cubicBezTo>
                  <a:lnTo>
                    <a:pt x="12127" y="6863"/>
                  </a:lnTo>
                  <a:close/>
                  <a:moveTo>
                    <a:pt x="16080" y="9569"/>
                  </a:moveTo>
                  <a:cubicBezTo>
                    <a:pt x="16116" y="9534"/>
                    <a:pt x="16152" y="9498"/>
                    <a:pt x="16193" y="9462"/>
                  </a:cubicBezTo>
                  <a:cubicBezTo>
                    <a:pt x="16217" y="9605"/>
                    <a:pt x="16217" y="9605"/>
                    <a:pt x="16080" y="9569"/>
                  </a:cubicBezTo>
                  <a:close/>
                  <a:moveTo>
                    <a:pt x="15967" y="9480"/>
                  </a:moveTo>
                  <a:cubicBezTo>
                    <a:pt x="15889" y="9438"/>
                    <a:pt x="15836" y="9408"/>
                    <a:pt x="15764" y="9373"/>
                  </a:cubicBezTo>
                  <a:cubicBezTo>
                    <a:pt x="15758" y="9301"/>
                    <a:pt x="15806" y="9247"/>
                    <a:pt x="15901" y="9218"/>
                  </a:cubicBezTo>
                  <a:cubicBezTo>
                    <a:pt x="15919" y="9307"/>
                    <a:pt x="15943" y="9384"/>
                    <a:pt x="15967" y="9480"/>
                  </a:cubicBezTo>
                  <a:close/>
                  <a:moveTo>
                    <a:pt x="15341" y="9235"/>
                  </a:moveTo>
                  <a:cubicBezTo>
                    <a:pt x="15365" y="9194"/>
                    <a:pt x="15382" y="9152"/>
                    <a:pt x="15406" y="9110"/>
                  </a:cubicBezTo>
                  <a:cubicBezTo>
                    <a:pt x="15448" y="9188"/>
                    <a:pt x="15442" y="9241"/>
                    <a:pt x="15341" y="9235"/>
                  </a:cubicBezTo>
                  <a:close/>
                  <a:moveTo>
                    <a:pt x="14470" y="9229"/>
                  </a:moveTo>
                  <a:cubicBezTo>
                    <a:pt x="14423" y="9301"/>
                    <a:pt x="14387" y="9355"/>
                    <a:pt x="14357" y="9408"/>
                  </a:cubicBezTo>
                  <a:cubicBezTo>
                    <a:pt x="14345" y="9402"/>
                    <a:pt x="14339" y="9402"/>
                    <a:pt x="14333" y="9396"/>
                  </a:cubicBezTo>
                  <a:lnTo>
                    <a:pt x="14333" y="9265"/>
                  </a:lnTo>
                  <a:cubicBezTo>
                    <a:pt x="14369" y="9253"/>
                    <a:pt x="14411" y="9247"/>
                    <a:pt x="14470" y="9229"/>
                  </a:cubicBezTo>
                  <a:close/>
                  <a:moveTo>
                    <a:pt x="14333" y="8770"/>
                  </a:moveTo>
                  <a:cubicBezTo>
                    <a:pt x="14417" y="8794"/>
                    <a:pt x="14458" y="8806"/>
                    <a:pt x="14458" y="8902"/>
                  </a:cubicBezTo>
                  <a:cubicBezTo>
                    <a:pt x="14411" y="8848"/>
                    <a:pt x="14387" y="8824"/>
                    <a:pt x="14333" y="8770"/>
                  </a:cubicBezTo>
                  <a:close/>
                  <a:moveTo>
                    <a:pt x="13868" y="8550"/>
                  </a:moveTo>
                  <a:cubicBezTo>
                    <a:pt x="13803" y="8532"/>
                    <a:pt x="13737" y="8514"/>
                    <a:pt x="13665" y="8490"/>
                  </a:cubicBezTo>
                  <a:cubicBezTo>
                    <a:pt x="13725" y="8460"/>
                    <a:pt x="13791" y="8484"/>
                    <a:pt x="13868" y="8550"/>
                  </a:cubicBezTo>
                  <a:close/>
                  <a:moveTo>
                    <a:pt x="13630" y="8377"/>
                  </a:moveTo>
                  <a:cubicBezTo>
                    <a:pt x="13552" y="8413"/>
                    <a:pt x="13540" y="8508"/>
                    <a:pt x="13433" y="8454"/>
                  </a:cubicBezTo>
                  <a:cubicBezTo>
                    <a:pt x="13469" y="8371"/>
                    <a:pt x="13510" y="8335"/>
                    <a:pt x="13630" y="8377"/>
                  </a:cubicBezTo>
                  <a:close/>
                  <a:moveTo>
                    <a:pt x="12878" y="8127"/>
                  </a:moveTo>
                  <a:cubicBezTo>
                    <a:pt x="12866" y="8132"/>
                    <a:pt x="12855" y="8144"/>
                    <a:pt x="12843" y="8150"/>
                  </a:cubicBezTo>
                  <a:cubicBezTo>
                    <a:pt x="12825" y="8115"/>
                    <a:pt x="12801" y="8079"/>
                    <a:pt x="12783" y="8037"/>
                  </a:cubicBezTo>
                  <a:lnTo>
                    <a:pt x="12807" y="8025"/>
                  </a:lnTo>
                  <a:cubicBezTo>
                    <a:pt x="12831" y="8061"/>
                    <a:pt x="12855" y="8091"/>
                    <a:pt x="12878" y="8127"/>
                  </a:cubicBezTo>
                  <a:close/>
                  <a:moveTo>
                    <a:pt x="12449" y="8454"/>
                  </a:moveTo>
                  <a:cubicBezTo>
                    <a:pt x="12485" y="8460"/>
                    <a:pt x="12545" y="8448"/>
                    <a:pt x="12533" y="8514"/>
                  </a:cubicBezTo>
                  <a:cubicBezTo>
                    <a:pt x="12527" y="8544"/>
                    <a:pt x="12473" y="8568"/>
                    <a:pt x="12431" y="8598"/>
                  </a:cubicBezTo>
                  <a:cubicBezTo>
                    <a:pt x="12390" y="8520"/>
                    <a:pt x="12360" y="8472"/>
                    <a:pt x="12324" y="8407"/>
                  </a:cubicBezTo>
                  <a:cubicBezTo>
                    <a:pt x="12378" y="8431"/>
                    <a:pt x="12413" y="8448"/>
                    <a:pt x="12449" y="8454"/>
                  </a:cubicBezTo>
                  <a:close/>
                  <a:moveTo>
                    <a:pt x="12330" y="7578"/>
                  </a:moveTo>
                  <a:cubicBezTo>
                    <a:pt x="12342" y="7572"/>
                    <a:pt x="12348" y="7560"/>
                    <a:pt x="12354" y="7554"/>
                  </a:cubicBezTo>
                  <a:cubicBezTo>
                    <a:pt x="12378" y="7578"/>
                    <a:pt x="12401" y="7602"/>
                    <a:pt x="12425" y="7620"/>
                  </a:cubicBezTo>
                  <a:cubicBezTo>
                    <a:pt x="12413" y="7632"/>
                    <a:pt x="12407" y="7638"/>
                    <a:pt x="12401" y="7650"/>
                  </a:cubicBezTo>
                  <a:cubicBezTo>
                    <a:pt x="12378" y="7626"/>
                    <a:pt x="12354" y="7602"/>
                    <a:pt x="12330" y="7578"/>
                  </a:cubicBezTo>
                  <a:close/>
                  <a:moveTo>
                    <a:pt x="12223" y="10237"/>
                  </a:moveTo>
                  <a:cubicBezTo>
                    <a:pt x="12181" y="10213"/>
                    <a:pt x="12151" y="10195"/>
                    <a:pt x="12145" y="10195"/>
                  </a:cubicBezTo>
                  <a:cubicBezTo>
                    <a:pt x="12157" y="10058"/>
                    <a:pt x="12187" y="9927"/>
                    <a:pt x="12175" y="9802"/>
                  </a:cubicBezTo>
                  <a:cubicBezTo>
                    <a:pt x="12163" y="9706"/>
                    <a:pt x="12187" y="9641"/>
                    <a:pt x="12252" y="9563"/>
                  </a:cubicBezTo>
                  <a:cubicBezTo>
                    <a:pt x="12229" y="9557"/>
                    <a:pt x="12211" y="9551"/>
                    <a:pt x="12193" y="9545"/>
                  </a:cubicBezTo>
                  <a:cubicBezTo>
                    <a:pt x="12235" y="9432"/>
                    <a:pt x="12091" y="9349"/>
                    <a:pt x="12145" y="9224"/>
                  </a:cubicBezTo>
                  <a:cubicBezTo>
                    <a:pt x="12163" y="9182"/>
                    <a:pt x="12133" y="9122"/>
                    <a:pt x="12139" y="9074"/>
                  </a:cubicBezTo>
                  <a:cubicBezTo>
                    <a:pt x="12163" y="8931"/>
                    <a:pt x="12187" y="8782"/>
                    <a:pt x="12217" y="8615"/>
                  </a:cubicBezTo>
                  <a:cubicBezTo>
                    <a:pt x="12240" y="8669"/>
                    <a:pt x="12246" y="8711"/>
                    <a:pt x="12270" y="8741"/>
                  </a:cubicBezTo>
                  <a:cubicBezTo>
                    <a:pt x="12288" y="8764"/>
                    <a:pt x="12324" y="8770"/>
                    <a:pt x="12372" y="8800"/>
                  </a:cubicBezTo>
                  <a:cubicBezTo>
                    <a:pt x="12318" y="8824"/>
                    <a:pt x="12288" y="8836"/>
                    <a:pt x="12258" y="8848"/>
                  </a:cubicBezTo>
                  <a:cubicBezTo>
                    <a:pt x="12294" y="8878"/>
                    <a:pt x="12336" y="8908"/>
                    <a:pt x="12378" y="8937"/>
                  </a:cubicBezTo>
                  <a:cubicBezTo>
                    <a:pt x="12562" y="8896"/>
                    <a:pt x="12670" y="8890"/>
                    <a:pt x="12706" y="8919"/>
                  </a:cubicBezTo>
                  <a:cubicBezTo>
                    <a:pt x="12729" y="8884"/>
                    <a:pt x="12753" y="8848"/>
                    <a:pt x="12771" y="8812"/>
                  </a:cubicBezTo>
                  <a:cubicBezTo>
                    <a:pt x="12753" y="8764"/>
                    <a:pt x="12729" y="8711"/>
                    <a:pt x="12694" y="8621"/>
                  </a:cubicBezTo>
                  <a:cubicBezTo>
                    <a:pt x="12789" y="8675"/>
                    <a:pt x="12843" y="8711"/>
                    <a:pt x="12896" y="8741"/>
                  </a:cubicBezTo>
                  <a:cubicBezTo>
                    <a:pt x="12890" y="8818"/>
                    <a:pt x="12884" y="8896"/>
                    <a:pt x="12878" y="8979"/>
                  </a:cubicBezTo>
                  <a:cubicBezTo>
                    <a:pt x="12956" y="8949"/>
                    <a:pt x="13004" y="8931"/>
                    <a:pt x="13069" y="8908"/>
                  </a:cubicBezTo>
                  <a:cubicBezTo>
                    <a:pt x="13063" y="8884"/>
                    <a:pt x="13051" y="8860"/>
                    <a:pt x="13045" y="8824"/>
                  </a:cubicBezTo>
                  <a:cubicBezTo>
                    <a:pt x="13063" y="8824"/>
                    <a:pt x="13081" y="8824"/>
                    <a:pt x="13099" y="8824"/>
                  </a:cubicBezTo>
                  <a:cubicBezTo>
                    <a:pt x="13206" y="8878"/>
                    <a:pt x="13117" y="8931"/>
                    <a:pt x="13105" y="8985"/>
                  </a:cubicBezTo>
                  <a:cubicBezTo>
                    <a:pt x="13337" y="9182"/>
                    <a:pt x="13373" y="9182"/>
                    <a:pt x="13469" y="9027"/>
                  </a:cubicBezTo>
                  <a:cubicBezTo>
                    <a:pt x="13528" y="9152"/>
                    <a:pt x="13594" y="9265"/>
                    <a:pt x="13737" y="9325"/>
                  </a:cubicBezTo>
                  <a:cubicBezTo>
                    <a:pt x="13761" y="9277"/>
                    <a:pt x="13791" y="9235"/>
                    <a:pt x="13826" y="9176"/>
                  </a:cubicBezTo>
                  <a:cubicBezTo>
                    <a:pt x="13898" y="9289"/>
                    <a:pt x="13940" y="9426"/>
                    <a:pt x="14113" y="9396"/>
                  </a:cubicBezTo>
                  <a:cubicBezTo>
                    <a:pt x="14130" y="9355"/>
                    <a:pt x="14142" y="9307"/>
                    <a:pt x="14160" y="9253"/>
                  </a:cubicBezTo>
                  <a:lnTo>
                    <a:pt x="14190" y="9259"/>
                  </a:lnTo>
                  <a:cubicBezTo>
                    <a:pt x="14196" y="9331"/>
                    <a:pt x="14202" y="9402"/>
                    <a:pt x="14202" y="9486"/>
                  </a:cubicBezTo>
                  <a:cubicBezTo>
                    <a:pt x="14279" y="9528"/>
                    <a:pt x="14369" y="9528"/>
                    <a:pt x="14452" y="9599"/>
                  </a:cubicBezTo>
                  <a:cubicBezTo>
                    <a:pt x="14512" y="9647"/>
                    <a:pt x="14631" y="9647"/>
                    <a:pt x="14667" y="9778"/>
                  </a:cubicBezTo>
                  <a:cubicBezTo>
                    <a:pt x="14727" y="9736"/>
                    <a:pt x="14774" y="9706"/>
                    <a:pt x="14822" y="9683"/>
                  </a:cubicBezTo>
                  <a:cubicBezTo>
                    <a:pt x="14828" y="9683"/>
                    <a:pt x="14840" y="9736"/>
                    <a:pt x="14864" y="9736"/>
                  </a:cubicBezTo>
                  <a:cubicBezTo>
                    <a:pt x="14971" y="9760"/>
                    <a:pt x="15043" y="9850"/>
                    <a:pt x="15156" y="9867"/>
                  </a:cubicBezTo>
                  <a:cubicBezTo>
                    <a:pt x="15299" y="9891"/>
                    <a:pt x="15436" y="9939"/>
                    <a:pt x="15543" y="10058"/>
                  </a:cubicBezTo>
                  <a:cubicBezTo>
                    <a:pt x="15603" y="10124"/>
                    <a:pt x="15692" y="10154"/>
                    <a:pt x="15782" y="10088"/>
                  </a:cubicBezTo>
                  <a:cubicBezTo>
                    <a:pt x="15949" y="10279"/>
                    <a:pt x="16157" y="10273"/>
                    <a:pt x="16259" y="10076"/>
                  </a:cubicBezTo>
                  <a:cubicBezTo>
                    <a:pt x="16253" y="10165"/>
                    <a:pt x="16247" y="10261"/>
                    <a:pt x="16247" y="10356"/>
                  </a:cubicBezTo>
                  <a:cubicBezTo>
                    <a:pt x="16295" y="10350"/>
                    <a:pt x="16354" y="10338"/>
                    <a:pt x="16444" y="10321"/>
                  </a:cubicBezTo>
                  <a:cubicBezTo>
                    <a:pt x="16396" y="10398"/>
                    <a:pt x="16366" y="10446"/>
                    <a:pt x="16342" y="10493"/>
                  </a:cubicBezTo>
                  <a:cubicBezTo>
                    <a:pt x="16396" y="10678"/>
                    <a:pt x="16450" y="10863"/>
                    <a:pt x="16503" y="11048"/>
                  </a:cubicBezTo>
                  <a:cubicBezTo>
                    <a:pt x="16467" y="11078"/>
                    <a:pt x="16438" y="11107"/>
                    <a:pt x="16402" y="11137"/>
                  </a:cubicBezTo>
                  <a:cubicBezTo>
                    <a:pt x="16462" y="11197"/>
                    <a:pt x="16515" y="11191"/>
                    <a:pt x="16563" y="11113"/>
                  </a:cubicBezTo>
                  <a:cubicBezTo>
                    <a:pt x="16575" y="11173"/>
                    <a:pt x="16581" y="11215"/>
                    <a:pt x="16587" y="11262"/>
                  </a:cubicBezTo>
                  <a:cubicBezTo>
                    <a:pt x="16509" y="11280"/>
                    <a:pt x="16414" y="11215"/>
                    <a:pt x="16354" y="11328"/>
                  </a:cubicBezTo>
                  <a:cubicBezTo>
                    <a:pt x="16432" y="11352"/>
                    <a:pt x="16503" y="11370"/>
                    <a:pt x="16575" y="11394"/>
                  </a:cubicBezTo>
                  <a:cubicBezTo>
                    <a:pt x="16569" y="11406"/>
                    <a:pt x="16569" y="11412"/>
                    <a:pt x="16569" y="11423"/>
                  </a:cubicBezTo>
                  <a:cubicBezTo>
                    <a:pt x="16503" y="11435"/>
                    <a:pt x="16438" y="11441"/>
                    <a:pt x="16354" y="11453"/>
                  </a:cubicBezTo>
                  <a:cubicBezTo>
                    <a:pt x="16444" y="11632"/>
                    <a:pt x="16283" y="11650"/>
                    <a:pt x="16211" y="11704"/>
                  </a:cubicBezTo>
                  <a:cubicBezTo>
                    <a:pt x="16050" y="11644"/>
                    <a:pt x="15901" y="11578"/>
                    <a:pt x="15752" y="11531"/>
                  </a:cubicBezTo>
                  <a:cubicBezTo>
                    <a:pt x="15603" y="11489"/>
                    <a:pt x="15454" y="11471"/>
                    <a:pt x="15275" y="11435"/>
                  </a:cubicBezTo>
                  <a:cubicBezTo>
                    <a:pt x="15269" y="11429"/>
                    <a:pt x="15251" y="11400"/>
                    <a:pt x="15221" y="11346"/>
                  </a:cubicBezTo>
                  <a:cubicBezTo>
                    <a:pt x="15180" y="11388"/>
                    <a:pt x="15138" y="11418"/>
                    <a:pt x="15090" y="11465"/>
                  </a:cubicBezTo>
                  <a:cubicBezTo>
                    <a:pt x="15072" y="11423"/>
                    <a:pt x="15055" y="11394"/>
                    <a:pt x="15043" y="11370"/>
                  </a:cubicBezTo>
                  <a:cubicBezTo>
                    <a:pt x="14935" y="11406"/>
                    <a:pt x="14858" y="11364"/>
                    <a:pt x="14798" y="11268"/>
                  </a:cubicBezTo>
                  <a:cubicBezTo>
                    <a:pt x="14721" y="11346"/>
                    <a:pt x="14637" y="11316"/>
                    <a:pt x="14548" y="11292"/>
                  </a:cubicBezTo>
                  <a:cubicBezTo>
                    <a:pt x="14429" y="11257"/>
                    <a:pt x="14381" y="11239"/>
                    <a:pt x="14345" y="11191"/>
                  </a:cubicBezTo>
                  <a:cubicBezTo>
                    <a:pt x="14268" y="11227"/>
                    <a:pt x="14166" y="11215"/>
                    <a:pt x="14041" y="11155"/>
                  </a:cubicBezTo>
                  <a:cubicBezTo>
                    <a:pt x="14029" y="11179"/>
                    <a:pt x="14017" y="11203"/>
                    <a:pt x="13999" y="11227"/>
                  </a:cubicBezTo>
                  <a:cubicBezTo>
                    <a:pt x="13940" y="11203"/>
                    <a:pt x="13886" y="11179"/>
                    <a:pt x="13832" y="11155"/>
                  </a:cubicBezTo>
                  <a:cubicBezTo>
                    <a:pt x="13814" y="11149"/>
                    <a:pt x="13803" y="11131"/>
                    <a:pt x="13767" y="11102"/>
                  </a:cubicBezTo>
                  <a:cubicBezTo>
                    <a:pt x="13749" y="11143"/>
                    <a:pt x="13731" y="11179"/>
                    <a:pt x="13707" y="11221"/>
                  </a:cubicBezTo>
                  <a:cubicBezTo>
                    <a:pt x="13648" y="11197"/>
                    <a:pt x="13600" y="11191"/>
                    <a:pt x="13564" y="11167"/>
                  </a:cubicBezTo>
                  <a:cubicBezTo>
                    <a:pt x="13385" y="11048"/>
                    <a:pt x="13385" y="11048"/>
                    <a:pt x="13182" y="11090"/>
                  </a:cubicBezTo>
                  <a:cubicBezTo>
                    <a:pt x="13016" y="10947"/>
                    <a:pt x="12813" y="10893"/>
                    <a:pt x="12592" y="10845"/>
                  </a:cubicBezTo>
                  <a:cubicBezTo>
                    <a:pt x="12628" y="10815"/>
                    <a:pt x="12658" y="10797"/>
                    <a:pt x="12688" y="10774"/>
                  </a:cubicBezTo>
                  <a:cubicBezTo>
                    <a:pt x="12652" y="10714"/>
                    <a:pt x="12592" y="10720"/>
                    <a:pt x="12574" y="10762"/>
                  </a:cubicBezTo>
                  <a:cubicBezTo>
                    <a:pt x="12515" y="10881"/>
                    <a:pt x="12425" y="10774"/>
                    <a:pt x="12348" y="10792"/>
                  </a:cubicBezTo>
                  <a:cubicBezTo>
                    <a:pt x="12294" y="10803"/>
                    <a:pt x="12235" y="10636"/>
                    <a:pt x="12246" y="10553"/>
                  </a:cubicBezTo>
                  <a:cubicBezTo>
                    <a:pt x="12264" y="10476"/>
                    <a:pt x="12276" y="10404"/>
                    <a:pt x="12300" y="10291"/>
                  </a:cubicBezTo>
                  <a:cubicBezTo>
                    <a:pt x="12246" y="10332"/>
                    <a:pt x="12223" y="10356"/>
                    <a:pt x="12199" y="10380"/>
                  </a:cubicBezTo>
                  <a:cubicBezTo>
                    <a:pt x="12157" y="10350"/>
                    <a:pt x="12121" y="10326"/>
                    <a:pt x="12080" y="10297"/>
                  </a:cubicBezTo>
                  <a:cubicBezTo>
                    <a:pt x="12121" y="10279"/>
                    <a:pt x="12163" y="10261"/>
                    <a:pt x="12223" y="10237"/>
                  </a:cubicBezTo>
                  <a:close/>
                  <a:moveTo>
                    <a:pt x="16271" y="11996"/>
                  </a:moveTo>
                  <a:cubicBezTo>
                    <a:pt x="16265" y="12002"/>
                    <a:pt x="16253" y="12014"/>
                    <a:pt x="16247" y="12026"/>
                  </a:cubicBezTo>
                  <a:cubicBezTo>
                    <a:pt x="16205" y="12008"/>
                    <a:pt x="16163" y="11990"/>
                    <a:pt x="16110" y="11966"/>
                  </a:cubicBezTo>
                  <a:cubicBezTo>
                    <a:pt x="16175" y="11930"/>
                    <a:pt x="16223" y="11942"/>
                    <a:pt x="16271" y="11996"/>
                  </a:cubicBezTo>
                  <a:close/>
                  <a:moveTo>
                    <a:pt x="15698" y="12479"/>
                  </a:moveTo>
                  <a:cubicBezTo>
                    <a:pt x="15686" y="12485"/>
                    <a:pt x="15669" y="12491"/>
                    <a:pt x="15663" y="12485"/>
                  </a:cubicBezTo>
                  <a:cubicBezTo>
                    <a:pt x="15609" y="12437"/>
                    <a:pt x="15645" y="12395"/>
                    <a:pt x="15657" y="12354"/>
                  </a:cubicBezTo>
                  <a:cubicBezTo>
                    <a:pt x="15675" y="12359"/>
                    <a:pt x="15686" y="12359"/>
                    <a:pt x="15686" y="12359"/>
                  </a:cubicBezTo>
                  <a:cubicBezTo>
                    <a:pt x="15698" y="12401"/>
                    <a:pt x="15752" y="12437"/>
                    <a:pt x="15698" y="12479"/>
                  </a:cubicBezTo>
                  <a:close/>
                  <a:moveTo>
                    <a:pt x="15555" y="12342"/>
                  </a:moveTo>
                  <a:cubicBezTo>
                    <a:pt x="15543" y="12407"/>
                    <a:pt x="15537" y="12443"/>
                    <a:pt x="15526" y="12491"/>
                  </a:cubicBezTo>
                  <a:cubicBezTo>
                    <a:pt x="15484" y="12437"/>
                    <a:pt x="15496" y="12389"/>
                    <a:pt x="15555" y="12342"/>
                  </a:cubicBezTo>
                  <a:close/>
                  <a:moveTo>
                    <a:pt x="15424" y="11799"/>
                  </a:moveTo>
                  <a:cubicBezTo>
                    <a:pt x="15418" y="11811"/>
                    <a:pt x="15412" y="11823"/>
                    <a:pt x="15400" y="11835"/>
                  </a:cubicBezTo>
                  <a:cubicBezTo>
                    <a:pt x="15371" y="11811"/>
                    <a:pt x="15341" y="11787"/>
                    <a:pt x="15311" y="11769"/>
                  </a:cubicBezTo>
                  <a:cubicBezTo>
                    <a:pt x="15317" y="11757"/>
                    <a:pt x="15323" y="11745"/>
                    <a:pt x="15329" y="11739"/>
                  </a:cubicBezTo>
                  <a:cubicBezTo>
                    <a:pt x="15365" y="11757"/>
                    <a:pt x="15394" y="11781"/>
                    <a:pt x="15424" y="11799"/>
                  </a:cubicBezTo>
                  <a:close/>
                  <a:moveTo>
                    <a:pt x="14989" y="12652"/>
                  </a:moveTo>
                  <a:cubicBezTo>
                    <a:pt x="14965" y="12586"/>
                    <a:pt x="14947" y="12550"/>
                    <a:pt x="14917" y="12479"/>
                  </a:cubicBezTo>
                  <a:cubicBezTo>
                    <a:pt x="14870" y="12586"/>
                    <a:pt x="14911" y="12610"/>
                    <a:pt x="14989" y="12652"/>
                  </a:cubicBezTo>
                  <a:cubicBezTo>
                    <a:pt x="14876" y="12681"/>
                    <a:pt x="14864" y="12658"/>
                    <a:pt x="14804" y="12491"/>
                  </a:cubicBezTo>
                  <a:cubicBezTo>
                    <a:pt x="14756" y="12520"/>
                    <a:pt x="14709" y="12550"/>
                    <a:pt x="14667" y="12580"/>
                  </a:cubicBezTo>
                  <a:cubicBezTo>
                    <a:pt x="14572" y="12640"/>
                    <a:pt x="14566" y="12640"/>
                    <a:pt x="14494" y="12509"/>
                  </a:cubicBezTo>
                  <a:cubicBezTo>
                    <a:pt x="14434" y="12658"/>
                    <a:pt x="14327" y="12723"/>
                    <a:pt x="14184" y="12741"/>
                  </a:cubicBezTo>
                  <a:cubicBezTo>
                    <a:pt x="14172" y="12711"/>
                    <a:pt x="14160" y="12675"/>
                    <a:pt x="14148" y="12628"/>
                  </a:cubicBezTo>
                  <a:cubicBezTo>
                    <a:pt x="14101" y="12652"/>
                    <a:pt x="14035" y="12664"/>
                    <a:pt x="14023" y="12693"/>
                  </a:cubicBezTo>
                  <a:cubicBezTo>
                    <a:pt x="13987" y="12807"/>
                    <a:pt x="13886" y="12741"/>
                    <a:pt x="13826" y="12795"/>
                  </a:cubicBezTo>
                  <a:cubicBezTo>
                    <a:pt x="13808" y="12753"/>
                    <a:pt x="13797" y="12729"/>
                    <a:pt x="13785" y="12687"/>
                  </a:cubicBezTo>
                  <a:cubicBezTo>
                    <a:pt x="13737" y="12735"/>
                    <a:pt x="13707" y="12771"/>
                    <a:pt x="13695" y="12783"/>
                  </a:cubicBezTo>
                  <a:cubicBezTo>
                    <a:pt x="13540" y="12771"/>
                    <a:pt x="13415" y="12765"/>
                    <a:pt x="13290" y="12753"/>
                  </a:cubicBezTo>
                  <a:cubicBezTo>
                    <a:pt x="13260" y="12753"/>
                    <a:pt x="13230" y="12771"/>
                    <a:pt x="13206" y="12765"/>
                  </a:cubicBezTo>
                  <a:cubicBezTo>
                    <a:pt x="13099" y="12717"/>
                    <a:pt x="13051" y="12783"/>
                    <a:pt x="13010" y="12884"/>
                  </a:cubicBezTo>
                  <a:cubicBezTo>
                    <a:pt x="12992" y="12813"/>
                    <a:pt x="12998" y="12747"/>
                    <a:pt x="12968" y="12729"/>
                  </a:cubicBezTo>
                  <a:cubicBezTo>
                    <a:pt x="12932" y="12705"/>
                    <a:pt x="12866" y="12711"/>
                    <a:pt x="12819" y="12717"/>
                  </a:cubicBezTo>
                  <a:cubicBezTo>
                    <a:pt x="12688" y="12747"/>
                    <a:pt x="12610" y="12652"/>
                    <a:pt x="12515" y="12598"/>
                  </a:cubicBezTo>
                  <a:cubicBezTo>
                    <a:pt x="12491" y="12580"/>
                    <a:pt x="12443" y="12497"/>
                    <a:pt x="12497" y="12437"/>
                  </a:cubicBezTo>
                  <a:cubicBezTo>
                    <a:pt x="12586" y="12348"/>
                    <a:pt x="12586" y="12258"/>
                    <a:pt x="12515" y="12157"/>
                  </a:cubicBezTo>
                  <a:cubicBezTo>
                    <a:pt x="12586" y="12109"/>
                    <a:pt x="12688" y="12115"/>
                    <a:pt x="12688" y="11996"/>
                  </a:cubicBezTo>
                  <a:cubicBezTo>
                    <a:pt x="12688" y="11972"/>
                    <a:pt x="12765" y="11954"/>
                    <a:pt x="12819" y="11918"/>
                  </a:cubicBezTo>
                  <a:cubicBezTo>
                    <a:pt x="12831" y="11990"/>
                    <a:pt x="12843" y="12044"/>
                    <a:pt x="12849" y="12109"/>
                  </a:cubicBezTo>
                  <a:cubicBezTo>
                    <a:pt x="12932" y="11990"/>
                    <a:pt x="13033" y="12020"/>
                    <a:pt x="13141" y="12055"/>
                  </a:cubicBezTo>
                  <a:cubicBezTo>
                    <a:pt x="13165" y="12061"/>
                    <a:pt x="13194" y="12073"/>
                    <a:pt x="13212" y="12067"/>
                  </a:cubicBezTo>
                  <a:cubicBezTo>
                    <a:pt x="13355" y="12008"/>
                    <a:pt x="13361" y="12008"/>
                    <a:pt x="13445" y="12169"/>
                  </a:cubicBezTo>
                  <a:cubicBezTo>
                    <a:pt x="13504" y="12133"/>
                    <a:pt x="13564" y="12103"/>
                    <a:pt x="13624" y="12067"/>
                  </a:cubicBezTo>
                  <a:cubicBezTo>
                    <a:pt x="13665" y="12091"/>
                    <a:pt x="13713" y="12109"/>
                    <a:pt x="13749" y="12139"/>
                  </a:cubicBezTo>
                  <a:cubicBezTo>
                    <a:pt x="13791" y="12181"/>
                    <a:pt x="13832" y="12193"/>
                    <a:pt x="13892" y="12169"/>
                  </a:cubicBezTo>
                  <a:cubicBezTo>
                    <a:pt x="13981" y="12139"/>
                    <a:pt x="14077" y="12145"/>
                    <a:pt x="14166" y="12210"/>
                  </a:cubicBezTo>
                  <a:cubicBezTo>
                    <a:pt x="14178" y="12175"/>
                    <a:pt x="14184" y="12145"/>
                    <a:pt x="14196" y="12121"/>
                  </a:cubicBezTo>
                  <a:cubicBezTo>
                    <a:pt x="14196" y="12115"/>
                    <a:pt x="14196" y="12115"/>
                    <a:pt x="14190" y="12115"/>
                  </a:cubicBezTo>
                  <a:cubicBezTo>
                    <a:pt x="14196" y="12115"/>
                    <a:pt x="14196" y="12115"/>
                    <a:pt x="14196" y="12115"/>
                  </a:cubicBezTo>
                  <a:cubicBezTo>
                    <a:pt x="14208" y="12085"/>
                    <a:pt x="14220" y="12055"/>
                    <a:pt x="14232" y="12014"/>
                  </a:cubicBezTo>
                  <a:lnTo>
                    <a:pt x="14339" y="12067"/>
                  </a:lnTo>
                  <a:cubicBezTo>
                    <a:pt x="14297" y="12115"/>
                    <a:pt x="14262" y="12163"/>
                    <a:pt x="14196" y="12115"/>
                  </a:cubicBezTo>
                  <a:lnTo>
                    <a:pt x="14196" y="12115"/>
                  </a:lnTo>
                  <a:lnTo>
                    <a:pt x="14196" y="12121"/>
                  </a:lnTo>
                  <a:cubicBezTo>
                    <a:pt x="14238" y="12210"/>
                    <a:pt x="14309" y="12282"/>
                    <a:pt x="14411" y="12306"/>
                  </a:cubicBezTo>
                  <a:cubicBezTo>
                    <a:pt x="14494" y="12324"/>
                    <a:pt x="14566" y="12312"/>
                    <a:pt x="14584" y="12210"/>
                  </a:cubicBezTo>
                  <a:cubicBezTo>
                    <a:pt x="14601" y="12234"/>
                    <a:pt x="14625" y="12258"/>
                    <a:pt x="14637" y="12282"/>
                  </a:cubicBezTo>
                  <a:cubicBezTo>
                    <a:pt x="14703" y="12425"/>
                    <a:pt x="14756" y="12443"/>
                    <a:pt x="14882" y="12348"/>
                  </a:cubicBezTo>
                  <a:cubicBezTo>
                    <a:pt x="14900" y="12330"/>
                    <a:pt x="14911" y="12300"/>
                    <a:pt x="14935" y="12294"/>
                  </a:cubicBezTo>
                  <a:cubicBezTo>
                    <a:pt x="14965" y="12288"/>
                    <a:pt x="15007" y="12282"/>
                    <a:pt x="15037" y="12294"/>
                  </a:cubicBezTo>
                  <a:cubicBezTo>
                    <a:pt x="15049" y="12300"/>
                    <a:pt x="15066" y="12354"/>
                    <a:pt x="15055" y="12371"/>
                  </a:cubicBezTo>
                  <a:cubicBezTo>
                    <a:pt x="15013" y="12449"/>
                    <a:pt x="15084" y="12526"/>
                    <a:pt x="15043" y="12604"/>
                  </a:cubicBezTo>
                  <a:cubicBezTo>
                    <a:pt x="15043" y="12610"/>
                    <a:pt x="15055" y="12622"/>
                    <a:pt x="15060" y="12634"/>
                  </a:cubicBezTo>
                  <a:cubicBezTo>
                    <a:pt x="15031" y="12640"/>
                    <a:pt x="15013" y="12646"/>
                    <a:pt x="14995" y="12652"/>
                  </a:cubicBezTo>
                  <a:close/>
                  <a:moveTo>
                    <a:pt x="12676" y="13904"/>
                  </a:moveTo>
                  <a:cubicBezTo>
                    <a:pt x="12670" y="13904"/>
                    <a:pt x="12658" y="13904"/>
                    <a:pt x="12646" y="13910"/>
                  </a:cubicBezTo>
                  <a:lnTo>
                    <a:pt x="12622" y="13814"/>
                  </a:lnTo>
                  <a:cubicBezTo>
                    <a:pt x="12640" y="13808"/>
                    <a:pt x="12652" y="13808"/>
                    <a:pt x="12664" y="13802"/>
                  </a:cubicBezTo>
                  <a:cubicBezTo>
                    <a:pt x="12670" y="13838"/>
                    <a:pt x="12676" y="13868"/>
                    <a:pt x="12676" y="13904"/>
                  </a:cubicBezTo>
                  <a:close/>
                  <a:moveTo>
                    <a:pt x="12628" y="10935"/>
                  </a:moveTo>
                  <a:cubicBezTo>
                    <a:pt x="12729" y="10941"/>
                    <a:pt x="12765" y="10976"/>
                    <a:pt x="12741" y="11036"/>
                  </a:cubicBezTo>
                  <a:cubicBezTo>
                    <a:pt x="12706" y="11006"/>
                    <a:pt x="12670" y="10976"/>
                    <a:pt x="12628" y="10935"/>
                  </a:cubicBezTo>
                  <a:close/>
                  <a:moveTo>
                    <a:pt x="13880" y="11531"/>
                  </a:moveTo>
                  <a:cubicBezTo>
                    <a:pt x="13880" y="11525"/>
                    <a:pt x="13886" y="11519"/>
                    <a:pt x="13886" y="11513"/>
                  </a:cubicBezTo>
                  <a:cubicBezTo>
                    <a:pt x="13922" y="11537"/>
                    <a:pt x="13952" y="11555"/>
                    <a:pt x="13987" y="11573"/>
                  </a:cubicBezTo>
                  <a:cubicBezTo>
                    <a:pt x="13981" y="11578"/>
                    <a:pt x="13975" y="11590"/>
                    <a:pt x="13969" y="11596"/>
                  </a:cubicBezTo>
                  <a:cubicBezTo>
                    <a:pt x="13940" y="11578"/>
                    <a:pt x="13910" y="11555"/>
                    <a:pt x="13880" y="11531"/>
                  </a:cubicBezTo>
                  <a:close/>
                  <a:moveTo>
                    <a:pt x="12097" y="14679"/>
                  </a:moveTo>
                  <a:cubicBezTo>
                    <a:pt x="12085" y="14685"/>
                    <a:pt x="12074" y="14691"/>
                    <a:pt x="12062" y="14703"/>
                  </a:cubicBezTo>
                  <a:cubicBezTo>
                    <a:pt x="12038" y="14661"/>
                    <a:pt x="12014" y="14619"/>
                    <a:pt x="11984" y="14577"/>
                  </a:cubicBezTo>
                  <a:cubicBezTo>
                    <a:pt x="11996" y="14571"/>
                    <a:pt x="12002" y="14565"/>
                    <a:pt x="12014" y="14559"/>
                  </a:cubicBezTo>
                  <a:cubicBezTo>
                    <a:pt x="12044" y="14601"/>
                    <a:pt x="12074" y="14637"/>
                    <a:pt x="12097" y="14679"/>
                  </a:cubicBezTo>
                  <a:close/>
                  <a:moveTo>
                    <a:pt x="12038" y="9945"/>
                  </a:moveTo>
                  <a:cubicBezTo>
                    <a:pt x="12026" y="9909"/>
                    <a:pt x="12014" y="9879"/>
                    <a:pt x="12002" y="9838"/>
                  </a:cubicBezTo>
                  <a:cubicBezTo>
                    <a:pt x="12056" y="9861"/>
                    <a:pt x="12068" y="9897"/>
                    <a:pt x="12038" y="9945"/>
                  </a:cubicBezTo>
                  <a:close/>
                  <a:moveTo>
                    <a:pt x="12026" y="14309"/>
                  </a:moveTo>
                  <a:cubicBezTo>
                    <a:pt x="12008" y="14369"/>
                    <a:pt x="11990" y="14416"/>
                    <a:pt x="11972" y="14464"/>
                  </a:cubicBezTo>
                  <a:cubicBezTo>
                    <a:pt x="11960" y="14410"/>
                    <a:pt x="11913" y="14339"/>
                    <a:pt x="12026" y="14309"/>
                  </a:cubicBezTo>
                  <a:close/>
                  <a:moveTo>
                    <a:pt x="12008" y="14804"/>
                  </a:moveTo>
                  <a:cubicBezTo>
                    <a:pt x="11978" y="14881"/>
                    <a:pt x="11936" y="14899"/>
                    <a:pt x="11871" y="14869"/>
                  </a:cubicBezTo>
                  <a:cubicBezTo>
                    <a:pt x="11889" y="14786"/>
                    <a:pt x="11948" y="14816"/>
                    <a:pt x="12008" y="14804"/>
                  </a:cubicBezTo>
                  <a:close/>
                  <a:moveTo>
                    <a:pt x="11889" y="12884"/>
                  </a:moveTo>
                  <a:cubicBezTo>
                    <a:pt x="11823" y="12872"/>
                    <a:pt x="11793" y="12836"/>
                    <a:pt x="11805" y="12783"/>
                  </a:cubicBezTo>
                  <a:cubicBezTo>
                    <a:pt x="11835" y="12819"/>
                    <a:pt x="11859" y="12848"/>
                    <a:pt x="11889" y="12884"/>
                  </a:cubicBezTo>
                  <a:close/>
                  <a:moveTo>
                    <a:pt x="11823" y="12473"/>
                  </a:moveTo>
                  <a:cubicBezTo>
                    <a:pt x="11823" y="12503"/>
                    <a:pt x="11799" y="12532"/>
                    <a:pt x="11793" y="12562"/>
                  </a:cubicBezTo>
                  <a:cubicBezTo>
                    <a:pt x="11781" y="12562"/>
                    <a:pt x="11770" y="12562"/>
                    <a:pt x="11764" y="12556"/>
                  </a:cubicBezTo>
                  <a:cubicBezTo>
                    <a:pt x="11752" y="12520"/>
                    <a:pt x="11746" y="12485"/>
                    <a:pt x="11734" y="12419"/>
                  </a:cubicBezTo>
                  <a:cubicBezTo>
                    <a:pt x="11775" y="12443"/>
                    <a:pt x="11817" y="12455"/>
                    <a:pt x="11817" y="12473"/>
                  </a:cubicBezTo>
                  <a:close/>
                  <a:moveTo>
                    <a:pt x="11471" y="12681"/>
                  </a:moveTo>
                  <a:cubicBezTo>
                    <a:pt x="11507" y="12634"/>
                    <a:pt x="11537" y="12598"/>
                    <a:pt x="11585" y="12532"/>
                  </a:cubicBezTo>
                  <a:cubicBezTo>
                    <a:pt x="11579" y="12628"/>
                    <a:pt x="11609" y="12699"/>
                    <a:pt x="11471" y="12681"/>
                  </a:cubicBezTo>
                  <a:close/>
                  <a:moveTo>
                    <a:pt x="11471" y="8049"/>
                  </a:moveTo>
                  <a:lnTo>
                    <a:pt x="11495" y="8049"/>
                  </a:lnTo>
                  <a:cubicBezTo>
                    <a:pt x="11501" y="8067"/>
                    <a:pt x="11507" y="8097"/>
                    <a:pt x="11501" y="8115"/>
                  </a:cubicBezTo>
                  <a:cubicBezTo>
                    <a:pt x="11501" y="8132"/>
                    <a:pt x="11477" y="8144"/>
                    <a:pt x="11436" y="8192"/>
                  </a:cubicBezTo>
                  <a:cubicBezTo>
                    <a:pt x="11454" y="8115"/>
                    <a:pt x="11459" y="8079"/>
                    <a:pt x="11471" y="8049"/>
                  </a:cubicBezTo>
                  <a:close/>
                  <a:moveTo>
                    <a:pt x="11120" y="12610"/>
                  </a:moveTo>
                  <a:cubicBezTo>
                    <a:pt x="11191" y="12580"/>
                    <a:pt x="11233" y="12568"/>
                    <a:pt x="11293" y="12544"/>
                  </a:cubicBezTo>
                  <a:cubicBezTo>
                    <a:pt x="11287" y="12604"/>
                    <a:pt x="11281" y="12646"/>
                    <a:pt x="11269" y="12693"/>
                  </a:cubicBezTo>
                  <a:cubicBezTo>
                    <a:pt x="11257" y="12699"/>
                    <a:pt x="11239" y="12711"/>
                    <a:pt x="11227" y="12723"/>
                  </a:cubicBezTo>
                  <a:cubicBezTo>
                    <a:pt x="11197" y="12687"/>
                    <a:pt x="11167" y="12658"/>
                    <a:pt x="11120" y="12610"/>
                  </a:cubicBezTo>
                  <a:close/>
                  <a:moveTo>
                    <a:pt x="11221" y="13206"/>
                  </a:moveTo>
                  <a:cubicBezTo>
                    <a:pt x="11227" y="13218"/>
                    <a:pt x="11209" y="13236"/>
                    <a:pt x="11197" y="13260"/>
                  </a:cubicBezTo>
                  <a:cubicBezTo>
                    <a:pt x="11179" y="13242"/>
                    <a:pt x="11167" y="13230"/>
                    <a:pt x="11161" y="13218"/>
                  </a:cubicBezTo>
                  <a:cubicBezTo>
                    <a:pt x="11155" y="13188"/>
                    <a:pt x="11155" y="13164"/>
                    <a:pt x="11149" y="13135"/>
                  </a:cubicBezTo>
                  <a:cubicBezTo>
                    <a:pt x="11155" y="13135"/>
                    <a:pt x="11161" y="13129"/>
                    <a:pt x="11173" y="13129"/>
                  </a:cubicBezTo>
                  <a:cubicBezTo>
                    <a:pt x="11191" y="13152"/>
                    <a:pt x="11209" y="13182"/>
                    <a:pt x="11221" y="13206"/>
                  </a:cubicBezTo>
                  <a:close/>
                  <a:moveTo>
                    <a:pt x="11257" y="7232"/>
                  </a:moveTo>
                  <a:cubicBezTo>
                    <a:pt x="11239" y="7262"/>
                    <a:pt x="11227" y="7286"/>
                    <a:pt x="11209" y="7316"/>
                  </a:cubicBezTo>
                  <a:cubicBezTo>
                    <a:pt x="11173" y="7292"/>
                    <a:pt x="11138" y="7274"/>
                    <a:pt x="11090" y="7250"/>
                  </a:cubicBezTo>
                  <a:cubicBezTo>
                    <a:pt x="11108" y="7214"/>
                    <a:pt x="11126" y="7179"/>
                    <a:pt x="11144" y="7137"/>
                  </a:cubicBezTo>
                  <a:cubicBezTo>
                    <a:pt x="11179" y="7059"/>
                    <a:pt x="11155" y="6946"/>
                    <a:pt x="11275" y="6916"/>
                  </a:cubicBezTo>
                  <a:cubicBezTo>
                    <a:pt x="11287" y="6916"/>
                    <a:pt x="11304" y="6922"/>
                    <a:pt x="11346" y="6928"/>
                  </a:cubicBezTo>
                  <a:cubicBezTo>
                    <a:pt x="11257" y="7000"/>
                    <a:pt x="11299" y="7149"/>
                    <a:pt x="11155" y="7161"/>
                  </a:cubicBezTo>
                  <a:cubicBezTo>
                    <a:pt x="11185" y="7185"/>
                    <a:pt x="11215" y="7208"/>
                    <a:pt x="11257" y="7232"/>
                  </a:cubicBezTo>
                  <a:close/>
                  <a:moveTo>
                    <a:pt x="11239" y="8091"/>
                  </a:moveTo>
                  <a:cubicBezTo>
                    <a:pt x="11245" y="8103"/>
                    <a:pt x="11245" y="8115"/>
                    <a:pt x="11251" y="8127"/>
                  </a:cubicBezTo>
                  <a:cubicBezTo>
                    <a:pt x="11191" y="8156"/>
                    <a:pt x="11132" y="8192"/>
                    <a:pt x="11036" y="8240"/>
                  </a:cubicBezTo>
                  <a:cubicBezTo>
                    <a:pt x="11060" y="8186"/>
                    <a:pt x="11066" y="8156"/>
                    <a:pt x="11084" y="8144"/>
                  </a:cubicBezTo>
                  <a:cubicBezTo>
                    <a:pt x="11132" y="8127"/>
                    <a:pt x="11185" y="8109"/>
                    <a:pt x="11239" y="8091"/>
                  </a:cubicBezTo>
                  <a:close/>
                  <a:moveTo>
                    <a:pt x="11126" y="9206"/>
                  </a:moveTo>
                  <a:cubicBezTo>
                    <a:pt x="11120" y="9224"/>
                    <a:pt x="11096" y="9235"/>
                    <a:pt x="11084" y="9247"/>
                  </a:cubicBezTo>
                  <a:cubicBezTo>
                    <a:pt x="11072" y="9229"/>
                    <a:pt x="11048" y="9212"/>
                    <a:pt x="11048" y="9194"/>
                  </a:cubicBezTo>
                  <a:cubicBezTo>
                    <a:pt x="11048" y="9182"/>
                    <a:pt x="11072" y="9164"/>
                    <a:pt x="11096" y="9134"/>
                  </a:cubicBezTo>
                  <a:cubicBezTo>
                    <a:pt x="11114" y="9170"/>
                    <a:pt x="11132" y="9194"/>
                    <a:pt x="11126" y="9206"/>
                  </a:cubicBezTo>
                  <a:close/>
                  <a:moveTo>
                    <a:pt x="11126" y="9754"/>
                  </a:moveTo>
                  <a:cubicBezTo>
                    <a:pt x="11114" y="9802"/>
                    <a:pt x="11132" y="9826"/>
                    <a:pt x="11173" y="9855"/>
                  </a:cubicBezTo>
                  <a:cubicBezTo>
                    <a:pt x="11197" y="9867"/>
                    <a:pt x="11203" y="9909"/>
                    <a:pt x="11221" y="9939"/>
                  </a:cubicBezTo>
                  <a:cubicBezTo>
                    <a:pt x="11215" y="9951"/>
                    <a:pt x="11203" y="9963"/>
                    <a:pt x="11197" y="9969"/>
                  </a:cubicBezTo>
                  <a:cubicBezTo>
                    <a:pt x="11167" y="9963"/>
                    <a:pt x="11132" y="9963"/>
                    <a:pt x="11102" y="9951"/>
                  </a:cubicBezTo>
                  <a:cubicBezTo>
                    <a:pt x="11078" y="9945"/>
                    <a:pt x="11048" y="9915"/>
                    <a:pt x="11054" y="9903"/>
                  </a:cubicBezTo>
                  <a:cubicBezTo>
                    <a:pt x="11078" y="9772"/>
                    <a:pt x="10929" y="9677"/>
                    <a:pt x="10988" y="9545"/>
                  </a:cubicBezTo>
                  <a:cubicBezTo>
                    <a:pt x="11090" y="9587"/>
                    <a:pt x="11138" y="9653"/>
                    <a:pt x="11126" y="9754"/>
                  </a:cubicBezTo>
                  <a:close/>
                  <a:moveTo>
                    <a:pt x="11036" y="12717"/>
                  </a:moveTo>
                  <a:cubicBezTo>
                    <a:pt x="11066" y="12753"/>
                    <a:pt x="11090" y="12789"/>
                    <a:pt x="11114" y="12825"/>
                  </a:cubicBezTo>
                  <a:cubicBezTo>
                    <a:pt x="11108" y="12830"/>
                    <a:pt x="11096" y="12842"/>
                    <a:pt x="11084" y="12848"/>
                  </a:cubicBezTo>
                  <a:cubicBezTo>
                    <a:pt x="11060" y="12813"/>
                    <a:pt x="11030" y="12783"/>
                    <a:pt x="11006" y="12747"/>
                  </a:cubicBezTo>
                  <a:cubicBezTo>
                    <a:pt x="11018" y="12735"/>
                    <a:pt x="11024" y="12729"/>
                    <a:pt x="11036" y="12717"/>
                  </a:cubicBezTo>
                  <a:close/>
                  <a:moveTo>
                    <a:pt x="11054" y="10237"/>
                  </a:moveTo>
                  <a:cubicBezTo>
                    <a:pt x="11012" y="10171"/>
                    <a:pt x="11090" y="10201"/>
                    <a:pt x="11102" y="10183"/>
                  </a:cubicBezTo>
                  <a:cubicBezTo>
                    <a:pt x="11108" y="10171"/>
                    <a:pt x="11090" y="10142"/>
                    <a:pt x="11096" y="10124"/>
                  </a:cubicBezTo>
                  <a:cubicBezTo>
                    <a:pt x="11102" y="10100"/>
                    <a:pt x="11126" y="10088"/>
                    <a:pt x="11138" y="10070"/>
                  </a:cubicBezTo>
                  <a:cubicBezTo>
                    <a:pt x="11149" y="10076"/>
                    <a:pt x="11155" y="10082"/>
                    <a:pt x="11167" y="10088"/>
                  </a:cubicBezTo>
                  <a:cubicBezTo>
                    <a:pt x="11161" y="10124"/>
                    <a:pt x="11161" y="10154"/>
                    <a:pt x="11155" y="10189"/>
                  </a:cubicBezTo>
                  <a:cubicBezTo>
                    <a:pt x="11149" y="10219"/>
                    <a:pt x="11138" y="10243"/>
                    <a:pt x="11126" y="10273"/>
                  </a:cubicBezTo>
                  <a:cubicBezTo>
                    <a:pt x="11102" y="10261"/>
                    <a:pt x="11066" y="10255"/>
                    <a:pt x="11054" y="10237"/>
                  </a:cubicBezTo>
                  <a:close/>
                  <a:moveTo>
                    <a:pt x="11197" y="9456"/>
                  </a:moveTo>
                  <a:cubicBezTo>
                    <a:pt x="11263" y="9390"/>
                    <a:pt x="11304" y="9414"/>
                    <a:pt x="11364" y="9510"/>
                  </a:cubicBezTo>
                  <a:cubicBezTo>
                    <a:pt x="11281" y="9486"/>
                    <a:pt x="11239" y="9468"/>
                    <a:pt x="11197" y="9456"/>
                  </a:cubicBezTo>
                  <a:close/>
                  <a:moveTo>
                    <a:pt x="11328" y="6791"/>
                  </a:moveTo>
                  <a:cubicBezTo>
                    <a:pt x="11215" y="6809"/>
                    <a:pt x="11215" y="6725"/>
                    <a:pt x="11179" y="6636"/>
                  </a:cubicBezTo>
                  <a:lnTo>
                    <a:pt x="11376" y="6636"/>
                  </a:lnTo>
                  <a:cubicBezTo>
                    <a:pt x="11358" y="6696"/>
                    <a:pt x="11340" y="6743"/>
                    <a:pt x="11328" y="6791"/>
                  </a:cubicBezTo>
                  <a:close/>
                  <a:moveTo>
                    <a:pt x="11179" y="6398"/>
                  </a:moveTo>
                  <a:cubicBezTo>
                    <a:pt x="11251" y="6439"/>
                    <a:pt x="11287" y="6463"/>
                    <a:pt x="11346" y="6499"/>
                  </a:cubicBezTo>
                  <a:cubicBezTo>
                    <a:pt x="11275" y="6505"/>
                    <a:pt x="11221" y="6469"/>
                    <a:pt x="11179" y="6398"/>
                  </a:cubicBezTo>
                  <a:close/>
                  <a:moveTo>
                    <a:pt x="11358" y="6177"/>
                  </a:moveTo>
                  <a:cubicBezTo>
                    <a:pt x="11316" y="6237"/>
                    <a:pt x="11287" y="6296"/>
                    <a:pt x="11239" y="6374"/>
                  </a:cubicBezTo>
                  <a:cubicBezTo>
                    <a:pt x="11203" y="6332"/>
                    <a:pt x="11173" y="6296"/>
                    <a:pt x="11149" y="6266"/>
                  </a:cubicBezTo>
                  <a:cubicBezTo>
                    <a:pt x="11251" y="6302"/>
                    <a:pt x="11215" y="6052"/>
                    <a:pt x="11352" y="6177"/>
                  </a:cubicBezTo>
                  <a:close/>
                  <a:moveTo>
                    <a:pt x="11239" y="5318"/>
                  </a:moveTo>
                  <a:cubicBezTo>
                    <a:pt x="11221" y="5372"/>
                    <a:pt x="11215" y="5414"/>
                    <a:pt x="11203" y="5456"/>
                  </a:cubicBezTo>
                  <a:cubicBezTo>
                    <a:pt x="11167" y="5402"/>
                    <a:pt x="11114" y="5336"/>
                    <a:pt x="11239" y="5318"/>
                  </a:cubicBezTo>
                  <a:close/>
                  <a:moveTo>
                    <a:pt x="11179" y="5652"/>
                  </a:moveTo>
                  <a:cubicBezTo>
                    <a:pt x="11263" y="5712"/>
                    <a:pt x="11263" y="5742"/>
                    <a:pt x="11138" y="5831"/>
                  </a:cubicBezTo>
                  <a:cubicBezTo>
                    <a:pt x="11155" y="5748"/>
                    <a:pt x="11167" y="5706"/>
                    <a:pt x="11179" y="5652"/>
                  </a:cubicBezTo>
                  <a:close/>
                  <a:moveTo>
                    <a:pt x="10500" y="3411"/>
                  </a:moveTo>
                  <a:cubicBezTo>
                    <a:pt x="10535" y="3446"/>
                    <a:pt x="10565" y="3482"/>
                    <a:pt x="10619" y="3542"/>
                  </a:cubicBezTo>
                  <a:cubicBezTo>
                    <a:pt x="10523" y="3512"/>
                    <a:pt x="10488" y="3470"/>
                    <a:pt x="10500" y="3411"/>
                  </a:cubicBezTo>
                  <a:close/>
                  <a:moveTo>
                    <a:pt x="10362" y="4251"/>
                  </a:moveTo>
                  <a:cubicBezTo>
                    <a:pt x="10494" y="4323"/>
                    <a:pt x="10565" y="4424"/>
                    <a:pt x="10577" y="4549"/>
                  </a:cubicBezTo>
                  <a:cubicBezTo>
                    <a:pt x="10595" y="4496"/>
                    <a:pt x="10607" y="4478"/>
                    <a:pt x="10607" y="4460"/>
                  </a:cubicBezTo>
                  <a:cubicBezTo>
                    <a:pt x="10613" y="4442"/>
                    <a:pt x="10613" y="4424"/>
                    <a:pt x="10613" y="4400"/>
                  </a:cubicBezTo>
                  <a:cubicBezTo>
                    <a:pt x="10625" y="4412"/>
                    <a:pt x="10637" y="4412"/>
                    <a:pt x="10637" y="4418"/>
                  </a:cubicBezTo>
                  <a:cubicBezTo>
                    <a:pt x="10655" y="4549"/>
                    <a:pt x="10720" y="4657"/>
                    <a:pt x="10774" y="4776"/>
                  </a:cubicBezTo>
                  <a:cubicBezTo>
                    <a:pt x="10845" y="4937"/>
                    <a:pt x="10994" y="5074"/>
                    <a:pt x="10965" y="5277"/>
                  </a:cubicBezTo>
                  <a:cubicBezTo>
                    <a:pt x="10959" y="5330"/>
                    <a:pt x="11006" y="5390"/>
                    <a:pt x="11012" y="5408"/>
                  </a:cubicBezTo>
                  <a:cubicBezTo>
                    <a:pt x="10965" y="5563"/>
                    <a:pt x="10988" y="5664"/>
                    <a:pt x="11000" y="5778"/>
                  </a:cubicBezTo>
                  <a:cubicBezTo>
                    <a:pt x="11018" y="5962"/>
                    <a:pt x="11191" y="5879"/>
                    <a:pt x="11269" y="5986"/>
                  </a:cubicBezTo>
                  <a:lnTo>
                    <a:pt x="11066" y="5986"/>
                  </a:lnTo>
                  <a:cubicBezTo>
                    <a:pt x="11066" y="5992"/>
                    <a:pt x="11066" y="5998"/>
                    <a:pt x="11060" y="6010"/>
                  </a:cubicBezTo>
                  <a:cubicBezTo>
                    <a:pt x="11102" y="6022"/>
                    <a:pt x="11144" y="6040"/>
                    <a:pt x="11197" y="6064"/>
                  </a:cubicBezTo>
                  <a:cubicBezTo>
                    <a:pt x="11167" y="6088"/>
                    <a:pt x="11161" y="6105"/>
                    <a:pt x="11144" y="6111"/>
                  </a:cubicBezTo>
                  <a:cubicBezTo>
                    <a:pt x="11108" y="6123"/>
                    <a:pt x="11060" y="6117"/>
                    <a:pt x="11024" y="6141"/>
                  </a:cubicBezTo>
                  <a:cubicBezTo>
                    <a:pt x="11000" y="6153"/>
                    <a:pt x="10977" y="6213"/>
                    <a:pt x="10983" y="6225"/>
                  </a:cubicBezTo>
                  <a:cubicBezTo>
                    <a:pt x="11054" y="6320"/>
                    <a:pt x="11036" y="6433"/>
                    <a:pt x="11042" y="6541"/>
                  </a:cubicBezTo>
                  <a:cubicBezTo>
                    <a:pt x="11018" y="6553"/>
                    <a:pt x="10988" y="6570"/>
                    <a:pt x="10971" y="6576"/>
                  </a:cubicBezTo>
                  <a:cubicBezTo>
                    <a:pt x="10965" y="6642"/>
                    <a:pt x="10965" y="6696"/>
                    <a:pt x="10965" y="6755"/>
                  </a:cubicBezTo>
                  <a:cubicBezTo>
                    <a:pt x="10965" y="6767"/>
                    <a:pt x="10971" y="6791"/>
                    <a:pt x="10977" y="6797"/>
                  </a:cubicBezTo>
                  <a:cubicBezTo>
                    <a:pt x="11132" y="6857"/>
                    <a:pt x="11006" y="6952"/>
                    <a:pt x="11024" y="7053"/>
                  </a:cubicBezTo>
                  <a:cubicBezTo>
                    <a:pt x="10947" y="7024"/>
                    <a:pt x="10893" y="7006"/>
                    <a:pt x="10810" y="6976"/>
                  </a:cubicBezTo>
                  <a:cubicBezTo>
                    <a:pt x="10816" y="7024"/>
                    <a:pt x="10822" y="7053"/>
                    <a:pt x="10828" y="7083"/>
                  </a:cubicBezTo>
                  <a:cubicBezTo>
                    <a:pt x="10792" y="7089"/>
                    <a:pt x="10744" y="7113"/>
                    <a:pt x="10726" y="7101"/>
                  </a:cubicBezTo>
                  <a:cubicBezTo>
                    <a:pt x="10625" y="7006"/>
                    <a:pt x="10607" y="7107"/>
                    <a:pt x="10565" y="7173"/>
                  </a:cubicBezTo>
                  <a:cubicBezTo>
                    <a:pt x="10476" y="7083"/>
                    <a:pt x="10458" y="6928"/>
                    <a:pt x="10273" y="6934"/>
                  </a:cubicBezTo>
                  <a:cubicBezTo>
                    <a:pt x="10285" y="6964"/>
                    <a:pt x="10291" y="6994"/>
                    <a:pt x="10303" y="7024"/>
                  </a:cubicBezTo>
                  <a:cubicBezTo>
                    <a:pt x="10315" y="7041"/>
                    <a:pt x="10327" y="7053"/>
                    <a:pt x="10339" y="7071"/>
                  </a:cubicBezTo>
                  <a:cubicBezTo>
                    <a:pt x="10315" y="7071"/>
                    <a:pt x="10285" y="7083"/>
                    <a:pt x="10267" y="7077"/>
                  </a:cubicBezTo>
                  <a:cubicBezTo>
                    <a:pt x="10249" y="7059"/>
                    <a:pt x="10249" y="7018"/>
                    <a:pt x="10231" y="7000"/>
                  </a:cubicBezTo>
                  <a:cubicBezTo>
                    <a:pt x="10196" y="6958"/>
                    <a:pt x="10148" y="6892"/>
                    <a:pt x="10118" y="6898"/>
                  </a:cubicBezTo>
                  <a:cubicBezTo>
                    <a:pt x="10017" y="6910"/>
                    <a:pt x="9999" y="6827"/>
                    <a:pt x="9963" y="6791"/>
                  </a:cubicBezTo>
                  <a:cubicBezTo>
                    <a:pt x="9868" y="6815"/>
                    <a:pt x="9784" y="6833"/>
                    <a:pt x="9695" y="6851"/>
                  </a:cubicBezTo>
                  <a:cubicBezTo>
                    <a:pt x="9677" y="6803"/>
                    <a:pt x="9671" y="6767"/>
                    <a:pt x="9653" y="6737"/>
                  </a:cubicBezTo>
                  <a:cubicBezTo>
                    <a:pt x="9641" y="6719"/>
                    <a:pt x="9593" y="6690"/>
                    <a:pt x="9587" y="6690"/>
                  </a:cubicBezTo>
                  <a:cubicBezTo>
                    <a:pt x="9486" y="6767"/>
                    <a:pt x="9462" y="6660"/>
                    <a:pt x="9421" y="6618"/>
                  </a:cubicBezTo>
                  <a:cubicBezTo>
                    <a:pt x="9367" y="6559"/>
                    <a:pt x="9331" y="6475"/>
                    <a:pt x="9265" y="6368"/>
                  </a:cubicBezTo>
                  <a:cubicBezTo>
                    <a:pt x="9349" y="6404"/>
                    <a:pt x="9391" y="6421"/>
                    <a:pt x="9438" y="6445"/>
                  </a:cubicBezTo>
                  <a:cubicBezTo>
                    <a:pt x="9444" y="6433"/>
                    <a:pt x="9450" y="6427"/>
                    <a:pt x="9450" y="6415"/>
                  </a:cubicBezTo>
                  <a:cubicBezTo>
                    <a:pt x="9444" y="6314"/>
                    <a:pt x="9438" y="6213"/>
                    <a:pt x="9432" y="6111"/>
                  </a:cubicBezTo>
                  <a:cubicBezTo>
                    <a:pt x="9421" y="6010"/>
                    <a:pt x="9498" y="5968"/>
                    <a:pt x="9570" y="5921"/>
                  </a:cubicBezTo>
                  <a:cubicBezTo>
                    <a:pt x="9552" y="5843"/>
                    <a:pt x="9558" y="5837"/>
                    <a:pt x="9635" y="5611"/>
                  </a:cubicBezTo>
                  <a:lnTo>
                    <a:pt x="9516" y="5611"/>
                  </a:lnTo>
                  <a:cubicBezTo>
                    <a:pt x="9474" y="5503"/>
                    <a:pt x="9599" y="5372"/>
                    <a:pt x="9492" y="5247"/>
                  </a:cubicBezTo>
                  <a:cubicBezTo>
                    <a:pt x="9558" y="5265"/>
                    <a:pt x="9623" y="5283"/>
                    <a:pt x="9695" y="5301"/>
                  </a:cubicBezTo>
                  <a:cubicBezTo>
                    <a:pt x="9844" y="5098"/>
                    <a:pt x="9665" y="4985"/>
                    <a:pt x="9570" y="4853"/>
                  </a:cubicBezTo>
                  <a:cubicBezTo>
                    <a:pt x="9683" y="4782"/>
                    <a:pt x="9784" y="4710"/>
                    <a:pt x="9886" y="4651"/>
                  </a:cubicBezTo>
                  <a:cubicBezTo>
                    <a:pt x="9880" y="4579"/>
                    <a:pt x="9874" y="4490"/>
                    <a:pt x="9874" y="4442"/>
                  </a:cubicBezTo>
                  <a:cubicBezTo>
                    <a:pt x="9969" y="4365"/>
                    <a:pt x="10029" y="4311"/>
                    <a:pt x="10094" y="4263"/>
                  </a:cubicBezTo>
                  <a:cubicBezTo>
                    <a:pt x="10166" y="4257"/>
                    <a:pt x="10243" y="4257"/>
                    <a:pt x="10357" y="4245"/>
                  </a:cubicBezTo>
                  <a:close/>
                  <a:moveTo>
                    <a:pt x="10696" y="10660"/>
                  </a:moveTo>
                  <a:cubicBezTo>
                    <a:pt x="10655" y="10666"/>
                    <a:pt x="10607" y="10672"/>
                    <a:pt x="10565" y="10684"/>
                  </a:cubicBezTo>
                  <a:cubicBezTo>
                    <a:pt x="10553" y="10684"/>
                    <a:pt x="10529" y="10708"/>
                    <a:pt x="10529" y="10708"/>
                  </a:cubicBezTo>
                  <a:cubicBezTo>
                    <a:pt x="10464" y="10631"/>
                    <a:pt x="10386" y="10672"/>
                    <a:pt x="10309" y="10672"/>
                  </a:cubicBezTo>
                  <a:cubicBezTo>
                    <a:pt x="10267" y="10678"/>
                    <a:pt x="10219" y="10648"/>
                    <a:pt x="10184" y="10625"/>
                  </a:cubicBezTo>
                  <a:cubicBezTo>
                    <a:pt x="10118" y="10565"/>
                    <a:pt x="10064" y="10577"/>
                    <a:pt x="10017" y="10654"/>
                  </a:cubicBezTo>
                  <a:cubicBezTo>
                    <a:pt x="9880" y="10505"/>
                    <a:pt x="9742" y="10368"/>
                    <a:pt x="9528" y="10505"/>
                  </a:cubicBezTo>
                  <a:cubicBezTo>
                    <a:pt x="9343" y="10404"/>
                    <a:pt x="9307" y="10249"/>
                    <a:pt x="9349" y="10046"/>
                  </a:cubicBezTo>
                  <a:cubicBezTo>
                    <a:pt x="9367" y="9939"/>
                    <a:pt x="9415" y="9814"/>
                    <a:pt x="9307" y="9706"/>
                  </a:cubicBezTo>
                  <a:cubicBezTo>
                    <a:pt x="9289" y="9689"/>
                    <a:pt x="9337" y="9617"/>
                    <a:pt x="9355" y="9557"/>
                  </a:cubicBezTo>
                  <a:cubicBezTo>
                    <a:pt x="9260" y="9522"/>
                    <a:pt x="9194" y="9462"/>
                    <a:pt x="9188" y="9349"/>
                  </a:cubicBezTo>
                  <a:cubicBezTo>
                    <a:pt x="9265" y="9277"/>
                    <a:pt x="9289" y="9379"/>
                    <a:pt x="9337" y="9402"/>
                  </a:cubicBezTo>
                  <a:cubicBezTo>
                    <a:pt x="9385" y="9319"/>
                    <a:pt x="9337" y="9283"/>
                    <a:pt x="9277" y="9253"/>
                  </a:cubicBezTo>
                  <a:cubicBezTo>
                    <a:pt x="9146" y="9200"/>
                    <a:pt x="9146" y="9194"/>
                    <a:pt x="9182" y="9063"/>
                  </a:cubicBezTo>
                  <a:cubicBezTo>
                    <a:pt x="9188" y="9045"/>
                    <a:pt x="9188" y="9021"/>
                    <a:pt x="9188" y="8997"/>
                  </a:cubicBezTo>
                  <a:cubicBezTo>
                    <a:pt x="9194" y="8979"/>
                    <a:pt x="9194" y="8961"/>
                    <a:pt x="9200" y="8943"/>
                  </a:cubicBezTo>
                  <a:lnTo>
                    <a:pt x="9319" y="8943"/>
                  </a:lnTo>
                  <a:cubicBezTo>
                    <a:pt x="9212" y="8764"/>
                    <a:pt x="9194" y="8598"/>
                    <a:pt x="9397" y="8460"/>
                  </a:cubicBezTo>
                  <a:cubicBezTo>
                    <a:pt x="9379" y="8437"/>
                    <a:pt x="9349" y="8395"/>
                    <a:pt x="9313" y="8347"/>
                  </a:cubicBezTo>
                  <a:cubicBezTo>
                    <a:pt x="9349" y="8299"/>
                    <a:pt x="9391" y="8258"/>
                    <a:pt x="9421" y="8222"/>
                  </a:cubicBezTo>
                  <a:cubicBezTo>
                    <a:pt x="9403" y="8132"/>
                    <a:pt x="9385" y="8049"/>
                    <a:pt x="9373" y="7960"/>
                  </a:cubicBezTo>
                  <a:cubicBezTo>
                    <a:pt x="9432" y="7948"/>
                    <a:pt x="9474" y="7942"/>
                    <a:pt x="9528" y="7930"/>
                  </a:cubicBezTo>
                  <a:cubicBezTo>
                    <a:pt x="9522" y="7972"/>
                    <a:pt x="9516" y="8001"/>
                    <a:pt x="9504" y="8043"/>
                  </a:cubicBezTo>
                  <a:cubicBezTo>
                    <a:pt x="9695" y="8037"/>
                    <a:pt x="9880" y="7972"/>
                    <a:pt x="10058" y="7924"/>
                  </a:cubicBezTo>
                  <a:cubicBezTo>
                    <a:pt x="10052" y="7995"/>
                    <a:pt x="10041" y="8031"/>
                    <a:pt x="10052" y="8061"/>
                  </a:cubicBezTo>
                  <a:cubicBezTo>
                    <a:pt x="10058" y="8079"/>
                    <a:pt x="10106" y="8079"/>
                    <a:pt x="10142" y="8091"/>
                  </a:cubicBezTo>
                  <a:cubicBezTo>
                    <a:pt x="10136" y="8019"/>
                    <a:pt x="10130" y="7960"/>
                    <a:pt x="10124" y="7906"/>
                  </a:cubicBezTo>
                  <a:cubicBezTo>
                    <a:pt x="10279" y="7870"/>
                    <a:pt x="10184" y="8001"/>
                    <a:pt x="10231" y="8049"/>
                  </a:cubicBezTo>
                  <a:cubicBezTo>
                    <a:pt x="10303" y="8061"/>
                    <a:pt x="10374" y="8073"/>
                    <a:pt x="10476" y="8091"/>
                  </a:cubicBezTo>
                  <a:cubicBezTo>
                    <a:pt x="10446" y="8025"/>
                    <a:pt x="10422" y="7977"/>
                    <a:pt x="10398" y="7924"/>
                  </a:cubicBezTo>
                  <a:cubicBezTo>
                    <a:pt x="10428" y="7900"/>
                    <a:pt x="10464" y="7864"/>
                    <a:pt x="10500" y="7834"/>
                  </a:cubicBezTo>
                  <a:cubicBezTo>
                    <a:pt x="10506" y="7840"/>
                    <a:pt x="10512" y="7846"/>
                    <a:pt x="10523" y="7852"/>
                  </a:cubicBezTo>
                  <a:cubicBezTo>
                    <a:pt x="10506" y="7876"/>
                    <a:pt x="10494" y="7900"/>
                    <a:pt x="10482" y="7924"/>
                  </a:cubicBezTo>
                  <a:cubicBezTo>
                    <a:pt x="10512" y="7954"/>
                    <a:pt x="10547" y="7972"/>
                    <a:pt x="10571" y="8007"/>
                  </a:cubicBezTo>
                  <a:cubicBezTo>
                    <a:pt x="10613" y="8061"/>
                    <a:pt x="10637" y="8127"/>
                    <a:pt x="10720" y="8144"/>
                  </a:cubicBezTo>
                  <a:cubicBezTo>
                    <a:pt x="10792" y="8162"/>
                    <a:pt x="10839" y="8365"/>
                    <a:pt x="10810" y="8466"/>
                  </a:cubicBezTo>
                  <a:cubicBezTo>
                    <a:pt x="10798" y="8484"/>
                    <a:pt x="10786" y="8508"/>
                    <a:pt x="10774" y="8538"/>
                  </a:cubicBezTo>
                  <a:cubicBezTo>
                    <a:pt x="10911" y="8621"/>
                    <a:pt x="10839" y="8758"/>
                    <a:pt x="10863" y="8872"/>
                  </a:cubicBezTo>
                  <a:cubicBezTo>
                    <a:pt x="10887" y="8979"/>
                    <a:pt x="10863" y="9098"/>
                    <a:pt x="10863" y="9212"/>
                  </a:cubicBezTo>
                  <a:cubicBezTo>
                    <a:pt x="10863" y="9301"/>
                    <a:pt x="10839" y="9390"/>
                    <a:pt x="10911" y="9468"/>
                  </a:cubicBezTo>
                  <a:cubicBezTo>
                    <a:pt x="10917" y="9480"/>
                    <a:pt x="10923" y="9504"/>
                    <a:pt x="10917" y="9516"/>
                  </a:cubicBezTo>
                  <a:cubicBezTo>
                    <a:pt x="10893" y="9587"/>
                    <a:pt x="10822" y="9677"/>
                    <a:pt x="10845" y="9718"/>
                  </a:cubicBezTo>
                  <a:cubicBezTo>
                    <a:pt x="10893" y="9808"/>
                    <a:pt x="10845" y="9861"/>
                    <a:pt x="10822" y="9921"/>
                  </a:cubicBezTo>
                  <a:cubicBezTo>
                    <a:pt x="10869" y="9939"/>
                    <a:pt x="10899" y="9957"/>
                    <a:pt x="10935" y="9975"/>
                  </a:cubicBezTo>
                  <a:cubicBezTo>
                    <a:pt x="10899" y="10005"/>
                    <a:pt x="10863" y="10034"/>
                    <a:pt x="10816" y="10076"/>
                  </a:cubicBezTo>
                  <a:cubicBezTo>
                    <a:pt x="10845" y="10106"/>
                    <a:pt x="10887" y="10136"/>
                    <a:pt x="10935" y="10177"/>
                  </a:cubicBezTo>
                  <a:cubicBezTo>
                    <a:pt x="10893" y="10189"/>
                    <a:pt x="10851" y="10207"/>
                    <a:pt x="10774" y="10231"/>
                  </a:cubicBezTo>
                  <a:cubicBezTo>
                    <a:pt x="10947" y="10267"/>
                    <a:pt x="10851" y="10422"/>
                    <a:pt x="10965" y="10481"/>
                  </a:cubicBezTo>
                  <a:cubicBezTo>
                    <a:pt x="10893" y="10523"/>
                    <a:pt x="10863" y="10583"/>
                    <a:pt x="10762" y="10535"/>
                  </a:cubicBezTo>
                  <a:cubicBezTo>
                    <a:pt x="10690" y="10505"/>
                    <a:pt x="10690" y="10601"/>
                    <a:pt x="10696" y="10660"/>
                  </a:cubicBezTo>
                  <a:close/>
                  <a:moveTo>
                    <a:pt x="10434" y="11573"/>
                  </a:moveTo>
                  <a:cubicBezTo>
                    <a:pt x="10440" y="11567"/>
                    <a:pt x="10440" y="11561"/>
                    <a:pt x="10446" y="11555"/>
                  </a:cubicBezTo>
                  <a:cubicBezTo>
                    <a:pt x="10512" y="11489"/>
                    <a:pt x="10547" y="11519"/>
                    <a:pt x="10553" y="11590"/>
                  </a:cubicBezTo>
                  <a:cubicBezTo>
                    <a:pt x="10565" y="11662"/>
                    <a:pt x="10547" y="11745"/>
                    <a:pt x="10678" y="11751"/>
                  </a:cubicBezTo>
                  <a:cubicBezTo>
                    <a:pt x="10667" y="11763"/>
                    <a:pt x="10655" y="11775"/>
                    <a:pt x="10649" y="11787"/>
                  </a:cubicBezTo>
                  <a:cubicBezTo>
                    <a:pt x="10595" y="11775"/>
                    <a:pt x="10535" y="11775"/>
                    <a:pt x="10494" y="11745"/>
                  </a:cubicBezTo>
                  <a:cubicBezTo>
                    <a:pt x="10476" y="11733"/>
                    <a:pt x="10500" y="11662"/>
                    <a:pt x="10512" y="11596"/>
                  </a:cubicBezTo>
                  <a:cubicBezTo>
                    <a:pt x="10494" y="11590"/>
                    <a:pt x="10464" y="11584"/>
                    <a:pt x="10434" y="11573"/>
                  </a:cubicBezTo>
                  <a:close/>
                  <a:moveTo>
                    <a:pt x="9337" y="15627"/>
                  </a:moveTo>
                  <a:cubicBezTo>
                    <a:pt x="9277" y="15603"/>
                    <a:pt x="9254" y="15495"/>
                    <a:pt x="9260" y="15311"/>
                  </a:cubicBezTo>
                  <a:cubicBezTo>
                    <a:pt x="9373" y="15400"/>
                    <a:pt x="9379" y="15424"/>
                    <a:pt x="9337" y="15627"/>
                  </a:cubicBezTo>
                  <a:close/>
                  <a:moveTo>
                    <a:pt x="9224" y="12497"/>
                  </a:moveTo>
                  <a:cubicBezTo>
                    <a:pt x="9295" y="12604"/>
                    <a:pt x="9194" y="12610"/>
                    <a:pt x="9152" y="12658"/>
                  </a:cubicBezTo>
                  <a:cubicBezTo>
                    <a:pt x="9099" y="12556"/>
                    <a:pt x="9230" y="12562"/>
                    <a:pt x="9224" y="12497"/>
                  </a:cubicBezTo>
                  <a:close/>
                  <a:moveTo>
                    <a:pt x="9105" y="5986"/>
                  </a:moveTo>
                  <a:cubicBezTo>
                    <a:pt x="9116" y="5956"/>
                    <a:pt x="9128" y="5927"/>
                    <a:pt x="9146" y="5903"/>
                  </a:cubicBezTo>
                  <a:cubicBezTo>
                    <a:pt x="9146" y="5903"/>
                    <a:pt x="9164" y="5909"/>
                    <a:pt x="9176" y="5909"/>
                  </a:cubicBezTo>
                  <a:cubicBezTo>
                    <a:pt x="9164" y="5944"/>
                    <a:pt x="9152" y="5974"/>
                    <a:pt x="9146" y="6004"/>
                  </a:cubicBezTo>
                  <a:cubicBezTo>
                    <a:pt x="9128" y="5998"/>
                    <a:pt x="9116" y="5992"/>
                    <a:pt x="9105" y="5986"/>
                  </a:cubicBezTo>
                  <a:close/>
                  <a:moveTo>
                    <a:pt x="9283" y="2618"/>
                  </a:moveTo>
                  <a:cubicBezTo>
                    <a:pt x="9289" y="2665"/>
                    <a:pt x="9301" y="2719"/>
                    <a:pt x="9313" y="2773"/>
                  </a:cubicBezTo>
                  <a:cubicBezTo>
                    <a:pt x="9271" y="2773"/>
                    <a:pt x="9260" y="2725"/>
                    <a:pt x="9283" y="2618"/>
                  </a:cubicBezTo>
                  <a:close/>
                  <a:moveTo>
                    <a:pt x="9230" y="1759"/>
                  </a:moveTo>
                  <a:cubicBezTo>
                    <a:pt x="9254" y="1819"/>
                    <a:pt x="9277" y="1884"/>
                    <a:pt x="9307" y="1962"/>
                  </a:cubicBezTo>
                  <a:cubicBezTo>
                    <a:pt x="9212" y="1908"/>
                    <a:pt x="9182" y="1843"/>
                    <a:pt x="9230" y="1759"/>
                  </a:cubicBezTo>
                  <a:close/>
                  <a:moveTo>
                    <a:pt x="9367" y="5956"/>
                  </a:moveTo>
                  <a:cubicBezTo>
                    <a:pt x="9337" y="6082"/>
                    <a:pt x="9283" y="6093"/>
                    <a:pt x="9194" y="6028"/>
                  </a:cubicBezTo>
                  <a:cubicBezTo>
                    <a:pt x="9254" y="6004"/>
                    <a:pt x="9301" y="5986"/>
                    <a:pt x="9367" y="5956"/>
                  </a:cubicBezTo>
                  <a:close/>
                  <a:moveTo>
                    <a:pt x="9355" y="5086"/>
                  </a:moveTo>
                  <a:cubicBezTo>
                    <a:pt x="9367" y="5056"/>
                    <a:pt x="9379" y="5026"/>
                    <a:pt x="9391" y="4991"/>
                  </a:cubicBezTo>
                  <a:cubicBezTo>
                    <a:pt x="9403" y="4996"/>
                    <a:pt x="9415" y="5002"/>
                    <a:pt x="9426" y="5008"/>
                  </a:cubicBezTo>
                  <a:cubicBezTo>
                    <a:pt x="9415" y="5038"/>
                    <a:pt x="9397" y="5068"/>
                    <a:pt x="9385" y="5104"/>
                  </a:cubicBezTo>
                  <a:cubicBezTo>
                    <a:pt x="9373" y="5098"/>
                    <a:pt x="9361" y="5092"/>
                    <a:pt x="9355" y="5086"/>
                  </a:cubicBezTo>
                  <a:close/>
                  <a:moveTo>
                    <a:pt x="10237" y="7334"/>
                  </a:moveTo>
                  <a:cubicBezTo>
                    <a:pt x="10255" y="7274"/>
                    <a:pt x="10273" y="7220"/>
                    <a:pt x="10291" y="7161"/>
                  </a:cubicBezTo>
                  <a:cubicBezTo>
                    <a:pt x="10374" y="7274"/>
                    <a:pt x="10368" y="7298"/>
                    <a:pt x="10237" y="7334"/>
                  </a:cubicBezTo>
                  <a:close/>
                  <a:moveTo>
                    <a:pt x="10529" y="7363"/>
                  </a:moveTo>
                  <a:cubicBezTo>
                    <a:pt x="10583" y="7375"/>
                    <a:pt x="10631" y="7369"/>
                    <a:pt x="10667" y="7387"/>
                  </a:cubicBezTo>
                  <a:cubicBezTo>
                    <a:pt x="10720" y="7417"/>
                    <a:pt x="10720" y="7459"/>
                    <a:pt x="10667" y="7518"/>
                  </a:cubicBezTo>
                  <a:cubicBezTo>
                    <a:pt x="10619" y="7465"/>
                    <a:pt x="10583" y="7423"/>
                    <a:pt x="10529" y="7363"/>
                  </a:cubicBezTo>
                  <a:close/>
                  <a:moveTo>
                    <a:pt x="10726" y="7882"/>
                  </a:moveTo>
                  <a:cubicBezTo>
                    <a:pt x="10762" y="7864"/>
                    <a:pt x="10792" y="7846"/>
                    <a:pt x="10857" y="7816"/>
                  </a:cubicBezTo>
                  <a:cubicBezTo>
                    <a:pt x="10828" y="7912"/>
                    <a:pt x="10810" y="7966"/>
                    <a:pt x="10792" y="8025"/>
                  </a:cubicBezTo>
                  <a:cubicBezTo>
                    <a:pt x="10780" y="8019"/>
                    <a:pt x="10768" y="8019"/>
                    <a:pt x="10756" y="8019"/>
                  </a:cubicBezTo>
                  <a:cubicBezTo>
                    <a:pt x="10750" y="7972"/>
                    <a:pt x="10738" y="7930"/>
                    <a:pt x="10726" y="7882"/>
                  </a:cubicBezTo>
                  <a:close/>
                  <a:moveTo>
                    <a:pt x="10863" y="10792"/>
                  </a:moveTo>
                  <a:cubicBezTo>
                    <a:pt x="10875" y="10780"/>
                    <a:pt x="10887" y="10756"/>
                    <a:pt x="10887" y="10756"/>
                  </a:cubicBezTo>
                  <a:cubicBezTo>
                    <a:pt x="10917" y="10768"/>
                    <a:pt x="10941" y="10780"/>
                    <a:pt x="10965" y="10797"/>
                  </a:cubicBezTo>
                  <a:cubicBezTo>
                    <a:pt x="10959" y="10809"/>
                    <a:pt x="10947" y="10821"/>
                    <a:pt x="10941" y="10833"/>
                  </a:cubicBezTo>
                  <a:cubicBezTo>
                    <a:pt x="10917" y="10821"/>
                    <a:pt x="10893" y="10809"/>
                    <a:pt x="10863" y="10792"/>
                  </a:cubicBezTo>
                  <a:close/>
                  <a:moveTo>
                    <a:pt x="10887" y="12514"/>
                  </a:moveTo>
                  <a:cubicBezTo>
                    <a:pt x="10881" y="12526"/>
                    <a:pt x="10863" y="12538"/>
                    <a:pt x="10851" y="12556"/>
                  </a:cubicBezTo>
                  <a:cubicBezTo>
                    <a:pt x="10839" y="12532"/>
                    <a:pt x="10822" y="12509"/>
                    <a:pt x="10828" y="12503"/>
                  </a:cubicBezTo>
                  <a:cubicBezTo>
                    <a:pt x="10839" y="12491"/>
                    <a:pt x="10857" y="12479"/>
                    <a:pt x="10875" y="12467"/>
                  </a:cubicBezTo>
                  <a:cubicBezTo>
                    <a:pt x="10881" y="12485"/>
                    <a:pt x="10887" y="12503"/>
                    <a:pt x="10887" y="12514"/>
                  </a:cubicBezTo>
                  <a:close/>
                  <a:moveTo>
                    <a:pt x="9480" y="4591"/>
                  </a:moveTo>
                  <a:cubicBezTo>
                    <a:pt x="9498" y="4597"/>
                    <a:pt x="9516" y="4597"/>
                    <a:pt x="9516" y="4603"/>
                  </a:cubicBezTo>
                  <a:cubicBezTo>
                    <a:pt x="9564" y="4686"/>
                    <a:pt x="9522" y="4698"/>
                    <a:pt x="9432" y="4698"/>
                  </a:cubicBezTo>
                  <a:cubicBezTo>
                    <a:pt x="9450" y="4657"/>
                    <a:pt x="9468" y="4621"/>
                    <a:pt x="9480" y="4591"/>
                  </a:cubicBezTo>
                  <a:close/>
                  <a:moveTo>
                    <a:pt x="9480" y="4484"/>
                  </a:moveTo>
                  <a:cubicBezTo>
                    <a:pt x="9510" y="4359"/>
                    <a:pt x="9576" y="4281"/>
                    <a:pt x="9689" y="4245"/>
                  </a:cubicBezTo>
                  <a:cubicBezTo>
                    <a:pt x="9635" y="4335"/>
                    <a:pt x="9653" y="4478"/>
                    <a:pt x="9480" y="4484"/>
                  </a:cubicBezTo>
                  <a:close/>
                  <a:moveTo>
                    <a:pt x="10136" y="3589"/>
                  </a:moveTo>
                  <a:cubicBezTo>
                    <a:pt x="10094" y="3542"/>
                    <a:pt x="10058" y="3494"/>
                    <a:pt x="10011" y="3440"/>
                  </a:cubicBezTo>
                  <a:cubicBezTo>
                    <a:pt x="10166" y="3399"/>
                    <a:pt x="10178" y="3411"/>
                    <a:pt x="10136" y="3589"/>
                  </a:cubicBezTo>
                  <a:close/>
                  <a:moveTo>
                    <a:pt x="9748" y="3631"/>
                  </a:moveTo>
                  <a:cubicBezTo>
                    <a:pt x="9772" y="3548"/>
                    <a:pt x="9796" y="3482"/>
                    <a:pt x="9820" y="3399"/>
                  </a:cubicBezTo>
                  <a:cubicBezTo>
                    <a:pt x="9903" y="3482"/>
                    <a:pt x="9874" y="3566"/>
                    <a:pt x="9880" y="3643"/>
                  </a:cubicBezTo>
                  <a:cubicBezTo>
                    <a:pt x="9742" y="3655"/>
                    <a:pt x="9587" y="3727"/>
                    <a:pt x="9534" y="3500"/>
                  </a:cubicBezTo>
                  <a:cubicBezTo>
                    <a:pt x="9611" y="3548"/>
                    <a:pt x="9677" y="3589"/>
                    <a:pt x="9748" y="3631"/>
                  </a:cubicBezTo>
                  <a:close/>
                  <a:moveTo>
                    <a:pt x="9403" y="3607"/>
                  </a:moveTo>
                  <a:cubicBezTo>
                    <a:pt x="9421" y="3607"/>
                    <a:pt x="9450" y="3601"/>
                    <a:pt x="9456" y="3607"/>
                  </a:cubicBezTo>
                  <a:cubicBezTo>
                    <a:pt x="9498" y="3691"/>
                    <a:pt x="9546" y="3768"/>
                    <a:pt x="9570" y="3858"/>
                  </a:cubicBezTo>
                  <a:cubicBezTo>
                    <a:pt x="9516" y="3774"/>
                    <a:pt x="9349" y="3768"/>
                    <a:pt x="9403" y="3607"/>
                  </a:cubicBezTo>
                  <a:close/>
                  <a:moveTo>
                    <a:pt x="9254" y="847"/>
                  </a:moveTo>
                  <a:cubicBezTo>
                    <a:pt x="9254" y="847"/>
                    <a:pt x="9260" y="847"/>
                    <a:pt x="9260" y="847"/>
                  </a:cubicBezTo>
                  <a:lnTo>
                    <a:pt x="9260" y="853"/>
                  </a:lnTo>
                  <a:cubicBezTo>
                    <a:pt x="9373" y="853"/>
                    <a:pt x="9379" y="853"/>
                    <a:pt x="9379" y="990"/>
                  </a:cubicBezTo>
                  <a:cubicBezTo>
                    <a:pt x="9355" y="930"/>
                    <a:pt x="9230" y="966"/>
                    <a:pt x="9260" y="853"/>
                  </a:cubicBezTo>
                  <a:lnTo>
                    <a:pt x="9254" y="853"/>
                  </a:lnTo>
                  <a:lnTo>
                    <a:pt x="9254" y="847"/>
                  </a:lnTo>
                  <a:cubicBezTo>
                    <a:pt x="9224" y="823"/>
                    <a:pt x="9194" y="799"/>
                    <a:pt x="9140" y="758"/>
                  </a:cubicBezTo>
                  <a:cubicBezTo>
                    <a:pt x="9271" y="728"/>
                    <a:pt x="9254" y="793"/>
                    <a:pt x="9254" y="847"/>
                  </a:cubicBezTo>
                  <a:close/>
                  <a:moveTo>
                    <a:pt x="9146" y="5253"/>
                  </a:moveTo>
                  <a:cubicBezTo>
                    <a:pt x="9200" y="5283"/>
                    <a:pt x="9224" y="5301"/>
                    <a:pt x="9265" y="5324"/>
                  </a:cubicBezTo>
                  <a:cubicBezTo>
                    <a:pt x="9230" y="5384"/>
                    <a:pt x="9206" y="5420"/>
                    <a:pt x="9176" y="5467"/>
                  </a:cubicBezTo>
                  <a:cubicBezTo>
                    <a:pt x="9093" y="5402"/>
                    <a:pt x="9158" y="5336"/>
                    <a:pt x="9146" y="5253"/>
                  </a:cubicBezTo>
                  <a:close/>
                  <a:moveTo>
                    <a:pt x="9063" y="3774"/>
                  </a:moveTo>
                  <a:cubicBezTo>
                    <a:pt x="9051" y="3661"/>
                    <a:pt x="9045" y="3572"/>
                    <a:pt x="9033" y="3434"/>
                  </a:cubicBezTo>
                  <a:cubicBezTo>
                    <a:pt x="9110" y="3613"/>
                    <a:pt x="9122" y="3721"/>
                    <a:pt x="9063" y="3774"/>
                  </a:cubicBezTo>
                  <a:close/>
                  <a:moveTo>
                    <a:pt x="9105" y="4275"/>
                  </a:moveTo>
                  <a:cubicBezTo>
                    <a:pt x="9099" y="4311"/>
                    <a:pt x="9093" y="4347"/>
                    <a:pt x="9087" y="4382"/>
                  </a:cubicBezTo>
                  <a:cubicBezTo>
                    <a:pt x="9081" y="4382"/>
                    <a:pt x="9069" y="4376"/>
                    <a:pt x="9063" y="4376"/>
                  </a:cubicBezTo>
                  <a:cubicBezTo>
                    <a:pt x="9069" y="4341"/>
                    <a:pt x="9081" y="4305"/>
                    <a:pt x="9087" y="4275"/>
                  </a:cubicBezTo>
                  <a:cubicBezTo>
                    <a:pt x="9093" y="4275"/>
                    <a:pt x="9099" y="4275"/>
                    <a:pt x="9105" y="4275"/>
                  </a:cubicBezTo>
                  <a:close/>
                  <a:moveTo>
                    <a:pt x="8574" y="14100"/>
                  </a:moveTo>
                  <a:cubicBezTo>
                    <a:pt x="8574" y="14100"/>
                    <a:pt x="8574" y="14100"/>
                    <a:pt x="8574" y="14106"/>
                  </a:cubicBezTo>
                  <a:cubicBezTo>
                    <a:pt x="8568" y="14106"/>
                    <a:pt x="8568" y="14100"/>
                    <a:pt x="8568" y="14100"/>
                  </a:cubicBezTo>
                  <a:cubicBezTo>
                    <a:pt x="8526" y="14112"/>
                    <a:pt x="8484" y="14142"/>
                    <a:pt x="8455" y="14136"/>
                  </a:cubicBezTo>
                  <a:cubicBezTo>
                    <a:pt x="8324" y="14106"/>
                    <a:pt x="8192" y="14124"/>
                    <a:pt x="8061" y="14136"/>
                  </a:cubicBezTo>
                  <a:cubicBezTo>
                    <a:pt x="7990" y="14142"/>
                    <a:pt x="7912" y="14136"/>
                    <a:pt x="7858" y="14065"/>
                  </a:cubicBezTo>
                  <a:cubicBezTo>
                    <a:pt x="7835" y="14029"/>
                    <a:pt x="7793" y="14011"/>
                    <a:pt x="7733" y="13957"/>
                  </a:cubicBezTo>
                  <a:lnTo>
                    <a:pt x="7733" y="14124"/>
                  </a:lnTo>
                  <a:cubicBezTo>
                    <a:pt x="7709" y="13951"/>
                    <a:pt x="7584" y="13898"/>
                    <a:pt x="7447" y="13838"/>
                  </a:cubicBezTo>
                  <a:lnTo>
                    <a:pt x="7590" y="13838"/>
                  </a:lnTo>
                  <a:cubicBezTo>
                    <a:pt x="7596" y="13796"/>
                    <a:pt x="7596" y="13743"/>
                    <a:pt x="7614" y="13701"/>
                  </a:cubicBezTo>
                  <a:cubicBezTo>
                    <a:pt x="7638" y="13665"/>
                    <a:pt x="7674" y="13635"/>
                    <a:pt x="7727" y="13611"/>
                  </a:cubicBezTo>
                  <a:cubicBezTo>
                    <a:pt x="7709" y="13659"/>
                    <a:pt x="7686" y="13707"/>
                    <a:pt x="7680" y="13755"/>
                  </a:cubicBezTo>
                  <a:cubicBezTo>
                    <a:pt x="7674" y="13784"/>
                    <a:pt x="7686" y="13826"/>
                    <a:pt x="7709" y="13844"/>
                  </a:cubicBezTo>
                  <a:cubicBezTo>
                    <a:pt x="7763" y="13880"/>
                    <a:pt x="7799" y="13856"/>
                    <a:pt x="7817" y="13796"/>
                  </a:cubicBezTo>
                  <a:cubicBezTo>
                    <a:pt x="7841" y="13820"/>
                    <a:pt x="7864" y="13838"/>
                    <a:pt x="7894" y="13862"/>
                  </a:cubicBezTo>
                  <a:cubicBezTo>
                    <a:pt x="7924" y="13832"/>
                    <a:pt x="7954" y="13808"/>
                    <a:pt x="7996" y="13767"/>
                  </a:cubicBezTo>
                  <a:cubicBezTo>
                    <a:pt x="8002" y="13826"/>
                    <a:pt x="8008" y="13862"/>
                    <a:pt x="8019" y="13922"/>
                  </a:cubicBezTo>
                  <a:cubicBezTo>
                    <a:pt x="8061" y="13880"/>
                    <a:pt x="8085" y="13844"/>
                    <a:pt x="8121" y="13820"/>
                  </a:cubicBezTo>
                  <a:cubicBezTo>
                    <a:pt x="8145" y="13802"/>
                    <a:pt x="8186" y="13808"/>
                    <a:pt x="8258" y="13796"/>
                  </a:cubicBezTo>
                  <a:cubicBezTo>
                    <a:pt x="8204" y="13862"/>
                    <a:pt x="8180" y="13892"/>
                    <a:pt x="8145" y="13933"/>
                  </a:cubicBezTo>
                  <a:cubicBezTo>
                    <a:pt x="8186" y="13951"/>
                    <a:pt x="8216" y="13975"/>
                    <a:pt x="8246" y="13993"/>
                  </a:cubicBezTo>
                  <a:cubicBezTo>
                    <a:pt x="8294" y="13951"/>
                    <a:pt x="8335" y="13916"/>
                    <a:pt x="8389" y="13874"/>
                  </a:cubicBezTo>
                  <a:cubicBezTo>
                    <a:pt x="8335" y="13796"/>
                    <a:pt x="8288" y="13719"/>
                    <a:pt x="8234" y="13635"/>
                  </a:cubicBezTo>
                  <a:cubicBezTo>
                    <a:pt x="8246" y="13629"/>
                    <a:pt x="8258" y="13617"/>
                    <a:pt x="8270" y="13611"/>
                  </a:cubicBezTo>
                  <a:cubicBezTo>
                    <a:pt x="8335" y="13683"/>
                    <a:pt x="8401" y="13749"/>
                    <a:pt x="8479" y="13826"/>
                  </a:cubicBezTo>
                  <a:cubicBezTo>
                    <a:pt x="8461" y="13850"/>
                    <a:pt x="8443" y="13880"/>
                    <a:pt x="8419" y="13922"/>
                  </a:cubicBezTo>
                  <a:cubicBezTo>
                    <a:pt x="8473" y="13975"/>
                    <a:pt x="8461" y="14082"/>
                    <a:pt x="8568" y="14100"/>
                  </a:cubicBezTo>
                  <a:cubicBezTo>
                    <a:pt x="8568" y="14100"/>
                    <a:pt x="8568" y="14100"/>
                    <a:pt x="8568" y="14100"/>
                  </a:cubicBezTo>
                  <a:cubicBezTo>
                    <a:pt x="8574" y="14100"/>
                    <a:pt x="8574" y="14100"/>
                    <a:pt x="8574" y="14100"/>
                  </a:cubicBezTo>
                  <a:cubicBezTo>
                    <a:pt x="8586" y="14029"/>
                    <a:pt x="8574" y="13939"/>
                    <a:pt x="8729" y="13963"/>
                  </a:cubicBezTo>
                  <a:cubicBezTo>
                    <a:pt x="8657" y="14011"/>
                    <a:pt x="8663" y="14100"/>
                    <a:pt x="8574" y="14100"/>
                  </a:cubicBezTo>
                  <a:close/>
                  <a:moveTo>
                    <a:pt x="8592" y="14536"/>
                  </a:moveTo>
                  <a:cubicBezTo>
                    <a:pt x="8610" y="14470"/>
                    <a:pt x="8628" y="14404"/>
                    <a:pt x="8651" y="14321"/>
                  </a:cubicBezTo>
                  <a:cubicBezTo>
                    <a:pt x="8705" y="14375"/>
                    <a:pt x="8687" y="14446"/>
                    <a:pt x="8592" y="14536"/>
                  </a:cubicBezTo>
                  <a:close/>
                  <a:moveTo>
                    <a:pt x="8419" y="14261"/>
                  </a:moveTo>
                  <a:cubicBezTo>
                    <a:pt x="8490" y="14327"/>
                    <a:pt x="8431" y="14387"/>
                    <a:pt x="8437" y="14452"/>
                  </a:cubicBezTo>
                  <a:lnTo>
                    <a:pt x="8437" y="14452"/>
                  </a:lnTo>
                  <a:cubicBezTo>
                    <a:pt x="8407" y="14476"/>
                    <a:pt x="8377" y="14512"/>
                    <a:pt x="8347" y="14530"/>
                  </a:cubicBezTo>
                  <a:cubicBezTo>
                    <a:pt x="8329" y="14536"/>
                    <a:pt x="8300" y="14506"/>
                    <a:pt x="8276" y="14500"/>
                  </a:cubicBezTo>
                  <a:cubicBezTo>
                    <a:pt x="8288" y="14476"/>
                    <a:pt x="8300" y="14434"/>
                    <a:pt x="8318" y="14434"/>
                  </a:cubicBezTo>
                  <a:cubicBezTo>
                    <a:pt x="8353" y="14428"/>
                    <a:pt x="8395" y="14446"/>
                    <a:pt x="8437" y="14452"/>
                  </a:cubicBezTo>
                  <a:lnTo>
                    <a:pt x="8437" y="14452"/>
                  </a:lnTo>
                  <a:cubicBezTo>
                    <a:pt x="8431" y="14387"/>
                    <a:pt x="8425" y="14327"/>
                    <a:pt x="8419" y="14261"/>
                  </a:cubicBezTo>
                  <a:close/>
                  <a:moveTo>
                    <a:pt x="8252" y="14583"/>
                  </a:moveTo>
                  <a:cubicBezTo>
                    <a:pt x="8204" y="14548"/>
                    <a:pt x="8180" y="14542"/>
                    <a:pt x="8174" y="14530"/>
                  </a:cubicBezTo>
                  <a:cubicBezTo>
                    <a:pt x="8169" y="14500"/>
                    <a:pt x="8169" y="14464"/>
                    <a:pt x="8163" y="14428"/>
                  </a:cubicBezTo>
                  <a:cubicBezTo>
                    <a:pt x="8180" y="14428"/>
                    <a:pt x="8198" y="14428"/>
                    <a:pt x="8210" y="14422"/>
                  </a:cubicBezTo>
                  <a:cubicBezTo>
                    <a:pt x="8222" y="14464"/>
                    <a:pt x="8234" y="14506"/>
                    <a:pt x="8252" y="14583"/>
                  </a:cubicBezTo>
                  <a:close/>
                  <a:moveTo>
                    <a:pt x="8002" y="14363"/>
                  </a:moveTo>
                  <a:cubicBezTo>
                    <a:pt x="8013" y="14369"/>
                    <a:pt x="8025" y="14375"/>
                    <a:pt x="8037" y="14381"/>
                  </a:cubicBezTo>
                  <a:cubicBezTo>
                    <a:pt x="8049" y="14482"/>
                    <a:pt x="8008" y="14524"/>
                    <a:pt x="7912" y="14518"/>
                  </a:cubicBezTo>
                  <a:cubicBezTo>
                    <a:pt x="7942" y="14458"/>
                    <a:pt x="7972" y="14410"/>
                    <a:pt x="8002" y="14363"/>
                  </a:cubicBezTo>
                  <a:close/>
                  <a:moveTo>
                    <a:pt x="7805" y="14279"/>
                  </a:moveTo>
                  <a:cubicBezTo>
                    <a:pt x="7805" y="14267"/>
                    <a:pt x="7805" y="14261"/>
                    <a:pt x="7811" y="14249"/>
                  </a:cubicBezTo>
                  <a:cubicBezTo>
                    <a:pt x="7847" y="14255"/>
                    <a:pt x="7888" y="14261"/>
                    <a:pt x="7924" y="14261"/>
                  </a:cubicBezTo>
                  <a:cubicBezTo>
                    <a:pt x="7924" y="14279"/>
                    <a:pt x="7918" y="14297"/>
                    <a:pt x="7918" y="14315"/>
                  </a:cubicBezTo>
                  <a:lnTo>
                    <a:pt x="7799" y="14279"/>
                  </a:lnTo>
                  <a:close/>
                  <a:moveTo>
                    <a:pt x="8133" y="14864"/>
                  </a:moveTo>
                  <a:cubicBezTo>
                    <a:pt x="8079" y="14941"/>
                    <a:pt x="8043" y="14995"/>
                    <a:pt x="8002" y="15060"/>
                  </a:cubicBezTo>
                  <a:cubicBezTo>
                    <a:pt x="7990" y="14989"/>
                    <a:pt x="7984" y="14935"/>
                    <a:pt x="7972" y="14864"/>
                  </a:cubicBezTo>
                  <a:close/>
                  <a:moveTo>
                    <a:pt x="7209" y="13606"/>
                  </a:moveTo>
                  <a:cubicBezTo>
                    <a:pt x="7221" y="13623"/>
                    <a:pt x="7238" y="13635"/>
                    <a:pt x="7250" y="13653"/>
                  </a:cubicBezTo>
                  <a:lnTo>
                    <a:pt x="7179" y="13707"/>
                  </a:lnTo>
                  <a:cubicBezTo>
                    <a:pt x="7161" y="13689"/>
                    <a:pt x="7149" y="13677"/>
                    <a:pt x="7137" y="13659"/>
                  </a:cubicBezTo>
                  <a:cubicBezTo>
                    <a:pt x="7161" y="13641"/>
                    <a:pt x="7185" y="13623"/>
                    <a:pt x="7209" y="13606"/>
                  </a:cubicBezTo>
                  <a:close/>
                  <a:moveTo>
                    <a:pt x="7012" y="12848"/>
                  </a:moveTo>
                  <a:cubicBezTo>
                    <a:pt x="7072" y="12848"/>
                    <a:pt x="7095" y="12842"/>
                    <a:pt x="7119" y="12848"/>
                  </a:cubicBezTo>
                  <a:cubicBezTo>
                    <a:pt x="7173" y="12854"/>
                    <a:pt x="7173" y="12854"/>
                    <a:pt x="7179" y="12956"/>
                  </a:cubicBezTo>
                  <a:cubicBezTo>
                    <a:pt x="7119" y="12920"/>
                    <a:pt x="7083" y="12896"/>
                    <a:pt x="7012" y="12848"/>
                  </a:cubicBezTo>
                  <a:close/>
                  <a:moveTo>
                    <a:pt x="7256" y="13904"/>
                  </a:moveTo>
                  <a:lnTo>
                    <a:pt x="7232" y="14023"/>
                  </a:lnTo>
                  <a:cubicBezTo>
                    <a:pt x="7197" y="13999"/>
                    <a:pt x="7173" y="13987"/>
                    <a:pt x="7143" y="13975"/>
                  </a:cubicBezTo>
                  <a:cubicBezTo>
                    <a:pt x="7179" y="13951"/>
                    <a:pt x="7209" y="13933"/>
                    <a:pt x="7256" y="13904"/>
                  </a:cubicBezTo>
                  <a:close/>
                  <a:moveTo>
                    <a:pt x="6946" y="12461"/>
                  </a:moveTo>
                  <a:cubicBezTo>
                    <a:pt x="6785" y="12407"/>
                    <a:pt x="6624" y="12348"/>
                    <a:pt x="6463" y="12294"/>
                  </a:cubicBezTo>
                  <a:cubicBezTo>
                    <a:pt x="6457" y="12306"/>
                    <a:pt x="6451" y="12336"/>
                    <a:pt x="6446" y="12365"/>
                  </a:cubicBezTo>
                  <a:cubicBezTo>
                    <a:pt x="6320" y="12383"/>
                    <a:pt x="6380" y="12276"/>
                    <a:pt x="6356" y="12222"/>
                  </a:cubicBezTo>
                  <a:cubicBezTo>
                    <a:pt x="6404" y="12181"/>
                    <a:pt x="6499" y="12181"/>
                    <a:pt x="6493" y="12067"/>
                  </a:cubicBezTo>
                  <a:cubicBezTo>
                    <a:pt x="6487" y="12038"/>
                    <a:pt x="6624" y="12020"/>
                    <a:pt x="6606" y="11924"/>
                  </a:cubicBezTo>
                  <a:cubicBezTo>
                    <a:pt x="6702" y="11888"/>
                    <a:pt x="6791" y="11853"/>
                    <a:pt x="6887" y="11817"/>
                  </a:cubicBezTo>
                  <a:cubicBezTo>
                    <a:pt x="6851" y="11763"/>
                    <a:pt x="6827" y="11722"/>
                    <a:pt x="6803" y="11674"/>
                  </a:cubicBezTo>
                  <a:cubicBezTo>
                    <a:pt x="6821" y="11668"/>
                    <a:pt x="6833" y="11656"/>
                    <a:pt x="6839" y="11656"/>
                  </a:cubicBezTo>
                  <a:cubicBezTo>
                    <a:pt x="6881" y="11692"/>
                    <a:pt x="6899" y="11799"/>
                    <a:pt x="6970" y="11674"/>
                  </a:cubicBezTo>
                  <a:cubicBezTo>
                    <a:pt x="7000" y="11632"/>
                    <a:pt x="7060" y="11674"/>
                    <a:pt x="7048" y="11733"/>
                  </a:cubicBezTo>
                  <a:cubicBezTo>
                    <a:pt x="7030" y="11817"/>
                    <a:pt x="7083" y="11805"/>
                    <a:pt x="7137" y="11817"/>
                  </a:cubicBezTo>
                  <a:cubicBezTo>
                    <a:pt x="7143" y="11781"/>
                    <a:pt x="7149" y="11751"/>
                    <a:pt x="7161" y="11716"/>
                  </a:cubicBezTo>
                  <a:cubicBezTo>
                    <a:pt x="7179" y="11739"/>
                    <a:pt x="7197" y="11751"/>
                    <a:pt x="7215" y="11775"/>
                  </a:cubicBezTo>
                  <a:cubicBezTo>
                    <a:pt x="7268" y="11692"/>
                    <a:pt x="7322" y="11608"/>
                    <a:pt x="7370" y="11531"/>
                  </a:cubicBezTo>
                  <a:cubicBezTo>
                    <a:pt x="7382" y="11531"/>
                    <a:pt x="7387" y="11531"/>
                    <a:pt x="7399" y="11531"/>
                  </a:cubicBezTo>
                  <a:lnTo>
                    <a:pt x="7399" y="11817"/>
                  </a:lnTo>
                  <a:cubicBezTo>
                    <a:pt x="7471" y="11704"/>
                    <a:pt x="7554" y="11686"/>
                    <a:pt x="7650" y="11728"/>
                  </a:cubicBezTo>
                  <a:cubicBezTo>
                    <a:pt x="7686" y="11674"/>
                    <a:pt x="7715" y="11626"/>
                    <a:pt x="7757" y="11573"/>
                  </a:cubicBezTo>
                  <a:cubicBezTo>
                    <a:pt x="7847" y="11686"/>
                    <a:pt x="7948" y="11698"/>
                    <a:pt x="8031" y="11578"/>
                  </a:cubicBezTo>
                  <a:cubicBezTo>
                    <a:pt x="8139" y="11614"/>
                    <a:pt x="8222" y="11614"/>
                    <a:pt x="8276" y="11567"/>
                  </a:cubicBezTo>
                  <a:cubicBezTo>
                    <a:pt x="8324" y="11584"/>
                    <a:pt x="8240" y="11686"/>
                    <a:pt x="8341" y="11680"/>
                  </a:cubicBezTo>
                  <a:cubicBezTo>
                    <a:pt x="8335" y="11781"/>
                    <a:pt x="8377" y="11871"/>
                    <a:pt x="8407" y="11966"/>
                  </a:cubicBezTo>
                  <a:cubicBezTo>
                    <a:pt x="8419" y="11990"/>
                    <a:pt x="8365" y="12038"/>
                    <a:pt x="8335" y="12085"/>
                  </a:cubicBezTo>
                  <a:cubicBezTo>
                    <a:pt x="8479" y="12312"/>
                    <a:pt x="8449" y="12574"/>
                    <a:pt x="8425" y="12842"/>
                  </a:cubicBezTo>
                  <a:cubicBezTo>
                    <a:pt x="8341" y="12842"/>
                    <a:pt x="8270" y="12848"/>
                    <a:pt x="8198" y="12848"/>
                  </a:cubicBezTo>
                  <a:cubicBezTo>
                    <a:pt x="8180" y="12854"/>
                    <a:pt x="8151" y="12860"/>
                    <a:pt x="8145" y="12848"/>
                  </a:cubicBezTo>
                  <a:cubicBezTo>
                    <a:pt x="8019" y="12693"/>
                    <a:pt x="7882" y="12783"/>
                    <a:pt x="7739" y="12819"/>
                  </a:cubicBezTo>
                  <a:cubicBezTo>
                    <a:pt x="7739" y="12819"/>
                    <a:pt x="7727" y="12819"/>
                    <a:pt x="7709" y="12813"/>
                  </a:cubicBezTo>
                  <a:cubicBezTo>
                    <a:pt x="7703" y="12789"/>
                    <a:pt x="7692" y="12753"/>
                    <a:pt x="7686" y="12723"/>
                  </a:cubicBezTo>
                  <a:cubicBezTo>
                    <a:pt x="7674" y="12646"/>
                    <a:pt x="7632" y="12622"/>
                    <a:pt x="7554" y="12634"/>
                  </a:cubicBezTo>
                  <a:cubicBezTo>
                    <a:pt x="7519" y="12640"/>
                    <a:pt x="7459" y="12652"/>
                    <a:pt x="7435" y="12634"/>
                  </a:cubicBezTo>
                  <a:cubicBezTo>
                    <a:pt x="7292" y="12514"/>
                    <a:pt x="7107" y="12520"/>
                    <a:pt x="6946" y="12467"/>
                  </a:cubicBezTo>
                  <a:close/>
                  <a:moveTo>
                    <a:pt x="6314" y="13820"/>
                  </a:moveTo>
                  <a:cubicBezTo>
                    <a:pt x="6326" y="13838"/>
                    <a:pt x="6344" y="13850"/>
                    <a:pt x="6350" y="13868"/>
                  </a:cubicBezTo>
                  <a:cubicBezTo>
                    <a:pt x="6356" y="13898"/>
                    <a:pt x="6344" y="13922"/>
                    <a:pt x="6314" y="13957"/>
                  </a:cubicBezTo>
                  <a:cubicBezTo>
                    <a:pt x="6302" y="13916"/>
                    <a:pt x="6291" y="13874"/>
                    <a:pt x="6279" y="13832"/>
                  </a:cubicBezTo>
                  <a:cubicBezTo>
                    <a:pt x="6291" y="13826"/>
                    <a:pt x="6302" y="13820"/>
                    <a:pt x="6314" y="13820"/>
                  </a:cubicBezTo>
                  <a:close/>
                  <a:moveTo>
                    <a:pt x="6249" y="10410"/>
                  </a:moveTo>
                  <a:cubicBezTo>
                    <a:pt x="6195" y="10315"/>
                    <a:pt x="6231" y="10267"/>
                    <a:pt x="6273" y="10195"/>
                  </a:cubicBezTo>
                  <a:cubicBezTo>
                    <a:pt x="6326" y="10279"/>
                    <a:pt x="6291" y="10326"/>
                    <a:pt x="6249" y="10410"/>
                  </a:cubicBezTo>
                  <a:close/>
                  <a:moveTo>
                    <a:pt x="6332" y="12592"/>
                  </a:moveTo>
                  <a:cubicBezTo>
                    <a:pt x="6380" y="12556"/>
                    <a:pt x="6416" y="12532"/>
                    <a:pt x="6451" y="12503"/>
                  </a:cubicBezTo>
                  <a:cubicBezTo>
                    <a:pt x="6463" y="12520"/>
                    <a:pt x="6469" y="12532"/>
                    <a:pt x="6469" y="12544"/>
                  </a:cubicBezTo>
                  <a:cubicBezTo>
                    <a:pt x="6457" y="12622"/>
                    <a:pt x="6416" y="12640"/>
                    <a:pt x="6332" y="12592"/>
                  </a:cubicBezTo>
                  <a:close/>
                  <a:moveTo>
                    <a:pt x="6601" y="10493"/>
                  </a:moveTo>
                  <a:cubicBezTo>
                    <a:pt x="6612" y="10368"/>
                    <a:pt x="6624" y="10237"/>
                    <a:pt x="6636" y="10094"/>
                  </a:cubicBezTo>
                  <a:cubicBezTo>
                    <a:pt x="6690" y="10088"/>
                    <a:pt x="6756" y="10088"/>
                    <a:pt x="6785" y="10058"/>
                  </a:cubicBezTo>
                  <a:cubicBezTo>
                    <a:pt x="6809" y="10028"/>
                    <a:pt x="6785" y="9963"/>
                    <a:pt x="6779" y="9903"/>
                  </a:cubicBezTo>
                  <a:cubicBezTo>
                    <a:pt x="6809" y="9897"/>
                    <a:pt x="6845" y="9891"/>
                    <a:pt x="6887" y="9879"/>
                  </a:cubicBezTo>
                  <a:cubicBezTo>
                    <a:pt x="6887" y="9820"/>
                    <a:pt x="6893" y="9754"/>
                    <a:pt x="6893" y="9677"/>
                  </a:cubicBezTo>
                  <a:cubicBezTo>
                    <a:pt x="6934" y="9671"/>
                    <a:pt x="6970" y="9671"/>
                    <a:pt x="7018" y="9665"/>
                  </a:cubicBezTo>
                  <a:cubicBezTo>
                    <a:pt x="6994" y="9611"/>
                    <a:pt x="6970" y="9575"/>
                    <a:pt x="6940" y="9516"/>
                  </a:cubicBezTo>
                  <a:cubicBezTo>
                    <a:pt x="7089" y="9456"/>
                    <a:pt x="7000" y="9271"/>
                    <a:pt x="7113" y="9176"/>
                  </a:cubicBezTo>
                  <a:cubicBezTo>
                    <a:pt x="7143" y="9200"/>
                    <a:pt x="7173" y="9224"/>
                    <a:pt x="7197" y="9253"/>
                  </a:cubicBezTo>
                  <a:cubicBezTo>
                    <a:pt x="7203" y="9235"/>
                    <a:pt x="7215" y="9218"/>
                    <a:pt x="7209" y="9212"/>
                  </a:cubicBezTo>
                  <a:cubicBezTo>
                    <a:pt x="7197" y="9182"/>
                    <a:pt x="7185" y="9164"/>
                    <a:pt x="7167" y="9140"/>
                  </a:cubicBezTo>
                  <a:cubicBezTo>
                    <a:pt x="7113" y="9068"/>
                    <a:pt x="7131" y="9021"/>
                    <a:pt x="7227" y="9003"/>
                  </a:cubicBezTo>
                  <a:cubicBezTo>
                    <a:pt x="7250" y="8997"/>
                    <a:pt x="7268" y="8997"/>
                    <a:pt x="7292" y="8991"/>
                  </a:cubicBezTo>
                  <a:cubicBezTo>
                    <a:pt x="7322" y="8842"/>
                    <a:pt x="7328" y="8687"/>
                    <a:pt x="7435" y="8568"/>
                  </a:cubicBezTo>
                  <a:cubicBezTo>
                    <a:pt x="7477" y="8520"/>
                    <a:pt x="7554" y="8478"/>
                    <a:pt x="7501" y="8389"/>
                  </a:cubicBezTo>
                  <a:cubicBezTo>
                    <a:pt x="7495" y="8371"/>
                    <a:pt x="7519" y="8329"/>
                    <a:pt x="7537" y="8311"/>
                  </a:cubicBezTo>
                  <a:cubicBezTo>
                    <a:pt x="7626" y="8210"/>
                    <a:pt x="7692" y="8109"/>
                    <a:pt x="7632" y="7972"/>
                  </a:cubicBezTo>
                  <a:cubicBezTo>
                    <a:pt x="7626" y="7954"/>
                    <a:pt x="7644" y="7930"/>
                    <a:pt x="7662" y="7894"/>
                  </a:cubicBezTo>
                  <a:cubicBezTo>
                    <a:pt x="7692" y="7912"/>
                    <a:pt x="7715" y="7936"/>
                    <a:pt x="7751" y="7960"/>
                  </a:cubicBezTo>
                  <a:cubicBezTo>
                    <a:pt x="7793" y="7918"/>
                    <a:pt x="7847" y="7882"/>
                    <a:pt x="7888" y="7840"/>
                  </a:cubicBezTo>
                  <a:cubicBezTo>
                    <a:pt x="7942" y="7793"/>
                    <a:pt x="8013" y="7787"/>
                    <a:pt x="8037" y="7852"/>
                  </a:cubicBezTo>
                  <a:cubicBezTo>
                    <a:pt x="8061" y="7948"/>
                    <a:pt x="8133" y="8031"/>
                    <a:pt x="8103" y="8144"/>
                  </a:cubicBezTo>
                  <a:cubicBezTo>
                    <a:pt x="8085" y="8228"/>
                    <a:pt x="8091" y="8317"/>
                    <a:pt x="8103" y="8407"/>
                  </a:cubicBezTo>
                  <a:cubicBezTo>
                    <a:pt x="8115" y="8514"/>
                    <a:pt x="8216" y="8484"/>
                    <a:pt x="8318" y="8538"/>
                  </a:cubicBezTo>
                  <a:cubicBezTo>
                    <a:pt x="8282" y="8460"/>
                    <a:pt x="8258" y="8419"/>
                    <a:pt x="8234" y="8371"/>
                  </a:cubicBezTo>
                  <a:cubicBezTo>
                    <a:pt x="8270" y="8293"/>
                    <a:pt x="8312" y="8204"/>
                    <a:pt x="8365" y="8091"/>
                  </a:cubicBezTo>
                  <a:cubicBezTo>
                    <a:pt x="8371" y="8204"/>
                    <a:pt x="8371" y="8276"/>
                    <a:pt x="8389" y="8341"/>
                  </a:cubicBezTo>
                  <a:cubicBezTo>
                    <a:pt x="8413" y="8437"/>
                    <a:pt x="8318" y="8490"/>
                    <a:pt x="8329" y="8592"/>
                  </a:cubicBezTo>
                  <a:cubicBezTo>
                    <a:pt x="8252" y="8568"/>
                    <a:pt x="8192" y="8550"/>
                    <a:pt x="8115" y="8526"/>
                  </a:cubicBezTo>
                  <a:cubicBezTo>
                    <a:pt x="8121" y="8586"/>
                    <a:pt x="8133" y="8621"/>
                    <a:pt x="8133" y="8663"/>
                  </a:cubicBezTo>
                  <a:cubicBezTo>
                    <a:pt x="8133" y="8741"/>
                    <a:pt x="8127" y="8812"/>
                    <a:pt x="8127" y="8890"/>
                  </a:cubicBezTo>
                  <a:cubicBezTo>
                    <a:pt x="8133" y="8949"/>
                    <a:pt x="8073" y="9003"/>
                    <a:pt x="8133" y="9074"/>
                  </a:cubicBezTo>
                  <a:cubicBezTo>
                    <a:pt x="8157" y="9104"/>
                    <a:pt x="8061" y="9188"/>
                    <a:pt x="8157" y="9229"/>
                  </a:cubicBezTo>
                  <a:cubicBezTo>
                    <a:pt x="8079" y="9307"/>
                    <a:pt x="8204" y="9390"/>
                    <a:pt x="8186" y="9402"/>
                  </a:cubicBezTo>
                  <a:cubicBezTo>
                    <a:pt x="8085" y="9504"/>
                    <a:pt x="8192" y="9629"/>
                    <a:pt x="8145" y="9736"/>
                  </a:cubicBezTo>
                  <a:cubicBezTo>
                    <a:pt x="8103" y="9820"/>
                    <a:pt x="8115" y="9921"/>
                    <a:pt x="8210" y="9993"/>
                  </a:cubicBezTo>
                  <a:cubicBezTo>
                    <a:pt x="8186" y="10028"/>
                    <a:pt x="8097" y="10016"/>
                    <a:pt x="8145" y="10088"/>
                  </a:cubicBezTo>
                  <a:cubicBezTo>
                    <a:pt x="8169" y="10118"/>
                    <a:pt x="8198" y="10142"/>
                    <a:pt x="8228" y="10171"/>
                  </a:cubicBezTo>
                  <a:cubicBezTo>
                    <a:pt x="8228" y="10171"/>
                    <a:pt x="8234" y="10165"/>
                    <a:pt x="8234" y="10165"/>
                  </a:cubicBezTo>
                  <a:cubicBezTo>
                    <a:pt x="8234" y="10165"/>
                    <a:pt x="8234" y="10171"/>
                    <a:pt x="8234" y="10171"/>
                  </a:cubicBezTo>
                  <a:cubicBezTo>
                    <a:pt x="8258" y="10160"/>
                    <a:pt x="8288" y="10154"/>
                    <a:pt x="8288" y="10142"/>
                  </a:cubicBezTo>
                  <a:cubicBezTo>
                    <a:pt x="8294" y="10076"/>
                    <a:pt x="8312" y="9993"/>
                    <a:pt x="8282" y="9945"/>
                  </a:cubicBezTo>
                  <a:cubicBezTo>
                    <a:pt x="8246" y="9873"/>
                    <a:pt x="8258" y="9820"/>
                    <a:pt x="8276" y="9760"/>
                  </a:cubicBezTo>
                  <a:cubicBezTo>
                    <a:pt x="8324" y="9611"/>
                    <a:pt x="8288" y="9462"/>
                    <a:pt x="8252" y="9319"/>
                  </a:cubicBezTo>
                  <a:cubicBezTo>
                    <a:pt x="8246" y="9283"/>
                    <a:pt x="8228" y="9241"/>
                    <a:pt x="8240" y="9206"/>
                  </a:cubicBezTo>
                  <a:cubicBezTo>
                    <a:pt x="8264" y="9110"/>
                    <a:pt x="8258" y="9015"/>
                    <a:pt x="8300" y="8913"/>
                  </a:cubicBezTo>
                  <a:cubicBezTo>
                    <a:pt x="8324" y="8848"/>
                    <a:pt x="8270" y="8747"/>
                    <a:pt x="8252" y="8657"/>
                  </a:cubicBezTo>
                  <a:cubicBezTo>
                    <a:pt x="8318" y="8645"/>
                    <a:pt x="8395" y="8633"/>
                    <a:pt x="8467" y="8621"/>
                  </a:cubicBezTo>
                  <a:cubicBezTo>
                    <a:pt x="8443" y="8723"/>
                    <a:pt x="8389" y="8830"/>
                    <a:pt x="8407" y="8919"/>
                  </a:cubicBezTo>
                  <a:cubicBezTo>
                    <a:pt x="8425" y="9015"/>
                    <a:pt x="8347" y="9134"/>
                    <a:pt x="8484" y="9194"/>
                  </a:cubicBezTo>
                  <a:cubicBezTo>
                    <a:pt x="8449" y="9218"/>
                    <a:pt x="8425" y="9241"/>
                    <a:pt x="8401" y="9259"/>
                  </a:cubicBezTo>
                  <a:cubicBezTo>
                    <a:pt x="8431" y="9313"/>
                    <a:pt x="8455" y="9367"/>
                    <a:pt x="8484" y="9420"/>
                  </a:cubicBezTo>
                  <a:cubicBezTo>
                    <a:pt x="8365" y="9522"/>
                    <a:pt x="8425" y="9647"/>
                    <a:pt x="8455" y="9760"/>
                  </a:cubicBezTo>
                  <a:cubicBezTo>
                    <a:pt x="8461" y="9784"/>
                    <a:pt x="8484" y="9784"/>
                    <a:pt x="8449" y="9802"/>
                  </a:cubicBezTo>
                  <a:cubicBezTo>
                    <a:pt x="8431" y="9808"/>
                    <a:pt x="8413" y="9850"/>
                    <a:pt x="8413" y="9850"/>
                  </a:cubicBezTo>
                  <a:cubicBezTo>
                    <a:pt x="8490" y="9921"/>
                    <a:pt x="8371" y="10034"/>
                    <a:pt x="8467" y="10100"/>
                  </a:cubicBezTo>
                  <a:cubicBezTo>
                    <a:pt x="8431" y="10189"/>
                    <a:pt x="8449" y="10279"/>
                    <a:pt x="8473" y="10368"/>
                  </a:cubicBezTo>
                  <a:cubicBezTo>
                    <a:pt x="8484" y="10416"/>
                    <a:pt x="8443" y="10481"/>
                    <a:pt x="8425" y="10547"/>
                  </a:cubicBezTo>
                  <a:cubicBezTo>
                    <a:pt x="8377" y="10529"/>
                    <a:pt x="8341" y="10511"/>
                    <a:pt x="8306" y="10499"/>
                  </a:cubicBezTo>
                  <a:cubicBezTo>
                    <a:pt x="8312" y="10374"/>
                    <a:pt x="8324" y="10261"/>
                    <a:pt x="8234" y="10165"/>
                  </a:cubicBezTo>
                  <a:cubicBezTo>
                    <a:pt x="8234" y="10165"/>
                    <a:pt x="8228" y="10171"/>
                    <a:pt x="8228" y="10171"/>
                  </a:cubicBezTo>
                  <a:cubicBezTo>
                    <a:pt x="8228" y="10171"/>
                    <a:pt x="8228" y="10171"/>
                    <a:pt x="8228" y="10165"/>
                  </a:cubicBezTo>
                  <a:lnTo>
                    <a:pt x="8133" y="10195"/>
                  </a:lnTo>
                  <a:cubicBezTo>
                    <a:pt x="8210" y="10386"/>
                    <a:pt x="8127" y="10571"/>
                    <a:pt x="8109" y="10774"/>
                  </a:cubicBezTo>
                  <a:cubicBezTo>
                    <a:pt x="7996" y="10786"/>
                    <a:pt x="7870" y="10792"/>
                    <a:pt x="7745" y="10803"/>
                  </a:cubicBezTo>
                  <a:cubicBezTo>
                    <a:pt x="7739" y="10803"/>
                    <a:pt x="7733" y="10768"/>
                    <a:pt x="7727" y="10750"/>
                  </a:cubicBezTo>
                  <a:cubicBezTo>
                    <a:pt x="7775" y="10696"/>
                    <a:pt x="7936" y="10744"/>
                    <a:pt x="7876" y="10601"/>
                  </a:cubicBezTo>
                  <a:cubicBezTo>
                    <a:pt x="7763" y="10607"/>
                    <a:pt x="7656" y="10619"/>
                    <a:pt x="7531" y="10631"/>
                  </a:cubicBezTo>
                  <a:cubicBezTo>
                    <a:pt x="7578" y="10684"/>
                    <a:pt x="7620" y="10732"/>
                    <a:pt x="7662" y="10780"/>
                  </a:cubicBezTo>
                  <a:cubicBezTo>
                    <a:pt x="7644" y="10845"/>
                    <a:pt x="7626" y="10905"/>
                    <a:pt x="7543" y="10899"/>
                  </a:cubicBezTo>
                  <a:cubicBezTo>
                    <a:pt x="7477" y="10893"/>
                    <a:pt x="7465" y="10851"/>
                    <a:pt x="7465" y="10797"/>
                  </a:cubicBezTo>
                  <a:cubicBezTo>
                    <a:pt x="7459" y="10696"/>
                    <a:pt x="7352" y="10726"/>
                    <a:pt x="7304" y="10678"/>
                  </a:cubicBezTo>
                  <a:cubicBezTo>
                    <a:pt x="7280" y="10666"/>
                    <a:pt x="7221" y="10690"/>
                    <a:pt x="7179" y="10696"/>
                  </a:cubicBezTo>
                  <a:cubicBezTo>
                    <a:pt x="7179" y="10714"/>
                    <a:pt x="7179" y="10732"/>
                    <a:pt x="7179" y="10744"/>
                  </a:cubicBezTo>
                  <a:cubicBezTo>
                    <a:pt x="7238" y="10774"/>
                    <a:pt x="7298" y="10803"/>
                    <a:pt x="7364" y="10833"/>
                  </a:cubicBezTo>
                  <a:cubicBezTo>
                    <a:pt x="7197" y="10821"/>
                    <a:pt x="7107" y="10929"/>
                    <a:pt x="6988" y="11006"/>
                  </a:cubicBezTo>
                  <a:cubicBezTo>
                    <a:pt x="7012" y="10929"/>
                    <a:pt x="7030" y="10845"/>
                    <a:pt x="7060" y="10750"/>
                  </a:cubicBezTo>
                  <a:cubicBezTo>
                    <a:pt x="7024" y="10744"/>
                    <a:pt x="6982" y="10720"/>
                    <a:pt x="6958" y="10732"/>
                  </a:cubicBezTo>
                  <a:cubicBezTo>
                    <a:pt x="6928" y="10750"/>
                    <a:pt x="6917" y="10797"/>
                    <a:pt x="6881" y="10857"/>
                  </a:cubicBezTo>
                  <a:cubicBezTo>
                    <a:pt x="6821" y="10839"/>
                    <a:pt x="6732" y="10809"/>
                    <a:pt x="6636" y="10780"/>
                  </a:cubicBezTo>
                  <a:cubicBezTo>
                    <a:pt x="6630" y="10845"/>
                    <a:pt x="6618" y="10917"/>
                    <a:pt x="6612" y="10988"/>
                  </a:cubicBezTo>
                  <a:cubicBezTo>
                    <a:pt x="6601" y="10994"/>
                    <a:pt x="6583" y="10994"/>
                    <a:pt x="6571" y="10994"/>
                  </a:cubicBezTo>
                  <a:cubicBezTo>
                    <a:pt x="6577" y="10887"/>
                    <a:pt x="6535" y="10827"/>
                    <a:pt x="6446" y="10768"/>
                  </a:cubicBezTo>
                  <a:cubicBezTo>
                    <a:pt x="6398" y="10738"/>
                    <a:pt x="6404" y="10625"/>
                    <a:pt x="6386" y="10547"/>
                  </a:cubicBezTo>
                  <a:cubicBezTo>
                    <a:pt x="6463" y="10523"/>
                    <a:pt x="6541" y="10505"/>
                    <a:pt x="6601" y="10487"/>
                  </a:cubicBezTo>
                  <a:close/>
                  <a:moveTo>
                    <a:pt x="6422" y="9873"/>
                  </a:moveTo>
                  <a:cubicBezTo>
                    <a:pt x="6481" y="9885"/>
                    <a:pt x="6505" y="9891"/>
                    <a:pt x="6535" y="9891"/>
                  </a:cubicBezTo>
                  <a:cubicBezTo>
                    <a:pt x="6589" y="9903"/>
                    <a:pt x="6606" y="9927"/>
                    <a:pt x="6553" y="9981"/>
                  </a:cubicBezTo>
                  <a:cubicBezTo>
                    <a:pt x="6511" y="9951"/>
                    <a:pt x="6481" y="9927"/>
                    <a:pt x="6422" y="9873"/>
                  </a:cubicBezTo>
                  <a:close/>
                  <a:moveTo>
                    <a:pt x="6911" y="8973"/>
                  </a:moveTo>
                  <a:cubicBezTo>
                    <a:pt x="6869" y="9027"/>
                    <a:pt x="6845" y="9063"/>
                    <a:pt x="6815" y="9104"/>
                  </a:cubicBezTo>
                  <a:cubicBezTo>
                    <a:pt x="6803" y="9033"/>
                    <a:pt x="6803" y="8979"/>
                    <a:pt x="6911" y="8973"/>
                  </a:cubicBezTo>
                  <a:close/>
                  <a:moveTo>
                    <a:pt x="7054" y="8562"/>
                  </a:moveTo>
                  <a:cubicBezTo>
                    <a:pt x="7095" y="8508"/>
                    <a:pt x="7119" y="8478"/>
                    <a:pt x="7155" y="8431"/>
                  </a:cubicBezTo>
                  <a:cubicBezTo>
                    <a:pt x="7185" y="8532"/>
                    <a:pt x="7149" y="8550"/>
                    <a:pt x="7054" y="8562"/>
                  </a:cubicBezTo>
                  <a:close/>
                  <a:moveTo>
                    <a:pt x="7537" y="8043"/>
                  </a:moveTo>
                  <a:cubicBezTo>
                    <a:pt x="7495" y="8055"/>
                    <a:pt x="7459" y="8067"/>
                    <a:pt x="7399" y="8091"/>
                  </a:cubicBezTo>
                  <a:cubicBezTo>
                    <a:pt x="7429" y="8007"/>
                    <a:pt x="7477" y="7989"/>
                    <a:pt x="7537" y="8043"/>
                  </a:cubicBezTo>
                  <a:close/>
                  <a:moveTo>
                    <a:pt x="7382" y="7840"/>
                  </a:moveTo>
                  <a:cubicBezTo>
                    <a:pt x="7387" y="7763"/>
                    <a:pt x="7364" y="7673"/>
                    <a:pt x="7495" y="7691"/>
                  </a:cubicBezTo>
                  <a:cubicBezTo>
                    <a:pt x="7507" y="7775"/>
                    <a:pt x="7489" y="7834"/>
                    <a:pt x="7382" y="7840"/>
                  </a:cubicBezTo>
                  <a:close/>
                  <a:moveTo>
                    <a:pt x="7441" y="6934"/>
                  </a:moveTo>
                  <a:cubicBezTo>
                    <a:pt x="7370" y="6946"/>
                    <a:pt x="7364" y="6880"/>
                    <a:pt x="7340" y="6827"/>
                  </a:cubicBezTo>
                  <a:lnTo>
                    <a:pt x="7489" y="6827"/>
                  </a:lnTo>
                  <a:cubicBezTo>
                    <a:pt x="7495" y="6845"/>
                    <a:pt x="7501" y="6857"/>
                    <a:pt x="7501" y="6863"/>
                  </a:cubicBezTo>
                  <a:cubicBezTo>
                    <a:pt x="7483" y="6886"/>
                    <a:pt x="7465" y="6934"/>
                    <a:pt x="7441" y="6934"/>
                  </a:cubicBezTo>
                  <a:close/>
                  <a:moveTo>
                    <a:pt x="7346" y="7137"/>
                  </a:moveTo>
                  <a:cubicBezTo>
                    <a:pt x="7364" y="7155"/>
                    <a:pt x="7387" y="7173"/>
                    <a:pt x="7423" y="7202"/>
                  </a:cubicBezTo>
                  <a:cubicBezTo>
                    <a:pt x="7393" y="7214"/>
                    <a:pt x="7376" y="7232"/>
                    <a:pt x="7370" y="7232"/>
                  </a:cubicBezTo>
                  <a:cubicBezTo>
                    <a:pt x="7346" y="7214"/>
                    <a:pt x="7334" y="7196"/>
                    <a:pt x="7316" y="7173"/>
                  </a:cubicBezTo>
                  <a:cubicBezTo>
                    <a:pt x="7316" y="7167"/>
                    <a:pt x="7334" y="7149"/>
                    <a:pt x="7346" y="7137"/>
                  </a:cubicBezTo>
                  <a:close/>
                  <a:moveTo>
                    <a:pt x="7745" y="7518"/>
                  </a:moveTo>
                  <a:cubicBezTo>
                    <a:pt x="7817" y="7471"/>
                    <a:pt x="7882" y="7423"/>
                    <a:pt x="7972" y="7447"/>
                  </a:cubicBezTo>
                  <a:cubicBezTo>
                    <a:pt x="7930" y="7596"/>
                    <a:pt x="7894" y="7608"/>
                    <a:pt x="7745" y="7518"/>
                  </a:cubicBezTo>
                  <a:close/>
                  <a:moveTo>
                    <a:pt x="8270" y="5915"/>
                  </a:moveTo>
                  <a:cubicBezTo>
                    <a:pt x="8246" y="6052"/>
                    <a:pt x="8222" y="6177"/>
                    <a:pt x="8204" y="6296"/>
                  </a:cubicBezTo>
                  <a:cubicBezTo>
                    <a:pt x="8121" y="6213"/>
                    <a:pt x="8192" y="6082"/>
                    <a:pt x="8139" y="5968"/>
                  </a:cubicBezTo>
                  <a:cubicBezTo>
                    <a:pt x="8174" y="5950"/>
                    <a:pt x="8204" y="5938"/>
                    <a:pt x="8270" y="5915"/>
                  </a:cubicBezTo>
                  <a:close/>
                  <a:moveTo>
                    <a:pt x="8246" y="5581"/>
                  </a:moveTo>
                  <a:cubicBezTo>
                    <a:pt x="8258" y="5545"/>
                    <a:pt x="8270" y="5515"/>
                    <a:pt x="8282" y="5479"/>
                  </a:cubicBezTo>
                  <a:lnTo>
                    <a:pt x="8318" y="5491"/>
                  </a:lnTo>
                  <a:cubicBezTo>
                    <a:pt x="8306" y="5527"/>
                    <a:pt x="8300" y="5557"/>
                    <a:pt x="8288" y="5593"/>
                  </a:cubicBezTo>
                  <a:cubicBezTo>
                    <a:pt x="8276" y="5587"/>
                    <a:pt x="8264" y="5587"/>
                    <a:pt x="8246" y="5581"/>
                  </a:cubicBezTo>
                  <a:close/>
                  <a:moveTo>
                    <a:pt x="8550" y="11733"/>
                  </a:moveTo>
                  <a:cubicBezTo>
                    <a:pt x="8532" y="11757"/>
                    <a:pt x="8520" y="11781"/>
                    <a:pt x="8514" y="11781"/>
                  </a:cubicBezTo>
                  <a:cubicBezTo>
                    <a:pt x="8496" y="11775"/>
                    <a:pt x="8479" y="11763"/>
                    <a:pt x="8461" y="11751"/>
                  </a:cubicBezTo>
                  <a:cubicBezTo>
                    <a:pt x="8461" y="11745"/>
                    <a:pt x="8473" y="11716"/>
                    <a:pt x="8484" y="11716"/>
                  </a:cubicBezTo>
                  <a:cubicBezTo>
                    <a:pt x="8502" y="11716"/>
                    <a:pt x="8520" y="11722"/>
                    <a:pt x="8550" y="11733"/>
                  </a:cubicBezTo>
                  <a:close/>
                  <a:moveTo>
                    <a:pt x="8514" y="7143"/>
                  </a:moveTo>
                  <a:cubicBezTo>
                    <a:pt x="8538" y="7131"/>
                    <a:pt x="8562" y="7119"/>
                    <a:pt x="8592" y="7101"/>
                  </a:cubicBezTo>
                  <a:cubicBezTo>
                    <a:pt x="8592" y="7113"/>
                    <a:pt x="8604" y="7131"/>
                    <a:pt x="8598" y="7137"/>
                  </a:cubicBezTo>
                  <a:cubicBezTo>
                    <a:pt x="8580" y="7155"/>
                    <a:pt x="8556" y="7167"/>
                    <a:pt x="8538" y="7185"/>
                  </a:cubicBezTo>
                  <a:cubicBezTo>
                    <a:pt x="8526" y="7173"/>
                    <a:pt x="8520" y="7161"/>
                    <a:pt x="8514" y="7143"/>
                  </a:cubicBezTo>
                  <a:close/>
                  <a:moveTo>
                    <a:pt x="8037" y="11072"/>
                  </a:moveTo>
                  <a:cubicBezTo>
                    <a:pt x="8037" y="11066"/>
                    <a:pt x="8031" y="11060"/>
                    <a:pt x="8025" y="11054"/>
                  </a:cubicBezTo>
                  <a:cubicBezTo>
                    <a:pt x="8055" y="11030"/>
                    <a:pt x="8085" y="11006"/>
                    <a:pt x="8121" y="10982"/>
                  </a:cubicBezTo>
                  <a:cubicBezTo>
                    <a:pt x="8127" y="10988"/>
                    <a:pt x="8133" y="11000"/>
                    <a:pt x="8139" y="11006"/>
                  </a:cubicBezTo>
                  <a:cubicBezTo>
                    <a:pt x="8103" y="11030"/>
                    <a:pt x="8073" y="11054"/>
                    <a:pt x="8037" y="11072"/>
                  </a:cubicBezTo>
                  <a:close/>
                  <a:moveTo>
                    <a:pt x="8097" y="11376"/>
                  </a:moveTo>
                  <a:cubicBezTo>
                    <a:pt x="8091" y="11418"/>
                    <a:pt x="8085" y="11459"/>
                    <a:pt x="8079" y="11519"/>
                  </a:cubicBezTo>
                  <a:cubicBezTo>
                    <a:pt x="7984" y="11447"/>
                    <a:pt x="8043" y="11412"/>
                    <a:pt x="8097" y="11376"/>
                  </a:cubicBezTo>
                  <a:close/>
                  <a:moveTo>
                    <a:pt x="6541" y="11012"/>
                  </a:moveTo>
                  <a:cubicBezTo>
                    <a:pt x="6547" y="11060"/>
                    <a:pt x="6577" y="11107"/>
                    <a:pt x="6601" y="11167"/>
                  </a:cubicBezTo>
                  <a:cubicBezTo>
                    <a:pt x="6535" y="11161"/>
                    <a:pt x="6481" y="11161"/>
                    <a:pt x="6410" y="11155"/>
                  </a:cubicBezTo>
                  <a:cubicBezTo>
                    <a:pt x="6451" y="11131"/>
                    <a:pt x="6481" y="11113"/>
                    <a:pt x="6499" y="11102"/>
                  </a:cubicBezTo>
                  <a:cubicBezTo>
                    <a:pt x="6451" y="11030"/>
                    <a:pt x="6398" y="10958"/>
                    <a:pt x="6332" y="10875"/>
                  </a:cubicBezTo>
                  <a:cubicBezTo>
                    <a:pt x="6457" y="10869"/>
                    <a:pt x="6523" y="10899"/>
                    <a:pt x="6535" y="11012"/>
                  </a:cubicBezTo>
                  <a:close/>
                  <a:moveTo>
                    <a:pt x="6463" y="12026"/>
                  </a:moveTo>
                  <a:cubicBezTo>
                    <a:pt x="6446" y="11948"/>
                    <a:pt x="6434" y="11906"/>
                    <a:pt x="6422" y="11865"/>
                  </a:cubicBezTo>
                  <a:cubicBezTo>
                    <a:pt x="6511" y="11888"/>
                    <a:pt x="6493" y="11936"/>
                    <a:pt x="6463" y="12026"/>
                  </a:cubicBezTo>
                  <a:close/>
                  <a:moveTo>
                    <a:pt x="8252" y="13272"/>
                  </a:moveTo>
                  <a:lnTo>
                    <a:pt x="8252" y="13152"/>
                  </a:lnTo>
                  <a:cubicBezTo>
                    <a:pt x="8276" y="13170"/>
                    <a:pt x="8300" y="13176"/>
                    <a:pt x="8306" y="13194"/>
                  </a:cubicBezTo>
                  <a:cubicBezTo>
                    <a:pt x="8329" y="13236"/>
                    <a:pt x="8329" y="13242"/>
                    <a:pt x="8252" y="13272"/>
                  </a:cubicBezTo>
                  <a:close/>
                  <a:moveTo>
                    <a:pt x="8055" y="13075"/>
                  </a:moveTo>
                  <a:cubicBezTo>
                    <a:pt x="8055" y="13111"/>
                    <a:pt x="8055" y="13146"/>
                    <a:pt x="8055" y="13182"/>
                  </a:cubicBezTo>
                  <a:cubicBezTo>
                    <a:pt x="8055" y="13182"/>
                    <a:pt x="8019" y="13182"/>
                    <a:pt x="8008" y="13182"/>
                  </a:cubicBezTo>
                  <a:lnTo>
                    <a:pt x="8008" y="13075"/>
                  </a:lnTo>
                  <a:lnTo>
                    <a:pt x="8055" y="13075"/>
                  </a:lnTo>
                  <a:close/>
                  <a:moveTo>
                    <a:pt x="7382" y="13009"/>
                  </a:moveTo>
                  <a:cubicBezTo>
                    <a:pt x="7376" y="12950"/>
                    <a:pt x="7370" y="12896"/>
                    <a:pt x="7370" y="12848"/>
                  </a:cubicBezTo>
                  <a:cubicBezTo>
                    <a:pt x="7376" y="12842"/>
                    <a:pt x="7387" y="12842"/>
                    <a:pt x="7399" y="12836"/>
                  </a:cubicBezTo>
                  <a:cubicBezTo>
                    <a:pt x="7429" y="12878"/>
                    <a:pt x="7453" y="12920"/>
                    <a:pt x="7489" y="12974"/>
                  </a:cubicBezTo>
                  <a:cubicBezTo>
                    <a:pt x="7453" y="12985"/>
                    <a:pt x="7423" y="12997"/>
                    <a:pt x="7382" y="13015"/>
                  </a:cubicBezTo>
                  <a:close/>
                  <a:moveTo>
                    <a:pt x="7423" y="13677"/>
                  </a:moveTo>
                  <a:cubicBezTo>
                    <a:pt x="7399" y="13749"/>
                    <a:pt x="7358" y="13784"/>
                    <a:pt x="7262" y="13731"/>
                  </a:cubicBezTo>
                  <a:cubicBezTo>
                    <a:pt x="7316" y="13689"/>
                    <a:pt x="7352" y="13665"/>
                    <a:pt x="7393" y="13635"/>
                  </a:cubicBezTo>
                  <a:cubicBezTo>
                    <a:pt x="7405" y="13653"/>
                    <a:pt x="7429" y="13671"/>
                    <a:pt x="7423" y="13677"/>
                  </a:cubicBezTo>
                  <a:close/>
                  <a:moveTo>
                    <a:pt x="8705" y="12866"/>
                  </a:moveTo>
                  <a:cubicBezTo>
                    <a:pt x="8663" y="12735"/>
                    <a:pt x="8598" y="12610"/>
                    <a:pt x="8580" y="12467"/>
                  </a:cubicBezTo>
                  <a:cubicBezTo>
                    <a:pt x="8574" y="12419"/>
                    <a:pt x="8562" y="12365"/>
                    <a:pt x="8544" y="12300"/>
                  </a:cubicBezTo>
                  <a:cubicBezTo>
                    <a:pt x="8568" y="12288"/>
                    <a:pt x="8610" y="12270"/>
                    <a:pt x="8651" y="12252"/>
                  </a:cubicBezTo>
                  <a:cubicBezTo>
                    <a:pt x="8645" y="12181"/>
                    <a:pt x="8639" y="12109"/>
                    <a:pt x="8634" y="12026"/>
                  </a:cubicBezTo>
                  <a:cubicBezTo>
                    <a:pt x="8777" y="12067"/>
                    <a:pt x="8717" y="12157"/>
                    <a:pt x="8723" y="12234"/>
                  </a:cubicBezTo>
                  <a:cubicBezTo>
                    <a:pt x="8753" y="12228"/>
                    <a:pt x="8777" y="12228"/>
                    <a:pt x="8812" y="12222"/>
                  </a:cubicBezTo>
                  <a:cubicBezTo>
                    <a:pt x="8818" y="12282"/>
                    <a:pt x="8830" y="12342"/>
                    <a:pt x="8842" y="12443"/>
                  </a:cubicBezTo>
                  <a:cubicBezTo>
                    <a:pt x="8800" y="12383"/>
                    <a:pt x="8777" y="12354"/>
                    <a:pt x="8747" y="12312"/>
                  </a:cubicBezTo>
                  <a:cubicBezTo>
                    <a:pt x="8657" y="12503"/>
                    <a:pt x="8777" y="12675"/>
                    <a:pt x="8753" y="12848"/>
                  </a:cubicBezTo>
                  <a:cubicBezTo>
                    <a:pt x="8806" y="12842"/>
                    <a:pt x="8866" y="12819"/>
                    <a:pt x="8848" y="12920"/>
                  </a:cubicBezTo>
                  <a:cubicBezTo>
                    <a:pt x="8789" y="12938"/>
                    <a:pt x="8729" y="12950"/>
                    <a:pt x="8705" y="12872"/>
                  </a:cubicBezTo>
                  <a:close/>
                  <a:moveTo>
                    <a:pt x="8759" y="5778"/>
                  </a:moveTo>
                  <a:cubicBezTo>
                    <a:pt x="8753" y="5795"/>
                    <a:pt x="8783" y="5825"/>
                    <a:pt x="8800" y="5861"/>
                  </a:cubicBezTo>
                  <a:cubicBezTo>
                    <a:pt x="8711" y="5909"/>
                    <a:pt x="8717" y="5998"/>
                    <a:pt x="8747" y="6088"/>
                  </a:cubicBezTo>
                  <a:cubicBezTo>
                    <a:pt x="8616" y="6147"/>
                    <a:pt x="8711" y="6260"/>
                    <a:pt x="8687" y="6344"/>
                  </a:cubicBezTo>
                  <a:cubicBezTo>
                    <a:pt x="8663" y="6433"/>
                    <a:pt x="8681" y="6535"/>
                    <a:pt x="8687" y="6624"/>
                  </a:cubicBezTo>
                  <a:lnTo>
                    <a:pt x="8687" y="6624"/>
                  </a:lnTo>
                  <a:cubicBezTo>
                    <a:pt x="8687" y="6630"/>
                    <a:pt x="8687" y="6630"/>
                    <a:pt x="8687" y="6630"/>
                  </a:cubicBezTo>
                  <a:cubicBezTo>
                    <a:pt x="8693" y="6672"/>
                    <a:pt x="8705" y="6719"/>
                    <a:pt x="8717" y="6779"/>
                  </a:cubicBezTo>
                  <a:cubicBezTo>
                    <a:pt x="8634" y="6755"/>
                    <a:pt x="8568" y="6743"/>
                    <a:pt x="8502" y="6725"/>
                  </a:cubicBezTo>
                  <a:cubicBezTo>
                    <a:pt x="8479" y="6743"/>
                    <a:pt x="8455" y="6761"/>
                    <a:pt x="8431" y="6779"/>
                  </a:cubicBezTo>
                  <a:cubicBezTo>
                    <a:pt x="8437" y="6785"/>
                    <a:pt x="8443" y="6797"/>
                    <a:pt x="8449" y="6803"/>
                  </a:cubicBezTo>
                  <a:cubicBezTo>
                    <a:pt x="8479" y="6797"/>
                    <a:pt x="8508" y="6791"/>
                    <a:pt x="8544" y="6791"/>
                  </a:cubicBezTo>
                  <a:cubicBezTo>
                    <a:pt x="8544" y="6797"/>
                    <a:pt x="8556" y="6809"/>
                    <a:pt x="8550" y="6821"/>
                  </a:cubicBezTo>
                  <a:cubicBezTo>
                    <a:pt x="8514" y="6952"/>
                    <a:pt x="8437" y="6827"/>
                    <a:pt x="8377" y="6869"/>
                  </a:cubicBezTo>
                  <a:cubicBezTo>
                    <a:pt x="8383" y="6767"/>
                    <a:pt x="8383" y="6696"/>
                    <a:pt x="8389" y="6612"/>
                  </a:cubicBezTo>
                  <a:cubicBezTo>
                    <a:pt x="8484" y="6618"/>
                    <a:pt x="8508" y="6654"/>
                    <a:pt x="8496" y="6725"/>
                  </a:cubicBezTo>
                  <a:cubicBezTo>
                    <a:pt x="8562" y="6702"/>
                    <a:pt x="8639" y="6696"/>
                    <a:pt x="8687" y="6630"/>
                  </a:cubicBezTo>
                  <a:lnTo>
                    <a:pt x="8687" y="6630"/>
                  </a:lnTo>
                  <a:lnTo>
                    <a:pt x="8687" y="6624"/>
                  </a:lnTo>
                  <a:cubicBezTo>
                    <a:pt x="8580" y="6642"/>
                    <a:pt x="8669" y="6517"/>
                    <a:pt x="8580" y="6505"/>
                  </a:cubicBezTo>
                  <a:cubicBezTo>
                    <a:pt x="8532" y="6529"/>
                    <a:pt x="8473" y="6642"/>
                    <a:pt x="8383" y="6505"/>
                  </a:cubicBezTo>
                  <a:cubicBezTo>
                    <a:pt x="8550" y="6356"/>
                    <a:pt x="8473" y="6147"/>
                    <a:pt x="8490" y="5962"/>
                  </a:cubicBezTo>
                  <a:cubicBezTo>
                    <a:pt x="8502" y="5867"/>
                    <a:pt x="8449" y="5760"/>
                    <a:pt x="8592" y="5712"/>
                  </a:cubicBezTo>
                  <a:cubicBezTo>
                    <a:pt x="8622" y="5706"/>
                    <a:pt x="8538" y="5599"/>
                    <a:pt x="8651" y="5599"/>
                  </a:cubicBezTo>
                  <a:cubicBezTo>
                    <a:pt x="8657" y="5617"/>
                    <a:pt x="8675" y="5640"/>
                    <a:pt x="8687" y="5664"/>
                  </a:cubicBezTo>
                  <a:cubicBezTo>
                    <a:pt x="8806" y="5563"/>
                    <a:pt x="8759" y="5438"/>
                    <a:pt x="8753" y="5307"/>
                  </a:cubicBezTo>
                  <a:cubicBezTo>
                    <a:pt x="8800" y="5283"/>
                    <a:pt x="8848" y="5247"/>
                    <a:pt x="8914" y="5205"/>
                  </a:cubicBezTo>
                  <a:cubicBezTo>
                    <a:pt x="8914" y="5336"/>
                    <a:pt x="8950" y="5432"/>
                    <a:pt x="8854" y="5533"/>
                  </a:cubicBezTo>
                  <a:cubicBezTo>
                    <a:pt x="8800" y="5593"/>
                    <a:pt x="8783" y="5694"/>
                    <a:pt x="8759" y="5783"/>
                  </a:cubicBezTo>
                  <a:close/>
                  <a:moveTo>
                    <a:pt x="8580" y="5312"/>
                  </a:moveTo>
                  <a:cubicBezTo>
                    <a:pt x="8586" y="5330"/>
                    <a:pt x="8550" y="5360"/>
                    <a:pt x="8532" y="5390"/>
                  </a:cubicBezTo>
                  <a:cubicBezTo>
                    <a:pt x="8437" y="5301"/>
                    <a:pt x="8449" y="5217"/>
                    <a:pt x="8490" y="5122"/>
                  </a:cubicBezTo>
                  <a:cubicBezTo>
                    <a:pt x="8514" y="5074"/>
                    <a:pt x="8502" y="5014"/>
                    <a:pt x="8508" y="4937"/>
                  </a:cubicBezTo>
                  <a:cubicBezTo>
                    <a:pt x="8556" y="4991"/>
                    <a:pt x="8586" y="5026"/>
                    <a:pt x="8628" y="5062"/>
                  </a:cubicBezTo>
                  <a:cubicBezTo>
                    <a:pt x="8568" y="5140"/>
                    <a:pt x="8544" y="5223"/>
                    <a:pt x="8580" y="5312"/>
                  </a:cubicBezTo>
                  <a:close/>
                  <a:moveTo>
                    <a:pt x="9003" y="4794"/>
                  </a:moveTo>
                  <a:cubicBezTo>
                    <a:pt x="9027" y="4853"/>
                    <a:pt x="9003" y="4931"/>
                    <a:pt x="8932" y="5014"/>
                  </a:cubicBezTo>
                  <a:cubicBezTo>
                    <a:pt x="8830" y="4883"/>
                    <a:pt x="8926" y="4841"/>
                    <a:pt x="9003" y="4794"/>
                  </a:cubicBezTo>
                  <a:close/>
                  <a:moveTo>
                    <a:pt x="8908" y="2850"/>
                  </a:moveTo>
                  <a:lnTo>
                    <a:pt x="8908" y="2749"/>
                  </a:lnTo>
                  <a:cubicBezTo>
                    <a:pt x="8920" y="2749"/>
                    <a:pt x="8932" y="2749"/>
                    <a:pt x="8944" y="2749"/>
                  </a:cubicBezTo>
                  <a:cubicBezTo>
                    <a:pt x="8938" y="2785"/>
                    <a:pt x="8938" y="2820"/>
                    <a:pt x="8938" y="2856"/>
                  </a:cubicBezTo>
                  <a:cubicBezTo>
                    <a:pt x="8926" y="2856"/>
                    <a:pt x="8920" y="2856"/>
                    <a:pt x="8908" y="2850"/>
                  </a:cubicBezTo>
                  <a:close/>
                  <a:moveTo>
                    <a:pt x="8872" y="3154"/>
                  </a:moveTo>
                  <a:cubicBezTo>
                    <a:pt x="8860" y="3142"/>
                    <a:pt x="8830" y="3130"/>
                    <a:pt x="8830" y="3113"/>
                  </a:cubicBezTo>
                  <a:cubicBezTo>
                    <a:pt x="8830" y="3095"/>
                    <a:pt x="8848" y="3077"/>
                    <a:pt x="8872" y="3035"/>
                  </a:cubicBezTo>
                  <a:cubicBezTo>
                    <a:pt x="8884" y="3077"/>
                    <a:pt x="8896" y="3101"/>
                    <a:pt x="8896" y="3118"/>
                  </a:cubicBezTo>
                  <a:cubicBezTo>
                    <a:pt x="8896" y="3130"/>
                    <a:pt x="8878" y="3142"/>
                    <a:pt x="8872" y="3154"/>
                  </a:cubicBezTo>
                  <a:close/>
                  <a:moveTo>
                    <a:pt x="8860" y="4341"/>
                  </a:moveTo>
                  <a:cubicBezTo>
                    <a:pt x="8890" y="4418"/>
                    <a:pt x="8896" y="4478"/>
                    <a:pt x="8800" y="4537"/>
                  </a:cubicBezTo>
                  <a:cubicBezTo>
                    <a:pt x="8783" y="4466"/>
                    <a:pt x="8777" y="4418"/>
                    <a:pt x="8765" y="4365"/>
                  </a:cubicBezTo>
                  <a:cubicBezTo>
                    <a:pt x="8795" y="4359"/>
                    <a:pt x="8824" y="4353"/>
                    <a:pt x="8860" y="4341"/>
                  </a:cubicBezTo>
                  <a:close/>
                  <a:moveTo>
                    <a:pt x="8902" y="14309"/>
                  </a:moveTo>
                  <a:cubicBezTo>
                    <a:pt x="8920" y="14333"/>
                    <a:pt x="8938" y="14351"/>
                    <a:pt x="8967" y="14381"/>
                  </a:cubicBezTo>
                  <a:cubicBezTo>
                    <a:pt x="8926" y="14387"/>
                    <a:pt x="8902" y="14387"/>
                    <a:pt x="8866" y="14393"/>
                  </a:cubicBezTo>
                  <a:cubicBezTo>
                    <a:pt x="8878" y="14357"/>
                    <a:pt x="8890" y="14339"/>
                    <a:pt x="8902" y="14309"/>
                  </a:cubicBezTo>
                  <a:close/>
                  <a:moveTo>
                    <a:pt x="9051" y="14786"/>
                  </a:moveTo>
                  <a:cubicBezTo>
                    <a:pt x="9009" y="14774"/>
                    <a:pt x="8973" y="14762"/>
                    <a:pt x="8920" y="14750"/>
                  </a:cubicBezTo>
                  <a:cubicBezTo>
                    <a:pt x="8985" y="14679"/>
                    <a:pt x="9027" y="14673"/>
                    <a:pt x="9051" y="14786"/>
                  </a:cubicBezTo>
                  <a:close/>
                  <a:moveTo>
                    <a:pt x="8985" y="346"/>
                  </a:moveTo>
                  <a:cubicBezTo>
                    <a:pt x="9045" y="448"/>
                    <a:pt x="9039" y="495"/>
                    <a:pt x="8950" y="537"/>
                  </a:cubicBezTo>
                  <a:cubicBezTo>
                    <a:pt x="8961" y="471"/>
                    <a:pt x="8973" y="430"/>
                    <a:pt x="8985" y="346"/>
                  </a:cubicBezTo>
                  <a:close/>
                  <a:moveTo>
                    <a:pt x="8246" y="167"/>
                  </a:moveTo>
                  <a:cubicBezTo>
                    <a:pt x="8180" y="245"/>
                    <a:pt x="8133" y="233"/>
                    <a:pt x="8079" y="167"/>
                  </a:cubicBezTo>
                  <a:close/>
                  <a:moveTo>
                    <a:pt x="8186" y="275"/>
                  </a:moveTo>
                  <a:cubicBezTo>
                    <a:pt x="8133" y="310"/>
                    <a:pt x="8097" y="340"/>
                    <a:pt x="8067" y="364"/>
                  </a:cubicBezTo>
                  <a:cubicBezTo>
                    <a:pt x="8139" y="442"/>
                    <a:pt x="8025" y="430"/>
                    <a:pt x="7990" y="465"/>
                  </a:cubicBezTo>
                  <a:cubicBezTo>
                    <a:pt x="7978" y="406"/>
                    <a:pt x="7966" y="340"/>
                    <a:pt x="7954" y="275"/>
                  </a:cubicBezTo>
                  <a:lnTo>
                    <a:pt x="8186" y="275"/>
                  </a:lnTo>
                  <a:close/>
                  <a:moveTo>
                    <a:pt x="7888" y="513"/>
                  </a:moveTo>
                  <a:cubicBezTo>
                    <a:pt x="7835" y="465"/>
                    <a:pt x="7781" y="424"/>
                    <a:pt x="7727" y="382"/>
                  </a:cubicBezTo>
                  <a:cubicBezTo>
                    <a:pt x="7817" y="382"/>
                    <a:pt x="7888" y="406"/>
                    <a:pt x="7888" y="513"/>
                  </a:cubicBezTo>
                  <a:close/>
                  <a:moveTo>
                    <a:pt x="7382" y="483"/>
                  </a:moveTo>
                  <a:cubicBezTo>
                    <a:pt x="7441" y="501"/>
                    <a:pt x="7501" y="519"/>
                    <a:pt x="7566" y="543"/>
                  </a:cubicBezTo>
                  <a:cubicBezTo>
                    <a:pt x="7554" y="591"/>
                    <a:pt x="7543" y="626"/>
                    <a:pt x="7519" y="692"/>
                  </a:cubicBezTo>
                  <a:cubicBezTo>
                    <a:pt x="7447" y="614"/>
                    <a:pt x="7405" y="561"/>
                    <a:pt x="7358" y="513"/>
                  </a:cubicBezTo>
                  <a:cubicBezTo>
                    <a:pt x="7370" y="501"/>
                    <a:pt x="7376" y="495"/>
                    <a:pt x="7382" y="483"/>
                  </a:cubicBezTo>
                  <a:close/>
                  <a:moveTo>
                    <a:pt x="6672" y="966"/>
                  </a:moveTo>
                  <a:cubicBezTo>
                    <a:pt x="6767" y="1056"/>
                    <a:pt x="6738" y="1133"/>
                    <a:pt x="6660" y="1211"/>
                  </a:cubicBezTo>
                  <a:cubicBezTo>
                    <a:pt x="6606" y="1121"/>
                    <a:pt x="6601" y="1044"/>
                    <a:pt x="6672" y="966"/>
                  </a:cubicBezTo>
                  <a:close/>
                  <a:moveTo>
                    <a:pt x="5700" y="3536"/>
                  </a:moveTo>
                  <a:cubicBezTo>
                    <a:pt x="5712" y="3536"/>
                    <a:pt x="5718" y="3536"/>
                    <a:pt x="5730" y="3542"/>
                  </a:cubicBezTo>
                  <a:cubicBezTo>
                    <a:pt x="5718" y="3601"/>
                    <a:pt x="5700" y="3661"/>
                    <a:pt x="5688" y="3727"/>
                  </a:cubicBezTo>
                  <a:cubicBezTo>
                    <a:pt x="5676" y="3721"/>
                    <a:pt x="5664" y="3721"/>
                    <a:pt x="5653" y="3715"/>
                  </a:cubicBezTo>
                  <a:close/>
                  <a:moveTo>
                    <a:pt x="5670" y="3876"/>
                  </a:moveTo>
                  <a:cubicBezTo>
                    <a:pt x="5641" y="3917"/>
                    <a:pt x="5623" y="3953"/>
                    <a:pt x="5605" y="3989"/>
                  </a:cubicBezTo>
                  <a:cubicBezTo>
                    <a:pt x="5593" y="3977"/>
                    <a:pt x="5581" y="3965"/>
                    <a:pt x="5581" y="3959"/>
                  </a:cubicBezTo>
                  <a:cubicBezTo>
                    <a:pt x="5593" y="3923"/>
                    <a:pt x="5551" y="3852"/>
                    <a:pt x="5670" y="3876"/>
                  </a:cubicBezTo>
                  <a:close/>
                  <a:moveTo>
                    <a:pt x="5408" y="4633"/>
                  </a:moveTo>
                  <a:cubicBezTo>
                    <a:pt x="5265" y="4514"/>
                    <a:pt x="5396" y="4388"/>
                    <a:pt x="5325" y="4257"/>
                  </a:cubicBezTo>
                  <a:cubicBezTo>
                    <a:pt x="5456" y="4329"/>
                    <a:pt x="5474" y="4424"/>
                    <a:pt x="5408" y="4633"/>
                  </a:cubicBezTo>
                  <a:close/>
                  <a:moveTo>
                    <a:pt x="5378" y="6111"/>
                  </a:moveTo>
                  <a:cubicBezTo>
                    <a:pt x="5360" y="6028"/>
                    <a:pt x="5408" y="5927"/>
                    <a:pt x="5426" y="5831"/>
                  </a:cubicBezTo>
                  <a:cubicBezTo>
                    <a:pt x="5438" y="5760"/>
                    <a:pt x="5408" y="5682"/>
                    <a:pt x="5462" y="5611"/>
                  </a:cubicBezTo>
                  <a:cubicBezTo>
                    <a:pt x="5480" y="5587"/>
                    <a:pt x="5498" y="5551"/>
                    <a:pt x="5509" y="5521"/>
                  </a:cubicBezTo>
                  <a:cubicBezTo>
                    <a:pt x="5539" y="5432"/>
                    <a:pt x="5557" y="5330"/>
                    <a:pt x="5557" y="5235"/>
                  </a:cubicBezTo>
                  <a:cubicBezTo>
                    <a:pt x="5563" y="5199"/>
                    <a:pt x="5509" y="5157"/>
                    <a:pt x="5486" y="5128"/>
                  </a:cubicBezTo>
                  <a:cubicBezTo>
                    <a:pt x="5545" y="5056"/>
                    <a:pt x="5605" y="4991"/>
                    <a:pt x="5676" y="4901"/>
                  </a:cubicBezTo>
                  <a:cubicBezTo>
                    <a:pt x="5647" y="4806"/>
                    <a:pt x="5676" y="4704"/>
                    <a:pt x="5760" y="4615"/>
                  </a:cubicBezTo>
                  <a:cubicBezTo>
                    <a:pt x="5802" y="4567"/>
                    <a:pt x="5790" y="4484"/>
                    <a:pt x="5742" y="4365"/>
                  </a:cubicBezTo>
                  <a:cubicBezTo>
                    <a:pt x="5831" y="4269"/>
                    <a:pt x="5957" y="4192"/>
                    <a:pt x="5915" y="4031"/>
                  </a:cubicBezTo>
                  <a:cubicBezTo>
                    <a:pt x="5915" y="4013"/>
                    <a:pt x="5951" y="3983"/>
                    <a:pt x="5980" y="3947"/>
                  </a:cubicBezTo>
                  <a:cubicBezTo>
                    <a:pt x="5963" y="3923"/>
                    <a:pt x="5939" y="3888"/>
                    <a:pt x="5909" y="3852"/>
                  </a:cubicBezTo>
                  <a:cubicBezTo>
                    <a:pt x="6004" y="3798"/>
                    <a:pt x="6064" y="3739"/>
                    <a:pt x="6058" y="3613"/>
                  </a:cubicBezTo>
                  <a:cubicBezTo>
                    <a:pt x="6052" y="3560"/>
                    <a:pt x="6100" y="3494"/>
                    <a:pt x="6135" y="3411"/>
                  </a:cubicBezTo>
                  <a:cubicBezTo>
                    <a:pt x="6130" y="3405"/>
                    <a:pt x="6106" y="3369"/>
                    <a:pt x="6082" y="3333"/>
                  </a:cubicBezTo>
                  <a:cubicBezTo>
                    <a:pt x="6141" y="3321"/>
                    <a:pt x="6207" y="3309"/>
                    <a:pt x="6279" y="3297"/>
                  </a:cubicBezTo>
                  <a:cubicBezTo>
                    <a:pt x="6267" y="3268"/>
                    <a:pt x="6261" y="3250"/>
                    <a:pt x="6255" y="3238"/>
                  </a:cubicBezTo>
                  <a:cubicBezTo>
                    <a:pt x="6219" y="3202"/>
                    <a:pt x="6159" y="3154"/>
                    <a:pt x="6165" y="3124"/>
                  </a:cubicBezTo>
                  <a:cubicBezTo>
                    <a:pt x="6177" y="3077"/>
                    <a:pt x="6237" y="3041"/>
                    <a:pt x="6273" y="2999"/>
                  </a:cubicBezTo>
                  <a:cubicBezTo>
                    <a:pt x="6326" y="2934"/>
                    <a:pt x="6326" y="2838"/>
                    <a:pt x="6416" y="2808"/>
                  </a:cubicBezTo>
                  <a:cubicBezTo>
                    <a:pt x="6380" y="2707"/>
                    <a:pt x="6386" y="2612"/>
                    <a:pt x="6428" y="2528"/>
                  </a:cubicBezTo>
                  <a:cubicBezTo>
                    <a:pt x="6451" y="2534"/>
                    <a:pt x="6481" y="2546"/>
                    <a:pt x="6505" y="2546"/>
                  </a:cubicBezTo>
                  <a:cubicBezTo>
                    <a:pt x="6571" y="2540"/>
                    <a:pt x="6612" y="2481"/>
                    <a:pt x="6571" y="2439"/>
                  </a:cubicBezTo>
                  <a:cubicBezTo>
                    <a:pt x="6487" y="2355"/>
                    <a:pt x="6535" y="2272"/>
                    <a:pt x="6541" y="2182"/>
                  </a:cubicBezTo>
                  <a:cubicBezTo>
                    <a:pt x="6553" y="2182"/>
                    <a:pt x="6565" y="2177"/>
                    <a:pt x="6577" y="2177"/>
                  </a:cubicBezTo>
                  <a:cubicBezTo>
                    <a:pt x="6589" y="2224"/>
                    <a:pt x="6606" y="2272"/>
                    <a:pt x="6618" y="2314"/>
                  </a:cubicBezTo>
                  <a:cubicBezTo>
                    <a:pt x="6654" y="2260"/>
                    <a:pt x="6791" y="2254"/>
                    <a:pt x="6720" y="2129"/>
                  </a:cubicBezTo>
                  <a:cubicBezTo>
                    <a:pt x="6738" y="2123"/>
                    <a:pt x="6756" y="2117"/>
                    <a:pt x="6761" y="2105"/>
                  </a:cubicBezTo>
                  <a:cubicBezTo>
                    <a:pt x="6791" y="2027"/>
                    <a:pt x="6922" y="2010"/>
                    <a:pt x="6899" y="1890"/>
                  </a:cubicBezTo>
                  <a:cubicBezTo>
                    <a:pt x="6899" y="1884"/>
                    <a:pt x="6911" y="1866"/>
                    <a:pt x="6917" y="1866"/>
                  </a:cubicBezTo>
                  <a:cubicBezTo>
                    <a:pt x="7042" y="1866"/>
                    <a:pt x="7000" y="1807"/>
                    <a:pt x="6976" y="1741"/>
                  </a:cubicBezTo>
                  <a:cubicBezTo>
                    <a:pt x="6952" y="1670"/>
                    <a:pt x="6946" y="1592"/>
                    <a:pt x="7018" y="1527"/>
                  </a:cubicBezTo>
                  <a:cubicBezTo>
                    <a:pt x="7030" y="1556"/>
                    <a:pt x="7042" y="1586"/>
                    <a:pt x="7060" y="1640"/>
                  </a:cubicBezTo>
                  <a:cubicBezTo>
                    <a:pt x="7131" y="1491"/>
                    <a:pt x="7227" y="1401"/>
                    <a:pt x="7405" y="1413"/>
                  </a:cubicBezTo>
                  <a:cubicBezTo>
                    <a:pt x="7441" y="1395"/>
                    <a:pt x="7417" y="1270"/>
                    <a:pt x="7537" y="1306"/>
                  </a:cubicBezTo>
                  <a:cubicBezTo>
                    <a:pt x="7560" y="1312"/>
                    <a:pt x="7614" y="1240"/>
                    <a:pt x="7650" y="1193"/>
                  </a:cubicBezTo>
                  <a:cubicBezTo>
                    <a:pt x="7692" y="1133"/>
                    <a:pt x="7781" y="1085"/>
                    <a:pt x="7870" y="1074"/>
                  </a:cubicBezTo>
                  <a:cubicBezTo>
                    <a:pt x="7930" y="1062"/>
                    <a:pt x="7984" y="1032"/>
                    <a:pt x="8037" y="978"/>
                  </a:cubicBezTo>
                  <a:lnTo>
                    <a:pt x="7882" y="978"/>
                  </a:lnTo>
                  <a:cubicBezTo>
                    <a:pt x="7894" y="895"/>
                    <a:pt x="7948" y="835"/>
                    <a:pt x="8019" y="865"/>
                  </a:cubicBezTo>
                  <a:cubicBezTo>
                    <a:pt x="8079" y="889"/>
                    <a:pt x="8121" y="948"/>
                    <a:pt x="8169" y="990"/>
                  </a:cubicBezTo>
                  <a:cubicBezTo>
                    <a:pt x="8216" y="930"/>
                    <a:pt x="8264" y="877"/>
                    <a:pt x="8306" y="829"/>
                  </a:cubicBezTo>
                  <a:cubicBezTo>
                    <a:pt x="8359" y="907"/>
                    <a:pt x="8407" y="978"/>
                    <a:pt x="8455" y="1044"/>
                  </a:cubicBezTo>
                  <a:cubicBezTo>
                    <a:pt x="8490" y="1109"/>
                    <a:pt x="8425" y="1223"/>
                    <a:pt x="8562" y="1246"/>
                  </a:cubicBezTo>
                  <a:cubicBezTo>
                    <a:pt x="8580" y="1223"/>
                    <a:pt x="8592" y="1199"/>
                    <a:pt x="8610" y="1175"/>
                  </a:cubicBezTo>
                  <a:cubicBezTo>
                    <a:pt x="8699" y="1229"/>
                    <a:pt x="8663" y="1330"/>
                    <a:pt x="8514" y="1485"/>
                  </a:cubicBezTo>
                  <a:cubicBezTo>
                    <a:pt x="8562" y="1473"/>
                    <a:pt x="8598" y="1467"/>
                    <a:pt x="8634" y="1461"/>
                  </a:cubicBezTo>
                  <a:cubicBezTo>
                    <a:pt x="8687" y="1539"/>
                    <a:pt x="8741" y="1622"/>
                    <a:pt x="8795" y="1706"/>
                  </a:cubicBezTo>
                  <a:cubicBezTo>
                    <a:pt x="8806" y="1717"/>
                    <a:pt x="8830" y="1717"/>
                    <a:pt x="8854" y="1717"/>
                  </a:cubicBezTo>
                  <a:cubicBezTo>
                    <a:pt x="8854" y="1646"/>
                    <a:pt x="8830" y="1574"/>
                    <a:pt x="8908" y="1479"/>
                  </a:cubicBezTo>
                  <a:cubicBezTo>
                    <a:pt x="8961" y="1664"/>
                    <a:pt x="9015" y="1825"/>
                    <a:pt x="9051" y="1986"/>
                  </a:cubicBezTo>
                  <a:cubicBezTo>
                    <a:pt x="9063" y="2021"/>
                    <a:pt x="9039" y="2099"/>
                    <a:pt x="9015" y="2111"/>
                  </a:cubicBezTo>
                  <a:cubicBezTo>
                    <a:pt x="8884" y="2159"/>
                    <a:pt x="8938" y="2248"/>
                    <a:pt x="8944" y="2332"/>
                  </a:cubicBezTo>
                  <a:lnTo>
                    <a:pt x="8950" y="2332"/>
                  </a:lnTo>
                  <a:cubicBezTo>
                    <a:pt x="8950" y="2332"/>
                    <a:pt x="8950" y="2337"/>
                    <a:pt x="8950" y="2337"/>
                  </a:cubicBezTo>
                  <a:cubicBezTo>
                    <a:pt x="9063" y="2397"/>
                    <a:pt x="9003" y="2481"/>
                    <a:pt x="8985" y="2564"/>
                  </a:cubicBezTo>
                  <a:cubicBezTo>
                    <a:pt x="8932" y="2492"/>
                    <a:pt x="8920" y="2421"/>
                    <a:pt x="8950" y="2337"/>
                  </a:cubicBezTo>
                  <a:cubicBezTo>
                    <a:pt x="8950" y="2337"/>
                    <a:pt x="8944" y="2337"/>
                    <a:pt x="8944" y="2337"/>
                  </a:cubicBezTo>
                  <a:cubicBezTo>
                    <a:pt x="8944" y="2332"/>
                    <a:pt x="8944" y="2332"/>
                    <a:pt x="8944" y="2332"/>
                  </a:cubicBezTo>
                  <a:lnTo>
                    <a:pt x="8818" y="2332"/>
                  </a:lnTo>
                  <a:cubicBezTo>
                    <a:pt x="8830" y="2433"/>
                    <a:pt x="8848" y="2540"/>
                    <a:pt x="8860" y="2659"/>
                  </a:cubicBezTo>
                  <a:cubicBezTo>
                    <a:pt x="8800" y="2683"/>
                    <a:pt x="8777" y="2743"/>
                    <a:pt x="8800" y="2820"/>
                  </a:cubicBezTo>
                  <a:cubicBezTo>
                    <a:pt x="8824" y="2916"/>
                    <a:pt x="8795" y="2993"/>
                    <a:pt x="8765" y="3077"/>
                  </a:cubicBezTo>
                  <a:cubicBezTo>
                    <a:pt x="8717" y="3202"/>
                    <a:pt x="8663" y="3339"/>
                    <a:pt x="8777" y="3458"/>
                  </a:cubicBezTo>
                  <a:cubicBezTo>
                    <a:pt x="8735" y="3482"/>
                    <a:pt x="8693" y="3506"/>
                    <a:pt x="8610" y="3548"/>
                  </a:cubicBezTo>
                  <a:cubicBezTo>
                    <a:pt x="8699" y="3566"/>
                    <a:pt x="8741" y="3578"/>
                    <a:pt x="8795" y="3589"/>
                  </a:cubicBezTo>
                  <a:cubicBezTo>
                    <a:pt x="8789" y="3667"/>
                    <a:pt x="8789" y="3739"/>
                    <a:pt x="8783" y="3810"/>
                  </a:cubicBezTo>
                  <a:cubicBezTo>
                    <a:pt x="8741" y="3768"/>
                    <a:pt x="8693" y="3727"/>
                    <a:pt x="8628" y="3667"/>
                  </a:cubicBezTo>
                  <a:cubicBezTo>
                    <a:pt x="8616" y="3733"/>
                    <a:pt x="8610" y="3756"/>
                    <a:pt x="8604" y="3792"/>
                  </a:cubicBezTo>
                  <a:cubicBezTo>
                    <a:pt x="8639" y="3786"/>
                    <a:pt x="8663" y="3774"/>
                    <a:pt x="8705" y="3762"/>
                  </a:cubicBezTo>
                  <a:cubicBezTo>
                    <a:pt x="8675" y="3864"/>
                    <a:pt x="8645" y="3953"/>
                    <a:pt x="8616" y="4037"/>
                  </a:cubicBezTo>
                  <a:cubicBezTo>
                    <a:pt x="8604" y="4060"/>
                    <a:pt x="8586" y="4090"/>
                    <a:pt x="8598" y="4108"/>
                  </a:cubicBezTo>
                  <a:cubicBezTo>
                    <a:pt x="8651" y="4210"/>
                    <a:pt x="8610" y="4299"/>
                    <a:pt x="8568" y="4394"/>
                  </a:cubicBezTo>
                  <a:cubicBezTo>
                    <a:pt x="8562" y="4412"/>
                    <a:pt x="8574" y="4436"/>
                    <a:pt x="8568" y="4442"/>
                  </a:cubicBezTo>
                  <a:cubicBezTo>
                    <a:pt x="8413" y="4603"/>
                    <a:pt x="8401" y="4824"/>
                    <a:pt x="8335" y="5020"/>
                  </a:cubicBezTo>
                  <a:cubicBezTo>
                    <a:pt x="8329" y="5044"/>
                    <a:pt x="8324" y="5074"/>
                    <a:pt x="8312" y="5086"/>
                  </a:cubicBezTo>
                  <a:cubicBezTo>
                    <a:pt x="8174" y="5157"/>
                    <a:pt x="8240" y="5271"/>
                    <a:pt x="8258" y="5384"/>
                  </a:cubicBezTo>
                  <a:cubicBezTo>
                    <a:pt x="8222" y="5390"/>
                    <a:pt x="8186" y="5402"/>
                    <a:pt x="8163" y="5408"/>
                  </a:cubicBezTo>
                  <a:cubicBezTo>
                    <a:pt x="8115" y="5515"/>
                    <a:pt x="8061" y="5617"/>
                    <a:pt x="8019" y="5724"/>
                  </a:cubicBezTo>
                  <a:cubicBezTo>
                    <a:pt x="7960" y="5879"/>
                    <a:pt x="7912" y="6034"/>
                    <a:pt x="7853" y="6183"/>
                  </a:cubicBezTo>
                  <a:cubicBezTo>
                    <a:pt x="7811" y="6272"/>
                    <a:pt x="7745" y="6350"/>
                    <a:pt x="7698" y="6439"/>
                  </a:cubicBezTo>
                  <a:cubicBezTo>
                    <a:pt x="7656" y="6529"/>
                    <a:pt x="7626" y="6624"/>
                    <a:pt x="7572" y="6743"/>
                  </a:cubicBezTo>
                  <a:cubicBezTo>
                    <a:pt x="7578" y="6743"/>
                    <a:pt x="7548" y="6749"/>
                    <a:pt x="7501" y="6767"/>
                  </a:cubicBezTo>
                  <a:lnTo>
                    <a:pt x="7501" y="6570"/>
                  </a:lnTo>
                  <a:cubicBezTo>
                    <a:pt x="7423" y="6564"/>
                    <a:pt x="7322" y="6600"/>
                    <a:pt x="7262" y="6511"/>
                  </a:cubicBezTo>
                  <a:lnTo>
                    <a:pt x="7262" y="6511"/>
                  </a:lnTo>
                  <a:cubicBezTo>
                    <a:pt x="7256" y="6576"/>
                    <a:pt x="7250" y="6648"/>
                    <a:pt x="7244" y="6731"/>
                  </a:cubicBezTo>
                  <a:cubicBezTo>
                    <a:pt x="7191" y="6719"/>
                    <a:pt x="7143" y="6714"/>
                    <a:pt x="7083" y="6702"/>
                  </a:cubicBezTo>
                  <a:cubicBezTo>
                    <a:pt x="7060" y="6743"/>
                    <a:pt x="7036" y="6785"/>
                    <a:pt x="7018" y="6827"/>
                  </a:cubicBezTo>
                  <a:cubicBezTo>
                    <a:pt x="6934" y="6815"/>
                    <a:pt x="6857" y="6803"/>
                    <a:pt x="6773" y="6791"/>
                  </a:cubicBezTo>
                  <a:cubicBezTo>
                    <a:pt x="6773" y="6815"/>
                    <a:pt x="6767" y="6833"/>
                    <a:pt x="6761" y="6857"/>
                  </a:cubicBezTo>
                  <a:cubicBezTo>
                    <a:pt x="6618" y="6779"/>
                    <a:pt x="6654" y="6773"/>
                    <a:pt x="6362" y="6839"/>
                  </a:cubicBezTo>
                  <a:cubicBezTo>
                    <a:pt x="6302" y="6946"/>
                    <a:pt x="6428" y="6910"/>
                    <a:pt x="6469" y="6970"/>
                  </a:cubicBezTo>
                  <a:cubicBezTo>
                    <a:pt x="6416" y="7006"/>
                    <a:pt x="6368" y="7041"/>
                    <a:pt x="6285" y="7101"/>
                  </a:cubicBezTo>
                  <a:cubicBezTo>
                    <a:pt x="6302" y="7030"/>
                    <a:pt x="6314" y="7000"/>
                    <a:pt x="6326" y="6958"/>
                  </a:cubicBezTo>
                  <a:cubicBezTo>
                    <a:pt x="6273" y="6910"/>
                    <a:pt x="6213" y="6863"/>
                    <a:pt x="6147" y="6809"/>
                  </a:cubicBezTo>
                  <a:cubicBezTo>
                    <a:pt x="6124" y="6851"/>
                    <a:pt x="6112" y="6875"/>
                    <a:pt x="6100" y="6898"/>
                  </a:cubicBezTo>
                  <a:cubicBezTo>
                    <a:pt x="6064" y="6869"/>
                    <a:pt x="6034" y="6845"/>
                    <a:pt x="5998" y="6821"/>
                  </a:cubicBezTo>
                  <a:cubicBezTo>
                    <a:pt x="5986" y="6851"/>
                    <a:pt x="5975" y="6875"/>
                    <a:pt x="5957" y="6922"/>
                  </a:cubicBezTo>
                  <a:cubicBezTo>
                    <a:pt x="5897" y="6815"/>
                    <a:pt x="5796" y="6827"/>
                    <a:pt x="5700" y="6833"/>
                  </a:cubicBezTo>
                  <a:cubicBezTo>
                    <a:pt x="5694" y="6898"/>
                    <a:pt x="5688" y="6964"/>
                    <a:pt x="5682" y="7024"/>
                  </a:cubicBezTo>
                  <a:cubicBezTo>
                    <a:pt x="5599" y="6952"/>
                    <a:pt x="5504" y="6886"/>
                    <a:pt x="5426" y="6803"/>
                  </a:cubicBezTo>
                  <a:cubicBezTo>
                    <a:pt x="5349" y="6725"/>
                    <a:pt x="5289" y="6630"/>
                    <a:pt x="5217" y="6523"/>
                  </a:cubicBezTo>
                  <a:cubicBezTo>
                    <a:pt x="5217" y="6517"/>
                    <a:pt x="5229" y="6487"/>
                    <a:pt x="5253" y="6469"/>
                  </a:cubicBezTo>
                  <a:cubicBezTo>
                    <a:pt x="5366" y="6374"/>
                    <a:pt x="5420" y="6272"/>
                    <a:pt x="5378" y="6111"/>
                  </a:cubicBezTo>
                  <a:close/>
                  <a:moveTo>
                    <a:pt x="6648" y="7644"/>
                  </a:moveTo>
                  <a:cubicBezTo>
                    <a:pt x="6720" y="7608"/>
                    <a:pt x="6779" y="7578"/>
                    <a:pt x="6869" y="7536"/>
                  </a:cubicBezTo>
                  <a:cubicBezTo>
                    <a:pt x="6815" y="7656"/>
                    <a:pt x="6773" y="7751"/>
                    <a:pt x="6726" y="7858"/>
                  </a:cubicBezTo>
                  <a:cubicBezTo>
                    <a:pt x="6583" y="7793"/>
                    <a:pt x="6708" y="7697"/>
                    <a:pt x="6648" y="7638"/>
                  </a:cubicBezTo>
                  <a:close/>
                  <a:moveTo>
                    <a:pt x="6398" y="7125"/>
                  </a:moveTo>
                  <a:cubicBezTo>
                    <a:pt x="6398" y="7137"/>
                    <a:pt x="6392" y="7143"/>
                    <a:pt x="6392" y="7155"/>
                  </a:cubicBezTo>
                  <a:cubicBezTo>
                    <a:pt x="6356" y="7149"/>
                    <a:pt x="6314" y="7137"/>
                    <a:pt x="6249" y="7125"/>
                  </a:cubicBezTo>
                  <a:lnTo>
                    <a:pt x="6398" y="7125"/>
                  </a:lnTo>
                  <a:close/>
                  <a:moveTo>
                    <a:pt x="5396" y="6910"/>
                  </a:moveTo>
                  <a:cubicBezTo>
                    <a:pt x="5384" y="6940"/>
                    <a:pt x="5378" y="6964"/>
                    <a:pt x="5372" y="6988"/>
                  </a:cubicBezTo>
                  <a:cubicBezTo>
                    <a:pt x="5372" y="6994"/>
                    <a:pt x="5349" y="6994"/>
                    <a:pt x="5337" y="6994"/>
                  </a:cubicBezTo>
                  <a:lnTo>
                    <a:pt x="5366" y="6904"/>
                  </a:lnTo>
                  <a:cubicBezTo>
                    <a:pt x="5372" y="6904"/>
                    <a:pt x="5384" y="6910"/>
                    <a:pt x="5396" y="6910"/>
                  </a:cubicBezTo>
                  <a:close/>
                  <a:moveTo>
                    <a:pt x="5241" y="5253"/>
                  </a:moveTo>
                  <a:cubicBezTo>
                    <a:pt x="5265" y="5259"/>
                    <a:pt x="5277" y="5283"/>
                    <a:pt x="5307" y="5312"/>
                  </a:cubicBezTo>
                  <a:cubicBezTo>
                    <a:pt x="5277" y="5330"/>
                    <a:pt x="5253" y="5354"/>
                    <a:pt x="5247" y="5354"/>
                  </a:cubicBezTo>
                  <a:cubicBezTo>
                    <a:pt x="5229" y="5336"/>
                    <a:pt x="5211" y="5307"/>
                    <a:pt x="5194" y="5283"/>
                  </a:cubicBezTo>
                  <a:cubicBezTo>
                    <a:pt x="5205" y="5271"/>
                    <a:pt x="5229" y="5247"/>
                    <a:pt x="5241" y="5253"/>
                  </a:cubicBezTo>
                  <a:close/>
                  <a:moveTo>
                    <a:pt x="5188" y="8526"/>
                  </a:moveTo>
                  <a:cubicBezTo>
                    <a:pt x="5116" y="8490"/>
                    <a:pt x="5104" y="8431"/>
                    <a:pt x="5152" y="8359"/>
                  </a:cubicBezTo>
                  <a:cubicBezTo>
                    <a:pt x="5170" y="8431"/>
                    <a:pt x="5182" y="8478"/>
                    <a:pt x="5188" y="8526"/>
                  </a:cubicBezTo>
                  <a:close/>
                  <a:moveTo>
                    <a:pt x="5182" y="6702"/>
                  </a:moveTo>
                  <a:cubicBezTo>
                    <a:pt x="5194" y="6767"/>
                    <a:pt x="5158" y="6809"/>
                    <a:pt x="5074" y="6827"/>
                  </a:cubicBezTo>
                  <a:cubicBezTo>
                    <a:pt x="5110" y="6785"/>
                    <a:pt x="5146" y="6749"/>
                    <a:pt x="5182" y="6702"/>
                  </a:cubicBezTo>
                  <a:close/>
                  <a:moveTo>
                    <a:pt x="5110" y="5724"/>
                  </a:moveTo>
                  <a:cubicBezTo>
                    <a:pt x="5110" y="5772"/>
                    <a:pt x="5116" y="5825"/>
                    <a:pt x="5116" y="5879"/>
                  </a:cubicBezTo>
                  <a:cubicBezTo>
                    <a:pt x="5062" y="5825"/>
                    <a:pt x="5062" y="5772"/>
                    <a:pt x="5110" y="5724"/>
                  </a:cubicBezTo>
                  <a:close/>
                  <a:moveTo>
                    <a:pt x="5229" y="8568"/>
                  </a:moveTo>
                  <a:cubicBezTo>
                    <a:pt x="5235" y="8472"/>
                    <a:pt x="5241" y="8389"/>
                    <a:pt x="5247" y="8311"/>
                  </a:cubicBezTo>
                  <a:cubicBezTo>
                    <a:pt x="5259" y="8150"/>
                    <a:pt x="5325" y="8115"/>
                    <a:pt x="5492" y="8186"/>
                  </a:cubicBezTo>
                  <a:cubicBezTo>
                    <a:pt x="5498" y="8156"/>
                    <a:pt x="5504" y="8127"/>
                    <a:pt x="5509" y="8097"/>
                  </a:cubicBezTo>
                  <a:cubicBezTo>
                    <a:pt x="5515" y="8073"/>
                    <a:pt x="5521" y="8055"/>
                    <a:pt x="5521" y="8031"/>
                  </a:cubicBezTo>
                  <a:cubicBezTo>
                    <a:pt x="5599" y="8013"/>
                    <a:pt x="5659" y="7972"/>
                    <a:pt x="5706" y="7906"/>
                  </a:cubicBezTo>
                  <a:cubicBezTo>
                    <a:pt x="5730" y="7977"/>
                    <a:pt x="5754" y="8049"/>
                    <a:pt x="5784" y="8121"/>
                  </a:cubicBezTo>
                  <a:cubicBezTo>
                    <a:pt x="5796" y="8127"/>
                    <a:pt x="5808" y="8127"/>
                    <a:pt x="5820" y="8127"/>
                  </a:cubicBezTo>
                  <a:cubicBezTo>
                    <a:pt x="5843" y="7995"/>
                    <a:pt x="5998" y="7995"/>
                    <a:pt x="6040" y="7870"/>
                  </a:cubicBezTo>
                  <a:cubicBezTo>
                    <a:pt x="6022" y="7840"/>
                    <a:pt x="5998" y="7805"/>
                    <a:pt x="5963" y="7751"/>
                  </a:cubicBezTo>
                  <a:cubicBezTo>
                    <a:pt x="6016" y="7751"/>
                    <a:pt x="6064" y="7739"/>
                    <a:pt x="6070" y="7751"/>
                  </a:cubicBezTo>
                  <a:cubicBezTo>
                    <a:pt x="6094" y="7793"/>
                    <a:pt x="6100" y="7840"/>
                    <a:pt x="6112" y="7882"/>
                  </a:cubicBezTo>
                  <a:cubicBezTo>
                    <a:pt x="6183" y="7906"/>
                    <a:pt x="6249" y="7924"/>
                    <a:pt x="6332" y="7948"/>
                  </a:cubicBezTo>
                  <a:cubicBezTo>
                    <a:pt x="6314" y="7900"/>
                    <a:pt x="6302" y="7870"/>
                    <a:pt x="6285" y="7828"/>
                  </a:cubicBezTo>
                  <a:cubicBezTo>
                    <a:pt x="6338" y="7846"/>
                    <a:pt x="6386" y="7864"/>
                    <a:pt x="6440" y="7882"/>
                  </a:cubicBezTo>
                  <a:cubicBezTo>
                    <a:pt x="6475" y="7852"/>
                    <a:pt x="6505" y="7822"/>
                    <a:pt x="6541" y="7793"/>
                  </a:cubicBezTo>
                  <a:cubicBezTo>
                    <a:pt x="6618" y="7834"/>
                    <a:pt x="6660" y="7960"/>
                    <a:pt x="6773" y="7870"/>
                  </a:cubicBezTo>
                  <a:cubicBezTo>
                    <a:pt x="6785" y="7864"/>
                    <a:pt x="6791" y="7858"/>
                    <a:pt x="6797" y="7858"/>
                  </a:cubicBezTo>
                  <a:cubicBezTo>
                    <a:pt x="6845" y="7894"/>
                    <a:pt x="6887" y="7906"/>
                    <a:pt x="6940" y="7858"/>
                  </a:cubicBezTo>
                  <a:cubicBezTo>
                    <a:pt x="6988" y="7811"/>
                    <a:pt x="7042" y="7769"/>
                    <a:pt x="7095" y="7727"/>
                  </a:cubicBezTo>
                  <a:cubicBezTo>
                    <a:pt x="7095" y="7727"/>
                    <a:pt x="7095" y="7721"/>
                    <a:pt x="7095" y="7715"/>
                  </a:cubicBezTo>
                  <a:cubicBezTo>
                    <a:pt x="7101" y="7715"/>
                    <a:pt x="7101" y="7721"/>
                    <a:pt x="7101" y="7721"/>
                  </a:cubicBezTo>
                  <a:lnTo>
                    <a:pt x="7101" y="7626"/>
                  </a:lnTo>
                  <a:cubicBezTo>
                    <a:pt x="7113" y="7626"/>
                    <a:pt x="7125" y="7626"/>
                    <a:pt x="7131" y="7626"/>
                  </a:cubicBezTo>
                  <a:cubicBezTo>
                    <a:pt x="7143" y="7661"/>
                    <a:pt x="7155" y="7691"/>
                    <a:pt x="7173" y="7745"/>
                  </a:cubicBezTo>
                  <a:cubicBezTo>
                    <a:pt x="7143" y="7733"/>
                    <a:pt x="7125" y="7727"/>
                    <a:pt x="7101" y="7721"/>
                  </a:cubicBezTo>
                  <a:lnTo>
                    <a:pt x="7101" y="7721"/>
                  </a:lnTo>
                  <a:cubicBezTo>
                    <a:pt x="7101" y="7721"/>
                    <a:pt x="7101" y="7727"/>
                    <a:pt x="7095" y="7727"/>
                  </a:cubicBezTo>
                  <a:cubicBezTo>
                    <a:pt x="7089" y="7769"/>
                    <a:pt x="7095" y="7828"/>
                    <a:pt x="7077" y="7840"/>
                  </a:cubicBezTo>
                  <a:cubicBezTo>
                    <a:pt x="6994" y="7888"/>
                    <a:pt x="6970" y="7960"/>
                    <a:pt x="6946" y="8031"/>
                  </a:cubicBezTo>
                  <a:cubicBezTo>
                    <a:pt x="6905" y="8144"/>
                    <a:pt x="6869" y="8264"/>
                    <a:pt x="6815" y="8377"/>
                  </a:cubicBezTo>
                  <a:cubicBezTo>
                    <a:pt x="6779" y="8442"/>
                    <a:pt x="6720" y="8490"/>
                    <a:pt x="6690" y="8580"/>
                  </a:cubicBezTo>
                  <a:cubicBezTo>
                    <a:pt x="6666" y="8657"/>
                    <a:pt x="6672" y="8723"/>
                    <a:pt x="6708" y="8794"/>
                  </a:cubicBezTo>
                  <a:cubicBezTo>
                    <a:pt x="6541" y="8794"/>
                    <a:pt x="6547" y="8794"/>
                    <a:pt x="6493" y="8931"/>
                  </a:cubicBezTo>
                  <a:cubicBezTo>
                    <a:pt x="6463" y="9015"/>
                    <a:pt x="6428" y="9098"/>
                    <a:pt x="6368" y="9164"/>
                  </a:cubicBezTo>
                  <a:cubicBezTo>
                    <a:pt x="6291" y="9247"/>
                    <a:pt x="6285" y="9325"/>
                    <a:pt x="6332" y="9420"/>
                  </a:cubicBezTo>
                  <a:cubicBezTo>
                    <a:pt x="6285" y="9432"/>
                    <a:pt x="6249" y="9444"/>
                    <a:pt x="6207" y="9456"/>
                  </a:cubicBezTo>
                  <a:cubicBezTo>
                    <a:pt x="6249" y="9504"/>
                    <a:pt x="6302" y="9534"/>
                    <a:pt x="6302" y="9569"/>
                  </a:cubicBezTo>
                  <a:cubicBezTo>
                    <a:pt x="6302" y="9641"/>
                    <a:pt x="6249" y="9683"/>
                    <a:pt x="6177" y="9695"/>
                  </a:cubicBezTo>
                  <a:cubicBezTo>
                    <a:pt x="6141" y="9706"/>
                    <a:pt x="6088" y="9742"/>
                    <a:pt x="6088" y="9766"/>
                  </a:cubicBezTo>
                  <a:cubicBezTo>
                    <a:pt x="6094" y="9867"/>
                    <a:pt x="6028" y="9915"/>
                    <a:pt x="5975" y="9981"/>
                  </a:cubicBezTo>
                  <a:cubicBezTo>
                    <a:pt x="5927" y="10046"/>
                    <a:pt x="5885" y="10124"/>
                    <a:pt x="5951" y="10213"/>
                  </a:cubicBezTo>
                  <a:cubicBezTo>
                    <a:pt x="5796" y="10207"/>
                    <a:pt x="5790" y="10213"/>
                    <a:pt x="5849" y="10404"/>
                  </a:cubicBezTo>
                  <a:cubicBezTo>
                    <a:pt x="5688" y="10410"/>
                    <a:pt x="5653" y="10559"/>
                    <a:pt x="5593" y="10666"/>
                  </a:cubicBezTo>
                  <a:cubicBezTo>
                    <a:pt x="5533" y="10756"/>
                    <a:pt x="5515" y="10797"/>
                    <a:pt x="5432" y="10714"/>
                  </a:cubicBezTo>
                  <a:cubicBezTo>
                    <a:pt x="5420" y="10702"/>
                    <a:pt x="5390" y="10708"/>
                    <a:pt x="5354" y="10708"/>
                  </a:cubicBezTo>
                  <a:cubicBezTo>
                    <a:pt x="5390" y="10833"/>
                    <a:pt x="5504" y="10803"/>
                    <a:pt x="5575" y="10845"/>
                  </a:cubicBezTo>
                  <a:cubicBezTo>
                    <a:pt x="5515" y="10893"/>
                    <a:pt x="5456" y="10935"/>
                    <a:pt x="5414" y="10964"/>
                  </a:cubicBezTo>
                  <a:cubicBezTo>
                    <a:pt x="5354" y="10887"/>
                    <a:pt x="5289" y="10809"/>
                    <a:pt x="5235" y="10738"/>
                  </a:cubicBezTo>
                  <a:cubicBezTo>
                    <a:pt x="5301" y="10756"/>
                    <a:pt x="5343" y="10720"/>
                    <a:pt x="5319" y="10631"/>
                  </a:cubicBezTo>
                  <a:cubicBezTo>
                    <a:pt x="5283" y="10493"/>
                    <a:pt x="5217" y="10362"/>
                    <a:pt x="5259" y="10207"/>
                  </a:cubicBezTo>
                  <a:cubicBezTo>
                    <a:pt x="5265" y="10195"/>
                    <a:pt x="5211" y="10160"/>
                    <a:pt x="5170" y="10124"/>
                  </a:cubicBezTo>
                  <a:cubicBezTo>
                    <a:pt x="5146" y="10177"/>
                    <a:pt x="5128" y="10213"/>
                    <a:pt x="5116" y="10249"/>
                  </a:cubicBezTo>
                  <a:cubicBezTo>
                    <a:pt x="5104" y="10249"/>
                    <a:pt x="5092" y="10249"/>
                    <a:pt x="5086" y="10249"/>
                  </a:cubicBezTo>
                  <a:lnTo>
                    <a:pt x="5086" y="10046"/>
                  </a:lnTo>
                  <a:lnTo>
                    <a:pt x="5265" y="10046"/>
                  </a:lnTo>
                  <a:cubicBezTo>
                    <a:pt x="5235" y="9975"/>
                    <a:pt x="5164" y="9933"/>
                    <a:pt x="5044" y="9927"/>
                  </a:cubicBezTo>
                  <a:cubicBezTo>
                    <a:pt x="5074" y="9921"/>
                    <a:pt x="5110" y="9927"/>
                    <a:pt x="5140" y="9915"/>
                  </a:cubicBezTo>
                  <a:cubicBezTo>
                    <a:pt x="5211" y="9891"/>
                    <a:pt x="5253" y="9814"/>
                    <a:pt x="5205" y="9766"/>
                  </a:cubicBezTo>
                  <a:cubicBezTo>
                    <a:pt x="5146" y="9700"/>
                    <a:pt x="5170" y="9635"/>
                    <a:pt x="5170" y="9581"/>
                  </a:cubicBezTo>
                  <a:cubicBezTo>
                    <a:pt x="5170" y="9504"/>
                    <a:pt x="5146" y="9444"/>
                    <a:pt x="5116" y="9384"/>
                  </a:cubicBezTo>
                  <a:cubicBezTo>
                    <a:pt x="5080" y="9319"/>
                    <a:pt x="5080" y="9325"/>
                    <a:pt x="5116" y="9235"/>
                  </a:cubicBezTo>
                  <a:cubicBezTo>
                    <a:pt x="5122" y="9224"/>
                    <a:pt x="5104" y="9200"/>
                    <a:pt x="5098" y="9182"/>
                  </a:cubicBezTo>
                  <a:cubicBezTo>
                    <a:pt x="5092" y="9146"/>
                    <a:pt x="5086" y="9104"/>
                    <a:pt x="5080" y="9063"/>
                  </a:cubicBezTo>
                  <a:lnTo>
                    <a:pt x="5116" y="9057"/>
                  </a:lnTo>
                  <a:cubicBezTo>
                    <a:pt x="5134" y="9080"/>
                    <a:pt x="5152" y="9110"/>
                    <a:pt x="5182" y="9158"/>
                  </a:cubicBezTo>
                  <a:lnTo>
                    <a:pt x="5182" y="8824"/>
                  </a:lnTo>
                  <a:cubicBezTo>
                    <a:pt x="5170" y="8818"/>
                    <a:pt x="5164" y="8818"/>
                    <a:pt x="5152" y="8812"/>
                  </a:cubicBezTo>
                  <a:cubicBezTo>
                    <a:pt x="5134" y="8848"/>
                    <a:pt x="5110" y="8884"/>
                    <a:pt x="5086" y="8931"/>
                  </a:cubicBezTo>
                  <a:cubicBezTo>
                    <a:pt x="4997" y="8842"/>
                    <a:pt x="5068" y="8770"/>
                    <a:pt x="5086" y="8693"/>
                  </a:cubicBezTo>
                  <a:cubicBezTo>
                    <a:pt x="5050" y="8681"/>
                    <a:pt x="5015" y="8663"/>
                    <a:pt x="4949" y="8639"/>
                  </a:cubicBezTo>
                  <a:cubicBezTo>
                    <a:pt x="5062" y="8609"/>
                    <a:pt x="5140" y="8592"/>
                    <a:pt x="5229" y="8568"/>
                  </a:cubicBezTo>
                  <a:close/>
                  <a:moveTo>
                    <a:pt x="6165" y="10410"/>
                  </a:moveTo>
                  <a:cubicBezTo>
                    <a:pt x="6177" y="10481"/>
                    <a:pt x="6177" y="10541"/>
                    <a:pt x="6124" y="10589"/>
                  </a:cubicBezTo>
                  <a:cubicBezTo>
                    <a:pt x="6135" y="10535"/>
                    <a:pt x="6046" y="10464"/>
                    <a:pt x="6165" y="10410"/>
                  </a:cubicBezTo>
                  <a:close/>
                  <a:moveTo>
                    <a:pt x="5963" y="13534"/>
                  </a:moveTo>
                  <a:cubicBezTo>
                    <a:pt x="5975" y="13528"/>
                    <a:pt x="5980" y="13516"/>
                    <a:pt x="5992" y="13504"/>
                  </a:cubicBezTo>
                  <a:cubicBezTo>
                    <a:pt x="6010" y="13522"/>
                    <a:pt x="6034" y="13534"/>
                    <a:pt x="6046" y="13552"/>
                  </a:cubicBezTo>
                  <a:cubicBezTo>
                    <a:pt x="6052" y="13558"/>
                    <a:pt x="6034" y="13576"/>
                    <a:pt x="6022" y="13588"/>
                  </a:cubicBezTo>
                  <a:close/>
                  <a:moveTo>
                    <a:pt x="5951" y="14088"/>
                  </a:moveTo>
                  <a:cubicBezTo>
                    <a:pt x="5915" y="14017"/>
                    <a:pt x="5885" y="13963"/>
                    <a:pt x="5861" y="13910"/>
                  </a:cubicBezTo>
                  <a:cubicBezTo>
                    <a:pt x="5986" y="13922"/>
                    <a:pt x="5986" y="13922"/>
                    <a:pt x="5951" y="14088"/>
                  </a:cubicBezTo>
                  <a:close/>
                  <a:moveTo>
                    <a:pt x="5480" y="13075"/>
                  </a:moveTo>
                  <a:lnTo>
                    <a:pt x="5504" y="13045"/>
                  </a:lnTo>
                  <a:cubicBezTo>
                    <a:pt x="5545" y="13075"/>
                    <a:pt x="5581" y="13105"/>
                    <a:pt x="5623" y="13135"/>
                  </a:cubicBezTo>
                  <a:cubicBezTo>
                    <a:pt x="5617" y="13152"/>
                    <a:pt x="5605" y="13164"/>
                    <a:pt x="5593" y="13182"/>
                  </a:cubicBezTo>
                  <a:cubicBezTo>
                    <a:pt x="5557" y="13146"/>
                    <a:pt x="5515" y="13111"/>
                    <a:pt x="5480" y="13075"/>
                  </a:cubicBezTo>
                  <a:close/>
                  <a:moveTo>
                    <a:pt x="5587" y="13606"/>
                  </a:moveTo>
                  <a:cubicBezTo>
                    <a:pt x="5569" y="13629"/>
                    <a:pt x="5557" y="13653"/>
                    <a:pt x="5551" y="13647"/>
                  </a:cubicBezTo>
                  <a:cubicBezTo>
                    <a:pt x="5527" y="13635"/>
                    <a:pt x="5509" y="13617"/>
                    <a:pt x="5486" y="13606"/>
                  </a:cubicBezTo>
                  <a:cubicBezTo>
                    <a:pt x="5498" y="13594"/>
                    <a:pt x="5515" y="13582"/>
                    <a:pt x="5527" y="13582"/>
                  </a:cubicBezTo>
                  <a:cubicBezTo>
                    <a:pt x="5545" y="13582"/>
                    <a:pt x="5563" y="13594"/>
                    <a:pt x="5587" y="13606"/>
                  </a:cubicBezTo>
                  <a:close/>
                  <a:moveTo>
                    <a:pt x="5235" y="13331"/>
                  </a:moveTo>
                  <a:cubicBezTo>
                    <a:pt x="5253" y="13403"/>
                    <a:pt x="5265" y="13451"/>
                    <a:pt x="5271" y="13492"/>
                  </a:cubicBezTo>
                  <a:cubicBezTo>
                    <a:pt x="5259" y="13498"/>
                    <a:pt x="5241" y="13504"/>
                    <a:pt x="5223" y="13504"/>
                  </a:cubicBezTo>
                  <a:cubicBezTo>
                    <a:pt x="5182" y="13462"/>
                    <a:pt x="5164" y="13421"/>
                    <a:pt x="5235" y="13331"/>
                  </a:cubicBezTo>
                  <a:close/>
                  <a:moveTo>
                    <a:pt x="5158" y="10529"/>
                  </a:moveTo>
                  <a:cubicBezTo>
                    <a:pt x="5116" y="10481"/>
                    <a:pt x="5104" y="10440"/>
                    <a:pt x="5104" y="10398"/>
                  </a:cubicBezTo>
                  <a:cubicBezTo>
                    <a:pt x="5176" y="10446"/>
                    <a:pt x="5194" y="10493"/>
                    <a:pt x="5158" y="10529"/>
                  </a:cubicBezTo>
                  <a:close/>
                  <a:moveTo>
                    <a:pt x="4997" y="9384"/>
                  </a:moveTo>
                  <a:cubicBezTo>
                    <a:pt x="5015" y="9486"/>
                    <a:pt x="5021" y="9551"/>
                    <a:pt x="5033" y="9623"/>
                  </a:cubicBezTo>
                  <a:cubicBezTo>
                    <a:pt x="4943" y="9587"/>
                    <a:pt x="4937" y="9510"/>
                    <a:pt x="4997" y="9384"/>
                  </a:cubicBezTo>
                  <a:close/>
                  <a:moveTo>
                    <a:pt x="5009" y="11406"/>
                  </a:moveTo>
                  <a:cubicBezTo>
                    <a:pt x="4991" y="11412"/>
                    <a:pt x="4973" y="11412"/>
                    <a:pt x="4955" y="11418"/>
                  </a:cubicBezTo>
                  <a:cubicBezTo>
                    <a:pt x="4943" y="11376"/>
                    <a:pt x="4937" y="11328"/>
                    <a:pt x="4925" y="11286"/>
                  </a:cubicBezTo>
                  <a:lnTo>
                    <a:pt x="4979" y="11274"/>
                  </a:lnTo>
                  <a:cubicBezTo>
                    <a:pt x="4985" y="11316"/>
                    <a:pt x="4997" y="11364"/>
                    <a:pt x="5009" y="11406"/>
                  </a:cubicBezTo>
                  <a:close/>
                  <a:moveTo>
                    <a:pt x="4907" y="6374"/>
                  </a:moveTo>
                  <a:cubicBezTo>
                    <a:pt x="4919" y="6380"/>
                    <a:pt x="4937" y="6392"/>
                    <a:pt x="4943" y="6404"/>
                  </a:cubicBezTo>
                  <a:cubicBezTo>
                    <a:pt x="4943" y="6409"/>
                    <a:pt x="4931" y="6421"/>
                    <a:pt x="4919" y="6433"/>
                  </a:cubicBezTo>
                  <a:cubicBezTo>
                    <a:pt x="4913" y="6421"/>
                    <a:pt x="4901" y="6415"/>
                    <a:pt x="4889" y="6398"/>
                  </a:cubicBezTo>
                  <a:cubicBezTo>
                    <a:pt x="4889" y="6398"/>
                    <a:pt x="4901" y="6380"/>
                    <a:pt x="4907" y="6374"/>
                  </a:cubicBezTo>
                  <a:close/>
                  <a:moveTo>
                    <a:pt x="4913" y="6612"/>
                  </a:moveTo>
                  <a:cubicBezTo>
                    <a:pt x="4937" y="6636"/>
                    <a:pt x="4955" y="6654"/>
                    <a:pt x="4973" y="6678"/>
                  </a:cubicBezTo>
                  <a:cubicBezTo>
                    <a:pt x="4967" y="6684"/>
                    <a:pt x="4955" y="6690"/>
                    <a:pt x="4949" y="6702"/>
                  </a:cubicBezTo>
                  <a:cubicBezTo>
                    <a:pt x="4931" y="6678"/>
                    <a:pt x="4907" y="6660"/>
                    <a:pt x="4889" y="6642"/>
                  </a:cubicBezTo>
                  <a:cubicBezTo>
                    <a:pt x="4895" y="6630"/>
                    <a:pt x="4907" y="6624"/>
                    <a:pt x="4919" y="6612"/>
                  </a:cubicBezTo>
                  <a:close/>
                  <a:moveTo>
                    <a:pt x="4907" y="8919"/>
                  </a:moveTo>
                  <a:cubicBezTo>
                    <a:pt x="4943" y="8991"/>
                    <a:pt x="4901" y="9021"/>
                    <a:pt x="4824" y="9068"/>
                  </a:cubicBezTo>
                  <a:cubicBezTo>
                    <a:pt x="4806" y="8973"/>
                    <a:pt x="4818" y="8925"/>
                    <a:pt x="4907" y="8919"/>
                  </a:cubicBezTo>
                  <a:close/>
                  <a:moveTo>
                    <a:pt x="4717" y="11620"/>
                  </a:moveTo>
                  <a:cubicBezTo>
                    <a:pt x="4723" y="11662"/>
                    <a:pt x="4734" y="11704"/>
                    <a:pt x="4746" y="11739"/>
                  </a:cubicBezTo>
                  <a:cubicBezTo>
                    <a:pt x="4734" y="11745"/>
                    <a:pt x="4717" y="11751"/>
                    <a:pt x="4705" y="11751"/>
                  </a:cubicBezTo>
                  <a:cubicBezTo>
                    <a:pt x="4699" y="11716"/>
                    <a:pt x="4687" y="11674"/>
                    <a:pt x="4675" y="11632"/>
                  </a:cubicBezTo>
                  <a:cubicBezTo>
                    <a:pt x="4687" y="11626"/>
                    <a:pt x="4705" y="11626"/>
                    <a:pt x="4717" y="11620"/>
                  </a:cubicBezTo>
                  <a:close/>
                  <a:moveTo>
                    <a:pt x="4407" y="8967"/>
                  </a:moveTo>
                  <a:cubicBezTo>
                    <a:pt x="4234" y="8949"/>
                    <a:pt x="4365" y="8782"/>
                    <a:pt x="4240" y="8747"/>
                  </a:cubicBezTo>
                  <a:cubicBezTo>
                    <a:pt x="4317" y="8729"/>
                    <a:pt x="4371" y="8800"/>
                    <a:pt x="4407" y="8967"/>
                  </a:cubicBezTo>
                  <a:close/>
                  <a:moveTo>
                    <a:pt x="1253" y="9760"/>
                  </a:moveTo>
                  <a:cubicBezTo>
                    <a:pt x="1259" y="9760"/>
                    <a:pt x="1265" y="9778"/>
                    <a:pt x="1282" y="9796"/>
                  </a:cubicBezTo>
                  <a:cubicBezTo>
                    <a:pt x="1241" y="9832"/>
                    <a:pt x="1199" y="9861"/>
                    <a:pt x="1151" y="9903"/>
                  </a:cubicBezTo>
                  <a:cubicBezTo>
                    <a:pt x="1133" y="9850"/>
                    <a:pt x="1116" y="9802"/>
                    <a:pt x="1092" y="9724"/>
                  </a:cubicBezTo>
                  <a:cubicBezTo>
                    <a:pt x="1169" y="9742"/>
                    <a:pt x="1211" y="9748"/>
                    <a:pt x="1253" y="9760"/>
                  </a:cubicBezTo>
                  <a:close/>
                  <a:moveTo>
                    <a:pt x="978" y="13522"/>
                  </a:moveTo>
                  <a:cubicBezTo>
                    <a:pt x="967" y="13456"/>
                    <a:pt x="955" y="13403"/>
                    <a:pt x="937" y="13331"/>
                  </a:cubicBezTo>
                  <a:cubicBezTo>
                    <a:pt x="996" y="13379"/>
                    <a:pt x="1038" y="13415"/>
                    <a:pt x="1104" y="13462"/>
                  </a:cubicBezTo>
                  <a:cubicBezTo>
                    <a:pt x="1056" y="13486"/>
                    <a:pt x="1020" y="13504"/>
                    <a:pt x="978" y="13522"/>
                  </a:cubicBezTo>
                  <a:close/>
                  <a:moveTo>
                    <a:pt x="1449" y="13343"/>
                  </a:moveTo>
                  <a:cubicBezTo>
                    <a:pt x="1461" y="13337"/>
                    <a:pt x="1467" y="13325"/>
                    <a:pt x="1473" y="13325"/>
                  </a:cubicBezTo>
                  <a:cubicBezTo>
                    <a:pt x="1527" y="13331"/>
                    <a:pt x="1581" y="13343"/>
                    <a:pt x="1569" y="13439"/>
                  </a:cubicBezTo>
                  <a:cubicBezTo>
                    <a:pt x="1521" y="13397"/>
                    <a:pt x="1485" y="13373"/>
                    <a:pt x="1449" y="13343"/>
                  </a:cubicBezTo>
                  <a:close/>
                  <a:moveTo>
                    <a:pt x="1974" y="14536"/>
                  </a:moveTo>
                  <a:cubicBezTo>
                    <a:pt x="1974" y="14524"/>
                    <a:pt x="1968" y="14518"/>
                    <a:pt x="1962" y="14506"/>
                  </a:cubicBezTo>
                  <a:cubicBezTo>
                    <a:pt x="1998" y="14482"/>
                    <a:pt x="2040" y="14458"/>
                    <a:pt x="2081" y="14434"/>
                  </a:cubicBezTo>
                  <a:cubicBezTo>
                    <a:pt x="2087" y="14452"/>
                    <a:pt x="2099" y="14470"/>
                    <a:pt x="2105" y="14488"/>
                  </a:cubicBezTo>
                  <a:cubicBezTo>
                    <a:pt x="2063" y="14506"/>
                    <a:pt x="2022" y="14518"/>
                    <a:pt x="1974" y="14536"/>
                  </a:cubicBezTo>
                  <a:close/>
                  <a:moveTo>
                    <a:pt x="1950" y="13814"/>
                  </a:moveTo>
                  <a:cubicBezTo>
                    <a:pt x="2052" y="13856"/>
                    <a:pt x="2087" y="13916"/>
                    <a:pt x="2063" y="13987"/>
                  </a:cubicBezTo>
                  <a:cubicBezTo>
                    <a:pt x="2028" y="13927"/>
                    <a:pt x="1992" y="13880"/>
                    <a:pt x="1950" y="13814"/>
                  </a:cubicBezTo>
                  <a:close/>
                  <a:moveTo>
                    <a:pt x="2618" y="14482"/>
                  </a:moveTo>
                  <a:cubicBezTo>
                    <a:pt x="2648" y="14458"/>
                    <a:pt x="2672" y="14434"/>
                    <a:pt x="2701" y="14410"/>
                  </a:cubicBezTo>
                  <a:cubicBezTo>
                    <a:pt x="2731" y="14476"/>
                    <a:pt x="2761" y="14530"/>
                    <a:pt x="2803" y="14619"/>
                  </a:cubicBezTo>
                  <a:cubicBezTo>
                    <a:pt x="2725" y="14559"/>
                    <a:pt x="2678" y="14524"/>
                    <a:pt x="2618" y="14482"/>
                  </a:cubicBezTo>
                  <a:close/>
                  <a:moveTo>
                    <a:pt x="3602" y="15597"/>
                  </a:moveTo>
                  <a:cubicBezTo>
                    <a:pt x="3590" y="15549"/>
                    <a:pt x="3578" y="15501"/>
                    <a:pt x="3560" y="15448"/>
                  </a:cubicBezTo>
                  <a:cubicBezTo>
                    <a:pt x="3697" y="15507"/>
                    <a:pt x="3697" y="15513"/>
                    <a:pt x="3602" y="15597"/>
                  </a:cubicBezTo>
                  <a:close/>
                  <a:moveTo>
                    <a:pt x="3769" y="13534"/>
                  </a:moveTo>
                  <a:cubicBezTo>
                    <a:pt x="3679" y="13570"/>
                    <a:pt x="3643" y="13427"/>
                    <a:pt x="3530" y="13510"/>
                  </a:cubicBezTo>
                  <a:cubicBezTo>
                    <a:pt x="3578" y="13528"/>
                    <a:pt x="3608" y="13534"/>
                    <a:pt x="3631" y="13552"/>
                  </a:cubicBezTo>
                  <a:cubicBezTo>
                    <a:pt x="3655" y="13570"/>
                    <a:pt x="3667" y="13594"/>
                    <a:pt x="3703" y="13635"/>
                  </a:cubicBezTo>
                  <a:cubicBezTo>
                    <a:pt x="3590" y="13617"/>
                    <a:pt x="3506" y="13600"/>
                    <a:pt x="3417" y="13588"/>
                  </a:cubicBezTo>
                  <a:cubicBezTo>
                    <a:pt x="3411" y="13600"/>
                    <a:pt x="3405" y="13611"/>
                    <a:pt x="3399" y="13623"/>
                  </a:cubicBezTo>
                  <a:cubicBezTo>
                    <a:pt x="3447" y="13659"/>
                    <a:pt x="3488" y="13689"/>
                    <a:pt x="3542" y="13731"/>
                  </a:cubicBezTo>
                  <a:cubicBezTo>
                    <a:pt x="3476" y="13731"/>
                    <a:pt x="3423" y="13737"/>
                    <a:pt x="3363" y="13737"/>
                  </a:cubicBezTo>
                  <a:cubicBezTo>
                    <a:pt x="3381" y="13874"/>
                    <a:pt x="3512" y="13814"/>
                    <a:pt x="3578" y="13874"/>
                  </a:cubicBezTo>
                  <a:cubicBezTo>
                    <a:pt x="3518" y="13963"/>
                    <a:pt x="3459" y="13892"/>
                    <a:pt x="3405" y="13880"/>
                  </a:cubicBezTo>
                  <a:cubicBezTo>
                    <a:pt x="3351" y="13868"/>
                    <a:pt x="3298" y="13850"/>
                    <a:pt x="3226" y="13826"/>
                  </a:cubicBezTo>
                  <a:cubicBezTo>
                    <a:pt x="3250" y="13880"/>
                    <a:pt x="3268" y="13916"/>
                    <a:pt x="3280" y="13951"/>
                  </a:cubicBezTo>
                  <a:cubicBezTo>
                    <a:pt x="3286" y="13951"/>
                    <a:pt x="3286" y="13951"/>
                    <a:pt x="3286" y="13951"/>
                  </a:cubicBezTo>
                  <a:cubicBezTo>
                    <a:pt x="3292" y="13951"/>
                    <a:pt x="3292" y="13951"/>
                    <a:pt x="3292" y="13957"/>
                  </a:cubicBezTo>
                  <a:cubicBezTo>
                    <a:pt x="3453" y="13963"/>
                    <a:pt x="3453" y="13963"/>
                    <a:pt x="3494" y="14118"/>
                  </a:cubicBezTo>
                  <a:cubicBezTo>
                    <a:pt x="3411" y="14053"/>
                    <a:pt x="3351" y="14005"/>
                    <a:pt x="3292" y="13957"/>
                  </a:cubicBezTo>
                  <a:lnTo>
                    <a:pt x="3286" y="13957"/>
                  </a:lnTo>
                  <a:lnTo>
                    <a:pt x="3280" y="13951"/>
                  </a:lnTo>
                  <a:cubicBezTo>
                    <a:pt x="3208" y="13975"/>
                    <a:pt x="3214" y="14047"/>
                    <a:pt x="3232" y="14154"/>
                  </a:cubicBezTo>
                  <a:cubicBezTo>
                    <a:pt x="3137" y="14077"/>
                    <a:pt x="3077" y="14023"/>
                    <a:pt x="3011" y="13975"/>
                  </a:cubicBezTo>
                  <a:cubicBezTo>
                    <a:pt x="2982" y="14017"/>
                    <a:pt x="2952" y="14065"/>
                    <a:pt x="2922" y="14106"/>
                  </a:cubicBezTo>
                  <a:cubicBezTo>
                    <a:pt x="2779" y="14071"/>
                    <a:pt x="2904" y="13987"/>
                    <a:pt x="2880" y="13939"/>
                  </a:cubicBezTo>
                  <a:cubicBezTo>
                    <a:pt x="2815" y="13933"/>
                    <a:pt x="2737" y="13993"/>
                    <a:pt x="2707" y="13880"/>
                  </a:cubicBezTo>
                  <a:lnTo>
                    <a:pt x="2713" y="13886"/>
                  </a:lnTo>
                  <a:cubicBezTo>
                    <a:pt x="2713" y="13886"/>
                    <a:pt x="2713" y="13880"/>
                    <a:pt x="2713" y="13880"/>
                  </a:cubicBezTo>
                  <a:cubicBezTo>
                    <a:pt x="2707" y="13880"/>
                    <a:pt x="2707" y="13880"/>
                    <a:pt x="2707" y="13880"/>
                  </a:cubicBezTo>
                  <a:cubicBezTo>
                    <a:pt x="2636" y="13820"/>
                    <a:pt x="2588" y="13898"/>
                    <a:pt x="2534" y="13922"/>
                  </a:cubicBezTo>
                  <a:cubicBezTo>
                    <a:pt x="2499" y="13844"/>
                    <a:pt x="2475" y="13778"/>
                    <a:pt x="2433" y="13689"/>
                  </a:cubicBezTo>
                  <a:cubicBezTo>
                    <a:pt x="2511" y="13725"/>
                    <a:pt x="2552" y="13749"/>
                    <a:pt x="2600" y="13778"/>
                  </a:cubicBezTo>
                  <a:cubicBezTo>
                    <a:pt x="2564" y="13606"/>
                    <a:pt x="2469" y="13510"/>
                    <a:pt x="2308" y="13486"/>
                  </a:cubicBezTo>
                  <a:cubicBezTo>
                    <a:pt x="2308" y="13534"/>
                    <a:pt x="2296" y="13582"/>
                    <a:pt x="2213" y="13617"/>
                  </a:cubicBezTo>
                  <a:cubicBezTo>
                    <a:pt x="2236" y="13552"/>
                    <a:pt x="2248" y="13516"/>
                    <a:pt x="2266" y="13486"/>
                  </a:cubicBezTo>
                  <a:cubicBezTo>
                    <a:pt x="2195" y="13433"/>
                    <a:pt x="2141" y="13373"/>
                    <a:pt x="2183" y="13260"/>
                  </a:cubicBezTo>
                  <a:cubicBezTo>
                    <a:pt x="2117" y="13248"/>
                    <a:pt x="2052" y="13230"/>
                    <a:pt x="1980" y="13212"/>
                  </a:cubicBezTo>
                  <a:cubicBezTo>
                    <a:pt x="2004" y="13182"/>
                    <a:pt x="2022" y="13158"/>
                    <a:pt x="2046" y="13135"/>
                  </a:cubicBezTo>
                  <a:cubicBezTo>
                    <a:pt x="2010" y="13069"/>
                    <a:pt x="1980" y="13003"/>
                    <a:pt x="1938" y="12920"/>
                  </a:cubicBezTo>
                  <a:lnTo>
                    <a:pt x="1688" y="12920"/>
                  </a:lnTo>
                  <a:cubicBezTo>
                    <a:pt x="1700" y="12825"/>
                    <a:pt x="1706" y="12729"/>
                    <a:pt x="1718" y="12616"/>
                  </a:cubicBezTo>
                  <a:cubicBezTo>
                    <a:pt x="1652" y="12640"/>
                    <a:pt x="1598" y="12675"/>
                    <a:pt x="1569" y="12717"/>
                  </a:cubicBezTo>
                  <a:cubicBezTo>
                    <a:pt x="1551" y="12699"/>
                    <a:pt x="1539" y="12675"/>
                    <a:pt x="1515" y="12646"/>
                  </a:cubicBezTo>
                  <a:cubicBezTo>
                    <a:pt x="1455" y="12729"/>
                    <a:pt x="1509" y="12789"/>
                    <a:pt x="1515" y="12848"/>
                  </a:cubicBezTo>
                  <a:cubicBezTo>
                    <a:pt x="1449" y="12777"/>
                    <a:pt x="1426" y="12646"/>
                    <a:pt x="1443" y="12461"/>
                  </a:cubicBezTo>
                  <a:cubicBezTo>
                    <a:pt x="1402" y="12431"/>
                    <a:pt x="1360" y="12407"/>
                    <a:pt x="1318" y="12377"/>
                  </a:cubicBezTo>
                  <a:cubicBezTo>
                    <a:pt x="1282" y="12348"/>
                    <a:pt x="1247" y="12312"/>
                    <a:pt x="1199" y="12270"/>
                  </a:cubicBezTo>
                  <a:cubicBezTo>
                    <a:pt x="1199" y="12270"/>
                    <a:pt x="1169" y="12151"/>
                    <a:pt x="1145" y="12109"/>
                  </a:cubicBezTo>
                  <a:cubicBezTo>
                    <a:pt x="1116" y="12049"/>
                    <a:pt x="1181" y="11972"/>
                    <a:pt x="1110" y="11912"/>
                  </a:cubicBezTo>
                  <a:cubicBezTo>
                    <a:pt x="1062" y="11877"/>
                    <a:pt x="1044" y="11799"/>
                    <a:pt x="1014" y="11739"/>
                  </a:cubicBezTo>
                  <a:cubicBezTo>
                    <a:pt x="984" y="11680"/>
                    <a:pt x="967" y="11620"/>
                    <a:pt x="937" y="11555"/>
                  </a:cubicBezTo>
                  <a:cubicBezTo>
                    <a:pt x="984" y="11561"/>
                    <a:pt x="1026" y="11567"/>
                    <a:pt x="1086" y="11573"/>
                  </a:cubicBezTo>
                  <a:cubicBezTo>
                    <a:pt x="1050" y="11513"/>
                    <a:pt x="1020" y="11465"/>
                    <a:pt x="984" y="11412"/>
                  </a:cubicBezTo>
                  <a:cubicBezTo>
                    <a:pt x="1020" y="11388"/>
                    <a:pt x="1050" y="11358"/>
                    <a:pt x="1086" y="11334"/>
                  </a:cubicBezTo>
                  <a:cubicBezTo>
                    <a:pt x="1074" y="11280"/>
                    <a:pt x="1062" y="11227"/>
                    <a:pt x="1050" y="11173"/>
                  </a:cubicBezTo>
                  <a:cubicBezTo>
                    <a:pt x="1122" y="11090"/>
                    <a:pt x="1193" y="11006"/>
                    <a:pt x="1277" y="10905"/>
                  </a:cubicBezTo>
                  <a:cubicBezTo>
                    <a:pt x="1265" y="10887"/>
                    <a:pt x="1241" y="10845"/>
                    <a:pt x="1217" y="10797"/>
                  </a:cubicBezTo>
                  <a:cubicBezTo>
                    <a:pt x="1288" y="10797"/>
                    <a:pt x="1318" y="10762"/>
                    <a:pt x="1330" y="10684"/>
                  </a:cubicBezTo>
                  <a:cubicBezTo>
                    <a:pt x="1342" y="10625"/>
                    <a:pt x="1390" y="10571"/>
                    <a:pt x="1437" y="10523"/>
                  </a:cubicBezTo>
                  <a:cubicBezTo>
                    <a:pt x="1467" y="10481"/>
                    <a:pt x="1503" y="10422"/>
                    <a:pt x="1575" y="10446"/>
                  </a:cubicBezTo>
                  <a:cubicBezTo>
                    <a:pt x="1563" y="10380"/>
                    <a:pt x="1563" y="10315"/>
                    <a:pt x="1664" y="10309"/>
                  </a:cubicBezTo>
                  <a:cubicBezTo>
                    <a:pt x="1652" y="10261"/>
                    <a:pt x="1646" y="10225"/>
                    <a:pt x="1640" y="10195"/>
                  </a:cubicBezTo>
                  <a:cubicBezTo>
                    <a:pt x="1694" y="10148"/>
                    <a:pt x="1742" y="10106"/>
                    <a:pt x="1789" y="10064"/>
                  </a:cubicBezTo>
                  <a:cubicBezTo>
                    <a:pt x="1867" y="10016"/>
                    <a:pt x="1986" y="10070"/>
                    <a:pt x="2058" y="9945"/>
                  </a:cubicBezTo>
                  <a:cubicBezTo>
                    <a:pt x="2063" y="9927"/>
                    <a:pt x="2135" y="9945"/>
                    <a:pt x="2177" y="9945"/>
                  </a:cubicBezTo>
                  <a:cubicBezTo>
                    <a:pt x="2230" y="9909"/>
                    <a:pt x="2195" y="9766"/>
                    <a:pt x="2326" y="9820"/>
                  </a:cubicBezTo>
                  <a:cubicBezTo>
                    <a:pt x="2332" y="9820"/>
                    <a:pt x="2350" y="9802"/>
                    <a:pt x="2356" y="9784"/>
                  </a:cubicBezTo>
                  <a:cubicBezTo>
                    <a:pt x="2397" y="9700"/>
                    <a:pt x="2397" y="9700"/>
                    <a:pt x="2481" y="9671"/>
                  </a:cubicBezTo>
                  <a:cubicBezTo>
                    <a:pt x="2451" y="9629"/>
                    <a:pt x="2421" y="9599"/>
                    <a:pt x="2385" y="9551"/>
                  </a:cubicBezTo>
                  <a:cubicBezTo>
                    <a:pt x="2409" y="9522"/>
                    <a:pt x="2433" y="9480"/>
                    <a:pt x="2463" y="9444"/>
                  </a:cubicBezTo>
                  <a:cubicBezTo>
                    <a:pt x="2511" y="9516"/>
                    <a:pt x="2546" y="9581"/>
                    <a:pt x="2606" y="9671"/>
                  </a:cubicBezTo>
                  <a:cubicBezTo>
                    <a:pt x="2648" y="9551"/>
                    <a:pt x="2672" y="9468"/>
                    <a:pt x="2707" y="9384"/>
                  </a:cubicBezTo>
                  <a:cubicBezTo>
                    <a:pt x="2719" y="9361"/>
                    <a:pt x="2749" y="9319"/>
                    <a:pt x="2773" y="9319"/>
                  </a:cubicBezTo>
                  <a:cubicBezTo>
                    <a:pt x="2994" y="9313"/>
                    <a:pt x="3083" y="9158"/>
                    <a:pt x="3160" y="8979"/>
                  </a:cubicBezTo>
                  <a:cubicBezTo>
                    <a:pt x="3202" y="9027"/>
                    <a:pt x="3238" y="9063"/>
                    <a:pt x="3304" y="9140"/>
                  </a:cubicBezTo>
                  <a:cubicBezTo>
                    <a:pt x="3298" y="8991"/>
                    <a:pt x="3321" y="8896"/>
                    <a:pt x="3435" y="8842"/>
                  </a:cubicBezTo>
                  <a:cubicBezTo>
                    <a:pt x="3465" y="8884"/>
                    <a:pt x="3488" y="8925"/>
                    <a:pt x="3542" y="8997"/>
                  </a:cubicBezTo>
                  <a:lnTo>
                    <a:pt x="3542" y="8848"/>
                  </a:lnTo>
                  <a:cubicBezTo>
                    <a:pt x="3626" y="8818"/>
                    <a:pt x="3709" y="8788"/>
                    <a:pt x="3798" y="8753"/>
                  </a:cubicBezTo>
                  <a:cubicBezTo>
                    <a:pt x="3775" y="8693"/>
                    <a:pt x="3745" y="8633"/>
                    <a:pt x="3715" y="8568"/>
                  </a:cubicBezTo>
                  <a:cubicBezTo>
                    <a:pt x="3864" y="8574"/>
                    <a:pt x="3858" y="8705"/>
                    <a:pt x="3906" y="8788"/>
                  </a:cubicBezTo>
                  <a:cubicBezTo>
                    <a:pt x="3906" y="8788"/>
                    <a:pt x="3906" y="8782"/>
                    <a:pt x="3912" y="8782"/>
                  </a:cubicBezTo>
                  <a:cubicBezTo>
                    <a:pt x="3912" y="8782"/>
                    <a:pt x="3912" y="8788"/>
                    <a:pt x="3912" y="8788"/>
                  </a:cubicBezTo>
                  <a:cubicBezTo>
                    <a:pt x="3947" y="8782"/>
                    <a:pt x="3977" y="8776"/>
                    <a:pt x="4013" y="8770"/>
                  </a:cubicBezTo>
                  <a:cubicBezTo>
                    <a:pt x="4073" y="8758"/>
                    <a:pt x="4097" y="8782"/>
                    <a:pt x="4091" y="8854"/>
                  </a:cubicBezTo>
                  <a:cubicBezTo>
                    <a:pt x="4019" y="8848"/>
                    <a:pt x="3942" y="8902"/>
                    <a:pt x="3912" y="8788"/>
                  </a:cubicBezTo>
                  <a:cubicBezTo>
                    <a:pt x="3912" y="8788"/>
                    <a:pt x="3906" y="8788"/>
                    <a:pt x="3906" y="8788"/>
                  </a:cubicBezTo>
                  <a:lnTo>
                    <a:pt x="3906" y="8788"/>
                  </a:lnTo>
                  <a:cubicBezTo>
                    <a:pt x="3864" y="8818"/>
                    <a:pt x="3828" y="8860"/>
                    <a:pt x="3864" y="8913"/>
                  </a:cubicBezTo>
                  <a:cubicBezTo>
                    <a:pt x="3930" y="9027"/>
                    <a:pt x="3918" y="9146"/>
                    <a:pt x="3924" y="9271"/>
                  </a:cubicBezTo>
                  <a:lnTo>
                    <a:pt x="3924" y="9271"/>
                  </a:lnTo>
                  <a:cubicBezTo>
                    <a:pt x="3977" y="9259"/>
                    <a:pt x="4031" y="9253"/>
                    <a:pt x="4085" y="9241"/>
                  </a:cubicBezTo>
                  <a:cubicBezTo>
                    <a:pt x="4037" y="9307"/>
                    <a:pt x="3983" y="9307"/>
                    <a:pt x="3924" y="9271"/>
                  </a:cubicBezTo>
                  <a:lnTo>
                    <a:pt x="3924" y="9271"/>
                  </a:lnTo>
                  <a:cubicBezTo>
                    <a:pt x="3930" y="9337"/>
                    <a:pt x="3894" y="9426"/>
                    <a:pt x="3995" y="9468"/>
                  </a:cubicBezTo>
                  <a:cubicBezTo>
                    <a:pt x="4013" y="9474"/>
                    <a:pt x="4001" y="9545"/>
                    <a:pt x="4001" y="9605"/>
                  </a:cubicBezTo>
                  <a:cubicBezTo>
                    <a:pt x="4031" y="9593"/>
                    <a:pt x="4085" y="9575"/>
                    <a:pt x="4079" y="9575"/>
                  </a:cubicBezTo>
                  <a:cubicBezTo>
                    <a:pt x="4055" y="9468"/>
                    <a:pt x="4138" y="9414"/>
                    <a:pt x="4192" y="9355"/>
                  </a:cubicBezTo>
                  <a:cubicBezTo>
                    <a:pt x="4228" y="9325"/>
                    <a:pt x="4263" y="9313"/>
                    <a:pt x="4275" y="9253"/>
                  </a:cubicBezTo>
                  <a:cubicBezTo>
                    <a:pt x="4281" y="9212"/>
                    <a:pt x="4347" y="9182"/>
                    <a:pt x="4401" y="9140"/>
                  </a:cubicBezTo>
                  <a:cubicBezTo>
                    <a:pt x="4430" y="9295"/>
                    <a:pt x="4341" y="9361"/>
                    <a:pt x="4257" y="9426"/>
                  </a:cubicBezTo>
                  <a:cubicBezTo>
                    <a:pt x="4275" y="9462"/>
                    <a:pt x="4293" y="9492"/>
                    <a:pt x="4311" y="9528"/>
                  </a:cubicBezTo>
                  <a:cubicBezTo>
                    <a:pt x="4323" y="9557"/>
                    <a:pt x="4347" y="9599"/>
                    <a:pt x="4341" y="9635"/>
                  </a:cubicBezTo>
                  <a:cubicBezTo>
                    <a:pt x="4335" y="9706"/>
                    <a:pt x="4311" y="9778"/>
                    <a:pt x="4305" y="9855"/>
                  </a:cubicBezTo>
                  <a:cubicBezTo>
                    <a:pt x="4293" y="9975"/>
                    <a:pt x="4353" y="10016"/>
                    <a:pt x="4484" y="9999"/>
                  </a:cubicBezTo>
                  <a:cubicBezTo>
                    <a:pt x="4496" y="9999"/>
                    <a:pt x="4514" y="10005"/>
                    <a:pt x="4532" y="10034"/>
                  </a:cubicBezTo>
                  <a:cubicBezTo>
                    <a:pt x="4496" y="10046"/>
                    <a:pt x="4436" y="10052"/>
                    <a:pt x="4424" y="10082"/>
                  </a:cubicBezTo>
                  <a:cubicBezTo>
                    <a:pt x="4407" y="10118"/>
                    <a:pt x="4424" y="10171"/>
                    <a:pt x="4412" y="10219"/>
                  </a:cubicBezTo>
                  <a:cubicBezTo>
                    <a:pt x="4371" y="10404"/>
                    <a:pt x="4365" y="10511"/>
                    <a:pt x="4418" y="10631"/>
                  </a:cubicBezTo>
                  <a:cubicBezTo>
                    <a:pt x="4478" y="10762"/>
                    <a:pt x="4496" y="10899"/>
                    <a:pt x="4442" y="11036"/>
                  </a:cubicBezTo>
                  <a:cubicBezTo>
                    <a:pt x="4436" y="11054"/>
                    <a:pt x="4418" y="11084"/>
                    <a:pt x="4424" y="11102"/>
                  </a:cubicBezTo>
                  <a:cubicBezTo>
                    <a:pt x="4478" y="11239"/>
                    <a:pt x="4460" y="11394"/>
                    <a:pt x="4520" y="11525"/>
                  </a:cubicBezTo>
                  <a:cubicBezTo>
                    <a:pt x="4538" y="11567"/>
                    <a:pt x="4544" y="11620"/>
                    <a:pt x="4526" y="11656"/>
                  </a:cubicBezTo>
                  <a:cubicBezTo>
                    <a:pt x="4496" y="11716"/>
                    <a:pt x="4442" y="11686"/>
                    <a:pt x="4401" y="11662"/>
                  </a:cubicBezTo>
                  <a:cubicBezTo>
                    <a:pt x="4377" y="11650"/>
                    <a:pt x="4353" y="11650"/>
                    <a:pt x="4317" y="11644"/>
                  </a:cubicBezTo>
                  <a:cubicBezTo>
                    <a:pt x="4305" y="11668"/>
                    <a:pt x="4275" y="11704"/>
                    <a:pt x="4287" y="11716"/>
                  </a:cubicBezTo>
                  <a:cubicBezTo>
                    <a:pt x="4359" y="11823"/>
                    <a:pt x="4311" y="11936"/>
                    <a:pt x="4311" y="12044"/>
                  </a:cubicBezTo>
                  <a:cubicBezTo>
                    <a:pt x="4311" y="12091"/>
                    <a:pt x="4287" y="12133"/>
                    <a:pt x="4263" y="12199"/>
                  </a:cubicBezTo>
                  <a:cubicBezTo>
                    <a:pt x="4311" y="12234"/>
                    <a:pt x="4377" y="12276"/>
                    <a:pt x="4442" y="12324"/>
                  </a:cubicBezTo>
                  <a:cubicBezTo>
                    <a:pt x="4442" y="12330"/>
                    <a:pt x="4436" y="12342"/>
                    <a:pt x="4430" y="12348"/>
                  </a:cubicBezTo>
                  <a:cubicBezTo>
                    <a:pt x="4359" y="12330"/>
                    <a:pt x="4287" y="12318"/>
                    <a:pt x="4174" y="12288"/>
                  </a:cubicBezTo>
                  <a:cubicBezTo>
                    <a:pt x="4293" y="12461"/>
                    <a:pt x="4436" y="12359"/>
                    <a:pt x="4544" y="12401"/>
                  </a:cubicBezTo>
                  <a:cubicBezTo>
                    <a:pt x="4585" y="12670"/>
                    <a:pt x="4573" y="12753"/>
                    <a:pt x="4436" y="12884"/>
                  </a:cubicBezTo>
                  <a:cubicBezTo>
                    <a:pt x="4466" y="12777"/>
                    <a:pt x="4484" y="12699"/>
                    <a:pt x="4502" y="12616"/>
                  </a:cubicBezTo>
                  <a:cubicBezTo>
                    <a:pt x="4389" y="12526"/>
                    <a:pt x="4293" y="12413"/>
                    <a:pt x="4114" y="12407"/>
                  </a:cubicBezTo>
                  <a:cubicBezTo>
                    <a:pt x="4138" y="12509"/>
                    <a:pt x="4222" y="12509"/>
                    <a:pt x="4275" y="12544"/>
                  </a:cubicBezTo>
                  <a:cubicBezTo>
                    <a:pt x="4216" y="12580"/>
                    <a:pt x="4216" y="12622"/>
                    <a:pt x="4257" y="12675"/>
                  </a:cubicBezTo>
                  <a:cubicBezTo>
                    <a:pt x="4287" y="12723"/>
                    <a:pt x="4305" y="12777"/>
                    <a:pt x="4222" y="12801"/>
                  </a:cubicBezTo>
                  <a:cubicBezTo>
                    <a:pt x="4234" y="12890"/>
                    <a:pt x="4371" y="12914"/>
                    <a:pt x="4329" y="13051"/>
                  </a:cubicBezTo>
                  <a:cubicBezTo>
                    <a:pt x="4180" y="12974"/>
                    <a:pt x="4138" y="12729"/>
                    <a:pt x="3894" y="12789"/>
                  </a:cubicBezTo>
                  <a:cubicBezTo>
                    <a:pt x="3965" y="12860"/>
                    <a:pt x="4097" y="12813"/>
                    <a:pt x="4091" y="12944"/>
                  </a:cubicBezTo>
                  <a:cubicBezTo>
                    <a:pt x="4061" y="12974"/>
                    <a:pt x="3953" y="12997"/>
                    <a:pt x="4061" y="13075"/>
                  </a:cubicBezTo>
                  <a:cubicBezTo>
                    <a:pt x="4085" y="13099"/>
                    <a:pt x="4102" y="13129"/>
                    <a:pt x="4126" y="13152"/>
                  </a:cubicBezTo>
                  <a:cubicBezTo>
                    <a:pt x="4132" y="13152"/>
                    <a:pt x="4132" y="13152"/>
                    <a:pt x="4132" y="13152"/>
                  </a:cubicBezTo>
                  <a:cubicBezTo>
                    <a:pt x="4132" y="13152"/>
                    <a:pt x="4132" y="13152"/>
                    <a:pt x="4132" y="13152"/>
                  </a:cubicBezTo>
                  <a:cubicBezTo>
                    <a:pt x="4150" y="13146"/>
                    <a:pt x="4174" y="13141"/>
                    <a:pt x="4228" y="13123"/>
                  </a:cubicBezTo>
                  <a:cubicBezTo>
                    <a:pt x="4192" y="13188"/>
                    <a:pt x="4168" y="13218"/>
                    <a:pt x="4150" y="13254"/>
                  </a:cubicBezTo>
                  <a:cubicBezTo>
                    <a:pt x="4138" y="13248"/>
                    <a:pt x="4126" y="13242"/>
                    <a:pt x="4114" y="13242"/>
                  </a:cubicBezTo>
                  <a:cubicBezTo>
                    <a:pt x="4120" y="13212"/>
                    <a:pt x="4126" y="13182"/>
                    <a:pt x="4132" y="13152"/>
                  </a:cubicBezTo>
                  <a:cubicBezTo>
                    <a:pt x="4132" y="13152"/>
                    <a:pt x="4132" y="13152"/>
                    <a:pt x="4132" y="13158"/>
                  </a:cubicBezTo>
                  <a:cubicBezTo>
                    <a:pt x="4126" y="13152"/>
                    <a:pt x="4126" y="13152"/>
                    <a:pt x="4126" y="13152"/>
                  </a:cubicBezTo>
                  <a:cubicBezTo>
                    <a:pt x="3989" y="13176"/>
                    <a:pt x="3846" y="13200"/>
                    <a:pt x="3703" y="13224"/>
                  </a:cubicBezTo>
                  <a:cubicBezTo>
                    <a:pt x="3715" y="13331"/>
                    <a:pt x="3846" y="13284"/>
                    <a:pt x="3900" y="13343"/>
                  </a:cubicBezTo>
                  <a:cubicBezTo>
                    <a:pt x="3918" y="13462"/>
                    <a:pt x="3840" y="13498"/>
                    <a:pt x="3775" y="13534"/>
                  </a:cubicBezTo>
                  <a:close/>
                  <a:moveTo>
                    <a:pt x="4091" y="9021"/>
                  </a:moveTo>
                  <a:cubicBezTo>
                    <a:pt x="4067" y="8985"/>
                    <a:pt x="4043" y="8949"/>
                    <a:pt x="4019" y="8902"/>
                  </a:cubicBezTo>
                  <a:cubicBezTo>
                    <a:pt x="4138" y="8890"/>
                    <a:pt x="4126" y="8949"/>
                    <a:pt x="4091" y="9021"/>
                  </a:cubicBezTo>
                  <a:close/>
                  <a:moveTo>
                    <a:pt x="3989" y="15835"/>
                  </a:moveTo>
                  <a:cubicBezTo>
                    <a:pt x="3989" y="15794"/>
                    <a:pt x="3870" y="15800"/>
                    <a:pt x="3936" y="15722"/>
                  </a:cubicBezTo>
                  <a:cubicBezTo>
                    <a:pt x="3983" y="15746"/>
                    <a:pt x="4001" y="15782"/>
                    <a:pt x="3989" y="15835"/>
                  </a:cubicBezTo>
                  <a:close/>
                  <a:moveTo>
                    <a:pt x="4114" y="15060"/>
                  </a:moveTo>
                  <a:cubicBezTo>
                    <a:pt x="4132" y="15120"/>
                    <a:pt x="4150" y="15162"/>
                    <a:pt x="4174" y="15233"/>
                  </a:cubicBezTo>
                  <a:cubicBezTo>
                    <a:pt x="4091" y="15185"/>
                    <a:pt x="4043" y="15162"/>
                    <a:pt x="4114" y="15060"/>
                  </a:cubicBezTo>
                  <a:close/>
                  <a:moveTo>
                    <a:pt x="4472" y="16092"/>
                  </a:moveTo>
                  <a:cubicBezTo>
                    <a:pt x="4448" y="16086"/>
                    <a:pt x="4418" y="16086"/>
                    <a:pt x="4395" y="16080"/>
                  </a:cubicBezTo>
                  <a:cubicBezTo>
                    <a:pt x="4401" y="16068"/>
                    <a:pt x="4407" y="16050"/>
                    <a:pt x="4412" y="16038"/>
                  </a:cubicBezTo>
                  <a:cubicBezTo>
                    <a:pt x="4430" y="16044"/>
                    <a:pt x="4454" y="16056"/>
                    <a:pt x="4478" y="16062"/>
                  </a:cubicBezTo>
                  <a:close/>
                  <a:moveTo>
                    <a:pt x="5003" y="16670"/>
                  </a:moveTo>
                  <a:cubicBezTo>
                    <a:pt x="4985" y="16670"/>
                    <a:pt x="4967" y="16640"/>
                    <a:pt x="4955" y="16628"/>
                  </a:cubicBezTo>
                  <a:cubicBezTo>
                    <a:pt x="4973" y="16616"/>
                    <a:pt x="4991" y="16592"/>
                    <a:pt x="5009" y="16592"/>
                  </a:cubicBezTo>
                  <a:cubicBezTo>
                    <a:pt x="5021" y="16592"/>
                    <a:pt x="5038" y="16616"/>
                    <a:pt x="5068" y="16634"/>
                  </a:cubicBezTo>
                  <a:cubicBezTo>
                    <a:pt x="5038" y="16652"/>
                    <a:pt x="5015" y="16676"/>
                    <a:pt x="4997" y="16670"/>
                  </a:cubicBezTo>
                  <a:close/>
                  <a:moveTo>
                    <a:pt x="6624" y="16533"/>
                  </a:moveTo>
                  <a:cubicBezTo>
                    <a:pt x="6553" y="16592"/>
                    <a:pt x="6523" y="16527"/>
                    <a:pt x="6481" y="16473"/>
                  </a:cubicBezTo>
                  <a:cubicBezTo>
                    <a:pt x="6505" y="16443"/>
                    <a:pt x="6523" y="16408"/>
                    <a:pt x="6553" y="16366"/>
                  </a:cubicBezTo>
                  <a:cubicBezTo>
                    <a:pt x="6595" y="16396"/>
                    <a:pt x="6630" y="16426"/>
                    <a:pt x="6678" y="16455"/>
                  </a:cubicBezTo>
                  <a:cubicBezTo>
                    <a:pt x="6660" y="16485"/>
                    <a:pt x="6648" y="16515"/>
                    <a:pt x="6624" y="16527"/>
                  </a:cubicBezTo>
                  <a:close/>
                  <a:moveTo>
                    <a:pt x="6928" y="16604"/>
                  </a:moveTo>
                  <a:cubicBezTo>
                    <a:pt x="6869" y="16563"/>
                    <a:pt x="6875" y="16527"/>
                    <a:pt x="6940" y="16473"/>
                  </a:cubicBezTo>
                  <a:cubicBezTo>
                    <a:pt x="6958" y="16521"/>
                    <a:pt x="6970" y="16557"/>
                    <a:pt x="6988" y="16598"/>
                  </a:cubicBezTo>
                  <a:cubicBezTo>
                    <a:pt x="6964" y="16598"/>
                    <a:pt x="6940" y="16610"/>
                    <a:pt x="6928" y="16604"/>
                  </a:cubicBezTo>
                  <a:close/>
                  <a:moveTo>
                    <a:pt x="8008" y="17141"/>
                  </a:moveTo>
                  <a:cubicBezTo>
                    <a:pt x="7966" y="17135"/>
                    <a:pt x="7930" y="17129"/>
                    <a:pt x="7894" y="17129"/>
                  </a:cubicBezTo>
                  <a:lnTo>
                    <a:pt x="7894" y="17093"/>
                  </a:lnTo>
                  <a:cubicBezTo>
                    <a:pt x="7930" y="17087"/>
                    <a:pt x="7972" y="17087"/>
                    <a:pt x="8008" y="17081"/>
                  </a:cubicBezTo>
                  <a:cubicBezTo>
                    <a:pt x="8008" y="17105"/>
                    <a:pt x="8008" y="17123"/>
                    <a:pt x="8008" y="17141"/>
                  </a:cubicBezTo>
                  <a:close/>
                  <a:moveTo>
                    <a:pt x="8479" y="17236"/>
                  </a:moveTo>
                  <a:cubicBezTo>
                    <a:pt x="8496" y="17183"/>
                    <a:pt x="8508" y="17141"/>
                    <a:pt x="8532" y="17063"/>
                  </a:cubicBezTo>
                  <a:cubicBezTo>
                    <a:pt x="8574" y="17165"/>
                    <a:pt x="8574" y="17213"/>
                    <a:pt x="8479" y="17236"/>
                  </a:cubicBezTo>
                  <a:close/>
                  <a:moveTo>
                    <a:pt x="8830" y="17302"/>
                  </a:moveTo>
                  <a:cubicBezTo>
                    <a:pt x="8800" y="17236"/>
                    <a:pt x="8783" y="17201"/>
                    <a:pt x="8753" y="17147"/>
                  </a:cubicBezTo>
                  <a:cubicBezTo>
                    <a:pt x="8800" y="17135"/>
                    <a:pt x="8854" y="17111"/>
                    <a:pt x="8866" y="17123"/>
                  </a:cubicBezTo>
                  <a:cubicBezTo>
                    <a:pt x="8938" y="17183"/>
                    <a:pt x="8872" y="17230"/>
                    <a:pt x="8830" y="17296"/>
                  </a:cubicBezTo>
                  <a:close/>
                  <a:moveTo>
                    <a:pt x="9224" y="17773"/>
                  </a:moveTo>
                  <a:cubicBezTo>
                    <a:pt x="9206" y="17767"/>
                    <a:pt x="9194" y="17761"/>
                    <a:pt x="9176" y="17755"/>
                  </a:cubicBezTo>
                  <a:cubicBezTo>
                    <a:pt x="9188" y="17725"/>
                    <a:pt x="9200" y="17701"/>
                    <a:pt x="9218" y="17678"/>
                  </a:cubicBezTo>
                  <a:cubicBezTo>
                    <a:pt x="9218" y="17672"/>
                    <a:pt x="9248" y="17683"/>
                    <a:pt x="9248" y="17683"/>
                  </a:cubicBezTo>
                  <a:cubicBezTo>
                    <a:pt x="9236" y="17713"/>
                    <a:pt x="9230" y="17743"/>
                    <a:pt x="9224" y="17773"/>
                  </a:cubicBezTo>
                  <a:close/>
                  <a:moveTo>
                    <a:pt x="9576" y="17218"/>
                  </a:moveTo>
                  <a:cubicBezTo>
                    <a:pt x="9552" y="17207"/>
                    <a:pt x="9528" y="17201"/>
                    <a:pt x="9528" y="17189"/>
                  </a:cubicBezTo>
                  <a:cubicBezTo>
                    <a:pt x="9498" y="17123"/>
                    <a:pt x="9528" y="17099"/>
                    <a:pt x="9623" y="17099"/>
                  </a:cubicBezTo>
                  <a:cubicBezTo>
                    <a:pt x="9599" y="17153"/>
                    <a:pt x="9587" y="17183"/>
                    <a:pt x="9576" y="17218"/>
                  </a:cubicBezTo>
                  <a:close/>
                  <a:moveTo>
                    <a:pt x="9647" y="16974"/>
                  </a:moveTo>
                  <a:cubicBezTo>
                    <a:pt x="9450" y="16956"/>
                    <a:pt x="9260" y="16908"/>
                    <a:pt x="9057" y="16956"/>
                  </a:cubicBezTo>
                  <a:cubicBezTo>
                    <a:pt x="8961" y="16980"/>
                    <a:pt x="8854" y="16926"/>
                    <a:pt x="8759" y="16908"/>
                  </a:cubicBezTo>
                  <a:cubicBezTo>
                    <a:pt x="8711" y="16902"/>
                    <a:pt x="8663" y="16897"/>
                    <a:pt x="8622" y="16891"/>
                  </a:cubicBezTo>
                  <a:cubicBezTo>
                    <a:pt x="8574" y="16932"/>
                    <a:pt x="8687" y="17010"/>
                    <a:pt x="8556" y="17022"/>
                  </a:cubicBezTo>
                  <a:cubicBezTo>
                    <a:pt x="8550" y="16998"/>
                    <a:pt x="8544" y="16974"/>
                    <a:pt x="8544" y="16950"/>
                  </a:cubicBezTo>
                  <a:cubicBezTo>
                    <a:pt x="8532" y="16891"/>
                    <a:pt x="8496" y="16855"/>
                    <a:pt x="8443" y="16867"/>
                  </a:cubicBezTo>
                  <a:cubicBezTo>
                    <a:pt x="8288" y="16902"/>
                    <a:pt x="8151" y="16849"/>
                    <a:pt x="8008" y="16795"/>
                  </a:cubicBezTo>
                  <a:cubicBezTo>
                    <a:pt x="7972" y="16783"/>
                    <a:pt x="7930" y="16771"/>
                    <a:pt x="7888" y="16765"/>
                  </a:cubicBezTo>
                  <a:cubicBezTo>
                    <a:pt x="7698" y="16742"/>
                    <a:pt x="7519" y="16694"/>
                    <a:pt x="7370" y="16575"/>
                  </a:cubicBezTo>
                  <a:cubicBezTo>
                    <a:pt x="7304" y="16527"/>
                    <a:pt x="7274" y="16557"/>
                    <a:pt x="7250" y="16616"/>
                  </a:cubicBezTo>
                  <a:cubicBezTo>
                    <a:pt x="7221" y="16598"/>
                    <a:pt x="7197" y="16557"/>
                    <a:pt x="7167" y="16557"/>
                  </a:cubicBezTo>
                  <a:cubicBezTo>
                    <a:pt x="7131" y="16551"/>
                    <a:pt x="7101" y="16586"/>
                    <a:pt x="7054" y="16604"/>
                  </a:cubicBezTo>
                  <a:cubicBezTo>
                    <a:pt x="7048" y="16539"/>
                    <a:pt x="7042" y="16479"/>
                    <a:pt x="7030" y="16408"/>
                  </a:cubicBezTo>
                  <a:cubicBezTo>
                    <a:pt x="6928" y="16390"/>
                    <a:pt x="6821" y="16366"/>
                    <a:pt x="6720" y="16348"/>
                  </a:cubicBezTo>
                  <a:cubicBezTo>
                    <a:pt x="6672" y="16205"/>
                    <a:pt x="6630" y="16181"/>
                    <a:pt x="6499" y="16217"/>
                  </a:cubicBezTo>
                  <a:cubicBezTo>
                    <a:pt x="6446" y="16235"/>
                    <a:pt x="6386" y="16253"/>
                    <a:pt x="6314" y="16276"/>
                  </a:cubicBezTo>
                  <a:cubicBezTo>
                    <a:pt x="6320" y="16229"/>
                    <a:pt x="6326" y="16205"/>
                    <a:pt x="6332" y="16175"/>
                  </a:cubicBezTo>
                  <a:cubicBezTo>
                    <a:pt x="6308" y="16133"/>
                    <a:pt x="6231" y="16205"/>
                    <a:pt x="6219" y="16104"/>
                  </a:cubicBezTo>
                  <a:cubicBezTo>
                    <a:pt x="6213" y="16026"/>
                    <a:pt x="6124" y="15996"/>
                    <a:pt x="6034" y="16002"/>
                  </a:cubicBezTo>
                  <a:cubicBezTo>
                    <a:pt x="5820" y="16008"/>
                    <a:pt x="5802" y="15996"/>
                    <a:pt x="5712" y="15800"/>
                  </a:cubicBezTo>
                  <a:cubicBezTo>
                    <a:pt x="5670" y="15829"/>
                    <a:pt x="5623" y="15871"/>
                    <a:pt x="5575" y="15877"/>
                  </a:cubicBezTo>
                  <a:cubicBezTo>
                    <a:pt x="5521" y="15889"/>
                    <a:pt x="5492" y="15823"/>
                    <a:pt x="5456" y="15788"/>
                  </a:cubicBezTo>
                  <a:cubicBezTo>
                    <a:pt x="5372" y="15710"/>
                    <a:pt x="5313" y="15573"/>
                    <a:pt x="5164" y="15567"/>
                  </a:cubicBezTo>
                  <a:cubicBezTo>
                    <a:pt x="5110" y="15472"/>
                    <a:pt x="5009" y="15490"/>
                    <a:pt x="4901" y="15466"/>
                  </a:cubicBezTo>
                  <a:cubicBezTo>
                    <a:pt x="4931" y="15424"/>
                    <a:pt x="4949" y="15394"/>
                    <a:pt x="4973" y="15358"/>
                  </a:cubicBezTo>
                  <a:cubicBezTo>
                    <a:pt x="4889" y="15323"/>
                    <a:pt x="4788" y="15305"/>
                    <a:pt x="4728" y="15245"/>
                  </a:cubicBezTo>
                  <a:cubicBezTo>
                    <a:pt x="4639" y="15168"/>
                    <a:pt x="4568" y="15376"/>
                    <a:pt x="4490" y="15227"/>
                  </a:cubicBezTo>
                  <a:cubicBezTo>
                    <a:pt x="4520" y="15203"/>
                    <a:pt x="4550" y="15179"/>
                    <a:pt x="4585" y="15150"/>
                  </a:cubicBezTo>
                  <a:cubicBezTo>
                    <a:pt x="4478" y="15078"/>
                    <a:pt x="4377" y="15007"/>
                    <a:pt x="4281" y="14941"/>
                  </a:cubicBezTo>
                  <a:cubicBezTo>
                    <a:pt x="4305" y="15019"/>
                    <a:pt x="4281" y="15066"/>
                    <a:pt x="4216" y="15078"/>
                  </a:cubicBezTo>
                  <a:cubicBezTo>
                    <a:pt x="4234" y="15030"/>
                    <a:pt x="4257" y="14989"/>
                    <a:pt x="4275" y="14941"/>
                  </a:cubicBezTo>
                  <a:cubicBezTo>
                    <a:pt x="4150" y="14905"/>
                    <a:pt x="4073" y="14822"/>
                    <a:pt x="4043" y="14703"/>
                  </a:cubicBezTo>
                  <a:cubicBezTo>
                    <a:pt x="4102" y="14643"/>
                    <a:pt x="4162" y="14589"/>
                    <a:pt x="4234" y="14530"/>
                  </a:cubicBezTo>
                  <a:cubicBezTo>
                    <a:pt x="4228" y="14500"/>
                    <a:pt x="4198" y="14440"/>
                    <a:pt x="4216" y="14404"/>
                  </a:cubicBezTo>
                  <a:cubicBezTo>
                    <a:pt x="4234" y="14363"/>
                    <a:pt x="4299" y="14345"/>
                    <a:pt x="4341" y="14309"/>
                  </a:cubicBezTo>
                  <a:cubicBezTo>
                    <a:pt x="4371" y="14285"/>
                    <a:pt x="4407" y="14255"/>
                    <a:pt x="4412" y="14220"/>
                  </a:cubicBezTo>
                  <a:cubicBezTo>
                    <a:pt x="4424" y="14124"/>
                    <a:pt x="4490" y="14053"/>
                    <a:pt x="4508" y="13945"/>
                  </a:cubicBezTo>
                  <a:cubicBezTo>
                    <a:pt x="4520" y="13868"/>
                    <a:pt x="4579" y="13767"/>
                    <a:pt x="4728" y="13808"/>
                  </a:cubicBezTo>
                  <a:cubicBezTo>
                    <a:pt x="4705" y="13725"/>
                    <a:pt x="4681" y="13665"/>
                    <a:pt x="4657" y="13588"/>
                  </a:cubicBezTo>
                  <a:cubicBezTo>
                    <a:pt x="4872" y="13582"/>
                    <a:pt x="4806" y="13367"/>
                    <a:pt x="4907" y="13266"/>
                  </a:cubicBezTo>
                  <a:cubicBezTo>
                    <a:pt x="4967" y="13284"/>
                    <a:pt x="5033" y="13296"/>
                    <a:pt x="5104" y="13313"/>
                  </a:cubicBezTo>
                  <a:lnTo>
                    <a:pt x="5104" y="13474"/>
                  </a:lnTo>
                  <a:cubicBezTo>
                    <a:pt x="5265" y="13629"/>
                    <a:pt x="5414" y="13772"/>
                    <a:pt x="5563" y="13916"/>
                  </a:cubicBezTo>
                  <a:cubicBezTo>
                    <a:pt x="5676" y="13880"/>
                    <a:pt x="5575" y="13802"/>
                    <a:pt x="5593" y="13749"/>
                  </a:cubicBezTo>
                  <a:cubicBezTo>
                    <a:pt x="5617" y="13755"/>
                    <a:pt x="5641" y="13767"/>
                    <a:pt x="5676" y="13772"/>
                  </a:cubicBezTo>
                  <a:cubicBezTo>
                    <a:pt x="5670" y="13731"/>
                    <a:pt x="5664" y="13701"/>
                    <a:pt x="5664" y="13671"/>
                  </a:cubicBezTo>
                  <a:cubicBezTo>
                    <a:pt x="5670" y="13665"/>
                    <a:pt x="5676" y="13665"/>
                    <a:pt x="5688" y="13659"/>
                  </a:cubicBezTo>
                  <a:cubicBezTo>
                    <a:pt x="5694" y="13689"/>
                    <a:pt x="5712" y="13719"/>
                    <a:pt x="5718" y="13749"/>
                  </a:cubicBezTo>
                  <a:cubicBezTo>
                    <a:pt x="5724" y="13790"/>
                    <a:pt x="5730" y="13832"/>
                    <a:pt x="5718" y="13874"/>
                  </a:cubicBezTo>
                  <a:cubicBezTo>
                    <a:pt x="5712" y="13898"/>
                    <a:pt x="5670" y="13916"/>
                    <a:pt x="5653" y="13945"/>
                  </a:cubicBezTo>
                  <a:cubicBezTo>
                    <a:pt x="5635" y="13969"/>
                    <a:pt x="5629" y="14011"/>
                    <a:pt x="5611" y="14053"/>
                  </a:cubicBezTo>
                  <a:cubicBezTo>
                    <a:pt x="5694" y="14094"/>
                    <a:pt x="5772" y="14136"/>
                    <a:pt x="5849" y="14172"/>
                  </a:cubicBezTo>
                  <a:cubicBezTo>
                    <a:pt x="5784" y="14190"/>
                    <a:pt x="5724" y="14202"/>
                    <a:pt x="5629" y="14226"/>
                  </a:cubicBezTo>
                  <a:cubicBezTo>
                    <a:pt x="5694" y="14261"/>
                    <a:pt x="5736" y="14267"/>
                    <a:pt x="5754" y="14291"/>
                  </a:cubicBezTo>
                  <a:cubicBezTo>
                    <a:pt x="5802" y="14387"/>
                    <a:pt x="5861" y="14357"/>
                    <a:pt x="5933" y="14333"/>
                  </a:cubicBezTo>
                  <a:cubicBezTo>
                    <a:pt x="5980" y="14315"/>
                    <a:pt x="6046" y="14309"/>
                    <a:pt x="6082" y="14339"/>
                  </a:cubicBezTo>
                  <a:cubicBezTo>
                    <a:pt x="6195" y="14416"/>
                    <a:pt x="6291" y="14512"/>
                    <a:pt x="6398" y="14601"/>
                  </a:cubicBezTo>
                  <a:cubicBezTo>
                    <a:pt x="6481" y="14661"/>
                    <a:pt x="6547" y="14756"/>
                    <a:pt x="6666" y="14744"/>
                  </a:cubicBezTo>
                  <a:cubicBezTo>
                    <a:pt x="6708" y="14679"/>
                    <a:pt x="6529" y="14667"/>
                    <a:pt x="6654" y="14583"/>
                  </a:cubicBezTo>
                  <a:cubicBezTo>
                    <a:pt x="6684" y="14661"/>
                    <a:pt x="6708" y="14732"/>
                    <a:pt x="6750" y="14798"/>
                  </a:cubicBezTo>
                  <a:cubicBezTo>
                    <a:pt x="6773" y="14834"/>
                    <a:pt x="6815" y="14852"/>
                    <a:pt x="6851" y="14881"/>
                  </a:cubicBezTo>
                  <a:cubicBezTo>
                    <a:pt x="6833" y="14792"/>
                    <a:pt x="6917" y="14828"/>
                    <a:pt x="6958" y="14786"/>
                  </a:cubicBezTo>
                  <a:cubicBezTo>
                    <a:pt x="6964" y="14881"/>
                    <a:pt x="6917" y="14893"/>
                    <a:pt x="6851" y="14893"/>
                  </a:cubicBezTo>
                  <a:cubicBezTo>
                    <a:pt x="6869" y="14911"/>
                    <a:pt x="6887" y="14947"/>
                    <a:pt x="6899" y="14947"/>
                  </a:cubicBezTo>
                  <a:cubicBezTo>
                    <a:pt x="6964" y="14941"/>
                    <a:pt x="7054" y="14899"/>
                    <a:pt x="7083" y="14929"/>
                  </a:cubicBezTo>
                  <a:cubicBezTo>
                    <a:pt x="7161" y="14995"/>
                    <a:pt x="7203" y="14929"/>
                    <a:pt x="7274" y="14899"/>
                  </a:cubicBezTo>
                  <a:cubicBezTo>
                    <a:pt x="7280" y="14947"/>
                    <a:pt x="7292" y="14983"/>
                    <a:pt x="7298" y="15024"/>
                  </a:cubicBezTo>
                  <a:cubicBezTo>
                    <a:pt x="7346" y="15036"/>
                    <a:pt x="7399" y="15048"/>
                    <a:pt x="7447" y="15066"/>
                  </a:cubicBezTo>
                  <a:cubicBezTo>
                    <a:pt x="7495" y="15090"/>
                    <a:pt x="7537" y="15126"/>
                    <a:pt x="7596" y="15162"/>
                  </a:cubicBezTo>
                  <a:cubicBezTo>
                    <a:pt x="7620" y="15108"/>
                    <a:pt x="7638" y="15060"/>
                    <a:pt x="7662" y="15013"/>
                  </a:cubicBezTo>
                  <a:cubicBezTo>
                    <a:pt x="7698" y="15066"/>
                    <a:pt x="7721" y="15126"/>
                    <a:pt x="7757" y="15144"/>
                  </a:cubicBezTo>
                  <a:cubicBezTo>
                    <a:pt x="7787" y="15162"/>
                    <a:pt x="7841" y="15120"/>
                    <a:pt x="7882" y="15114"/>
                  </a:cubicBezTo>
                  <a:cubicBezTo>
                    <a:pt x="7930" y="15108"/>
                    <a:pt x="7978" y="15108"/>
                    <a:pt x="8025" y="15114"/>
                  </a:cubicBezTo>
                  <a:cubicBezTo>
                    <a:pt x="8091" y="15114"/>
                    <a:pt x="8151" y="15114"/>
                    <a:pt x="8169" y="15007"/>
                  </a:cubicBezTo>
                  <a:cubicBezTo>
                    <a:pt x="8198" y="15066"/>
                    <a:pt x="8216" y="15102"/>
                    <a:pt x="8234" y="15138"/>
                  </a:cubicBezTo>
                  <a:cubicBezTo>
                    <a:pt x="8294" y="15102"/>
                    <a:pt x="8347" y="15078"/>
                    <a:pt x="8407" y="15048"/>
                  </a:cubicBezTo>
                  <a:cubicBezTo>
                    <a:pt x="8431" y="15078"/>
                    <a:pt x="8449" y="15108"/>
                    <a:pt x="8467" y="15126"/>
                  </a:cubicBezTo>
                  <a:cubicBezTo>
                    <a:pt x="8580" y="15078"/>
                    <a:pt x="8687" y="15030"/>
                    <a:pt x="8789" y="14983"/>
                  </a:cubicBezTo>
                  <a:cubicBezTo>
                    <a:pt x="8872" y="15072"/>
                    <a:pt x="8795" y="15197"/>
                    <a:pt x="8914" y="15257"/>
                  </a:cubicBezTo>
                  <a:cubicBezTo>
                    <a:pt x="8932" y="15197"/>
                    <a:pt x="8950" y="15144"/>
                    <a:pt x="8973" y="15054"/>
                  </a:cubicBezTo>
                  <a:cubicBezTo>
                    <a:pt x="9003" y="15120"/>
                    <a:pt x="9039" y="15162"/>
                    <a:pt x="9027" y="15185"/>
                  </a:cubicBezTo>
                  <a:cubicBezTo>
                    <a:pt x="8944" y="15364"/>
                    <a:pt x="9087" y="15454"/>
                    <a:pt x="9176" y="15585"/>
                  </a:cubicBezTo>
                  <a:cubicBezTo>
                    <a:pt x="9152" y="15603"/>
                    <a:pt x="9128" y="15621"/>
                    <a:pt x="9099" y="15650"/>
                  </a:cubicBezTo>
                  <a:cubicBezTo>
                    <a:pt x="9146" y="15764"/>
                    <a:pt x="9170" y="15889"/>
                    <a:pt x="9289" y="15960"/>
                  </a:cubicBezTo>
                  <a:cubicBezTo>
                    <a:pt x="9319" y="15919"/>
                    <a:pt x="9379" y="15883"/>
                    <a:pt x="9325" y="15811"/>
                  </a:cubicBezTo>
                  <a:cubicBezTo>
                    <a:pt x="9307" y="15794"/>
                    <a:pt x="9313" y="15752"/>
                    <a:pt x="9313" y="15722"/>
                  </a:cubicBezTo>
                  <a:cubicBezTo>
                    <a:pt x="9349" y="15722"/>
                    <a:pt x="9391" y="15722"/>
                    <a:pt x="9426" y="15728"/>
                  </a:cubicBezTo>
                  <a:cubicBezTo>
                    <a:pt x="9444" y="15734"/>
                    <a:pt x="9456" y="15770"/>
                    <a:pt x="9474" y="15782"/>
                  </a:cubicBezTo>
                  <a:cubicBezTo>
                    <a:pt x="9510" y="15805"/>
                    <a:pt x="9552" y="15817"/>
                    <a:pt x="9611" y="15847"/>
                  </a:cubicBezTo>
                  <a:cubicBezTo>
                    <a:pt x="9629" y="15972"/>
                    <a:pt x="9653" y="16121"/>
                    <a:pt x="9677" y="16271"/>
                  </a:cubicBezTo>
                  <a:cubicBezTo>
                    <a:pt x="9611" y="16384"/>
                    <a:pt x="9534" y="16247"/>
                    <a:pt x="9444" y="16276"/>
                  </a:cubicBezTo>
                  <a:cubicBezTo>
                    <a:pt x="9492" y="16318"/>
                    <a:pt x="9581" y="16348"/>
                    <a:pt x="9510" y="16426"/>
                  </a:cubicBezTo>
                  <a:cubicBezTo>
                    <a:pt x="9558" y="16461"/>
                    <a:pt x="9611" y="16491"/>
                    <a:pt x="9665" y="16527"/>
                  </a:cubicBezTo>
                  <a:cubicBezTo>
                    <a:pt x="9564" y="16694"/>
                    <a:pt x="9570" y="16634"/>
                    <a:pt x="9647" y="16813"/>
                  </a:cubicBezTo>
                  <a:cubicBezTo>
                    <a:pt x="9617" y="16825"/>
                    <a:pt x="9587" y="16837"/>
                    <a:pt x="9540" y="16855"/>
                  </a:cubicBezTo>
                  <a:cubicBezTo>
                    <a:pt x="9599" y="16885"/>
                    <a:pt x="9647" y="16908"/>
                    <a:pt x="9713" y="16938"/>
                  </a:cubicBezTo>
                  <a:cubicBezTo>
                    <a:pt x="9683" y="16956"/>
                    <a:pt x="9665" y="16974"/>
                    <a:pt x="9647" y="16974"/>
                  </a:cubicBezTo>
                  <a:close/>
                  <a:moveTo>
                    <a:pt x="9570" y="12562"/>
                  </a:moveTo>
                  <a:cubicBezTo>
                    <a:pt x="9617" y="12574"/>
                    <a:pt x="9665" y="12586"/>
                    <a:pt x="9736" y="12604"/>
                  </a:cubicBezTo>
                  <a:cubicBezTo>
                    <a:pt x="9695" y="12658"/>
                    <a:pt x="9659" y="12699"/>
                    <a:pt x="9617" y="12747"/>
                  </a:cubicBezTo>
                  <a:cubicBezTo>
                    <a:pt x="9629" y="12670"/>
                    <a:pt x="9480" y="12664"/>
                    <a:pt x="9570" y="12562"/>
                  </a:cubicBezTo>
                  <a:close/>
                  <a:moveTo>
                    <a:pt x="9611" y="15627"/>
                  </a:moveTo>
                  <a:cubicBezTo>
                    <a:pt x="9611" y="15650"/>
                    <a:pt x="9611" y="15674"/>
                    <a:pt x="9605" y="15692"/>
                  </a:cubicBezTo>
                  <a:cubicBezTo>
                    <a:pt x="9593" y="15692"/>
                    <a:pt x="9581" y="15692"/>
                    <a:pt x="9570" y="15686"/>
                  </a:cubicBezTo>
                  <a:cubicBezTo>
                    <a:pt x="9576" y="15662"/>
                    <a:pt x="9581" y="15645"/>
                    <a:pt x="9587" y="15621"/>
                  </a:cubicBezTo>
                  <a:cubicBezTo>
                    <a:pt x="9593" y="15621"/>
                    <a:pt x="9605" y="15621"/>
                    <a:pt x="9611" y="15627"/>
                  </a:cubicBezTo>
                  <a:close/>
                  <a:moveTo>
                    <a:pt x="9826" y="16533"/>
                  </a:moveTo>
                  <a:cubicBezTo>
                    <a:pt x="9784" y="16575"/>
                    <a:pt x="9790" y="16652"/>
                    <a:pt x="9772" y="16712"/>
                  </a:cubicBezTo>
                  <a:cubicBezTo>
                    <a:pt x="9760" y="16730"/>
                    <a:pt x="9736" y="16747"/>
                    <a:pt x="9713" y="16765"/>
                  </a:cubicBezTo>
                  <a:cubicBezTo>
                    <a:pt x="9689" y="16724"/>
                    <a:pt x="9671" y="16694"/>
                    <a:pt x="9647" y="16658"/>
                  </a:cubicBezTo>
                  <a:cubicBezTo>
                    <a:pt x="9707" y="16581"/>
                    <a:pt x="9766" y="16497"/>
                    <a:pt x="9832" y="16408"/>
                  </a:cubicBezTo>
                  <a:cubicBezTo>
                    <a:pt x="9814" y="16402"/>
                    <a:pt x="9790" y="16390"/>
                    <a:pt x="9772" y="16384"/>
                  </a:cubicBezTo>
                  <a:lnTo>
                    <a:pt x="9772" y="16181"/>
                  </a:lnTo>
                  <a:cubicBezTo>
                    <a:pt x="9820" y="16217"/>
                    <a:pt x="9862" y="16241"/>
                    <a:pt x="9862" y="16259"/>
                  </a:cubicBezTo>
                  <a:cubicBezTo>
                    <a:pt x="9862" y="16348"/>
                    <a:pt x="9897" y="16443"/>
                    <a:pt x="9826" y="16533"/>
                  </a:cubicBezTo>
                  <a:close/>
                  <a:moveTo>
                    <a:pt x="9903" y="17868"/>
                  </a:moveTo>
                  <a:cubicBezTo>
                    <a:pt x="9891" y="17862"/>
                    <a:pt x="9886" y="17856"/>
                    <a:pt x="9874" y="17850"/>
                  </a:cubicBezTo>
                  <a:cubicBezTo>
                    <a:pt x="9891" y="17827"/>
                    <a:pt x="9909" y="17797"/>
                    <a:pt x="9921" y="17767"/>
                  </a:cubicBezTo>
                  <a:lnTo>
                    <a:pt x="9957" y="17791"/>
                  </a:lnTo>
                  <a:cubicBezTo>
                    <a:pt x="9939" y="17815"/>
                    <a:pt x="9921" y="17844"/>
                    <a:pt x="9903" y="17868"/>
                  </a:cubicBezTo>
                  <a:close/>
                  <a:moveTo>
                    <a:pt x="9808" y="12431"/>
                  </a:moveTo>
                  <a:cubicBezTo>
                    <a:pt x="9850" y="12443"/>
                    <a:pt x="9874" y="12449"/>
                    <a:pt x="9903" y="12461"/>
                  </a:cubicBezTo>
                  <a:cubicBezTo>
                    <a:pt x="9802" y="12514"/>
                    <a:pt x="9683" y="12526"/>
                    <a:pt x="9528" y="12503"/>
                  </a:cubicBezTo>
                  <a:cubicBezTo>
                    <a:pt x="9564" y="12437"/>
                    <a:pt x="9641" y="12407"/>
                    <a:pt x="9629" y="12312"/>
                  </a:cubicBezTo>
                  <a:cubicBezTo>
                    <a:pt x="9617" y="12222"/>
                    <a:pt x="9570" y="12187"/>
                    <a:pt x="9510" y="12145"/>
                  </a:cubicBezTo>
                  <a:cubicBezTo>
                    <a:pt x="9522" y="12085"/>
                    <a:pt x="9534" y="12032"/>
                    <a:pt x="9552" y="11972"/>
                  </a:cubicBezTo>
                  <a:cubicBezTo>
                    <a:pt x="9510" y="11954"/>
                    <a:pt x="9474" y="11936"/>
                    <a:pt x="9450" y="11924"/>
                  </a:cubicBezTo>
                  <a:cubicBezTo>
                    <a:pt x="9552" y="11847"/>
                    <a:pt x="9653" y="11775"/>
                    <a:pt x="9766" y="11686"/>
                  </a:cubicBezTo>
                  <a:cubicBezTo>
                    <a:pt x="9808" y="11745"/>
                    <a:pt x="9844" y="11805"/>
                    <a:pt x="9891" y="11871"/>
                  </a:cubicBezTo>
                  <a:cubicBezTo>
                    <a:pt x="9909" y="11829"/>
                    <a:pt x="9927" y="11781"/>
                    <a:pt x="9951" y="11728"/>
                  </a:cubicBezTo>
                  <a:cubicBezTo>
                    <a:pt x="10029" y="11739"/>
                    <a:pt x="10100" y="11757"/>
                    <a:pt x="10184" y="11769"/>
                  </a:cubicBezTo>
                  <a:cubicBezTo>
                    <a:pt x="10148" y="11871"/>
                    <a:pt x="10166" y="11942"/>
                    <a:pt x="10273" y="11978"/>
                  </a:cubicBezTo>
                  <a:cubicBezTo>
                    <a:pt x="10327" y="11960"/>
                    <a:pt x="10386" y="11948"/>
                    <a:pt x="10464" y="11930"/>
                  </a:cubicBezTo>
                  <a:cubicBezTo>
                    <a:pt x="10458" y="11978"/>
                    <a:pt x="10452" y="12032"/>
                    <a:pt x="10446" y="12091"/>
                  </a:cubicBezTo>
                  <a:cubicBezTo>
                    <a:pt x="10386" y="12055"/>
                    <a:pt x="10333" y="12020"/>
                    <a:pt x="10279" y="11990"/>
                  </a:cubicBezTo>
                  <a:cubicBezTo>
                    <a:pt x="10202" y="12008"/>
                    <a:pt x="10124" y="12026"/>
                    <a:pt x="10041" y="12044"/>
                  </a:cubicBezTo>
                  <a:cubicBezTo>
                    <a:pt x="10076" y="12228"/>
                    <a:pt x="9957" y="12336"/>
                    <a:pt x="9808" y="12431"/>
                  </a:cubicBezTo>
                  <a:close/>
                  <a:moveTo>
                    <a:pt x="10231" y="12634"/>
                  </a:moveTo>
                  <a:cubicBezTo>
                    <a:pt x="10231" y="12634"/>
                    <a:pt x="10231" y="12634"/>
                    <a:pt x="10225" y="12640"/>
                  </a:cubicBezTo>
                  <a:lnTo>
                    <a:pt x="10225" y="12801"/>
                  </a:lnTo>
                  <a:cubicBezTo>
                    <a:pt x="10148" y="12753"/>
                    <a:pt x="10148" y="12747"/>
                    <a:pt x="10225" y="12640"/>
                  </a:cubicBezTo>
                  <a:lnTo>
                    <a:pt x="10225" y="12628"/>
                  </a:lnTo>
                  <a:lnTo>
                    <a:pt x="10231" y="12622"/>
                  </a:lnTo>
                  <a:cubicBezTo>
                    <a:pt x="10196" y="12479"/>
                    <a:pt x="10279" y="12395"/>
                    <a:pt x="10374" y="12312"/>
                  </a:cubicBezTo>
                  <a:cubicBezTo>
                    <a:pt x="10362" y="12431"/>
                    <a:pt x="10327" y="12538"/>
                    <a:pt x="10231" y="12622"/>
                  </a:cubicBezTo>
                  <a:cubicBezTo>
                    <a:pt x="10231" y="12628"/>
                    <a:pt x="10231" y="12628"/>
                    <a:pt x="10231" y="12634"/>
                  </a:cubicBezTo>
                  <a:close/>
                  <a:moveTo>
                    <a:pt x="10303" y="14202"/>
                  </a:moveTo>
                  <a:cubicBezTo>
                    <a:pt x="10261" y="14237"/>
                    <a:pt x="10225" y="14237"/>
                    <a:pt x="10178" y="14208"/>
                  </a:cubicBezTo>
                  <a:cubicBezTo>
                    <a:pt x="10225" y="14208"/>
                    <a:pt x="10255" y="14202"/>
                    <a:pt x="10303" y="14202"/>
                  </a:cubicBezTo>
                  <a:close/>
                  <a:moveTo>
                    <a:pt x="10178" y="16187"/>
                  </a:moveTo>
                  <a:lnTo>
                    <a:pt x="10100" y="16187"/>
                  </a:lnTo>
                  <a:cubicBezTo>
                    <a:pt x="10100" y="16181"/>
                    <a:pt x="10100" y="16169"/>
                    <a:pt x="10100" y="16157"/>
                  </a:cubicBezTo>
                  <a:cubicBezTo>
                    <a:pt x="10130" y="16163"/>
                    <a:pt x="10154" y="16169"/>
                    <a:pt x="10178" y="16175"/>
                  </a:cubicBezTo>
                  <a:cubicBezTo>
                    <a:pt x="10178" y="16175"/>
                    <a:pt x="10178" y="16181"/>
                    <a:pt x="10178" y="16187"/>
                  </a:cubicBezTo>
                  <a:close/>
                  <a:moveTo>
                    <a:pt x="11215" y="16110"/>
                  </a:moveTo>
                  <a:cubicBezTo>
                    <a:pt x="11179" y="16121"/>
                    <a:pt x="11138" y="16104"/>
                    <a:pt x="11078" y="16104"/>
                  </a:cubicBezTo>
                  <a:cubicBezTo>
                    <a:pt x="11102" y="16157"/>
                    <a:pt x="11114" y="16193"/>
                    <a:pt x="11132" y="16241"/>
                  </a:cubicBezTo>
                  <a:cubicBezTo>
                    <a:pt x="10988" y="16205"/>
                    <a:pt x="10917" y="16276"/>
                    <a:pt x="10911" y="16414"/>
                  </a:cubicBezTo>
                  <a:cubicBezTo>
                    <a:pt x="10792" y="16348"/>
                    <a:pt x="10684" y="16288"/>
                    <a:pt x="10577" y="16229"/>
                  </a:cubicBezTo>
                  <a:lnTo>
                    <a:pt x="10577" y="16235"/>
                  </a:lnTo>
                  <a:cubicBezTo>
                    <a:pt x="10577" y="16229"/>
                    <a:pt x="10577" y="16229"/>
                    <a:pt x="10577" y="16229"/>
                  </a:cubicBezTo>
                  <a:lnTo>
                    <a:pt x="10500" y="16259"/>
                  </a:lnTo>
                  <a:cubicBezTo>
                    <a:pt x="10494" y="16223"/>
                    <a:pt x="10488" y="16193"/>
                    <a:pt x="10482" y="16157"/>
                  </a:cubicBezTo>
                  <a:cubicBezTo>
                    <a:pt x="10494" y="16151"/>
                    <a:pt x="10506" y="16145"/>
                    <a:pt x="10517" y="16139"/>
                  </a:cubicBezTo>
                  <a:lnTo>
                    <a:pt x="10577" y="16229"/>
                  </a:lnTo>
                  <a:lnTo>
                    <a:pt x="10577" y="16229"/>
                  </a:lnTo>
                  <a:lnTo>
                    <a:pt x="10577" y="16229"/>
                  </a:lnTo>
                  <a:cubicBezTo>
                    <a:pt x="10583" y="16193"/>
                    <a:pt x="10583" y="16151"/>
                    <a:pt x="10589" y="16092"/>
                  </a:cubicBezTo>
                  <a:cubicBezTo>
                    <a:pt x="10512" y="16062"/>
                    <a:pt x="10434" y="16026"/>
                    <a:pt x="10351" y="15984"/>
                  </a:cubicBezTo>
                  <a:cubicBezTo>
                    <a:pt x="10345" y="15931"/>
                    <a:pt x="10339" y="15859"/>
                    <a:pt x="10333" y="15782"/>
                  </a:cubicBezTo>
                  <a:cubicBezTo>
                    <a:pt x="10351" y="15782"/>
                    <a:pt x="10386" y="15770"/>
                    <a:pt x="10422" y="15764"/>
                  </a:cubicBezTo>
                  <a:cubicBezTo>
                    <a:pt x="10362" y="15680"/>
                    <a:pt x="10404" y="15525"/>
                    <a:pt x="10237" y="15537"/>
                  </a:cubicBezTo>
                  <a:cubicBezTo>
                    <a:pt x="10249" y="15460"/>
                    <a:pt x="10279" y="15406"/>
                    <a:pt x="10261" y="15364"/>
                  </a:cubicBezTo>
                  <a:cubicBezTo>
                    <a:pt x="10231" y="15281"/>
                    <a:pt x="10315" y="15287"/>
                    <a:pt x="10351" y="15245"/>
                  </a:cubicBezTo>
                  <a:cubicBezTo>
                    <a:pt x="10184" y="15197"/>
                    <a:pt x="10255" y="14983"/>
                    <a:pt x="10076" y="14959"/>
                  </a:cubicBezTo>
                  <a:cubicBezTo>
                    <a:pt x="10124" y="14875"/>
                    <a:pt x="10154" y="14816"/>
                    <a:pt x="10190" y="14750"/>
                  </a:cubicBezTo>
                  <a:cubicBezTo>
                    <a:pt x="10136" y="14613"/>
                    <a:pt x="10052" y="14768"/>
                    <a:pt x="9987" y="14738"/>
                  </a:cubicBezTo>
                  <a:cubicBezTo>
                    <a:pt x="9975" y="14542"/>
                    <a:pt x="10023" y="14524"/>
                    <a:pt x="10273" y="14613"/>
                  </a:cubicBezTo>
                  <a:cubicBezTo>
                    <a:pt x="10249" y="14559"/>
                    <a:pt x="10231" y="14518"/>
                    <a:pt x="10207" y="14464"/>
                  </a:cubicBezTo>
                  <a:cubicBezTo>
                    <a:pt x="10160" y="14500"/>
                    <a:pt x="10124" y="14518"/>
                    <a:pt x="10082" y="14542"/>
                  </a:cubicBezTo>
                  <a:cubicBezTo>
                    <a:pt x="10070" y="14530"/>
                    <a:pt x="10052" y="14518"/>
                    <a:pt x="10052" y="14518"/>
                  </a:cubicBezTo>
                  <a:cubicBezTo>
                    <a:pt x="10106" y="14440"/>
                    <a:pt x="10029" y="14351"/>
                    <a:pt x="10082" y="14243"/>
                  </a:cubicBezTo>
                  <a:cubicBezTo>
                    <a:pt x="10184" y="14327"/>
                    <a:pt x="10273" y="14393"/>
                    <a:pt x="10380" y="14476"/>
                  </a:cubicBezTo>
                  <a:lnTo>
                    <a:pt x="10380" y="14082"/>
                  </a:lnTo>
                  <a:cubicBezTo>
                    <a:pt x="10571" y="14029"/>
                    <a:pt x="10470" y="14279"/>
                    <a:pt x="10601" y="14309"/>
                  </a:cubicBezTo>
                  <a:cubicBezTo>
                    <a:pt x="10637" y="14130"/>
                    <a:pt x="10750" y="14047"/>
                    <a:pt x="10929" y="14053"/>
                  </a:cubicBezTo>
                  <a:cubicBezTo>
                    <a:pt x="10947" y="13957"/>
                    <a:pt x="11000" y="13892"/>
                    <a:pt x="11120" y="13880"/>
                  </a:cubicBezTo>
                  <a:cubicBezTo>
                    <a:pt x="11090" y="13951"/>
                    <a:pt x="11054" y="14029"/>
                    <a:pt x="11018" y="14112"/>
                  </a:cubicBezTo>
                  <a:cubicBezTo>
                    <a:pt x="11030" y="14118"/>
                    <a:pt x="11054" y="14142"/>
                    <a:pt x="11060" y="14136"/>
                  </a:cubicBezTo>
                  <a:cubicBezTo>
                    <a:pt x="11155" y="14053"/>
                    <a:pt x="11328" y="14088"/>
                    <a:pt x="11388" y="13910"/>
                  </a:cubicBezTo>
                  <a:cubicBezTo>
                    <a:pt x="11424" y="14124"/>
                    <a:pt x="11603" y="14154"/>
                    <a:pt x="11722" y="14261"/>
                  </a:cubicBezTo>
                  <a:cubicBezTo>
                    <a:pt x="11686" y="14291"/>
                    <a:pt x="11650" y="14321"/>
                    <a:pt x="11620" y="14351"/>
                  </a:cubicBezTo>
                  <a:cubicBezTo>
                    <a:pt x="11614" y="14452"/>
                    <a:pt x="11781" y="14482"/>
                    <a:pt x="11680" y="14607"/>
                  </a:cubicBezTo>
                  <a:cubicBezTo>
                    <a:pt x="11775" y="14643"/>
                    <a:pt x="11853" y="14673"/>
                    <a:pt x="11930" y="14703"/>
                  </a:cubicBezTo>
                  <a:lnTo>
                    <a:pt x="11930" y="14714"/>
                  </a:lnTo>
                  <a:lnTo>
                    <a:pt x="11758" y="14714"/>
                  </a:lnTo>
                  <a:cubicBezTo>
                    <a:pt x="11758" y="14792"/>
                    <a:pt x="11758" y="14846"/>
                    <a:pt x="11758" y="14905"/>
                  </a:cubicBezTo>
                  <a:cubicBezTo>
                    <a:pt x="11764" y="14971"/>
                    <a:pt x="11811" y="14977"/>
                    <a:pt x="11859" y="14983"/>
                  </a:cubicBezTo>
                  <a:cubicBezTo>
                    <a:pt x="11925" y="14983"/>
                    <a:pt x="11996" y="14989"/>
                    <a:pt x="12062" y="14995"/>
                  </a:cubicBezTo>
                  <a:cubicBezTo>
                    <a:pt x="12062" y="15227"/>
                    <a:pt x="12044" y="15352"/>
                    <a:pt x="12014" y="15388"/>
                  </a:cubicBezTo>
                  <a:cubicBezTo>
                    <a:pt x="11925" y="15352"/>
                    <a:pt x="11841" y="15233"/>
                    <a:pt x="11734" y="15358"/>
                  </a:cubicBezTo>
                  <a:cubicBezTo>
                    <a:pt x="11746" y="15394"/>
                    <a:pt x="11752" y="15424"/>
                    <a:pt x="11764" y="15466"/>
                  </a:cubicBezTo>
                  <a:cubicBezTo>
                    <a:pt x="11728" y="15472"/>
                    <a:pt x="11698" y="15484"/>
                    <a:pt x="11644" y="15501"/>
                  </a:cubicBezTo>
                  <a:cubicBezTo>
                    <a:pt x="11686" y="15531"/>
                    <a:pt x="11710" y="15549"/>
                    <a:pt x="11746" y="15573"/>
                  </a:cubicBezTo>
                  <a:cubicBezTo>
                    <a:pt x="11740" y="15579"/>
                    <a:pt x="11728" y="15579"/>
                    <a:pt x="11722" y="15585"/>
                  </a:cubicBezTo>
                  <a:cubicBezTo>
                    <a:pt x="11692" y="15615"/>
                    <a:pt x="11656" y="15645"/>
                    <a:pt x="11632" y="15680"/>
                  </a:cubicBezTo>
                  <a:cubicBezTo>
                    <a:pt x="11614" y="15704"/>
                    <a:pt x="11609" y="15752"/>
                    <a:pt x="11585" y="15758"/>
                  </a:cubicBezTo>
                  <a:cubicBezTo>
                    <a:pt x="11525" y="15782"/>
                    <a:pt x="11459" y="15788"/>
                    <a:pt x="11507" y="15877"/>
                  </a:cubicBezTo>
                  <a:cubicBezTo>
                    <a:pt x="11436" y="15907"/>
                    <a:pt x="11442" y="15996"/>
                    <a:pt x="11400" y="16038"/>
                  </a:cubicBezTo>
                  <a:cubicBezTo>
                    <a:pt x="11352" y="16080"/>
                    <a:pt x="11281" y="16098"/>
                    <a:pt x="11221" y="16110"/>
                  </a:cubicBezTo>
                  <a:close/>
                  <a:moveTo>
                    <a:pt x="12044" y="15537"/>
                  </a:moveTo>
                  <a:lnTo>
                    <a:pt x="12044" y="15841"/>
                  </a:lnTo>
                  <a:cubicBezTo>
                    <a:pt x="11925" y="15835"/>
                    <a:pt x="11883" y="15794"/>
                    <a:pt x="11925" y="15710"/>
                  </a:cubicBezTo>
                  <a:cubicBezTo>
                    <a:pt x="11948" y="15656"/>
                    <a:pt x="11990" y="15609"/>
                    <a:pt x="12044" y="15537"/>
                  </a:cubicBezTo>
                  <a:close/>
                  <a:moveTo>
                    <a:pt x="11841" y="16002"/>
                  </a:moveTo>
                  <a:cubicBezTo>
                    <a:pt x="11799" y="16044"/>
                    <a:pt x="11722" y="16044"/>
                    <a:pt x="11644" y="16068"/>
                  </a:cubicBezTo>
                  <a:cubicBezTo>
                    <a:pt x="11728" y="15966"/>
                    <a:pt x="11787" y="15895"/>
                    <a:pt x="11847" y="15817"/>
                  </a:cubicBezTo>
                  <a:cubicBezTo>
                    <a:pt x="11930" y="15883"/>
                    <a:pt x="11877" y="15960"/>
                    <a:pt x="11841" y="16002"/>
                  </a:cubicBezTo>
                  <a:close/>
                  <a:moveTo>
                    <a:pt x="12556" y="19460"/>
                  </a:moveTo>
                  <a:cubicBezTo>
                    <a:pt x="12556" y="19359"/>
                    <a:pt x="12592" y="19311"/>
                    <a:pt x="12664" y="19311"/>
                  </a:cubicBezTo>
                  <a:cubicBezTo>
                    <a:pt x="12628" y="19365"/>
                    <a:pt x="12598" y="19406"/>
                    <a:pt x="12556" y="19460"/>
                  </a:cubicBezTo>
                  <a:close/>
                  <a:moveTo>
                    <a:pt x="13326" y="18643"/>
                  </a:moveTo>
                  <a:cubicBezTo>
                    <a:pt x="13355" y="18649"/>
                    <a:pt x="13391" y="18649"/>
                    <a:pt x="13439" y="18655"/>
                  </a:cubicBezTo>
                  <a:cubicBezTo>
                    <a:pt x="13397" y="18745"/>
                    <a:pt x="13361" y="18697"/>
                    <a:pt x="13326" y="18643"/>
                  </a:cubicBezTo>
                  <a:close/>
                  <a:moveTo>
                    <a:pt x="14715" y="16956"/>
                  </a:moveTo>
                  <a:cubicBezTo>
                    <a:pt x="14691" y="16873"/>
                    <a:pt x="14679" y="16819"/>
                    <a:pt x="14661" y="16730"/>
                  </a:cubicBezTo>
                  <a:cubicBezTo>
                    <a:pt x="14727" y="16765"/>
                    <a:pt x="14762" y="16777"/>
                    <a:pt x="14804" y="16795"/>
                  </a:cubicBezTo>
                  <a:cubicBezTo>
                    <a:pt x="14774" y="16849"/>
                    <a:pt x="14756" y="16885"/>
                    <a:pt x="14715" y="16956"/>
                  </a:cubicBezTo>
                  <a:close/>
                  <a:moveTo>
                    <a:pt x="14858" y="16497"/>
                  </a:moveTo>
                  <a:lnTo>
                    <a:pt x="15043" y="16497"/>
                  </a:lnTo>
                  <a:cubicBezTo>
                    <a:pt x="14983" y="16557"/>
                    <a:pt x="14941" y="16581"/>
                    <a:pt x="14858" y="16497"/>
                  </a:cubicBezTo>
                  <a:close/>
                  <a:moveTo>
                    <a:pt x="15180" y="16431"/>
                  </a:moveTo>
                  <a:cubicBezTo>
                    <a:pt x="15120" y="16402"/>
                    <a:pt x="15084" y="16390"/>
                    <a:pt x="15049" y="16378"/>
                  </a:cubicBezTo>
                  <a:cubicBezTo>
                    <a:pt x="15114" y="16259"/>
                    <a:pt x="15174" y="16139"/>
                    <a:pt x="15245" y="16002"/>
                  </a:cubicBezTo>
                  <a:cubicBezTo>
                    <a:pt x="15269" y="16169"/>
                    <a:pt x="15144" y="16271"/>
                    <a:pt x="15180" y="16431"/>
                  </a:cubicBezTo>
                  <a:close/>
                  <a:moveTo>
                    <a:pt x="15657" y="14071"/>
                  </a:moveTo>
                  <a:cubicBezTo>
                    <a:pt x="15597" y="14023"/>
                    <a:pt x="15609" y="13969"/>
                    <a:pt x="15681" y="13904"/>
                  </a:cubicBezTo>
                  <a:cubicBezTo>
                    <a:pt x="15692" y="13910"/>
                    <a:pt x="15704" y="13916"/>
                    <a:pt x="15716" y="13922"/>
                  </a:cubicBezTo>
                  <a:cubicBezTo>
                    <a:pt x="15698" y="13969"/>
                    <a:pt x="15675" y="14017"/>
                    <a:pt x="15657" y="14071"/>
                  </a:cubicBezTo>
                  <a:close/>
                  <a:moveTo>
                    <a:pt x="15746" y="13653"/>
                  </a:moveTo>
                  <a:cubicBezTo>
                    <a:pt x="15752" y="13725"/>
                    <a:pt x="15776" y="13808"/>
                    <a:pt x="15645" y="13772"/>
                  </a:cubicBezTo>
                  <a:cubicBezTo>
                    <a:pt x="15639" y="13772"/>
                    <a:pt x="15615" y="13784"/>
                    <a:pt x="15609" y="13796"/>
                  </a:cubicBezTo>
                  <a:cubicBezTo>
                    <a:pt x="15561" y="13892"/>
                    <a:pt x="15520" y="13993"/>
                    <a:pt x="15472" y="14094"/>
                  </a:cubicBezTo>
                  <a:cubicBezTo>
                    <a:pt x="15531" y="14124"/>
                    <a:pt x="15579" y="14142"/>
                    <a:pt x="15639" y="14166"/>
                  </a:cubicBezTo>
                  <a:cubicBezTo>
                    <a:pt x="15609" y="14214"/>
                    <a:pt x="15585" y="14261"/>
                    <a:pt x="15561" y="14303"/>
                  </a:cubicBezTo>
                  <a:cubicBezTo>
                    <a:pt x="15561" y="14303"/>
                    <a:pt x="15555" y="14303"/>
                    <a:pt x="15555" y="14303"/>
                  </a:cubicBezTo>
                  <a:lnTo>
                    <a:pt x="15555" y="14303"/>
                  </a:lnTo>
                  <a:cubicBezTo>
                    <a:pt x="15514" y="14327"/>
                    <a:pt x="15472" y="14345"/>
                    <a:pt x="15430" y="14363"/>
                  </a:cubicBezTo>
                  <a:cubicBezTo>
                    <a:pt x="15454" y="14422"/>
                    <a:pt x="15472" y="14482"/>
                    <a:pt x="15496" y="14536"/>
                  </a:cubicBezTo>
                  <a:cubicBezTo>
                    <a:pt x="15520" y="14589"/>
                    <a:pt x="15555" y="14631"/>
                    <a:pt x="15573" y="14697"/>
                  </a:cubicBezTo>
                  <a:cubicBezTo>
                    <a:pt x="15490" y="14625"/>
                    <a:pt x="15418" y="14559"/>
                    <a:pt x="15305" y="14619"/>
                  </a:cubicBezTo>
                  <a:cubicBezTo>
                    <a:pt x="15293" y="14667"/>
                    <a:pt x="15287" y="14720"/>
                    <a:pt x="15281" y="14792"/>
                  </a:cubicBezTo>
                  <a:cubicBezTo>
                    <a:pt x="15335" y="14798"/>
                    <a:pt x="15388" y="14804"/>
                    <a:pt x="15478" y="14816"/>
                  </a:cubicBezTo>
                  <a:cubicBezTo>
                    <a:pt x="15418" y="14869"/>
                    <a:pt x="15376" y="14911"/>
                    <a:pt x="15329" y="14947"/>
                  </a:cubicBezTo>
                  <a:cubicBezTo>
                    <a:pt x="15329" y="14947"/>
                    <a:pt x="15323" y="14941"/>
                    <a:pt x="15317" y="14935"/>
                  </a:cubicBezTo>
                  <a:lnTo>
                    <a:pt x="15317" y="14935"/>
                  </a:lnTo>
                  <a:cubicBezTo>
                    <a:pt x="15317" y="14983"/>
                    <a:pt x="15311" y="15036"/>
                    <a:pt x="15311" y="15096"/>
                  </a:cubicBezTo>
                  <a:cubicBezTo>
                    <a:pt x="15275" y="15102"/>
                    <a:pt x="15239" y="15114"/>
                    <a:pt x="15198" y="15120"/>
                  </a:cubicBezTo>
                  <a:cubicBezTo>
                    <a:pt x="15245" y="15162"/>
                    <a:pt x="15293" y="15197"/>
                    <a:pt x="15341" y="15239"/>
                  </a:cubicBezTo>
                  <a:cubicBezTo>
                    <a:pt x="15251" y="15251"/>
                    <a:pt x="15186" y="15269"/>
                    <a:pt x="15180" y="15358"/>
                  </a:cubicBezTo>
                  <a:cubicBezTo>
                    <a:pt x="15126" y="15352"/>
                    <a:pt x="15090" y="15340"/>
                    <a:pt x="15049" y="15334"/>
                  </a:cubicBezTo>
                  <a:cubicBezTo>
                    <a:pt x="15031" y="15442"/>
                    <a:pt x="15138" y="15567"/>
                    <a:pt x="14977" y="15633"/>
                  </a:cubicBezTo>
                  <a:cubicBezTo>
                    <a:pt x="14941" y="15680"/>
                    <a:pt x="15078" y="15704"/>
                    <a:pt x="14995" y="15764"/>
                  </a:cubicBezTo>
                  <a:cubicBezTo>
                    <a:pt x="14983" y="15770"/>
                    <a:pt x="14971" y="15800"/>
                    <a:pt x="14977" y="15805"/>
                  </a:cubicBezTo>
                  <a:cubicBezTo>
                    <a:pt x="15072" y="15966"/>
                    <a:pt x="14947" y="16068"/>
                    <a:pt x="14876" y="16187"/>
                  </a:cubicBezTo>
                  <a:cubicBezTo>
                    <a:pt x="14870" y="16193"/>
                    <a:pt x="14852" y="16199"/>
                    <a:pt x="14852" y="16211"/>
                  </a:cubicBezTo>
                  <a:cubicBezTo>
                    <a:pt x="14858" y="16360"/>
                    <a:pt x="14739" y="16431"/>
                    <a:pt x="14667" y="16533"/>
                  </a:cubicBezTo>
                  <a:cubicBezTo>
                    <a:pt x="14589" y="16634"/>
                    <a:pt x="14518" y="16753"/>
                    <a:pt x="14464" y="16873"/>
                  </a:cubicBezTo>
                  <a:cubicBezTo>
                    <a:pt x="14440" y="16926"/>
                    <a:pt x="14452" y="17004"/>
                    <a:pt x="14452" y="17069"/>
                  </a:cubicBezTo>
                  <a:cubicBezTo>
                    <a:pt x="14446" y="17069"/>
                    <a:pt x="14440" y="17075"/>
                    <a:pt x="14440" y="17081"/>
                  </a:cubicBezTo>
                  <a:cubicBezTo>
                    <a:pt x="14327" y="16974"/>
                    <a:pt x="14285" y="17099"/>
                    <a:pt x="14250" y="17153"/>
                  </a:cubicBezTo>
                  <a:cubicBezTo>
                    <a:pt x="14136" y="17308"/>
                    <a:pt x="14035" y="17481"/>
                    <a:pt x="13928" y="17648"/>
                  </a:cubicBezTo>
                  <a:cubicBezTo>
                    <a:pt x="13910" y="17678"/>
                    <a:pt x="13892" y="17707"/>
                    <a:pt x="13880" y="17737"/>
                  </a:cubicBezTo>
                  <a:cubicBezTo>
                    <a:pt x="13838" y="17850"/>
                    <a:pt x="13814" y="17880"/>
                    <a:pt x="13689" y="17934"/>
                  </a:cubicBezTo>
                  <a:cubicBezTo>
                    <a:pt x="13689" y="17964"/>
                    <a:pt x="13689" y="17994"/>
                    <a:pt x="13689" y="18017"/>
                  </a:cubicBezTo>
                  <a:cubicBezTo>
                    <a:pt x="13689" y="18041"/>
                    <a:pt x="13683" y="18065"/>
                    <a:pt x="13677" y="18119"/>
                  </a:cubicBezTo>
                  <a:cubicBezTo>
                    <a:pt x="13630" y="18053"/>
                    <a:pt x="13600" y="18011"/>
                    <a:pt x="13564" y="17964"/>
                  </a:cubicBezTo>
                  <a:cubicBezTo>
                    <a:pt x="13457" y="18107"/>
                    <a:pt x="13332" y="18226"/>
                    <a:pt x="13135" y="18250"/>
                  </a:cubicBezTo>
                  <a:cubicBezTo>
                    <a:pt x="13129" y="18286"/>
                    <a:pt x="13123" y="18327"/>
                    <a:pt x="13111" y="18381"/>
                  </a:cubicBezTo>
                  <a:cubicBezTo>
                    <a:pt x="13075" y="18351"/>
                    <a:pt x="13045" y="18333"/>
                    <a:pt x="13004" y="18304"/>
                  </a:cubicBezTo>
                  <a:cubicBezTo>
                    <a:pt x="12944" y="18405"/>
                    <a:pt x="12855" y="18381"/>
                    <a:pt x="12753" y="18369"/>
                  </a:cubicBezTo>
                  <a:cubicBezTo>
                    <a:pt x="12598" y="18351"/>
                    <a:pt x="12455" y="18315"/>
                    <a:pt x="12318" y="18238"/>
                  </a:cubicBezTo>
                  <a:cubicBezTo>
                    <a:pt x="12288" y="18220"/>
                    <a:pt x="12240" y="18238"/>
                    <a:pt x="12199" y="18244"/>
                  </a:cubicBezTo>
                  <a:lnTo>
                    <a:pt x="12199" y="18244"/>
                  </a:lnTo>
                  <a:cubicBezTo>
                    <a:pt x="12199" y="18244"/>
                    <a:pt x="12199" y="18244"/>
                    <a:pt x="12199" y="18244"/>
                  </a:cubicBezTo>
                  <a:cubicBezTo>
                    <a:pt x="12246" y="18309"/>
                    <a:pt x="12235" y="18345"/>
                    <a:pt x="12151" y="18369"/>
                  </a:cubicBezTo>
                  <a:cubicBezTo>
                    <a:pt x="12121" y="18304"/>
                    <a:pt x="12139" y="18268"/>
                    <a:pt x="12199" y="18244"/>
                  </a:cubicBezTo>
                  <a:cubicBezTo>
                    <a:pt x="12199" y="18244"/>
                    <a:pt x="12199" y="18244"/>
                    <a:pt x="12193" y="18244"/>
                  </a:cubicBezTo>
                  <a:lnTo>
                    <a:pt x="12199" y="18244"/>
                  </a:lnTo>
                  <a:cubicBezTo>
                    <a:pt x="12193" y="18214"/>
                    <a:pt x="12199" y="18172"/>
                    <a:pt x="12181" y="18160"/>
                  </a:cubicBezTo>
                  <a:cubicBezTo>
                    <a:pt x="12127" y="18131"/>
                    <a:pt x="12068" y="18101"/>
                    <a:pt x="12008" y="18089"/>
                  </a:cubicBezTo>
                  <a:cubicBezTo>
                    <a:pt x="11966" y="18077"/>
                    <a:pt x="11925" y="18089"/>
                    <a:pt x="11865" y="18095"/>
                  </a:cubicBezTo>
                  <a:cubicBezTo>
                    <a:pt x="11895" y="18047"/>
                    <a:pt x="11913" y="18011"/>
                    <a:pt x="11930" y="17982"/>
                  </a:cubicBezTo>
                  <a:cubicBezTo>
                    <a:pt x="11883" y="17815"/>
                    <a:pt x="11728" y="17958"/>
                    <a:pt x="11668" y="17898"/>
                  </a:cubicBezTo>
                  <a:cubicBezTo>
                    <a:pt x="11626" y="17785"/>
                    <a:pt x="11591" y="17695"/>
                    <a:pt x="11549" y="17588"/>
                  </a:cubicBezTo>
                  <a:cubicBezTo>
                    <a:pt x="11597" y="17594"/>
                    <a:pt x="11638" y="17606"/>
                    <a:pt x="11692" y="17618"/>
                  </a:cubicBezTo>
                  <a:cubicBezTo>
                    <a:pt x="11710" y="17499"/>
                    <a:pt x="11597" y="17546"/>
                    <a:pt x="11561" y="17505"/>
                  </a:cubicBezTo>
                  <a:cubicBezTo>
                    <a:pt x="11525" y="17457"/>
                    <a:pt x="11501" y="17409"/>
                    <a:pt x="11454" y="17338"/>
                  </a:cubicBezTo>
                  <a:cubicBezTo>
                    <a:pt x="11495" y="17195"/>
                    <a:pt x="11614" y="17320"/>
                    <a:pt x="11710" y="17326"/>
                  </a:cubicBezTo>
                  <a:lnTo>
                    <a:pt x="11710" y="17135"/>
                  </a:lnTo>
                  <a:cubicBezTo>
                    <a:pt x="11811" y="17063"/>
                    <a:pt x="11895" y="17004"/>
                    <a:pt x="11996" y="16932"/>
                  </a:cubicBezTo>
                  <a:cubicBezTo>
                    <a:pt x="11996" y="16920"/>
                    <a:pt x="11984" y="16879"/>
                    <a:pt x="11978" y="16843"/>
                  </a:cubicBezTo>
                  <a:cubicBezTo>
                    <a:pt x="12276" y="16825"/>
                    <a:pt x="12252" y="16557"/>
                    <a:pt x="12372" y="16378"/>
                  </a:cubicBezTo>
                  <a:cubicBezTo>
                    <a:pt x="12413" y="16384"/>
                    <a:pt x="12473" y="16390"/>
                    <a:pt x="12574" y="16414"/>
                  </a:cubicBezTo>
                  <a:cubicBezTo>
                    <a:pt x="12509" y="16354"/>
                    <a:pt x="12479" y="16330"/>
                    <a:pt x="12449" y="16300"/>
                  </a:cubicBezTo>
                  <a:cubicBezTo>
                    <a:pt x="12574" y="16217"/>
                    <a:pt x="12658" y="16098"/>
                    <a:pt x="12670" y="15949"/>
                  </a:cubicBezTo>
                  <a:cubicBezTo>
                    <a:pt x="12676" y="15895"/>
                    <a:pt x="12670" y="15859"/>
                    <a:pt x="12729" y="15841"/>
                  </a:cubicBezTo>
                  <a:cubicBezTo>
                    <a:pt x="12741" y="15835"/>
                    <a:pt x="12753" y="15817"/>
                    <a:pt x="12753" y="15805"/>
                  </a:cubicBezTo>
                  <a:cubicBezTo>
                    <a:pt x="12759" y="15692"/>
                    <a:pt x="12795" y="15615"/>
                    <a:pt x="12855" y="15561"/>
                  </a:cubicBezTo>
                  <a:cubicBezTo>
                    <a:pt x="12807" y="15573"/>
                    <a:pt x="12777" y="15579"/>
                    <a:pt x="12706" y="15591"/>
                  </a:cubicBezTo>
                  <a:cubicBezTo>
                    <a:pt x="12819" y="15507"/>
                    <a:pt x="12670" y="15346"/>
                    <a:pt x="12861" y="15311"/>
                  </a:cubicBezTo>
                  <a:cubicBezTo>
                    <a:pt x="12843" y="15263"/>
                    <a:pt x="12843" y="15203"/>
                    <a:pt x="12813" y="15162"/>
                  </a:cubicBezTo>
                  <a:cubicBezTo>
                    <a:pt x="12783" y="15114"/>
                    <a:pt x="12753" y="15078"/>
                    <a:pt x="12795" y="15019"/>
                  </a:cubicBezTo>
                  <a:cubicBezTo>
                    <a:pt x="12807" y="15001"/>
                    <a:pt x="12753" y="14947"/>
                    <a:pt x="12723" y="14899"/>
                  </a:cubicBezTo>
                  <a:cubicBezTo>
                    <a:pt x="12759" y="14858"/>
                    <a:pt x="12801" y="14816"/>
                    <a:pt x="12843" y="14762"/>
                  </a:cubicBezTo>
                  <a:cubicBezTo>
                    <a:pt x="12807" y="14732"/>
                    <a:pt x="12765" y="14703"/>
                    <a:pt x="12729" y="14673"/>
                  </a:cubicBezTo>
                  <a:cubicBezTo>
                    <a:pt x="12688" y="14601"/>
                    <a:pt x="12765" y="14267"/>
                    <a:pt x="12831" y="14190"/>
                  </a:cubicBezTo>
                  <a:cubicBezTo>
                    <a:pt x="12807" y="14112"/>
                    <a:pt x="12783" y="14041"/>
                    <a:pt x="12753" y="13963"/>
                  </a:cubicBezTo>
                  <a:cubicBezTo>
                    <a:pt x="12861" y="13939"/>
                    <a:pt x="12938" y="13922"/>
                    <a:pt x="13016" y="13910"/>
                  </a:cubicBezTo>
                  <a:cubicBezTo>
                    <a:pt x="13087" y="13898"/>
                    <a:pt x="13165" y="13892"/>
                    <a:pt x="13272" y="13880"/>
                  </a:cubicBezTo>
                  <a:cubicBezTo>
                    <a:pt x="13284" y="13874"/>
                    <a:pt x="13266" y="13731"/>
                    <a:pt x="13373" y="13832"/>
                  </a:cubicBezTo>
                  <a:cubicBezTo>
                    <a:pt x="13379" y="13832"/>
                    <a:pt x="13397" y="13826"/>
                    <a:pt x="13403" y="13820"/>
                  </a:cubicBezTo>
                  <a:cubicBezTo>
                    <a:pt x="13457" y="13731"/>
                    <a:pt x="13546" y="13755"/>
                    <a:pt x="13630" y="13755"/>
                  </a:cubicBezTo>
                  <a:cubicBezTo>
                    <a:pt x="13671" y="13755"/>
                    <a:pt x="13719" y="13731"/>
                    <a:pt x="13767" y="13713"/>
                  </a:cubicBezTo>
                  <a:cubicBezTo>
                    <a:pt x="13791" y="13743"/>
                    <a:pt x="13808" y="13772"/>
                    <a:pt x="13832" y="13808"/>
                  </a:cubicBezTo>
                  <a:cubicBezTo>
                    <a:pt x="13898" y="13778"/>
                    <a:pt x="13969" y="13784"/>
                    <a:pt x="14029" y="13701"/>
                  </a:cubicBezTo>
                  <a:cubicBezTo>
                    <a:pt x="14077" y="13635"/>
                    <a:pt x="14208" y="13677"/>
                    <a:pt x="14303" y="13749"/>
                  </a:cubicBezTo>
                  <a:cubicBezTo>
                    <a:pt x="14357" y="13635"/>
                    <a:pt x="14429" y="13558"/>
                    <a:pt x="14566" y="13629"/>
                  </a:cubicBezTo>
                  <a:cubicBezTo>
                    <a:pt x="14607" y="13647"/>
                    <a:pt x="14673" y="13617"/>
                    <a:pt x="14739" y="13611"/>
                  </a:cubicBezTo>
                  <a:cubicBezTo>
                    <a:pt x="14733" y="13582"/>
                    <a:pt x="14727" y="13558"/>
                    <a:pt x="14721" y="13522"/>
                  </a:cubicBezTo>
                  <a:cubicBezTo>
                    <a:pt x="14750" y="13510"/>
                    <a:pt x="14792" y="13492"/>
                    <a:pt x="14840" y="13468"/>
                  </a:cubicBezTo>
                  <a:cubicBezTo>
                    <a:pt x="14852" y="13522"/>
                    <a:pt x="14864" y="13564"/>
                    <a:pt x="14876" y="13617"/>
                  </a:cubicBezTo>
                  <a:cubicBezTo>
                    <a:pt x="14900" y="13606"/>
                    <a:pt x="14917" y="13600"/>
                    <a:pt x="14929" y="13588"/>
                  </a:cubicBezTo>
                  <a:cubicBezTo>
                    <a:pt x="15001" y="13498"/>
                    <a:pt x="15072" y="13403"/>
                    <a:pt x="15215" y="13468"/>
                  </a:cubicBezTo>
                  <a:cubicBezTo>
                    <a:pt x="15227" y="13474"/>
                    <a:pt x="15257" y="13468"/>
                    <a:pt x="15257" y="13462"/>
                  </a:cubicBezTo>
                  <a:cubicBezTo>
                    <a:pt x="15287" y="13391"/>
                    <a:pt x="15341" y="13385"/>
                    <a:pt x="15388" y="13427"/>
                  </a:cubicBezTo>
                  <a:cubicBezTo>
                    <a:pt x="15418" y="13456"/>
                    <a:pt x="15418" y="13516"/>
                    <a:pt x="15436" y="13564"/>
                  </a:cubicBezTo>
                  <a:cubicBezTo>
                    <a:pt x="15466" y="13546"/>
                    <a:pt x="15508" y="13528"/>
                    <a:pt x="15555" y="13498"/>
                  </a:cubicBezTo>
                  <a:cubicBezTo>
                    <a:pt x="15537" y="13462"/>
                    <a:pt x="15520" y="13439"/>
                    <a:pt x="15508" y="13409"/>
                  </a:cubicBezTo>
                  <a:cubicBezTo>
                    <a:pt x="15526" y="13361"/>
                    <a:pt x="15615" y="13331"/>
                    <a:pt x="15657" y="13367"/>
                  </a:cubicBezTo>
                  <a:cubicBezTo>
                    <a:pt x="15698" y="13409"/>
                    <a:pt x="15734" y="13456"/>
                    <a:pt x="15770" y="13498"/>
                  </a:cubicBezTo>
                  <a:cubicBezTo>
                    <a:pt x="15764" y="13546"/>
                    <a:pt x="15746" y="13600"/>
                    <a:pt x="15746" y="13653"/>
                  </a:cubicBezTo>
                  <a:close/>
                  <a:moveTo>
                    <a:pt x="15758" y="12658"/>
                  </a:moveTo>
                  <a:cubicBezTo>
                    <a:pt x="15758" y="12646"/>
                    <a:pt x="15752" y="12640"/>
                    <a:pt x="15752" y="12628"/>
                  </a:cubicBezTo>
                  <a:cubicBezTo>
                    <a:pt x="15776" y="12622"/>
                    <a:pt x="15800" y="12604"/>
                    <a:pt x="15818" y="12610"/>
                  </a:cubicBezTo>
                  <a:cubicBezTo>
                    <a:pt x="15836" y="12610"/>
                    <a:pt x="15853" y="12634"/>
                    <a:pt x="15895" y="12670"/>
                  </a:cubicBezTo>
                  <a:cubicBezTo>
                    <a:pt x="15830" y="12664"/>
                    <a:pt x="15794" y="12658"/>
                    <a:pt x="15758" y="12658"/>
                  </a:cubicBezTo>
                  <a:close/>
                  <a:moveTo>
                    <a:pt x="15865" y="12497"/>
                  </a:moveTo>
                  <a:cubicBezTo>
                    <a:pt x="15847" y="12467"/>
                    <a:pt x="15818" y="12443"/>
                    <a:pt x="15812" y="12413"/>
                  </a:cubicBezTo>
                  <a:cubicBezTo>
                    <a:pt x="15812" y="12377"/>
                    <a:pt x="15865" y="12377"/>
                    <a:pt x="15889" y="12413"/>
                  </a:cubicBezTo>
                  <a:cubicBezTo>
                    <a:pt x="15895" y="12431"/>
                    <a:pt x="15895" y="12449"/>
                    <a:pt x="15901" y="12467"/>
                  </a:cubicBezTo>
                  <a:cubicBezTo>
                    <a:pt x="15889" y="12473"/>
                    <a:pt x="15877" y="12485"/>
                    <a:pt x="15865" y="12491"/>
                  </a:cubicBezTo>
                  <a:close/>
                  <a:moveTo>
                    <a:pt x="15901" y="11894"/>
                  </a:moveTo>
                  <a:cubicBezTo>
                    <a:pt x="15889" y="11883"/>
                    <a:pt x="15865" y="11871"/>
                    <a:pt x="15865" y="11859"/>
                  </a:cubicBezTo>
                  <a:cubicBezTo>
                    <a:pt x="15865" y="11841"/>
                    <a:pt x="15883" y="11829"/>
                    <a:pt x="15895" y="11817"/>
                  </a:cubicBezTo>
                  <a:cubicBezTo>
                    <a:pt x="15913" y="11829"/>
                    <a:pt x="15931" y="11841"/>
                    <a:pt x="15949" y="11859"/>
                  </a:cubicBezTo>
                  <a:cubicBezTo>
                    <a:pt x="15931" y="11871"/>
                    <a:pt x="15919" y="11883"/>
                    <a:pt x="15901" y="11894"/>
                  </a:cubicBezTo>
                  <a:close/>
                  <a:moveTo>
                    <a:pt x="15949" y="13021"/>
                  </a:moveTo>
                  <a:cubicBezTo>
                    <a:pt x="16014" y="13009"/>
                    <a:pt x="16044" y="13033"/>
                    <a:pt x="16050" y="13105"/>
                  </a:cubicBezTo>
                  <a:cubicBezTo>
                    <a:pt x="16014" y="13081"/>
                    <a:pt x="15985" y="13051"/>
                    <a:pt x="15949" y="13021"/>
                  </a:cubicBezTo>
                  <a:close/>
                  <a:moveTo>
                    <a:pt x="16080" y="12705"/>
                  </a:moveTo>
                  <a:cubicBezTo>
                    <a:pt x="16044" y="12717"/>
                    <a:pt x="16008" y="12717"/>
                    <a:pt x="15973" y="12729"/>
                  </a:cubicBezTo>
                  <a:cubicBezTo>
                    <a:pt x="15979" y="12693"/>
                    <a:pt x="15973" y="12646"/>
                    <a:pt x="15991" y="12622"/>
                  </a:cubicBezTo>
                  <a:cubicBezTo>
                    <a:pt x="16020" y="12586"/>
                    <a:pt x="16068" y="12568"/>
                    <a:pt x="16104" y="12628"/>
                  </a:cubicBezTo>
                  <a:cubicBezTo>
                    <a:pt x="16116" y="12640"/>
                    <a:pt x="16128" y="12652"/>
                    <a:pt x="16140" y="12664"/>
                  </a:cubicBezTo>
                  <a:cubicBezTo>
                    <a:pt x="16122" y="12681"/>
                    <a:pt x="16104" y="12693"/>
                    <a:pt x="16080" y="12705"/>
                  </a:cubicBezTo>
                  <a:close/>
                  <a:moveTo>
                    <a:pt x="16211" y="13546"/>
                  </a:moveTo>
                  <a:cubicBezTo>
                    <a:pt x="16229" y="13504"/>
                    <a:pt x="16247" y="13462"/>
                    <a:pt x="16277" y="13397"/>
                  </a:cubicBezTo>
                  <a:cubicBezTo>
                    <a:pt x="16336" y="13492"/>
                    <a:pt x="16283" y="13522"/>
                    <a:pt x="16211" y="13546"/>
                  </a:cubicBezTo>
                  <a:close/>
                  <a:moveTo>
                    <a:pt x="16384" y="15579"/>
                  </a:moveTo>
                  <a:cubicBezTo>
                    <a:pt x="16342" y="15525"/>
                    <a:pt x="16318" y="15490"/>
                    <a:pt x="16289" y="15454"/>
                  </a:cubicBezTo>
                  <a:cubicBezTo>
                    <a:pt x="16384" y="15430"/>
                    <a:pt x="16402" y="15472"/>
                    <a:pt x="16384" y="15579"/>
                  </a:cubicBezTo>
                  <a:close/>
                  <a:moveTo>
                    <a:pt x="16736" y="16598"/>
                  </a:moveTo>
                  <a:cubicBezTo>
                    <a:pt x="16712" y="16581"/>
                    <a:pt x="16694" y="16563"/>
                    <a:pt x="16670" y="16551"/>
                  </a:cubicBezTo>
                  <a:cubicBezTo>
                    <a:pt x="16676" y="16539"/>
                    <a:pt x="16682" y="16533"/>
                    <a:pt x="16688" y="16527"/>
                  </a:cubicBezTo>
                  <a:cubicBezTo>
                    <a:pt x="16712" y="16539"/>
                    <a:pt x="16736" y="16551"/>
                    <a:pt x="16754" y="16569"/>
                  </a:cubicBezTo>
                  <a:cubicBezTo>
                    <a:pt x="16748" y="16575"/>
                    <a:pt x="16742" y="16586"/>
                    <a:pt x="16736" y="16598"/>
                  </a:cubicBezTo>
                  <a:close/>
                  <a:moveTo>
                    <a:pt x="16986" y="16503"/>
                  </a:moveTo>
                  <a:cubicBezTo>
                    <a:pt x="16968" y="16473"/>
                    <a:pt x="16944" y="16443"/>
                    <a:pt x="16950" y="16426"/>
                  </a:cubicBezTo>
                  <a:cubicBezTo>
                    <a:pt x="16956" y="16402"/>
                    <a:pt x="16992" y="16390"/>
                    <a:pt x="17010" y="16378"/>
                  </a:cubicBezTo>
                  <a:cubicBezTo>
                    <a:pt x="17016" y="16384"/>
                    <a:pt x="17028" y="16390"/>
                    <a:pt x="17034" y="16402"/>
                  </a:cubicBezTo>
                  <a:cubicBezTo>
                    <a:pt x="17022" y="16431"/>
                    <a:pt x="17004" y="16461"/>
                    <a:pt x="16986" y="16503"/>
                  </a:cubicBezTo>
                  <a:close/>
                  <a:moveTo>
                    <a:pt x="18805" y="15955"/>
                  </a:moveTo>
                  <a:cubicBezTo>
                    <a:pt x="18769" y="15931"/>
                    <a:pt x="18739" y="15913"/>
                    <a:pt x="18703" y="15895"/>
                  </a:cubicBezTo>
                  <a:cubicBezTo>
                    <a:pt x="18715" y="15883"/>
                    <a:pt x="18721" y="15871"/>
                    <a:pt x="18733" y="15859"/>
                  </a:cubicBezTo>
                  <a:cubicBezTo>
                    <a:pt x="18763" y="15877"/>
                    <a:pt x="18793" y="15901"/>
                    <a:pt x="18822" y="15919"/>
                  </a:cubicBezTo>
                  <a:lnTo>
                    <a:pt x="18805" y="15955"/>
                  </a:lnTo>
                  <a:close/>
                  <a:moveTo>
                    <a:pt x="18936" y="15978"/>
                  </a:moveTo>
                  <a:cubicBezTo>
                    <a:pt x="18924" y="15978"/>
                    <a:pt x="18918" y="15972"/>
                    <a:pt x="18906" y="15972"/>
                  </a:cubicBezTo>
                  <a:lnTo>
                    <a:pt x="18906" y="15835"/>
                  </a:lnTo>
                  <a:cubicBezTo>
                    <a:pt x="18924" y="15835"/>
                    <a:pt x="18936" y="15835"/>
                    <a:pt x="18948" y="15841"/>
                  </a:cubicBezTo>
                  <a:cubicBezTo>
                    <a:pt x="18942" y="15883"/>
                    <a:pt x="18942" y="15931"/>
                    <a:pt x="18936" y="15978"/>
                  </a:cubicBezTo>
                  <a:close/>
                  <a:moveTo>
                    <a:pt x="19293" y="15203"/>
                  </a:moveTo>
                  <a:cubicBezTo>
                    <a:pt x="19282" y="15132"/>
                    <a:pt x="19276" y="15096"/>
                    <a:pt x="19258" y="15019"/>
                  </a:cubicBezTo>
                  <a:cubicBezTo>
                    <a:pt x="19329" y="15078"/>
                    <a:pt x="19377" y="15102"/>
                    <a:pt x="19293" y="15203"/>
                  </a:cubicBezTo>
                  <a:close/>
                  <a:moveTo>
                    <a:pt x="19568" y="15585"/>
                  </a:moveTo>
                  <a:cubicBezTo>
                    <a:pt x="19550" y="15573"/>
                    <a:pt x="19538" y="15567"/>
                    <a:pt x="19526" y="15561"/>
                  </a:cubicBezTo>
                  <a:cubicBezTo>
                    <a:pt x="19538" y="15537"/>
                    <a:pt x="19556" y="15507"/>
                    <a:pt x="19574" y="15484"/>
                  </a:cubicBezTo>
                  <a:cubicBezTo>
                    <a:pt x="19580" y="15484"/>
                    <a:pt x="19586" y="15484"/>
                    <a:pt x="19592" y="15490"/>
                  </a:cubicBezTo>
                  <a:cubicBezTo>
                    <a:pt x="19580" y="15519"/>
                    <a:pt x="19574" y="15549"/>
                    <a:pt x="19568" y="15585"/>
                  </a:cubicBezTo>
                  <a:close/>
                  <a:moveTo>
                    <a:pt x="19985" y="14959"/>
                  </a:moveTo>
                  <a:cubicBezTo>
                    <a:pt x="19973" y="14935"/>
                    <a:pt x="19961" y="14905"/>
                    <a:pt x="19937" y="14869"/>
                  </a:cubicBezTo>
                  <a:cubicBezTo>
                    <a:pt x="20009" y="14840"/>
                    <a:pt x="20080" y="14816"/>
                    <a:pt x="20152" y="14786"/>
                  </a:cubicBezTo>
                  <a:cubicBezTo>
                    <a:pt x="20158" y="14792"/>
                    <a:pt x="20158" y="14798"/>
                    <a:pt x="20158" y="14798"/>
                  </a:cubicBezTo>
                  <a:cubicBezTo>
                    <a:pt x="20104" y="14852"/>
                    <a:pt x="20051" y="14899"/>
                    <a:pt x="19985" y="14959"/>
                  </a:cubicBezTo>
                  <a:close/>
                  <a:moveTo>
                    <a:pt x="20373" y="15114"/>
                  </a:moveTo>
                  <a:cubicBezTo>
                    <a:pt x="20379" y="15090"/>
                    <a:pt x="20379" y="15060"/>
                    <a:pt x="20384" y="15036"/>
                  </a:cubicBezTo>
                  <a:cubicBezTo>
                    <a:pt x="20396" y="15036"/>
                    <a:pt x="20414" y="15042"/>
                    <a:pt x="20414" y="15042"/>
                  </a:cubicBezTo>
                  <a:cubicBezTo>
                    <a:pt x="20420" y="15066"/>
                    <a:pt x="20414" y="15096"/>
                    <a:pt x="20414" y="15120"/>
                  </a:cubicBezTo>
                  <a:cubicBezTo>
                    <a:pt x="20402" y="15120"/>
                    <a:pt x="20390" y="15114"/>
                    <a:pt x="20373" y="15114"/>
                  </a:cubicBezTo>
                  <a:close/>
                  <a:moveTo>
                    <a:pt x="20700" y="14470"/>
                  </a:moveTo>
                  <a:cubicBezTo>
                    <a:pt x="20784" y="14464"/>
                    <a:pt x="20784" y="14530"/>
                    <a:pt x="20796" y="14589"/>
                  </a:cubicBezTo>
                  <a:cubicBezTo>
                    <a:pt x="20724" y="14625"/>
                    <a:pt x="20671" y="14613"/>
                    <a:pt x="20653" y="14542"/>
                  </a:cubicBezTo>
                  <a:cubicBezTo>
                    <a:pt x="20647" y="14524"/>
                    <a:pt x="20683" y="14470"/>
                    <a:pt x="20700" y="14470"/>
                  </a:cubicBezTo>
                  <a:close/>
                  <a:moveTo>
                    <a:pt x="20820" y="14917"/>
                  </a:moveTo>
                  <a:cubicBezTo>
                    <a:pt x="20778" y="14923"/>
                    <a:pt x="20736" y="14911"/>
                    <a:pt x="20659" y="14893"/>
                  </a:cubicBezTo>
                  <a:cubicBezTo>
                    <a:pt x="20724" y="14846"/>
                    <a:pt x="20760" y="14816"/>
                    <a:pt x="20802" y="14786"/>
                  </a:cubicBezTo>
                  <a:cubicBezTo>
                    <a:pt x="20820" y="14804"/>
                    <a:pt x="20838" y="14816"/>
                    <a:pt x="20838" y="14828"/>
                  </a:cubicBezTo>
                  <a:cubicBezTo>
                    <a:pt x="20838" y="14858"/>
                    <a:pt x="20826" y="14917"/>
                    <a:pt x="20820" y="14917"/>
                  </a:cubicBezTo>
                  <a:close/>
                  <a:moveTo>
                    <a:pt x="20903" y="14583"/>
                  </a:moveTo>
                  <a:lnTo>
                    <a:pt x="20903" y="14434"/>
                  </a:lnTo>
                  <a:cubicBezTo>
                    <a:pt x="20963" y="14458"/>
                    <a:pt x="20963" y="14506"/>
                    <a:pt x="20903" y="14583"/>
                  </a:cubicBezTo>
                  <a:close/>
                  <a:moveTo>
                    <a:pt x="21237" y="14381"/>
                  </a:moveTo>
                  <a:cubicBezTo>
                    <a:pt x="21177" y="14434"/>
                    <a:pt x="21106" y="14482"/>
                    <a:pt x="21040" y="14530"/>
                  </a:cubicBezTo>
                  <a:cubicBezTo>
                    <a:pt x="21028" y="14518"/>
                    <a:pt x="21010" y="14500"/>
                    <a:pt x="20999" y="14488"/>
                  </a:cubicBezTo>
                  <a:cubicBezTo>
                    <a:pt x="21040" y="14410"/>
                    <a:pt x="21076" y="14333"/>
                    <a:pt x="21124" y="14261"/>
                  </a:cubicBezTo>
                  <a:cubicBezTo>
                    <a:pt x="21136" y="14249"/>
                    <a:pt x="21207" y="14255"/>
                    <a:pt x="21231" y="14279"/>
                  </a:cubicBezTo>
                  <a:cubicBezTo>
                    <a:pt x="21249" y="14297"/>
                    <a:pt x="21255" y="14363"/>
                    <a:pt x="21237" y="14381"/>
                  </a:cubicBezTo>
                  <a:close/>
                  <a:moveTo>
                    <a:pt x="21368" y="14267"/>
                  </a:moveTo>
                  <a:cubicBezTo>
                    <a:pt x="21356" y="14255"/>
                    <a:pt x="21350" y="14243"/>
                    <a:pt x="21344" y="14226"/>
                  </a:cubicBezTo>
                  <a:cubicBezTo>
                    <a:pt x="21416" y="14196"/>
                    <a:pt x="21487" y="14160"/>
                    <a:pt x="21565" y="14130"/>
                  </a:cubicBezTo>
                  <a:cubicBezTo>
                    <a:pt x="21571" y="14136"/>
                    <a:pt x="21571" y="14148"/>
                    <a:pt x="21577" y="14160"/>
                  </a:cubicBezTo>
                  <a:cubicBezTo>
                    <a:pt x="21505" y="14196"/>
                    <a:pt x="21434" y="14232"/>
                    <a:pt x="21368" y="14267"/>
                  </a:cubicBezTo>
                  <a:close/>
                  <a:moveTo>
                    <a:pt x="21851" y="14208"/>
                  </a:moveTo>
                  <a:cubicBezTo>
                    <a:pt x="21857" y="14285"/>
                    <a:pt x="21857" y="14345"/>
                    <a:pt x="21863" y="14434"/>
                  </a:cubicBezTo>
                  <a:cubicBezTo>
                    <a:pt x="21803" y="14351"/>
                    <a:pt x="21768" y="14291"/>
                    <a:pt x="21851" y="142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13"/>
            <p:cNvSpPr/>
            <p:nvPr/>
          </p:nvSpPr>
          <p:spPr>
            <a:xfrm>
              <a:off x="3708005" y="2839941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1"/>
                  </a:moveTo>
                  <a:cubicBezTo>
                    <a:pt x="7" y="1"/>
                    <a:pt x="1" y="1"/>
                    <a:pt x="1" y="1"/>
                  </a:cubicBezTo>
                  <a:cubicBezTo>
                    <a:pt x="1" y="1"/>
                    <a:pt x="1" y="1"/>
                    <a:pt x="1" y="7"/>
                  </a:cubicBezTo>
                  <a:cubicBezTo>
                    <a:pt x="1" y="1"/>
                    <a:pt x="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13"/>
            <p:cNvSpPr/>
            <p:nvPr/>
          </p:nvSpPr>
          <p:spPr>
            <a:xfrm>
              <a:off x="3260610" y="3171373"/>
              <a:ext cx="475" cy="219"/>
            </a:xfrm>
            <a:custGeom>
              <a:rect b="b" l="l" r="r" t="t"/>
              <a:pathLst>
                <a:path extrusionOk="0" h="6" w="13">
                  <a:moveTo>
                    <a:pt x="1" y="6"/>
                  </a:moveTo>
                  <a:cubicBezTo>
                    <a:pt x="1" y="6"/>
                    <a:pt x="7" y="0"/>
                    <a:pt x="13" y="0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13"/>
            <p:cNvSpPr/>
            <p:nvPr/>
          </p:nvSpPr>
          <p:spPr>
            <a:xfrm>
              <a:off x="3650883" y="3120761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cubicBezTo>
                    <a:pt x="1" y="7"/>
                    <a:pt x="7" y="7"/>
                    <a:pt x="7" y="7"/>
                  </a:cubicBezTo>
                  <a:cubicBezTo>
                    <a:pt x="7" y="1"/>
                    <a:pt x="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13"/>
            <p:cNvSpPr/>
            <p:nvPr/>
          </p:nvSpPr>
          <p:spPr>
            <a:xfrm>
              <a:off x="3155325" y="2882472"/>
              <a:ext cx="25087" cy="20296"/>
            </a:xfrm>
            <a:custGeom>
              <a:rect b="b" l="l" r="r" t="t"/>
              <a:pathLst>
                <a:path extrusionOk="0" h="555" w="686">
                  <a:moveTo>
                    <a:pt x="686" y="155"/>
                  </a:moveTo>
                  <a:cubicBezTo>
                    <a:pt x="590" y="0"/>
                    <a:pt x="579" y="12"/>
                    <a:pt x="435" y="96"/>
                  </a:cubicBezTo>
                  <a:cubicBezTo>
                    <a:pt x="286" y="179"/>
                    <a:pt x="215" y="305"/>
                    <a:pt x="191" y="430"/>
                  </a:cubicBezTo>
                  <a:cubicBezTo>
                    <a:pt x="119" y="465"/>
                    <a:pt x="66" y="489"/>
                    <a:pt x="0" y="525"/>
                  </a:cubicBezTo>
                  <a:cubicBezTo>
                    <a:pt x="84" y="537"/>
                    <a:pt x="143" y="543"/>
                    <a:pt x="209" y="555"/>
                  </a:cubicBezTo>
                  <a:cubicBezTo>
                    <a:pt x="358" y="430"/>
                    <a:pt x="519" y="293"/>
                    <a:pt x="686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13"/>
            <p:cNvSpPr/>
            <p:nvPr/>
          </p:nvSpPr>
          <p:spPr>
            <a:xfrm>
              <a:off x="3252345" y="2761243"/>
              <a:ext cx="10057" cy="25343"/>
            </a:xfrm>
            <a:custGeom>
              <a:rect b="b" l="l" r="r" t="t"/>
              <a:pathLst>
                <a:path extrusionOk="0" h="693" w="275">
                  <a:moveTo>
                    <a:pt x="239" y="400"/>
                  </a:moveTo>
                  <a:cubicBezTo>
                    <a:pt x="251" y="305"/>
                    <a:pt x="269" y="209"/>
                    <a:pt x="269" y="114"/>
                  </a:cubicBezTo>
                  <a:cubicBezTo>
                    <a:pt x="275" y="7"/>
                    <a:pt x="263" y="1"/>
                    <a:pt x="131" y="13"/>
                  </a:cubicBezTo>
                  <a:cubicBezTo>
                    <a:pt x="197" y="185"/>
                    <a:pt x="72" y="358"/>
                    <a:pt x="119" y="531"/>
                  </a:cubicBezTo>
                  <a:cubicBezTo>
                    <a:pt x="84" y="537"/>
                    <a:pt x="48" y="549"/>
                    <a:pt x="12" y="555"/>
                  </a:cubicBezTo>
                  <a:cubicBezTo>
                    <a:pt x="6" y="567"/>
                    <a:pt x="6" y="579"/>
                    <a:pt x="0" y="591"/>
                  </a:cubicBezTo>
                  <a:cubicBezTo>
                    <a:pt x="66" y="621"/>
                    <a:pt x="131" y="656"/>
                    <a:pt x="209" y="692"/>
                  </a:cubicBezTo>
                  <a:cubicBezTo>
                    <a:pt x="221" y="573"/>
                    <a:pt x="233" y="490"/>
                    <a:pt x="239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13"/>
            <p:cNvSpPr/>
            <p:nvPr/>
          </p:nvSpPr>
          <p:spPr>
            <a:xfrm>
              <a:off x="3269789" y="2706754"/>
              <a:ext cx="8301" cy="17261"/>
            </a:xfrm>
            <a:custGeom>
              <a:rect b="b" l="l" r="r" t="t"/>
              <a:pathLst>
                <a:path extrusionOk="0" h="472" w="227">
                  <a:moveTo>
                    <a:pt x="203" y="191"/>
                  </a:moveTo>
                  <a:cubicBezTo>
                    <a:pt x="191" y="149"/>
                    <a:pt x="161" y="119"/>
                    <a:pt x="203" y="78"/>
                  </a:cubicBezTo>
                  <a:cubicBezTo>
                    <a:pt x="209" y="72"/>
                    <a:pt x="179" y="30"/>
                    <a:pt x="167" y="0"/>
                  </a:cubicBezTo>
                  <a:cubicBezTo>
                    <a:pt x="149" y="24"/>
                    <a:pt x="119" y="42"/>
                    <a:pt x="108" y="66"/>
                  </a:cubicBezTo>
                  <a:cubicBezTo>
                    <a:pt x="72" y="185"/>
                    <a:pt x="42" y="310"/>
                    <a:pt x="0" y="471"/>
                  </a:cubicBezTo>
                  <a:cubicBezTo>
                    <a:pt x="78" y="453"/>
                    <a:pt x="137" y="447"/>
                    <a:pt x="227" y="429"/>
                  </a:cubicBezTo>
                  <a:cubicBezTo>
                    <a:pt x="215" y="340"/>
                    <a:pt x="215" y="262"/>
                    <a:pt x="203" y="19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13"/>
            <p:cNvSpPr/>
            <p:nvPr/>
          </p:nvSpPr>
          <p:spPr>
            <a:xfrm>
              <a:off x="3087305" y="2994741"/>
              <a:ext cx="8740" cy="14884"/>
            </a:xfrm>
            <a:custGeom>
              <a:rect b="b" l="l" r="r" t="t"/>
              <a:pathLst>
                <a:path extrusionOk="0" h="407" w="239">
                  <a:moveTo>
                    <a:pt x="167" y="1"/>
                  </a:moveTo>
                  <a:cubicBezTo>
                    <a:pt x="119" y="13"/>
                    <a:pt x="72" y="19"/>
                    <a:pt x="0" y="37"/>
                  </a:cubicBezTo>
                  <a:cubicBezTo>
                    <a:pt x="54" y="84"/>
                    <a:pt x="78" y="108"/>
                    <a:pt x="113" y="132"/>
                  </a:cubicBezTo>
                  <a:cubicBezTo>
                    <a:pt x="54" y="210"/>
                    <a:pt x="66" y="287"/>
                    <a:pt x="149" y="406"/>
                  </a:cubicBezTo>
                  <a:cubicBezTo>
                    <a:pt x="179" y="329"/>
                    <a:pt x="209" y="251"/>
                    <a:pt x="239" y="168"/>
                  </a:cubicBezTo>
                  <a:cubicBezTo>
                    <a:pt x="221" y="120"/>
                    <a:pt x="197" y="60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3"/>
            <p:cNvSpPr/>
            <p:nvPr/>
          </p:nvSpPr>
          <p:spPr>
            <a:xfrm>
              <a:off x="3253223" y="2786768"/>
              <a:ext cx="6144" cy="13092"/>
            </a:xfrm>
            <a:custGeom>
              <a:rect b="b" l="l" r="r" t="t"/>
              <a:pathLst>
                <a:path extrusionOk="0" h="358" w="168">
                  <a:moveTo>
                    <a:pt x="107" y="358"/>
                  </a:moveTo>
                  <a:cubicBezTo>
                    <a:pt x="125" y="257"/>
                    <a:pt x="143" y="155"/>
                    <a:pt x="167" y="48"/>
                  </a:cubicBezTo>
                  <a:cubicBezTo>
                    <a:pt x="119" y="30"/>
                    <a:pt x="84" y="18"/>
                    <a:pt x="42" y="0"/>
                  </a:cubicBezTo>
                  <a:cubicBezTo>
                    <a:pt x="0" y="215"/>
                    <a:pt x="24" y="334"/>
                    <a:pt x="107" y="3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13"/>
            <p:cNvSpPr/>
            <p:nvPr/>
          </p:nvSpPr>
          <p:spPr>
            <a:xfrm>
              <a:off x="3150535" y="2914068"/>
              <a:ext cx="219" cy="256"/>
            </a:xfrm>
            <a:custGeom>
              <a:rect b="b" l="l" r="r" t="t"/>
              <a:pathLst>
                <a:path extrusionOk="0" h="7" w="6">
                  <a:moveTo>
                    <a:pt x="0" y="1"/>
                  </a:moveTo>
                  <a:cubicBezTo>
                    <a:pt x="0" y="1"/>
                    <a:pt x="0" y="1"/>
                    <a:pt x="0" y="7"/>
                  </a:cubicBezTo>
                  <a:lnTo>
                    <a:pt x="0" y="7"/>
                  </a:lnTo>
                  <a:cubicBezTo>
                    <a:pt x="0" y="7"/>
                    <a:pt x="0" y="7"/>
                    <a:pt x="6" y="7"/>
                  </a:cubicBezTo>
                  <a:cubicBezTo>
                    <a:pt x="6" y="7"/>
                    <a:pt x="6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13"/>
            <p:cNvSpPr/>
            <p:nvPr/>
          </p:nvSpPr>
          <p:spPr>
            <a:xfrm>
              <a:off x="3147024" y="2901890"/>
              <a:ext cx="7680" cy="12434"/>
            </a:xfrm>
            <a:custGeom>
              <a:rect b="b" l="l" r="r" t="t"/>
              <a:pathLst>
                <a:path extrusionOk="0" h="340" w="210">
                  <a:moveTo>
                    <a:pt x="54" y="101"/>
                  </a:moveTo>
                  <a:cubicBezTo>
                    <a:pt x="24" y="173"/>
                    <a:pt x="19" y="256"/>
                    <a:pt x="1" y="340"/>
                  </a:cubicBezTo>
                  <a:cubicBezTo>
                    <a:pt x="30" y="340"/>
                    <a:pt x="66" y="334"/>
                    <a:pt x="96" y="334"/>
                  </a:cubicBezTo>
                  <a:cubicBezTo>
                    <a:pt x="132" y="250"/>
                    <a:pt x="174" y="173"/>
                    <a:pt x="209" y="84"/>
                  </a:cubicBezTo>
                  <a:cubicBezTo>
                    <a:pt x="144" y="0"/>
                    <a:pt x="90" y="0"/>
                    <a:pt x="5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13"/>
            <p:cNvSpPr/>
            <p:nvPr/>
          </p:nvSpPr>
          <p:spPr>
            <a:xfrm>
              <a:off x="3275238" y="2731804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7"/>
                  </a:moveTo>
                  <a:cubicBezTo>
                    <a:pt x="0" y="7"/>
                    <a:pt x="6" y="7"/>
                    <a:pt x="6" y="7"/>
                  </a:cubicBezTo>
                  <a:cubicBezTo>
                    <a:pt x="6" y="7"/>
                    <a:pt x="6" y="7"/>
                    <a:pt x="6" y="1"/>
                  </a:cubicBezTo>
                  <a:lnTo>
                    <a:pt x="0" y="1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13"/>
            <p:cNvSpPr/>
            <p:nvPr/>
          </p:nvSpPr>
          <p:spPr>
            <a:xfrm>
              <a:off x="3265620" y="2729208"/>
              <a:ext cx="9654" cy="10496"/>
            </a:xfrm>
            <a:custGeom>
              <a:rect b="b" l="l" r="r" t="t"/>
              <a:pathLst>
                <a:path extrusionOk="0" h="287" w="264">
                  <a:moveTo>
                    <a:pt x="108" y="161"/>
                  </a:moveTo>
                  <a:cubicBezTo>
                    <a:pt x="90" y="203"/>
                    <a:pt x="67" y="239"/>
                    <a:pt x="43" y="286"/>
                  </a:cubicBezTo>
                  <a:lnTo>
                    <a:pt x="192" y="286"/>
                  </a:lnTo>
                  <a:cubicBezTo>
                    <a:pt x="120" y="179"/>
                    <a:pt x="210" y="131"/>
                    <a:pt x="263" y="78"/>
                  </a:cubicBezTo>
                  <a:cubicBezTo>
                    <a:pt x="204" y="54"/>
                    <a:pt x="144" y="30"/>
                    <a:pt x="90" y="6"/>
                  </a:cubicBezTo>
                  <a:lnTo>
                    <a:pt x="90" y="0"/>
                  </a:lnTo>
                  <a:lnTo>
                    <a:pt x="84" y="0"/>
                  </a:lnTo>
                  <a:lnTo>
                    <a:pt x="90" y="6"/>
                  </a:lnTo>
                  <a:cubicBezTo>
                    <a:pt x="61" y="24"/>
                    <a:pt x="31" y="36"/>
                    <a:pt x="1" y="54"/>
                  </a:cubicBezTo>
                  <a:cubicBezTo>
                    <a:pt x="43" y="96"/>
                    <a:pt x="78" y="131"/>
                    <a:pt x="108" y="1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3"/>
            <p:cNvSpPr/>
            <p:nvPr/>
          </p:nvSpPr>
          <p:spPr>
            <a:xfrm>
              <a:off x="3314258" y="2607540"/>
              <a:ext cx="10715" cy="9837"/>
            </a:xfrm>
            <a:custGeom>
              <a:rect b="b" l="l" r="r" t="t"/>
              <a:pathLst>
                <a:path extrusionOk="0" h="269" w="293">
                  <a:moveTo>
                    <a:pt x="281" y="144"/>
                  </a:moveTo>
                  <a:cubicBezTo>
                    <a:pt x="281" y="132"/>
                    <a:pt x="287" y="120"/>
                    <a:pt x="293" y="114"/>
                  </a:cubicBezTo>
                  <a:cubicBezTo>
                    <a:pt x="245" y="72"/>
                    <a:pt x="197" y="36"/>
                    <a:pt x="149" y="0"/>
                  </a:cubicBezTo>
                  <a:cubicBezTo>
                    <a:pt x="132" y="6"/>
                    <a:pt x="120" y="18"/>
                    <a:pt x="108" y="24"/>
                  </a:cubicBezTo>
                  <a:cubicBezTo>
                    <a:pt x="114" y="54"/>
                    <a:pt x="114" y="84"/>
                    <a:pt x="114" y="114"/>
                  </a:cubicBezTo>
                  <a:cubicBezTo>
                    <a:pt x="84" y="114"/>
                    <a:pt x="54" y="120"/>
                    <a:pt x="0" y="126"/>
                  </a:cubicBezTo>
                  <a:cubicBezTo>
                    <a:pt x="114" y="269"/>
                    <a:pt x="191" y="126"/>
                    <a:pt x="281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13"/>
            <p:cNvSpPr/>
            <p:nvPr/>
          </p:nvSpPr>
          <p:spPr>
            <a:xfrm>
              <a:off x="3928448" y="3059945"/>
              <a:ext cx="8082" cy="8521"/>
            </a:xfrm>
            <a:custGeom>
              <a:rect b="b" l="l" r="r" t="t"/>
              <a:pathLst>
                <a:path extrusionOk="0" h="233" w="221">
                  <a:moveTo>
                    <a:pt x="197" y="36"/>
                  </a:moveTo>
                  <a:cubicBezTo>
                    <a:pt x="167" y="42"/>
                    <a:pt x="137" y="48"/>
                    <a:pt x="113" y="42"/>
                  </a:cubicBezTo>
                  <a:cubicBezTo>
                    <a:pt x="96" y="36"/>
                    <a:pt x="84" y="0"/>
                    <a:pt x="78" y="0"/>
                  </a:cubicBezTo>
                  <a:cubicBezTo>
                    <a:pt x="48" y="0"/>
                    <a:pt x="24" y="18"/>
                    <a:pt x="0" y="36"/>
                  </a:cubicBezTo>
                  <a:cubicBezTo>
                    <a:pt x="18" y="96"/>
                    <a:pt x="36" y="150"/>
                    <a:pt x="66" y="233"/>
                  </a:cubicBezTo>
                  <a:cubicBezTo>
                    <a:pt x="125" y="167"/>
                    <a:pt x="173" y="126"/>
                    <a:pt x="221" y="78"/>
                  </a:cubicBezTo>
                  <a:cubicBezTo>
                    <a:pt x="209" y="66"/>
                    <a:pt x="203" y="54"/>
                    <a:pt x="197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13"/>
            <p:cNvSpPr/>
            <p:nvPr/>
          </p:nvSpPr>
          <p:spPr>
            <a:xfrm>
              <a:off x="3247774" y="2811819"/>
              <a:ext cx="6327" cy="9874"/>
            </a:xfrm>
            <a:custGeom>
              <a:rect b="b" l="l" r="r" t="t"/>
              <a:pathLst>
                <a:path extrusionOk="0" h="270" w="173">
                  <a:moveTo>
                    <a:pt x="173" y="72"/>
                  </a:moveTo>
                  <a:cubicBezTo>
                    <a:pt x="125" y="54"/>
                    <a:pt x="78" y="31"/>
                    <a:pt x="12" y="1"/>
                  </a:cubicBezTo>
                  <a:cubicBezTo>
                    <a:pt x="6" y="108"/>
                    <a:pt x="0" y="180"/>
                    <a:pt x="0" y="251"/>
                  </a:cubicBezTo>
                  <a:cubicBezTo>
                    <a:pt x="137" y="269"/>
                    <a:pt x="54" y="78"/>
                    <a:pt x="173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13"/>
            <p:cNvSpPr/>
            <p:nvPr/>
          </p:nvSpPr>
          <p:spPr>
            <a:xfrm>
              <a:off x="3313160" y="2619315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lnTo>
                    <a:pt x="1" y="6"/>
                  </a:lnTo>
                  <a:cubicBezTo>
                    <a:pt x="1" y="6"/>
                    <a:pt x="7" y="6"/>
                    <a:pt x="7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13"/>
            <p:cNvSpPr/>
            <p:nvPr/>
          </p:nvSpPr>
          <p:spPr>
            <a:xfrm>
              <a:off x="3249273" y="2802018"/>
              <a:ext cx="9216" cy="9398"/>
            </a:xfrm>
            <a:custGeom>
              <a:rect b="b" l="l" r="r" t="t"/>
              <a:pathLst>
                <a:path extrusionOk="0" h="257" w="252">
                  <a:moveTo>
                    <a:pt x="186" y="132"/>
                  </a:moveTo>
                  <a:cubicBezTo>
                    <a:pt x="251" y="60"/>
                    <a:pt x="215" y="24"/>
                    <a:pt x="174" y="1"/>
                  </a:cubicBezTo>
                  <a:cubicBezTo>
                    <a:pt x="114" y="72"/>
                    <a:pt x="54" y="138"/>
                    <a:pt x="1" y="197"/>
                  </a:cubicBezTo>
                  <a:cubicBezTo>
                    <a:pt x="78" y="257"/>
                    <a:pt x="78" y="251"/>
                    <a:pt x="186" y="1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13"/>
            <p:cNvSpPr/>
            <p:nvPr/>
          </p:nvSpPr>
          <p:spPr>
            <a:xfrm>
              <a:off x="3096228" y="2965961"/>
              <a:ext cx="7460" cy="8557"/>
            </a:xfrm>
            <a:custGeom>
              <a:rect b="b" l="l" r="r" t="t"/>
              <a:pathLst>
                <a:path extrusionOk="0" h="234" w="204">
                  <a:moveTo>
                    <a:pt x="1" y="1"/>
                  </a:moveTo>
                  <a:lnTo>
                    <a:pt x="1" y="233"/>
                  </a:lnTo>
                  <a:cubicBezTo>
                    <a:pt x="54" y="186"/>
                    <a:pt x="114" y="138"/>
                    <a:pt x="203" y="61"/>
                  </a:cubicBezTo>
                  <a:cubicBezTo>
                    <a:pt x="114" y="37"/>
                    <a:pt x="54" y="1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3"/>
            <p:cNvSpPr/>
            <p:nvPr/>
          </p:nvSpPr>
          <p:spPr>
            <a:xfrm>
              <a:off x="3285258" y="2658774"/>
              <a:ext cx="7241" cy="6363"/>
            </a:xfrm>
            <a:custGeom>
              <a:rect b="b" l="l" r="r" t="t"/>
              <a:pathLst>
                <a:path extrusionOk="0" h="174" w="198">
                  <a:moveTo>
                    <a:pt x="197" y="36"/>
                  </a:moveTo>
                  <a:cubicBezTo>
                    <a:pt x="191" y="36"/>
                    <a:pt x="185" y="30"/>
                    <a:pt x="179" y="24"/>
                  </a:cubicBezTo>
                  <a:cubicBezTo>
                    <a:pt x="156" y="42"/>
                    <a:pt x="132" y="60"/>
                    <a:pt x="108" y="78"/>
                  </a:cubicBezTo>
                  <a:cubicBezTo>
                    <a:pt x="78" y="54"/>
                    <a:pt x="48" y="30"/>
                    <a:pt x="12" y="1"/>
                  </a:cubicBezTo>
                  <a:cubicBezTo>
                    <a:pt x="1" y="102"/>
                    <a:pt x="42" y="144"/>
                    <a:pt x="120" y="173"/>
                  </a:cubicBezTo>
                  <a:cubicBezTo>
                    <a:pt x="150" y="126"/>
                    <a:pt x="173" y="84"/>
                    <a:pt x="197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13"/>
            <p:cNvSpPr/>
            <p:nvPr/>
          </p:nvSpPr>
          <p:spPr>
            <a:xfrm>
              <a:off x="3303140" y="2625861"/>
              <a:ext cx="8082" cy="6363"/>
            </a:xfrm>
            <a:custGeom>
              <a:rect b="b" l="l" r="r" t="t"/>
              <a:pathLst>
                <a:path extrusionOk="0" h="174" w="221">
                  <a:moveTo>
                    <a:pt x="197" y="96"/>
                  </a:moveTo>
                  <a:cubicBezTo>
                    <a:pt x="191" y="72"/>
                    <a:pt x="191" y="54"/>
                    <a:pt x="185" y="30"/>
                  </a:cubicBezTo>
                  <a:cubicBezTo>
                    <a:pt x="132" y="24"/>
                    <a:pt x="72" y="12"/>
                    <a:pt x="12" y="0"/>
                  </a:cubicBezTo>
                  <a:cubicBezTo>
                    <a:pt x="6" y="12"/>
                    <a:pt x="6" y="24"/>
                    <a:pt x="0" y="36"/>
                  </a:cubicBezTo>
                  <a:cubicBezTo>
                    <a:pt x="24" y="54"/>
                    <a:pt x="54" y="72"/>
                    <a:pt x="78" y="78"/>
                  </a:cubicBezTo>
                  <a:cubicBezTo>
                    <a:pt x="138" y="84"/>
                    <a:pt x="155" y="120"/>
                    <a:pt x="155" y="173"/>
                  </a:cubicBezTo>
                  <a:cubicBezTo>
                    <a:pt x="209" y="173"/>
                    <a:pt x="221" y="143"/>
                    <a:pt x="197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13"/>
            <p:cNvSpPr/>
            <p:nvPr/>
          </p:nvSpPr>
          <p:spPr>
            <a:xfrm>
              <a:off x="3304896" y="2618657"/>
              <a:ext cx="8960" cy="9398"/>
            </a:xfrm>
            <a:custGeom>
              <a:rect b="b" l="l" r="r" t="t"/>
              <a:pathLst>
                <a:path extrusionOk="0" h="257" w="245">
                  <a:moveTo>
                    <a:pt x="137" y="221"/>
                  </a:moveTo>
                  <a:cubicBezTo>
                    <a:pt x="173" y="233"/>
                    <a:pt x="209" y="245"/>
                    <a:pt x="245" y="257"/>
                  </a:cubicBezTo>
                  <a:cubicBezTo>
                    <a:pt x="203" y="179"/>
                    <a:pt x="209" y="102"/>
                    <a:pt x="227" y="18"/>
                  </a:cubicBezTo>
                  <a:cubicBezTo>
                    <a:pt x="203" y="12"/>
                    <a:pt x="173" y="6"/>
                    <a:pt x="131" y="1"/>
                  </a:cubicBezTo>
                  <a:cubicBezTo>
                    <a:pt x="149" y="78"/>
                    <a:pt x="0" y="150"/>
                    <a:pt x="137" y="227"/>
                  </a:cubicBezTo>
                  <a:lnTo>
                    <a:pt x="137" y="227"/>
                  </a:lnTo>
                  <a:cubicBezTo>
                    <a:pt x="137" y="227"/>
                    <a:pt x="143" y="227"/>
                    <a:pt x="143" y="2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13"/>
            <p:cNvSpPr/>
            <p:nvPr/>
          </p:nvSpPr>
          <p:spPr>
            <a:xfrm>
              <a:off x="3259110" y="2748590"/>
              <a:ext cx="7204" cy="4644"/>
            </a:xfrm>
            <a:custGeom>
              <a:rect b="b" l="l" r="r" t="t"/>
              <a:pathLst>
                <a:path extrusionOk="0" h="127" w="197">
                  <a:moveTo>
                    <a:pt x="197" y="66"/>
                  </a:moveTo>
                  <a:cubicBezTo>
                    <a:pt x="131" y="43"/>
                    <a:pt x="78" y="25"/>
                    <a:pt x="0" y="1"/>
                  </a:cubicBezTo>
                  <a:cubicBezTo>
                    <a:pt x="48" y="102"/>
                    <a:pt x="113" y="126"/>
                    <a:pt x="197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13"/>
            <p:cNvSpPr/>
            <p:nvPr/>
          </p:nvSpPr>
          <p:spPr>
            <a:xfrm>
              <a:off x="3095351" y="2961609"/>
              <a:ext cx="7460" cy="4169"/>
            </a:xfrm>
            <a:custGeom>
              <a:rect b="b" l="l" r="r" t="t"/>
              <a:pathLst>
                <a:path extrusionOk="0" h="114" w="204">
                  <a:moveTo>
                    <a:pt x="1" y="48"/>
                  </a:moveTo>
                  <a:cubicBezTo>
                    <a:pt x="72" y="72"/>
                    <a:pt x="126" y="90"/>
                    <a:pt x="203" y="114"/>
                  </a:cubicBezTo>
                  <a:cubicBezTo>
                    <a:pt x="162" y="19"/>
                    <a:pt x="96" y="1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13"/>
            <p:cNvSpPr/>
            <p:nvPr/>
          </p:nvSpPr>
          <p:spPr>
            <a:xfrm>
              <a:off x="3478200" y="2678851"/>
              <a:ext cx="4827" cy="6546"/>
            </a:xfrm>
            <a:custGeom>
              <a:rect b="b" l="l" r="r" t="t"/>
              <a:pathLst>
                <a:path extrusionOk="0" h="179" w="132">
                  <a:moveTo>
                    <a:pt x="60" y="173"/>
                  </a:moveTo>
                  <a:cubicBezTo>
                    <a:pt x="114" y="143"/>
                    <a:pt x="132" y="95"/>
                    <a:pt x="48" y="0"/>
                  </a:cubicBezTo>
                  <a:cubicBezTo>
                    <a:pt x="25" y="72"/>
                    <a:pt x="7" y="113"/>
                    <a:pt x="1" y="149"/>
                  </a:cubicBezTo>
                  <a:cubicBezTo>
                    <a:pt x="1" y="155"/>
                    <a:pt x="48" y="179"/>
                    <a:pt x="60" y="1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13"/>
            <p:cNvSpPr/>
            <p:nvPr/>
          </p:nvSpPr>
          <p:spPr>
            <a:xfrm>
              <a:off x="3268472" y="2725258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0" y="37"/>
                  </a:moveTo>
                  <a:cubicBezTo>
                    <a:pt x="0" y="37"/>
                    <a:pt x="6" y="78"/>
                    <a:pt x="12" y="108"/>
                  </a:cubicBezTo>
                  <a:lnTo>
                    <a:pt x="149" y="72"/>
                  </a:lnTo>
                  <a:cubicBezTo>
                    <a:pt x="120" y="1"/>
                    <a:pt x="60" y="19"/>
                    <a:pt x="0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13"/>
            <p:cNvSpPr/>
            <p:nvPr/>
          </p:nvSpPr>
          <p:spPr>
            <a:xfrm>
              <a:off x="3094254" y="3016573"/>
              <a:ext cx="7021" cy="4169"/>
            </a:xfrm>
            <a:custGeom>
              <a:rect b="b" l="l" r="r" t="t"/>
              <a:pathLst>
                <a:path extrusionOk="0" h="114" w="192">
                  <a:moveTo>
                    <a:pt x="192" y="24"/>
                  </a:moveTo>
                  <a:cubicBezTo>
                    <a:pt x="126" y="12"/>
                    <a:pt x="66" y="6"/>
                    <a:pt x="1" y="0"/>
                  </a:cubicBezTo>
                  <a:cubicBezTo>
                    <a:pt x="55" y="107"/>
                    <a:pt x="90" y="113"/>
                    <a:pt x="192" y="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13"/>
            <p:cNvSpPr/>
            <p:nvPr/>
          </p:nvSpPr>
          <p:spPr>
            <a:xfrm>
              <a:off x="3282625" y="2698233"/>
              <a:ext cx="256" cy="37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cubicBezTo>
                    <a:pt x="7" y="1"/>
                    <a:pt x="1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13"/>
            <p:cNvSpPr/>
            <p:nvPr/>
          </p:nvSpPr>
          <p:spPr>
            <a:xfrm>
              <a:off x="3278712" y="2692565"/>
              <a:ext cx="8777" cy="6144"/>
            </a:xfrm>
            <a:custGeom>
              <a:rect b="b" l="l" r="r" t="t"/>
              <a:pathLst>
                <a:path extrusionOk="0" h="168" w="240">
                  <a:moveTo>
                    <a:pt x="227" y="168"/>
                  </a:moveTo>
                  <a:cubicBezTo>
                    <a:pt x="233" y="156"/>
                    <a:pt x="233" y="144"/>
                    <a:pt x="239" y="132"/>
                  </a:cubicBezTo>
                  <a:cubicBezTo>
                    <a:pt x="150" y="132"/>
                    <a:pt x="132" y="1"/>
                    <a:pt x="1" y="30"/>
                  </a:cubicBezTo>
                  <a:cubicBezTo>
                    <a:pt x="42" y="84"/>
                    <a:pt x="78" y="120"/>
                    <a:pt x="108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13"/>
            <p:cNvSpPr/>
            <p:nvPr/>
          </p:nvSpPr>
          <p:spPr>
            <a:xfrm>
              <a:off x="3282625" y="2698233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1" y="1"/>
                  </a:lnTo>
                  <a:cubicBezTo>
                    <a:pt x="1" y="1"/>
                    <a:pt x="1" y="1"/>
                    <a:pt x="7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13"/>
            <p:cNvSpPr/>
            <p:nvPr/>
          </p:nvSpPr>
          <p:spPr>
            <a:xfrm>
              <a:off x="3280467" y="2698452"/>
              <a:ext cx="7460" cy="5266"/>
            </a:xfrm>
            <a:custGeom>
              <a:rect b="b" l="l" r="r" t="t"/>
              <a:pathLst>
                <a:path extrusionOk="0" h="144" w="204">
                  <a:moveTo>
                    <a:pt x="179" y="144"/>
                  </a:moveTo>
                  <a:cubicBezTo>
                    <a:pt x="185" y="138"/>
                    <a:pt x="197" y="126"/>
                    <a:pt x="203" y="114"/>
                  </a:cubicBezTo>
                  <a:cubicBezTo>
                    <a:pt x="155" y="78"/>
                    <a:pt x="108" y="36"/>
                    <a:pt x="66" y="1"/>
                  </a:cubicBezTo>
                  <a:cubicBezTo>
                    <a:pt x="48" y="7"/>
                    <a:pt x="24" y="18"/>
                    <a:pt x="0" y="30"/>
                  </a:cubicBezTo>
                  <a:cubicBezTo>
                    <a:pt x="48" y="102"/>
                    <a:pt x="108" y="138"/>
                    <a:pt x="179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3"/>
            <p:cNvSpPr/>
            <p:nvPr/>
          </p:nvSpPr>
          <p:spPr>
            <a:xfrm>
              <a:off x="3245799" y="2824472"/>
              <a:ext cx="6144" cy="3511"/>
            </a:xfrm>
            <a:custGeom>
              <a:rect b="b" l="l" r="r" t="t"/>
              <a:pathLst>
                <a:path extrusionOk="0" h="96" w="168">
                  <a:moveTo>
                    <a:pt x="0" y="48"/>
                  </a:moveTo>
                  <a:cubicBezTo>
                    <a:pt x="66" y="66"/>
                    <a:pt x="120" y="84"/>
                    <a:pt x="167" y="96"/>
                  </a:cubicBezTo>
                  <a:cubicBezTo>
                    <a:pt x="114" y="18"/>
                    <a:pt x="60" y="1"/>
                    <a:pt x="0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3"/>
            <p:cNvSpPr/>
            <p:nvPr/>
          </p:nvSpPr>
          <p:spPr>
            <a:xfrm>
              <a:off x="3087086" y="2982344"/>
              <a:ext cx="6546" cy="4169"/>
            </a:xfrm>
            <a:custGeom>
              <a:rect b="b" l="l" r="r" t="t"/>
              <a:pathLst>
                <a:path extrusionOk="0" h="114" w="179">
                  <a:moveTo>
                    <a:pt x="179" y="42"/>
                  </a:moveTo>
                  <a:cubicBezTo>
                    <a:pt x="125" y="24"/>
                    <a:pt x="84" y="18"/>
                    <a:pt x="0" y="0"/>
                  </a:cubicBezTo>
                  <a:cubicBezTo>
                    <a:pt x="66" y="107"/>
                    <a:pt x="113" y="113"/>
                    <a:pt x="179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3"/>
            <p:cNvSpPr/>
            <p:nvPr/>
          </p:nvSpPr>
          <p:spPr>
            <a:xfrm>
              <a:off x="3313160" y="2619315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lnTo>
                    <a:pt x="7" y="6"/>
                  </a:lnTo>
                  <a:cubicBezTo>
                    <a:pt x="7" y="6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3"/>
            <p:cNvSpPr/>
            <p:nvPr/>
          </p:nvSpPr>
          <p:spPr>
            <a:xfrm>
              <a:off x="3312283" y="2615841"/>
              <a:ext cx="7241" cy="4169"/>
            </a:xfrm>
            <a:custGeom>
              <a:rect b="b" l="l" r="r" t="t"/>
              <a:pathLst>
                <a:path extrusionOk="0" h="114" w="198">
                  <a:moveTo>
                    <a:pt x="84" y="18"/>
                  </a:moveTo>
                  <a:cubicBezTo>
                    <a:pt x="25" y="0"/>
                    <a:pt x="1" y="36"/>
                    <a:pt x="31" y="95"/>
                  </a:cubicBezTo>
                  <a:cubicBezTo>
                    <a:pt x="78" y="101"/>
                    <a:pt x="126" y="107"/>
                    <a:pt x="198" y="113"/>
                  </a:cubicBezTo>
                  <a:cubicBezTo>
                    <a:pt x="150" y="72"/>
                    <a:pt x="120" y="24"/>
                    <a:pt x="84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3"/>
            <p:cNvSpPr/>
            <p:nvPr/>
          </p:nvSpPr>
          <p:spPr>
            <a:xfrm>
              <a:off x="3717184" y="2857165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131" y="138"/>
                  </a:moveTo>
                  <a:cubicBezTo>
                    <a:pt x="101" y="43"/>
                    <a:pt x="101" y="37"/>
                    <a:pt x="6" y="1"/>
                  </a:cubicBezTo>
                  <a:cubicBezTo>
                    <a:pt x="0" y="90"/>
                    <a:pt x="60" y="108"/>
                    <a:pt x="131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3"/>
            <p:cNvSpPr/>
            <p:nvPr/>
          </p:nvSpPr>
          <p:spPr>
            <a:xfrm>
              <a:off x="3279809" y="2687335"/>
              <a:ext cx="4827" cy="4827"/>
            </a:xfrm>
            <a:custGeom>
              <a:rect b="b" l="l" r="r" t="t"/>
              <a:pathLst>
                <a:path extrusionOk="0" h="132" w="132">
                  <a:moveTo>
                    <a:pt x="108" y="114"/>
                  </a:moveTo>
                  <a:cubicBezTo>
                    <a:pt x="120" y="114"/>
                    <a:pt x="132" y="84"/>
                    <a:pt x="132" y="78"/>
                  </a:cubicBezTo>
                  <a:cubicBezTo>
                    <a:pt x="114" y="18"/>
                    <a:pt x="78" y="1"/>
                    <a:pt x="0" y="36"/>
                  </a:cubicBezTo>
                  <a:cubicBezTo>
                    <a:pt x="24" y="90"/>
                    <a:pt x="42" y="132"/>
                    <a:pt x="108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3"/>
            <p:cNvSpPr/>
            <p:nvPr/>
          </p:nvSpPr>
          <p:spPr>
            <a:xfrm>
              <a:off x="3258013" y="2754038"/>
              <a:ext cx="5485" cy="5083"/>
            </a:xfrm>
            <a:custGeom>
              <a:rect b="b" l="l" r="r" t="t"/>
              <a:pathLst>
                <a:path extrusionOk="0" h="139" w="150">
                  <a:moveTo>
                    <a:pt x="149" y="120"/>
                  </a:moveTo>
                  <a:cubicBezTo>
                    <a:pt x="125" y="43"/>
                    <a:pt x="90" y="1"/>
                    <a:pt x="0" y="31"/>
                  </a:cubicBezTo>
                  <a:cubicBezTo>
                    <a:pt x="18" y="126"/>
                    <a:pt x="66" y="138"/>
                    <a:pt x="149" y="1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3"/>
            <p:cNvSpPr/>
            <p:nvPr/>
          </p:nvSpPr>
          <p:spPr>
            <a:xfrm>
              <a:off x="3089024" y="2988853"/>
              <a:ext cx="6802" cy="5924"/>
            </a:xfrm>
            <a:custGeom>
              <a:rect b="b" l="l" r="r" t="t"/>
              <a:pathLst>
                <a:path extrusionOk="0" h="162" w="186">
                  <a:moveTo>
                    <a:pt x="120" y="156"/>
                  </a:moveTo>
                  <a:cubicBezTo>
                    <a:pt x="138" y="150"/>
                    <a:pt x="162" y="138"/>
                    <a:pt x="186" y="132"/>
                  </a:cubicBezTo>
                  <a:cubicBezTo>
                    <a:pt x="132" y="84"/>
                    <a:pt x="108" y="1"/>
                    <a:pt x="1" y="31"/>
                  </a:cubicBezTo>
                  <a:cubicBezTo>
                    <a:pt x="48" y="78"/>
                    <a:pt x="84" y="114"/>
                    <a:pt x="120" y="156"/>
                  </a:cubicBezTo>
                  <a:cubicBezTo>
                    <a:pt x="120" y="156"/>
                    <a:pt x="120" y="162"/>
                    <a:pt x="120" y="162"/>
                  </a:cubicBezTo>
                  <a:lnTo>
                    <a:pt x="126" y="162"/>
                  </a:lnTo>
                  <a:cubicBezTo>
                    <a:pt x="126" y="162"/>
                    <a:pt x="120" y="156"/>
                    <a:pt x="120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3"/>
            <p:cNvSpPr/>
            <p:nvPr/>
          </p:nvSpPr>
          <p:spPr>
            <a:xfrm>
              <a:off x="3267375" y="2741422"/>
              <a:ext cx="5047" cy="4169"/>
            </a:xfrm>
            <a:custGeom>
              <a:rect b="b" l="l" r="r" t="t"/>
              <a:pathLst>
                <a:path extrusionOk="0" h="114" w="138">
                  <a:moveTo>
                    <a:pt x="90" y="113"/>
                  </a:moveTo>
                  <a:cubicBezTo>
                    <a:pt x="108" y="95"/>
                    <a:pt x="120" y="72"/>
                    <a:pt x="138" y="48"/>
                  </a:cubicBezTo>
                  <a:cubicBezTo>
                    <a:pt x="96" y="30"/>
                    <a:pt x="60" y="18"/>
                    <a:pt x="30" y="0"/>
                  </a:cubicBezTo>
                  <a:cubicBezTo>
                    <a:pt x="19" y="12"/>
                    <a:pt x="7" y="30"/>
                    <a:pt x="1" y="42"/>
                  </a:cubicBezTo>
                  <a:lnTo>
                    <a:pt x="90" y="1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3"/>
            <p:cNvSpPr/>
            <p:nvPr/>
          </p:nvSpPr>
          <p:spPr>
            <a:xfrm>
              <a:off x="3760994" y="3122955"/>
              <a:ext cx="5047" cy="3291"/>
            </a:xfrm>
            <a:custGeom>
              <a:rect b="b" l="l" r="r" t="t"/>
              <a:pathLst>
                <a:path extrusionOk="0" h="90" w="138">
                  <a:moveTo>
                    <a:pt x="0" y="90"/>
                  </a:moveTo>
                  <a:cubicBezTo>
                    <a:pt x="42" y="72"/>
                    <a:pt x="78" y="60"/>
                    <a:pt x="138" y="36"/>
                  </a:cubicBezTo>
                  <a:cubicBezTo>
                    <a:pt x="66" y="0"/>
                    <a:pt x="18" y="18"/>
                    <a:pt x="0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3"/>
            <p:cNvSpPr/>
            <p:nvPr/>
          </p:nvSpPr>
          <p:spPr>
            <a:xfrm>
              <a:off x="3656551" y="3202531"/>
              <a:ext cx="5705" cy="4388"/>
            </a:xfrm>
            <a:custGeom>
              <a:rect b="b" l="l" r="r" t="t"/>
              <a:pathLst>
                <a:path extrusionOk="0" h="120" w="156">
                  <a:moveTo>
                    <a:pt x="1" y="48"/>
                  </a:moveTo>
                  <a:cubicBezTo>
                    <a:pt x="48" y="48"/>
                    <a:pt x="78" y="120"/>
                    <a:pt x="156" y="66"/>
                  </a:cubicBezTo>
                  <a:cubicBezTo>
                    <a:pt x="102" y="36"/>
                    <a:pt x="60" y="18"/>
                    <a:pt x="19" y="1"/>
                  </a:cubicBezTo>
                  <a:cubicBezTo>
                    <a:pt x="13" y="18"/>
                    <a:pt x="7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3"/>
            <p:cNvSpPr/>
            <p:nvPr/>
          </p:nvSpPr>
          <p:spPr>
            <a:xfrm>
              <a:off x="3255380" y="3167643"/>
              <a:ext cx="5266" cy="3547"/>
            </a:xfrm>
            <a:custGeom>
              <a:rect b="b" l="l" r="r" t="t"/>
              <a:pathLst>
                <a:path extrusionOk="0" h="97" w="144">
                  <a:moveTo>
                    <a:pt x="19" y="1"/>
                  </a:moveTo>
                  <a:cubicBezTo>
                    <a:pt x="13" y="19"/>
                    <a:pt x="7" y="30"/>
                    <a:pt x="1" y="42"/>
                  </a:cubicBezTo>
                  <a:cubicBezTo>
                    <a:pt x="48" y="60"/>
                    <a:pt x="96" y="78"/>
                    <a:pt x="144" y="96"/>
                  </a:cubicBezTo>
                  <a:cubicBezTo>
                    <a:pt x="120" y="36"/>
                    <a:pt x="78" y="13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3"/>
            <p:cNvSpPr/>
            <p:nvPr/>
          </p:nvSpPr>
          <p:spPr>
            <a:xfrm>
              <a:off x="3260610" y="3171154"/>
              <a:ext cx="256" cy="439"/>
            </a:xfrm>
            <a:custGeom>
              <a:rect b="b" l="l" r="r" t="t"/>
              <a:pathLst>
                <a:path extrusionOk="0" h="12" w="7">
                  <a:moveTo>
                    <a:pt x="1" y="12"/>
                  </a:moveTo>
                  <a:lnTo>
                    <a:pt x="7" y="6"/>
                  </a:lnTo>
                  <a:cubicBezTo>
                    <a:pt x="7" y="6"/>
                    <a:pt x="1" y="6"/>
                    <a:pt x="1" y="0"/>
                  </a:cubicBezTo>
                  <a:cubicBezTo>
                    <a:pt x="1" y="6"/>
                    <a:pt x="1" y="6"/>
                    <a:pt x="7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13"/>
            <p:cNvSpPr/>
            <p:nvPr/>
          </p:nvSpPr>
          <p:spPr>
            <a:xfrm>
              <a:off x="3089243" y="2976456"/>
              <a:ext cx="5485" cy="2414"/>
            </a:xfrm>
            <a:custGeom>
              <a:rect b="b" l="l" r="r" t="t"/>
              <a:pathLst>
                <a:path extrusionOk="0" h="66" w="150">
                  <a:moveTo>
                    <a:pt x="150" y="48"/>
                  </a:moveTo>
                  <a:cubicBezTo>
                    <a:pt x="84" y="30"/>
                    <a:pt x="42" y="18"/>
                    <a:pt x="1" y="0"/>
                  </a:cubicBezTo>
                  <a:cubicBezTo>
                    <a:pt x="37" y="54"/>
                    <a:pt x="84" y="66"/>
                    <a:pt x="150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13"/>
            <p:cNvSpPr/>
            <p:nvPr/>
          </p:nvSpPr>
          <p:spPr>
            <a:xfrm>
              <a:off x="3762530" y="3162194"/>
              <a:ext cx="2194" cy="4827"/>
            </a:xfrm>
            <a:custGeom>
              <a:rect b="b" l="l" r="r" t="t"/>
              <a:pathLst>
                <a:path extrusionOk="0" h="132" w="60">
                  <a:moveTo>
                    <a:pt x="60" y="132"/>
                  </a:moveTo>
                  <a:cubicBezTo>
                    <a:pt x="48" y="90"/>
                    <a:pt x="36" y="42"/>
                    <a:pt x="24" y="1"/>
                  </a:cubicBezTo>
                  <a:lnTo>
                    <a:pt x="24" y="1"/>
                  </a:lnTo>
                  <a:cubicBezTo>
                    <a:pt x="0" y="72"/>
                    <a:pt x="12" y="114"/>
                    <a:pt x="60" y="1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3"/>
            <p:cNvSpPr/>
            <p:nvPr/>
          </p:nvSpPr>
          <p:spPr>
            <a:xfrm>
              <a:off x="3350242" y="3212551"/>
              <a:ext cx="3511" cy="5047"/>
            </a:xfrm>
            <a:custGeom>
              <a:rect b="b" l="l" r="r" t="t"/>
              <a:pathLst>
                <a:path extrusionOk="0" h="138" w="96">
                  <a:moveTo>
                    <a:pt x="84" y="138"/>
                  </a:moveTo>
                  <a:cubicBezTo>
                    <a:pt x="90" y="72"/>
                    <a:pt x="90" y="37"/>
                    <a:pt x="96" y="1"/>
                  </a:cubicBezTo>
                  <a:cubicBezTo>
                    <a:pt x="54" y="25"/>
                    <a:pt x="0" y="43"/>
                    <a:pt x="84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3"/>
            <p:cNvSpPr/>
            <p:nvPr/>
          </p:nvSpPr>
          <p:spPr>
            <a:xfrm>
              <a:off x="3332798" y="2597520"/>
              <a:ext cx="2633" cy="2633"/>
            </a:xfrm>
            <a:custGeom>
              <a:rect b="b" l="l" r="r" t="t"/>
              <a:pathLst>
                <a:path extrusionOk="0" h="72" w="72">
                  <a:moveTo>
                    <a:pt x="18" y="0"/>
                  </a:moveTo>
                  <a:cubicBezTo>
                    <a:pt x="12" y="24"/>
                    <a:pt x="6" y="48"/>
                    <a:pt x="0" y="72"/>
                  </a:cubicBezTo>
                  <a:cubicBezTo>
                    <a:pt x="24" y="60"/>
                    <a:pt x="48" y="42"/>
                    <a:pt x="72" y="30"/>
                  </a:cubicBezTo>
                  <a:cubicBezTo>
                    <a:pt x="54" y="18"/>
                    <a:pt x="36" y="12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13"/>
            <p:cNvSpPr/>
            <p:nvPr/>
          </p:nvSpPr>
          <p:spPr>
            <a:xfrm>
              <a:off x="3856478" y="3084813"/>
              <a:ext cx="2450" cy="3730"/>
            </a:xfrm>
            <a:custGeom>
              <a:rect b="b" l="l" r="r" t="t"/>
              <a:pathLst>
                <a:path extrusionOk="0" h="102" w="67">
                  <a:moveTo>
                    <a:pt x="66" y="18"/>
                  </a:moveTo>
                  <a:cubicBezTo>
                    <a:pt x="54" y="12"/>
                    <a:pt x="37" y="6"/>
                    <a:pt x="25" y="0"/>
                  </a:cubicBezTo>
                  <a:lnTo>
                    <a:pt x="1" y="90"/>
                  </a:lnTo>
                  <a:cubicBezTo>
                    <a:pt x="13" y="96"/>
                    <a:pt x="25" y="96"/>
                    <a:pt x="37" y="101"/>
                  </a:cubicBezTo>
                  <a:cubicBezTo>
                    <a:pt x="48" y="72"/>
                    <a:pt x="54" y="42"/>
                    <a:pt x="66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13"/>
            <p:cNvSpPr/>
            <p:nvPr/>
          </p:nvSpPr>
          <p:spPr>
            <a:xfrm>
              <a:off x="3274140" y="2728110"/>
              <a:ext cx="4388" cy="3730"/>
            </a:xfrm>
            <a:custGeom>
              <a:rect b="b" l="l" r="r" t="t"/>
              <a:pathLst>
                <a:path extrusionOk="0" h="102" w="120">
                  <a:moveTo>
                    <a:pt x="78" y="42"/>
                  </a:moveTo>
                  <a:cubicBezTo>
                    <a:pt x="66" y="18"/>
                    <a:pt x="30" y="12"/>
                    <a:pt x="0" y="0"/>
                  </a:cubicBezTo>
                  <a:cubicBezTo>
                    <a:pt x="12" y="36"/>
                    <a:pt x="24" y="72"/>
                    <a:pt x="36" y="102"/>
                  </a:cubicBezTo>
                  <a:cubicBezTo>
                    <a:pt x="84" y="102"/>
                    <a:pt x="120" y="96"/>
                    <a:pt x="78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13"/>
            <p:cNvSpPr/>
            <p:nvPr/>
          </p:nvSpPr>
          <p:spPr>
            <a:xfrm>
              <a:off x="3273921" y="2727891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6" y="0"/>
                    <a:pt x="0" y="0"/>
                    <a:pt x="0" y="0"/>
                  </a:cubicBezTo>
                  <a:cubicBezTo>
                    <a:pt x="0" y="0"/>
                    <a:pt x="0" y="0"/>
                    <a:pt x="0" y="6"/>
                  </a:cubicBezTo>
                  <a:cubicBezTo>
                    <a:pt x="6" y="6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13"/>
            <p:cNvSpPr/>
            <p:nvPr/>
          </p:nvSpPr>
          <p:spPr>
            <a:xfrm>
              <a:off x="3096228" y="3011527"/>
              <a:ext cx="3072" cy="2889"/>
            </a:xfrm>
            <a:custGeom>
              <a:rect b="b" l="l" r="r" t="t"/>
              <a:pathLst>
                <a:path extrusionOk="0" h="79" w="84">
                  <a:moveTo>
                    <a:pt x="84" y="37"/>
                  </a:moveTo>
                  <a:cubicBezTo>
                    <a:pt x="66" y="25"/>
                    <a:pt x="54" y="13"/>
                    <a:pt x="36" y="7"/>
                  </a:cubicBezTo>
                  <a:cubicBezTo>
                    <a:pt x="24" y="1"/>
                    <a:pt x="12" y="25"/>
                    <a:pt x="1" y="31"/>
                  </a:cubicBezTo>
                  <a:cubicBezTo>
                    <a:pt x="12" y="43"/>
                    <a:pt x="24" y="61"/>
                    <a:pt x="42" y="78"/>
                  </a:cubicBezTo>
                  <a:cubicBezTo>
                    <a:pt x="60" y="61"/>
                    <a:pt x="72" y="49"/>
                    <a:pt x="84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13"/>
            <p:cNvSpPr/>
            <p:nvPr/>
          </p:nvSpPr>
          <p:spPr>
            <a:xfrm>
              <a:off x="3115208" y="2932828"/>
              <a:ext cx="2414" cy="2670"/>
            </a:xfrm>
            <a:custGeom>
              <a:rect b="b" l="l" r="r" t="t"/>
              <a:pathLst>
                <a:path extrusionOk="0" h="73" w="66">
                  <a:moveTo>
                    <a:pt x="66" y="36"/>
                  </a:moveTo>
                  <a:cubicBezTo>
                    <a:pt x="60" y="25"/>
                    <a:pt x="42" y="19"/>
                    <a:pt x="18" y="1"/>
                  </a:cubicBezTo>
                  <a:cubicBezTo>
                    <a:pt x="12" y="25"/>
                    <a:pt x="0" y="42"/>
                    <a:pt x="0" y="54"/>
                  </a:cubicBezTo>
                  <a:cubicBezTo>
                    <a:pt x="6" y="66"/>
                    <a:pt x="30" y="72"/>
                    <a:pt x="42" y="72"/>
                  </a:cubicBezTo>
                  <a:cubicBezTo>
                    <a:pt x="54" y="72"/>
                    <a:pt x="66" y="42"/>
                    <a:pt x="66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13"/>
            <p:cNvSpPr/>
            <p:nvPr/>
          </p:nvSpPr>
          <p:spPr>
            <a:xfrm>
              <a:off x="3336492" y="2855227"/>
              <a:ext cx="10934" cy="8521"/>
            </a:xfrm>
            <a:custGeom>
              <a:rect b="b" l="l" r="r" t="t"/>
              <a:pathLst>
                <a:path extrusionOk="0" h="233" w="299">
                  <a:moveTo>
                    <a:pt x="1" y="125"/>
                  </a:moveTo>
                  <a:cubicBezTo>
                    <a:pt x="78" y="167"/>
                    <a:pt x="150" y="197"/>
                    <a:pt x="215" y="233"/>
                  </a:cubicBezTo>
                  <a:cubicBezTo>
                    <a:pt x="263" y="155"/>
                    <a:pt x="299" y="72"/>
                    <a:pt x="203" y="0"/>
                  </a:cubicBezTo>
                  <a:cubicBezTo>
                    <a:pt x="197" y="0"/>
                    <a:pt x="191" y="0"/>
                    <a:pt x="179" y="12"/>
                  </a:cubicBezTo>
                  <a:cubicBezTo>
                    <a:pt x="150" y="90"/>
                    <a:pt x="54" y="72"/>
                    <a:pt x="1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13"/>
            <p:cNvSpPr/>
            <p:nvPr/>
          </p:nvSpPr>
          <p:spPr>
            <a:xfrm>
              <a:off x="3408864" y="2646560"/>
              <a:ext cx="9435" cy="17480"/>
            </a:xfrm>
            <a:custGeom>
              <a:rect b="b" l="l" r="r" t="t"/>
              <a:pathLst>
                <a:path extrusionOk="0" h="478" w="258">
                  <a:moveTo>
                    <a:pt x="245" y="78"/>
                  </a:moveTo>
                  <a:cubicBezTo>
                    <a:pt x="257" y="60"/>
                    <a:pt x="239" y="30"/>
                    <a:pt x="233" y="1"/>
                  </a:cubicBezTo>
                  <a:cubicBezTo>
                    <a:pt x="156" y="1"/>
                    <a:pt x="72" y="25"/>
                    <a:pt x="78" y="102"/>
                  </a:cubicBezTo>
                  <a:cubicBezTo>
                    <a:pt x="96" y="227"/>
                    <a:pt x="1" y="335"/>
                    <a:pt x="37" y="460"/>
                  </a:cubicBezTo>
                  <a:cubicBezTo>
                    <a:pt x="66" y="466"/>
                    <a:pt x="96" y="472"/>
                    <a:pt x="132" y="478"/>
                  </a:cubicBezTo>
                  <a:cubicBezTo>
                    <a:pt x="126" y="317"/>
                    <a:pt x="168" y="191"/>
                    <a:pt x="245" y="7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13"/>
            <p:cNvSpPr/>
            <p:nvPr/>
          </p:nvSpPr>
          <p:spPr>
            <a:xfrm>
              <a:off x="3410180" y="2663345"/>
              <a:ext cx="37" cy="37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13"/>
            <p:cNvSpPr/>
            <p:nvPr/>
          </p:nvSpPr>
          <p:spPr>
            <a:xfrm>
              <a:off x="3417384" y="2646340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13"/>
            <p:cNvSpPr/>
            <p:nvPr/>
          </p:nvSpPr>
          <p:spPr>
            <a:xfrm>
              <a:off x="3369624" y="2776309"/>
              <a:ext cx="7899" cy="14409"/>
            </a:xfrm>
            <a:custGeom>
              <a:rect b="b" l="l" r="r" t="t"/>
              <a:pathLst>
                <a:path extrusionOk="0" h="394" w="216">
                  <a:moveTo>
                    <a:pt x="144" y="0"/>
                  </a:moveTo>
                  <a:cubicBezTo>
                    <a:pt x="120" y="83"/>
                    <a:pt x="7" y="143"/>
                    <a:pt x="96" y="233"/>
                  </a:cubicBezTo>
                  <a:cubicBezTo>
                    <a:pt x="60" y="244"/>
                    <a:pt x="37" y="256"/>
                    <a:pt x="1" y="268"/>
                  </a:cubicBezTo>
                  <a:cubicBezTo>
                    <a:pt x="13" y="298"/>
                    <a:pt x="31" y="328"/>
                    <a:pt x="43" y="352"/>
                  </a:cubicBezTo>
                  <a:cubicBezTo>
                    <a:pt x="108" y="370"/>
                    <a:pt x="174" y="382"/>
                    <a:pt x="215" y="393"/>
                  </a:cubicBezTo>
                  <a:cubicBezTo>
                    <a:pt x="192" y="262"/>
                    <a:pt x="168" y="131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13"/>
            <p:cNvSpPr/>
            <p:nvPr/>
          </p:nvSpPr>
          <p:spPr>
            <a:xfrm>
              <a:off x="3391420" y="2723539"/>
              <a:ext cx="7680" cy="13092"/>
            </a:xfrm>
            <a:custGeom>
              <a:rect b="b" l="l" r="r" t="t"/>
              <a:pathLst>
                <a:path extrusionOk="0" h="358" w="210">
                  <a:moveTo>
                    <a:pt x="114" y="358"/>
                  </a:moveTo>
                  <a:cubicBezTo>
                    <a:pt x="186" y="197"/>
                    <a:pt x="210" y="78"/>
                    <a:pt x="192" y="0"/>
                  </a:cubicBezTo>
                  <a:cubicBezTo>
                    <a:pt x="150" y="30"/>
                    <a:pt x="90" y="6"/>
                    <a:pt x="84" y="96"/>
                  </a:cubicBezTo>
                  <a:cubicBezTo>
                    <a:pt x="78" y="173"/>
                    <a:pt x="31" y="245"/>
                    <a:pt x="7" y="322"/>
                  </a:cubicBezTo>
                  <a:lnTo>
                    <a:pt x="1" y="322"/>
                  </a:lnTo>
                  <a:lnTo>
                    <a:pt x="7" y="322"/>
                  </a:lnTo>
                  <a:lnTo>
                    <a:pt x="7" y="322"/>
                  </a:lnTo>
                  <a:cubicBezTo>
                    <a:pt x="43" y="334"/>
                    <a:pt x="78" y="346"/>
                    <a:pt x="114" y="35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13"/>
            <p:cNvSpPr/>
            <p:nvPr/>
          </p:nvSpPr>
          <p:spPr>
            <a:xfrm>
              <a:off x="3414313" y="2630871"/>
              <a:ext cx="8557" cy="9179"/>
            </a:xfrm>
            <a:custGeom>
              <a:rect b="b" l="l" r="r" t="t"/>
              <a:pathLst>
                <a:path extrusionOk="0" h="251" w="234">
                  <a:moveTo>
                    <a:pt x="19" y="209"/>
                  </a:moveTo>
                  <a:cubicBezTo>
                    <a:pt x="25" y="215"/>
                    <a:pt x="37" y="221"/>
                    <a:pt x="67" y="251"/>
                  </a:cubicBezTo>
                  <a:cubicBezTo>
                    <a:pt x="84" y="221"/>
                    <a:pt x="102" y="197"/>
                    <a:pt x="114" y="173"/>
                  </a:cubicBezTo>
                  <a:cubicBezTo>
                    <a:pt x="144" y="191"/>
                    <a:pt x="174" y="209"/>
                    <a:pt x="216" y="239"/>
                  </a:cubicBezTo>
                  <a:cubicBezTo>
                    <a:pt x="222" y="149"/>
                    <a:pt x="228" y="84"/>
                    <a:pt x="233" y="12"/>
                  </a:cubicBezTo>
                  <a:cubicBezTo>
                    <a:pt x="192" y="6"/>
                    <a:pt x="162" y="6"/>
                    <a:pt x="132" y="0"/>
                  </a:cubicBezTo>
                  <a:cubicBezTo>
                    <a:pt x="37" y="36"/>
                    <a:pt x="1" y="102"/>
                    <a:pt x="19" y="2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13"/>
            <p:cNvSpPr/>
            <p:nvPr/>
          </p:nvSpPr>
          <p:spPr>
            <a:xfrm>
              <a:off x="3419140" y="2630871"/>
              <a:ext cx="256" cy="37"/>
            </a:xfrm>
            <a:custGeom>
              <a:rect b="b" l="l" r="r" t="t"/>
              <a:pathLst>
                <a:path extrusionOk="0" h="1" w="7">
                  <a:moveTo>
                    <a:pt x="0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13"/>
            <p:cNvSpPr/>
            <p:nvPr/>
          </p:nvSpPr>
          <p:spPr>
            <a:xfrm>
              <a:off x="3388604" y="2735315"/>
              <a:ext cx="7460" cy="11812"/>
            </a:xfrm>
            <a:custGeom>
              <a:rect b="b" l="l" r="r" t="t"/>
              <a:pathLst>
                <a:path extrusionOk="0" h="323" w="204">
                  <a:moveTo>
                    <a:pt x="203" y="322"/>
                  </a:moveTo>
                  <a:cubicBezTo>
                    <a:pt x="185" y="280"/>
                    <a:pt x="138" y="221"/>
                    <a:pt x="150" y="185"/>
                  </a:cubicBezTo>
                  <a:cubicBezTo>
                    <a:pt x="185" y="90"/>
                    <a:pt x="120" y="54"/>
                    <a:pt x="78" y="0"/>
                  </a:cubicBezTo>
                  <a:cubicBezTo>
                    <a:pt x="0" y="155"/>
                    <a:pt x="60" y="292"/>
                    <a:pt x="203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13"/>
            <p:cNvSpPr/>
            <p:nvPr/>
          </p:nvSpPr>
          <p:spPr>
            <a:xfrm>
              <a:off x="3408644" y="2668355"/>
              <a:ext cx="5924" cy="8338"/>
            </a:xfrm>
            <a:custGeom>
              <a:rect b="b" l="l" r="r" t="t"/>
              <a:pathLst>
                <a:path extrusionOk="0" h="228" w="162">
                  <a:moveTo>
                    <a:pt x="102" y="227"/>
                  </a:moveTo>
                  <a:cubicBezTo>
                    <a:pt x="162" y="144"/>
                    <a:pt x="138" y="72"/>
                    <a:pt x="90" y="1"/>
                  </a:cubicBezTo>
                  <a:cubicBezTo>
                    <a:pt x="55" y="19"/>
                    <a:pt x="1" y="37"/>
                    <a:pt x="1" y="49"/>
                  </a:cubicBezTo>
                  <a:cubicBezTo>
                    <a:pt x="7" y="120"/>
                    <a:pt x="7" y="204"/>
                    <a:pt x="102" y="2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13"/>
            <p:cNvSpPr/>
            <p:nvPr/>
          </p:nvSpPr>
          <p:spPr>
            <a:xfrm>
              <a:off x="3404073" y="2684300"/>
              <a:ext cx="7680" cy="8082"/>
            </a:xfrm>
            <a:custGeom>
              <a:rect b="b" l="l" r="r" t="t"/>
              <a:pathLst>
                <a:path extrusionOk="0" h="221" w="210">
                  <a:moveTo>
                    <a:pt x="209" y="125"/>
                  </a:moveTo>
                  <a:cubicBezTo>
                    <a:pt x="174" y="78"/>
                    <a:pt x="156" y="42"/>
                    <a:pt x="132" y="0"/>
                  </a:cubicBezTo>
                  <a:cubicBezTo>
                    <a:pt x="1" y="66"/>
                    <a:pt x="54" y="143"/>
                    <a:pt x="96" y="221"/>
                  </a:cubicBezTo>
                  <a:cubicBezTo>
                    <a:pt x="138" y="191"/>
                    <a:pt x="174" y="161"/>
                    <a:pt x="203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13"/>
            <p:cNvSpPr/>
            <p:nvPr/>
          </p:nvSpPr>
          <p:spPr>
            <a:xfrm>
              <a:off x="3365711" y="2789146"/>
              <a:ext cx="10715" cy="7899"/>
            </a:xfrm>
            <a:custGeom>
              <a:rect b="b" l="l" r="r" t="t"/>
              <a:pathLst>
                <a:path extrusionOk="0" h="216" w="293">
                  <a:moveTo>
                    <a:pt x="197" y="186"/>
                  </a:moveTo>
                  <a:cubicBezTo>
                    <a:pt x="221" y="198"/>
                    <a:pt x="251" y="203"/>
                    <a:pt x="275" y="215"/>
                  </a:cubicBezTo>
                  <a:cubicBezTo>
                    <a:pt x="281" y="203"/>
                    <a:pt x="287" y="198"/>
                    <a:pt x="293" y="192"/>
                  </a:cubicBezTo>
                  <a:cubicBezTo>
                    <a:pt x="245" y="132"/>
                    <a:pt x="197" y="66"/>
                    <a:pt x="150" y="1"/>
                  </a:cubicBezTo>
                  <a:cubicBezTo>
                    <a:pt x="108" y="7"/>
                    <a:pt x="66" y="7"/>
                    <a:pt x="0" y="13"/>
                  </a:cubicBezTo>
                  <a:cubicBezTo>
                    <a:pt x="84" y="84"/>
                    <a:pt x="138" y="138"/>
                    <a:pt x="197" y="186"/>
                  </a:cubicBezTo>
                  <a:lnTo>
                    <a:pt x="197" y="186"/>
                  </a:lnTo>
                  <a:lnTo>
                    <a:pt x="197" y="192"/>
                  </a:lnTo>
                  <a:cubicBezTo>
                    <a:pt x="197" y="192"/>
                    <a:pt x="203" y="192"/>
                    <a:pt x="203" y="192"/>
                  </a:cubicBezTo>
                  <a:lnTo>
                    <a:pt x="197" y="18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3"/>
            <p:cNvSpPr/>
            <p:nvPr/>
          </p:nvSpPr>
          <p:spPr>
            <a:xfrm>
              <a:off x="3364395" y="2793497"/>
              <a:ext cx="9216" cy="6583"/>
            </a:xfrm>
            <a:custGeom>
              <a:rect b="b" l="l" r="r" t="t"/>
              <a:pathLst>
                <a:path extrusionOk="0" h="180" w="252">
                  <a:moveTo>
                    <a:pt x="233" y="73"/>
                  </a:moveTo>
                  <a:cubicBezTo>
                    <a:pt x="168" y="49"/>
                    <a:pt x="96" y="25"/>
                    <a:pt x="30" y="1"/>
                  </a:cubicBezTo>
                  <a:cubicBezTo>
                    <a:pt x="19" y="7"/>
                    <a:pt x="13" y="19"/>
                    <a:pt x="1" y="25"/>
                  </a:cubicBezTo>
                  <a:cubicBezTo>
                    <a:pt x="25" y="61"/>
                    <a:pt x="42" y="96"/>
                    <a:pt x="60" y="126"/>
                  </a:cubicBezTo>
                  <a:cubicBezTo>
                    <a:pt x="126" y="144"/>
                    <a:pt x="191" y="162"/>
                    <a:pt x="251" y="180"/>
                  </a:cubicBezTo>
                  <a:cubicBezTo>
                    <a:pt x="251" y="150"/>
                    <a:pt x="239" y="108"/>
                    <a:pt x="233" y="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3"/>
            <p:cNvSpPr/>
            <p:nvPr/>
          </p:nvSpPr>
          <p:spPr>
            <a:xfrm>
              <a:off x="3370941" y="2789146"/>
              <a:ext cx="256" cy="37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1" y="1"/>
                    <a:pt x="1" y="1"/>
                  </a:cubicBezTo>
                  <a:cubicBezTo>
                    <a:pt x="1" y="1"/>
                    <a:pt x="7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13"/>
            <p:cNvSpPr/>
            <p:nvPr/>
          </p:nvSpPr>
          <p:spPr>
            <a:xfrm>
              <a:off x="3362859" y="2798325"/>
              <a:ext cx="9435" cy="6144"/>
            </a:xfrm>
            <a:custGeom>
              <a:rect b="b" l="l" r="r" t="t"/>
              <a:pathLst>
                <a:path extrusionOk="0" h="168" w="258">
                  <a:moveTo>
                    <a:pt x="257" y="143"/>
                  </a:moveTo>
                  <a:cubicBezTo>
                    <a:pt x="204" y="96"/>
                    <a:pt x="156" y="48"/>
                    <a:pt x="102" y="0"/>
                  </a:cubicBezTo>
                  <a:cubicBezTo>
                    <a:pt x="72" y="6"/>
                    <a:pt x="49" y="12"/>
                    <a:pt x="1" y="24"/>
                  </a:cubicBezTo>
                  <a:cubicBezTo>
                    <a:pt x="84" y="96"/>
                    <a:pt x="138" y="167"/>
                    <a:pt x="257" y="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13"/>
            <p:cNvSpPr/>
            <p:nvPr/>
          </p:nvSpPr>
          <p:spPr>
            <a:xfrm>
              <a:off x="3366370" y="2798105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lnTo>
                    <a:pt x="6" y="0"/>
                  </a:lnTo>
                  <a:cubicBezTo>
                    <a:pt x="6" y="0"/>
                    <a:pt x="6" y="0"/>
                    <a:pt x="0" y="0"/>
                  </a:cubicBezTo>
                  <a:cubicBezTo>
                    <a:pt x="6" y="0"/>
                    <a:pt x="6" y="6"/>
                    <a:pt x="6" y="6"/>
                  </a:cubicBezTo>
                  <a:lnTo>
                    <a:pt x="6" y="6"/>
                  </a:lnTo>
                  <a:lnTo>
                    <a:pt x="6" y="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13"/>
            <p:cNvSpPr/>
            <p:nvPr/>
          </p:nvSpPr>
          <p:spPr>
            <a:xfrm>
              <a:off x="3396028" y="2716116"/>
              <a:ext cx="5486" cy="6583"/>
            </a:xfrm>
            <a:custGeom>
              <a:rect b="b" l="l" r="r" t="t"/>
              <a:pathLst>
                <a:path extrusionOk="0" h="180" w="150">
                  <a:moveTo>
                    <a:pt x="90" y="161"/>
                  </a:moveTo>
                  <a:cubicBezTo>
                    <a:pt x="113" y="126"/>
                    <a:pt x="131" y="78"/>
                    <a:pt x="149" y="30"/>
                  </a:cubicBezTo>
                  <a:cubicBezTo>
                    <a:pt x="42" y="1"/>
                    <a:pt x="30" y="78"/>
                    <a:pt x="0" y="132"/>
                  </a:cubicBezTo>
                  <a:cubicBezTo>
                    <a:pt x="0" y="144"/>
                    <a:pt x="18" y="173"/>
                    <a:pt x="30" y="173"/>
                  </a:cubicBezTo>
                  <a:cubicBezTo>
                    <a:pt x="48" y="179"/>
                    <a:pt x="84" y="173"/>
                    <a:pt x="90" y="1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3"/>
            <p:cNvSpPr/>
            <p:nvPr/>
          </p:nvSpPr>
          <p:spPr>
            <a:xfrm>
              <a:off x="3382277" y="2754477"/>
              <a:ext cx="5924" cy="4425"/>
            </a:xfrm>
            <a:custGeom>
              <a:rect b="b" l="l" r="r" t="t"/>
              <a:pathLst>
                <a:path extrusionOk="0" h="121" w="162">
                  <a:moveTo>
                    <a:pt x="1" y="13"/>
                  </a:moveTo>
                  <a:cubicBezTo>
                    <a:pt x="12" y="43"/>
                    <a:pt x="30" y="72"/>
                    <a:pt x="42" y="102"/>
                  </a:cubicBezTo>
                  <a:cubicBezTo>
                    <a:pt x="78" y="108"/>
                    <a:pt x="114" y="114"/>
                    <a:pt x="162" y="120"/>
                  </a:cubicBezTo>
                  <a:cubicBezTo>
                    <a:pt x="120" y="37"/>
                    <a:pt x="66" y="1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13"/>
            <p:cNvSpPr/>
            <p:nvPr/>
          </p:nvSpPr>
          <p:spPr>
            <a:xfrm>
              <a:off x="3377926" y="2766253"/>
              <a:ext cx="6144" cy="6363"/>
            </a:xfrm>
            <a:custGeom>
              <a:rect b="b" l="l" r="r" t="t"/>
              <a:pathLst>
                <a:path extrusionOk="0" h="174" w="168">
                  <a:moveTo>
                    <a:pt x="0" y="72"/>
                  </a:moveTo>
                  <a:cubicBezTo>
                    <a:pt x="72" y="114"/>
                    <a:pt x="120" y="144"/>
                    <a:pt x="167" y="174"/>
                  </a:cubicBezTo>
                  <a:cubicBezTo>
                    <a:pt x="149" y="96"/>
                    <a:pt x="149" y="1"/>
                    <a:pt x="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13"/>
            <p:cNvSpPr/>
            <p:nvPr/>
          </p:nvSpPr>
          <p:spPr>
            <a:xfrm>
              <a:off x="3388823" y="2746871"/>
              <a:ext cx="6583" cy="5924"/>
            </a:xfrm>
            <a:custGeom>
              <a:rect b="b" l="l" r="r" t="t"/>
              <a:pathLst>
                <a:path extrusionOk="0" h="162" w="180">
                  <a:moveTo>
                    <a:pt x="179" y="107"/>
                  </a:moveTo>
                  <a:cubicBezTo>
                    <a:pt x="120" y="72"/>
                    <a:pt x="72" y="42"/>
                    <a:pt x="0" y="0"/>
                  </a:cubicBezTo>
                  <a:cubicBezTo>
                    <a:pt x="18" y="66"/>
                    <a:pt x="36" y="113"/>
                    <a:pt x="54" y="161"/>
                  </a:cubicBezTo>
                  <a:cubicBezTo>
                    <a:pt x="54" y="54"/>
                    <a:pt x="144" y="149"/>
                    <a:pt x="179" y="10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3"/>
            <p:cNvSpPr/>
            <p:nvPr/>
          </p:nvSpPr>
          <p:spPr>
            <a:xfrm>
              <a:off x="3383374" y="2748370"/>
              <a:ext cx="7241" cy="5266"/>
            </a:xfrm>
            <a:custGeom>
              <a:rect b="b" l="l" r="r" t="t"/>
              <a:pathLst>
                <a:path extrusionOk="0" h="144" w="198">
                  <a:moveTo>
                    <a:pt x="0" y="1"/>
                  </a:moveTo>
                  <a:cubicBezTo>
                    <a:pt x="42" y="144"/>
                    <a:pt x="132" y="114"/>
                    <a:pt x="197" y="120"/>
                  </a:cubicBezTo>
                  <a:lnTo>
                    <a:pt x="197" y="120"/>
                  </a:lnTo>
                  <a:lnTo>
                    <a:pt x="197" y="120"/>
                  </a:lnTo>
                  <a:lnTo>
                    <a:pt x="197" y="120"/>
                  </a:lnTo>
                  <a:cubicBezTo>
                    <a:pt x="143" y="84"/>
                    <a:pt x="84" y="55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13"/>
            <p:cNvSpPr/>
            <p:nvPr/>
          </p:nvSpPr>
          <p:spPr>
            <a:xfrm>
              <a:off x="3383594" y="2758207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6" y="6"/>
                  </a:lnTo>
                  <a:cubicBezTo>
                    <a:pt x="6" y="6"/>
                    <a:pt x="6" y="6"/>
                    <a:pt x="6" y="0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13"/>
            <p:cNvSpPr/>
            <p:nvPr/>
          </p:nvSpPr>
          <p:spPr>
            <a:xfrm>
              <a:off x="3383374" y="2762779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lnTo>
                    <a:pt x="6" y="6"/>
                  </a:lnTo>
                  <a:cubicBezTo>
                    <a:pt x="6" y="6"/>
                    <a:pt x="6" y="0"/>
                    <a:pt x="0" y="0"/>
                  </a:cubicBezTo>
                  <a:lnTo>
                    <a:pt x="0" y="0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13"/>
            <p:cNvSpPr/>
            <p:nvPr/>
          </p:nvSpPr>
          <p:spPr>
            <a:xfrm>
              <a:off x="3380961" y="2758427"/>
              <a:ext cx="6802" cy="4388"/>
            </a:xfrm>
            <a:custGeom>
              <a:rect b="b" l="l" r="r" t="t"/>
              <a:pathLst>
                <a:path extrusionOk="0" h="120" w="186">
                  <a:moveTo>
                    <a:pt x="78" y="0"/>
                  </a:moveTo>
                  <a:cubicBezTo>
                    <a:pt x="1" y="30"/>
                    <a:pt x="43" y="78"/>
                    <a:pt x="66" y="119"/>
                  </a:cubicBezTo>
                  <a:cubicBezTo>
                    <a:pt x="102" y="113"/>
                    <a:pt x="132" y="113"/>
                    <a:pt x="186" y="107"/>
                  </a:cubicBezTo>
                  <a:cubicBezTo>
                    <a:pt x="144" y="60"/>
                    <a:pt x="108" y="30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13"/>
            <p:cNvSpPr/>
            <p:nvPr/>
          </p:nvSpPr>
          <p:spPr>
            <a:xfrm>
              <a:off x="3379023" y="2762998"/>
              <a:ext cx="4608" cy="4388"/>
            </a:xfrm>
            <a:custGeom>
              <a:rect b="b" l="l" r="r" t="t"/>
              <a:pathLst>
                <a:path extrusionOk="0" h="120" w="126">
                  <a:moveTo>
                    <a:pt x="125" y="96"/>
                  </a:moveTo>
                  <a:cubicBezTo>
                    <a:pt x="125" y="60"/>
                    <a:pt x="119" y="30"/>
                    <a:pt x="119" y="0"/>
                  </a:cubicBezTo>
                  <a:cubicBezTo>
                    <a:pt x="84" y="0"/>
                    <a:pt x="48" y="6"/>
                    <a:pt x="0" y="6"/>
                  </a:cubicBezTo>
                  <a:cubicBezTo>
                    <a:pt x="36" y="72"/>
                    <a:pt x="54" y="120"/>
                    <a:pt x="125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13"/>
            <p:cNvSpPr/>
            <p:nvPr/>
          </p:nvSpPr>
          <p:spPr>
            <a:xfrm>
              <a:off x="3416946" y="2642208"/>
              <a:ext cx="2231" cy="4169"/>
            </a:xfrm>
            <a:custGeom>
              <a:rect b="b" l="l" r="r" t="t"/>
              <a:pathLst>
                <a:path extrusionOk="0" h="114" w="61">
                  <a:moveTo>
                    <a:pt x="1" y="0"/>
                  </a:moveTo>
                  <a:cubicBezTo>
                    <a:pt x="6" y="36"/>
                    <a:pt x="12" y="72"/>
                    <a:pt x="18" y="114"/>
                  </a:cubicBezTo>
                  <a:cubicBezTo>
                    <a:pt x="60" y="84"/>
                    <a:pt x="60" y="78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13"/>
            <p:cNvSpPr/>
            <p:nvPr/>
          </p:nvSpPr>
          <p:spPr>
            <a:xfrm>
              <a:off x="3417384" y="2646340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lnTo>
                    <a:pt x="6" y="7"/>
                  </a:lnTo>
                  <a:cubicBezTo>
                    <a:pt x="6" y="7"/>
                    <a:pt x="6" y="1"/>
                    <a:pt x="6" y="1"/>
                  </a:cubicBezTo>
                  <a:cubicBezTo>
                    <a:pt x="6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3"/>
            <p:cNvSpPr/>
            <p:nvPr/>
          </p:nvSpPr>
          <p:spPr>
            <a:xfrm>
              <a:off x="3410180" y="266334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1"/>
                  </a:moveTo>
                  <a:cubicBezTo>
                    <a:pt x="1" y="1"/>
                    <a:pt x="1" y="1"/>
                    <a:pt x="1" y="7"/>
                  </a:cubicBez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3"/>
            <p:cNvSpPr/>
            <p:nvPr/>
          </p:nvSpPr>
          <p:spPr>
            <a:xfrm>
              <a:off x="3409741" y="2663565"/>
              <a:ext cx="4827" cy="5485"/>
            </a:xfrm>
            <a:custGeom>
              <a:rect b="b" l="l" r="r" t="t"/>
              <a:pathLst>
                <a:path extrusionOk="0" h="150" w="132">
                  <a:moveTo>
                    <a:pt x="54" y="126"/>
                  </a:moveTo>
                  <a:cubicBezTo>
                    <a:pt x="96" y="150"/>
                    <a:pt x="132" y="150"/>
                    <a:pt x="108" y="90"/>
                  </a:cubicBezTo>
                  <a:cubicBezTo>
                    <a:pt x="90" y="54"/>
                    <a:pt x="48" y="30"/>
                    <a:pt x="13" y="1"/>
                  </a:cubicBezTo>
                  <a:cubicBezTo>
                    <a:pt x="1" y="54"/>
                    <a:pt x="1" y="102"/>
                    <a:pt x="54" y="126"/>
                  </a:cubicBezTo>
                  <a:cubicBezTo>
                    <a:pt x="60" y="126"/>
                    <a:pt x="60" y="132"/>
                    <a:pt x="60" y="132"/>
                  </a:cubicBezTo>
                  <a:cubicBezTo>
                    <a:pt x="60" y="132"/>
                    <a:pt x="60" y="132"/>
                    <a:pt x="60" y="132"/>
                  </a:cubicBezTo>
                  <a:lnTo>
                    <a:pt x="54" y="12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3"/>
            <p:cNvSpPr/>
            <p:nvPr/>
          </p:nvSpPr>
          <p:spPr>
            <a:xfrm>
              <a:off x="3401038" y="2701926"/>
              <a:ext cx="3072" cy="3767"/>
            </a:xfrm>
            <a:custGeom>
              <a:rect b="b" l="l" r="r" t="t"/>
              <a:pathLst>
                <a:path extrusionOk="0" h="103" w="84">
                  <a:moveTo>
                    <a:pt x="0" y="7"/>
                  </a:moveTo>
                  <a:cubicBezTo>
                    <a:pt x="30" y="43"/>
                    <a:pt x="54" y="73"/>
                    <a:pt x="78" y="102"/>
                  </a:cubicBezTo>
                  <a:cubicBezTo>
                    <a:pt x="84" y="31"/>
                    <a:pt x="60" y="1"/>
                    <a:pt x="0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3"/>
            <p:cNvSpPr/>
            <p:nvPr/>
          </p:nvSpPr>
          <p:spPr>
            <a:xfrm>
              <a:off x="3361140" y="2800043"/>
              <a:ext cx="5047" cy="6144"/>
            </a:xfrm>
            <a:custGeom>
              <a:rect b="b" l="l" r="r" t="t"/>
              <a:pathLst>
                <a:path extrusionOk="0" h="168" w="138">
                  <a:moveTo>
                    <a:pt x="0" y="162"/>
                  </a:moveTo>
                  <a:cubicBezTo>
                    <a:pt x="42" y="162"/>
                    <a:pt x="84" y="168"/>
                    <a:pt x="137" y="168"/>
                  </a:cubicBezTo>
                  <a:cubicBezTo>
                    <a:pt x="72" y="1"/>
                    <a:pt x="42" y="144"/>
                    <a:pt x="0" y="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3"/>
            <p:cNvSpPr/>
            <p:nvPr/>
          </p:nvSpPr>
          <p:spPr>
            <a:xfrm>
              <a:off x="3241447" y="2921272"/>
              <a:ext cx="9179" cy="14884"/>
            </a:xfrm>
            <a:custGeom>
              <a:rect b="b" l="l" r="r" t="t"/>
              <a:pathLst>
                <a:path extrusionOk="0" h="407" w="251">
                  <a:moveTo>
                    <a:pt x="96" y="305"/>
                  </a:moveTo>
                  <a:cubicBezTo>
                    <a:pt x="60" y="317"/>
                    <a:pt x="30" y="323"/>
                    <a:pt x="0" y="335"/>
                  </a:cubicBezTo>
                  <a:cubicBezTo>
                    <a:pt x="54" y="358"/>
                    <a:pt x="102" y="382"/>
                    <a:pt x="161" y="406"/>
                  </a:cubicBezTo>
                  <a:cubicBezTo>
                    <a:pt x="203" y="287"/>
                    <a:pt x="149" y="162"/>
                    <a:pt x="245" y="66"/>
                  </a:cubicBezTo>
                  <a:cubicBezTo>
                    <a:pt x="251" y="54"/>
                    <a:pt x="227" y="13"/>
                    <a:pt x="221" y="1"/>
                  </a:cubicBezTo>
                  <a:cubicBezTo>
                    <a:pt x="137" y="90"/>
                    <a:pt x="84" y="156"/>
                    <a:pt x="24" y="215"/>
                  </a:cubicBezTo>
                  <a:cubicBezTo>
                    <a:pt x="42" y="239"/>
                    <a:pt x="66" y="269"/>
                    <a:pt x="96" y="30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3"/>
            <p:cNvSpPr/>
            <p:nvPr/>
          </p:nvSpPr>
          <p:spPr>
            <a:xfrm>
              <a:off x="3242508" y="2941349"/>
              <a:ext cx="8119" cy="12653"/>
            </a:xfrm>
            <a:custGeom>
              <a:rect b="b" l="l" r="r" t="t"/>
              <a:pathLst>
                <a:path extrusionOk="0" h="346" w="222">
                  <a:moveTo>
                    <a:pt x="1" y="108"/>
                  </a:moveTo>
                  <a:cubicBezTo>
                    <a:pt x="114" y="161"/>
                    <a:pt x="67" y="334"/>
                    <a:pt x="222" y="346"/>
                  </a:cubicBezTo>
                  <a:cubicBezTo>
                    <a:pt x="198" y="233"/>
                    <a:pt x="174" y="125"/>
                    <a:pt x="144" y="0"/>
                  </a:cubicBezTo>
                  <a:cubicBezTo>
                    <a:pt x="90" y="42"/>
                    <a:pt x="49" y="72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13"/>
            <p:cNvSpPr/>
            <p:nvPr/>
          </p:nvSpPr>
          <p:spPr>
            <a:xfrm>
              <a:off x="3246457" y="2979930"/>
              <a:ext cx="8960" cy="12470"/>
            </a:xfrm>
            <a:custGeom>
              <a:rect b="b" l="l" r="r" t="t"/>
              <a:pathLst>
                <a:path extrusionOk="0" h="341" w="245">
                  <a:moveTo>
                    <a:pt x="96" y="150"/>
                  </a:moveTo>
                  <a:cubicBezTo>
                    <a:pt x="78" y="179"/>
                    <a:pt x="60" y="209"/>
                    <a:pt x="42" y="233"/>
                  </a:cubicBezTo>
                  <a:cubicBezTo>
                    <a:pt x="96" y="305"/>
                    <a:pt x="149" y="340"/>
                    <a:pt x="245" y="281"/>
                  </a:cubicBezTo>
                  <a:cubicBezTo>
                    <a:pt x="143" y="233"/>
                    <a:pt x="161" y="167"/>
                    <a:pt x="221" y="78"/>
                  </a:cubicBezTo>
                  <a:cubicBezTo>
                    <a:pt x="143" y="48"/>
                    <a:pt x="96" y="30"/>
                    <a:pt x="0" y="0"/>
                  </a:cubicBezTo>
                  <a:cubicBezTo>
                    <a:pt x="48" y="78"/>
                    <a:pt x="72" y="114"/>
                    <a:pt x="96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13"/>
            <p:cNvSpPr/>
            <p:nvPr/>
          </p:nvSpPr>
          <p:spPr>
            <a:xfrm>
              <a:off x="3193029" y="3070185"/>
              <a:ext cx="5924" cy="5266"/>
            </a:xfrm>
            <a:custGeom>
              <a:rect b="b" l="l" r="r" t="t"/>
              <a:pathLst>
                <a:path extrusionOk="0" h="144" w="162">
                  <a:moveTo>
                    <a:pt x="150" y="1"/>
                  </a:moveTo>
                  <a:cubicBezTo>
                    <a:pt x="96" y="7"/>
                    <a:pt x="54" y="13"/>
                    <a:pt x="1" y="19"/>
                  </a:cubicBezTo>
                  <a:cubicBezTo>
                    <a:pt x="13" y="72"/>
                    <a:pt x="24" y="108"/>
                    <a:pt x="36" y="144"/>
                  </a:cubicBezTo>
                  <a:cubicBezTo>
                    <a:pt x="96" y="120"/>
                    <a:pt x="162" y="96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13"/>
            <p:cNvSpPr/>
            <p:nvPr/>
          </p:nvSpPr>
          <p:spPr>
            <a:xfrm>
              <a:off x="3240350" y="3029848"/>
              <a:ext cx="7021" cy="5266"/>
            </a:xfrm>
            <a:custGeom>
              <a:rect b="b" l="l" r="r" t="t"/>
              <a:pathLst>
                <a:path extrusionOk="0" h="144" w="192">
                  <a:moveTo>
                    <a:pt x="191" y="108"/>
                  </a:moveTo>
                  <a:cubicBezTo>
                    <a:pt x="126" y="60"/>
                    <a:pt x="90" y="1"/>
                    <a:pt x="0" y="19"/>
                  </a:cubicBezTo>
                  <a:cubicBezTo>
                    <a:pt x="30" y="108"/>
                    <a:pt x="72" y="144"/>
                    <a:pt x="19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13"/>
            <p:cNvSpPr/>
            <p:nvPr/>
          </p:nvSpPr>
          <p:spPr>
            <a:xfrm>
              <a:off x="3247335" y="2970349"/>
              <a:ext cx="5266" cy="4827"/>
            </a:xfrm>
            <a:custGeom>
              <a:rect b="b" l="l" r="r" t="t"/>
              <a:pathLst>
                <a:path extrusionOk="0" h="132" w="144">
                  <a:moveTo>
                    <a:pt x="0" y="131"/>
                  </a:moveTo>
                  <a:cubicBezTo>
                    <a:pt x="42" y="96"/>
                    <a:pt x="90" y="60"/>
                    <a:pt x="143" y="18"/>
                  </a:cubicBezTo>
                  <a:cubicBezTo>
                    <a:pt x="84" y="0"/>
                    <a:pt x="36" y="36"/>
                    <a:pt x="0" y="1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13"/>
            <p:cNvSpPr/>
            <p:nvPr/>
          </p:nvSpPr>
          <p:spPr>
            <a:xfrm>
              <a:off x="3234901" y="3039685"/>
              <a:ext cx="6144" cy="4169"/>
            </a:xfrm>
            <a:custGeom>
              <a:rect b="b" l="l" r="r" t="t"/>
              <a:pathLst>
                <a:path extrusionOk="0" h="114" w="168">
                  <a:moveTo>
                    <a:pt x="155" y="89"/>
                  </a:moveTo>
                  <a:cubicBezTo>
                    <a:pt x="161" y="72"/>
                    <a:pt x="167" y="54"/>
                    <a:pt x="167" y="36"/>
                  </a:cubicBezTo>
                  <a:cubicBezTo>
                    <a:pt x="120" y="24"/>
                    <a:pt x="66" y="12"/>
                    <a:pt x="12" y="0"/>
                  </a:cubicBezTo>
                  <a:cubicBezTo>
                    <a:pt x="12" y="12"/>
                    <a:pt x="6" y="30"/>
                    <a:pt x="0" y="42"/>
                  </a:cubicBezTo>
                  <a:cubicBezTo>
                    <a:pt x="42" y="83"/>
                    <a:pt x="90" y="113"/>
                    <a:pt x="155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13"/>
            <p:cNvSpPr/>
            <p:nvPr/>
          </p:nvSpPr>
          <p:spPr>
            <a:xfrm>
              <a:off x="3231171" y="3045134"/>
              <a:ext cx="6802" cy="4169"/>
            </a:xfrm>
            <a:custGeom>
              <a:rect b="b" l="l" r="r" t="t"/>
              <a:pathLst>
                <a:path extrusionOk="0" h="114" w="186">
                  <a:moveTo>
                    <a:pt x="1" y="12"/>
                  </a:moveTo>
                  <a:cubicBezTo>
                    <a:pt x="67" y="48"/>
                    <a:pt x="120" y="78"/>
                    <a:pt x="186" y="113"/>
                  </a:cubicBezTo>
                  <a:cubicBezTo>
                    <a:pt x="156" y="30"/>
                    <a:pt x="96" y="0"/>
                    <a:pt x="1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13"/>
            <p:cNvSpPr/>
            <p:nvPr/>
          </p:nvSpPr>
          <p:spPr>
            <a:xfrm>
              <a:off x="3243385" y="2961609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4" y="1"/>
                  </a:moveTo>
                  <a:cubicBezTo>
                    <a:pt x="114" y="13"/>
                    <a:pt x="72" y="19"/>
                    <a:pt x="1" y="30"/>
                  </a:cubicBezTo>
                  <a:cubicBezTo>
                    <a:pt x="84" y="78"/>
                    <a:pt x="138" y="7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13"/>
            <p:cNvSpPr/>
            <p:nvPr/>
          </p:nvSpPr>
          <p:spPr>
            <a:xfrm>
              <a:off x="3249931" y="2975798"/>
              <a:ext cx="2670" cy="3511"/>
            </a:xfrm>
            <a:custGeom>
              <a:rect b="b" l="l" r="r" t="t"/>
              <a:pathLst>
                <a:path extrusionOk="0" h="96" w="73">
                  <a:moveTo>
                    <a:pt x="1" y="18"/>
                  </a:moveTo>
                  <a:cubicBezTo>
                    <a:pt x="7" y="48"/>
                    <a:pt x="19" y="72"/>
                    <a:pt x="30" y="96"/>
                  </a:cubicBezTo>
                  <a:cubicBezTo>
                    <a:pt x="48" y="90"/>
                    <a:pt x="60" y="84"/>
                    <a:pt x="72" y="78"/>
                  </a:cubicBezTo>
                  <a:cubicBezTo>
                    <a:pt x="60" y="54"/>
                    <a:pt x="48" y="24"/>
                    <a:pt x="36" y="0"/>
                  </a:cubicBezTo>
                  <a:cubicBezTo>
                    <a:pt x="25" y="6"/>
                    <a:pt x="1" y="18"/>
                    <a:pt x="1" y="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13"/>
            <p:cNvSpPr/>
            <p:nvPr/>
          </p:nvSpPr>
          <p:spPr>
            <a:xfrm>
              <a:off x="3240789" y="2921492"/>
              <a:ext cx="2852" cy="4608"/>
            </a:xfrm>
            <a:custGeom>
              <a:rect b="b" l="l" r="r" t="t"/>
              <a:pathLst>
                <a:path extrusionOk="0" h="126" w="78">
                  <a:moveTo>
                    <a:pt x="78" y="114"/>
                  </a:moveTo>
                  <a:cubicBezTo>
                    <a:pt x="60" y="72"/>
                    <a:pt x="48" y="36"/>
                    <a:pt x="36" y="1"/>
                  </a:cubicBezTo>
                  <a:cubicBezTo>
                    <a:pt x="24" y="1"/>
                    <a:pt x="12" y="7"/>
                    <a:pt x="0" y="13"/>
                  </a:cubicBezTo>
                  <a:cubicBezTo>
                    <a:pt x="12" y="48"/>
                    <a:pt x="18" y="84"/>
                    <a:pt x="30" y="126"/>
                  </a:cubicBezTo>
                  <a:cubicBezTo>
                    <a:pt x="48" y="120"/>
                    <a:pt x="60" y="120"/>
                    <a:pt x="78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13"/>
            <p:cNvSpPr/>
            <p:nvPr/>
          </p:nvSpPr>
          <p:spPr>
            <a:xfrm>
              <a:off x="3248395" y="2956379"/>
              <a:ext cx="3108" cy="3511"/>
            </a:xfrm>
            <a:custGeom>
              <a:rect b="b" l="l" r="r" t="t"/>
              <a:pathLst>
                <a:path extrusionOk="0" h="96" w="85">
                  <a:moveTo>
                    <a:pt x="1" y="42"/>
                  </a:moveTo>
                  <a:cubicBezTo>
                    <a:pt x="7" y="60"/>
                    <a:pt x="25" y="78"/>
                    <a:pt x="37" y="96"/>
                  </a:cubicBezTo>
                  <a:cubicBezTo>
                    <a:pt x="49" y="84"/>
                    <a:pt x="84" y="72"/>
                    <a:pt x="78" y="60"/>
                  </a:cubicBezTo>
                  <a:cubicBezTo>
                    <a:pt x="78" y="42"/>
                    <a:pt x="61" y="24"/>
                    <a:pt x="43" y="1"/>
                  </a:cubicBezTo>
                  <a:cubicBezTo>
                    <a:pt x="25" y="18"/>
                    <a:pt x="1" y="30"/>
                    <a:pt x="1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13"/>
            <p:cNvSpPr/>
            <p:nvPr/>
          </p:nvSpPr>
          <p:spPr>
            <a:xfrm>
              <a:off x="3162273" y="2936559"/>
              <a:ext cx="3986" cy="2852"/>
            </a:xfrm>
            <a:custGeom>
              <a:rect b="b" l="l" r="r" t="t"/>
              <a:pathLst>
                <a:path extrusionOk="0" h="78" w="109">
                  <a:moveTo>
                    <a:pt x="1" y="30"/>
                  </a:moveTo>
                  <a:cubicBezTo>
                    <a:pt x="31" y="48"/>
                    <a:pt x="55" y="60"/>
                    <a:pt x="84" y="78"/>
                  </a:cubicBezTo>
                  <a:cubicBezTo>
                    <a:pt x="90" y="66"/>
                    <a:pt x="102" y="54"/>
                    <a:pt x="108" y="42"/>
                  </a:cubicBezTo>
                  <a:cubicBezTo>
                    <a:pt x="78" y="24"/>
                    <a:pt x="49" y="12"/>
                    <a:pt x="19" y="0"/>
                  </a:cubicBezTo>
                  <a:cubicBezTo>
                    <a:pt x="13" y="6"/>
                    <a:pt x="7" y="18"/>
                    <a:pt x="1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13"/>
            <p:cNvSpPr/>
            <p:nvPr/>
          </p:nvSpPr>
          <p:spPr>
            <a:xfrm>
              <a:off x="3655454" y="3113374"/>
              <a:ext cx="256" cy="695"/>
            </a:xfrm>
            <a:custGeom>
              <a:rect b="b" l="l" r="r" t="t"/>
              <a:pathLst>
                <a:path extrusionOk="0" h="19" w="7">
                  <a:moveTo>
                    <a:pt x="1" y="0"/>
                  </a:moveTo>
                  <a:lnTo>
                    <a:pt x="1" y="6"/>
                  </a:lnTo>
                  <a:lnTo>
                    <a:pt x="1" y="6"/>
                  </a:lnTo>
                  <a:cubicBezTo>
                    <a:pt x="1" y="6"/>
                    <a:pt x="1" y="12"/>
                    <a:pt x="7" y="18"/>
                  </a:cubicBezTo>
                  <a:cubicBezTo>
                    <a:pt x="7" y="12"/>
                    <a:pt x="7" y="6"/>
                    <a:pt x="7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13"/>
            <p:cNvSpPr/>
            <p:nvPr/>
          </p:nvSpPr>
          <p:spPr>
            <a:xfrm>
              <a:off x="3648506" y="3109863"/>
              <a:ext cx="6985" cy="4206"/>
            </a:xfrm>
            <a:custGeom>
              <a:rect b="b" l="l" r="r" t="t"/>
              <a:pathLst>
                <a:path extrusionOk="0" h="115" w="191">
                  <a:moveTo>
                    <a:pt x="0" y="114"/>
                  </a:moveTo>
                  <a:cubicBezTo>
                    <a:pt x="66" y="108"/>
                    <a:pt x="125" y="102"/>
                    <a:pt x="191" y="102"/>
                  </a:cubicBezTo>
                  <a:cubicBezTo>
                    <a:pt x="131" y="60"/>
                    <a:pt x="66" y="1"/>
                    <a:pt x="0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13"/>
            <p:cNvSpPr/>
            <p:nvPr/>
          </p:nvSpPr>
          <p:spPr>
            <a:xfrm>
              <a:off x="3644995" y="3122736"/>
              <a:ext cx="4827" cy="3511"/>
            </a:xfrm>
            <a:custGeom>
              <a:rect b="b" l="l" r="r" t="t"/>
              <a:pathLst>
                <a:path extrusionOk="0" h="96" w="132">
                  <a:moveTo>
                    <a:pt x="1" y="96"/>
                  </a:moveTo>
                  <a:cubicBezTo>
                    <a:pt x="42" y="84"/>
                    <a:pt x="84" y="72"/>
                    <a:pt x="132" y="60"/>
                  </a:cubicBezTo>
                  <a:cubicBezTo>
                    <a:pt x="126" y="42"/>
                    <a:pt x="126" y="24"/>
                    <a:pt x="120" y="12"/>
                  </a:cubicBezTo>
                  <a:cubicBezTo>
                    <a:pt x="66" y="6"/>
                    <a:pt x="19" y="1"/>
                    <a:pt x="1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13"/>
            <p:cNvSpPr/>
            <p:nvPr/>
          </p:nvSpPr>
          <p:spPr>
            <a:xfrm>
              <a:off x="3646970" y="3117287"/>
              <a:ext cx="3730" cy="4388"/>
            </a:xfrm>
            <a:custGeom>
              <a:rect b="b" l="l" r="r" t="t"/>
              <a:pathLst>
                <a:path extrusionOk="0" h="120" w="102">
                  <a:moveTo>
                    <a:pt x="24" y="0"/>
                  </a:moveTo>
                  <a:cubicBezTo>
                    <a:pt x="18" y="0"/>
                    <a:pt x="0" y="30"/>
                    <a:pt x="0" y="42"/>
                  </a:cubicBezTo>
                  <a:cubicBezTo>
                    <a:pt x="6" y="120"/>
                    <a:pt x="66" y="78"/>
                    <a:pt x="102" y="96"/>
                  </a:cubicBezTo>
                  <a:cubicBezTo>
                    <a:pt x="96" y="48"/>
                    <a:pt x="90" y="0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13"/>
            <p:cNvSpPr/>
            <p:nvPr/>
          </p:nvSpPr>
          <p:spPr>
            <a:xfrm>
              <a:off x="3650663" y="3120761"/>
              <a:ext cx="475" cy="256"/>
            </a:xfrm>
            <a:custGeom>
              <a:rect b="b" l="l" r="r" t="t"/>
              <a:pathLst>
                <a:path extrusionOk="0" h="7" w="13">
                  <a:moveTo>
                    <a:pt x="7" y="7"/>
                  </a:moveTo>
                  <a:lnTo>
                    <a:pt x="13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7" y="7"/>
                    <a:pt x="7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13"/>
            <p:cNvSpPr/>
            <p:nvPr/>
          </p:nvSpPr>
          <p:spPr>
            <a:xfrm>
              <a:off x="3659623" y="3087409"/>
              <a:ext cx="4608" cy="5047"/>
            </a:xfrm>
            <a:custGeom>
              <a:rect b="b" l="l" r="r" t="t"/>
              <a:pathLst>
                <a:path extrusionOk="0" h="138" w="126">
                  <a:moveTo>
                    <a:pt x="0" y="1"/>
                  </a:moveTo>
                  <a:cubicBezTo>
                    <a:pt x="54" y="54"/>
                    <a:pt x="42" y="138"/>
                    <a:pt x="125" y="102"/>
                  </a:cubicBezTo>
                  <a:cubicBezTo>
                    <a:pt x="119" y="48"/>
                    <a:pt x="96" y="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13"/>
            <p:cNvSpPr/>
            <p:nvPr/>
          </p:nvSpPr>
          <p:spPr>
            <a:xfrm>
              <a:off x="3314258" y="3095272"/>
              <a:ext cx="9398" cy="6802"/>
            </a:xfrm>
            <a:custGeom>
              <a:rect b="b" l="l" r="r" t="t"/>
              <a:pathLst>
                <a:path extrusionOk="0" h="186" w="257">
                  <a:moveTo>
                    <a:pt x="257" y="185"/>
                  </a:moveTo>
                  <a:cubicBezTo>
                    <a:pt x="185" y="126"/>
                    <a:pt x="114" y="66"/>
                    <a:pt x="36" y="0"/>
                  </a:cubicBezTo>
                  <a:cubicBezTo>
                    <a:pt x="0" y="108"/>
                    <a:pt x="60" y="161"/>
                    <a:pt x="257" y="18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13"/>
            <p:cNvSpPr/>
            <p:nvPr/>
          </p:nvSpPr>
          <p:spPr>
            <a:xfrm>
              <a:off x="3435706" y="3156087"/>
              <a:ext cx="6144" cy="3328"/>
            </a:xfrm>
            <a:custGeom>
              <a:rect b="b" l="l" r="r" t="t"/>
              <a:pathLst>
                <a:path extrusionOk="0" h="91" w="168">
                  <a:moveTo>
                    <a:pt x="155" y="42"/>
                  </a:moveTo>
                  <a:cubicBezTo>
                    <a:pt x="119" y="1"/>
                    <a:pt x="78" y="1"/>
                    <a:pt x="0" y="90"/>
                  </a:cubicBezTo>
                  <a:cubicBezTo>
                    <a:pt x="78" y="90"/>
                    <a:pt x="119" y="90"/>
                    <a:pt x="155" y="90"/>
                  </a:cubicBezTo>
                  <a:cubicBezTo>
                    <a:pt x="161" y="90"/>
                    <a:pt x="167" y="54"/>
                    <a:pt x="155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13"/>
            <p:cNvSpPr/>
            <p:nvPr/>
          </p:nvSpPr>
          <p:spPr>
            <a:xfrm>
              <a:off x="3434609" y="3151735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lnTo>
                    <a:pt x="6" y="0"/>
                  </a:lnTo>
                  <a:cubicBezTo>
                    <a:pt x="6" y="0"/>
                    <a:pt x="6" y="0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13"/>
            <p:cNvSpPr/>
            <p:nvPr/>
          </p:nvSpPr>
          <p:spPr>
            <a:xfrm>
              <a:off x="3434828" y="3151077"/>
              <a:ext cx="6583" cy="3730"/>
            </a:xfrm>
            <a:custGeom>
              <a:rect b="b" l="l" r="r" t="t"/>
              <a:pathLst>
                <a:path extrusionOk="0" h="102" w="180">
                  <a:moveTo>
                    <a:pt x="179" y="72"/>
                  </a:moveTo>
                  <a:cubicBezTo>
                    <a:pt x="120" y="18"/>
                    <a:pt x="66" y="1"/>
                    <a:pt x="0" y="18"/>
                  </a:cubicBezTo>
                  <a:cubicBezTo>
                    <a:pt x="36" y="90"/>
                    <a:pt x="90" y="102"/>
                    <a:pt x="179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13"/>
            <p:cNvSpPr/>
            <p:nvPr/>
          </p:nvSpPr>
          <p:spPr>
            <a:xfrm>
              <a:off x="3392298" y="3124491"/>
              <a:ext cx="2231" cy="3730"/>
            </a:xfrm>
            <a:custGeom>
              <a:rect b="b" l="l" r="r" t="t"/>
              <a:pathLst>
                <a:path extrusionOk="0" h="102" w="61">
                  <a:moveTo>
                    <a:pt x="1" y="90"/>
                  </a:moveTo>
                  <a:cubicBezTo>
                    <a:pt x="1" y="90"/>
                    <a:pt x="31" y="96"/>
                    <a:pt x="43" y="102"/>
                  </a:cubicBezTo>
                  <a:cubicBezTo>
                    <a:pt x="49" y="66"/>
                    <a:pt x="54" y="36"/>
                    <a:pt x="60" y="6"/>
                  </a:cubicBezTo>
                  <a:cubicBezTo>
                    <a:pt x="43" y="6"/>
                    <a:pt x="25" y="0"/>
                    <a:pt x="7" y="0"/>
                  </a:cubicBezTo>
                  <a:cubicBezTo>
                    <a:pt x="1" y="30"/>
                    <a:pt x="1" y="60"/>
                    <a:pt x="1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13"/>
            <p:cNvSpPr/>
            <p:nvPr/>
          </p:nvSpPr>
          <p:spPr>
            <a:xfrm>
              <a:off x="3548195" y="2815110"/>
              <a:ext cx="2450" cy="2852"/>
            </a:xfrm>
            <a:custGeom>
              <a:rect b="b" l="l" r="r" t="t"/>
              <a:pathLst>
                <a:path extrusionOk="0" h="78" w="67">
                  <a:moveTo>
                    <a:pt x="30" y="78"/>
                  </a:moveTo>
                  <a:cubicBezTo>
                    <a:pt x="42" y="60"/>
                    <a:pt x="54" y="42"/>
                    <a:pt x="66" y="24"/>
                  </a:cubicBezTo>
                  <a:lnTo>
                    <a:pt x="30" y="0"/>
                  </a:lnTo>
                  <a:cubicBezTo>
                    <a:pt x="24" y="18"/>
                    <a:pt x="13" y="42"/>
                    <a:pt x="7" y="60"/>
                  </a:cubicBezTo>
                  <a:cubicBezTo>
                    <a:pt x="1" y="66"/>
                    <a:pt x="18" y="72"/>
                    <a:pt x="30" y="7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3"/>
            <p:cNvSpPr/>
            <p:nvPr/>
          </p:nvSpPr>
          <p:spPr>
            <a:xfrm>
              <a:off x="3432415" y="2897502"/>
              <a:ext cx="4608" cy="5485"/>
            </a:xfrm>
            <a:custGeom>
              <a:rect b="b" l="l" r="r" t="t"/>
              <a:pathLst>
                <a:path extrusionOk="0" h="150" w="126">
                  <a:moveTo>
                    <a:pt x="1" y="150"/>
                  </a:moveTo>
                  <a:cubicBezTo>
                    <a:pt x="54" y="126"/>
                    <a:pt x="84" y="108"/>
                    <a:pt x="126" y="90"/>
                  </a:cubicBezTo>
                  <a:cubicBezTo>
                    <a:pt x="48" y="19"/>
                    <a:pt x="7" y="1"/>
                    <a:pt x="1" y="15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13"/>
            <p:cNvSpPr/>
            <p:nvPr/>
          </p:nvSpPr>
          <p:spPr>
            <a:xfrm>
              <a:off x="3386190" y="2953344"/>
              <a:ext cx="3547" cy="5266"/>
            </a:xfrm>
            <a:custGeom>
              <a:rect b="b" l="l" r="r" t="t"/>
              <a:pathLst>
                <a:path extrusionOk="0" h="144" w="97">
                  <a:moveTo>
                    <a:pt x="43" y="0"/>
                  </a:moveTo>
                  <a:cubicBezTo>
                    <a:pt x="25" y="60"/>
                    <a:pt x="13" y="84"/>
                    <a:pt x="1" y="113"/>
                  </a:cubicBezTo>
                  <a:cubicBezTo>
                    <a:pt x="25" y="119"/>
                    <a:pt x="49" y="131"/>
                    <a:pt x="96" y="143"/>
                  </a:cubicBezTo>
                  <a:cubicBezTo>
                    <a:pt x="78" y="90"/>
                    <a:pt x="66" y="60"/>
                    <a:pt x="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13"/>
            <p:cNvSpPr/>
            <p:nvPr/>
          </p:nvSpPr>
          <p:spPr>
            <a:xfrm>
              <a:off x="3523327" y="3120322"/>
              <a:ext cx="7460" cy="7680"/>
            </a:xfrm>
            <a:custGeom>
              <a:rect b="b" l="l" r="r" t="t"/>
              <a:pathLst>
                <a:path extrusionOk="0" h="210" w="204">
                  <a:moveTo>
                    <a:pt x="204" y="126"/>
                  </a:moveTo>
                  <a:cubicBezTo>
                    <a:pt x="132" y="1"/>
                    <a:pt x="72" y="67"/>
                    <a:pt x="1" y="102"/>
                  </a:cubicBezTo>
                  <a:cubicBezTo>
                    <a:pt x="61" y="210"/>
                    <a:pt x="126" y="138"/>
                    <a:pt x="204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13"/>
            <p:cNvSpPr/>
            <p:nvPr/>
          </p:nvSpPr>
          <p:spPr>
            <a:xfrm>
              <a:off x="3487818" y="3160878"/>
              <a:ext cx="3072" cy="2231"/>
            </a:xfrm>
            <a:custGeom>
              <a:rect b="b" l="l" r="r" t="t"/>
              <a:pathLst>
                <a:path extrusionOk="0" h="61" w="84">
                  <a:moveTo>
                    <a:pt x="0" y="43"/>
                  </a:moveTo>
                  <a:cubicBezTo>
                    <a:pt x="24" y="49"/>
                    <a:pt x="48" y="55"/>
                    <a:pt x="72" y="60"/>
                  </a:cubicBezTo>
                  <a:cubicBezTo>
                    <a:pt x="78" y="49"/>
                    <a:pt x="84" y="37"/>
                    <a:pt x="84" y="19"/>
                  </a:cubicBezTo>
                  <a:cubicBezTo>
                    <a:pt x="60" y="13"/>
                    <a:pt x="36" y="1"/>
                    <a:pt x="12" y="1"/>
                  </a:cubicBezTo>
                  <a:cubicBezTo>
                    <a:pt x="12" y="1"/>
                    <a:pt x="6" y="25"/>
                    <a:pt x="0" y="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3"/>
            <p:cNvSpPr/>
            <p:nvPr/>
          </p:nvSpPr>
          <p:spPr>
            <a:xfrm>
              <a:off x="3294620" y="2935900"/>
              <a:ext cx="14226" cy="16164"/>
            </a:xfrm>
            <a:custGeom>
              <a:rect b="b" l="l" r="r" t="t"/>
              <a:pathLst>
                <a:path extrusionOk="0" h="442" w="389">
                  <a:moveTo>
                    <a:pt x="43" y="197"/>
                  </a:moveTo>
                  <a:cubicBezTo>
                    <a:pt x="72" y="215"/>
                    <a:pt x="102" y="233"/>
                    <a:pt x="126" y="245"/>
                  </a:cubicBezTo>
                  <a:cubicBezTo>
                    <a:pt x="120" y="286"/>
                    <a:pt x="114" y="316"/>
                    <a:pt x="114" y="346"/>
                  </a:cubicBezTo>
                  <a:cubicBezTo>
                    <a:pt x="108" y="370"/>
                    <a:pt x="102" y="394"/>
                    <a:pt x="96" y="441"/>
                  </a:cubicBezTo>
                  <a:cubicBezTo>
                    <a:pt x="251" y="316"/>
                    <a:pt x="263" y="143"/>
                    <a:pt x="388" y="0"/>
                  </a:cubicBezTo>
                  <a:lnTo>
                    <a:pt x="1" y="0"/>
                  </a:lnTo>
                  <a:cubicBezTo>
                    <a:pt x="60" y="54"/>
                    <a:pt x="102" y="90"/>
                    <a:pt x="138" y="119"/>
                  </a:cubicBezTo>
                  <a:cubicBezTo>
                    <a:pt x="108" y="143"/>
                    <a:pt x="72" y="167"/>
                    <a:pt x="43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13"/>
            <p:cNvSpPr/>
            <p:nvPr/>
          </p:nvSpPr>
          <p:spPr>
            <a:xfrm>
              <a:off x="3330165" y="2861993"/>
              <a:ext cx="12032" cy="14628"/>
            </a:xfrm>
            <a:custGeom>
              <a:rect b="b" l="l" r="r" t="t"/>
              <a:pathLst>
                <a:path extrusionOk="0" h="400" w="329">
                  <a:moveTo>
                    <a:pt x="180" y="399"/>
                  </a:moveTo>
                  <a:cubicBezTo>
                    <a:pt x="215" y="352"/>
                    <a:pt x="245" y="304"/>
                    <a:pt x="281" y="256"/>
                  </a:cubicBezTo>
                  <a:cubicBezTo>
                    <a:pt x="293" y="244"/>
                    <a:pt x="305" y="233"/>
                    <a:pt x="317" y="221"/>
                  </a:cubicBezTo>
                  <a:cubicBezTo>
                    <a:pt x="257" y="185"/>
                    <a:pt x="203" y="149"/>
                    <a:pt x="144" y="113"/>
                  </a:cubicBezTo>
                  <a:cubicBezTo>
                    <a:pt x="150" y="107"/>
                    <a:pt x="156" y="101"/>
                    <a:pt x="162" y="89"/>
                  </a:cubicBezTo>
                  <a:cubicBezTo>
                    <a:pt x="215" y="119"/>
                    <a:pt x="269" y="143"/>
                    <a:pt x="329" y="179"/>
                  </a:cubicBezTo>
                  <a:cubicBezTo>
                    <a:pt x="293" y="42"/>
                    <a:pt x="281" y="36"/>
                    <a:pt x="90" y="0"/>
                  </a:cubicBezTo>
                  <a:cubicBezTo>
                    <a:pt x="60" y="48"/>
                    <a:pt x="30" y="95"/>
                    <a:pt x="1" y="155"/>
                  </a:cubicBezTo>
                  <a:cubicBezTo>
                    <a:pt x="108" y="209"/>
                    <a:pt x="180" y="274"/>
                    <a:pt x="180" y="39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13"/>
            <p:cNvSpPr/>
            <p:nvPr/>
          </p:nvSpPr>
          <p:spPr>
            <a:xfrm>
              <a:off x="3325594" y="2875487"/>
              <a:ext cx="9618" cy="11812"/>
            </a:xfrm>
            <a:custGeom>
              <a:rect b="b" l="l" r="r" t="t"/>
              <a:pathLst>
                <a:path extrusionOk="0" h="323" w="263">
                  <a:moveTo>
                    <a:pt x="114" y="323"/>
                  </a:moveTo>
                  <a:cubicBezTo>
                    <a:pt x="191" y="317"/>
                    <a:pt x="257" y="275"/>
                    <a:pt x="257" y="197"/>
                  </a:cubicBezTo>
                  <a:cubicBezTo>
                    <a:pt x="263" y="102"/>
                    <a:pt x="155" y="72"/>
                    <a:pt x="102" y="19"/>
                  </a:cubicBezTo>
                  <a:cubicBezTo>
                    <a:pt x="84" y="1"/>
                    <a:pt x="36" y="19"/>
                    <a:pt x="6" y="19"/>
                  </a:cubicBezTo>
                  <a:cubicBezTo>
                    <a:pt x="6" y="30"/>
                    <a:pt x="0" y="42"/>
                    <a:pt x="0" y="60"/>
                  </a:cubicBezTo>
                  <a:cubicBezTo>
                    <a:pt x="42" y="90"/>
                    <a:pt x="84" y="120"/>
                    <a:pt x="132" y="150"/>
                  </a:cubicBezTo>
                  <a:cubicBezTo>
                    <a:pt x="126" y="209"/>
                    <a:pt x="120" y="269"/>
                    <a:pt x="114" y="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13"/>
            <p:cNvSpPr/>
            <p:nvPr/>
          </p:nvSpPr>
          <p:spPr>
            <a:xfrm>
              <a:off x="3310564" y="2908839"/>
              <a:ext cx="8960" cy="8777"/>
            </a:xfrm>
            <a:custGeom>
              <a:rect b="b" l="l" r="r" t="t"/>
              <a:pathLst>
                <a:path extrusionOk="0" h="240" w="245">
                  <a:moveTo>
                    <a:pt x="0" y="1"/>
                  </a:moveTo>
                  <a:cubicBezTo>
                    <a:pt x="60" y="102"/>
                    <a:pt x="101" y="168"/>
                    <a:pt x="143" y="239"/>
                  </a:cubicBezTo>
                  <a:cubicBezTo>
                    <a:pt x="245" y="120"/>
                    <a:pt x="245" y="11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13"/>
            <p:cNvSpPr/>
            <p:nvPr/>
          </p:nvSpPr>
          <p:spPr>
            <a:xfrm>
              <a:off x="3311405" y="2903170"/>
              <a:ext cx="10093" cy="6144"/>
            </a:xfrm>
            <a:custGeom>
              <a:rect b="b" l="l" r="r" t="t"/>
              <a:pathLst>
                <a:path extrusionOk="0" h="168" w="276">
                  <a:moveTo>
                    <a:pt x="275" y="144"/>
                  </a:moveTo>
                  <a:cubicBezTo>
                    <a:pt x="174" y="90"/>
                    <a:pt x="102" y="55"/>
                    <a:pt x="1" y="1"/>
                  </a:cubicBezTo>
                  <a:cubicBezTo>
                    <a:pt x="67" y="126"/>
                    <a:pt x="144" y="168"/>
                    <a:pt x="275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13"/>
            <p:cNvSpPr/>
            <p:nvPr/>
          </p:nvSpPr>
          <p:spPr>
            <a:xfrm>
              <a:off x="3308809" y="2919517"/>
              <a:ext cx="6802" cy="9435"/>
            </a:xfrm>
            <a:custGeom>
              <a:rect b="b" l="l" r="r" t="t"/>
              <a:pathLst>
                <a:path extrusionOk="0" h="258" w="186">
                  <a:moveTo>
                    <a:pt x="185" y="1"/>
                  </a:moveTo>
                  <a:cubicBezTo>
                    <a:pt x="132" y="7"/>
                    <a:pt x="102" y="1"/>
                    <a:pt x="84" y="13"/>
                  </a:cubicBezTo>
                  <a:cubicBezTo>
                    <a:pt x="18" y="79"/>
                    <a:pt x="0" y="162"/>
                    <a:pt x="30" y="257"/>
                  </a:cubicBezTo>
                  <a:cubicBezTo>
                    <a:pt x="48" y="245"/>
                    <a:pt x="84" y="228"/>
                    <a:pt x="84" y="222"/>
                  </a:cubicBezTo>
                  <a:cubicBezTo>
                    <a:pt x="48" y="132"/>
                    <a:pt x="120" y="79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13"/>
            <p:cNvSpPr/>
            <p:nvPr/>
          </p:nvSpPr>
          <p:spPr>
            <a:xfrm>
              <a:off x="3321901" y="2897941"/>
              <a:ext cx="475" cy="256"/>
            </a:xfrm>
            <a:custGeom>
              <a:rect b="b" l="l" r="r" t="t"/>
              <a:pathLst>
                <a:path extrusionOk="0" h="7" w="13">
                  <a:moveTo>
                    <a:pt x="12" y="1"/>
                  </a:moveTo>
                  <a:lnTo>
                    <a:pt x="0" y="1"/>
                  </a:lnTo>
                  <a:cubicBezTo>
                    <a:pt x="6" y="1"/>
                    <a:pt x="6" y="7"/>
                    <a:pt x="6" y="7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13"/>
            <p:cNvSpPr/>
            <p:nvPr/>
          </p:nvSpPr>
          <p:spPr>
            <a:xfrm>
              <a:off x="3315574" y="2894686"/>
              <a:ext cx="6363" cy="3291"/>
            </a:xfrm>
            <a:custGeom>
              <a:rect b="b" l="l" r="r" t="t"/>
              <a:pathLst>
                <a:path extrusionOk="0" h="90" w="174">
                  <a:moveTo>
                    <a:pt x="84" y="84"/>
                  </a:moveTo>
                  <a:cubicBezTo>
                    <a:pt x="113" y="90"/>
                    <a:pt x="143" y="90"/>
                    <a:pt x="173" y="90"/>
                  </a:cubicBezTo>
                  <a:cubicBezTo>
                    <a:pt x="149" y="60"/>
                    <a:pt x="125" y="24"/>
                    <a:pt x="96" y="12"/>
                  </a:cubicBezTo>
                  <a:cubicBezTo>
                    <a:pt x="72" y="0"/>
                    <a:pt x="36" y="18"/>
                    <a:pt x="6" y="30"/>
                  </a:cubicBezTo>
                  <a:cubicBezTo>
                    <a:pt x="0" y="30"/>
                    <a:pt x="6" y="72"/>
                    <a:pt x="12" y="72"/>
                  </a:cubicBezTo>
                  <a:cubicBezTo>
                    <a:pt x="36" y="84"/>
                    <a:pt x="60" y="84"/>
                    <a:pt x="84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13"/>
            <p:cNvSpPr/>
            <p:nvPr/>
          </p:nvSpPr>
          <p:spPr>
            <a:xfrm>
              <a:off x="3327788" y="2869380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0" y="96"/>
                  </a:moveTo>
                  <a:cubicBezTo>
                    <a:pt x="42" y="108"/>
                    <a:pt x="90" y="126"/>
                    <a:pt x="131" y="138"/>
                  </a:cubicBezTo>
                  <a:cubicBezTo>
                    <a:pt x="119" y="48"/>
                    <a:pt x="90" y="1"/>
                    <a:pt x="0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13"/>
            <p:cNvSpPr/>
            <p:nvPr/>
          </p:nvSpPr>
          <p:spPr>
            <a:xfrm>
              <a:off x="3325594" y="2887701"/>
              <a:ext cx="5705" cy="5047"/>
            </a:xfrm>
            <a:custGeom>
              <a:rect b="b" l="l" r="r" t="t"/>
              <a:pathLst>
                <a:path extrusionOk="0" h="138" w="156">
                  <a:moveTo>
                    <a:pt x="108" y="1"/>
                  </a:moveTo>
                  <a:cubicBezTo>
                    <a:pt x="78" y="42"/>
                    <a:pt x="48" y="78"/>
                    <a:pt x="0" y="138"/>
                  </a:cubicBezTo>
                  <a:cubicBezTo>
                    <a:pt x="150" y="126"/>
                    <a:pt x="155" y="120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13"/>
            <p:cNvSpPr/>
            <p:nvPr/>
          </p:nvSpPr>
          <p:spPr>
            <a:xfrm>
              <a:off x="3329507" y="2887262"/>
              <a:ext cx="256" cy="475"/>
            </a:xfrm>
            <a:custGeom>
              <a:rect b="b" l="l" r="r" t="t"/>
              <a:pathLst>
                <a:path extrusionOk="0" h="13" w="7">
                  <a:moveTo>
                    <a:pt x="1" y="13"/>
                  </a:moveTo>
                  <a:cubicBezTo>
                    <a:pt x="1" y="13"/>
                    <a:pt x="7" y="7"/>
                    <a:pt x="7" y="7"/>
                  </a:cubicBezTo>
                  <a:lnTo>
                    <a:pt x="7" y="7"/>
                  </a:lnTo>
                  <a:cubicBezTo>
                    <a:pt x="7" y="7"/>
                    <a:pt x="7" y="7"/>
                    <a:pt x="7" y="1"/>
                  </a:cubicBezTo>
                  <a:cubicBezTo>
                    <a:pt x="7" y="1"/>
                    <a:pt x="1" y="1"/>
                    <a:pt x="1" y="1"/>
                  </a:cubicBezTo>
                  <a:cubicBezTo>
                    <a:pt x="1" y="7"/>
                    <a:pt x="1" y="7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13"/>
            <p:cNvSpPr/>
            <p:nvPr/>
          </p:nvSpPr>
          <p:spPr>
            <a:xfrm>
              <a:off x="3317512" y="2888140"/>
              <a:ext cx="5705" cy="5924"/>
            </a:xfrm>
            <a:custGeom>
              <a:rect b="b" l="l" r="r" t="t"/>
              <a:pathLst>
                <a:path extrusionOk="0" h="162" w="156">
                  <a:moveTo>
                    <a:pt x="156" y="120"/>
                  </a:moveTo>
                  <a:cubicBezTo>
                    <a:pt x="132" y="42"/>
                    <a:pt x="96" y="0"/>
                    <a:pt x="1" y="48"/>
                  </a:cubicBezTo>
                  <a:cubicBezTo>
                    <a:pt x="43" y="120"/>
                    <a:pt x="78" y="161"/>
                    <a:pt x="156" y="1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13"/>
            <p:cNvSpPr/>
            <p:nvPr/>
          </p:nvSpPr>
          <p:spPr>
            <a:xfrm>
              <a:off x="3305956" y="2928915"/>
              <a:ext cx="6363" cy="5266"/>
            </a:xfrm>
            <a:custGeom>
              <a:rect b="b" l="l" r="r" t="t"/>
              <a:pathLst>
                <a:path extrusionOk="0" h="144" w="174">
                  <a:moveTo>
                    <a:pt x="7" y="102"/>
                  </a:moveTo>
                  <a:cubicBezTo>
                    <a:pt x="43" y="66"/>
                    <a:pt x="174" y="143"/>
                    <a:pt x="108" y="6"/>
                  </a:cubicBezTo>
                  <a:cubicBezTo>
                    <a:pt x="37" y="0"/>
                    <a:pt x="1" y="24"/>
                    <a:pt x="7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13"/>
            <p:cNvSpPr/>
            <p:nvPr/>
          </p:nvSpPr>
          <p:spPr>
            <a:xfrm>
              <a:off x="3309686" y="2928915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lnTo>
                    <a:pt x="6" y="6"/>
                  </a:lnTo>
                  <a:cubicBezTo>
                    <a:pt x="6" y="6"/>
                    <a:pt x="6" y="0"/>
                    <a:pt x="6" y="0"/>
                  </a:cubicBezTo>
                  <a:cubicBezTo>
                    <a:pt x="6" y="0"/>
                    <a:pt x="6" y="0"/>
                    <a:pt x="0" y="0"/>
                  </a:cubicBezTo>
                  <a:cubicBezTo>
                    <a:pt x="6" y="0"/>
                    <a:pt x="6" y="0"/>
                    <a:pt x="6" y="6"/>
                  </a:cubicBezTo>
                  <a:lnTo>
                    <a:pt x="6" y="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13"/>
            <p:cNvSpPr/>
            <p:nvPr/>
          </p:nvSpPr>
          <p:spPr>
            <a:xfrm>
              <a:off x="3294620" y="2953125"/>
              <a:ext cx="3767" cy="5266"/>
            </a:xfrm>
            <a:custGeom>
              <a:rect b="b" l="l" r="r" t="t"/>
              <a:pathLst>
                <a:path extrusionOk="0" h="144" w="103">
                  <a:moveTo>
                    <a:pt x="1" y="125"/>
                  </a:moveTo>
                  <a:cubicBezTo>
                    <a:pt x="19" y="131"/>
                    <a:pt x="55" y="143"/>
                    <a:pt x="60" y="137"/>
                  </a:cubicBezTo>
                  <a:cubicBezTo>
                    <a:pt x="78" y="101"/>
                    <a:pt x="90" y="66"/>
                    <a:pt x="102" y="24"/>
                  </a:cubicBezTo>
                  <a:cubicBezTo>
                    <a:pt x="84" y="18"/>
                    <a:pt x="66" y="12"/>
                    <a:pt x="49" y="0"/>
                  </a:cubicBezTo>
                  <a:cubicBezTo>
                    <a:pt x="31" y="42"/>
                    <a:pt x="13" y="84"/>
                    <a:pt x="1" y="1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13"/>
            <p:cNvSpPr/>
            <p:nvPr/>
          </p:nvSpPr>
          <p:spPr>
            <a:xfrm>
              <a:off x="3324497" y="2880716"/>
              <a:ext cx="4608" cy="3547"/>
            </a:xfrm>
            <a:custGeom>
              <a:rect b="b" l="l" r="r" t="t"/>
              <a:pathLst>
                <a:path extrusionOk="0" h="97" w="126">
                  <a:moveTo>
                    <a:pt x="126" y="48"/>
                  </a:moveTo>
                  <a:cubicBezTo>
                    <a:pt x="90" y="25"/>
                    <a:pt x="66" y="7"/>
                    <a:pt x="42" y="1"/>
                  </a:cubicBezTo>
                  <a:cubicBezTo>
                    <a:pt x="30" y="1"/>
                    <a:pt x="19" y="31"/>
                    <a:pt x="1" y="43"/>
                  </a:cubicBezTo>
                  <a:cubicBezTo>
                    <a:pt x="19" y="60"/>
                    <a:pt x="36" y="84"/>
                    <a:pt x="60" y="90"/>
                  </a:cubicBezTo>
                  <a:cubicBezTo>
                    <a:pt x="72" y="96"/>
                    <a:pt x="96" y="72"/>
                    <a:pt x="126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13"/>
            <p:cNvSpPr/>
            <p:nvPr/>
          </p:nvSpPr>
          <p:spPr>
            <a:xfrm>
              <a:off x="3302482" y="2919517"/>
              <a:ext cx="4827" cy="3547"/>
            </a:xfrm>
            <a:custGeom>
              <a:rect b="b" l="l" r="r" t="t"/>
              <a:pathLst>
                <a:path extrusionOk="0" h="97" w="132">
                  <a:moveTo>
                    <a:pt x="132" y="73"/>
                  </a:moveTo>
                  <a:cubicBezTo>
                    <a:pt x="126" y="55"/>
                    <a:pt x="120" y="31"/>
                    <a:pt x="108" y="25"/>
                  </a:cubicBezTo>
                  <a:cubicBezTo>
                    <a:pt x="84" y="13"/>
                    <a:pt x="54" y="7"/>
                    <a:pt x="24" y="1"/>
                  </a:cubicBezTo>
                  <a:cubicBezTo>
                    <a:pt x="18" y="1"/>
                    <a:pt x="12" y="13"/>
                    <a:pt x="0" y="31"/>
                  </a:cubicBezTo>
                  <a:cubicBezTo>
                    <a:pt x="36" y="55"/>
                    <a:pt x="72" y="73"/>
                    <a:pt x="108" y="96"/>
                  </a:cubicBezTo>
                  <a:cubicBezTo>
                    <a:pt x="114" y="90"/>
                    <a:pt x="126" y="79"/>
                    <a:pt x="132" y="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13"/>
            <p:cNvSpPr/>
            <p:nvPr/>
          </p:nvSpPr>
          <p:spPr>
            <a:xfrm>
              <a:off x="3291365" y="294328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138" y="78"/>
                  </a:moveTo>
                  <a:cubicBezTo>
                    <a:pt x="96" y="60"/>
                    <a:pt x="60" y="37"/>
                    <a:pt x="0" y="1"/>
                  </a:cubicBezTo>
                  <a:cubicBezTo>
                    <a:pt x="12" y="108"/>
                    <a:pt x="48" y="132"/>
                    <a:pt x="138" y="7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13"/>
            <p:cNvSpPr/>
            <p:nvPr/>
          </p:nvSpPr>
          <p:spPr>
            <a:xfrm>
              <a:off x="3297911" y="2929574"/>
              <a:ext cx="3730" cy="3511"/>
            </a:xfrm>
            <a:custGeom>
              <a:rect b="b" l="l" r="r" t="t"/>
              <a:pathLst>
                <a:path extrusionOk="0" h="96" w="102">
                  <a:moveTo>
                    <a:pt x="48" y="90"/>
                  </a:moveTo>
                  <a:cubicBezTo>
                    <a:pt x="60" y="96"/>
                    <a:pt x="78" y="66"/>
                    <a:pt x="102" y="48"/>
                  </a:cubicBezTo>
                  <a:cubicBezTo>
                    <a:pt x="78" y="24"/>
                    <a:pt x="60" y="0"/>
                    <a:pt x="42" y="0"/>
                  </a:cubicBezTo>
                  <a:cubicBezTo>
                    <a:pt x="30" y="6"/>
                    <a:pt x="0" y="30"/>
                    <a:pt x="0" y="48"/>
                  </a:cubicBezTo>
                  <a:cubicBezTo>
                    <a:pt x="6" y="66"/>
                    <a:pt x="30" y="84"/>
                    <a:pt x="48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13"/>
            <p:cNvSpPr/>
            <p:nvPr/>
          </p:nvSpPr>
          <p:spPr>
            <a:xfrm>
              <a:off x="3322339" y="2898380"/>
              <a:ext cx="3072" cy="3328"/>
            </a:xfrm>
            <a:custGeom>
              <a:rect b="b" l="l" r="r" t="t"/>
              <a:pathLst>
                <a:path extrusionOk="0" h="91" w="84">
                  <a:moveTo>
                    <a:pt x="84" y="78"/>
                  </a:moveTo>
                  <a:cubicBezTo>
                    <a:pt x="54" y="54"/>
                    <a:pt x="30" y="25"/>
                    <a:pt x="0" y="1"/>
                  </a:cubicBezTo>
                  <a:cubicBezTo>
                    <a:pt x="6" y="42"/>
                    <a:pt x="6" y="90"/>
                    <a:pt x="84" y="7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13"/>
            <p:cNvSpPr/>
            <p:nvPr/>
          </p:nvSpPr>
          <p:spPr>
            <a:xfrm>
              <a:off x="3322120" y="2897941"/>
              <a:ext cx="256" cy="475"/>
            </a:xfrm>
            <a:custGeom>
              <a:rect b="b" l="l" r="r" t="t"/>
              <a:pathLst>
                <a:path extrusionOk="0" h="13" w="7">
                  <a:moveTo>
                    <a:pt x="6" y="1"/>
                  </a:moveTo>
                  <a:lnTo>
                    <a:pt x="0" y="7"/>
                  </a:lnTo>
                  <a:lnTo>
                    <a:pt x="6" y="13"/>
                  </a:lnTo>
                  <a:cubicBezTo>
                    <a:pt x="6" y="7"/>
                    <a:pt x="6" y="7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13"/>
            <p:cNvSpPr/>
            <p:nvPr/>
          </p:nvSpPr>
          <p:spPr>
            <a:xfrm>
              <a:off x="3313599" y="2900354"/>
              <a:ext cx="3511" cy="2194"/>
            </a:xfrm>
            <a:custGeom>
              <a:rect b="b" l="l" r="r" t="t"/>
              <a:pathLst>
                <a:path extrusionOk="0" h="60" w="96">
                  <a:moveTo>
                    <a:pt x="96" y="12"/>
                  </a:moveTo>
                  <a:cubicBezTo>
                    <a:pt x="66" y="6"/>
                    <a:pt x="36" y="0"/>
                    <a:pt x="12" y="0"/>
                  </a:cubicBezTo>
                  <a:cubicBezTo>
                    <a:pt x="7" y="6"/>
                    <a:pt x="7" y="18"/>
                    <a:pt x="1" y="30"/>
                  </a:cubicBezTo>
                  <a:cubicBezTo>
                    <a:pt x="30" y="36"/>
                    <a:pt x="60" y="48"/>
                    <a:pt x="84" y="60"/>
                  </a:cubicBezTo>
                  <a:cubicBezTo>
                    <a:pt x="90" y="42"/>
                    <a:pt x="90" y="24"/>
                    <a:pt x="90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13"/>
            <p:cNvSpPr/>
            <p:nvPr/>
          </p:nvSpPr>
          <p:spPr>
            <a:xfrm>
              <a:off x="3407584" y="2781320"/>
              <a:ext cx="2852" cy="4169"/>
            </a:xfrm>
            <a:custGeom>
              <a:rect b="b" l="l" r="r" t="t"/>
              <a:pathLst>
                <a:path extrusionOk="0" h="114" w="78">
                  <a:moveTo>
                    <a:pt x="0" y="113"/>
                  </a:moveTo>
                  <a:cubicBezTo>
                    <a:pt x="60" y="84"/>
                    <a:pt x="78" y="42"/>
                    <a:pt x="42" y="0"/>
                  </a:cubicBezTo>
                  <a:cubicBezTo>
                    <a:pt x="24" y="42"/>
                    <a:pt x="12" y="78"/>
                    <a:pt x="0" y="1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13"/>
            <p:cNvSpPr/>
            <p:nvPr/>
          </p:nvSpPr>
          <p:spPr>
            <a:xfrm>
              <a:off x="3382936" y="3077389"/>
              <a:ext cx="5705" cy="3950"/>
            </a:xfrm>
            <a:custGeom>
              <a:rect b="b" l="l" r="r" t="t"/>
              <a:pathLst>
                <a:path extrusionOk="0" h="108" w="156">
                  <a:moveTo>
                    <a:pt x="155" y="102"/>
                  </a:moveTo>
                  <a:cubicBezTo>
                    <a:pt x="108" y="66"/>
                    <a:pt x="72" y="42"/>
                    <a:pt x="0" y="0"/>
                  </a:cubicBezTo>
                  <a:cubicBezTo>
                    <a:pt x="36" y="78"/>
                    <a:pt x="90" y="108"/>
                    <a:pt x="155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9" name="Google Shape;1619;p13"/>
          <p:cNvGrpSpPr/>
          <p:nvPr/>
        </p:nvGrpSpPr>
        <p:grpSpPr>
          <a:xfrm>
            <a:off x="-642300" y="4147630"/>
            <a:ext cx="1648855" cy="1470151"/>
            <a:chOff x="2065525" y="4011725"/>
            <a:chExt cx="664325" cy="592325"/>
          </a:xfrm>
        </p:grpSpPr>
        <p:sp>
          <p:nvSpPr>
            <p:cNvPr id="1620" name="Google Shape;1620;p13"/>
            <p:cNvSpPr/>
            <p:nvPr/>
          </p:nvSpPr>
          <p:spPr>
            <a:xfrm>
              <a:off x="2074600" y="447600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cubicBezTo>
                    <a:pt x="1" y="7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13"/>
            <p:cNvSpPr/>
            <p:nvPr/>
          </p:nvSpPr>
          <p:spPr>
            <a:xfrm>
              <a:off x="2065525" y="4011725"/>
              <a:ext cx="664025" cy="592325"/>
            </a:xfrm>
            <a:custGeom>
              <a:rect b="b" l="l" r="r" t="t"/>
              <a:pathLst>
                <a:path extrusionOk="0" h="23693" w="26561">
                  <a:moveTo>
                    <a:pt x="26447" y="11101"/>
                  </a:moveTo>
                  <a:cubicBezTo>
                    <a:pt x="26376" y="11089"/>
                    <a:pt x="26376" y="11268"/>
                    <a:pt x="26268" y="11149"/>
                  </a:cubicBezTo>
                  <a:cubicBezTo>
                    <a:pt x="26352" y="11066"/>
                    <a:pt x="26370" y="10976"/>
                    <a:pt x="26322" y="10863"/>
                  </a:cubicBezTo>
                  <a:cubicBezTo>
                    <a:pt x="26304" y="10815"/>
                    <a:pt x="26328" y="10696"/>
                    <a:pt x="26352" y="10690"/>
                  </a:cubicBezTo>
                  <a:cubicBezTo>
                    <a:pt x="26525" y="10630"/>
                    <a:pt x="26483" y="10481"/>
                    <a:pt x="26561" y="10332"/>
                  </a:cubicBezTo>
                  <a:cubicBezTo>
                    <a:pt x="26453" y="10356"/>
                    <a:pt x="26376" y="10368"/>
                    <a:pt x="26292" y="10380"/>
                  </a:cubicBezTo>
                  <a:cubicBezTo>
                    <a:pt x="26292" y="10344"/>
                    <a:pt x="26280" y="10291"/>
                    <a:pt x="26292" y="10285"/>
                  </a:cubicBezTo>
                  <a:cubicBezTo>
                    <a:pt x="26346" y="10261"/>
                    <a:pt x="26400" y="10255"/>
                    <a:pt x="26465" y="10237"/>
                  </a:cubicBezTo>
                  <a:cubicBezTo>
                    <a:pt x="26435" y="10207"/>
                    <a:pt x="26471" y="10118"/>
                    <a:pt x="26370" y="10171"/>
                  </a:cubicBezTo>
                  <a:cubicBezTo>
                    <a:pt x="26310" y="10195"/>
                    <a:pt x="26257" y="10130"/>
                    <a:pt x="26274" y="10076"/>
                  </a:cubicBezTo>
                  <a:cubicBezTo>
                    <a:pt x="26322" y="9921"/>
                    <a:pt x="26388" y="9772"/>
                    <a:pt x="26441" y="9623"/>
                  </a:cubicBezTo>
                  <a:cubicBezTo>
                    <a:pt x="26298" y="9480"/>
                    <a:pt x="26412" y="9217"/>
                    <a:pt x="26227" y="9086"/>
                  </a:cubicBezTo>
                  <a:cubicBezTo>
                    <a:pt x="26227" y="9086"/>
                    <a:pt x="26233" y="9074"/>
                    <a:pt x="26233" y="9068"/>
                  </a:cubicBezTo>
                  <a:cubicBezTo>
                    <a:pt x="26257" y="8955"/>
                    <a:pt x="26274" y="8842"/>
                    <a:pt x="26298" y="8734"/>
                  </a:cubicBezTo>
                  <a:cubicBezTo>
                    <a:pt x="26245" y="8699"/>
                    <a:pt x="26185" y="8669"/>
                    <a:pt x="26155" y="8645"/>
                  </a:cubicBezTo>
                  <a:cubicBezTo>
                    <a:pt x="26155" y="8526"/>
                    <a:pt x="26185" y="8412"/>
                    <a:pt x="26149" y="8329"/>
                  </a:cubicBezTo>
                  <a:cubicBezTo>
                    <a:pt x="26072" y="8162"/>
                    <a:pt x="26066" y="7995"/>
                    <a:pt x="26078" y="7822"/>
                  </a:cubicBezTo>
                  <a:cubicBezTo>
                    <a:pt x="26036" y="7786"/>
                    <a:pt x="25929" y="7810"/>
                    <a:pt x="25964" y="7691"/>
                  </a:cubicBezTo>
                  <a:cubicBezTo>
                    <a:pt x="26024" y="7697"/>
                    <a:pt x="26078" y="7697"/>
                    <a:pt x="26131" y="7703"/>
                  </a:cubicBezTo>
                  <a:cubicBezTo>
                    <a:pt x="26036" y="7643"/>
                    <a:pt x="25976" y="7572"/>
                    <a:pt x="25970" y="7471"/>
                  </a:cubicBezTo>
                  <a:cubicBezTo>
                    <a:pt x="25952" y="7298"/>
                    <a:pt x="25923" y="7119"/>
                    <a:pt x="25935" y="6946"/>
                  </a:cubicBezTo>
                  <a:cubicBezTo>
                    <a:pt x="25946" y="6815"/>
                    <a:pt x="25923" y="6707"/>
                    <a:pt x="25827" y="6624"/>
                  </a:cubicBezTo>
                  <a:cubicBezTo>
                    <a:pt x="25851" y="6588"/>
                    <a:pt x="25869" y="6564"/>
                    <a:pt x="25899" y="6529"/>
                  </a:cubicBezTo>
                  <a:cubicBezTo>
                    <a:pt x="25845" y="6529"/>
                    <a:pt x="25815" y="6523"/>
                    <a:pt x="25797" y="6523"/>
                  </a:cubicBezTo>
                  <a:lnTo>
                    <a:pt x="25797" y="6254"/>
                  </a:lnTo>
                  <a:cubicBezTo>
                    <a:pt x="25821" y="6242"/>
                    <a:pt x="25857" y="6224"/>
                    <a:pt x="25899" y="6207"/>
                  </a:cubicBezTo>
                  <a:cubicBezTo>
                    <a:pt x="25875" y="6165"/>
                    <a:pt x="25851" y="6135"/>
                    <a:pt x="25833" y="6105"/>
                  </a:cubicBezTo>
                  <a:cubicBezTo>
                    <a:pt x="25881" y="6093"/>
                    <a:pt x="25929" y="6081"/>
                    <a:pt x="25982" y="6063"/>
                  </a:cubicBezTo>
                  <a:cubicBezTo>
                    <a:pt x="25952" y="6016"/>
                    <a:pt x="25929" y="5986"/>
                    <a:pt x="25905" y="5950"/>
                  </a:cubicBezTo>
                  <a:cubicBezTo>
                    <a:pt x="25935" y="5920"/>
                    <a:pt x="25964" y="5897"/>
                    <a:pt x="25982" y="5879"/>
                  </a:cubicBezTo>
                  <a:cubicBezTo>
                    <a:pt x="25905" y="5706"/>
                    <a:pt x="25970" y="5539"/>
                    <a:pt x="25994" y="5384"/>
                  </a:cubicBezTo>
                  <a:cubicBezTo>
                    <a:pt x="26006" y="5306"/>
                    <a:pt x="26006" y="5247"/>
                    <a:pt x="25976" y="5181"/>
                  </a:cubicBezTo>
                  <a:cubicBezTo>
                    <a:pt x="26125" y="5080"/>
                    <a:pt x="26107" y="4931"/>
                    <a:pt x="26096" y="4788"/>
                  </a:cubicBezTo>
                  <a:cubicBezTo>
                    <a:pt x="26096" y="4758"/>
                    <a:pt x="26078" y="4710"/>
                    <a:pt x="26090" y="4704"/>
                  </a:cubicBezTo>
                  <a:cubicBezTo>
                    <a:pt x="26268" y="4579"/>
                    <a:pt x="26048" y="4579"/>
                    <a:pt x="26030" y="4519"/>
                  </a:cubicBezTo>
                  <a:cubicBezTo>
                    <a:pt x="26161" y="4507"/>
                    <a:pt x="26084" y="4358"/>
                    <a:pt x="26167" y="4317"/>
                  </a:cubicBezTo>
                  <a:cubicBezTo>
                    <a:pt x="26173" y="4317"/>
                    <a:pt x="26167" y="4293"/>
                    <a:pt x="26167" y="4281"/>
                  </a:cubicBezTo>
                  <a:cubicBezTo>
                    <a:pt x="26143" y="4239"/>
                    <a:pt x="26113" y="4197"/>
                    <a:pt x="26113" y="4191"/>
                  </a:cubicBezTo>
                  <a:cubicBezTo>
                    <a:pt x="26155" y="4060"/>
                    <a:pt x="26185" y="3971"/>
                    <a:pt x="26215" y="3893"/>
                  </a:cubicBezTo>
                  <a:cubicBezTo>
                    <a:pt x="26143" y="3834"/>
                    <a:pt x="26096" y="3792"/>
                    <a:pt x="26048" y="3744"/>
                  </a:cubicBezTo>
                  <a:cubicBezTo>
                    <a:pt x="26215" y="3643"/>
                    <a:pt x="26245" y="3577"/>
                    <a:pt x="26191" y="3416"/>
                  </a:cubicBezTo>
                  <a:cubicBezTo>
                    <a:pt x="26179" y="3428"/>
                    <a:pt x="26161" y="3446"/>
                    <a:pt x="26149" y="3458"/>
                  </a:cubicBezTo>
                  <a:cubicBezTo>
                    <a:pt x="26131" y="3345"/>
                    <a:pt x="26113" y="3249"/>
                    <a:pt x="26096" y="3166"/>
                  </a:cubicBezTo>
                  <a:cubicBezTo>
                    <a:pt x="26131" y="3124"/>
                    <a:pt x="26161" y="3094"/>
                    <a:pt x="26197" y="3059"/>
                  </a:cubicBezTo>
                  <a:lnTo>
                    <a:pt x="26191" y="3059"/>
                  </a:lnTo>
                  <a:lnTo>
                    <a:pt x="26185" y="3065"/>
                  </a:lnTo>
                  <a:lnTo>
                    <a:pt x="26185" y="3059"/>
                  </a:lnTo>
                  <a:cubicBezTo>
                    <a:pt x="26149" y="3071"/>
                    <a:pt x="26113" y="3077"/>
                    <a:pt x="26078" y="3088"/>
                  </a:cubicBezTo>
                  <a:lnTo>
                    <a:pt x="26078" y="2939"/>
                  </a:lnTo>
                  <a:cubicBezTo>
                    <a:pt x="26125" y="2999"/>
                    <a:pt x="26155" y="3029"/>
                    <a:pt x="26185" y="3059"/>
                  </a:cubicBezTo>
                  <a:cubicBezTo>
                    <a:pt x="26185" y="3059"/>
                    <a:pt x="26191" y="3059"/>
                    <a:pt x="26191" y="3059"/>
                  </a:cubicBezTo>
                  <a:cubicBezTo>
                    <a:pt x="26227" y="3023"/>
                    <a:pt x="26233" y="2987"/>
                    <a:pt x="26197" y="2939"/>
                  </a:cubicBezTo>
                  <a:cubicBezTo>
                    <a:pt x="26096" y="2802"/>
                    <a:pt x="26036" y="2629"/>
                    <a:pt x="25887" y="2552"/>
                  </a:cubicBezTo>
                  <a:cubicBezTo>
                    <a:pt x="25941" y="2480"/>
                    <a:pt x="26024" y="2421"/>
                    <a:pt x="26018" y="2379"/>
                  </a:cubicBezTo>
                  <a:cubicBezTo>
                    <a:pt x="26000" y="2296"/>
                    <a:pt x="25946" y="2206"/>
                    <a:pt x="25839" y="2182"/>
                  </a:cubicBezTo>
                  <a:cubicBezTo>
                    <a:pt x="25815" y="2176"/>
                    <a:pt x="25791" y="2170"/>
                    <a:pt x="25762" y="2164"/>
                  </a:cubicBezTo>
                  <a:lnTo>
                    <a:pt x="25762" y="1950"/>
                  </a:lnTo>
                  <a:cubicBezTo>
                    <a:pt x="25660" y="1908"/>
                    <a:pt x="25553" y="1866"/>
                    <a:pt x="25434" y="1813"/>
                  </a:cubicBezTo>
                  <a:cubicBezTo>
                    <a:pt x="25458" y="1759"/>
                    <a:pt x="25481" y="1711"/>
                    <a:pt x="25493" y="1676"/>
                  </a:cubicBezTo>
                  <a:cubicBezTo>
                    <a:pt x="25422" y="1604"/>
                    <a:pt x="25362" y="1544"/>
                    <a:pt x="25291" y="1473"/>
                  </a:cubicBezTo>
                  <a:cubicBezTo>
                    <a:pt x="25279" y="1562"/>
                    <a:pt x="25315" y="1670"/>
                    <a:pt x="25213" y="1687"/>
                  </a:cubicBezTo>
                  <a:cubicBezTo>
                    <a:pt x="25171" y="1604"/>
                    <a:pt x="25130" y="1538"/>
                    <a:pt x="25094" y="1461"/>
                  </a:cubicBezTo>
                  <a:cubicBezTo>
                    <a:pt x="25088" y="1449"/>
                    <a:pt x="25100" y="1425"/>
                    <a:pt x="25100" y="1407"/>
                  </a:cubicBezTo>
                  <a:cubicBezTo>
                    <a:pt x="25148" y="1419"/>
                    <a:pt x="25189" y="1431"/>
                    <a:pt x="25231" y="1443"/>
                  </a:cubicBezTo>
                  <a:cubicBezTo>
                    <a:pt x="25267" y="1264"/>
                    <a:pt x="25016" y="1324"/>
                    <a:pt x="25034" y="1175"/>
                  </a:cubicBezTo>
                  <a:lnTo>
                    <a:pt x="24748" y="1175"/>
                  </a:lnTo>
                  <a:cubicBezTo>
                    <a:pt x="24730" y="990"/>
                    <a:pt x="24891" y="1127"/>
                    <a:pt x="24951" y="1044"/>
                  </a:cubicBezTo>
                  <a:cubicBezTo>
                    <a:pt x="24861" y="990"/>
                    <a:pt x="24778" y="948"/>
                    <a:pt x="24706" y="900"/>
                  </a:cubicBezTo>
                  <a:cubicBezTo>
                    <a:pt x="24528" y="775"/>
                    <a:pt x="24355" y="650"/>
                    <a:pt x="24176" y="531"/>
                  </a:cubicBezTo>
                  <a:cubicBezTo>
                    <a:pt x="24092" y="477"/>
                    <a:pt x="24003" y="429"/>
                    <a:pt x="23913" y="394"/>
                  </a:cubicBezTo>
                  <a:cubicBezTo>
                    <a:pt x="23770" y="352"/>
                    <a:pt x="23615" y="340"/>
                    <a:pt x="23478" y="280"/>
                  </a:cubicBezTo>
                  <a:cubicBezTo>
                    <a:pt x="23276" y="191"/>
                    <a:pt x="23049" y="185"/>
                    <a:pt x="22840" y="125"/>
                  </a:cubicBezTo>
                  <a:cubicBezTo>
                    <a:pt x="22733" y="96"/>
                    <a:pt x="22620" y="137"/>
                    <a:pt x="22506" y="84"/>
                  </a:cubicBezTo>
                  <a:cubicBezTo>
                    <a:pt x="22405" y="36"/>
                    <a:pt x="22286" y="0"/>
                    <a:pt x="22179" y="84"/>
                  </a:cubicBezTo>
                  <a:cubicBezTo>
                    <a:pt x="22125" y="125"/>
                    <a:pt x="22053" y="0"/>
                    <a:pt x="22012" y="108"/>
                  </a:cubicBezTo>
                  <a:cubicBezTo>
                    <a:pt x="21964" y="78"/>
                    <a:pt x="21910" y="42"/>
                    <a:pt x="21863" y="12"/>
                  </a:cubicBezTo>
                  <a:cubicBezTo>
                    <a:pt x="21845" y="42"/>
                    <a:pt x="21821" y="78"/>
                    <a:pt x="21797" y="125"/>
                  </a:cubicBezTo>
                  <a:cubicBezTo>
                    <a:pt x="21755" y="90"/>
                    <a:pt x="21719" y="60"/>
                    <a:pt x="21690" y="30"/>
                  </a:cubicBezTo>
                  <a:cubicBezTo>
                    <a:pt x="21654" y="72"/>
                    <a:pt x="21624" y="102"/>
                    <a:pt x="21582" y="143"/>
                  </a:cubicBezTo>
                  <a:cubicBezTo>
                    <a:pt x="21553" y="113"/>
                    <a:pt x="21529" y="90"/>
                    <a:pt x="21511" y="72"/>
                  </a:cubicBezTo>
                  <a:cubicBezTo>
                    <a:pt x="21463" y="108"/>
                    <a:pt x="21421" y="143"/>
                    <a:pt x="21380" y="179"/>
                  </a:cubicBezTo>
                  <a:lnTo>
                    <a:pt x="21380" y="185"/>
                  </a:lnTo>
                  <a:cubicBezTo>
                    <a:pt x="21374" y="185"/>
                    <a:pt x="21374" y="185"/>
                    <a:pt x="21374" y="179"/>
                  </a:cubicBezTo>
                  <a:cubicBezTo>
                    <a:pt x="21314" y="179"/>
                    <a:pt x="21260" y="173"/>
                    <a:pt x="21207" y="167"/>
                  </a:cubicBezTo>
                  <a:cubicBezTo>
                    <a:pt x="21213" y="155"/>
                    <a:pt x="21213" y="137"/>
                    <a:pt x="21219" y="125"/>
                  </a:cubicBezTo>
                  <a:cubicBezTo>
                    <a:pt x="21266" y="143"/>
                    <a:pt x="21320" y="161"/>
                    <a:pt x="21374" y="179"/>
                  </a:cubicBezTo>
                  <a:lnTo>
                    <a:pt x="21374" y="179"/>
                  </a:lnTo>
                  <a:cubicBezTo>
                    <a:pt x="21374" y="179"/>
                    <a:pt x="21374" y="179"/>
                    <a:pt x="21380" y="179"/>
                  </a:cubicBezTo>
                  <a:cubicBezTo>
                    <a:pt x="21368" y="125"/>
                    <a:pt x="21362" y="72"/>
                    <a:pt x="21350" y="18"/>
                  </a:cubicBezTo>
                  <a:cubicBezTo>
                    <a:pt x="21272" y="24"/>
                    <a:pt x="21201" y="36"/>
                    <a:pt x="21129" y="42"/>
                  </a:cubicBezTo>
                  <a:cubicBezTo>
                    <a:pt x="21105" y="84"/>
                    <a:pt x="21153" y="179"/>
                    <a:pt x="21046" y="173"/>
                  </a:cubicBezTo>
                  <a:cubicBezTo>
                    <a:pt x="21028" y="131"/>
                    <a:pt x="21010" y="84"/>
                    <a:pt x="20986" y="36"/>
                  </a:cubicBezTo>
                  <a:cubicBezTo>
                    <a:pt x="20980" y="36"/>
                    <a:pt x="20968" y="42"/>
                    <a:pt x="20956" y="42"/>
                  </a:cubicBezTo>
                  <a:cubicBezTo>
                    <a:pt x="20944" y="119"/>
                    <a:pt x="20927" y="197"/>
                    <a:pt x="20921" y="251"/>
                  </a:cubicBezTo>
                  <a:cubicBezTo>
                    <a:pt x="20819" y="298"/>
                    <a:pt x="20736" y="340"/>
                    <a:pt x="20646" y="382"/>
                  </a:cubicBezTo>
                  <a:cubicBezTo>
                    <a:pt x="20593" y="364"/>
                    <a:pt x="20539" y="346"/>
                    <a:pt x="20479" y="322"/>
                  </a:cubicBezTo>
                  <a:lnTo>
                    <a:pt x="20479" y="113"/>
                  </a:lnTo>
                  <a:cubicBezTo>
                    <a:pt x="20402" y="173"/>
                    <a:pt x="20360" y="263"/>
                    <a:pt x="20259" y="215"/>
                  </a:cubicBezTo>
                  <a:cubicBezTo>
                    <a:pt x="20169" y="304"/>
                    <a:pt x="19985" y="263"/>
                    <a:pt x="19955" y="429"/>
                  </a:cubicBezTo>
                  <a:cubicBezTo>
                    <a:pt x="19895" y="406"/>
                    <a:pt x="19847" y="382"/>
                    <a:pt x="19800" y="358"/>
                  </a:cubicBezTo>
                  <a:cubicBezTo>
                    <a:pt x="19776" y="400"/>
                    <a:pt x="19752" y="435"/>
                    <a:pt x="19734" y="471"/>
                  </a:cubicBezTo>
                  <a:cubicBezTo>
                    <a:pt x="19734" y="471"/>
                    <a:pt x="19734" y="471"/>
                    <a:pt x="19728" y="471"/>
                  </a:cubicBezTo>
                  <a:cubicBezTo>
                    <a:pt x="19728" y="477"/>
                    <a:pt x="19728" y="477"/>
                    <a:pt x="19734" y="477"/>
                  </a:cubicBezTo>
                  <a:lnTo>
                    <a:pt x="19734" y="477"/>
                  </a:lnTo>
                  <a:lnTo>
                    <a:pt x="19734" y="471"/>
                  </a:lnTo>
                  <a:cubicBezTo>
                    <a:pt x="19710" y="555"/>
                    <a:pt x="19681" y="638"/>
                    <a:pt x="19651" y="722"/>
                  </a:cubicBezTo>
                  <a:cubicBezTo>
                    <a:pt x="19526" y="674"/>
                    <a:pt x="19526" y="453"/>
                    <a:pt x="19329" y="495"/>
                  </a:cubicBezTo>
                  <a:cubicBezTo>
                    <a:pt x="19299" y="543"/>
                    <a:pt x="19269" y="590"/>
                    <a:pt x="19245" y="638"/>
                  </a:cubicBezTo>
                  <a:cubicBezTo>
                    <a:pt x="19198" y="632"/>
                    <a:pt x="19156" y="620"/>
                    <a:pt x="19096" y="608"/>
                  </a:cubicBezTo>
                  <a:cubicBezTo>
                    <a:pt x="19102" y="674"/>
                    <a:pt x="19108" y="716"/>
                    <a:pt x="19108" y="757"/>
                  </a:cubicBezTo>
                  <a:lnTo>
                    <a:pt x="19114" y="757"/>
                  </a:lnTo>
                  <a:lnTo>
                    <a:pt x="19114" y="769"/>
                  </a:lnTo>
                  <a:cubicBezTo>
                    <a:pt x="19150" y="787"/>
                    <a:pt x="19180" y="805"/>
                    <a:pt x="19227" y="841"/>
                  </a:cubicBezTo>
                  <a:cubicBezTo>
                    <a:pt x="19186" y="859"/>
                    <a:pt x="19156" y="877"/>
                    <a:pt x="19114" y="895"/>
                  </a:cubicBezTo>
                  <a:lnTo>
                    <a:pt x="19114" y="769"/>
                  </a:lnTo>
                  <a:cubicBezTo>
                    <a:pt x="19114" y="769"/>
                    <a:pt x="19114" y="763"/>
                    <a:pt x="19108" y="763"/>
                  </a:cubicBezTo>
                  <a:lnTo>
                    <a:pt x="19108" y="757"/>
                  </a:lnTo>
                  <a:cubicBezTo>
                    <a:pt x="18983" y="751"/>
                    <a:pt x="19084" y="638"/>
                    <a:pt x="19025" y="579"/>
                  </a:cubicBezTo>
                  <a:cubicBezTo>
                    <a:pt x="18995" y="584"/>
                    <a:pt x="18947" y="579"/>
                    <a:pt x="18911" y="602"/>
                  </a:cubicBezTo>
                  <a:cubicBezTo>
                    <a:pt x="18828" y="656"/>
                    <a:pt x="18762" y="769"/>
                    <a:pt x="18673" y="781"/>
                  </a:cubicBezTo>
                  <a:cubicBezTo>
                    <a:pt x="18464" y="811"/>
                    <a:pt x="18297" y="918"/>
                    <a:pt x="18113" y="1002"/>
                  </a:cubicBezTo>
                  <a:cubicBezTo>
                    <a:pt x="18011" y="1050"/>
                    <a:pt x="17934" y="1163"/>
                    <a:pt x="17808" y="1175"/>
                  </a:cubicBezTo>
                  <a:cubicBezTo>
                    <a:pt x="17791" y="1306"/>
                    <a:pt x="17671" y="1246"/>
                    <a:pt x="17606" y="1282"/>
                  </a:cubicBezTo>
                  <a:cubicBezTo>
                    <a:pt x="17594" y="1336"/>
                    <a:pt x="17582" y="1377"/>
                    <a:pt x="17582" y="1389"/>
                  </a:cubicBezTo>
                  <a:cubicBezTo>
                    <a:pt x="17487" y="1413"/>
                    <a:pt x="17373" y="1413"/>
                    <a:pt x="17361" y="1449"/>
                  </a:cubicBezTo>
                  <a:cubicBezTo>
                    <a:pt x="17326" y="1556"/>
                    <a:pt x="17224" y="1574"/>
                    <a:pt x="17159" y="1634"/>
                  </a:cubicBezTo>
                  <a:cubicBezTo>
                    <a:pt x="17075" y="1711"/>
                    <a:pt x="17010" y="1801"/>
                    <a:pt x="16920" y="1866"/>
                  </a:cubicBezTo>
                  <a:cubicBezTo>
                    <a:pt x="16789" y="1962"/>
                    <a:pt x="16622" y="2009"/>
                    <a:pt x="16533" y="2158"/>
                  </a:cubicBezTo>
                  <a:cubicBezTo>
                    <a:pt x="16521" y="2170"/>
                    <a:pt x="16497" y="2182"/>
                    <a:pt x="16479" y="2188"/>
                  </a:cubicBezTo>
                  <a:cubicBezTo>
                    <a:pt x="16360" y="2254"/>
                    <a:pt x="16294" y="2391"/>
                    <a:pt x="16318" y="2522"/>
                  </a:cubicBezTo>
                  <a:cubicBezTo>
                    <a:pt x="16330" y="2606"/>
                    <a:pt x="16294" y="2653"/>
                    <a:pt x="16217" y="2629"/>
                  </a:cubicBezTo>
                  <a:cubicBezTo>
                    <a:pt x="16181" y="2618"/>
                    <a:pt x="16151" y="2594"/>
                    <a:pt x="16121" y="2570"/>
                  </a:cubicBezTo>
                  <a:cubicBezTo>
                    <a:pt x="16121" y="2570"/>
                    <a:pt x="16121" y="2570"/>
                    <a:pt x="16121" y="2564"/>
                  </a:cubicBezTo>
                  <a:lnTo>
                    <a:pt x="16115" y="2564"/>
                  </a:lnTo>
                  <a:lnTo>
                    <a:pt x="16121" y="2570"/>
                  </a:lnTo>
                  <a:cubicBezTo>
                    <a:pt x="16002" y="2576"/>
                    <a:pt x="15990" y="2719"/>
                    <a:pt x="15883" y="2755"/>
                  </a:cubicBezTo>
                  <a:cubicBezTo>
                    <a:pt x="15835" y="2767"/>
                    <a:pt x="15817" y="2850"/>
                    <a:pt x="15734" y="2850"/>
                  </a:cubicBezTo>
                  <a:cubicBezTo>
                    <a:pt x="15704" y="2850"/>
                    <a:pt x="15668" y="2957"/>
                    <a:pt x="15638" y="3011"/>
                  </a:cubicBezTo>
                  <a:cubicBezTo>
                    <a:pt x="15537" y="3172"/>
                    <a:pt x="15388" y="3273"/>
                    <a:pt x="15239" y="3375"/>
                  </a:cubicBezTo>
                  <a:cubicBezTo>
                    <a:pt x="15263" y="3404"/>
                    <a:pt x="15281" y="3428"/>
                    <a:pt x="15310" y="3470"/>
                  </a:cubicBezTo>
                  <a:cubicBezTo>
                    <a:pt x="15233" y="3476"/>
                    <a:pt x="15173" y="3476"/>
                    <a:pt x="15108" y="3482"/>
                  </a:cubicBezTo>
                  <a:cubicBezTo>
                    <a:pt x="15120" y="3524"/>
                    <a:pt x="15126" y="3554"/>
                    <a:pt x="15138" y="3583"/>
                  </a:cubicBezTo>
                  <a:cubicBezTo>
                    <a:pt x="15090" y="3601"/>
                    <a:pt x="15042" y="3619"/>
                    <a:pt x="14988" y="3643"/>
                  </a:cubicBezTo>
                  <a:cubicBezTo>
                    <a:pt x="15030" y="3691"/>
                    <a:pt x="15060" y="3720"/>
                    <a:pt x="15096" y="3762"/>
                  </a:cubicBezTo>
                  <a:cubicBezTo>
                    <a:pt x="15024" y="3780"/>
                    <a:pt x="14965" y="3798"/>
                    <a:pt x="14905" y="3816"/>
                  </a:cubicBezTo>
                  <a:cubicBezTo>
                    <a:pt x="14929" y="3840"/>
                    <a:pt x="14947" y="3858"/>
                    <a:pt x="14971" y="3875"/>
                  </a:cubicBezTo>
                  <a:cubicBezTo>
                    <a:pt x="14762" y="3828"/>
                    <a:pt x="14816" y="4096"/>
                    <a:pt x="14667" y="4108"/>
                  </a:cubicBezTo>
                  <a:cubicBezTo>
                    <a:pt x="14690" y="4144"/>
                    <a:pt x="14702" y="4162"/>
                    <a:pt x="14720" y="4185"/>
                  </a:cubicBezTo>
                  <a:cubicBezTo>
                    <a:pt x="14607" y="4215"/>
                    <a:pt x="14661" y="4412"/>
                    <a:pt x="14500" y="4394"/>
                  </a:cubicBezTo>
                  <a:cubicBezTo>
                    <a:pt x="14512" y="4442"/>
                    <a:pt x="14523" y="4490"/>
                    <a:pt x="14529" y="4531"/>
                  </a:cubicBezTo>
                  <a:cubicBezTo>
                    <a:pt x="14464" y="4549"/>
                    <a:pt x="14404" y="4567"/>
                    <a:pt x="14333" y="4585"/>
                  </a:cubicBezTo>
                  <a:cubicBezTo>
                    <a:pt x="14535" y="4770"/>
                    <a:pt x="14553" y="4776"/>
                    <a:pt x="14762" y="4758"/>
                  </a:cubicBezTo>
                  <a:lnTo>
                    <a:pt x="14762" y="4758"/>
                  </a:lnTo>
                  <a:cubicBezTo>
                    <a:pt x="14762" y="4758"/>
                    <a:pt x="14762" y="4758"/>
                    <a:pt x="14768" y="4758"/>
                  </a:cubicBezTo>
                  <a:cubicBezTo>
                    <a:pt x="14631" y="4656"/>
                    <a:pt x="14732" y="4549"/>
                    <a:pt x="14780" y="4460"/>
                  </a:cubicBezTo>
                  <a:cubicBezTo>
                    <a:pt x="14828" y="4364"/>
                    <a:pt x="14893" y="4287"/>
                    <a:pt x="14923" y="4174"/>
                  </a:cubicBezTo>
                  <a:cubicBezTo>
                    <a:pt x="14953" y="4084"/>
                    <a:pt x="15054" y="4007"/>
                    <a:pt x="15132" y="3947"/>
                  </a:cubicBezTo>
                  <a:cubicBezTo>
                    <a:pt x="15299" y="3816"/>
                    <a:pt x="15406" y="3631"/>
                    <a:pt x="15543" y="3476"/>
                  </a:cubicBezTo>
                  <a:cubicBezTo>
                    <a:pt x="15704" y="3303"/>
                    <a:pt x="15829" y="3100"/>
                    <a:pt x="16038" y="2957"/>
                  </a:cubicBezTo>
                  <a:cubicBezTo>
                    <a:pt x="16217" y="2838"/>
                    <a:pt x="16354" y="2635"/>
                    <a:pt x="16509" y="2474"/>
                  </a:cubicBezTo>
                  <a:cubicBezTo>
                    <a:pt x="16562" y="2421"/>
                    <a:pt x="16616" y="2379"/>
                    <a:pt x="16676" y="2331"/>
                  </a:cubicBezTo>
                  <a:cubicBezTo>
                    <a:pt x="16765" y="2266"/>
                    <a:pt x="16861" y="2212"/>
                    <a:pt x="16837" y="2099"/>
                  </a:cubicBezTo>
                  <a:cubicBezTo>
                    <a:pt x="16986" y="2051"/>
                    <a:pt x="17129" y="2009"/>
                    <a:pt x="17236" y="1860"/>
                  </a:cubicBezTo>
                  <a:cubicBezTo>
                    <a:pt x="17266" y="1926"/>
                    <a:pt x="17284" y="1974"/>
                    <a:pt x="17302" y="2003"/>
                  </a:cubicBezTo>
                  <a:cubicBezTo>
                    <a:pt x="17206" y="2027"/>
                    <a:pt x="17123" y="2051"/>
                    <a:pt x="17039" y="2081"/>
                  </a:cubicBezTo>
                  <a:cubicBezTo>
                    <a:pt x="17063" y="2141"/>
                    <a:pt x="17081" y="2176"/>
                    <a:pt x="17105" y="2230"/>
                  </a:cubicBezTo>
                  <a:cubicBezTo>
                    <a:pt x="16956" y="2212"/>
                    <a:pt x="16920" y="2421"/>
                    <a:pt x="16741" y="2349"/>
                  </a:cubicBezTo>
                  <a:cubicBezTo>
                    <a:pt x="16759" y="2409"/>
                    <a:pt x="16765" y="2439"/>
                    <a:pt x="16771" y="2468"/>
                  </a:cubicBezTo>
                  <a:cubicBezTo>
                    <a:pt x="16765" y="2474"/>
                    <a:pt x="16753" y="2486"/>
                    <a:pt x="16747" y="2492"/>
                  </a:cubicBezTo>
                  <a:cubicBezTo>
                    <a:pt x="16694" y="2516"/>
                    <a:pt x="16616" y="2522"/>
                    <a:pt x="16592" y="2564"/>
                  </a:cubicBezTo>
                  <a:cubicBezTo>
                    <a:pt x="16527" y="2665"/>
                    <a:pt x="16360" y="2689"/>
                    <a:pt x="16372" y="2850"/>
                  </a:cubicBezTo>
                  <a:cubicBezTo>
                    <a:pt x="16372" y="2862"/>
                    <a:pt x="16294" y="2880"/>
                    <a:pt x="16240" y="2904"/>
                  </a:cubicBezTo>
                  <a:cubicBezTo>
                    <a:pt x="16264" y="2939"/>
                    <a:pt x="16282" y="2969"/>
                    <a:pt x="16300" y="2999"/>
                  </a:cubicBezTo>
                  <a:cubicBezTo>
                    <a:pt x="16258" y="2999"/>
                    <a:pt x="16235" y="3023"/>
                    <a:pt x="16181" y="3077"/>
                  </a:cubicBezTo>
                  <a:cubicBezTo>
                    <a:pt x="16127" y="3124"/>
                    <a:pt x="16056" y="3154"/>
                    <a:pt x="15984" y="3178"/>
                  </a:cubicBezTo>
                  <a:cubicBezTo>
                    <a:pt x="15930" y="3202"/>
                    <a:pt x="15883" y="3214"/>
                    <a:pt x="15895" y="3285"/>
                  </a:cubicBezTo>
                  <a:cubicBezTo>
                    <a:pt x="15901" y="3297"/>
                    <a:pt x="15895" y="3321"/>
                    <a:pt x="15895" y="3321"/>
                  </a:cubicBezTo>
                  <a:cubicBezTo>
                    <a:pt x="15817" y="3339"/>
                    <a:pt x="15716" y="3321"/>
                    <a:pt x="15752" y="3452"/>
                  </a:cubicBezTo>
                  <a:cubicBezTo>
                    <a:pt x="15674" y="3476"/>
                    <a:pt x="15626" y="3542"/>
                    <a:pt x="15585" y="3607"/>
                  </a:cubicBezTo>
                  <a:cubicBezTo>
                    <a:pt x="15501" y="3750"/>
                    <a:pt x="15358" y="3852"/>
                    <a:pt x="15322" y="4025"/>
                  </a:cubicBezTo>
                  <a:cubicBezTo>
                    <a:pt x="15316" y="4036"/>
                    <a:pt x="15299" y="4066"/>
                    <a:pt x="15293" y="4060"/>
                  </a:cubicBezTo>
                  <a:cubicBezTo>
                    <a:pt x="15138" y="4019"/>
                    <a:pt x="15149" y="4209"/>
                    <a:pt x="15048" y="4239"/>
                  </a:cubicBezTo>
                  <a:cubicBezTo>
                    <a:pt x="15036" y="4245"/>
                    <a:pt x="15054" y="4317"/>
                    <a:pt x="15054" y="4358"/>
                  </a:cubicBezTo>
                  <a:cubicBezTo>
                    <a:pt x="15024" y="4364"/>
                    <a:pt x="14971" y="4370"/>
                    <a:pt x="14911" y="4376"/>
                  </a:cubicBezTo>
                  <a:cubicBezTo>
                    <a:pt x="14863" y="4501"/>
                    <a:pt x="14816" y="4627"/>
                    <a:pt x="14768" y="4758"/>
                  </a:cubicBezTo>
                  <a:cubicBezTo>
                    <a:pt x="14768" y="4758"/>
                    <a:pt x="14768" y="4758"/>
                    <a:pt x="14768" y="4758"/>
                  </a:cubicBezTo>
                  <a:lnTo>
                    <a:pt x="14762" y="4758"/>
                  </a:lnTo>
                  <a:cubicBezTo>
                    <a:pt x="14750" y="4764"/>
                    <a:pt x="14732" y="4770"/>
                    <a:pt x="14714" y="4782"/>
                  </a:cubicBezTo>
                  <a:cubicBezTo>
                    <a:pt x="14547" y="4901"/>
                    <a:pt x="14512" y="4901"/>
                    <a:pt x="14368" y="4758"/>
                  </a:cubicBezTo>
                  <a:cubicBezTo>
                    <a:pt x="14309" y="4698"/>
                    <a:pt x="14255" y="4686"/>
                    <a:pt x="14184" y="4728"/>
                  </a:cubicBezTo>
                  <a:cubicBezTo>
                    <a:pt x="14225" y="4913"/>
                    <a:pt x="14261" y="5104"/>
                    <a:pt x="14172" y="5294"/>
                  </a:cubicBezTo>
                  <a:cubicBezTo>
                    <a:pt x="14148" y="5205"/>
                    <a:pt x="14124" y="5116"/>
                    <a:pt x="14088" y="4990"/>
                  </a:cubicBezTo>
                  <a:cubicBezTo>
                    <a:pt x="14035" y="5086"/>
                    <a:pt x="13999" y="5145"/>
                    <a:pt x="13963" y="5205"/>
                  </a:cubicBezTo>
                  <a:cubicBezTo>
                    <a:pt x="13993" y="5235"/>
                    <a:pt x="14023" y="5265"/>
                    <a:pt x="14041" y="5288"/>
                  </a:cubicBezTo>
                  <a:cubicBezTo>
                    <a:pt x="13820" y="5396"/>
                    <a:pt x="14118" y="5437"/>
                    <a:pt x="14052" y="5533"/>
                  </a:cubicBezTo>
                  <a:cubicBezTo>
                    <a:pt x="14029" y="5539"/>
                    <a:pt x="13993" y="5545"/>
                    <a:pt x="13957" y="5557"/>
                  </a:cubicBezTo>
                  <a:cubicBezTo>
                    <a:pt x="14011" y="5807"/>
                    <a:pt x="14052" y="5873"/>
                    <a:pt x="13897" y="6010"/>
                  </a:cubicBezTo>
                  <a:cubicBezTo>
                    <a:pt x="13790" y="6016"/>
                    <a:pt x="13695" y="6022"/>
                    <a:pt x="13593" y="6028"/>
                  </a:cubicBezTo>
                  <a:cubicBezTo>
                    <a:pt x="13587" y="6207"/>
                    <a:pt x="13814" y="6010"/>
                    <a:pt x="13814" y="6189"/>
                  </a:cubicBezTo>
                  <a:lnTo>
                    <a:pt x="13593" y="6189"/>
                  </a:lnTo>
                  <a:lnTo>
                    <a:pt x="13587" y="6224"/>
                  </a:lnTo>
                  <a:cubicBezTo>
                    <a:pt x="13647" y="6248"/>
                    <a:pt x="13707" y="6272"/>
                    <a:pt x="13772" y="6296"/>
                  </a:cubicBezTo>
                  <a:cubicBezTo>
                    <a:pt x="13766" y="6314"/>
                    <a:pt x="13766" y="6326"/>
                    <a:pt x="13760" y="6338"/>
                  </a:cubicBezTo>
                  <a:cubicBezTo>
                    <a:pt x="13683" y="6332"/>
                    <a:pt x="13599" y="6326"/>
                    <a:pt x="13516" y="6320"/>
                  </a:cubicBezTo>
                  <a:cubicBezTo>
                    <a:pt x="13504" y="6320"/>
                    <a:pt x="13486" y="6344"/>
                    <a:pt x="13462" y="6362"/>
                  </a:cubicBezTo>
                  <a:cubicBezTo>
                    <a:pt x="13498" y="6391"/>
                    <a:pt x="13528" y="6415"/>
                    <a:pt x="13558" y="6439"/>
                  </a:cubicBezTo>
                  <a:cubicBezTo>
                    <a:pt x="13540" y="6457"/>
                    <a:pt x="13522" y="6475"/>
                    <a:pt x="13504" y="6499"/>
                  </a:cubicBezTo>
                  <a:cubicBezTo>
                    <a:pt x="13552" y="6529"/>
                    <a:pt x="13593" y="6558"/>
                    <a:pt x="13635" y="6588"/>
                  </a:cubicBezTo>
                  <a:lnTo>
                    <a:pt x="13635" y="6588"/>
                  </a:lnTo>
                  <a:cubicBezTo>
                    <a:pt x="13635" y="6588"/>
                    <a:pt x="13641" y="6582"/>
                    <a:pt x="13641" y="6582"/>
                  </a:cubicBezTo>
                  <a:cubicBezTo>
                    <a:pt x="13635" y="6529"/>
                    <a:pt x="13629" y="6475"/>
                    <a:pt x="13617" y="6397"/>
                  </a:cubicBezTo>
                  <a:cubicBezTo>
                    <a:pt x="13719" y="6481"/>
                    <a:pt x="13719" y="6481"/>
                    <a:pt x="13641" y="6582"/>
                  </a:cubicBezTo>
                  <a:cubicBezTo>
                    <a:pt x="13641" y="6582"/>
                    <a:pt x="13641" y="6588"/>
                    <a:pt x="13641" y="6588"/>
                  </a:cubicBezTo>
                  <a:cubicBezTo>
                    <a:pt x="13641" y="6588"/>
                    <a:pt x="13635" y="6588"/>
                    <a:pt x="13635" y="6588"/>
                  </a:cubicBezTo>
                  <a:cubicBezTo>
                    <a:pt x="13617" y="6654"/>
                    <a:pt x="13605" y="6713"/>
                    <a:pt x="13587" y="6779"/>
                  </a:cubicBezTo>
                  <a:cubicBezTo>
                    <a:pt x="13587" y="6779"/>
                    <a:pt x="13587" y="6779"/>
                    <a:pt x="13581" y="6779"/>
                  </a:cubicBezTo>
                  <a:cubicBezTo>
                    <a:pt x="13587" y="6779"/>
                    <a:pt x="13587" y="6785"/>
                    <a:pt x="13587" y="6785"/>
                  </a:cubicBezTo>
                  <a:lnTo>
                    <a:pt x="13587" y="6785"/>
                  </a:lnTo>
                  <a:lnTo>
                    <a:pt x="13593" y="6779"/>
                  </a:lnTo>
                  <a:cubicBezTo>
                    <a:pt x="13546" y="6904"/>
                    <a:pt x="13701" y="6916"/>
                    <a:pt x="13725" y="7005"/>
                  </a:cubicBezTo>
                  <a:cubicBezTo>
                    <a:pt x="13701" y="7041"/>
                    <a:pt x="13671" y="7077"/>
                    <a:pt x="13641" y="7125"/>
                  </a:cubicBezTo>
                  <a:cubicBezTo>
                    <a:pt x="13576" y="7017"/>
                    <a:pt x="13516" y="6922"/>
                    <a:pt x="13450" y="6815"/>
                  </a:cubicBezTo>
                  <a:cubicBezTo>
                    <a:pt x="13415" y="6856"/>
                    <a:pt x="13391" y="6886"/>
                    <a:pt x="13361" y="6916"/>
                  </a:cubicBezTo>
                  <a:cubicBezTo>
                    <a:pt x="13409" y="6958"/>
                    <a:pt x="13450" y="6988"/>
                    <a:pt x="13510" y="7029"/>
                  </a:cubicBezTo>
                  <a:cubicBezTo>
                    <a:pt x="13462" y="7077"/>
                    <a:pt x="13415" y="7119"/>
                    <a:pt x="13373" y="7160"/>
                  </a:cubicBezTo>
                  <a:cubicBezTo>
                    <a:pt x="13504" y="7256"/>
                    <a:pt x="13391" y="7357"/>
                    <a:pt x="13385" y="7459"/>
                  </a:cubicBezTo>
                  <a:cubicBezTo>
                    <a:pt x="13295" y="7453"/>
                    <a:pt x="13218" y="7333"/>
                    <a:pt x="13146" y="7453"/>
                  </a:cubicBezTo>
                  <a:cubicBezTo>
                    <a:pt x="13140" y="7471"/>
                    <a:pt x="13140" y="7488"/>
                    <a:pt x="13134" y="7524"/>
                  </a:cubicBezTo>
                  <a:cubicBezTo>
                    <a:pt x="13200" y="7506"/>
                    <a:pt x="13248" y="7500"/>
                    <a:pt x="13313" y="7482"/>
                  </a:cubicBezTo>
                  <a:lnTo>
                    <a:pt x="13313" y="7649"/>
                  </a:lnTo>
                  <a:cubicBezTo>
                    <a:pt x="13373" y="7685"/>
                    <a:pt x="13456" y="7715"/>
                    <a:pt x="13456" y="7745"/>
                  </a:cubicBezTo>
                  <a:cubicBezTo>
                    <a:pt x="13462" y="7834"/>
                    <a:pt x="13438" y="7924"/>
                    <a:pt x="13403" y="8007"/>
                  </a:cubicBezTo>
                  <a:cubicBezTo>
                    <a:pt x="13391" y="8043"/>
                    <a:pt x="13325" y="8067"/>
                    <a:pt x="13283" y="8097"/>
                  </a:cubicBezTo>
                  <a:cubicBezTo>
                    <a:pt x="13260" y="8013"/>
                    <a:pt x="13242" y="7947"/>
                    <a:pt x="13218" y="7888"/>
                  </a:cubicBezTo>
                  <a:cubicBezTo>
                    <a:pt x="13260" y="7864"/>
                    <a:pt x="13289" y="7840"/>
                    <a:pt x="13319" y="7816"/>
                  </a:cubicBezTo>
                  <a:cubicBezTo>
                    <a:pt x="13230" y="7769"/>
                    <a:pt x="13158" y="7792"/>
                    <a:pt x="13134" y="7882"/>
                  </a:cubicBezTo>
                  <a:cubicBezTo>
                    <a:pt x="13099" y="7983"/>
                    <a:pt x="13081" y="8091"/>
                    <a:pt x="13057" y="8192"/>
                  </a:cubicBezTo>
                  <a:cubicBezTo>
                    <a:pt x="13045" y="8252"/>
                    <a:pt x="13027" y="8305"/>
                    <a:pt x="13009" y="8365"/>
                  </a:cubicBezTo>
                  <a:cubicBezTo>
                    <a:pt x="13003" y="8371"/>
                    <a:pt x="12973" y="8371"/>
                    <a:pt x="12955" y="8377"/>
                  </a:cubicBezTo>
                  <a:cubicBezTo>
                    <a:pt x="12944" y="8341"/>
                    <a:pt x="12938" y="8305"/>
                    <a:pt x="12920" y="8252"/>
                  </a:cubicBezTo>
                  <a:cubicBezTo>
                    <a:pt x="12824" y="8329"/>
                    <a:pt x="12741" y="8401"/>
                    <a:pt x="12628" y="8490"/>
                  </a:cubicBezTo>
                  <a:cubicBezTo>
                    <a:pt x="12729" y="8508"/>
                    <a:pt x="12795" y="8514"/>
                    <a:pt x="12860" y="8520"/>
                  </a:cubicBezTo>
                  <a:cubicBezTo>
                    <a:pt x="12860" y="8538"/>
                    <a:pt x="12860" y="8550"/>
                    <a:pt x="12866" y="8562"/>
                  </a:cubicBezTo>
                  <a:cubicBezTo>
                    <a:pt x="12777" y="8573"/>
                    <a:pt x="12693" y="8591"/>
                    <a:pt x="12604" y="8603"/>
                  </a:cubicBezTo>
                  <a:lnTo>
                    <a:pt x="12604" y="8651"/>
                  </a:lnTo>
                  <a:cubicBezTo>
                    <a:pt x="12741" y="8663"/>
                    <a:pt x="12878" y="8681"/>
                    <a:pt x="13027" y="8699"/>
                  </a:cubicBezTo>
                  <a:cubicBezTo>
                    <a:pt x="13081" y="8854"/>
                    <a:pt x="12896" y="9021"/>
                    <a:pt x="13015" y="9194"/>
                  </a:cubicBezTo>
                  <a:cubicBezTo>
                    <a:pt x="12979" y="9194"/>
                    <a:pt x="12955" y="9194"/>
                    <a:pt x="12955" y="9194"/>
                  </a:cubicBezTo>
                  <a:cubicBezTo>
                    <a:pt x="12926" y="9056"/>
                    <a:pt x="12896" y="8913"/>
                    <a:pt x="12860" y="8758"/>
                  </a:cubicBezTo>
                  <a:cubicBezTo>
                    <a:pt x="12783" y="8752"/>
                    <a:pt x="12699" y="8746"/>
                    <a:pt x="12610" y="8734"/>
                  </a:cubicBezTo>
                  <a:cubicBezTo>
                    <a:pt x="12663" y="8800"/>
                    <a:pt x="12699" y="8842"/>
                    <a:pt x="12735" y="8889"/>
                  </a:cubicBezTo>
                  <a:cubicBezTo>
                    <a:pt x="12693" y="8913"/>
                    <a:pt x="12651" y="8943"/>
                    <a:pt x="12622" y="8961"/>
                  </a:cubicBezTo>
                  <a:cubicBezTo>
                    <a:pt x="12634" y="9056"/>
                    <a:pt x="12645" y="9152"/>
                    <a:pt x="12657" y="9235"/>
                  </a:cubicBezTo>
                  <a:cubicBezTo>
                    <a:pt x="12735" y="9265"/>
                    <a:pt x="12806" y="9295"/>
                    <a:pt x="12872" y="9325"/>
                  </a:cubicBezTo>
                  <a:cubicBezTo>
                    <a:pt x="12771" y="9444"/>
                    <a:pt x="12657" y="9539"/>
                    <a:pt x="12592" y="9665"/>
                  </a:cubicBezTo>
                  <a:cubicBezTo>
                    <a:pt x="12425" y="10004"/>
                    <a:pt x="12407" y="10094"/>
                    <a:pt x="12127" y="10308"/>
                  </a:cubicBezTo>
                  <a:cubicBezTo>
                    <a:pt x="12115" y="10314"/>
                    <a:pt x="12109" y="10326"/>
                    <a:pt x="12103" y="10338"/>
                  </a:cubicBezTo>
                  <a:cubicBezTo>
                    <a:pt x="12055" y="10428"/>
                    <a:pt x="11942" y="10541"/>
                    <a:pt x="11847" y="10595"/>
                  </a:cubicBezTo>
                  <a:cubicBezTo>
                    <a:pt x="11829" y="10571"/>
                    <a:pt x="11811" y="10541"/>
                    <a:pt x="11781" y="10505"/>
                  </a:cubicBezTo>
                  <a:cubicBezTo>
                    <a:pt x="11847" y="10499"/>
                    <a:pt x="11888" y="10493"/>
                    <a:pt x="11936" y="10487"/>
                  </a:cubicBezTo>
                  <a:cubicBezTo>
                    <a:pt x="11954" y="10386"/>
                    <a:pt x="11972" y="10291"/>
                    <a:pt x="11978" y="10195"/>
                  </a:cubicBezTo>
                  <a:cubicBezTo>
                    <a:pt x="11984" y="10171"/>
                    <a:pt x="11954" y="10135"/>
                    <a:pt x="11930" y="10124"/>
                  </a:cubicBezTo>
                  <a:cubicBezTo>
                    <a:pt x="11912" y="10118"/>
                    <a:pt x="11870" y="10135"/>
                    <a:pt x="11864" y="10153"/>
                  </a:cubicBezTo>
                  <a:cubicBezTo>
                    <a:pt x="11829" y="10207"/>
                    <a:pt x="11817" y="10279"/>
                    <a:pt x="11775" y="10320"/>
                  </a:cubicBezTo>
                  <a:cubicBezTo>
                    <a:pt x="11698" y="10392"/>
                    <a:pt x="11656" y="10469"/>
                    <a:pt x="11662" y="10571"/>
                  </a:cubicBezTo>
                  <a:cubicBezTo>
                    <a:pt x="11668" y="10571"/>
                    <a:pt x="11668" y="10577"/>
                    <a:pt x="11674" y="10583"/>
                  </a:cubicBezTo>
                  <a:cubicBezTo>
                    <a:pt x="11674" y="10583"/>
                    <a:pt x="11674" y="10589"/>
                    <a:pt x="11674" y="10589"/>
                  </a:cubicBezTo>
                  <a:cubicBezTo>
                    <a:pt x="11715" y="10612"/>
                    <a:pt x="11757" y="10630"/>
                    <a:pt x="11817" y="10660"/>
                  </a:cubicBezTo>
                  <a:cubicBezTo>
                    <a:pt x="11698" y="10708"/>
                    <a:pt x="11692" y="10708"/>
                    <a:pt x="11674" y="10589"/>
                  </a:cubicBezTo>
                  <a:cubicBezTo>
                    <a:pt x="11668" y="10589"/>
                    <a:pt x="11668" y="10589"/>
                    <a:pt x="11668" y="10589"/>
                  </a:cubicBezTo>
                  <a:cubicBezTo>
                    <a:pt x="11662" y="10583"/>
                    <a:pt x="11662" y="10577"/>
                    <a:pt x="11662" y="10571"/>
                  </a:cubicBezTo>
                  <a:cubicBezTo>
                    <a:pt x="11644" y="10535"/>
                    <a:pt x="11626" y="10499"/>
                    <a:pt x="11596" y="10446"/>
                  </a:cubicBezTo>
                  <a:cubicBezTo>
                    <a:pt x="11447" y="10583"/>
                    <a:pt x="11334" y="10732"/>
                    <a:pt x="11250" y="10887"/>
                  </a:cubicBezTo>
                  <a:cubicBezTo>
                    <a:pt x="11161" y="10905"/>
                    <a:pt x="11077" y="10905"/>
                    <a:pt x="11000" y="10928"/>
                  </a:cubicBezTo>
                  <a:cubicBezTo>
                    <a:pt x="10970" y="10940"/>
                    <a:pt x="10934" y="10994"/>
                    <a:pt x="10934" y="11036"/>
                  </a:cubicBezTo>
                  <a:cubicBezTo>
                    <a:pt x="10928" y="11203"/>
                    <a:pt x="10928" y="11203"/>
                    <a:pt x="10785" y="11232"/>
                  </a:cubicBezTo>
                  <a:cubicBezTo>
                    <a:pt x="10720" y="11209"/>
                    <a:pt x="10761" y="11048"/>
                    <a:pt x="10624" y="11107"/>
                  </a:cubicBezTo>
                  <a:cubicBezTo>
                    <a:pt x="10636" y="11203"/>
                    <a:pt x="10648" y="11292"/>
                    <a:pt x="10654" y="11376"/>
                  </a:cubicBezTo>
                  <a:lnTo>
                    <a:pt x="10660" y="11382"/>
                  </a:lnTo>
                  <a:lnTo>
                    <a:pt x="10660" y="11382"/>
                  </a:lnTo>
                  <a:cubicBezTo>
                    <a:pt x="10720" y="11376"/>
                    <a:pt x="10773" y="11376"/>
                    <a:pt x="10839" y="11370"/>
                  </a:cubicBezTo>
                  <a:cubicBezTo>
                    <a:pt x="10797" y="11423"/>
                    <a:pt x="10797" y="11423"/>
                    <a:pt x="10660" y="11382"/>
                  </a:cubicBezTo>
                  <a:lnTo>
                    <a:pt x="10654" y="11382"/>
                  </a:lnTo>
                  <a:lnTo>
                    <a:pt x="10654" y="11376"/>
                  </a:lnTo>
                  <a:cubicBezTo>
                    <a:pt x="10612" y="11352"/>
                    <a:pt x="10565" y="11316"/>
                    <a:pt x="10523" y="11286"/>
                  </a:cubicBezTo>
                  <a:cubicBezTo>
                    <a:pt x="10517" y="11328"/>
                    <a:pt x="10517" y="11364"/>
                    <a:pt x="10511" y="11417"/>
                  </a:cubicBezTo>
                  <a:cubicBezTo>
                    <a:pt x="10380" y="11382"/>
                    <a:pt x="10326" y="11602"/>
                    <a:pt x="10177" y="11501"/>
                  </a:cubicBezTo>
                  <a:cubicBezTo>
                    <a:pt x="10171" y="11501"/>
                    <a:pt x="10141" y="11543"/>
                    <a:pt x="10124" y="11554"/>
                  </a:cubicBezTo>
                  <a:cubicBezTo>
                    <a:pt x="10082" y="11572"/>
                    <a:pt x="10040" y="11590"/>
                    <a:pt x="9998" y="11584"/>
                  </a:cubicBezTo>
                  <a:cubicBezTo>
                    <a:pt x="9879" y="11584"/>
                    <a:pt x="9879" y="11578"/>
                    <a:pt x="9879" y="11715"/>
                  </a:cubicBezTo>
                  <a:cubicBezTo>
                    <a:pt x="9879" y="11733"/>
                    <a:pt x="9867" y="11751"/>
                    <a:pt x="9861" y="11781"/>
                  </a:cubicBezTo>
                  <a:cubicBezTo>
                    <a:pt x="9820" y="11757"/>
                    <a:pt x="9790" y="11739"/>
                    <a:pt x="9754" y="11715"/>
                  </a:cubicBezTo>
                  <a:cubicBezTo>
                    <a:pt x="9653" y="11763"/>
                    <a:pt x="9575" y="11876"/>
                    <a:pt x="9426" y="11876"/>
                  </a:cubicBezTo>
                  <a:cubicBezTo>
                    <a:pt x="9450" y="11823"/>
                    <a:pt x="9462" y="11793"/>
                    <a:pt x="9480" y="11751"/>
                  </a:cubicBezTo>
                  <a:cubicBezTo>
                    <a:pt x="9402" y="11763"/>
                    <a:pt x="9337" y="11775"/>
                    <a:pt x="9271" y="11775"/>
                  </a:cubicBezTo>
                  <a:cubicBezTo>
                    <a:pt x="9104" y="11787"/>
                    <a:pt x="9074" y="11811"/>
                    <a:pt x="9038" y="11990"/>
                  </a:cubicBezTo>
                  <a:cubicBezTo>
                    <a:pt x="9033" y="12014"/>
                    <a:pt x="9003" y="12037"/>
                    <a:pt x="8979" y="12061"/>
                  </a:cubicBezTo>
                  <a:cubicBezTo>
                    <a:pt x="8925" y="12002"/>
                    <a:pt x="9033" y="11912"/>
                    <a:pt x="8925" y="11906"/>
                  </a:cubicBezTo>
                  <a:cubicBezTo>
                    <a:pt x="8889" y="11900"/>
                    <a:pt x="8854" y="11960"/>
                    <a:pt x="8812" y="11990"/>
                  </a:cubicBezTo>
                  <a:cubicBezTo>
                    <a:pt x="8794" y="11960"/>
                    <a:pt x="8764" y="11924"/>
                    <a:pt x="8734" y="11894"/>
                  </a:cubicBezTo>
                  <a:cubicBezTo>
                    <a:pt x="8579" y="11924"/>
                    <a:pt x="8687" y="12031"/>
                    <a:pt x="8663" y="12109"/>
                  </a:cubicBezTo>
                  <a:cubicBezTo>
                    <a:pt x="8579" y="12091"/>
                    <a:pt x="8502" y="12079"/>
                    <a:pt x="8418" y="12061"/>
                  </a:cubicBezTo>
                  <a:cubicBezTo>
                    <a:pt x="8371" y="12121"/>
                    <a:pt x="8323" y="12174"/>
                    <a:pt x="8281" y="12228"/>
                  </a:cubicBezTo>
                  <a:cubicBezTo>
                    <a:pt x="8234" y="12216"/>
                    <a:pt x="8192" y="12186"/>
                    <a:pt x="8174" y="12198"/>
                  </a:cubicBezTo>
                  <a:cubicBezTo>
                    <a:pt x="8061" y="12258"/>
                    <a:pt x="7983" y="12109"/>
                    <a:pt x="7876" y="12163"/>
                  </a:cubicBezTo>
                  <a:cubicBezTo>
                    <a:pt x="7810" y="12043"/>
                    <a:pt x="7739" y="12103"/>
                    <a:pt x="7643" y="12133"/>
                  </a:cubicBezTo>
                  <a:cubicBezTo>
                    <a:pt x="7530" y="12169"/>
                    <a:pt x="7381" y="12204"/>
                    <a:pt x="7292" y="12157"/>
                  </a:cubicBezTo>
                  <a:cubicBezTo>
                    <a:pt x="7172" y="12091"/>
                    <a:pt x="7101" y="12163"/>
                    <a:pt x="7011" y="12174"/>
                  </a:cubicBezTo>
                  <a:cubicBezTo>
                    <a:pt x="6982" y="12139"/>
                    <a:pt x="6964" y="12109"/>
                    <a:pt x="6928" y="12061"/>
                  </a:cubicBezTo>
                  <a:cubicBezTo>
                    <a:pt x="6856" y="12276"/>
                    <a:pt x="6618" y="12097"/>
                    <a:pt x="6511" y="12264"/>
                  </a:cubicBezTo>
                  <a:cubicBezTo>
                    <a:pt x="6505" y="12186"/>
                    <a:pt x="6529" y="12097"/>
                    <a:pt x="6415" y="12115"/>
                  </a:cubicBezTo>
                  <a:cubicBezTo>
                    <a:pt x="6379" y="12174"/>
                    <a:pt x="6421" y="12270"/>
                    <a:pt x="6326" y="12312"/>
                  </a:cubicBezTo>
                  <a:cubicBezTo>
                    <a:pt x="6314" y="12270"/>
                    <a:pt x="6296" y="12240"/>
                    <a:pt x="6272" y="12169"/>
                  </a:cubicBezTo>
                  <a:cubicBezTo>
                    <a:pt x="6242" y="12264"/>
                    <a:pt x="6224" y="12329"/>
                    <a:pt x="6207" y="12389"/>
                  </a:cubicBezTo>
                  <a:cubicBezTo>
                    <a:pt x="6081" y="12455"/>
                    <a:pt x="5992" y="12401"/>
                    <a:pt x="5914" y="12282"/>
                  </a:cubicBezTo>
                  <a:cubicBezTo>
                    <a:pt x="5885" y="12365"/>
                    <a:pt x="5861" y="12419"/>
                    <a:pt x="5837" y="12473"/>
                  </a:cubicBezTo>
                  <a:cubicBezTo>
                    <a:pt x="5771" y="12490"/>
                    <a:pt x="5706" y="12502"/>
                    <a:pt x="5646" y="12520"/>
                  </a:cubicBezTo>
                  <a:lnTo>
                    <a:pt x="5646" y="12520"/>
                  </a:lnTo>
                  <a:lnTo>
                    <a:pt x="5646" y="12514"/>
                  </a:lnTo>
                  <a:lnTo>
                    <a:pt x="5646" y="12514"/>
                  </a:lnTo>
                  <a:cubicBezTo>
                    <a:pt x="5646" y="12514"/>
                    <a:pt x="5646" y="12508"/>
                    <a:pt x="5646" y="12508"/>
                  </a:cubicBezTo>
                  <a:cubicBezTo>
                    <a:pt x="5646" y="12514"/>
                    <a:pt x="5646" y="12514"/>
                    <a:pt x="5646" y="12514"/>
                  </a:cubicBezTo>
                  <a:cubicBezTo>
                    <a:pt x="5593" y="12556"/>
                    <a:pt x="5539" y="12610"/>
                    <a:pt x="5485" y="12622"/>
                  </a:cubicBezTo>
                  <a:cubicBezTo>
                    <a:pt x="5372" y="12645"/>
                    <a:pt x="5312" y="12729"/>
                    <a:pt x="5241" y="12795"/>
                  </a:cubicBezTo>
                  <a:cubicBezTo>
                    <a:pt x="5217" y="12818"/>
                    <a:pt x="5187" y="12842"/>
                    <a:pt x="5151" y="12872"/>
                  </a:cubicBezTo>
                  <a:lnTo>
                    <a:pt x="5151" y="12610"/>
                  </a:lnTo>
                  <a:cubicBezTo>
                    <a:pt x="5241" y="12574"/>
                    <a:pt x="5265" y="12520"/>
                    <a:pt x="5229" y="12437"/>
                  </a:cubicBezTo>
                  <a:cubicBezTo>
                    <a:pt x="5169" y="12473"/>
                    <a:pt x="5104" y="12502"/>
                    <a:pt x="5050" y="12532"/>
                  </a:cubicBezTo>
                  <a:cubicBezTo>
                    <a:pt x="5038" y="12651"/>
                    <a:pt x="5008" y="12759"/>
                    <a:pt x="5014" y="12860"/>
                  </a:cubicBezTo>
                  <a:cubicBezTo>
                    <a:pt x="5026" y="12967"/>
                    <a:pt x="4967" y="12944"/>
                    <a:pt x="4919" y="12950"/>
                  </a:cubicBezTo>
                  <a:cubicBezTo>
                    <a:pt x="4835" y="12860"/>
                    <a:pt x="4811" y="12747"/>
                    <a:pt x="4782" y="12651"/>
                  </a:cubicBezTo>
                  <a:cubicBezTo>
                    <a:pt x="4698" y="12699"/>
                    <a:pt x="4621" y="12723"/>
                    <a:pt x="4567" y="12771"/>
                  </a:cubicBezTo>
                  <a:cubicBezTo>
                    <a:pt x="4513" y="12818"/>
                    <a:pt x="4478" y="12890"/>
                    <a:pt x="4430" y="12955"/>
                  </a:cubicBezTo>
                  <a:cubicBezTo>
                    <a:pt x="4400" y="12944"/>
                    <a:pt x="4370" y="12932"/>
                    <a:pt x="4341" y="12926"/>
                  </a:cubicBezTo>
                  <a:cubicBezTo>
                    <a:pt x="4299" y="12920"/>
                    <a:pt x="4239" y="12902"/>
                    <a:pt x="4221" y="12920"/>
                  </a:cubicBezTo>
                  <a:cubicBezTo>
                    <a:pt x="4144" y="12991"/>
                    <a:pt x="4084" y="13075"/>
                    <a:pt x="4030" y="13152"/>
                  </a:cubicBezTo>
                  <a:cubicBezTo>
                    <a:pt x="4060" y="13206"/>
                    <a:pt x="4084" y="13254"/>
                    <a:pt x="4108" y="13295"/>
                  </a:cubicBezTo>
                  <a:cubicBezTo>
                    <a:pt x="4090" y="13307"/>
                    <a:pt x="4078" y="13313"/>
                    <a:pt x="4060" y="13325"/>
                  </a:cubicBezTo>
                  <a:cubicBezTo>
                    <a:pt x="4025" y="13271"/>
                    <a:pt x="3989" y="13224"/>
                    <a:pt x="3953" y="13176"/>
                  </a:cubicBezTo>
                  <a:cubicBezTo>
                    <a:pt x="3858" y="13230"/>
                    <a:pt x="3768" y="13301"/>
                    <a:pt x="3667" y="13337"/>
                  </a:cubicBezTo>
                  <a:cubicBezTo>
                    <a:pt x="3565" y="13373"/>
                    <a:pt x="3530" y="13474"/>
                    <a:pt x="3422" y="13510"/>
                  </a:cubicBezTo>
                  <a:cubicBezTo>
                    <a:pt x="3345" y="13540"/>
                    <a:pt x="3309" y="13671"/>
                    <a:pt x="3249" y="13754"/>
                  </a:cubicBezTo>
                  <a:cubicBezTo>
                    <a:pt x="3249" y="13754"/>
                    <a:pt x="3232" y="13737"/>
                    <a:pt x="3226" y="13742"/>
                  </a:cubicBezTo>
                  <a:cubicBezTo>
                    <a:pt x="3112" y="13832"/>
                    <a:pt x="2933" y="13850"/>
                    <a:pt x="2886" y="14029"/>
                  </a:cubicBezTo>
                  <a:cubicBezTo>
                    <a:pt x="2874" y="14070"/>
                    <a:pt x="2808" y="14094"/>
                    <a:pt x="2767" y="14124"/>
                  </a:cubicBezTo>
                  <a:cubicBezTo>
                    <a:pt x="2725" y="14160"/>
                    <a:pt x="2653" y="14190"/>
                    <a:pt x="2635" y="14237"/>
                  </a:cubicBezTo>
                  <a:cubicBezTo>
                    <a:pt x="2600" y="14321"/>
                    <a:pt x="2528" y="14357"/>
                    <a:pt x="2474" y="14410"/>
                  </a:cubicBezTo>
                  <a:cubicBezTo>
                    <a:pt x="2325" y="14553"/>
                    <a:pt x="2182" y="14702"/>
                    <a:pt x="2039" y="14851"/>
                  </a:cubicBezTo>
                  <a:cubicBezTo>
                    <a:pt x="2033" y="14857"/>
                    <a:pt x="2033" y="14881"/>
                    <a:pt x="2039" y="14887"/>
                  </a:cubicBezTo>
                  <a:cubicBezTo>
                    <a:pt x="2069" y="14959"/>
                    <a:pt x="2021" y="14959"/>
                    <a:pt x="1980" y="14983"/>
                  </a:cubicBezTo>
                  <a:cubicBezTo>
                    <a:pt x="1902" y="15024"/>
                    <a:pt x="1837" y="15090"/>
                    <a:pt x="1765" y="15144"/>
                  </a:cubicBezTo>
                  <a:cubicBezTo>
                    <a:pt x="1777" y="15155"/>
                    <a:pt x="1783" y="15161"/>
                    <a:pt x="1795" y="15173"/>
                  </a:cubicBezTo>
                  <a:cubicBezTo>
                    <a:pt x="1813" y="15179"/>
                    <a:pt x="1831" y="15191"/>
                    <a:pt x="1860" y="15203"/>
                  </a:cubicBezTo>
                  <a:cubicBezTo>
                    <a:pt x="1622" y="15322"/>
                    <a:pt x="1467" y="15471"/>
                    <a:pt x="1437" y="15722"/>
                  </a:cubicBezTo>
                  <a:cubicBezTo>
                    <a:pt x="1389" y="15716"/>
                    <a:pt x="1348" y="15704"/>
                    <a:pt x="1306" y="15698"/>
                  </a:cubicBezTo>
                  <a:cubicBezTo>
                    <a:pt x="1276" y="15758"/>
                    <a:pt x="1348" y="15847"/>
                    <a:pt x="1234" y="15865"/>
                  </a:cubicBezTo>
                  <a:cubicBezTo>
                    <a:pt x="1222" y="15865"/>
                    <a:pt x="1216" y="15919"/>
                    <a:pt x="1211" y="15948"/>
                  </a:cubicBezTo>
                  <a:cubicBezTo>
                    <a:pt x="1193" y="16014"/>
                    <a:pt x="1181" y="16080"/>
                    <a:pt x="1163" y="16145"/>
                  </a:cubicBezTo>
                  <a:cubicBezTo>
                    <a:pt x="1097" y="16157"/>
                    <a:pt x="1038" y="16163"/>
                    <a:pt x="966" y="16181"/>
                  </a:cubicBezTo>
                  <a:cubicBezTo>
                    <a:pt x="1014" y="16378"/>
                    <a:pt x="757" y="16473"/>
                    <a:pt x="835" y="16676"/>
                  </a:cubicBezTo>
                  <a:cubicBezTo>
                    <a:pt x="769" y="16706"/>
                    <a:pt x="722" y="16723"/>
                    <a:pt x="674" y="16747"/>
                  </a:cubicBezTo>
                  <a:cubicBezTo>
                    <a:pt x="722" y="16765"/>
                    <a:pt x="769" y="16783"/>
                    <a:pt x="853" y="16819"/>
                  </a:cubicBezTo>
                  <a:cubicBezTo>
                    <a:pt x="716" y="16867"/>
                    <a:pt x="632" y="16902"/>
                    <a:pt x="507" y="16944"/>
                  </a:cubicBezTo>
                  <a:cubicBezTo>
                    <a:pt x="584" y="16980"/>
                    <a:pt x="626" y="17004"/>
                    <a:pt x="674" y="17022"/>
                  </a:cubicBezTo>
                  <a:cubicBezTo>
                    <a:pt x="602" y="17051"/>
                    <a:pt x="537" y="17075"/>
                    <a:pt x="477" y="17099"/>
                  </a:cubicBezTo>
                  <a:cubicBezTo>
                    <a:pt x="477" y="17105"/>
                    <a:pt x="477" y="17117"/>
                    <a:pt x="477" y="17129"/>
                  </a:cubicBezTo>
                  <a:cubicBezTo>
                    <a:pt x="543" y="17141"/>
                    <a:pt x="602" y="17159"/>
                    <a:pt x="680" y="17177"/>
                  </a:cubicBezTo>
                  <a:cubicBezTo>
                    <a:pt x="692" y="17236"/>
                    <a:pt x="710" y="17308"/>
                    <a:pt x="722" y="17373"/>
                  </a:cubicBezTo>
                  <a:cubicBezTo>
                    <a:pt x="608" y="17385"/>
                    <a:pt x="513" y="17391"/>
                    <a:pt x="388" y="17403"/>
                  </a:cubicBezTo>
                  <a:cubicBezTo>
                    <a:pt x="471" y="17510"/>
                    <a:pt x="459" y="17576"/>
                    <a:pt x="334" y="17600"/>
                  </a:cubicBezTo>
                  <a:cubicBezTo>
                    <a:pt x="394" y="17624"/>
                    <a:pt x="441" y="17648"/>
                    <a:pt x="513" y="17677"/>
                  </a:cubicBezTo>
                  <a:cubicBezTo>
                    <a:pt x="435" y="17713"/>
                    <a:pt x="382" y="17737"/>
                    <a:pt x="340" y="17755"/>
                  </a:cubicBezTo>
                  <a:cubicBezTo>
                    <a:pt x="304" y="17916"/>
                    <a:pt x="358" y="18041"/>
                    <a:pt x="429" y="18160"/>
                  </a:cubicBezTo>
                  <a:cubicBezTo>
                    <a:pt x="513" y="18303"/>
                    <a:pt x="483" y="18470"/>
                    <a:pt x="370" y="18572"/>
                  </a:cubicBezTo>
                  <a:cubicBezTo>
                    <a:pt x="352" y="18601"/>
                    <a:pt x="328" y="18631"/>
                    <a:pt x="304" y="18661"/>
                  </a:cubicBezTo>
                  <a:cubicBezTo>
                    <a:pt x="328" y="18697"/>
                    <a:pt x="346" y="18733"/>
                    <a:pt x="370" y="18762"/>
                  </a:cubicBezTo>
                  <a:cubicBezTo>
                    <a:pt x="310" y="18798"/>
                    <a:pt x="269" y="18822"/>
                    <a:pt x="233" y="18846"/>
                  </a:cubicBezTo>
                  <a:cubicBezTo>
                    <a:pt x="304" y="18852"/>
                    <a:pt x="376" y="18864"/>
                    <a:pt x="453" y="18882"/>
                  </a:cubicBezTo>
                  <a:cubicBezTo>
                    <a:pt x="382" y="18929"/>
                    <a:pt x="489" y="19084"/>
                    <a:pt x="328" y="19126"/>
                  </a:cubicBezTo>
                  <a:cubicBezTo>
                    <a:pt x="310" y="18953"/>
                    <a:pt x="304" y="18953"/>
                    <a:pt x="137" y="18929"/>
                  </a:cubicBezTo>
                  <a:cubicBezTo>
                    <a:pt x="90" y="19055"/>
                    <a:pt x="257" y="19025"/>
                    <a:pt x="269" y="19102"/>
                  </a:cubicBezTo>
                  <a:cubicBezTo>
                    <a:pt x="251" y="19138"/>
                    <a:pt x="239" y="19162"/>
                    <a:pt x="221" y="19192"/>
                  </a:cubicBezTo>
                  <a:cubicBezTo>
                    <a:pt x="280" y="19216"/>
                    <a:pt x="346" y="19239"/>
                    <a:pt x="424" y="19269"/>
                  </a:cubicBezTo>
                  <a:cubicBezTo>
                    <a:pt x="358" y="19311"/>
                    <a:pt x="310" y="19341"/>
                    <a:pt x="263" y="19371"/>
                  </a:cubicBezTo>
                  <a:cubicBezTo>
                    <a:pt x="292" y="19448"/>
                    <a:pt x="441" y="19406"/>
                    <a:pt x="388" y="19526"/>
                  </a:cubicBezTo>
                  <a:lnTo>
                    <a:pt x="388" y="19526"/>
                  </a:lnTo>
                  <a:cubicBezTo>
                    <a:pt x="424" y="19496"/>
                    <a:pt x="453" y="19466"/>
                    <a:pt x="495" y="19442"/>
                  </a:cubicBezTo>
                  <a:cubicBezTo>
                    <a:pt x="555" y="19412"/>
                    <a:pt x="590" y="19436"/>
                    <a:pt x="614" y="19526"/>
                  </a:cubicBezTo>
                  <a:lnTo>
                    <a:pt x="388" y="19526"/>
                  </a:lnTo>
                  <a:cubicBezTo>
                    <a:pt x="292" y="19478"/>
                    <a:pt x="203" y="19430"/>
                    <a:pt x="108" y="19388"/>
                  </a:cubicBezTo>
                  <a:cubicBezTo>
                    <a:pt x="84" y="19382"/>
                    <a:pt x="48" y="19400"/>
                    <a:pt x="0" y="19412"/>
                  </a:cubicBezTo>
                  <a:cubicBezTo>
                    <a:pt x="54" y="19460"/>
                    <a:pt x="84" y="19490"/>
                    <a:pt x="114" y="19514"/>
                  </a:cubicBezTo>
                  <a:cubicBezTo>
                    <a:pt x="84" y="19549"/>
                    <a:pt x="66" y="19573"/>
                    <a:pt x="48" y="19597"/>
                  </a:cubicBezTo>
                  <a:cubicBezTo>
                    <a:pt x="185" y="19526"/>
                    <a:pt x="298" y="19603"/>
                    <a:pt x="418" y="19609"/>
                  </a:cubicBezTo>
                  <a:cubicBezTo>
                    <a:pt x="453" y="19681"/>
                    <a:pt x="495" y="19752"/>
                    <a:pt x="525" y="19812"/>
                  </a:cubicBezTo>
                  <a:cubicBezTo>
                    <a:pt x="477" y="19830"/>
                    <a:pt x="406" y="19842"/>
                    <a:pt x="364" y="19877"/>
                  </a:cubicBezTo>
                  <a:cubicBezTo>
                    <a:pt x="322" y="19925"/>
                    <a:pt x="304" y="19997"/>
                    <a:pt x="274" y="20056"/>
                  </a:cubicBezTo>
                  <a:cubicBezTo>
                    <a:pt x="334" y="20086"/>
                    <a:pt x="370" y="20152"/>
                    <a:pt x="376" y="20259"/>
                  </a:cubicBezTo>
                  <a:cubicBezTo>
                    <a:pt x="418" y="20205"/>
                    <a:pt x="465" y="20169"/>
                    <a:pt x="477" y="20122"/>
                  </a:cubicBezTo>
                  <a:cubicBezTo>
                    <a:pt x="489" y="20074"/>
                    <a:pt x="477" y="20020"/>
                    <a:pt x="477" y="19961"/>
                  </a:cubicBezTo>
                  <a:cubicBezTo>
                    <a:pt x="513" y="19985"/>
                    <a:pt x="561" y="20002"/>
                    <a:pt x="573" y="20032"/>
                  </a:cubicBezTo>
                  <a:cubicBezTo>
                    <a:pt x="638" y="20223"/>
                    <a:pt x="686" y="20426"/>
                    <a:pt x="757" y="20617"/>
                  </a:cubicBezTo>
                  <a:cubicBezTo>
                    <a:pt x="841" y="20861"/>
                    <a:pt x="942" y="21105"/>
                    <a:pt x="1044" y="21344"/>
                  </a:cubicBezTo>
                  <a:cubicBezTo>
                    <a:pt x="1079" y="21439"/>
                    <a:pt x="1139" y="21523"/>
                    <a:pt x="1199" y="21630"/>
                  </a:cubicBezTo>
                  <a:cubicBezTo>
                    <a:pt x="1443" y="21708"/>
                    <a:pt x="1491" y="21827"/>
                    <a:pt x="1336" y="22089"/>
                  </a:cubicBezTo>
                  <a:cubicBezTo>
                    <a:pt x="1443" y="22137"/>
                    <a:pt x="1610" y="22077"/>
                    <a:pt x="1646" y="22256"/>
                  </a:cubicBezTo>
                  <a:cubicBezTo>
                    <a:pt x="1646" y="22268"/>
                    <a:pt x="1693" y="22280"/>
                    <a:pt x="1717" y="22280"/>
                  </a:cubicBezTo>
                  <a:cubicBezTo>
                    <a:pt x="1789" y="22268"/>
                    <a:pt x="1860" y="22256"/>
                    <a:pt x="1932" y="22232"/>
                  </a:cubicBezTo>
                  <a:cubicBezTo>
                    <a:pt x="1992" y="22208"/>
                    <a:pt x="2045" y="22191"/>
                    <a:pt x="2081" y="22274"/>
                  </a:cubicBezTo>
                  <a:cubicBezTo>
                    <a:pt x="2141" y="22304"/>
                    <a:pt x="2224" y="22322"/>
                    <a:pt x="2242" y="22369"/>
                  </a:cubicBezTo>
                  <a:cubicBezTo>
                    <a:pt x="2296" y="22489"/>
                    <a:pt x="2355" y="22465"/>
                    <a:pt x="2445" y="22423"/>
                  </a:cubicBezTo>
                  <a:cubicBezTo>
                    <a:pt x="2480" y="22411"/>
                    <a:pt x="2558" y="22405"/>
                    <a:pt x="2570" y="22423"/>
                  </a:cubicBezTo>
                  <a:cubicBezTo>
                    <a:pt x="2665" y="22554"/>
                    <a:pt x="2808" y="22495"/>
                    <a:pt x="2910" y="22542"/>
                  </a:cubicBezTo>
                  <a:cubicBezTo>
                    <a:pt x="3005" y="22477"/>
                    <a:pt x="2987" y="22328"/>
                    <a:pt x="3154" y="22292"/>
                  </a:cubicBezTo>
                  <a:cubicBezTo>
                    <a:pt x="3106" y="22357"/>
                    <a:pt x="3089" y="22393"/>
                    <a:pt x="3059" y="22429"/>
                  </a:cubicBezTo>
                  <a:cubicBezTo>
                    <a:pt x="3124" y="22465"/>
                    <a:pt x="3196" y="22501"/>
                    <a:pt x="3261" y="22536"/>
                  </a:cubicBezTo>
                  <a:cubicBezTo>
                    <a:pt x="3333" y="22489"/>
                    <a:pt x="3393" y="22447"/>
                    <a:pt x="3458" y="22405"/>
                  </a:cubicBezTo>
                  <a:cubicBezTo>
                    <a:pt x="3530" y="22447"/>
                    <a:pt x="3601" y="22489"/>
                    <a:pt x="3691" y="22536"/>
                  </a:cubicBezTo>
                  <a:cubicBezTo>
                    <a:pt x="3804" y="22381"/>
                    <a:pt x="3947" y="22310"/>
                    <a:pt x="4138" y="22399"/>
                  </a:cubicBezTo>
                  <a:cubicBezTo>
                    <a:pt x="4150" y="22405"/>
                    <a:pt x="4168" y="22399"/>
                    <a:pt x="4180" y="22393"/>
                  </a:cubicBezTo>
                  <a:cubicBezTo>
                    <a:pt x="4364" y="22357"/>
                    <a:pt x="4555" y="22340"/>
                    <a:pt x="4722" y="22232"/>
                  </a:cubicBezTo>
                  <a:cubicBezTo>
                    <a:pt x="4734" y="22226"/>
                    <a:pt x="4758" y="22226"/>
                    <a:pt x="4776" y="22220"/>
                  </a:cubicBezTo>
                  <a:cubicBezTo>
                    <a:pt x="4788" y="22262"/>
                    <a:pt x="4794" y="22304"/>
                    <a:pt x="4794" y="22322"/>
                  </a:cubicBezTo>
                  <a:cubicBezTo>
                    <a:pt x="4913" y="22304"/>
                    <a:pt x="5026" y="22298"/>
                    <a:pt x="5133" y="22268"/>
                  </a:cubicBezTo>
                  <a:cubicBezTo>
                    <a:pt x="5229" y="22238"/>
                    <a:pt x="5336" y="22214"/>
                    <a:pt x="5378" y="22095"/>
                  </a:cubicBezTo>
                  <a:cubicBezTo>
                    <a:pt x="5384" y="22089"/>
                    <a:pt x="5402" y="22089"/>
                    <a:pt x="5414" y="22089"/>
                  </a:cubicBezTo>
                  <a:cubicBezTo>
                    <a:pt x="5443" y="22107"/>
                    <a:pt x="5479" y="22131"/>
                    <a:pt x="5509" y="22155"/>
                  </a:cubicBezTo>
                  <a:cubicBezTo>
                    <a:pt x="5557" y="22113"/>
                    <a:pt x="5598" y="22071"/>
                    <a:pt x="5628" y="22047"/>
                  </a:cubicBezTo>
                  <a:cubicBezTo>
                    <a:pt x="5765" y="22095"/>
                    <a:pt x="5855" y="22143"/>
                    <a:pt x="6010" y="22059"/>
                  </a:cubicBezTo>
                  <a:cubicBezTo>
                    <a:pt x="6147" y="21982"/>
                    <a:pt x="6272" y="21892"/>
                    <a:pt x="6403" y="21785"/>
                  </a:cubicBezTo>
                  <a:lnTo>
                    <a:pt x="6403" y="21904"/>
                  </a:lnTo>
                  <a:lnTo>
                    <a:pt x="6576" y="21904"/>
                  </a:lnTo>
                  <a:cubicBezTo>
                    <a:pt x="6672" y="21815"/>
                    <a:pt x="6755" y="21737"/>
                    <a:pt x="6839" y="21654"/>
                  </a:cubicBezTo>
                  <a:cubicBezTo>
                    <a:pt x="6880" y="21737"/>
                    <a:pt x="6910" y="21803"/>
                    <a:pt x="6940" y="21869"/>
                  </a:cubicBezTo>
                  <a:cubicBezTo>
                    <a:pt x="7053" y="21863"/>
                    <a:pt x="7113" y="21815"/>
                    <a:pt x="7131" y="21714"/>
                  </a:cubicBezTo>
                  <a:cubicBezTo>
                    <a:pt x="7131" y="21696"/>
                    <a:pt x="7184" y="21672"/>
                    <a:pt x="7208" y="21672"/>
                  </a:cubicBezTo>
                  <a:cubicBezTo>
                    <a:pt x="7226" y="21672"/>
                    <a:pt x="7256" y="21731"/>
                    <a:pt x="7250" y="21743"/>
                  </a:cubicBezTo>
                  <a:cubicBezTo>
                    <a:pt x="7178" y="21851"/>
                    <a:pt x="7292" y="21875"/>
                    <a:pt x="7321" y="21946"/>
                  </a:cubicBezTo>
                  <a:cubicBezTo>
                    <a:pt x="7393" y="21881"/>
                    <a:pt x="7399" y="21761"/>
                    <a:pt x="7530" y="21779"/>
                  </a:cubicBezTo>
                  <a:cubicBezTo>
                    <a:pt x="7536" y="21815"/>
                    <a:pt x="7548" y="21845"/>
                    <a:pt x="7554" y="21875"/>
                  </a:cubicBezTo>
                  <a:cubicBezTo>
                    <a:pt x="7602" y="21869"/>
                    <a:pt x="7649" y="21869"/>
                    <a:pt x="7685" y="21851"/>
                  </a:cubicBezTo>
                  <a:cubicBezTo>
                    <a:pt x="7786" y="21815"/>
                    <a:pt x="7798" y="21940"/>
                    <a:pt x="7870" y="21952"/>
                  </a:cubicBezTo>
                  <a:cubicBezTo>
                    <a:pt x="8013" y="21976"/>
                    <a:pt x="8156" y="22000"/>
                    <a:pt x="8305" y="22030"/>
                  </a:cubicBezTo>
                  <a:cubicBezTo>
                    <a:pt x="8299" y="22047"/>
                    <a:pt x="8299" y="22077"/>
                    <a:pt x="8293" y="22113"/>
                  </a:cubicBezTo>
                  <a:cubicBezTo>
                    <a:pt x="8484" y="22131"/>
                    <a:pt x="8562" y="22059"/>
                    <a:pt x="8532" y="21881"/>
                  </a:cubicBezTo>
                  <a:cubicBezTo>
                    <a:pt x="8526" y="21863"/>
                    <a:pt x="8526" y="21839"/>
                    <a:pt x="8538" y="21827"/>
                  </a:cubicBezTo>
                  <a:cubicBezTo>
                    <a:pt x="8550" y="21809"/>
                    <a:pt x="8579" y="21803"/>
                    <a:pt x="8621" y="21779"/>
                  </a:cubicBezTo>
                  <a:lnTo>
                    <a:pt x="8621" y="22292"/>
                  </a:lnTo>
                  <a:cubicBezTo>
                    <a:pt x="8758" y="22244"/>
                    <a:pt x="8824" y="22423"/>
                    <a:pt x="8949" y="22334"/>
                  </a:cubicBezTo>
                  <a:cubicBezTo>
                    <a:pt x="8961" y="22471"/>
                    <a:pt x="9182" y="22375"/>
                    <a:pt x="9164" y="22542"/>
                  </a:cubicBezTo>
                  <a:cubicBezTo>
                    <a:pt x="9164" y="22560"/>
                    <a:pt x="9217" y="22584"/>
                    <a:pt x="9241" y="22608"/>
                  </a:cubicBezTo>
                  <a:cubicBezTo>
                    <a:pt x="9247" y="22507"/>
                    <a:pt x="9366" y="22411"/>
                    <a:pt x="9235" y="22340"/>
                  </a:cubicBezTo>
                  <a:cubicBezTo>
                    <a:pt x="9253" y="22298"/>
                    <a:pt x="9271" y="22262"/>
                    <a:pt x="9289" y="22226"/>
                  </a:cubicBezTo>
                  <a:cubicBezTo>
                    <a:pt x="9414" y="22334"/>
                    <a:pt x="9384" y="22441"/>
                    <a:pt x="9372" y="22596"/>
                  </a:cubicBezTo>
                  <a:cubicBezTo>
                    <a:pt x="9468" y="22453"/>
                    <a:pt x="9563" y="22417"/>
                    <a:pt x="9712" y="22471"/>
                  </a:cubicBezTo>
                  <a:cubicBezTo>
                    <a:pt x="9653" y="22507"/>
                    <a:pt x="9599" y="22560"/>
                    <a:pt x="9557" y="22554"/>
                  </a:cubicBezTo>
                  <a:cubicBezTo>
                    <a:pt x="9498" y="22548"/>
                    <a:pt x="9468" y="22560"/>
                    <a:pt x="9456" y="22614"/>
                  </a:cubicBezTo>
                  <a:cubicBezTo>
                    <a:pt x="9444" y="22644"/>
                    <a:pt x="9444" y="22673"/>
                    <a:pt x="9438" y="22715"/>
                  </a:cubicBezTo>
                  <a:cubicBezTo>
                    <a:pt x="9509" y="22685"/>
                    <a:pt x="9557" y="22667"/>
                    <a:pt x="9605" y="22644"/>
                  </a:cubicBezTo>
                  <a:cubicBezTo>
                    <a:pt x="9623" y="22697"/>
                    <a:pt x="9635" y="22739"/>
                    <a:pt x="9653" y="22811"/>
                  </a:cubicBezTo>
                  <a:cubicBezTo>
                    <a:pt x="9796" y="22697"/>
                    <a:pt x="9921" y="22608"/>
                    <a:pt x="10046" y="22507"/>
                  </a:cubicBezTo>
                  <a:cubicBezTo>
                    <a:pt x="10064" y="22518"/>
                    <a:pt x="10088" y="22530"/>
                    <a:pt x="10112" y="22542"/>
                  </a:cubicBezTo>
                  <a:cubicBezTo>
                    <a:pt x="10028" y="22638"/>
                    <a:pt x="9963" y="22721"/>
                    <a:pt x="9873" y="22828"/>
                  </a:cubicBezTo>
                  <a:cubicBezTo>
                    <a:pt x="9945" y="22864"/>
                    <a:pt x="9992" y="22888"/>
                    <a:pt x="10046" y="22912"/>
                  </a:cubicBezTo>
                  <a:cubicBezTo>
                    <a:pt x="10070" y="22817"/>
                    <a:pt x="10064" y="22697"/>
                    <a:pt x="10177" y="22739"/>
                  </a:cubicBezTo>
                  <a:cubicBezTo>
                    <a:pt x="10255" y="22769"/>
                    <a:pt x="10308" y="22739"/>
                    <a:pt x="10392" y="22727"/>
                  </a:cubicBezTo>
                  <a:cubicBezTo>
                    <a:pt x="10368" y="22793"/>
                    <a:pt x="10344" y="22834"/>
                    <a:pt x="10326" y="22888"/>
                  </a:cubicBezTo>
                  <a:cubicBezTo>
                    <a:pt x="10553" y="22876"/>
                    <a:pt x="10624" y="22912"/>
                    <a:pt x="10684" y="23067"/>
                  </a:cubicBezTo>
                  <a:cubicBezTo>
                    <a:pt x="10756" y="23258"/>
                    <a:pt x="10821" y="23282"/>
                    <a:pt x="11006" y="23192"/>
                  </a:cubicBezTo>
                  <a:cubicBezTo>
                    <a:pt x="11018" y="23228"/>
                    <a:pt x="11018" y="23288"/>
                    <a:pt x="11042" y="23293"/>
                  </a:cubicBezTo>
                  <a:cubicBezTo>
                    <a:pt x="11161" y="23347"/>
                    <a:pt x="11286" y="23353"/>
                    <a:pt x="11423" y="23288"/>
                  </a:cubicBezTo>
                  <a:cubicBezTo>
                    <a:pt x="11417" y="23359"/>
                    <a:pt x="11411" y="23407"/>
                    <a:pt x="11405" y="23460"/>
                  </a:cubicBezTo>
                  <a:cubicBezTo>
                    <a:pt x="11483" y="23407"/>
                    <a:pt x="11548" y="23359"/>
                    <a:pt x="11632" y="23305"/>
                  </a:cubicBezTo>
                  <a:cubicBezTo>
                    <a:pt x="11680" y="23377"/>
                    <a:pt x="11727" y="23443"/>
                    <a:pt x="11769" y="23502"/>
                  </a:cubicBezTo>
                  <a:cubicBezTo>
                    <a:pt x="11805" y="23484"/>
                    <a:pt x="11864" y="23437"/>
                    <a:pt x="11882" y="23448"/>
                  </a:cubicBezTo>
                  <a:cubicBezTo>
                    <a:pt x="12013" y="23538"/>
                    <a:pt x="12198" y="23425"/>
                    <a:pt x="12312" y="23580"/>
                  </a:cubicBezTo>
                  <a:cubicBezTo>
                    <a:pt x="12335" y="23609"/>
                    <a:pt x="12419" y="23598"/>
                    <a:pt x="12473" y="23598"/>
                  </a:cubicBezTo>
                  <a:cubicBezTo>
                    <a:pt x="12508" y="23508"/>
                    <a:pt x="12479" y="23383"/>
                    <a:pt x="12634" y="23431"/>
                  </a:cubicBezTo>
                  <a:cubicBezTo>
                    <a:pt x="12657" y="23496"/>
                    <a:pt x="12675" y="23568"/>
                    <a:pt x="12699" y="23633"/>
                  </a:cubicBezTo>
                  <a:cubicBezTo>
                    <a:pt x="12866" y="23598"/>
                    <a:pt x="12955" y="23508"/>
                    <a:pt x="12973" y="23383"/>
                  </a:cubicBezTo>
                  <a:cubicBezTo>
                    <a:pt x="13057" y="23478"/>
                    <a:pt x="12985" y="23657"/>
                    <a:pt x="13158" y="23681"/>
                  </a:cubicBezTo>
                  <a:cubicBezTo>
                    <a:pt x="13218" y="23645"/>
                    <a:pt x="13277" y="23609"/>
                    <a:pt x="13337" y="23574"/>
                  </a:cubicBezTo>
                  <a:cubicBezTo>
                    <a:pt x="13307" y="23448"/>
                    <a:pt x="13325" y="23371"/>
                    <a:pt x="13397" y="23341"/>
                  </a:cubicBezTo>
                  <a:cubicBezTo>
                    <a:pt x="13403" y="23425"/>
                    <a:pt x="13409" y="23502"/>
                    <a:pt x="13415" y="23592"/>
                  </a:cubicBezTo>
                  <a:cubicBezTo>
                    <a:pt x="13456" y="23586"/>
                    <a:pt x="13498" y="23586"/>
                    <a:pt x="13546" y="23580"/>
                  </a:cubicBezTo>
                  <a:cubicBezTo>
                    <a:pt x="13570" y="23615"/>
                    <a:pt x="13593" y="23651"/>
                    <a:pt x="13623" y="23693"/>
                  </a:cubicBezTo>
                  <a:cubicBezTo>
                    <a:pt x="13671" y="23621"/>
                    <a:pt x="13713" y="23562"/>
                    <a:pt x="13760" y="23496"/>
                  </a:cubicBezTo>
                  <a:cubicBezTo>
                    <a:pt x="13784" y="23550"/>
                    <a:pt x="13796" y="23586"/>
                    <a:pt x="13814" y="23615"/>
                  </a:cubicBezTo>
                  <a:lnTo>
                    <a:pt x="14422" y="23615"/>
                  </a:lnTo>
                  <a:cubicBezTo>
                    <a:pt x="14416" y="23550"/>
                    <a:pt x="14410" y="23472"/>
                    <a:pt x="14404" y="23401"/>
                  </a:cubicBezTo>
                  <a:cubicBezTo>
                    <a:pt x="14565" y="23365"/>
                    <a:pt x="14517" y="23538"/>
                    <a:pt x="14577" y="23592"/>
                  </a:cubicBezTo>
                  <a:cubicBezTo>
                    <a:pt x="14804" y="23639"/>
                    <a:pt x="14875" y="23639"/>
                    <a:pt x="14983" y="23580"/>
                  </a:cubicBezTo>
                  <a:cubicBezTo>
                    <a:pt x="15018" y="23556"/>
                    <a:pt x="15024" y="23496"/>
                    <a:pt x="15054" y="23466"/>
                  </a:cubicBezTo>
                  <a:cubicBezTo>
                    <a:pt x="15090" y="23437"/>
                    <a:pt x="15143" y="23419"/>
                    <a:pt x="15185" y="23389"/>
                  </a:cubicBezTo>
                  <a:cubicBezTo>
                    <a:pt x="15197" y="23383"/>
                    <a:pt x="15203" y="23377"/>
                    <a:pt x="15215" y="23371"/>
                  </a:cubicBezTo>
                  <a:cubicBezTo>
                    <a:pt x="15394" y="23538"/>
                    <a:pt x="15543" y="23520"/>
                    <a:pt x="15638" y="23270"/>
                  </a:cubicBezTo>
                  <a:cubicBezTo>
                    <a:pt x="15686" y="23347"/>
                    <a:pt x="15722" y="23407"/>
                    <a:pt x="15764" y="23472"/>
                  </a:cubicBezTo>
                  <a:cubicBezTo>
                    <a:pt x="15805" y="23371"/>
                    <a:pt x="15835" y="23305"/>
                    <a:pt x="15865" y="23228"/>
                  </a:cubicBezTo>
                  <a:cubicBezTo>
                    <a:pt x="15966" y="23258"/>
                    <a:pt x="16056" y="23282"/>
                    <a:pt x="16133" y="23305"/>
                  </a:cubicBezTo>
                  <a:cubicBezTo>
                    <a:pt x="16217" y="23246"/>
                    <a:pt x="16145" y="23115"/>
                    <a:pt x="16276" y="23085"/>
                  </a:cubicBezTo>
                  <a:cubicBezTo>
                    <a:pt x="16282" y="23133"/>
                    <a:pt x="16294" y="23174"/>
                    <a:pt x="16306" y="23228"/>
                  </a:cubicBezTo>
                  <a:cubicBezTo>
                    <a:pt x="16485" y="23150"/>
                    <a:pt x="16670" y="23115"/>
                    <a:pt x="16777" y="22948"/>
                  </a:cubicBezTo>
                  <a:cubicBezTo>
                    <a:pt x="16825" y="22977"/>
                    <a:pt x="16872" y="23007"/>
                    <a:pt x="16932" y="23043"/>
                  </a:cubicBezTo>
                  <a:cubicBezTo>
                    <a:pt x="16950" y="22966"/>
                    <a:pt x="16962" y="22912"/>
                    <a:pt x="16974" y="22840"/>
                  </a:cubicBezTo>
                  <a:cubicBezTo>
                    <a:pt x="17022" y="22882"/>
                    <a:pt x="17057" y="22906"/>
                    <a:pt x="17105" y="22948"/>
                  </a:cubicBezTo>
                  <a:cubicBezTo>
                    <a:pt x="17159" y="22793"/>
                    <a:pt x="17296" y="22822"/>
                    <a:pt x="17421" y="22799"/>
                  </a:cubicBezTo>
                  <a:cubicBezTo>
                    <a:pt x="17391" y="22709"/>
                    <a:pt x="17278" y="22620"/>
                    <a:pt x="17397" y="22536"/>
                  </a:cubicBezTo>
                  <a:cubicBezTo>
                    <a:pt x="17504" y="22566"/>
                    <a:pt x="17606" y="22590"/>
                    <a:pt x="17707" y="22614"/>
                  </a:cubicBezTo>
                  <a:cubicBezTo>
                    <a:pt x="17725" y="22542"/>
                    <a:pt x="17737" y="22489"/>
                    <a:pt x="17749" y="22435"/>
                  </a:cubicBezTo>
                  <a:cubicBezTo>
                    <a:pt x="17820" y="22471"/>
                    <a:pt x="17868" y="22495"/>
                    <a:pt x="17934" y="22530"/>
                  </a:cubicBezTo>
                  <a:cubicBezTo>
                    <a:pt x="17952" y="22471"/>
                    <a:pt x="17969" y="22435"/>
                    <a:pt x="17969" y="22393"/>
                  </a:cubicBezTo>
                  <a:cubicBezTo>
                    <a:pt x="17963" y="22292"/>
                    <a:pt x="18029" y="22226"/>
                    <a:pt x="18107" y="22220"/>
                  </a:cubicBezTo>
                  <a:cubicBezTo>
                    <a:pt x="18268" y="22214"/>
                    <a:pt x="18309" y="22083"/>
                    <a:pt x="18399" y="22000"/>
                  </a:cubicBezTo>
                  <a:cubicBezTo>
                    <a:pt x="18417" y="21982"/>
                    <a:pt x="18440" y="21940"/>
                    <a:pt x="18452" y="21940"/>
                  </a:cubicBezTo>
                  <a:cubicBezTo>
                    <a:pt x="18548" y="21958"/>
                    <a:pt x="18613" y="21922"/>
                    <a:pt x="18655" y="21845"/>
                  </a:cubicBezTo>
                  <a:cubicBezTo>
                    <a:pt x="18697" y="21785"/>
                    <a:pt x="18727" y="21714"/>
                    <a:pt x="18762" y="21642"/>
                  </a:cubicBezTo>
                  <a:cubicBezTo>
                    <a:pt x="18834" y="21612"/>
                    <a:pt x="18929" y="21588"/>
                    <a:pt x="19007" y="21535"/>
                  </a:cubicBezTo>
                  <a:cubicBezTo>
                    <a:pt x="19090" y="21475"/>
                    <a:pt x="19078" y="21368"/>
                    <a:pt x="19055" y="21266"/>
                  </a:cubicBezTo>
                  <a:cubicBezTo>
                    <a:pt x="19174" y="21320"/>
                    <a:pt x="19281" y="21302"/>
                    <a:pt x="19382" y="21213"/>
                  </a:cubicBezTo>
                  <a:cubicBezTo>
                    <a:pt x="19376" y="21141"/>
                    <a:pt x="19370" y="21070"/>
                    <a:pt x="19365" y="21004"/>
                  </a:cubicBezTo>
                  <a:cubicBezTo>
                    <a:pt x="19454" y="20903"/>
                    <a:pt x="19555" y="20873"/>
                    <a:pt x="19675" y="20933"/>
                  </a:cubicBezTo>
                  <a:cubicBezTo>
                    <a:pt x="19681" y="20754"/>
                    <a:pt x="19728" y="20670"/>
                    <a:pt x="19847" y="20623"/>
                  </a:cubicBezTo>
                  <a:cubicBezTo>
                    <a:pt x="19883" y="20611"/>
                    <a:pt x="19919" y="20617"/>
                    <a:pt x="19949" y="20599"/>
                  </a:cubicBezTo>
                  <a:cubicBezTo>
                    <a:pt x="19985" y="20569"/>
                    <a:pt x="20020" y="20533"/>
                    <a:pt x="20056" y="20491"/>
                  </a:cubicBezTo>
                  <a:cubicBezTo>
                    <a:pt x="20008" y="20456"/>
                    <a:pt x="19979" y="20438"/>
                    <a:pt x="19949" y="20414"/>
                  </a:cubicBezTo>
                  <a:cubicBezTo>
                    <a:pt x="19996" y="20360"/>
                    <a:pt x="20032" y="20277"/>
                    <a:pt x="20092" y="20259"/>
                  </a:cubicBezTo>
                  <a:cubicBezTo>
                    <a:pt x="20229" y="20229"/>
                    <a:pt x="20229" y="20080"/>
                    <a:pt x="20342" y="20026"/>
                  </a:cubicBezTo>
                  <a:cubicBezTo>
                    <a:pt x="20420" y="19991"/>
                    <a:pt x="20462" y="19889"/>
                    <a:pt x="20521" y="19830"/>
                  </a:cubicBezTo>
                  <a:cubicBezTo>
                    <a:pt x="20599" y="19746"/>
                    <a:pt x="20700" y="19675"/>
                    <a:pt x="20628" y="19537"/>
                  </a:cubicBezTo>
                  <a:cubicBezTo>
                    <a:pt x="20664" y="19526"/>
                    <a:pt x="20682" y="19514"/>
                    <a:pt x="20700" y="19514"/>
                  </a:cubicBezTo>
                  <a:cubicBezTo>
                    <a:pt x="20885" y="19502"/>
                    <a:pt x="20915" y="19472"/>
                    <a:pt x="20909" y="19305"/>
                  </a:cubicBezTo>
                  <a:cubicBezTo>
                    <a:pt x="20903" y="19251"/>
                    <a:pt x="20909" y="19198"/>
                    <a:pt x="20909" y="19126"/>
                  </a:cubicBezTo>
                  <a:lnTo>
                    <a:pt x="21243" y="19126"/>
                  </a:lnTo>
                  <a:cubicBezTo>
                    <a:pt x="21189" y="19055"/>
                    <a:pt x="21159" y="19007"/>
                    <a:pt x="21123" y="18953"/>
                  </a:cubicBezTo>
                  <a:cubicBezTo>
                    <a:pt x="21266" y="18917"/>
                    <a:pt x="21320" y="18798"/>
                    <a:pt x="21409" y="18762"/>
                  </a:cubicBezTo>
                  <a:lnTo>
                    <a:pt x="21409" y="18464"/>
                  </a:lnTo>
                  <a:cubicBezTo>
                    <a:pt x="21517" y="18542"/>
                    <a:pt x="21630" y="18584"/>
                    <a:pt x="21666" y="18536"/>
                  </a:cubicBezTo>
                  <a:cubicBezTo>
                    <a:pt x="21719" y="18464"/>
                    <a:pt x="21803" y="18345"/>
                    <a:pt x="21779" y="18291"/>
                  </a:cubicBezTo>
                  <a:cubicBezTo>
                    <a:pt x="21725" y="18184"/>
                    <a:pt x="21767" y="18136"/>
                    <a:pt x="21827" y="18077"/>
                  </a:cubicBezTo>
                  <a:cubicBezTo>
                    <a:pt x="21839" y="18089"/>
                    <a:pt x="21857" y="18095"/>
                    <a:pt x="21857" y="18101"/>
                  </a:cubicBezTo>
                  <a:cubicBezTo>
                    <a:pt x="21886" y="18154"/>
                    <a:pt x="21904" y="18202"/>
                    <a:pt x="21976" y="18190"/>
                  </a:cubicBezTo>
                  <a:cubicBezTo>
                    <a:pt x="22047" y="18172"/>
                    <a:pt x="22047" y="18130"/>
                    <a:pt x="22053" y="18071"/>
                  </a:cubicBezTo>
                  <a:cubicBezTo>
                    <a:pt x="22059" y="18011"/>
                    <a:pt x="22089" y="17934"/>
                    <a:pt x="22131" y="17916"/>
                  </a:cubicBezTo>
                  <a:cubicBezTo>
                    <a:pt x="22268" y="17844"/>
                    <a:pt x="22280" y="17719"/>
                    <a:pt x="22274" y="17582"/>
                  </a:cubicBezTo>
                  <a:cubicBezTo>
                    <a:pt x="22357" y="17576"/>
                    <a:pt x="22435" y="17570"/>
                    <a:pt x="22518" y="17564"/>
                  </a:cubicBezTo>
                  <a:cubicBezTo>
                    <a:pt x="22518" y="17367"/>
                    <a:pt x="22602" y="17224"/>
                    <a:pt x="22805" y="17183"/>
                  </a:cubicBezTo>
                  <a:cubicBezTo>
                    <a:pt x="22787" y="17135"/>
                    <a:pt x="22769" y="17099"/>
                    <a:pt x="22751" y="17051"/>
                  </a:cubicBezTo>
                  <a:cubicBezTo>
                    <a:pt x="22822" y="17045"/>
                    <a:pt x="22876" y="17039"/>
                    <a:pt x="22942" y="17033"/>
                  </a:cubicBezTo>
                  <a:cubicBezTo>
                    <a:pt x="22954" y="16831"/>
                    <a:pt x="22971" y="16640"/>
                    <a:pt x="23138" y="16497"/>
                  </a:cubicBezTo>
                  <a:cubicBezTo>
                    <a:pt x="23156" y="16574"/>
                    <a:pt x="23168" y="16634"/>
                    <a:pt x="23180" y="16706"/>
                  </a:cubicBezTo>
                  <a:cubicBezTo>
                    <a:pt x="23264" y="16670"/>
                    <a:pt x="23365" y="16694"/>
                    <a:pt x="23377" y="16580"/>
                  </a:cubicBezTo>
                  <a:cubicBezTo>
                    <a:pt x="23329" y="16556"/>
                    <a:pt x="23287" y="16539"/>
                    <a:pt x="23246" y="16521"/>
                  </a:cubicBezTo>
                  <a:cubicBezTo>
                    <a:pt x="23246" y="16515"/>
                    <a:pt x="23246" y="16503"/>
                    <a:pt x="23252" y="16491"/>
                  </a:cubicBezTo>
                  <a:cubicBezTo>
                    <a:pt x="23311" y="16479"/>
                    <a:pt x="23377" y="16461"/>
                    <a:pt x="23437" y="16449"/>
                  </a:cubicBezTo>
                  <a:cubicBezTo>
                    <a:pt x="23454" y="16151"/>
                    <a:pt x="23460" y="16151"/>
                    <a:pt x="23770" y="16175"/>
                  </a:cubicBezTo>
                  <a:cubicBezTo>
                    <a:pt x="23788" y="16008"/>
                    <a:pt x="23848" y="15841"/>
                    <a:pt x="23979" y="15746"/>
                  </a:cubicBezTo>
                  <a:cubicBezTo>
                    <a:pt x="24063" y="15686"/>
                    <a:pt x="24045" y="15615"/>
                    <a:pt x="24063" y="15561"/>
                  </a:cubicBezTo>
                  <a:cubicBezTo>
                    <a:pt x="24116" y="15537"/>
                    <a:pt x="24182" y="15531"/>
                    <a:pt x="24200" y="15501"/>
                  </a:cubicBezTo>
                  <a:cubicBezTo>
                    <a:pt x="24235" y="15436"/>
                    <a:pt x="24247" y="15358"/>
                    <a:pt x="24271" y="15287"/>
                  </a:cubicBezTo>
                  <a:cubicBezTo>
                    <a:pt x="24301" y="15275"/>
                    <a:pt x="24379" y="15263"/>
                    <a:pt x="24379" y="15251"/>
                  </a:cubicBezTo>
                  <a:cubicBezTo>
                    <a:pt x="24373" y="15144"/>
                    <a:pt x="24474" y="15155"/>
                    <a:pt x="24534" y="15126"/>
                  </a:cubicBezTo>
                  <a:cubicBezTo>
                    <a:pt x="24516" y="15066"/>
                    <a:pt x="24498" y="15012"/>
                    <a:pt x="24480" y="14959"/>
                  </a:cubicBezTo>
                  <a:cubicBezTo>
                    <a:pt x="24516" y="14965"/>
                    <a:pt x="24534" y="14965"/>
                    <a:pt x="24551" y="14971"/>
                  </a:cubicBezTo>
                  <a:cubicBezTo>
                    <a:pt x="24551" y="14971"/>
                    <a:pt x="24551" y="14965"/>
                    <a:pt x="24551" y="14965"/>
                  </a:cubicBezTo>
                  <a:cubicBezTo>
                    <a:pt x="24551" y="14965"/>
                    <a:pt x="24551" y="14965"/>
                    <a:pt x="24545" y="14965"/>
                  </a:cubicBezTo>
                  <a:lnTo>
                    <a:pt x="24551" y="14965"/>
                  </a:lnTo>
                  <a:cubicBezTo>
                    <a:pt x="24539" y="14929"/>
                    <a:pt x="24528" y="14887"/>
                    <a:pt x="24504" y="14804"/>
                  </a:cubicBezTo>
                  <a:cubicBezTo>
                    <a:pt x="24569" y="14851"/>
                    <a:pt x="24617" y="14863"/>
                    <a:pt x="24623" y="14887"/>
                  </a:cubicBezTo>
                  <a:cubicBezTo>
                    <a:pt x="24647" y="14947"/>
                    <a:pt x="24605" y="14965"/>
                    <a:pt x="24551" y="14965"/>
                  </a:cubicBezTo>
                  <a:lnTo>
                    <a:pt x="24551" y="14965"/>
                  </a:lnTo>
                  <a:cubicBezTo>
                    <a:pt x="24689" y="15018"/>
                    <a:pt x="24730" y="14989"/>
                    <a:pt x="24724" y="14839"/>
                  </a:cubicBezTo>
                  <a:cubicBezTo>
                    <a:pt x="24724" y="14822"/>
                    <a:pt x="24730" y="14804"/>
                    <a:pt x="24730" y="14786"/>
                  </a:cubicBezTo>
                  <a:cubicBezTo>
                    <a:pt x="24778" y="14786"/>
                    <a:pt x="24820" y="14786"/>
                    <a:pt x="24873" y="14780"/>
                  </a:cubicBezTo>
                  <a:cubicBezTo>
                    <a:pt x="24832" y="14655"/>
                    <a:pt x="24993" y="14583"/>
                    <a:pt x="24933" y="14458"/>
                  </a:cubicBezTo>
                  <a:cubicBezTo>
                    <a:pt x="25010" y="14434"/>
                    <a:pt x="25088" y="14404"/>
                    <a:pt x="25160" y="14386"/>
                  </a:cubicBezTo>
                  <a:cubicBezTo>
                    <a:pt x="25165" y="14321"/>
                    <a:pt x="25171" y="14261"/>
                    <a:pt x="25177" y="14213"/>
                  </a:cubicBezTo>
                  <a:cubicBezTo>
                    <a:pt x="25261" y="14190"/>
                    <a:pt x="25332" y="14172"/>
                    <a:pt x="25404" y="14154"/>
                  </a:cubicBezTo>
                  <a:cubicBezTo>
                    <a:pt x="25404" y="14142"/>
                    <a:pt x="25398" y="14130"/>
                    <a:pt x="25398" y="14118"/>
                  </a:cubicBezTo>
                  <a:cubicBezTo>
                    <a:pt x="25362" y="14124"/>
                    <a:pt x="25326" y="14130"/>
                    <a:pt x="25291" y="14130"/>
                  </a:cubicBezTo>
                  <a:cubicBezTo>
                    <a:pt x="25285" y="14047"/>
                    <a:pt x="25344" y="13975"/>
                    <a:pt x="25476" y="13933"/>
                  </a:cubicBezTo>
                  <a:cubicBezTo>
                    <a:pt x="25446" y="13832"/>
                    <a:pt x="25476" y="13754"/>
                    <a:pt x="25553" y="13677"/>
                  </a:cubicBezTo>
                  <a:cubicBezTo>
                    <a:pt x="25607" y="13623"/>
                    <a:pt x="25595" y="13510"/>
                    <a:pt x="25613" y="13415"/>
                  </a:cubicBezTo>
                  <a:cubicBezTo>
                    <a:pt x="25678" y="13403"/>
                    <a:pt x="25768" y="13385"/>
                    <a:pt x="25786" y="13271"/>
                  </a:cubicBezTo>
                  <a:cubicBezTo>
                    <a:pt x="25732" y="13248"/>
                    <a:pt x="25690" y="13230"/>
                    <a:pt x="25642" y="13206"/>
                  </a:cubicBezTo>
                  <a:cubicBezTo>
                    <a:pt x="25642" y="13200"/>
                    <a:pt x="25648" y="13194"/>
                    <a:pt x="25648" y="13182"/>
                  </a:cubicBezTo>
                  <a:cubicBezTo>
                    <a:pt x="25702" y="13188"/>
                    <a:pt x="25756" y="13194"/>
                    <a:pt x="25809" y="13200"/>
                  </a:cubicBezTo>
                  <a:cubicBezTo>
                    <a:pt x="25857" y="13128"/>
                    <a:pt x="25833" y="13015"/>
                    <a:pt x="25952" y="12997"/>
                  </a:cubicBezTo>
                  <a:cubicBezTo>
                    <a:pt x="26030" y="12985"/>
                    <a:pt x="25941" y="12830"/>
                    <a:pt x="26066" y="12824"/>
                  </a:cubicBezTo>
                  <a:cubicBezTo>
                    <a:pt x="26072" y="12824"/>
                    <a:pt x="26072" y="12789"/>
                    <a:pt x="26078" y="12771"/>
                  </a:cubicBezTo>
                  <a:cubicBezTo>
                    <a:pt x="26096" y="12663"/>
                    <a:pt x="26113" y="12562"/>
                    <a:pt x="26131" y="12455"/>
                  </a:cubicBezTo>
                  <a:cubicBezTo>
                    <a:pt x="26096" y="12437"/>
                    <a:pt x="26054" y="12413"/>
                    <a:pt x="26000" y="12383"/>
                  </a:cubicBezTo>
                  <a:cubicBezTo>
                    <a:pt x="26054" y="12341"/>
                    <a:pt x="26096" y="12312"/>
                    <a:pt x="26131" y="12288"/>
                  </a:cubicBezTo>
                  <a:cubicBezTo>
                    <a:pt x="26274" y="12347"/>
                    <a:pt x="26364" y="12353"/>
                    <a:pt x="26394" y="12306"/>
                  </a:cubicBezTo>
                  <a:cubicBezTo>
                    <a:pt x="26322" y="12264"/>
                    <a:pt x="26251" y="12222"/>
                    <a:pt x="26179" y="12186"/>
                  </a:cubicBezTo>
                  <a:cubicBezTo>
                    <a:pt x="26185" y="12174"/>
                    <a:pt x="26185" y="12163"/>
                    <a:pt x="26191" y="12151"/>
                  </a:cubicBezTo>
                  <a:cubicBezTo>
                    <a:pt x="26251" y="12145"/>
                    <a:pt x="26304" y="12133"/>
                    <a:pt x="26352" y="12127"/>
                  </a:cubicBezTo>
                  <a:cubicBezTo>
                    <a:pt x="26328" y="12043"/>
                    <a:pt x="26298" y="11966"/>
                    <a:pt x="26280" y="11882"/>
                  </a:cubicBezTo>
                  <a:cubicBezTo>
                    <a:pt x="26262" y="11829"/>
                    <a:pt x="26274" y="11775"/>
                    <a:pt x="26346" y="11763"/>
                  </a:cubicBezTo>
                  <a:cubicBezTo>
                    <a:pt x="26352" y="11745"/>
                    <a:pt x="26358" y="11721"/>
                    <a:pt x="26370" y="11715"/>
                  </a:cubicBezTo>
                  <a:cubicBezTo>
                    <a:pt x="26495" y="11638"/>
                    <a:pt x="26507" y="11525"/>
                    <a:pt x="26489" y="11388"/>
                  </a:cubicBezTo>
                  <a:cubicBezTo>
                    <a:pt x="26483" y="11340"/>
                    <a:pt x="26525" y="11286"/>
                    <a:pt x="26549" y="11227"/>
                  </a:cubicBezTo>
                  <a:cubicBezTo>
                    <a:pt x="26519" y="11191"/>
                    <a:pt x="26483" y="11143"/>
                    <a:pt x="26453" y="11101"/>
                  </a:cubicBezTo>
                  <a:close/>
                  <a:moveTo>
                    <a:pt x="13015" y="8579"/>
                  </a:moveTo>
                  <a:cubicBezTo>
                    <a:pt x="12997" y="8573"/>
                    <a:pt x="12973" y="8573"/>
                    <a:pt x="12955" y="8568"/>
                  </a:cubicBezTo>
                  <a:cubicBezTo>
                    <a:pt x="12967" y="8526"/>
                    <a:pt x="12973" y="8478"/>
                    <a:pt x="12985" y="8430"/>
                  </a:cubicBezTo>
                  <a:cubicBezTo>
                    <a:pt x="12997" y="8430"/>
                    <a:pt x="13009" y="8436"/>
                    <a:pt x="13021" y="8436"/>
                  </a:cubicBezTo>
                  <a:cubicBezTo>
                    <a:pt x="13021" y="8484"/>
                    <a:pt x="13015" y="8532"/>
                    <a:pt x="13015" y="8579"/>
                  </a:cubicBezTo>
                  <a:close/>
                  <a:moveTo>
                    <a:pt x="602" y="18655"/>
                  </a:moveTo>
                  <a:cubicBezTo>
                    <a:pt x="561" y="18554"/>
                    <a:pt x="590" y="18482"/>
                    <a:pt x="692" y="18405"/>
                  </a:cubicBezTo>
                  <a:cubicBezTo>
                    <a:pt x="686" y="18512"/>
                    <a:pt x="745" y="18619"/>
                    <a:pt x="602" y="18655"/>
                  </a:cubicBezTo>
                  <a:close/>
                  <a:moveTo>
                    <a:pt x="734" y="18107"/>
                  </a:moveTo>
                  <a:cubicBezTo>
                    <a:pt x="704" y="18095"/>
                    <a:pt x="668" y="18083"/>
                    <a:pt x="638" y="18071"/>
                  </a:cubicBezTo>
                  <a:cubicBezTo>
                    <a:pt x="638" y="18059"/>
                    <a:pt x="644" y="18053"/>
                    <a:pt x="644" y="18041"/>
                  </a:cubicBezTo>
                  <a:cubicBezTo>
                    <a:pt x="680" y="18047"/>
                    <a:pt x="716" y="18053"/>
                    <a:pt x="751" y="18053"/>
                  </a:cubicBezTo>
                  <a:cubicBezTo>
                    <a:pt x="745" y="18071"/>
                    <a:pt x="740" y="18089"/>
                    <a:pt x="734" y="18107"/>
                  </a:cubicBezTo>
                  <a:close/>
                  <a:moveTo>
                    <a:pt x="668" y="17916"/>
                  </a:moveTo>
                  <a:cubicBezTo>
                    <a:pt x="656" y="17910"/>
                    <a:pt x="650" y="17904"/>
                    <a:pt x="638" y="17898"/>
                  </a:cubicBezTo>
                  <a:cubicBezTo>
                    <a:pt x="662" y="17856"/>
                    <a:pt x="692" y="17814"/>
                    <a:pt x="716" y="17773"/>
                  </a:cubicBezTo>
                  <a:lnTo>
                    <a:pt x="757" y="17809"/>
                  </a:lnTo>
                  <a:cubicBezTo>
                    <a:pt x="728" y="17844"/>
                    <a:pt x="698" y="17880"/>
                    <a:pt x="668" y="17916"/>
                  </a:cubicBezTo>
                  <a:close/>
                  <a:moveTo>
                    <a:pt x="972" y="20104"/>
                  </a:moveTo>
                  <a:cubicBezTo>
                    <a:pt x="960" y="20104"/>
                    <a:pt x="948" y="20104"/>
                    <a:pt x="930" y="20104"/>
                  </a:cubicBezTo>
                  <a:cubicBezTo>
                    <a:pt x="936" y="19997"/>
                    <a:pt x="835" y="19889"/>
                    <a:pt x="972" y="19758"/>
                  </a:cubicBezTo>
                  <a:close/>
                  <a:moveTo>
                    <a:pt x="877" y="17427"/>
                  </a:moveTo>
                  <a:lnTo>
                    <a:pt x="859" y="17355"/>
                  </a:lnTo>
                  <a:cubicBezTo>
                    <a:pt x="895" y="17349"/>
                    <a:pt x="936" y="17343"/>
                    <a:pt x="972" y="17332"/>
                  </a:cubicBezTo>
                  <a:cubicBezTo>
                    <a:pt x="978" y="17349"/>
                    <a:pt x="984" y="17373"/>
                    <a:pt x="984" y="17391"/>
                  </a:cubicBezTo>
                  <a:cubicBezTo>
                    <a:pt x="948" y="17409"/>
                    <a:pt x="912" y="17421"/>
                    <a:pt x="877" y="17433"/>
                  </a:cubicBezTo>
                  <a:close/>
                  <a:moveTo>
                    <a:pt x="1002" y="17117"/>
                  </a:moveTo>
                  <a:cubicBezTo>
                    <a:pt x="984" y="17075"/>
                    <a:pt x="972" y="17039"/>
                    <a:pt x="954" y="16980"/>
                  </a:cubicBezTo>
                  <a:cubicBezTo>
                    <a:pt x="1044" y="17010"/>
                    <a:pt x="1067" y="17045"/>
                    <a:pt x="1002" y="17117"/>
                  </a:cubicBezTo>
                  <a:close/>
                  <a:moveTo>
                    <a:pt x="25392" y="6350"/>
                  </a:moveTo>
                  <a:cubicBezTo>
                    <a:pt x="25291" y="6284"/>
                    <a:pt x="25315" y="6207"/>
                    <a:pt x="25386" y="6135"/>
                  </a:cubicBezTo>
                  <a:cubicBezTo>
                    <a:pt x="25404" y="6201"/>
                    <a:pt x="25517" y="6266"/>
                    <a:pt x="25392" y="6350"/>
                  </a:cubicBezTo>
                  <a:close/>
                  <a:moveTo>
                    <a:pt x="25136" y="2641"/>
                  </a:moveTo>
                  <a:cubicBezTo>
                    <a:pt x="25124" y="2701"/>
                    <a:pt x="25118" y="2731"/>
                    <a:pt x="25106" y="2790"/>
                  </a:cubicBezTo>
                  <a:cubicBezTo>
                    <a:pt x="25046" y="2749"/>
                    <a:pt x="25005" y="2719"/>
                    <a:pt x="24927" y="2665"/>
                  </a:cubicBezTo>
                  <a:cubicBezTo>
                    <a:pt x="25016" y="2653"/>
                    <a:pt x="25064" y="2647"/>
                    <a:pt x="25136" y="2641"/>
                  </a:cubicBezTo>
                  <a:close/>
                  <a:moveTo>
                    <a:pt x="25028" y="2415"/>
                  </a:moveTo>
                  <a:cubicBezTo>
                    <a:pt x="24957" y="2462"/>
                    <a:pt x="24855" y="2492"/>
                    <a:pt x="24975" y="2594"/>
                  </a:cubicBezTo>
                  <a:cubicBezTo>
                    <a:pt x="24873" y="2629"/>
                    <a:pt x="24832" y="2582"/>
                    <a:pt x="24844" y="2492"/>
                  </a:cubicBezTo>
                  <a:cubicBezTo>
                    <a:pt x="24849" y="2427"/>
                    <a:pt x="24873" y="2367"/>
                    <a:pt x="24891" y="2296"/>
                  </a:cubicBezTo>
                  <a:cubicBezTo>
                    <a:pt x="24975" y="2296"/>
                    <a:pt x="25005" y="2349"/>
                    <a:pt x="25028" y="2415"/>
                  </a:cubicBezTo>
                  <a:close/>
                  <a:moveTo>
                    <a:pt x="24885" y="1986"/>
                  </a:moveTo>
                  <a:cubicBezTo>
                    <a:pt x="24849" y="1926"/>
                    <a:pt x="24814" y="1878"/>
                    <a:pt x="24778" y="1819"/>
                  </a:cubicBezTo>
                  <a:cubicBezTo>
                    <a:pt x="24945" y="1807"/>
                    <a:pt x="24951" y="1819"/>
                    <a:pt x="24885" y="1986"/>
                  </a:cubicBezTo>
                  <a:close/>
                  <a:moveTo>
                    <a:pt x="24647" y="1145"/>
                  </a:moveTo>
                  <a:cubicBezTo>
                    <a:pt x="24575" y="1169"/>
                    <a:pt x="24504" y="1157"/>
                    <a:pt x="24432" y="1115"/>
                  </a:cubicBezTo>
                  <a:cubicBezTo>
                    <a:pt x="24534" y="1020"/>
                    <a:pt x="24581" y="1085"/>
                    <a:pt x="24647" y="1145"/>
                  </a:cubicBezTo>
                  <a:close/>
                  <a:moveTo>
                    <a:pt x="22739" y="1121"/>
                  </a:moveTo>
                  <a:cubicBezTo>
                    <a:pt x="22751" y="1127"/>
                    <a:pt x="22769" y="1133"/>
                    <a:pt x="22781" y="1133"/>
                  </a:cubicBezTo>
                  <a:cubicBezTo>
                    <a:pt x="22769" y="1169"/>
                    <a:pt x="22763" y="1205"/>
                    <a:pt x="22751" y="1240"/>
                  </a:cubicBezTo>
                  <a:cubicBezTo>
                    <a:pt x="22739" y="1234"/>
                    <a:pt x="22721" y="1234"/>
                    <a:pt x="22709" y="1228"/>
                  </a:cubicBezTo>
                  <a:cubicBezTo>
                    <a:pt x="22721" y="1193"/>
                    <a:pt x="22727" y="1157"/>
                    <a:pt x="22739" y="1121"/>
                  </a:cubicBezTo>
                  <a:close/>
                  <a:moveTo>
                    <a:pt x="21284" y="477"/>
                  </a:moveTo>
                  <a:cubicBezTo>
                    <a:pt x="21284" y="489"/>
                    <a:pt x="21284" y="501"/>
                    <a:pt x="21290" y="513"/>
                  </a:cubicBezTo>
                  <a:cubicBezTo>
                    <a:pt x="21213" y="531"/>
                    <a:pt x="21135" y="543"/>
                    <a:pt x="21058" y="561"/>
                  </a:cubicBezTo>
                  <a:lnTo>
                    <a:pt x="21046" y="507"/>
                  </a:lnTo>
                  <a:cubicBezTo>
                    <a:pt x="21123" y="495"/>
                    <a:pt x="21207" y="489"/>
                    <a:pt x="21284" y="477"/>
                  </a:cubicBezTo>
                  <a:close/>
                  <a:moveTo>
                    <a:pt x="20545" y="1032"/>
                  </a:moveTo>
                  <a:cubicBezTo>
                    <a:pt x="20557" y="1050"/>
                    <a:pt x="20563" y="1061"/>
                    <a:pt x="20569" y="1079"/>
                  </a:cubicBezTo>
                  <a:cubicBezTo>
                    <a:pt x="20545" y="1091"/>
                    <a:pt x="20521" y="1103"/>
                    <a:pt x="20497" y="1115"/>
                  </a:cubicBezTo>
                  <a:cubicBezTo>
                    <a:pt x="20491" y="1103"/>
                    <a:pt x="20479" y="1085"/>
                    <a:pt x="20473" y="1073"/>
                  </a:cubicBezTo>
                  <a:cubicBezTo>
                    <a:pt x="20497" y="1061"/>
                    <a:pt x="20521" y="1044"/>
                    <a:pt x="20545" y="1032"/>
                  </a:cubicBezTo>
                  <a:close/>
                  <a:moveTo>
                    <a:pt x="19841" y="1240"/>
                  </a:moveTo>
                  <a:cubicBezTo>
                    <a:pt x="19841" y="1258"/>
                    <a:pt x="19847" y="1276"/>
                    <a:pt x="19847" y="1294"/>
                  </a:cubicBezTo>
                  <a:lnTo>
                    <a:pt x="19698" y="1294"/>
                  </a:lnTo>
                  <a:cubicBezTo>
                    <a:pt x="19776" y="1264"/>
                    <a:pt x="19806" y="1252"/>
                    <a:pt x="19841" y="1240"/>
                  </a:cubicBezTo>
                  <a:close/>
                  <a:moveTo>
                    <a:pt x="19400" y="531"/>
                  </a:moveTo>
                  <a:cubicBezTo>
                    <a:pt x="19514" y="638"/>
                    <a:pt x="19388" y="710"/>
                    <a:pt x="19388" y="799"/>
                  </a:cubicBezTo>
                  <a:cubicBezTo>
                    <a:pt x="19394" y="716"/>
                    <a:pt x="19281" y="632"/>
                    <a:pt x="19400" y="531"/>
                  </a:cubicBezTo>
                  <a:close/>
                  <a:moveTo>
                    <a:pt x="19150" y="1550"/>
                  </a:moveTo>
                  <a:cubicBezTo>
                    <a:pt x="19156" y="1562"/>
                    <a:pt x="19162" y="1574"/>
                    <a:pt x="19168" y="1586"/>
                  </a:cubicBezTo>
                  <a:cubicBezTo>
                    <a:pt x="19138" y="1598"/>
                    <a:pt x="19108" y="1610"/>
                    <a:pt x="19078" y="1622"/>
                  </a:cubicBezTo>
                  <a:cubicBezTo>
                    <a:pt x="19072" y="1610"/>
                    <a:pt x="19066" y="1598"/>
                    <a:pt x="19060" y="1586"/>
                  </a:cubicBezTo>
                  <a:cubicBezTo>
                    <a:pt x="19090" y="1574"/>
                    <a:pt x="19120" y="1562"/>
                    <a:pt x="19150" y="1550"/>
                  </a:cubicBezTo>
                  <a:close/>
                  <a:moveTo>
                    <a:pt x="18750" y="948"/>
                  </a:moveTo>
                  <a:cubicBezTo>
                    <a:pt x="18685" y="1026"/>
                    <a:pt x="18613" y="1032"/>
                    <a:pt x="18524" y="966"/>
                  </a:cubicBezTo>
                  <a:cubicBezTo>
                    <a:pt x="18613" y="960"/>
                    <a:pt x="18673" y="954"/>
                    <a:pt x="18750" y="948"/>
                  </a:cubicBezTo>
                  <a:close/>
                  <a:moveTo>
                    <a:pt x="18434" y="1157"/>
                  </a:moveTo>
                  <a:cubicBezTo>
                    <a:pt x="18434" y="1115"/>
                    <a:pt x="18429" y="1079"/>
                    <a:pt x="18423" y="1038"/>
                  </a:cubicBezTo>
                  <a:cubicBezTo>
                    <a:pt x="18488" y="1067"/>
                    <a:pt x="18494" y="1109"/>
                    <a:pt x="18434" y="1157"/>
                  </a:cubicBezTo>
                  <a:close/>
                  <a:moveTo>
                    <a:pt x="18130" y="1109"/>
                  </a:moveTo>
                  <a:cubicBezTo>
                    <a:pt x="18214" y="1264"/>
                    <a:pt x="18059" y="1318"/>
                    <a:pt x="18029" y="1437"/>
                  </a:cubicBezTo>
                  <a:cubicBezTo>
                    <a:pt x="17999" y="1413"/>
                    <a:pt x="17963" y="1395"/>
                    <a:pt x="17958" y="1371"/>
                  </a:cubicBezTo>
                  <a:cubicBezTo>
                    <a:pt x="17946" y="1318"/>
                    <a:pt x="18041" y="1175"/>
                    <a:pt x="18130" y="1109"/>
                  </a:cubicBezTo>
                  <a:close/>
                  <a:moveTo>
                    <a:pt x="17659" y="1676"/>
                  </a:moveTo>
                  <a:cubicBezTo>
                    <a:pt x="17582" y="1711"/>
                    <a:pt x="17540" y="1735"/>
                    <a:pt x="17492" y="1759"/>
                  </a:cubicBezTo>
                  <a:cubicBezTo>
                    <a:pt x="17498" y="1634"/>
                    <a:pt x="17576" y="1687"/>
                    <a:pt x="17659" y="1676"/>
                  </a:cubicBezTo>
                  <a:close/>
                  <a:moveTo>
                    <a:pt x="17260" y="1693"/>
                  </a:moveTo>
                  <a:cubicBezTo>
                    <a:pt x="17272" y="1681"/>
                    <a:pt x="17284" y="1676"/>
                    <a:pt x="17296" y="1664"/>
                  </a:cubicBezTo>
                  <a:cubicBezTo>
                    <a:pt x="17337" y="1711"/>
                    <a:pt x="17379" y="1759"/>
                    <a:pt x="17433" y="1819"/>
                  </a:cubicBezTo>
                  <a:cubicBezTo>
                    <a:pt x="17314" y="1842"/>
                    <a:pt x="17314" y="1729"/>
                    <a:pt x="17260" y="1693"/>
                  </a:cubicBezTo>
                  <a:close/>
                  <a:moveTo>
                    <a:pt x="14529" y="5127"/>
                  </a:moveTo>
                  <a:cubicBezTo>
                    <a:pt x="14374" y="5122"/>
                    <a:pt x="14374" y="5122"/>
                    <a:pt x="14374" y="4931"/>
                  </a:cubicBezTo>
                  <a:cubicBezTo>
                    <a:pt x="14434" y="5008"/>
                    <a:pt x="14476" y="5062"/>
                    <a:pt x="14529" y="5127"/>
                  </a:cubicBezTo>
                  <a:close/>
                  <a:moveTo>
                    <a:pt x="14184" y="5706"/>
                  </a:moveTo>
                  <a:cubicBezTo>
                    <a:pt x="14202" y="5724"/>
                    <a:pt x="14219" y="5736"/>
                    <a:pt x="14231" y="5753"/>
                  </a:cubicBezTo>
                  <a:cubicBezTo>
                    <a:pt x="14237" y="5759"/>
                    <a:pt x="14213" y="5777"/>
                    <a:pt x="14190" y="5807"/>
                  </a:cubicBezTo>
                  <a:cubicBezTo>
                    <a:pt x="14172" y="5777"/>
                    <a:pt x="14160" y="5759"/>
                    <a:pt x="14154" y="5742"/>
                  </a:cubicBezTo>
                  <a:cubicBezTo>
                    <a:pt x="14154" y="5730"/>
                    <a:pt x="14172" y="5718"/>
                    <a:pt x="14184" y="5706"/>
                  </a:cubicBezTo>
                  <a:close/>
                  <a:moveTo>
                    <a:pt x="14178" y="5897"/>
                  </a:moveTo>
                  <a:cubicBezTo>
                    <a:pt x="14148" y="5974"/>
                    <a:pt x="14130" y="6028"/>
                    <a:pt x="14100" y="6099"/>
                  </a:cubicBezTo>
                  <a:cubicBezTo>
                    <a:pt x="14047" y="6004"/>
                    <a:pt x="14070" y="5932"/>
                    <a:pt x="14178" y="5897"/>
                  </a:cubicBezTo>
                  <a:close/>
                  <a:moveTo>
                    <a:pt x="13903" y="6397"/>
                  </a:moveTo>
                  <a:cubicBezTo>
                    <a:pt x="13897" y="6302"/>
                    <a:pt x="13891" y="6213"/>
                    <a:pt x="13886" y="6117"/>
                  </a:cubicBezTo>
                  <a:cubicBezTo>
                    <a:pt x="14023" y="6147"/>
                    <a:pt x="14029" y="6219"/>
                    <a:pt x="13903" y="6397"/>
                  </a:cubicBezTo>
                  <a:close/>
                  <a:moveTo>
                    <a:pt x="13689" y="7208"/>
                  </a:moveTo>
                  <a:cubicBezTo>
                    <a:pt x="13677" y="7256"/>
                    <a:pt x="13671" y="7292"/>
                    <a:pt x="13665" y="7333"/>
                  </a:cubicBezTo>
                  <a:cubicBezTo>
                    <a:pt x="13623" y="7280"/>
                    <a:pt x="13629" y="7238"/>
                    <a:pt x="13689" y="7208"/>
                  </a:cubicBezTo>
                  <a:close/>
                  <a:moveTo>
                    <a:pt x="13617" y="8800"/>
                  </a:moveTo>
                  <a:cubicBezTo>
                    <a:pt x="13647" y="8806"/>
                    <a:pt x="13683" y="8818"/>
                    <a:pt x="13713" y="8830"/>
                  </a:cubicBezTo>
                  <a:cubicBezTo>
                    <a:pt x="13707" y="8842"/>
                    <a:pt x="13701" y="8860"/>
                    <a:pt x="13689" y="8878"/>
                  </a:cubicBezTo>
                  <a:cubicBezTo>
                    <a:pt x="13659" y="8860"/>
                    <a:pt x="13629" y="8848"/>
                    <a:pt x="13605" y="8836"/>
                  </a:cubicBezTo>
                  <a:cubicBezTo>
                    <a:pt x="13599" y="8830"/>
                    <a:pt x="13611" y="8800"/>
                    <a:pt x="13617" y="8800"/>
                  </a:cubicBezTo>
                  <a:close/>
                  <a:moveTo>
                    <a:pt x="13391" y="8204"/>
                  </a:moveTo>
                  <a:cubicBezTo>
                    <a:pt x="13385" y="8216"/>
                    <a:pt x="13379" y="8222"/>
                    <a:pt x="13379" y="8234"/>
                  </a:cubicBezTo>
                  <a:cubicBezTo>
                    <a:pt x="13337" y="8228"/>
                    <a:pt x="13301" y="8222"/>
                    <a:pt x="13260" y="8210"/>
                  </a:cubicBezTo>
                  <a:cubicBezTo>
                    <a:pt x="13242" y="8263"/>
                    <a:pt x="13230" y="8311"/>
                    <a:pt x="13218" y="8359"/>
                  </a:cubicBezTo>
                  <a:lnTo>
                    <a:pt x="13182" y="8359"/>
                  </a:lnTo>
                  <a:cubicBezTo>
                    <a:pt x="13170" y="8269"/>
                    <a:pt x="13164" y="8186"/>
                    <a:pt x="13158" y="8067"/>
                  </a:cubicBezTo>
                  <a:cubicBezTo>
                    <a:pt x="13254" y="8126"/>
                    <a:pt x="13319" y="8168"/>
                    <a:pt x="13391" y="8204"/>
                  </a:cubicBezTo>
                  <a:close/>
                  <a:moveTo>
                    <a:pt x="11727" y="11543"/>
                  </a:moveTo>
                  <a:cubicBezTo>
                    <a:pt x="11733" y="11548"/>
                    <a:pt x="11745" y="11554"/>
                    <a:pt x="11757" y="11560"/>
                  </a:cubicBezTo>
                  <a:cubicBezTo>
                    <a:pt x="11739" y="11584"/>
                    <a:pt x="11715" y="11608"/>
                    <a:pt x="11698" y="11632"/>
                  </a:cubicBezTo>
                  <a:cubicBezTo>
                    <a:pt x="11698" y="11632"/>
                    <a:pt x="11680" y="11620"/>
                    <a:pt x="11668" y="11614"/>
                  </a:cubicBezTo>
                  <a:cubicBezTo>
                    <a:pt x="11692" y="11590"/>
                    <a:pt x="11709" y="11566"/>
                    <a:pt x="11727" y="11543"/>
                  </a:cubicBezTo>
                  <a:close/>
                  <a:moveTo>
                    <a:pt x="11435" y="11209"/>
                  </a:moveTo>
                  <a:cubicBezTo>
                    <a:pt x="11441" y="11227"/>
                    <a:pt x="11447" y="11238"/>
                    <a:pt x="11447" y="11250"/>
                  </a:cubicBezTo>
                  <a:cubicBezTo>
                    <a:pt x="11405" y="11262"/>
                    <a:pt x="11370" y="11268"/>
                    <a:pt x="11328" y="11274"/>
                  </a:cubicBezTo>
                  <a:cubicBezTo>
                    <a:pt x="11322" y="11262"/>
                    <a:pt x="11322" y="11256"/>
                    <a:pt x="11322" y="11250"/>
                  </a:cubicBezTo>
                  <a:cubicBezTo>
                    <a:pt x="11358" y="11232"/>
                    <a:pt x="11399" y="11221"/>
                    <a:pt x="11435" y="11209"/>
                  </a:cubicBezTo>
                  <a:close/>
                  <a:moveTo>
                    <a:pt x="11072" y="11399"/>
                  </a:moveTo>
                  <a:cubicBezTo>
                    <a:pt x="11077" y="11399"/>
                    <a:pt x="11095" y="11423"/>
                    <a:pt x="11125" y="11441"/>
                  </a:cubicBezTo>
                  <a:cubicBezTo>
                    <a:pt x="11095" y="11465"/>
                    <a:pt x="11077" y="11489"/>
                    <a:pt x="11060" y="11489"/>
                  </a:cubicBezTo>
                  <a:cubicBezTo>
                    <a:pt x="11042" y="11489"/>
                    <a:pt x="11024" y="11459"/>
                    <a:pt x="11006" y="11447"/>
                  </a:cubicBezTo>
                  <a:cubicBezTo>
                    <a:pt x="11030" y="11429"/>
                    <a:pt x="11048" y="11411"/>
                    <a:pt x="11072" y="11405"/>
                  </a:cubicBezTo>
                  <a:close/>
                  <a:moveTo>
                    <a:pt x="10320" y="12359"/>
                  </a:moveTo>
                  <a:cubicBezTo>
                    <a:pt x="10410" y="12455"/>
                    <a:pt x="10290" y="12490"/>
                    <a:pt x="10332" y="12550"/>
                  </a:cubicBezTo>
                  <a:cubicBezTo>
                    <a:pt x="10308" y="12544"/>
                    <a:pt x="10290" y="12538"/>
                    <a:pt x="10267" y="12532"/>
                  </a:cubicBezTo>
                  <a:cubicBezTo>
                    <a:pt x="10285" y="12484"/>
                    <a:pt x="10296" y="12437"/>
                    <a:pt x="10320" y="12359"/>
                  </a:cubicBezTo>
                  <a:close/>
                  <a:moveTo>
                    <a:pt x="10159" y="12651"/>
                  </a:moveTo>
                  <a:cubicBezTo>
                    <a:pt x="10171" y="12657"/>
                    <a:pt x="10189" y="12663"/>
                    <a:pt x="10201" y="12675"/>
                  </a:cubicBezTo>
                  <a:cubicBezTo>
                    <a:pt x="10189" y="12723"/>
                    <a:pt x="10183" y="12771"/>
                    <a:pt x="10165" y="12842"/>
                  </a:cubicBezTo>
                  <a:cubicBezTo>
                    <a:pt x="10141" y="12783"/>
                    <a:pt x="10124" y="12753"/>
                    <a:pt x="10124" y="12723"/>
                  </a:cubicBezTo>
                  <a:cubicBezTo>
                    <a:pt x="10124" y="12699"/>
                    <a:pt x="10147" y="12675"/>
                    <a:pt x="10159" y="12651"/>
                  </a:cubicBezTo>
                  <a:close/>
                  <a:moveTo>
                    <a:pt x="9778" y="11870"/>
                  </a:moveTo>
                  <a:cubicBezTo>
                    <a:pt x="9796" y="11876"/>
                    <a:pt x="9820" y="11888"/>
                    <a:pt x="9837" y="11894"/>
                  </a:cubicBezTo>
                  <a:cubicBezTo>
                    <a:pt x="9831" y="11936"/>
                    <a:pt x="9825" y="11978"/>
                    <a:pt x="9820" y="12019"/>
                  </a:cubicBezTo>
                  <a:cubicBezTo>
                    <a:pt x="9760" y="11996"/>
                    <a:pt x="9659" y="12103"/>
                    <a:pt x="9629" y="11948"/>
                  </a:cubicBezTo>
                  <a:cubicBezTo>
                    <a:pt x="9706" y="11984"/>
                    <a:pt x="9784" y="12019"/>
                    <a:pt x="9778" y="11870"/>
                  </a:cubicBezTo>
                  <a:close/>
                  <a:moveTo>
                    <a:pt x="9211" y="12014"/>
                  </a:moveTo>
                  <a:cubicBezTo>
                    <a:pt x="9277" y="12091"/>
                    <a:pt x="9271" y="12145"/>
                    <a:pt x="9199" y="12174"/>
                  </a:cubicBezTo>
                  <a:cubicBezTo>
                    <a:pt x="9188" y="12180"/>
                    <a:pt x="9140" y="12145"/>
                    <a:pt x="9140" y="12139"/>
                  </a:cubicBezTo>
                  <a:cubicBezTo>
                    <a:pt x="9158" y="12097"/>
                    <a:pt x="9182" y="12061"/>
                    <a:pt x="9211" y="12014"/>
                  </a:cubicBezTo>
                  <a:close/>
                  <a:moveTo>
                    <a:pt x="7959" y="12341"/>
                  </a:moveTo>
                  <a:cubicBezTo>
                    <a:pt x="7888" y="12425"/>
                    <a:pt x="7906" y="12550"/>
                    <a:pt x="7781" y="12568"/>
                  </a:cubicBezTo>
                  <a:cubicBezTo>
                    <a:pt x="7840" y="12502"/>
                    <a:pt x="7709" y="12294"/>
                    <a:pt x="7959" y="12341"/>
                  </a:cubicBezTo>
                  <a:close/>
                  <a:moveTo>
                    <a:pt x="7518" y="12294"/>
                  </a:moveTo>
                  <a:cubicBezTo>
                    <a:pt x="7494" y="12401"/>
                    <a:pt x="7482" y="12467"/>
                    <a:pt x="7471" y="12538"/>
                  </a:cubicBezTo>
                  <a:cubicBezTo>
                    <a:pt x="7429" y="12455"/>
                    <a:pt x="7381" y="12377"/>
                    <a:pt x="7518" y="12294"/>
                  </a:cubicBezTo>
                  <a:close/>
                  <a:moveTo>
                    <a:pt x="7387" y="12997"/>
                  </a:moveTo>
                  <a:cubicBezTo>
                    <a:pt x="7387" y="13009"/>
                    <a:pt x="7381" y="13021"/>
                    <a:pt x="7381" y="13033"/>
                  </a:cubicBezTo>
                  <a:cubicBezTo>
                    <a:pt x="7351" y="13027"/>
                    <a:pt x="7321" y="13021"/>
                    <a:pt x="7292" y="13009"/>
                  </a:cubicBezTo>
                  <a:lnTo>
                    <a:pt x="7298" y="12973"/>
                  </a:lnTo>
                  <a:cubicBezTo>
                    <a:pt x="7327" y="12985"/>
                    <a:pt x="7357" y="12991"/>
                    <a:pt x="7387" y="12997"/>
                  </a:cubicBezTo>
                  <a:close/>
                  <a:moveTo>
                    <a:pt x="7149" y="12371"/>
                  </a:moveTo>
                  <a:cubicBezTo>
                    <a:pt x="7196" y="12395"/>
                    <a:pt x="7286" y="12318"/>
                    <a:pt x="7292" y="12419"/>
                  </a:cubicBezTo>
                  <a:cubicBezTo>
                    <a:pt x="7298" y="12514"/>
                    <a:pt x="7208" y="12490"/>
                    <a:pt x="7119" y="12508"/>
                  </a:cubicBezTo>
                  <a:cubicBezTo>
                    <a:pt x="7131" y="12443"/>
                    <a:pt x="7137" y="12413"/>
                    <a:pt x="7149" y="12371"/>
                  </a:cubicBezTo>
                  <a:close/>
                  <a:moveTo>
                    <a:pt x="6880" y="12502"/>
                  </a:moveTo>
                  <a:cubicBezTo>
                    <a:pt x="6809" y="12622"/>
                    <a:pt x="6731" y="12526"/>
                    <a:pt x="6660" y="12520"/>
                  </a:cubicBezTo>
                  <a:cubicBezTo>
                    <a:pt x="6731" y="12526"/>
                    <a:pt x="6797" y="12437"/>
                    <a:pt x="6880" y="12502"/>
                  </a:cubicBezTo>
                  <a:close/>
                  <a:moveTo>
                    <a:pt x="6451" y="12526"/>
                  </a:moveTo>
                  <a:cubicBezTo>
                    <a:pt x="6499" y="12592"/>
                    <a:pt x="6523" y="12622"/>
                    <a:pt x="6552" y="12669"/>
                  </a:cubicBezTo>
                  <a:cubicBezTo>
                    <a:pt x="6511" y="12675"/>
                    <a:pt x="6481" y="12681"/>
                    <a:pt x="6451" y="12681"/>
                  </a:cubicBezTo>
                  <a:close/>
                  <a:moveTo>
                    <a:pt x="5032" y="13587"/>
                  </a:moveTo>
                  <a:cubicBezTo>
                    <a:pt x="5086" y="13677"/>
                    <a:pt x="5199" y="13677"/>
                    <a:pt x="5199" y="13808"/>
                  </a:cubicBezTo>
                  <a:cubicBezTo>
                    <a:pt x="5110" y="13778"/>
                    <a:pt x="5038" y="13754"/>
                    <a:pt x="4961" y="13725"/>
                  </a:cubicBezTo>
                  <a:cubicBezTo>
                    <a:pt x="4978" y="13689"/>
                    <a:pt x="4996" y="13647"/>
                    <a:pt x="5032" y="13587"/>
                  </a:cubicBezTo>
                  <a:close/>
                  <a:moveTo>
                    <a:pt x="4823" y="12991"/>
                  </a:moveTo>
                  <a:cubicBezTo>
                    <a:pt x="4782" y="13146"/>
                    <a:pt x="4710" y="13116"/>
                    <a:pt x="4645" y="13087"/>
                  </a:cubicBezTo>
                  <a:cubicBezTo>
                    <a:pt x="4639" y="13063"/>
                    <a:pt x="4639" y="13045"/>
                    <a:pt x="4633" y="13027"/>
                  </a:cubicBezTo>
                  <a:cubicBezTo>
                    <a:pt x="4686" y="13015"/>
                    <a:pt x="4746" y="13003"/>
                    <a:pt x="4823" y="12991"/>
                  </a:cubicBezTo>
                  <a:close/>
                  <a:moveTo>
                    <a:pt x="3822" y="13486"/>
                  </a:moveTo>
                  <a:cubicBezTo>
                    <a:pt x="3929" y="13576"/>
                    <a:pt x="3858" y="13623"/>
                    <a:pt x="3834" y="13677"/>
                  </a:cubicBezTo>
                  <a:cubicBezTo>
                    <a:pt x="3816" y="13677"/>
                    <a:pt x="3798" y="13671"/>
                    <a:pt x="3780" y="13671"/>
                  </a:cubicBezTo>
                  <a:cubicBezTo>
                    <a:pt x="3792" y="13611"/>
                    <a:pt x="3804" y="13558"/>
                    <a:pt x="3822" y="13486"/>
                  </a:cubicBezTo>
                  <a:close/>
                  <a:moveTo>
                    <a:pt x="3720" y="14589"/>
                  </a:moveTo>
                  <a:cubicBezTo>
                    <a:pt x="3750" y="14607"/>
                    <a:pt x="3780" y="14625"/>
                    <a:pt x="3804" y="14643"/>
                  </a:cubicBezTo>
                  <a:cubicBezTo>
                    <a:pt x="3804" y="14643"/>
                    <a:pt x="3792" y="14673"/>
                    <a:pt x="3792" y="14673"/>
                  </a:cubicBezTo>
                  <a:cubicBezTo>
                    <a:pt x="3756" y="14661"/>
                    <a:pt x="3726" y="14655"/>
                    <a:pt x="3697" y="14643"/>
                  </a:cubicBezTo>
                  <a:cubicBezTo>
                    <a:pt x="3703" y="14625"/>
                    <a:pt x="3709" y="14607"/>
                    <a:pt x="3720" y="14589"/>
                  </a:cubicBezTo>
                  <a:close/>
                  <a:moveTo>
                    <a:pt x="3178" y="13963"/>
                  </a:moveTo>
                  <a:cubicBezTo>
                    <a:pt x="3220" y="13868"/>
                    <a:pt x="3267" y="13897"/>
                    <a:pt x="3333" y="13963"/>
                  </a:cubicBezTo>
                  <a:cubicBezTo>
                    <a:pt x="3279" y="13993"/>
                    <a:pt x="3232" y="14011"/>
                    <a:pt x="3178" y="14041"/>
                  </a:cubicBezTo>
                  <a:cubicBezTo>
                    <a:pt x="3178" y="13993"/>
                    <a:pt x="3172" y="13975"/>
                    <a:pt x="3178" y="13963"/>
                  </a:cubicBezTo>
                  <a:close/>
                  <a:moveTo>
                    <a:pt x="3303" y="14118"/>
                  </a:moveTo>
                  <a:cubicBezTo>
                    <a:pt x="3303" y="14136"/>
                    <a:pt x="3273" y="14154"/>
                    <a:pt x="3255" y="14160"/>
                  </a:cubicBezTo>
                  <a:cubicBezTo>
                    <a:pt x="3244" y="14166"/>
                    <a:pt x="3214" y="14142"/>
                    <a:pt x="3220" y="14130"/>
                  </a:cubicBezTo>
                  <a:cubicBezTo>
                    <a:pt x="3220" y="14106"/>
                    <a:pt x="3238" y="14088"/>
                    <a:pt x="3255" y="14047"/>
                  </a:cubicBezTo>
                  <a:cubicBezTo>
                    <a:pt x="3279" y="14082"/>
                    <a:pt x="3303" y="14100"/>
                    <a:pt x="3303" y="14118"/>
                  </a:cubicBezTo>
                  <a:close/>
                  <a:moveTo>
                    <a:pt x="3094" y="14237"/>
                  </a:moveTo>
                  <a:cubicBezTo>
                    <a:pt x="2939" y="14255"/>
                    <a:pt x="3023" y="14392"/>
                    <a:pt x="2987" y="14464"/>
                  </a:cubicBezTo>
                  <a:cubicBezTo>
                    <a:pt x="2975" y="14464"/>
                    <a:pt x="2957" y="14464"/>
                    <a:pt x="2945" y="14464"/>
                  </a:cubicBezTo>
                  <a:cubicBezTo>
                    <a:pt x="2933" y="14380"/>
                    <a:pt x="2922" y="14297"/>
                    <a:pt x="2904" y="14184"/>
                  </a:cubicBezTo>
                  <a:cubicBezTo>
                    <a:pt x="2993" y="14213"/>
                    <a:pt x="3035" y="14225"/>
                    <a:pt x="3094" y="14237"/>
                  </a:cubicBezTo>
                  <a:close/>
                  <a:moveTo>
                    <a:pt x="2922" y="14482"/>
                  </a:moveTo>
                  <a:cubicBezTo>
                    <a:pt x="2862" y="14523"/>
                    <a:pt x="2826" y="14553"/>
                    <a:pt x="2767" y="14595"/>
                  </a:cubicBezTo>
                  <a:cubicBezTo>
                    <a:pt x="2761" y="14535"/>
                    <a:pt x="2755" y="14494"/>
                    <a:pt x="2749" y="14434"/>
                  </a:cubicBezTo>
                  <a:cubicBezTo>
                    <a:pt x="2814" y="14452"/>
                    <a:pt x="2856" y="14464"/>
                    <a:pt x="2922" y="14488"/>
                  </a:cubicBezTo>
                  <a:close/>
                  <a:moveTo>
                    <a:pt x="2594" y="14673"/>
                  </a:moveTo>
                  <a:cubicBezTo>
                    <a:pt x="2677" y="14649"/>
                    <a:pt x="2677" y="14792"/>
                    <a:pt x="2784" y="14762"/>
                  </a:cubicBezTo>
                  <a:cubicBezTo>
                    <a:pt x="2773" y="14780"/>
                    <a:pt x="2767" y="14798"/>
                    <a:pt x="2755" y="14822"/>
                  </a:cubicBezTo>
                  <a:cubicBezTo>
                    <a:pt x="2689" y="14816"/>
                    <a:pt x="2618" y="14810"/>
                    <a:pt x="2546" y="14804"/>
                  </a:cubicBezTo>
                  <a:cubicBezTo>
                    <a:pt x="2457" y="14828"/>
                    <a:pt x="2570" y="15012"/>
                    <a:pt x="2397" y="14994"/>
                  </a:cubicBezTo>
                  <a:cubicBezTo>
                    <a:pt x="2391" y="14929"/>
                    <a:pt x="2391" y="14869"/>
                    <a:pt x="2385" y="14786"/>
                  </a:cubicBezTo>
                  <a:cubicBezTo>
                    <a:pt x="2451" y="14750"/>
                    <a:pt x="2516" y="14696"/>
                    <a:pt x="2594" y="14673"/>
                  </a:cubicBezTo>
                  <a:close/>
                  <a:moveTo>
                    <a:pt x="2236" y="14804"/>
                  </a:moveTo>
                  <a:cubicBezTo>
                    <a:pt x="2260" y="14953"/>
                    <a:pt x="2319" y="15060"/>
                    <a:pt x="2230" y="15191"/>
                  </a:cubicBezTo>
                  <a:cubicBezTo>
                    <a:pt x="2313" y="15203"/>
                    <a:pt x="2373" y="15209"/>
                    <a:pt x="2439" y="15215"/>
                  </a:cubicBezTo>
                  <a:cubicBezTo>
                    <a:pt x="2421" y="15293"/>
                    <a:pt x="2391" y="15328"/>
                    <a:pt x="2325" y="15287"/>
                  </a:cubicBezTo>
                  <a:cubicBezTo>
                    <a:pt x="2278" y="15257"/>
                    <a:pt x="2224" y="15221"/>
                    <a:pt x="2182" y="15185"/>
                  </a:cubicBezTo>
                  <a:cubicBezTo>
                    <a:pt x="2135" y="15149"/>
                    <a:pt x="2099" y="15108"/>
                    <a:pt x="2039" y="15060"/>
                  </a:cubicBezTo>
                  <a:cubicBezTo>
                    <a:pt x="2105" y="14977"/>
                    <a:pt x="2158" y="14905"/>
                    <a:pt x="2236" y="14798"/>
                  </a:cubicBezTo>
                  <a:close/>
                  <a:moveTo>
                    <a:pt x="2254" y="16515"/>
                  </a:moveTo>
                  <a:cubicBezTo>
                    <a:pt x="2218" y="16533"/>
                    <a:pt x="2188" y="16568"/>
                    <a:pt x="2152" y="16580"/>
                  </a:cubicBezTo>
                  <a:cubicBezTo>
                    <a:pt x="2111" y="16592"/>
                    <a:pt x="2069" y="16586"/>
                    <a:pt x="2027" y="16586"/>
                  </a:cubicBezTo>
                  <a:cubicBezTo>
                    <a:pt x="2039" y="16551"/>
                    <a:pt x="2051" y="16491"/>
                    <a:pt x="2075" y="16479"/>
                  </a:cubicBezTo>
                  <a:cubicBezTo>
                    <a:pt x="2158" y="16443"/>
                    <a:pt x="2248" y="16419"/>
                    <a:pt x="2337" y="16390"/>
                  </a:cubicBezTo>
                  <a:cubicBezTo>
                    <a:pt x="2361" y="16467"/>
                    <a:pt x="2290" y="16479"/>
                    <a:pt x="2254" y="16515"/>
                  </a:cubicBezTo>
                  <a:close/>
                  <a:moveTo>
                    <a:pt x="1044" y="16902"/>
                  </a:moveTo>
                  <a:cubicBezTo>
                    <a:pt x="1085" y="16855"/>
                    <a:pt x="1133" y="16867"/>
                    <a:pt x="1187" y="16944"/>
                  </a:cubicBezTo>
                  <a:cubicBezTo>
                    <a:pt x="1139" y="16926"/>
                    <a:pt x="1097" y="16914"/>
                    <a:pt x="1044" y="16902"/>
                  </a:cubicBezTo>
                  <a:close/>
                  <a:moveTo>
                    <a:pt x="1067" y="16723"/>
                  </a:moveTo>
                  <a:cubicBezTo>
                    <a:pt x="1044" y="16694"/>
                    <a:pt x="1067" y="16574"/>
                    <a:pt x="1097" y="16562"/>
                  </a:cubicBezTo>
                  <a:cubicBezTo>
                    <a:pt x="1181" y="16521"/>
                    <a:pt x="1181" y="16461"/>
                    <a:pt x="1211" y="16390"/>
                  </a:cubicBezTo>
                  <a:cubicBezTo>
                    <a:pt x="1234" y="16324"/>
                    <a:pt x="1306" y="16276"/>
                    <a:pt x="1354" y="16217"/>
                  </a:cubicBezTo>
                  <a:cubicBezTo>
                    <a:pt x="1383" y="16175"/>
                    <a:pt x="1413" y="16133"/>
                    <a:pt x="1437" y="16086"/>
                  </a:cubicBezTo>
                  <a:cubicBezTo>
                    <a:pt x="1485" y="15984"/>
                    <a:pt x="1521" y="15883"/>
                    <a:pt x="1568" y="15781"/>
                  </a:cubicBezTo>
                  <a:cubicBezTo>
                    <a:pt x="1574" y="15770"/>
                    <a:pt x="1586" y="15746"/>
                    <a:pt x="1604" y="15746"/>
                  </a:cubicBezTo>
                  <a:cubicBezTo>
                    <a:pt x="1795" y="15704"/>
                    <a:pt x="1795" y="15561"/>
                    <a:pt x="1789" y="15400"/>
                  </a:cubicBezTo>
                  <a:cubicBezTo>
                    <a:pt x="1872" y="15412"/>
                    <a:pt x="1944" y="15418"/>
                    <a:pt x="2027" y="15430"/>
                  </a:cubicBezTo>
                  <a:lnTo>
                    <a:pt x="2021" y="15424"/>
                  </a:lnTo>
                  <a:cubicBezTo>
                    <a:pt x="2021" y="15424"/>
                    <a:pt x="2021" y="15424"/>
                    <a:pt x="2027" y="15424"/>
                  </a:cubicBezTo>
                  <a:cubicBezTo>
                    <a:pt x="2009" y="15364"/>
                    <a:pt x="1992" y="15304"/>
                    <a:pt x="1974" y="15239"/>
                  </a:cubicBezTo>
                  <a:cubicBezTo>
                    <a:pt x="2033" y="15191"/>
                    <a:pt x="2087" y="15203"/>
                    <a:pt x="2123" y="15257"/>
                  </a:cubicBezTo>
                  <a:cubicBezTo>
                    <a:pt x="2164" y="15322"/>
                    <a:pt x="2105" y="15352"/>
                    <a:pt x="2063" y="15382"/>
                  </a:cubicBezTo>
                  <a:cubicBezTo>
                    <a:pt x="2051" y="15394"/>
                    <a:pt x="2039" y="15412"/>
                    <a:pt x="2027" y="15424"/>
                  </a:cubicBezTo>
                  <a:lnTo>
                    <a:pt x="2027" y="15430"/>
                  </a:lnTo>
                  <a:lnTo>
                    <a:pt x="2027" y="15430"/>
                  </a:lnTo>
                  <a:cubicBezTo>
                    <a:pt x="2033" y="15460"/>
                    <a:pt x="2045" y="15489"/>
                    <a:pt x="2063" y="15543"/>
                  </a:cubicBezTo>
                  <a:cubicBezTo>
                    <a:pt x="1986" y="15525"/>
                    <a:pt x="1926" y="15513"/>
                    <a:pt x="1854" y="15495"/>
                  </a:cubicBezTo>
                  <a:cubicBezTo>
                    <a:pt x="1884" y="15638"/>
                    <a:pt x="1872" y="15758"/>
                    <a:pt x="1741" y="15865"/>
                  </a:cubicBezTo>
                  <a:cubicBezTo>
                    <a:pt x="1681" y="15919"/>
                    <a:pt x="1676" y="16038"/>
                    <a:pt x="1646" y="16133"/>
                  </a:cubicBezTo>
                  <a:cubicBezTo>
                    <a:pt x="1640" y="16163"/>
                    <a:pt x="1640" y="16199"/>
                    <a:pt x="1640" y="16252"/>
                  </a:cubicBezTo>
                  <a:cubicBezTo>
                    <a:pt x="1586" y="16223"/>
                    <a:pt x="1544" y="16193"/>
                    <a:pt x="1503" y="16163"/>
                  </a:cubicBezTo>
                  <a:cubicBezTo>
                    <a:pt x="1503" y="16187"/>
                    <a:pt x="1491" y="16211"/>
                    <a:pt x="1503" y="16217"/>
                  </a:cubicBezTo>
                  <a:cubicBezTo>
                    <a:pt x="1574" y="16312"/>
                    <a:pt x="1526" y="16372"/>
                    <a:pt x="1431" y="16419"/>
                  </a:cubicBezTo>
                  <a:cubicBezTo>
                    <a:pt x="1437" y="16390"/>
                    <a:pt x="1449" y="16360"/>
                    <a:pt x="1455" y="16324"/>
                  </a:cubicBezTo>
                  <a:cubicBezTo>
                    <a:pt x="1443" y="16324"/>
                    <a:pt x="1425" y="16318"/>
                    <a:pt x="1419" y="16318"/>
                  </a:cubicBezTo>
                  <a:cubicBezTo>
                    <a:pt x="1360" y="16396"/>
                    <a:pt x="1258" y="16455"/>
                    <a:pt x="1354" y="16556"/>
                  </a:cubicBezTo>
                  <a:cubicBezTo>
                    <a:pt x="1312" y="16610"/>
                    <a:pt x="1276" y="16658"/>
                    <a:pt x="1234" y="16694"/>
                  </a:cubicBezTo>
                  <a:cubicBezTo>
                    <a:pt x="1187" y="16741"/>
                    <a:pt x="1121" y="16807"/>
                    <a:pt x="1067" y="16729"/>
                  </a:cubicBezTo>
                  <a:close/>
                  <a:moveTo>
                    <a:pt x="1604" y="21881"/>
                  </a:moveTo>
                  <a:lnTo>
                    <a:pt x="1825" y="21881"/>
                  </a:lnTo>
                  <a:cubicBezTo>
                    <a:pt x="1753" y="21976"/>
                    <a:pt x="1693" y="21952"/>
                    <a:pt x="1604" y="21881"/>
                  </a:cubicBezTo>
                  <a:close/>
                  <a:moveTo>
                    <a:pt x="1938" y="22083"/>
                  </a:moveTo>
                  <a:cubicBezTo>
                    <a:pt x="1938" y="22041"/>
                    <a:pt x="1938" y="21994"/>
                    <a:pt x="1938" y="21994"/>
                  </a:cubicBezTo>
                  <a:cubicBezTo>
                    <a:pt x="1974" y="21988"/>
                    <a:pt x="2003" y="21994"/>
                    <a:pt x="2081" y="21994"/>
                  </a:cubicBezTo>
                  <a:cubicBezTo>
                    <a:pt x="2015" y="22036"/>
                    <a:pt x="1986" y="22053"/>
                    <a:pt x="1938" y="22083"/>
                  </a:cubicBezTo>
                  <a:close/>
                  <a:moveTo>
                    <a:pt x="7554" y="20795"/>
                  </a:moveTo>
                  <a:cubicBezTo>
                    <a:pt x="7560" y="20748"/>
                    <a:pt x="7566" y="20676"/>
                    <a:pt x="7578" y="20599"/>
                  </a:cubicBezTo>
                  <a:cubicBezTo>
                    <a:pt x="7667" y="20664"/>
                    <a:pt x="7745" y="20718"/>
                    <a:pt x="7834" y="20784"/>
                  </a:cubicBezTo>
                  <a:cubicBezTo>
                    <a:pt x="7739" y="20789"/>
                    <a:pt x="7655" y="20795"/>
                    <a:pt x="7554" y="20795"/>
                  </a:cubicBezTo>
                  <a:close/>
                  <a:moveTo>
                    <a:pt x="7876" y="21654"/>
                  </a:moveTo>
                  <a:cubicBezTo>
                    <a:pt x="7864" y="21654"/>
                    <a:pt x="7852" y="21654"/>
                    <a:pt x="7840" y="21660"/>
                  </a:cubicBezTo>
                  <a:cubicBezTo>
                    <a:pt x="7840" y="21618"/>
                    <a:pt x="7834" y="21582"/>
                    <a:pt x="7828" y="21547"/>
                  </a:cubicBezTo>
                  <a:lnTo>
                    <a:pt x="7876" y="21547"/>
                  </a:lnTo>
                  <a:close/>
                  <a:moveTo>
                    <a:pt x="8448" y="21505"/>
                  </a:moveTo>
                  <a:cubicBezTo>
                    <a:pt x="8424" y="21421"/>
                    <a:pt x="8412" y="21362"/>
                    <a:pt x="8395" y="21302"/>
                  </a:cubicBezTo>
                  <a:cubicBezTo>
                    <a:pt x="8490" y="21350"/>
                    <a:pt x="8538" y="21404"/>
                    <a:pt x="8448" y="21505"/>
                  </a:cubicBezTo>
                  <a:close/>
                  <a:moveTo>
                    <a:pt x="8985" y="22214"/>
                  </a:moveTo>
                  <a:cubicBezTo>
                    <a:pt x="8979" y="22137"/>
                    <a:pt x="8967" y="22059"/>
                    <a:pt x="8955" y="21952"/>
                  </a:cubicBezTo>
                  <a:cubicBezTo>
                    <a:pt x="9021" y="21970"/>
                    <a:pt x="9080" y="21976"/>
                    <a:pt x="9098" y="22006"/>
                  </a:cubicBezTo>
                  <a:cubicBezTo>
                    <a:pt x="9170" y="22107"/>
                    <a:pt x="9056" y="22149"/>
                    <a:pt x="8985" y="22214"/>
                  </a:cubicBezTo>
                  <a:close/>
                  <a:moveTo>
                    <a:pt x="9539" y="22274"/>
                  </a:moveTo>
                  <a:cubicBezTo>
                    <a:pt x="9551" y="22262"/>
                    <a:pt x="9569" y="22250"/>
                    <a:pt x="9581" y="22238"/>
                  </a:cubicBezTo>
                  <a:cubicBezTo>
                    <a:pt x="9605" y="22268"/>
                    <a:pt x="9635" y="22304"/>
                    <a:pt x="9664" y="22340"/>
                  </a:cubicBezTo>
                  <a:cubicBezTo>
                    <a:pt x="9569" y="22369"/>
                    <a:pt x="9539" y="22340"/>
                    <a:pt x="9539" y="22274"/>
                  </a:cubicBezTo>
                  <a:close/>
                  <a:moveTo>
                    <a:pt x="10785" y="23186"/>
                  </a:moveTo>
                  <a:cubicBezTo>
                    <a:pt x="10779" y="23162"/>
                    <a:pt x="10773" y="23144"/>
                    <a:pt x="10761" y="23127"/>
                  </a:cubicBezTo>
                  <a:cubicBezTo>
                    <a:pt x="10797" y="23109"/>
                    <a:pt x="10833" y="23097"/>
                    <a:pt x="10869" y="23079"/>
                  </a:cubicBezTo>
                  <a:lnTo>
                    <a:pt x="10887" y="23121"/>
                  </a:lnTo>
                  <a:cubicBezTo>
                    <a:pt x="10857" y="23138"/>
                    <a:pt x="10821" y="23162"/>
                    <a:pt x="10785" y="23186"/>
                  </a:cubicBezTo>
                  <a:close/>
                  <a:moveTo>
                    <a:pt x="10696" y="22900"/>
                  </a:moveTo>
                  <a:cubicBezTo>
                    <a:pt x="10827" y="22828"/>
                    <a:pt x="10881" y="22852"/>
                    <a:pt x="10911" y="23001"/>
                  </a:cubicBezTo>
                  <a:close/>
                  <a:moveTo>
                    <a:pt x="11757" y="23228"/>
                  </a:moveTo>
                  <a:cubicBezTo>
                    <a:pt x="11739" y="23210"/>
                    <a:pt x="11721" y="23198"/>
                    <a:pt x="11709" y="23180"/>
                  </a:cubicBezTo>
                  <a:cubicBezTo>
                    <a:pt x="11739" y="23150"/>
                    <a:pt x="11775" y="23115"/>
                    <a:pt x="11811" y="23085"/>
                  </a:cubicBezTo>
                  <a:cubicBezTo>
                    <a:pt x="11823" y="23097"/>
                    <a:pt x="11835" y="23109"/>
                    <a:pt x="11847" y="23127"/>
                  </a:cubicBezTo>
                  <a:cubicBezTo>
                    <a:pt x="11817" y="23156"/>
                    <a:pt x="11787" y="23192"/>
                    <a:pt x="11757" y="23228"/>
                  </a:cubicBezTo>
                  <a:close/>
                  <a:moveTo>
                    <a:pt x="12097" y="22936"/>
                  </a:moveTo>
                  <a:cubicBezTo>
                    <a:pt x="12031" y="22906"/>
                    <a:pt x="11966" y="22876"/>
                    <a:pt x="11900" y="22852"/>
                  </a:cubicBezTo>
                  <a:cubicBezTo>
                    <a:pt x="11906" y="22834"/>
                    <a:pt x="11912" y="22822"/>
                    <a:pt x="11918" y="22805"/>
                  </a:cubicBezTo>
                  <a:cubicBezTo>
                    <a:pt x="11984" y="22834"/>
                    <a:pt x="12049" y="22870"/>
                    <a:pt x="12115" y="22900"/>
                  </a:cubicBezTo>
                  <a:cubicBezTo>
                    <a:pt x="12109" y="22912"/>
                    <a:pt x="12103" y="22924"/>
                    <a:pt x="12097" y="22936"/>
                  </a:cubicBezTo>
                  <a:close/>
                  <a:moveTo>
                    <a:pt x="12407" y="23013"/>
                  </a:moveTo>
                  <a:cubicBezTo>
                    <a:pt x="12383" y="23007"/>
                    <a:pt x="12341" y="22972"/>
                    <a:pt x="12341" y="22960"/>
                  </a:cubicBezTo>
                  <a:cubicBezTo>
                    <a:pt x="12347" y="22924"/>
                    <a:pt x="12377" y="22900"/>
                    <a:pt x="12401" y="22864"/>
                  </a:cubicBezTo>
                  <a:cubicBezTo>
                    <a:pt x="12455" y="22954"/>
                    <a:pt x="12467" y="22966"/>
                    <a:pt x="12562" y="23013"/>
                  </a:cubicBezTo>
                  <a:cubicBezTo>
                    <a:pt x="12508" y="23013"/>
                    <a:pt x="12455" y="23019"/>
                    <a:pt x="12407" y="23013"/>
                  </a:cubicBezTo>
                  <a:close/>
                  <a:moveTo>
                    <a:pt x="12955" y="23097"/>
                  </a:moveTo>
                  <a:cubicBezTo>
                    <a:pt x="12902" y="23115"/>
                    <a:pt x="12848" y="23091"/>
                    <a:pt x="12848" y="23013"/>
                  </a:cubicBezTo>
                  <a:cubicBezTo>
                    <a:pt x="12896" y="23007"/>
                    <a:pt x="12938" y="23001"/>
                    <a:pt x="13009" y="22989"/>
                  </a:cubicBezTo>
                  <a:cubicBezTo>
                    <a:pt x="12985" y="23037"/>
                    <a:pt x="12973" y="23097"/>
                    <a:pt x="12955" y="23103"/>
                  </a:cubicBezTo>
                  <a:close/>
                  <a:moveTo>
                    <a:pt x="13242" y="23133"/>
                  </a:moveTo>
                  <a:cubicBezTo>
                    <a:pt x="13248" y="23091"/>
                    <a:pt x="13254" y="23061"/>
                    <a:pt x="13265" y="23013"/>
                  </a:cubicBezTo>
                  <a:cubicBezTo>
                    <a:pt x="13313" y="23055"/>
                    <a:pt x="13349" y="23079"/>
                    <a:pt x="13415" y="23133"/>
                  </a:cubicBezTo>
                  <a:lnTo>
                    <a:pt x="13242" y="23133"/>
                  </a:lnTo>
                  <a:close/>
                  <a:moveTo>
                    <a:pt x="14219" y="23103"/>
                  </a:moveTo>
                  <a:cubicBezTo>
                    <a:pt x="14142" y="23121"/>
                    <a:pt x="14058" y="23133"/>
                    <a:pt x="13939" y="23150"/>
                  </a:cubicBezTo>
                  <a:cubicBezTo>
                    <a:pt x="13957" y="23061"/>
                    <a:pt x="13963" y="23025"/>
                    <a:pt x="13981" y="22954"/>
                  </a:cubicBezTo>
                  <a:cubicBezTo>
                    <a:pt x="14017" y="23007"/>
                    <a:pt x="14029" y="23031"/>
                    <a:pt x="14052" y="23067"/>
                  </a:cubicBezTo>
                  <a:cubicBezTo>
                    <a:pt x="14106" y="23055"/>
                    <a:pt x="14160" y="23043"/>
                    <a:pt x="14231" y="23025"/>
                  </a:cubicBezTo>
                  <a:cubicBezTo>
                    <a:pt x="14225" y="23055"/>
                    <a:pt x="14225" y="23097"/>
                    <a:pt x="14219" y="23103"/>
                  </a:cubicBezTo>
                  <a:close/>
                  <a:moveTo>
                    <a:pt x="17045" y="21886"/>
                  </a:moveTo>
                  <a:lnTo>
                    <a:pt x="17039" y="21886"/>
                  </a:lnTo>
                  <a:cubicBezTo>
                    <a:pt x="16968" y="21916"/>
                    <a:pt x="16896" y="21940"/>
                    <a:pt x="16795" y="21904"/>
                  </a:cubicBezTo>
                  <a:cubicBezTo>
                    <a:pt x="16890" y="21839"/>
                    <a:pt x="16968" y="21869"/>
                    <a:pt x="17039" y="21886"/>
                  </a:cubicBezTo>
                  <a:lnTo>
                    <a:pt x="17045" y="21886"/>
                  </a:lnTo>
                  <a:cubicBezTo>
                    <a:pt x="17057" y="21839"/>
                    <a:pt x="17069" y="21791"/>
                    <a:pt x="17099" y="21702"/>
                  </a:cubicBezTo>
                  <a:cubicBezTo>
                    <a:pt x="17135" y="21767"/>
                    <a:pt x="17153" y="21791"/>
                    <a:pt x="17171" y="21821"/>
                  </a:cubicBezTo>
                  <a:cubicBezTo>
                    <a:pt x="17123" y="21845"/>
                    <a:pt x="17081" y="21869"/>
                    <a:pt x="17045" y="21886"/>
                  </a:cubicBezTo>
                  <a:close/>
                  <a:moveTo>
                    <a:pt x="17296" y="22405"/>
                  </a:moveTo>
                  <a:cubicBezTo>
                    <a:pt x="17349" y="22328"/>
                    <a:pt x="17403" y="22310"/>
                    <a:pt x="17463" y="22351"/>
                  </a:cubicBezTo>
                  <a:cubicBezTo>
                    <a:pt x="17409" y="22369"/>
                    <a:pt x="17361" y="22381"/>
                    <a:pt x="17296" y="22405"/>
                  </a:cubicBezTo>
                  <a:close/>
                  <a:moveTo>
                    <a:pt x="20545" y="18429"/>
                  </a:moveTo>
                  <a:lnTo>
                    <a:pt x="20545" y="18291"/>
                  </a:lnTo>
                  <a:cubicBezTo>
                    <a:pt x="20617" y="18333"/>
                    <a:pt x="20617" y="18381"/>
                    <a:pt x="20545" y="18429"/>
                  </a:cubicBezTo>
                  <a:close/>
                  <a:moveTo>
                    <a:pt x="21117" y="18405"/>
                  </a:moveTo>
                  <a:cubicBezTo>
                    <a:pt x="21129" y="18399"/>
                    <a:pt x="21141" y="18399"/>
                    <a:pt x="21159" y="18399"/>
                  </a:cubicBezTo>
                  <a:cubicBezTo>
                    <a:pt x="21165" y="18446"/>
                    <a:pt x="21177" y="18488"/>
                    <a:pt x="21189" y="18560"/>
                  </a:cubicBezTo>
                  <a:cubicBezTo>
                    <a:pt x="21064" y="18506"/>
                    <a:pt x="21123" y="18452"/>
                    <a:pt x="21117" y="18405"/>
                  </a:cubicBezTo>
                  <a:close/>
                  <a:moveTo>
                    <a:pt x="21672" y="17117"/>
                  </a:moveTo>
                  <a:cubicBezTo>
                    <a:pt x="21666" y="17111"/>
                    <a:pt x="21660" y="17105"/>
                    <a:pt x="21660" y="17099"/>
                  </a:cubicBezTo>
                  <a:cubicBezTo>
                    <a:pt x="21714" y="17045"/>
                    <a:pt x="21767" y="16986"/>
                    <a:pt x="21827" y="16920"/>
                  </a:cubicBezTo>
                  <a:cubicBezTo>
                    <a:pt x="21839" y="16956"/>
                    <a:pt x="21851" y="16980"/>
                    <a:pt x="21869" y="17016"/>
                  </a:cubicBezTo>
                  <a:cubicBezTo>
                    <a:pt x="21803" y="17051"/>
                    <a:pt x="21737" y="17081"/>
                    <a:pt x="21672" y="17117"/>
                  </a:cubicBezTo>
                  <a:close/>
                  <a:moveTo>
                    <a:pt x="22059" y="16747"/>
                  </a:moveTo>
                  <a:cubicBezTo>
                    <a:pt x="22095" y="16610"/>
                    <a:pt x="21988" y="16473"/>
                    <a:pt x="22155" y="16372"/>
                  </a:cubicBezTo>
                  <a:cubicBezTo>
                    <a:pt x="22256" y="16509"/>
                    <a:pt x="22238" y="16586"/>
                    <a:pt x="22059" y="16747"/>
                  </a:cubicBezTo>
                  <a:close/>
                  <a:moveTo>
                    <a:pt x="22322" y="16443"/>
                  </a:moveTo>
                  <a:cubicBezTo>
                    <a:pt x="22310" y="16425"/>
                    <a:pt x="22286" y="16413"/>
                    <a:pt x="22292" y="16401"/>
                  </a:cubicBezTo>
                  <a:cubicBezTo>
                    <a:pt x="22292" y="16378"/>
                    <a:pt x="22304" y="16354"/>
                    <a:pt x="22316" y="16330"/>
                  </a:cubicBezTo>
                  <a:cubicBezTo>
                    <a:pt x="22334" y="16348"/>
                    <a:pt x="22351" y="16366"/>
                    <a:pt x="22381" y="16390"/>
                  </a:cubicBezTo>
                  <a:cubicBezTo>
                    <a:pt x="22351" y="16413"/>
                    <a:pt x="22340" y="16425"/>
                    <a:pt x="22322" y="16443"/>
                  </a:cubicBezTo>
                  <a:close/>
                  <a:moveTo>
                    <a:pt x="22697" y="16133"/>
                  </a:moveTo>
                  <a:cubicBezTo>
                    <a:pt x="22661" y="16127"/>
                    <a:pt x="22632" y="16115"/>
                    <a:pt x="22596" y="16109"/>
                  </a:cubicBezTo>
                  <a:cubicBezTo>
                    <a:pt x="22602" y="16091"/>
                    <a:pt x="22602" y="16074"/>
                    <a:pt x="22608" y="16056"/>
                  </a:cubicBezTo>
                  <a:cubicBezTo>
                    <a:pt x="22638" y="16068"/>
                    <a:pt x="22667" y="16074"/>
                    <a:pt x="22697" y="16086"/>
                  </a:cubicBezTo>
                  <a:cubicBezTo>
                    <a:pt x="22703" y="16086"/>
                    <a:pt x="22697" y="16115"/>
                    <a:pt x="22691" y="16133"/>
                  </a:cubicBezTo>
                  <a:close/>
                  <a:moveTo>
                    <a:pt x="24140" y="14380"/>
                  </a:moveTo>
                  <a:cubicBezTo>
                    <a:pt x="24074" y="14327"/>
                    <a:pt x="24068" y="14279"/>
                    <a:pt x="24170" y="14219"/>
                  </a:cubicBezTo>
                  <a:cubicBezTo>
                    <a:pt x="24152" y="14297"/>
                    <a:pt x="24146" y="14339"/>
                    <a:pt x="24140" y="14380"/>
                  </a:cubicBezTo>
                  <a:close/>
                  <a:moveTo>
                    <a:pt x="24480" y="13271"/>
                  </a:moveTo>
                  <a:cubicBezTo>
                    <a:pt x="24480" y="13260"/>
                    <a:pt x="24504" y="13242"/>
                    <a:pt x="24510" y="13248"/>
                  </a:cubicBezTo>
                  <a:cubicBezTo>
                    <a:pt x="24534" y="13266"/>
                    <a:pt x="24563" y="13283"/>
                    <a:pt x="24611" y="13319"/>
                  </a:cubicBezTo>
                  <a:cubicBezTo>
                    <a:pt x="24516" y="13355"/>
                    <a:pt x="24480" y="13337"/>
                    <a:pt x="24480" y="13271"/>
                  </a:cubicBezTo>
                  <a:close/>
                  <a:moveTo>
                    <a:pt x="24790" y="13021"/>
                  </a:moveTo>
                  <a:cubicBezTo>
                    <a:pt x="24748" y="13039"/>
                    <a:pt x="24700" y="13039"/>
                    <a:pt x="24659" y="13051"/>
                  </a:cubicBezTo>
                  <a:cubicBezTo>
                    <a:pt x="24653" y="13033"/>
                    <a:pt x="24647" y="13015"/>
                    <a:pt x="24641" y="12997"/>
                  </a:cubicBezTo>
                  <a:cubicBezTo>
                    <a:pt x="24683" y="12973"/>
                    <a:pt x="24718" y="12950"/>
                    <a:pt x="24778" y="12914"/>
                  </a:cubicBezTo>
                  <a:cubicBezTo>
                    <a:pt x="24784" y="12955"/>
                    <a:pt x="24802" y="13015"/>
                    <a:pt x="24790" y="13021"/>
                  </a:cubicBezTo>
                  <a:close/>
                  <a:moveTo>
                    <a:pt x="24909" y="12681"/>
                  </a:moveTo>
                  <a:cubicBezTo>
                    <a:pt x="24844" y="12586"/>
                    <a:pt x="24933" y="12538"/>
                    <a:pt x="24945" y="12473"/>
                  </a:cubicBezTo>
                  <a:lnTo>
                    <a:pt x="24945" y="12473"/>
                  </a:lnTo>
                  <a:cubicBezTo>
                    <a:pt x="24945" y="12467"/>
                    <a:pt x="24945" y="12467"/>
                    <a:pt x="24945" y="12461"/>
                  </a:cubicBezTo>
                  <a:cubicBezTo>
                    <a:pt x="24903" y="12413"/>
                    <a:pt x="24861" y="12359"/>
                    <a:pt x="24790" y="12443"/>
                  </a:cubicBezTo>
                  <a:cubicBezTo>
                    <a:pt x="24659" y="12592"/>
                    <a:pt x="24659" y="12651"/>
                    <a:pt x="24838" y="12812"/>
                  </a:cubicBezTo>
                  <a:cubicBezTo>
                    <a:pt x="24730" y="12830"/>
                    <a:pt x="24641" y="12830"/>
                    <a:pt x="24545" y="12854"/>
                  </a:cubicBezTo>
                  <a:cubicBezTo>
                    <a:pt x="24516" y="12860"/>
                    <a:pt x="24498" y="12902"/>
                    <a:pt x="24474" y="12926"/>
                  </a:cubicBezTo>
                  <a:cubicBezTo>
                    <a:pt x="24504" y="12944"/>
                    <a:pt x="24534" y="12961"/>
                    <a:pt x="24581" y="12991"/>
                  </a:cubicBezTo>
                  <a:cubicBezTo>
                    <a:pt x="24498" y="13087"/>
                    <a:pt x="24408" y="13188"/>
                    <a:pt x="24301" y="13307"/>
                  </a:cubicBezTo>
                  <a:cubicBezTo>
                    <a:pt x="24313" y="13337"/>
                    <a:pt x="24331" y="13391"/>
                    <a:pt x="24373" y="13480"/>
                  </a:cubicBezTo>
                  <a:cubicBezTo>
                    <a:pt x="24295" y="13444"/>
                    <a:pt x="24265" y="13421"/>
                    <a:pt x="24200" y="13385"/>
                  </a:cubicBezTo>
                  <a:cubicBezTo>
                    <a:pt x="24229" y="13438"/>
                    <a:pt x="24247" y="13468"/>
                    <a:pt x="24265" y="13498"/>
                  </a:cubicBezTo>
                  <a:cubicBezTo>
                    <a:pt x="24140" y="13570"/>
                    <a:pt x="24074" y="13695"/>
                    <a:pt x="24033" y="13808"/>
                  </a:cubicBezTo>
                  <a:cubicBezTo>
                    <a:pt x="23997" y="13909"/>
                    <a:pt x="23925" y="13957"/>
                    <a:pt x="23884" y="14035"/>
                  </a:cubicBezTo>
                  <a:cubicBezTo>
                    <a:pt x="23842" y="14106"/>
                    <a:pt x="23800" y="14172"/>
                    <a:pt x="23747" y="14261"/>
                  </a:cubicBezTo>
                  <a:cubicBezTo>
                    <a:pt x="23723" y="14261"/>
                    <a:pt x="23663" y="14255"/>
                    <a:pt x="23592" y="14249"/>
                  </a:cubicBezTo>
                  <a:cubicBezTo>
                    <a:pt x="23615" y="14303"/>
                    <a:pt x="23639" y="14351"/>
                    <a:pt x="23663" y="14410"/>
                  </a:cubicBezTo>
                  <a:cubicBezTo>
                    <a:pt x="23532" y="14523"/>
                    <a:pt x="23389" y="14643"/>
                    <a:pt x="23252" y="14762"/>
                  </a:cubicBezTo>
                  <a:cubicBezTo>
                    <a:pt x="23234" y="14780"/>
                    <a:pt x="23234" y="14822"/>
                    <a:pt x="23216" y="14851"/>
                  </a:cubicBezTo>
                  <a:cubicBezTo>
                    <a:pt x="23168" y="14941"/>
                    <a:pt x="23115" y="15030"/>
                    <a:pt x="22983" y="15012"/>
                  </a:cubicBezTo>
                  <a:lnTo>
                    <a:pt x="22983" y="15167"/>
                  </a:lnTo>
                  <a:cubicBezTo>
                    <a:pt x="22942" y="15155"/>
                    <a:pt x="22912" y="15144"/>
                    <a:pt x="22852" y="15126"/>
                  </a:cubicBezTo>
                  <a:cubicBezTo>
                    <a:pt x="22960" y="15269"/>
                    <a:pt x="22751" y="15340"/>
                    <a:pt x="22811" y="15465"/>
                  </a:cubicBezTo>
                  <a:cubicBezTo>
                    <a:pt x="22721" y="15531"/>
                    <a:pt x="22626" y="15591"/>
                    <a:pt x="22518" y="15668"/>
                  </a:cubicBezTo>
                  <a:cubicBezTo>
                    <a:pt x="22506" y="15716"/>
                    <a:pt x="22501" y="15811"/>
                    <a:pt x="22459" y="15883"/>
                  </a:cubicBezTo>
                  <a:cubicBezTo>
                    <a:pt x="22411" y="15966"/>
                    <a:pt x="22322" y="15972"/>
                    <a:pt x="22220" y="15901"/>
                  </a:cubicBezTo>
                  <a:cubicBezTo>
                    <a:pt x="22214" y="15960"/>
                    <a:pt x="22214" y="16002"/>
                    <a:pt x="22208" y="16050"/>
                  </a:cubicBezTo>
                  <a:cubicBezTo>
                    <a:pt x="22179" y="16056"/>
                    <a:pt x="22149" y="16056"/>
                    <a:pt x="22107" y="16062"/>
                  </a:cubicBezTo>
                  <a:cubicBezTo>
                    <a:pt x="22131" y="16229"/>
                    <a:pt x="22018" y="16294"/>
                    <a:pt x="21869" y="16336"/>
                  </a:cubicBezTo>
                  <a:cubicBezTo>
                    <a:pt x="21886" y="16390"/>
                    <a:pt x="21898" y="16437"/>
                    <a:pt x="21916" y="16497"/>
                  </a:cubicBezTo>
                  <a:cubicBezTo>
                    <a:pt x="21773" y="16616"/>
                    <a:pt x="21636" y="16735"/>
                    <a:pt x="21493" y="16861"/>
                  </a:cubicBezTo>
                  <a:cubicBezTo>
                    <a:pt x="21481" y="16867"/>
                    <a:pt x="21469" y="16878"/>
                    <a:pt x="21457" y="16884"/>
                  </a:cubicBezTo>
                  <a:cubicBezTo>
                    <a:pt x="21368" y="16926"/>
                    <a:pt x="21249" y="17075"/>
                    <a:pt x="21201" y="17200"/>
                  </a:cubicBezTo>
                  <a:cubicBezTo>
                    <a:pt x="21153" y="17188"/>
                    <a:pt x="21105" y="17177"/>
                    <a:pt x="21058" y="17165"/>
                  </a:cubicBezTo>
                  <a:cubicBezTo>
                    <a:pt x="21052" y="17183"/>
                    <a:pt x="21040" y="17194"/>
                    <a:pt x="21046" y="17200"/>
                  </a:cubicBezTo>
                  <a:cubicBezTo>
                    <a:pt x="21052" y="17230"/>
                    <a:pt x="21070" y="17248"/>
                    <a:pt x="21082" y="17272"/>
                  </a:cubicBezTo>
                  <a:cubicBezTo>
                    <a:pt x="21111" y="17343"/>
                    <a:pt x="21082" y="17367"/>
                    <a:pt x="21028" y="17409"/>
                  </a:cubicBezTo>
                  <a:cubicBezTo>
                    <a:pt x="20998" y="17433"/>
                    <a:pt x="21016" y="17516"/>
                    <a:pt x="20933" y="17552"/>
                  </a:cubicBezTo>
                  <a:cubicBezTo>
                    <a:pt x="20819" y="17606"/>
                    <a:pt x="20706" y="17683"/>
                    <a:pt x="20623" y="17785"/>
                  </a:cubicBezTo>
                  <a:cubicBezTo>
                    <a:pt x="20563" y="17862"/>
                    <a:pt x="20545" y="17981"/>
                    <a:pt x="20503" y="18095"/>
                  </a:cubicBezTo>
                  <a:cubicBezTo>
                    <a:pt x="20467" y="18101"/>
                    <a:pt x="20414" y="18107"/>
                    <a:pt x="20348" y="18119"/>
                  </a:cubicBezTo>
                  <a:cubicBezTo>
                    <a:pt x="20330" y="18178"/>
                    <a:pt x="20312" y="18250"/>
                    <a:pt x="20289" y="18339"/>
                  </a:cubicBezTo>
                  <a:cubicBezTo>
                    <a:pt x="20223" y="18363"/>
                    <a:pt x="20157" y="18435"/>
                    <a:pt x="20068" y="18351"/>
                  </a:cubicBezTo>
                  <a:cubicBezTo>
                    <a:pt x="20050" y="18435"/>
                    <a:pt x="20014" y="18518"/>
                    <a:pt x="20014" y="18601"/>
                  </a:cubicBezTo>
                  <a:cubicBezTo>
                    <a:pt x="20014" y="18756"/>
                    <a:pt x="19889" y="18715"/>
                    <a:pt x="19812" y="18739"/>
                  </a:cubicBezTo>
                  <a:lnTo>
                    <a:pt x="19812" y="18941"/>
                  </a:lnTo>
                  <a:cubicBezTo>
                    <a:pt x="19710" y="18917"/>
                    <a:pt x="19692" y="19072"/>
                    <a:pt x="19579" y="19031"/>
                  </a:cubicBezTo>
                  <a:cubicBezTo>
                    <a:pt x="19502" y="19162"/>
                    <a:pt x="19430" y="19293"/>
                    <a:pt x="19347" y="19442"/>
                  </a:cubicBezTo>
                  <a:cubicBezTo>
                    <a:pt x="19204" y="19394"/>
                    <a:pt x="19156" y="19514"/>
                    <a:pt x="19108" y="19639"/>
                  </a:cubicBezTo>
                  <a:cubicBezTo>
                    <a:pt x="19090" y="19692"/>
                    <a:pt x="19060" y="19734"/>
                    <a:pt x="19025" y="19770"/>
                  </a:cubicBezTo>
                  <a:cubicBezTo>
                    <a:pt x="19019" y="19782"/>
                    <a:pt x="18983" y="19764"/>
                    <a:pt x="18947" y="19758"/>
                  </a:cubicBezTo>
                  <a:cubicBezTo>
                    <a:pt x="18959" y="19782"/>
                    <a:pt x="18977" y="19812"/>
                    <a:pt x="19001" y="19865"/>
                  </a:cubicBezTo>
                  <a:lnTo>
                    <a:pt x="18792" y="19865"/>
                  </a:lnTo>
                  <a:cubicBezTo>
                    <a:pt x="18810" y="20020"/>
                    <a:pt x="18727" y="20122"/>
                    <a:pt x="18578" y="20187"/>
                  </a:cubicBezTo>
                  <a:cubicBezTo>
                    <a:pt x="18500" y="20223"/>
                    <a:pt x="18440" y="20283"/>
                    <a:pt x="18375" y="20336"/>
                  </a:cubicBezTo>
                  <a:cubicBezTo>
                    <a:pt x="18250" y="20456"/>
                    <a:pt x="18124" y="20575"/>
                    <a:pt x="17999" y="20694"/>
                  </a:cubicBezTo>
                  <a:cubicBezTo>
                    <a:pt x="17993" y="20700"/>
                    <a:pt x="17963" y="20700"/>
                    <a:pt x="17963" y="20706"/>
                  </a:cubicBezTo>
                  <a:cubicBezTo>
                    <a:pt x="17928" y="20909"/>
                    <a:pt x="17713" y="20933"/>
                    <a:pt x="17618" y="21070"/>
                  </a:cubicBezTo>
                  <a:cubicBezTo>
                    <a:pt x="17570" y="21058"/>
                    <a:pt x="17528" y="21046"/>
                    <a:pt x="17463" y="21028"/>
                  </a:cubicBezTo>
                  <a:cubicBezTo>
                    <a:pt x="17481" y="21099"/>
                    <a:pt x="17492" y="21147"/>
                    <a:pt x="17504" y="21219"/>
                  </a:cubicBezTo>
                  <a:cubicBezTo>
                    <a:pt x="17337" y="21284"/>
                    <a:pt x="17165" y="21350"/>
                    <a:pt x="16998" y="21421"/>
                  </a:cubicBezTo>
                  <a:cubicBezTo>
                    <a:pt x="16926" y="21451"/>
                    <a:pt x="16866" y="21511"/>
                    <a:pt x="16801" y="21547"/>
                  </a:cubicBezTo>
                  <a:cubicBezTo>
                    <a:pt x="16527" y="21702"/>
                    <a:pt x="16246" y="21863"/>
                    <a:pt x="15966" y="22012"/>
                  </a:cubicBezTo>
                  <a:cubicBezTo>
                    <a:pt x="15907" y="22041"/>
                    <a:pt x="15829" y="22047"/>
                    <a:pt x="15758" y="22065"/>
                  </a:cubicBezTo>
                  <a:cubicBezTo>
                    <a:pt x="15644" y="22083"/>
                    <a:pt x="15495" y="22071"/>
                    <a:pt x="15430" y="22137"/>
                  </a:cubicBezTo>
                  <a:cubicBezTo>
                    <a:pt x="15299" y="22274"/>
                    <a:pt x="15149" y="22351"/>
                    <a:pt x="14971" y="22381"/>
                  </a:cubicBezTo>
                  <a:cubicBezTo>
                    <a:pt x="14965" y="22381"/>
                    <a:pt x="14959" y="22417"/>
                    <a:pt x="14953" y="22423"/>
                  </a:cubicBezTo>
                  <a:cubicBezTo>
                    <a:pt x="14822" y="22411"/>
                    <a:pt x="14702" y="22399"/>
                    <a:pt x="14595" y="22393"/>
                  </a:cubicBezTo>
                  <a:cubicBezTo>
                    <a:pt x="14535" y="22483"/>
                    <a:pt x="14494" y="22548"/>
                    <a:pt x="14434" y="22638"/>
                  </a:cubicBezTo>
                  <a:cubicBezTo>
                    <a:pt x="14410" y="22572"/>
                    <a:pt x="14398" y="22536"/>
                    <a:pt x="14392" y="22524"/>
                  </a:cubicBezTo>
                  <a:cubicBezTo>
                    <a:pt x="14297" y="22489"/>
                    <a:pt x="14219" y="22453"/>
                    <a:pt x="14124" y="22417"/>
                  </a:cubicBezTo>
                  <a:cubicBezTo>
                    <a:pt x="14082" y="22477"/>
                    <a:pt x="14035" y="22548"/>
                    <a:pt x="13981" y="22626"/>
                  </a:cubicBezTo>
                  <a:cubicBezTo>
                    <a:pt x="13963" y="22602"/>
                    <a:pt x="13933" y="22566"/>
                    <a:pt x="13897" y="22524"/>
                  </a:cubicBezTo>
                  <a:cubicBezTo>
                    <a:pt x="13927" y="22501"/>
                    <a:pt x="13957" y="22489"/>
                    <a:pt x="13981" y="22471"/>
                  </a:cubicBezTo>
                  <a:cubicBezTo>
                    <a:pt x="13987" y="22399"/>
                    <a:pt x="13891" y="22357"/>
                    <a:pt x="13754" y="22369"/>
                  </a:cubicBezTo>
                  <a:cubicBezTo>
                    <a:pt x="13760" y="22501"/>
                    <a:pt x="13772" y="22632"/>
                    <a:pt x="13772" y="22763"/>
                  </a:cubicBezTo>
                  <a:cubicBezTo>
                    <a:pt x="13772" y="22775"/>
                    <a:pt x="13731" y="22793"/>
                    <a:pt x="13701" y="22811"/>
                  </a:cubicBezTo>
                  <a:lnTo>
                    <a:pt x="13701" y="22477"/>
                  </a:lnTo>
                  <a:cubicBezTo>
                    <a:pt x="13647" y="22429"/>
                    <a:pt x="13587" y="22536"/>
                    <a:pt x="13540" y="22423"/>
                  </a:cubicBezTo>
                  <a:cubicBezTo>
                    <a:pt x="13516" y="22357"/>
                    <a:pt x="13331" y="22417"/>
                    <a:pt x="13265" y="22495"/>
                  </a:cubicBezTo>
                  <a:cubicBezTo>
                    <a:pt x="13236" y="22518"/>
                    <a:pt x="13206" y="22542"/>
                    <a:pt x="13152" y="22584"/>
                  </a:cubicBezTo>
                  <a:cubicBezTo>
                    <a:pt x="13158" y="22518"/>
                    <a:pt x="13158" y="22477"/>
                    <a:pt x="13158" y="22435"/>
                  </a:cubicBezTo>
                  <a:cubicBezTo>
                    <a:pt x="13110" y="22399"/>
                    <a:pt x="13069" y="22399"/>
                    <a:pt x="13051" y="22465"/>
                  </a:cubicBezTo>
                  <a:cubicBezTo>
                    <a:pt x="13033" y="22536"/>
                    <a:pt x="13021" y="22614"/>
                    <a:pt x="12997" y="22733"/>
                  </a:cubicBezTo>
                  <a:cubicBezTo>
                    <a:pt x="12878" y="22578"/>
                    <a:pt x="13039" y="22399"/>
                    <a:pt x="12824" y="22316"/>
                  </a:cubicBezTo>
                  <a:cubicBezTo>
                    <a:pt x="12806" y="22334"/>
                    <a:pt x="12771" y="22363"/>
                    <a:pt x="12729" y="22399"/>
                  </a:cubicBezTo>
                  <a:cubicBezTo>
                    <a:pt x="12729" y="22405"/>
                    <a:pt x="12729" y="22405"/>
                    <a:pt x="12729" y="22405"/>
                  </a:cubicBezTo>
                  <a:cubicBezTo>
                    <a:pt x="12860" y="22465"/>
                    <a:pt x="12872" y="22483"/>
                    <a:pt x="12806" y="22578"/>
                  </a:cubicBezTo>
                  <a:cubicBezTo>
                    <a:pt x="12777" y="22626"/>
                    <a:pt x="12729" y="22662"/>
                    <a:pt x="12675" y="22709"/>
                  </a:cubicBezTo>
                  <a:cubicBezTo>
                    <a:pt x="12639" y="22662"/>
                    <a:pt x="12610" y="22626"/>
                    <a:pt x="12598" y="22608"/>
                  </a:cubicBezTo>
                  <a:cubicBezTo>
                    <a:pt x="12645" y="22530"/>
                    <a:pt x="12687" y="22471"/>
                    <a:pt x="12729" y="22405"/>
                  </a:cubicBezTo>
                  <a:cubicBezTo>
                    <a:pt x="12729" y="22405"/>
                    <a:pt x="12729" y="22405"/>
                    <a:pt x="12723" y="22405"/>
                  </a:cubicBezTo>
                  <a:cubicBezTo>
                    <a:pt x="12729" y="22405"/>
                    <a:pt x="12729" y="22405"/>
                    <a:pt x="12729" y="22399"/>
                  </a:cubicBezTo>
                  <a:lnTo>
                    <a:pt x="12729" y="22399"/>
                  </a:lnTo>
                  <a:cubicBezTo>
                    <a:pt x="12711" y="22369"/>
                    <a:pt x="12693" y="22346"/>
                    <a:pt x="12675" y="22316"/>
                  </a:cubicBezTo>
                  <a:cubicBezTo>
                    <a:pt x="12645" y="22334"/>
                    <a:pt x="12622" y="22351"/>
                    <a:pt x="12592" y="22369"/>
                  </a:cubicBezTo>
                  <a:cubicBezTo>
                    <a:pt x="12580" y="22340"/>
                    <a:pt x="12574" y="22316"/>
                    <a:pt x="12556" y="22280"/>
                  </a:cubicBezTo>
                  <a:cubicBezTo>
                    <a:pt x="12496" y="22310"/>
                    <a:pt x="12443" y="22340"/>
                    <a:pt x="12389" y="22363"/>
                  </a:cubicBezTo>
                  <a:cubicBezTo>
                    <a:pt x="12282" y="22310"/>
                    <a:pt x="12180" y="22226"/>
                    <a:pt x="12067" y="22214"/>
                  </a:cubicBezTo>
                  <a:cubicBezTo>
                    <a:pt x="11954" y="22202"/>
                    <a:pt x="11829" y="22256"/>
                    <a:pt x="11680" y="22286"/>
                  </a:cubicBezTo>
                  <a:cubicBezTo>
                    <a:pt x="11715" y="22232"/>
                    <a:pt x="11739" y="22191"/>
                    <a:pt x="11757" y="22149"/>
                  </a:cubicBezTo>
                  <a:cubicBezTo>
                    <a:pt x="11781" y="22089"/>
                    <a:pt x="11757" y="22041"/>
                    <a:pt x="11698" y="22053"/>
                  </a:cubicBezTo>
                  <a:cubicBezTo>
                    <a:pt x="11548" y="22071"/>
                    <a:pt x="11399" y="22107"/>
                    <a:pt x="11250" y="22143"/>
                  </a:cubicBezTo>
                  <a:cubicBezTo>
                    <a:pt x="11191" y="22095"/>
                    <a:pt x="11101" y="22065"/>
                    <a:pt x="11066" y="22006"/>
                  </a:cubicBezTo>
                  <a:cubicBezTo>
                    <a:pt x="11000" y="21892"/>
                    <a:pt x="10899" y="22041"/>
                    <a:pt x="10833" y="21952"/>
                  </a:cubicBezTo>
                  <a:cubicBezTo>
                    <a:pt x="10797" y="21892"/>
                    <a:pt x="10720" y="21857"/>
                    <a:pt x="10654" y="21827"/>
                  </a:cubicBezTo>
                  <a:cubicBezTo>
                    <a:pt x="10618" y="21809"/>
                    <a:pt x="10571" y="21821"/>
                    <a:pt x="10505" y="21821"/>
                  </a:cubicBezTo>
                  <a:cubicBezTo>
                    <a:pt x="10529" y="21761"/>
                    <a:pt x="10547" y="21725"/>
                    <a:pt x="10583" y="21654"/>
                  </a:cubicBezTo>
                  <a:cubicBezTo>
                    <a:pt x="10499" y="21684"/>
                    <a:pt x="10457" y="21702"/>
                    <a:pt x="10416" y="21720"/>
                  </a:cubicBezTo>
                  <a:cubicBezTo>
                    <a:pt x="10368" y="21690"/>
                    <a:pt x="10320" y="21654"/>
                    <a:pt x="10273" y="21642"/>
                  </a:cubicBezTo>
                  <a:cubicBezTo>
                    <a:pt x="10231" y="21636"/>
                    <a:pt x="10177" y="21666"/>
                    <a:pt x="10106" y="21684"/>
                  </a:cubicBezTo>
                  <a:cubicBezTo>
                    <a:pt x="10135" y="21612"/>
                    <a:pt x="10153" y="21570"/>
                    <a:pt x="10177" y="21523"/>
                  </a:cubicBezTo>
                  <a:cubicBezTo>
                    <a:pt x="10153" y="21517"/>
                    <a:pt x="10135" y="21499"/>
                    <a:pt x="10118" y="21499"/>
                  </a:cubicBezTo>
                  <a:cubicBezTo>
                    <a:pt x="10040" y="21505"/>
                    <a:pt x="9963" y="21517"/>
                    <a:pt x="9873" y="21529"/>
                  </a:cubicBezTo>
                  <a:cubicBezTo>
                    <a:pt x="9855" y="21547"/>
                    <a:pt x="9831" y="21582"/>
                    <a:pt x="9814" y="21612"/>
                  </a:cubicBezTo>
                  <a:cubicBezTo>
                    <a:pt x="9700" y="21463"/>
                    <a:pt x="9629" y="21266"/>
                    <a:pt x="9372" y="21308"/>
                  </a:cubicBezTo>
                  <a:cubicBezTo>
                    <a:pt x="9366" y="21272"/>
                    <a:pt x="9354" y="21219"/>
                    <a:pt x="9343" y="21159"/>
                  </a:cubicBezTo>
                  <a:cubicBezTo>
                    <a:pt x="9241" y="21177"/>
                    <a:pt x="9140" y="21195"/>
                    <a:pt x="9033" y="21213"/>
                  </a:cubicBezTo>
                  <a:lnTo>
                    <a:pt x="9033" y="21094"/>
                  </a:lnTo>
                  <a:cubicBezTo>
                    <a:pt x="8955" y="21070"/>
                    <a:pt x="8883" y="21070"/>
                    <a:pt x="8830" y="21034"/>
                  </a:cubicBezTo>
                  <a:cubicBezTo>
                    <a:pt x="8782" y="20998"/>
                    <a:pt x="8752" y="20927"/>
                    <a:pt x="8711" y="20873"/>
                  </a:cubicBezTo>
                  <a:cubicBezTo>
                    <a:pt x="8490" y="20843"/>
                    <a:pt x="8269" y="20795"/>
                    <a:pt x="8037" y="20849"/>
                  </a:cubicBezTo>
                  <a:cubicBezTo>
                    <a:pt x="8037" y="20831"/>
                    <a:pt x="8031" y="20819"/>
                    <a:pt x="8031" y="20807"/>
                  </a:cubicBezTo>
                  <a:cubicBezTo>
                    <a:pt x="8073" y="20772"/>
                    <a:pt x="8120" y="20736"/>
                    <a:pt x="8186" y="20682"/>
                  </a:cubicBezTo>
                  <a:cubicBezTo>
                    <a:pt x="8114" y="20646"/>
                    <a:pt x="8055" y="20599"/>
                    <a:pt x="8001" y="20605"/>
                  </a:cubicBezTo>
                  <a:cubicBezTo>
                    <a:pt x="7900" y="20611"/>
                    <a:pt x="7834" y="20587"/>
                    <a:pt x="7798" y="20491"/>
                  </a:cubicBezTo>
                  <a:cubicBezTo>
                    <a:pt x="7721" y="20503"/>
                    <a:pt x="7655" y="20515"/>
                    <a:pt x="7590" y="20521"/>
                  </a:cubicBezTo>
                  <a:cubicBezTo>
                    <a:pt x="7566" y="20527"/>
                    <a:pt x="7524" y="20533"/>
                    <a:pt x="7518" y="20515"/>
                  </a:cubicBezTo>
                  <a:cubicBezTo>
                    <a:pt x="7429" y="20396"/>
                    <a:pt x="7321" y="20438"/>
                    <a:pt x="7208" y="20456"/>
                  </a:cubicBezTo>
                  <a:cubicBezTo>
                    <a:pt x="7155" y="20468"/>
                    <a:pt x="7101" y="20468"/>
                    <a:pt x="7047" y="20473"/>
                  </a:cubicBezTo>
                  <a:cubicBezTo>
                    <a:pt x="6761" y="20503"/>
                    <a:pt x="6487" y="20551"/>
                    <a:pt x="6219" y="20670"/>
                  </a:cubicBezTo>
                  <a:cubicBezTo>
                    <a:pt x="6058" y="20742"/>
                    <a:pt x="5867" y="20760"/>
                    <a:pt x="5688" y="20801"/>
                  </a:cubicBezTo>
                  <a:cubicBezTo>
                    <a:pt x="5575" y="20825"/>
                    <a:pt x="5467" y="20861"/>
                    <a:pt x="5354" y="20879"/>
                  </a:cubicBezTo>
                  <a:cubicBezTo>
                    <a:pt x="5229" y="20903"/>
                    <a:pt x="5098" y="20927"/>
                    <a:pt x="4972" y="20927"/>
                  </a:cubicBezTo>
                  <a:cubicBezTo>
                    <a:pt x="4782" y="20921"/>
                    <a:pt x="4603" y="20986"/>
                    <a:pt x="4424" y="21040"/>
                  </a:cubicBezTo>
                  <a:cubicBezTo>
                    <a:pt x="4269" y="21082"/>
                    <a:pt x="4114" y="21141"/>
                    <a:pt x="3953" y="21171"/>
                  </a:cubicBezTo>
                  <a:cubicBezTo>
                    <a:pt x="3840" y="21189"/>
                    <a:pt x="3709" y="21189"/>
                    <a:pt x="3601" y="21159"/>
                  </a:cubicBezTo>
                  <a:cubicBezTo>
                    <a:pt x="3494" y="21129"/>
                    <a:pt x="3494" y="21260"/>
                    <a:pt x="3416" y="21249"/>
                  </a:cubicBezTo>
                  <a:cubicBezTo>
                    <a:pt x="3345" y="21237"/>
                    <a:pt x="3249" y="21189"/>
                    <a:pt x="3220" y="21219"/>
                  </a:cubicBezTo>
                  <a:cubicBezTo>
                    <a:pt x="3035" y="21374"/>
                    <a:pt x="2814" y="21260"/>
                    <a:pt x="2623" y="21332"/>
                  </a:cubicBezTo>
                  <a:cubicBezTo>
                    <a:pt x="2618" y="21320"/>
                    <a:pt x="2612" y="21308"/>
                    <a:pt x="2606" y="21296"/>
                  </a:cubicBezTo>
                  <a:cubicBezTo>
                    <a:pt x="2689" y="21249"/>
                    <a:pt x="2778" y="21195"/>
                    <a:pt x="2862" y="21147"/>
                  </a:cubicBezTo>
                  <a:cubicBezTo>
                    <a:pt x="2677" y="21117"/>
                    <a:pt x="2510" y="21177"/>
                    <a:pt x="2349" y="21237"/>
                  </a:cubicBezTo>
                  <a:cubicBezTo>
                    <a:pt x="2248" y="21165"/>
                    <a:pt x="2307" y="21094"/>
                    <a:pt x="2343" y="21010"/>
                  </a:cubicBezTo>
                  <a:cubicBezTo>
                    <a:pt x="2170" y="20933"/>
                    <a:pt x="1878" y="20998"/>
                    <a:pt x="1920" y="20664"/>
                  </a:cubicBezTo>
                  <a:lnTo>
                    <a:pt x="1610" y="20664"/>
                  </a:lnTo>
                  <a:cubicBezTo>
                    <a:pt x="1658" y="20599"/>
                    <a:pt x="1693" y="20557"/>
                    <a:pt x="1735" y="20497"/>
                  </a:cubicBezTo>
                  <a:cubicBezTo>
                    <a:pt x="1693" y="20485"/>
                    <a:pt x="1658" y="20479"/>
                    <a:pt x="1610" y="20468"/>
                  </a:cubicBezTo>
                  <a:cubicBezTo>
                    <a:pt x="1634" y="20289"/>
                    <a:pt x="1562" y="20169"/>
                    <a:pt x="1348" y="20169"/>
                  </a:cubicBezTo>
                  <a:cubicBezTo>
                    <a:pt x="1371" y="20050"/>
                    <a:pt x="1395" y="19949"/>
                    <a:pt x="1419" y="19836"/>
                  </a:cubicBezTo>
                  <a:cubicBezTo>
                    <a:pt x="1324" y="19842"/>
                    <a:pt x="1288" y="19752"/>
                    <a:pt x="1306" y="19681"/>
                  </a:cubicBezTo>
                  <a:cubicBezTo>
                    <a:pt x="1348" y="19555"/>
                    <a:pt x="1300" y="19442"/>
                    <a:pt x="1306" y="19317"/>
                  </a:cubicBezTo>
                  <a:cubicBezTo>
                    <a:pt x="1312" y="19192"/>
                    <a:pt x="1383" y="19066"/>
                    <a:pt x="1479" y="19001"/>
                  </a:cubicBezTo>
                  <a:cubicBezTo>
                    <a:pt x="1437" y="18959"/>
                    <a:pt x="1389" y="18917"/>
                    <a:pt x="1348" y="18876"/>
                  </a:cubicBezTo>
                  <a:cubicBezTo>
                    <a:pt x="1228" y="18727"/>
                    <a:pt x="1330" y="18619"/>
                    <a:pt x="1419" y="18506"/>
                  </a:cubicBezTo>
                  <a:cubicBezTo>
                    <a:pt x="1431" y="18488"/>
                    <a:pt x="1443" y="18476"/>
                    <a:pt x="1461" y="18464"/>
                  </a:cubicBezTo>
                  <a:cubicBezTo>
                    <a:pt x="1425" y="18417"/>
                    <a:pt x="1395" y="18381"/>
                    <a:pt x="1348" y="18327"/>
                  </a:cubicBezTo>
                  <a:cubicBezTo>
                    <a:pt x="1407" y="18268"/>
                    <a:pt x="1461" y="18220"/>
                    <a:pt x="1515" y="18172"/>
                  </a:cubicBezTo>
                  <a:cubicBezTo>
                    <a:pt x="1479" y="18154"/>
                    <a:pt x="1443" y="18136"/>
                    <a:pt x="1413" y="18119"/>
                  </a:cubicBezTo>
                  <a:cubicBezTo>
                    <a:pt x="1455" y="18065"/>
                    <a:pt x="1497" y="18017"/>
                    <a:pt x="1550" y="17952"/>
                  </a:cubicBezTo>
                  <a:cubicBezTo>
                    <a:pt x="1532" y="17850"/>
                    <a:pt x="1503" y="17737"/>
                    <a:pt x="1664" y="17695"/>
                  </a:cubicBezTo>
                  <a:cubicBezTo>
                    <a:pt x="1670" y="17695"/>
                    <a:pt x="1687" y="17671"/>
                    <a:pt x="1681" y="17665"/>
                  </a:cubicBezTo>
                  <a:cubicBezTo>
                    <a:pt x="1586" y="17552"/>
                    <a:pt x="1771" y="17576"/>
                    <a:pt x="1759" y="17504"/>
                  </a:cubicBezTo>
                  <a:cubicBezTo>
                    <a:pt x="1717" y="17457"/>
                    <a:pt x="1676" y="17409"/>
                    <a:pt x="1646" y="17373"/>
                  </a:cubicBezTo>
                  <a:cubicBezTo>
                    <a:pt x="1753" y="17260"/>
                    <a:pt x="1848" y="17159"/>
                    <a:pt x="1950" y="17045"/>
                  </a:cubicBezTo>
                  <a:cubicBezTo>
                    <a:pt x="1837" y="16932"/>
                    <a:pt x="1950" y="16819"/>
                    <a:pt x="1914" y="16700"/>
                  </a:cubicBezTo>
                  <a:cubicBezTo>
                    <a:pt x="1932" y="16700"/>
                    <a:pt x="1944" y="16694"/>
                    <a:pt x="1962" y="16688"/>
                  </a:cubicBezTo>
                  <a:cubicBezTo>
                    <a:pt x="1980" y="16712"/>
                    <a:pt x="1992" y="16735"/>
                    <a:pt x="2021" y="16771"/>
                  </a:cubicBezTo>
                  <a:cubicBezTo>
                    <a:pt x="2123" y="16723"/>
                    <a:pt x="2230" y="16676"/>
                    <a:pt x="2349" y="16622"/>
                  </a:cubicBezTo>
                  <a:cubicBezTo>
                    <a:pt x="2313" y="16574"/>
                    <a:pt x="2290" y="16545"/>
                    <a:pt x="2266" y="16515"/>
                  </a:cubicBezTo>
                  <a:cubicBezTo>
                    <a:pt x="2307" y="16509"/>
                    <a:pt x="2349" y="16509"/>
                    <a:pt x="2415" y="16503"/>
                  </a:cubicBezTo>
                  <a:cubicBezTo>
                    <a:pt x="2385" y="16455"/>
                    <a:pt x="2367" y="16425"/>
                    <a:pt x="2343" y="16390"/>
                  </a:cubicBezTo>
                  <a:cubicBezTo>
                    <a:pt x="2343" y="16390"/>
                    <a:pt x="2343" y="16390"/>
                    <a:pt x="2343" y="16390"/>
                  </a:cubicBezTo>
                  <a:cubicBezTo>
                    <a:pt x="2355" y="16312"/>
                    <a:pt x="2367" y="16241"/>
                    <a:pt x="2379" y="16151"/>
                  </a:cubicBezTo>
                  <a:cubicBezTo>
                    <a:pt x="2463" y="16187"/>
                    <a:pt x="2552" y="16193"/>
                    <a:pt x="2594" y="16097"/>
                  </a:cubicBezTo>
                  <a:cubicBezTo>
                    <a:pt x="2659" y="15942"/>
                    <a:pt x="2665" y="15948"/>
                    <a:pt x="2814" y="15847"/>
                  </a:cubicBezTo>
                  <a:cubicBezTo>
                    <a:pt x="2892" y="15799"/>
                    <a:pt x="2981" y="15728"/>
                    <a:pt x="2957" y="15615"/>
                  </a:cubicBezTo>
                  <a:lnTo>
                    <a:pt x="2957" y="15615"/>
                  </a:lnTo>
                  <a:cubicBezTo>
                    <a:pt x="2957" y="15615"/>
                    <a:pt x="2951" y="15609"/>
                    <a:pt x="2951" y="15609"/>
                  </a:cubicBezTo>
                  <a:cubicBezTo>
                    <a:pt x="2892" y="15603"/>
                    <a:pt x="2832" y="15597"/>
                    <a:pt x="2749" y="15585"/>
                  </a:cubicBezTo>
                  <a:cubicBezTo>
                    <a:pt x="2773" y="15537"/>
                    <a:pt x="2790" y="15489"/>
                    <a:pt x="2826" y="15424"/>
                  </a:cubicBezTo>
                  <a:cubicBezTo>
                    <a:pt x="2880" y="15501"/>
                    <a:pt x="2916" y="15555"/>
                    <a:pt x="2951" y="15609"/>
                  </a:cubicBezTo>
                  <a:lnTo>
                    <a:pt x="2957" y="15609"/>
                  </a:lnTo>
                  <a:lnTo>
                    <a:pt x="2957" y="15615"/>
                  </a:lnTo>
                  <a:cubicBezTo>
                    <a:pt x="3148" y="15603"/>
                    <a:pt x="3154" y="15603"/>
                    <a:pt x="3148" y="15430"/>
                  </a:cubicBezTo>
                  <a:cubicBezTo>
                    <a:pt x="3136" y="15299"/>
                    <a:pt x="3238" y="15322"/>
                    <a:pt x="3285" y="15304"/>
                  </a:cubicBezTo>
                  <a:cubicBezTo>
                    <a:pt x="3321" y="15161"/>
                    <a:pt x="3351" y="15024"/>
                    <a:pt x="3387" y="14857"/>
                  </a:cubicBezTo>
                  <a:cubicBezTo>
                    <a:pt x="3399" y="14929"/>
                    <a:pt x="3410" y="14965"/>
                    <a:pt x="3422" y="15018"/>
                  </a:cubicBezTo>
                  <a:cubicBezTo>
                    <a:pt x="3470" y="14989"/>
                    <a:pt x="3506" y="14977"/>
                    <a:pt x="3536" y="14953"/>
                  </a:cubicBezTo>
                  <a:cubicBezTo>
                    <a:pt x="3643" y="14881"/>
                    <a:pt x="3744" y="14792"/>
                    <a:pt x="3858" y="14732"/>
                  </a:cubicBezTo>
                  <a:cubicBezTo>
                    <a:pt x="3935" y="14696"/>
                    <a:pt x="3905" y="14637"/>
                    <a:pt x="3935" y="14595"/>
                  </a:cubicBezTo>
                  <a:cubicBezTo>
                    <a:pt x="3935" y="14595"/>
                    <a:pt x="3935" y="14595"/>
                    <a:pt x="3935" y="14589"/>
                  </a:cubicBezTo>
                  <a:cubicBezTo>
                    <a:pt x="3935" y="14589"/>
                    <a:pt x="3935" y="14589"/>
                    <a:pt x="3935" y="14589"/>
                  </a:cubicBezTo>
                  <a:cubicBezTo>
                    <a:pt x="3887" y="14553"/>
                    <a:pt x="3780" y="14571"/>
                    <a:pt x="3840" y="14446"/>
                  </a:cubicBezTo>
                  <a:cubicBezTo>
                    <a:pt x="3905" y="14482"/>
                    <a:pt x="3953" y="14512"/>
                    <a:pt x="3935" y="14589"/>
                  </a:cubicBezTo>
                  <a:cubicBezTo>
                    <a:pt x="3935" y="14589"/>
                    <a:pt x="3935" y="14589"/>
                    <a:pt x="3935" y="14589"/>
                  </a:cubicBezTo>
                  <a:cubicBezTo>
                    <a:pt x="3935" y="14589"/>
                    <a:pt x="3935" y="14589"/>
                    <a:pt x="3935" y="14595"/>
                  </a:cubicBezTo>
                  <a:cubicBezTo>
                    <a:pt x="3971" y="14607"/>
                    <a:pt x="4007" y="14625"/>
                    <a:pt x="4054" y="14643"/>
                  </a:cubicBezTo>
                  <a:cubicBezTo>
                    <a:pt x="4096" y="14577"/>
                    <a:pt x="4144" y="14518"/>
                    <a:pt x="4197" y="14446"/>
                  </a:cubicBezTo>
                  <a:cubicBezTo>
                    <a:pt x="4174" y="14398"/>
                    <a:pt x="4150" y="14351"/>
                    <a:pt x="4120" y="14297"/>
                  </a:cubicBezTo>
                  <a:cubicBezTo>
                    <a:pt x="4185" y="14243"/>
                    <a:pt x="4227" y="14178"/>
                    <a:pt x="4329" y="14255"/>
                  </a:cubicBezTo>
                  <a:cubicBezTo>
                    <a:pt x="4370" y="14285"/>
                    <a:pt x="4460" y="14243"/>
                    <a:pt x="4525" y="14255"/>
                  </a:cubicBezTo>
                  <a:cubicBezTo>
                    <a:pt x="4621" y="14267"/>
                    <a:pt x="4633" y="14190"/>
                    <a:pt x="4668" y="14136"/>
                  </a:cubicBezTo>
                  <a:cubicBezTo>
                    <a:pt x="4716" y="14064"/>
                    <a:pt x="4877" y="14011"/>
                    <a:pt x="4978" y="14035"/>
                  </a:cubicBezTo>
                  <a:cubicBezTo>
                    <a:pt x="4990" y="14035"/>
                    <a:pt x="5002" y="14052"/>
                    <a:pt x="5014" y="14052"/>
                  </a:cubicBezTo>
                  <a:cubicBezTo>
                    <a:pt x="5026" y="14052"/>
                    <a:pt x="5038" y="14047"/>
                    <a:pt x="5056" y="14041"/>
                  </a:cubicBezTo>
                  <a:lnTo>
                    <a:pt x="5056" y="13933"/>
                  </a:lnTo>
                  <a:cubicBezTo>
                    <a:pt x="5235" y="13838"/>
                    <a:pt x="5396" y="13748"/>
                    <a:pt x="5527" y="13671"/>
                  </a:cubicBezTo>
                  <a:cubicBezTo>
                    <a:pt x="5628" y="13641"/>
                    <a:pt x="5634" y="13784"/>
                    <a:pt x="5730" y="13725"/>
                  </a:cubicBezTo>
                  <a:cubicBezTo>
                    <a:pt x="5831" y="13665"/>
                    <a:pt x="5628" y="13611"/>
                    <a:pt x="5742" y="13564"/>
                  </a:cubicBezTo>
                  <a:cubicBezTo>
                    <a:pt x="5950" y="13665"/>
                    <a:pt x="6046" y="13474"/>
                    <a:pt x="6201" y="13379"/>
                  </a:cubicBezTo>
                  <a:cubicBezTo>
                    <a:pt x="6248" y="13415"/>
                    <a:pt x="6302" y="13450"/>
                    <a:pt x="6356" y="13492"/>
                  </a:cubicBezTo>
                  <a:cubicBezTo>
                    <a:pt x="6415" y="13468"/>
                    <a:pt x="6475" y="13450"/>
                    <a:pt x="6534" y="13426"/>
                  </a:cubicBezTo>
                  <a:cubicBezTo>
                    <a:pt x="6534" y="13373"/>
                    <a:pt x="6529" y="13313"/>
                    <a:pt x="6523" y="13248"/>
                  </a:cubicBezTo>
                  <a:cubicBezTo>
                    <a:pt x="6725" y="13385"/>
                    <a:pt x="6690" y="13397"/>
                    <a:pt x="6809" y="13212"/>
                  </a:cubicBezTo>
                  <a:cubicBezTo>
                    <a:pt x="6839" y="13283"/>
                    <a:pt x="6874" y="13355"/>
                    <a:pt x="6904" y="13426"/>
                  </a:cubicBezTo>
                  <a:cubicBezTo>
                    <a:pt x="6982" y="13391"/>
                    <a:pt x="7029" y="13343"/>
                    <a:pt x="7083" y="13337"/>
                  </a:cubicBezTo>
                  <a:cubicBezTo>
                    <a:pt x="7143" y="13331"/>
                    <a:pt x="7208" y="13361"/>
                    <a:pt x="7286" y="13373"/>
                  </a:cubicBezTo>
                  <a:cubicBezTo>
                    <a:pt x="7316" y="13325"/>
                    <a:pt x="7345" y="13271"/>
                    <a:pt x="7375" y="13218"/>
                  </a:cubicBezTo>
                  <a:cubicBezTo>
                    <a:pt x="7482" y="13146"/>
                    <a:pt x="7643" y="13212"/>
                    <a:pt x="7715" y="13379"/>
                  </a:cubicBezTo>
                  <a:cubicBezTo>
                    <a:pt x="7798" y="13343"/>
                    <a:pt x="7882" y="13313"/>
                    <a:pt x="7977" y="13277"/>
                  </a:cubicBezTo>
                  <a:cubicBezTo>
                    <a:pt x="7930" y="13224"/>
                    <a:pt x="7936" y="13176"/>
                    <a:pt x="7977" y="13128"/>
                  </a:cubicBezTo>
                  <a:lnTo>
                    <a:pt x="7977" y="13128"/>
                  </a:lnTo>
                  <a:cubicBezTo>
                    <a:pt x="7977" y="13128"/>
                    <a:pt x="7977" y="13122"/>
                    <a:pt x="7977" y="13122"/>
                  </a:cubicBezTo>
                  <a:cubicBezTo>
                    <a:pt x="7858" y="13134"/>
                    <a:pt x="7786" y="13081"/>
                    <a:pt x="7769" y="12961"/>
                  </a:cubicBezTo>
                  <a:cubicBezTo>
                    <a:pt x="7912" y="12961"/>
                    <a:pt x="7959" y="12991"/>
                    <a:pt x="7977" y="13122"/>
                  </a:cubicBezTo>
                  <a:lnTo>
                    <a:pt x="7983" y="13122"/>
                  </a:lnTo>
                  <a:cubicBezTo>
                    <a:pt x="7983" y="13122"/>
                    <a:pt x="7983" y="13128"/>
                    <a:pt x="7977" y="13128"/>
                  </a:cubicBezTo>
                  <a:cubicBezTo>
                    <a:pt x="8019" y="13105"/>
                    <a:pt x="8055" y="13087"/>
                    <a:pt x="8108" y="13051"/>
                  </a:cubicBezTo>
                  <a:cubicBezTo>
                    <a:pt x="8091" y="13164"/>
                    <a:pt x="8186" y="13277"/>
                    <a:pt x="8019" y="13373"/>
                  </a:cubicBezTo>
                  <a:cubicBezTo>
                    <a:pt x="8091" y="13403"/>
                    <a:pt x="8138" y="13421"/>
                    <a:pt x="8192" y="13444"/>
                  </a:cubicBezTo>
                  <a:cubicBezTo>
                    <a:pt x="8216" y="13391"/>
                    <a:pt x="8228" y="13349"/>
                    <a:pt x="8252" y="13295"/>
                  </a:cubicBezTo>
                  <a:cubicBezTo>
                    <a:pt x="8317" y="13277"/>
                    <a:pt x="8395" y="13260"/>
                    <a:pt x="8478" y="13242"/>
                  </a:cubicBezTo>
                  <a:cubicBezTo>
                    <a:pt x="8466" y="13200"/>
                    <a:pt x="8454" y="13158"/>
                    <a:pt x="8442" y="13099"/>
                  </a:cubicBezTo>
                  <a:cubicBezTo>
                    <a:pt x="8544" y="13188"/>
                    <a:pt x="8627" y="13266"/>
                    <a:pt x="8723" y="13361"/>
                  </a:cubicBezTo>
                  <a:cubicBezTo>
                    <a:pt x="8752" y="13283"/>
                    <a:pt x="8776" y="13230"/>
                    <a:pt x="8806" y="13158"/>
                  </a:cubicBezTo>
                  <a:cubicBezTo>
                    <a:pt x="8943" y="13325"/>
                    <a:pt x="9122" y="13146"/>
                    <a:pt x="9289" y="13260"/>
                  </a:cubicBezTo>
                  <a:cubicBezTo>
                    <a:pt x="9277" y="13188"/>
                    <a:pt x="9265" y="13146"/>
                    <a:pt x="9271" y="13111"/>
                  </a:cubicBezTo>
                  <a:cubicBezTo>
                    <a:pt x="9283" y="13075"/>
                    <a:pt x="9319" y="13051"/>
                    <a:pt x="9354" y="13015"/>
                  </a:cubicBezTo>
                  <a:cubicBezTo>
                    <a:pt x="9444" y="13116"/>
                    <a:pt x="9533" y="13194"/>
                    <a:pt x="9647" y="13057"/>
                  </a:cubicBezTo>
                  <a:cubicBezTo>
                    <a:pt x="9670" y="13027"/>
                    <a:pt x="9742" y="13051"/>
                    <a:pt x="9796" y="13051"/>
                  </a:cubicBezTo>
                  <a:cubicBezTo>
                    <a:pt x="9909" y="13051"/>
                    <a:pt x="9969" y="12997"/>
                    <a:pt x="9986" y="12884"/>
                  </a:cubicBezTo>
                  <a:cubicBezTo>
                    <a:pt x="9992" y="12854"/>
                    <a:pt x="9992" y="12818"/>
                    <a:pt x="9998" y="12783"/>
                  </a:cubicBezTo>
                  <a:cubicBezTo>
                    <a:pt x="10082" y="12824"/>
                    <a:pt x="10153" y="12878"/>
                    <a:pt x="10237" y="12902"/>
                  </a:cubicBezTo>
                  <a:cubicBezTo>
                    <a:pt x="10338" y="12932"/>
                    <a:pt x="10386" y="12890"/>
                    <a:pt x="10422" y="12777"/>
                  </a:cubicBezTo>
                  <a:cubicBezTo>
                    <a:pt x="10487" y="12765"/>
                    <a:pt x="10553" y="12759"/>
                    <a:pt x="10636" y="12747"/>
                  </a:cubicBezTo>
                  <a:cubicBezTo>
                    <a:pt x="10624" y="12699"/>
                    <a:pt x="10601" y="12651"/>
                    <a:pt x="10595" y="12604"/>
                  </a:cubicBezTo>
                  <a:cubicBezTo>
                    <a:pt x="10595" y="12574"/>
                    <a:pt x="10606" y="12538"/>
                    <a:pt x="10624" y="12514"/>
                  </a:cubicBezTo>
                  <a:cubicBezTo>
                    <a:pt x="10630" y="12508"/>
                    <a:pt x="10690" y="12520"/>
                    <a:pt x="10690" y="12532"/>
                  </a:cubicBezTo>
                  <a:cubicBezTo>
                    <a:pt x="10702" y="12556"/>
                    <a:pt x="10690" y="12586"/>
                    <a:pt x="10684" y="12616"/>
                  </a:cubicBezTo>
                  <a:cubicBezTo>
                    <a:pt x="10678" y="12640"/>
                    <a:pt x="10672" y="12657"/>
                    <a:pt x="10654" y="12717"/>
                  </a:cubicBezTo>
                  <a:cubicBezTo>
                    <a:pt x="10869" y="12604"/>
                    <a:pt x="11072" y="12532"/>
                    <a:pt x="11244" y="12413"/>
                  </a:cubicBezTo>
                  <a:cubicBezTo>
                    <a:pt x="11304" y="12371"/>
                    <a:pt x="11334" y="12288"/>
                    <a:pt x="11382" y="12210"/>
                  </a:cubicBezTo>
                  <a:cubicBezTo>
                    <a:pt x="11453" y="12234"/>
                    <a:pt x="11519" y="12252"/>
                    <a:pt x="11590" y="12270"/>
                  </a:cubicBezTo>
                  <a:cubicBezTo>
                    <a:pt x="11620" y="12157"/>
                    <a:pt x="11644" y="12061"/>
                    <a:pt x="11668" y="11960"/>
                  </a:cubicBezTo>
                  <a:cubicBezTo>
                    <a:pt x="11686" y="11948"/>
                    <a:pt x="11698" y="11942"/>
                    <a:pt x="11715" y="11936"/>
                  </a:cubicBezTo>
                  <a:cubicBezTo>
                    <a:pt x="11751" y="11978"/>
                    <a:pt x="11793" y="12019"/>
                    <a:pt x="11829" y="12067"/>
                  </a:cubicBezTo>
                  <a:cubicBezTo>
                    <a:pt x="11924" y="11984"/>
                    <a:pt x="11924" y="11799"/>
                    <a:pt x="12067" y="11721"/>
                  </a:cubicBezTo>
                  <a:cubicBezTo>
                    <a:pt x="12121" y="11763"/>
                    <a:pt x="12067" y="11888"/>
                    <a:pt x="12204" y="11841"/>
                  </a:cubicBezTo>
                  <a:cubicBezTo>
                    <a:pt x="12163" y="11703"/>
                    <a:pt x="12192" y="11578"/>
                    <a:pt x="12312" y="11471"/>
                  </a:cubicBezTo>
                  <a:cubicBezTo>
                    <a:pt x="12353" y="11495"/>
                    <a:pt x="12389" y="11519"/>
                    <a:pt x="12431" y="11543"/>
                  </a:cubicBezTo>
                  <a:cubicBezTo>
                    <a:pt x="12461" y="11483"/>
                    <a:pt x="12431" y="11429"/>
                    <a:pt x="12324" y="11376"/>
                  </a:cubicBezTo>
                  <a:cubicBezTo>
                    <a:pt x="12395" y="11346"/>
                    <a:pt x="12455" y="11322"/>
                    <a:pt x="12490" y="11310"/>
                  </a:cubicBezTo>
                  <a:cubicBezTo>
                    <a:pt x="12550" y="11167"/>
                    <a:pt x="12604" y="11036"/>
                    <a:pt x="12663" y="10893"/>
                  </a:cubicBezTo>
                  <a:cubicBezTo>
                    <a:pt x="12699" y="10922"/>
                    <a:pt x="12723" y="10934"/>
                    <a:pt x="12753" y="10964"/>
                  </a:cubicBezTo>
                  <a:cubicBezTo>
                    <a:pt x="12800" y="10905"/>
                    <a:pt x="12938" y="10922"/>
                    <a:pt x="12914" y="10767"/>
                  </a:cubicBezTo>
                  <a:cubicBezTo>
                    <a:pt x="12860" y="10785"/>
                    <a:pt x="12812" y="10803"/>
                    <a:pt x="12723" y="10833"/>
                  </a:cubicBezTo>
                  <a:cubicBezTo>
                    <a:pt x="12759" y="10750"/>
                    <a:pt x="12789" y="10666"/>
                    <a:pt x="12806" y="10666"/>
                  </a:cubicBezTo>
                  <a:cubicBezTo>
                    <a:pt x="12967" y="10684"/>
                    <a:pt x="12932" y="10565"/>
                    <a:pt x="12938" y="10475"/>
                  </a:cubicBezTo>
                  <a:cubicBezTo>
                    <a:pt x="12944" y="10440"/>
                    <a:pt x="12938" y="10398"/>
                    <a:pt x="12938" y="10356"/>
                  </a:cubicBezTo>
                  <a:cubicBezTo>
                    <a:pt x="12997" y="10368"/>
                    <a:pt x="13051" y="10374"/>
                    <a:pt x="13105" y="10386"/>
                  </a:cubicBezTo>
                  <a:cubicBezTo>
                    <a:pt x="13140" y="10141"/>
                    <a:pt x="13277" y="9969"/>
                    <a:pt x="13438" y="9790"/>
                  </a:cubicBezTo>
                  <a:cubicBezTo>
                    <a:pt x="13385" y="9742"/>
                    <a:pt x="13379" y="9688"/>
                    <a:pt x="13421" y="9611"/>
                  </a:cubicBezTo>
                  <a:cubicBezTo>
                    <a:pt x="13456" y="9557"/>
                    <a:pt x="13444" y="9468"/>
                    <a:pt x="13456" y="9390"/>
                  </a:cubicBezTo>
                  <a:cubicBezTo>
                    <a:pt x="13540" y="9343"/>
                    <a:pt x="13623" y="9325"/>
                    <a:pt x="13677" y="9438"/>
                  </a:cubicBezTo>
                  <a:cubicBezTo>
                    <a:pt x="13701" y="9420"/>
                    <a:pt x="13725" y="9402"/>
                    <a:pt x="13760" y="9378"/>
                  </a:cubicBezTo>
                  <a:cubicBezTo>
                    <a:pt x="13719" y="9343"/>
                    <a:pt x="13689" y="9319"/>
                    <a:pt x="13647" y="9289"/>
                  </a:cubicBezTo>
                  <a:cubicBezTo>
                    <a:pt x="13683" y="9241"/>
                    <a:pt x="13719" y="9199"/>
                    <a:pt x="13748" y="9152"/>
                  </a:cubicBezTo>
                  <a:cubicBezTo>
                    <a:pt x="13736" y="9116"/>
                    <a:pt x="13719" y="9080"/>
                    <a:pt x="13701" y="9039"/>
                  </a:cubicBezTo>
                  <a:cubicBezTo>
                    <a:pt x="13748" y="9027"/>
                    <a:pt x="13784" y="9021"/>
                    <a:pt x="13838" y="9009"/>
                  </a:cubicBezTo>
                  <a:cubicBezTo>
                    <a:pt x="13802" y="8931"/>
                    <a:pt x="13778" y="8848"/>
                    <a:pt x="13939" y="8824"/>
                  </a:cubicBezTo>
                  <a:cubicBezTo>
                    <a:pt x="13856" y="8794"/>
                    <a:pt x="13802" y="8776"/>
                    <a:pt x="13707" y="8746"/>
                  </a:cubicBezTo>
                  <a:cubicBezTo>
                    <a:pt x="13808" y="8734"/>
                    <a:pt x="13868" y="8728"/>
                    <a:pt x="13927" y="8723"/>
                  </a:cubicBezTo>
                  <a:lnTo>
                    <a:pt x="13957" y="8675"/>
                  </a:lnTo>
                  <a:cubicBezTo>
                    <a:pt x="13909" y="8669"/>
                    <a:pt x="13868" y="8657"/>
                    <a:pt x="13820" y="8645"/>
                  </a:cubicBezTo>
                  <a:cubicBezTo>
                    <a:pt x="13832" y="8633"/>
                    <a:pt x="13844" y="8615"/>
                    <a:pt x="13856" y="8603"/>
                  </a:cubicBezTo>
                  <a:cubicBezTo>
                    <a:pt x="13891" y="8585"/>
                    <a:pt x="13921" y="8573"/>
                    <a:pt x="13963" y="8556"/>
                  </a:cubicBezTo>
                  <a:cubicBezTo>
                    <a:pt x="13951" y="8514"/>
                    <a:pt x="13939" y="8478"/>
                    <a:pt x="13927" y="8436"/>
                  </a:cubicBezTo>
                  <a:cubicBezTo>
                    <a:pt x="13969" y="8424"/>
                    <a:pt x="14005" y="8412"/>
                    <a:pt x="14052" y="8395"/>
                  </a:cubicBezTo>
                  <a:cubicBezTo>
                    <a:pt x="13963" y="8323"/>
                    <a:pt x="13891" y="8252"/>
                    <a:pt x="13999" y="8138"/>
                  </a:cubicBezTo>
                  <a:cubicBezTo>
                    <a:pt x="14029" y="8108"/>
                    <a:pt x="14023" y="8037"/>
                    <a:pt x="14041" y="7942"/>
                  </a:cubicBezTo>
                  <a:cubicBezTo>
                    <a:pt x="14112" y="8073"/>
                    <a:pt x="14202" y="8114"/>
                    <a:pt x="14297" y="8132"/>
                  </a:cubicBezTo>
                  <a:cubicBezTo>
                    <a:pt x="14303" y="8120"/>
                    <a:pt x="14309" y="8108"/>
                    <a:pt x="14315" y="8097"/>
                  </a:cubicBezTo>
                  <a:cubicBezTo>
                    <a:pt x="14267" y="8079"/>
                    <a:pt x="14225" y="8055"/>
                    <a:pt x="14172" y="8031"/>
                  </a:cubicBezTo>
                  <a:cubicBezTo>
                    <a:pt x="14106" y="7828"/>
                    <a:pt x="14267" y="7661"/>
                    <a:pt x="14309" y="7471"/>
                  </a:cubicBezTo>
                  <a:cubicBezTo>
                    <a:pt x="14327" y="7381"/>
                    <a:pt x="14362" y="7298"/>
                    <a:pt x="14392" y="7190"/>
                  </a:cubicBezTo>
                  <a:cubicBezTo>
                    <a:pt x="14410" y="7196"/>
                    <a:pt x="14452" y="7202"/>
                    <a:pt x="14494" y="7214"/>
                  </a:cubicBezTo>
                  <a:cubicBezTo>
                    <a:pt x="14357" y="6910"/>
                    <a:pt x="14404" y="6779"/>
                    <a:pt x="14673" y="6678"/>
                  </a:cubicBezTo>
                  <a:cubicBezTo>
                    <a:pt x="14649" y="6588"/>
                    <a:pt x="14601" y="6499"/>
                    <a:pt x="14613" y="6415"/>
                  </a:cubicBezTo>
                  <a:cubicBezTo>
                    <a:pt x="14625" y="6332"/>
                    <a:pt x="14702" y="6260"/>
                    <a:pt x="14762" y="6159"/>
                  </a:cubicBezTo>
                  <a:cubicBezTo>
                    <a:pt x="14762" y="6135"/>
                    <a:pt x="14744" y="6075"/>
                    <a:pt x="14756" y="6022"/>
                  </a:cubicBezTo>
                  <a:cubicBezTo>
                    <a:pt x="14762" y="6004"/>
                    <a:pt x="14845" y="6004"/>
                    <a:pt x="14905" y="5998"/>
                  </a:cubicBezTo>
                  <a:cubicBezTo>
                    <a:pt x="14893" y="5944"/>
                    <a:pt x="14881" y="5885"/>
                    <a:pt x="14869" y="5843"/>
                  </a:cubicBezTo>
                  <a:cubicBezTo>
                    <a:pt x="14959" y="5742"/>
                    <a:pt x="15036" y="5646"/>
                    <a:pt x="15114" y="5545"/>
                  </a:cubicBezTo>
                  <a:cubicBezTo>
                    <a:pt x="15078" y="5336"/>
                    <a:pt x="15304" y="5247"/>
                    <a:pt x="15340" y="5056"/>
                  </a:cubicBezTo>
                  <a:cubicBezTo>
                    <a:pt x="15358" y="4949"/>
                    <a:pt x="15495" y="4871"/>
                    <a:pt x="15579" y="4776"/>
                  </a:cubicBezTo>
                  <a:cubicBezTo>
                    <a:pt x="15609" y="4740"/>
                    <a:pt x="15620" y="4698"/>
                    <a:pt x="15650" y="4662"/>
                  </a:cubicBezTo>
                  <a:cubicBezTo>
                    <a:pt x="15680" y="4621"/>
                    <a:pt x="15728" y="4585"/>
                    <a:pt x="15793" y="4525"/>
                  </a:cubicBezTo>
                  <a:cubicBezTo>
                    <a:pt x="15805" y="4525"/>
                    <a:pt x="15865" y="4531"/>
                    <a:pt x="15942" y="4537"/>
                  </a:cubicBezTo>
                  <a:cubicBezTo>
                    <a:pt x="15913" y="4466"/>
                    <a:pt x="15889" y="4424"/>
                    <a:pt x="15871" y="4370"/>
                  </a:cubicBezTo>
                  <a:cubicBezTo>
                    <a:pt x="15919" y="4364"/>
                    <a:pt x="15954" y="4358"/>
                    <a:pt x="15996" y="4352"/>
                  </a:cubicBezTo>
                  <a:cubicBezTo>
                    <a:pt x="15996" y="4221"/>
                    <a:pt x="16074" y="4138"/>
                    <a:pt x="16229" y="4108"/>
                  </a:cubicBezTo>
                  <a:cubicBezTo>
                    <a:pt x="16217" y="4048"/>
                    <a:pt x="16211" y="3989"/>
                    <a:pt x="16205" y="3929"/>
                  </a:cubicBezTo>
                  <a:cubicBezTo>
                    <a:pt x="16276" y="3941"/>
                    <a:pt x="16336" y="3947"/>
                    <a:pt x="16413" y="3959"/>
                  </a:cubicBezTo>
                  <a:cubicBezTo>
                    <a:pt x="16401" y="3899"/>
                    <a:pt x="16390" y="3864"/>
                    <a:pt x="16384" y="3816"/>
                  </a:cubicBezTo>
                  <a:cubicBezTo>
                    <a:pt x="16491" y="3804"/>
                    <a:pt x="16598" y="3786"/>
                    <a:pt x="16729" y="3768"/>
                  </a:cubicBezTo>
                  <a:cubicBezTo>
                    <a:pt x="16688" y="3703"/>
                    <a:pt x="16664" y="3667"/>
                    <a:pt x="16628" y="3619"/>
                  </a:cubicBezTo>
                  <a:cubicBezTo>
                    <a:pt x="16813" y="3595"/>
                    <a:pt x="16855" y="3333"/>
                    <a:pt x="17081" y="3393"/>
                  </a:cubicBezTo>
                  <a:cubicBezTo>
                    <a:pt x="17105" y="3303"/>
                    <a:pt x="17117" y="3226"/>
                    <a:pt x="17141" y="3118"/>
                  </a:cubicBezTo>
                  <a:cubicBezTo>
                    <a:pt x="17153" y="3112"/>
                    <a:pt x="17200" y="3112"/>
                    <a:pt x="17230" y="3088"/>
                  </a:cubicBezTo>
                  <a:cubicBezTo>
                    <a:pt x="17254" y="3065"/>
                    <a:pt x="17254" y="3017"/>
                    <a:pt x="17266" y="2975"/>
                  </a:cubicBezTo>
                  <a:cubicBezTo>
                    <a:pt x="17320" y="2981"/>
                    <a:pt x="17361" y="2993"/>
                    <a:pt x="17415" y="3005"/>
                  </a:cubicBezTo>
                  <a:cubicBezTo>
                    <a:pt x="17421" y="2963"/>
                    <a:pt x="17433" y="2928"/>
                    <a:pt x="17427" y="2898"/>
                  </a:cubicBezTo>
                  <a:cubicBezTo>
                    <a:pt x="17385" y="2761"/>
                    <a:pt x="17385" y="2767"/>
                    <a:pt x="17534" y="2767"/>
                  </a:cubicBezTo>
                  <a:cubicBezTo>
                    <a:pt x="17552" y="2767"/>
                    <a:pt x="17576" y="2749"/>
                    <a:pt x="17600" y="2743"/>
                  </a:cubicBezTo>
                  <a:cubicBezTo>
                    <a:pt x="17606" y="2683"/>
                    <a:pt x="17606" y="2618"/>
                    <a:pt x="17612" y="2546"/>
                  </a:cubicBezTo>
                  <a:cubicBezTo>
                    <a:pt x="17826" y="2618"/>
                    <a:pt x="17975" y="2516"/>
                    <a:pt x="18124" y="2403"/>
                  </a:cubicBezTo>
                  <a:cubicBezTo>
                    <a:pt x="18154" y="2379"/>
                    <a:pt x="18190" y="2367"/>
                    <a:pt x="18238" y="2349"/>
                  </a:cubicBezTo>
                  <a:cubicBezTo>
                    <a:pt x="18250" y="2319"/>
                    <a:pt x="18268" y="2272"/>
                    <a:pt x="18285" y="2224"/>
                  </a:cubicBezTo>
                  <a:cubicBezTo>
                    <a:pt x="18464" y="2182"/>
                    <a:pt x="18631" y="2141"/>
                    <a:pt x="18828" y="2093"/>
                  </a:cubicBezTo>
                  <a:cubicBezTo>
                    <a:pt x="18786" y="2039"/>
                    <a:pt x="18750" y="2003"/>
                    <a:pt x="18709" y="1950"/>
                  </a:cubicBezTo>
                  <a:cubicBezTo>
                    <a:pt x="19007" y="1991"/>
                    <a:pt x="19215" y="1866"/>
                    <a:pt x="19406" y="1646"/>
                  </a:cubicBezTo>
                  <a:cubicBezTo>
                    <a:pt x="19436" y="1652"/>
                    <a:pt x="19484" y="1658"/>
                    <a:pt x="19543" y="1670"/>
                  </a:cubicBezTo>
                  <a:lnTo>
                    <a:pt x="19543" y="1807"/>
                  </a:lnTo>
                  <a:cubicBezTo>
                    <a:pt x="19669" y="1622"/>
                    <a:pt x="19836" y="1562"/>
                    <a:pt x="20020" y="1550"/>
                  </a:cubicBezTo>
                  <a:cubicBezTo>
                    <a:pt x="20163" y="1538"/>
                    <a:pt x="20289" y="1509"/>
                    <a:pt x="20402" y="1407"/>
                  </a:cubicBezTo>
                  <a:cubicBezTo>
                    <a:pt x="20473" y="1342"/>
                    <a:pt x="20581" y="1282"/>
                    <a:pt x="20700" y="1312"/>
                  </a:cubicBezTo>
                  <a:cubicBezTo>
                    <a:pt x="20742" y="1324"/>
                    <a:pt x="20789" y="1246"/>
                    <a:pt x="20843" y="1240"/>
                  </a:cubicBezTo>
                  <a:cubicBezTo>
                    <a:pt x="20891" y="1228"/>
                    <a:pt x="20950" y="1258"/>
                    <a:pt x="21010" y="1252"/>
                  </a:cubicBezTo>
                  <a:cubicBezTo>
                    <a:pt x="21040" y="1252"/>
                    <a:pt x="21070" y="1222"/>
                    <a:pt x="21088" y="1199"/>
                  </a:cubicBezTo>
                  <a:cubicBezTo>
                    <a:pt x="21165" y="1121"/>
                    <a:pt x="21254" y="1133"/>
                    <a:pt x="21302" y="1205"/>
                  </a:cubicBezTo>
                  <a:cubicBezTo>
                    <a:pt x="21350" y="1270"/>
                    <a:pt x="21392" y="1234"/>
                    <a:pt x="21433" y="1228"/>
                  </a:cubicBezTo>
                  <a:cubicBezTo>
                    <a:pt x="21511" y="1210"/>
                    <a:pt x="21588" y="1175"/>
                    <a:pt x="21672" y="1151"/>
                  </a:cubicBezTo>
                  <a:cubicBezTo>
                    <a:pt x="21684" y="1145"/>
                    <a:pt x="21708" y="1157"/>
                    <a:pt x="21725" y="1163"/>
                  </a:cubicBezTo>
                  <a:cubicBezTo>
                    <a:pt x="21803" y="1193"/>
                    <a:pt x="21797" y="1193"/>
                    <a:pt x="21863" y="1115"/>
                  </a:cubicBezTo>
                  <a:cubicBezTo>
                    <a:pt x="21875" y="1097"/>
                    <a:pt x="21916" y="1085"/>
                    <a:pt x="21928" y="1091"/>
                  </a:cubicBezTo>
                  <a:cubicBezTo>
                    <a:pt x="21964" y="1127"/>
                    <a:pt x="21994" y="1169"/>
                    <a:pt x="22035" y="1216"/>
                  </a:cubicBezTo>
                  <a:cubicBezTo>
                    <a:pt x="22149" y="1234"/>
                    <a:pt x="22238" y="1187"/>
                    <a:pt x="22286" y="1050"/>
                  </a:cubicBezTo>
                  <a:cubicBezTo>
                    <a:pt x="22298" y="1115"/>
                    <a:pt x="22316" y="1175"/>
                    <a:pt x="22328" y="1258"/>
                  </a:cubicBezTo>
                  <a:cubicBezTo>
                    <a:pt x="22423" y="1252"/>
                    <a:pt x="22524" y="1246"/>
                    <a:pt x="22638" y="1240"/>
                  </a:cubicBezTo>
                  <a:cubicBezTo>
                    <a:pt x="22650" y="1264"/>
                    <a:pt x="22667" y="1312"/>
                    <a:pt x="22685" y="1365"/>
                  </a:cubicBezTo>
                  <a:cubicBezTo>
                    <a:pt x="22769" y="1354"/>
                    <a:pt x="22858" y="1342"/>
                    <a:pt x="22942" y="1336"/>
                  </a:cubicBezTo>
                  <a:cubicBezTo>
                    <a:pt x="22977" y="1336"/>
                    <a:pt x="23025" y="1330"/>
                    <a:pt x="23037" y="1348"/>
                  </a:cubicBezTo>
                  <a:cubicBezTo>
                    <a:pt x="23132" y="1485"/>
                    <a:pt x="23234" y="1455"/>
                    <a:pt x="23341" y="1342"/>
                  </a:cubicBezTo>
                  <a:cubicBezTo>
                    <a:pt x="23359" y="1419"/>
                    <a:pt x="23377" y="1479"/>
                    <a:pt x="23389" y="1532"/>
                  </a:cubicBezTo>
                  <a:cubicBezTo>
                    <a:pt x="23466" y="1532"/>
                    <a:pt x="23538" y="1485"/>
                    <a:pt x="23592" y="1389"/>
                  </a:cubicBezTo>
                  <a:cubicBezTo>
                    <a:pt x="23663" y="1473"/>
                    <a:pt x="23550" y="1592"/>
                    <a:pt x="23669" y="1664"/>
                  </a:cubicBezTo>
                  <a:cubicBezTo>
                    <a:pt x="23758" y="1729"/>
                    <a:pt x="23800" y="1735"/>
                    <a:pt x="23925" y="1616"/>
                  </a:cubicBezTo>
                  <a:cubicBezTo>
                    <a:pt x="24003" y="1729"/>
                    <a:pt x="24009" y="1842"/>
                    <a:pt x="23967" y="1968"/>
                  </a:cubicBezTo>
                  <a:cubicBezTo>
                    <a:pt x="24045" y="1950"/>
                    <a:pt x="24128" y="1908"/>
                    <a:pt x="24194" y="1926"/>
                  </a:cubicBezTo>
                  <a:cubicBezTo>
                    <a:pt x="24259" y="1944"/>
                    <a:pt x="24313" y="2015"/>
                    <a:pt x="24379" y="2069"/>
                  </a:cubicBezTo>
                  <a:cubicBezTo>
                    <a:pt x="24402" y="2057"/>
                    <a:pt x="24426" y="2039"/>
                    <a:pt x="24450" y="2021"/>
                  </a:cubicBezTo>
                  <a:cubicBezTo>
                    <a:pt x="24486" y="2099"/>
                    <a:pt x="24414" y="2170"/>
                    <a:pt x="24319" y="2152"/>
                  </a:cubicBezTo>
                  <a:cubicBezTo>
                    <a:pt x="24283" y="2147"/>
                    <a:pt x="24247" y="2135"/>
                    <a:pt x="24200" y="2147"/>
                  </a:cubicBezTo>
                  <a:cubicBezTo>
                    <a:pt x="24223" y="2164"/>
                    <a:pt x="24247" y="2182"/>
                    <a:pt x="24265" y="2206"/>
                  </a:cubicBezTo>
                  <a:cubicBezTo>
                    <a:pt x="24325" y="2284"/>
                    <a:pt x="24462" y="2176"/>
                    <a:pt x="24498" y="2307"/>
                  </a:cubicBezTo>
                  <a:cubicBezTo>
                    <a:pt x="24563" y="2278"/>
                    <a:pt x="24623" y="2248"/>
                    <a:pt x="24694" y="2218"/>
                  </a:cubicBezTo>
                  <a:cubicBezTo>
                    <a:pt x="24742" y="2302"/>
                    <a:pt x="24712" y="2349"/>
                    <a:pt x="24593" y="2361"/>
                  </a:cubicBezTo>
                  <a:cubicBezTo>
                    <a:pt x="24665" y="2462"/>
                    <a:pt x="24748" y="2540"/>
                    <a:pt x="24796" y="2641"/>
                  </a:cubicBezTo>
                  <a:cubicBezTo>
                    <a:pt x="24844" y="2731"/>
                    <a:pt x="24849" y="2844"/>
                    <a:pt x="24885" y="2939"/>
                  </a:cubicBezTo>
                  <a:cubicBezTo>
                    <a:pt x="24933" y="3047"/>
                    <a:pt x="24999" y="3148"/>
                    <a:pt x="25064" y="3279"/>
                  </a:cubicBezTo>
                  <a:cubicBezTo>
                    <a:pt x="25064" y="3124"/>
                    <a:pt x="25213" y="2999"/>
                    <a:pt x="25058" y="2856"/>
                  </a:cubicBezTo>
                  <a:cubicBezTo>
                    <a:pt x="25142" y="2778"/>
                    <a:pt x="25201" y="2880"/>
                    <a:pt x="25297" y="2856"/>
                  </a:cubicBezTo>
                  <a:cubicBezTo>
                    <a:pt x="25207" y="2945"/>
                    <a:pt x="25094" y="2999"/>
                    <a:pt x="25219" y="3112"/>
                  </a:cubicBezTo>
                  <a:cubicBezTo>
                    <a:pt x="25237" y="3130"/>
                    <a:pt x="25213" y="3196"/>
                    <a:pt x="25207" y="3238"/>
                  </a:cubicBezTo>
                  <a:cubicBezTo>
                    <a:pt x="25303" y="3220"/>
                    <a:pt x="25291" y="3285"/>
                    <a:pt x="25303" y="3345"/>
                  </a:cubicBezTo>
                  <a:cubicBezTo>
                    <a:pt x="25309" y="3381"/>
                    <a:pt x="25356" y="3404"/>
                    <a:pt x="25386" y="3434"/>
                  </a:cubicBezTo>
                  <a:cubicBezTo>
                    <a:pt x="25332" y="3470"/>
                    <a:pt x="25279" y="3506"/>
                    <a:pt x="25231" y="3542"/>
                  </a:cubicBezTo>
                  <a:cubicBezTo>
                    <a:pt x="25368" y="3595"/>
                    <a:pt x="25291" y="3720"/>
                    <a:pt x="25344" y="3816"/>
                  </a:cubicBezTo>
                  <a:cubicBezTo>
                    <a:pt x="25279" y="3828"/>
                    <a:pt x="25243" y="3834"/>
                    <a:pt x="25207" y="3840"/>
                  </a:cubicBezTo>
                  <a:cubicBezTo>
                    <a:pt x="25225" y="3870"/>
                    <a:pt x="25249" y="3899"/>
                    <a:pt x="25273" y="3941"/>
                  </a:cubicBezTo>
                  <a:cubicBezTo>
                    <a:pt x="25183" y="4025"/>
                    <a:pt x="25034" y="3887"/>
                    <a:pt x="24903" y="3989"/>
                  </a:cubicBezTo>
                  <a:cubicBezTo>
                    <a:pt x="24969" y="4007"/>
                    <a:pt x="25016" y="4025"/>
                    <a:pt x="25076" y="4042"/>
                  </a:cubicBezTo>
                  <a:cubicBezTo>
                    <a:pt x="25040" y="4090"/>
                    <a:pt x="25010" y="4126"/>
                    <a:pt x="24975" y="4180"/>
                  </a:cubicBezTo>
                  <a:cubicBezTo>
                    <a:pt x="25046" y="4209"/>
                    <a:pt x="25118" y="4239"/>
                    <a:pt x="25201" y="4281"/>
                  </a:cubicBezTo>
                  <a:cubicBezTo>
                    <a:pt x="25183" y="4323"/>
                    <a:pt x="25160" y="4358"/>
                    <a:pt x="25136" y="4406"/>
                  </a:cubicBezTo>
                  <a:cubicBezTo>
                    <a:pt x="25058" y="4358"/>
                    <a:pt x="25010" y="4245"/>
                    <a:pt x="24879" y="4329"/>
                  </a:cubicBezTo>
                  <a:cubicBezTo>
                    <a:pt x="24927" y="4358"/>
                    <a:pt x="24963" y="4376"/>
                    <a:pt x="24987" y="4400"/>
                  </a:cubicBezTo>
                  <a:cubicBezTo>
                    <a:pt x="25010" y="4424"/>
                    <a:pt x="25022" y="4460"/>
                    <a:pt x="25040" y="4490"/>
                  </a:cubicBezTo>
                  <a:cubicBezTo>
                    <a:pt x="25010" y="4490"/>
                    <a:pt x="24975" y="4496"/>
                    <a:pt x="24945" y="4501"/>
                  </a:cubicBezTo>
                  <a:cubicBezTo>
                    <a:pt x="24927" y="4507"/>
                    <a:pt x="24909" y="4519"/>
                    <a:pt x="24861" y="4537"/>
                  </a:cubicBezTo>
                  <a:cubicBezTo>
                    <a:pt x="24945" y="4561"/>
                    <a:pt x="24999" y="4579"/>
                    <a:pt x="25052" y="4597"/>
                  </a:cubicBezTo>
                  <a:lnTo>
                    <a:pt x="25052" y="4627"/>
                  </a:lnTo>
                  <a:cubicBezTo>
                    <a:pt x="24975" y="4645"/>
                    <a:pt x="24897" y="4668"/>
                    <a:pt x="24820" y="4686"/>
                  </a:cubicBezTo>
                  <a:lnTo>
                    <a:pt x="24820" y="4722"/>
                  </a:lnTo>
                  <a:cubicBezTo>
                    <a:pt x="24873" y="4728"/>
                    <a:pt x="24933" y="4734"/>
                    <a:pt x="24993" y="4746"/>
                  </a:cubicBezTo>
                  <a:cubicBezTo>
                    <a:pt x="24993" y="4758"/>
                    <a:pt x="24999" y="4764"/>
                    <a:pt x="24999" y="4776"/>
                  </a:cubicBezTo>
                  <a:cubicBezTo>
                    <a:pt x="24945" y="4800"/>
                    <a:pt x="24897" y="4817"/>
                    <a:pt x="24802" y="4853"/>
                  </a:cubicBezTo>
                  <a:cubicBezTo>
                    <a:pt x="24891" y="4889"/>
                    <a:pt x="24951" y="4913"/>
                    <a:pt x="25040" y="4949"/>
                  </a:cubicBezTo>
                  <a:cubicBezTo>
                    <a:pt x="24933" y="4972"/>
                    <a:pt x="24855" y="4990"/>
                    <a:pt x="24772" y="5008"/>
                  </a:cubicBezTo>
                  <a:cubicBezTo>
                    <a:pt x="24778" y="5020"/>
                    <a:pt x="24778" y="5038"/>
                    <a:pt x="24778" y="5050"/>
                  </a:cubicBezTo>
                  <a:cubicBezTo>
                    <a:pt x="24838" y="5056"/>
                    <a:pt x="24897" y="5068"/>
                    <a:pt x="24963" y="5074"/>
                  </a:cubicBezTo>
                  <a:cubicBezTo>
                    <a:pt x="25040" y="5080"/>
                    <a:pt x="25112" y="5092"/>
                    <a:pt x="25112" y="5187"/>
                  </a:cubicBezTo>
                  <a:cubicBezTo>
                    <a:pt x="25112" y="5187"/>
                    <a:pt x="25118" y="5187"/>
                    <a:pt x="25118" y="5187"/>
                  </a:cubicBezTo>
                  <a:cubicBezTo>
                    <a:pt x="25118" y="5193"/>
                    <a:pt x="25118" y="5193"/>
                    <a:pt x="25118" y="5193"/>
                  </a:cubicBezTo>
                  <a:cubicBezTo>
                    <a:pt x="25231" y="5193"/>
                    <a:pt x="25177" y="5277"/>
                    <a:pt x="25189" y="5336"/>
                  </a:cubicBezTo>
                  <a:cubicBezTo>
                    <a:pt x="25100" y="5306"/>
                    <a:pt x="25136" y="5241"/>
                    <a:pt x="25118" y="5193"/>
                  </a:cubicBezTo>
                  <a:lnTo>
                    <a:pt x="25112" y="5193"/>
                  </a:lnTo>
                  <a:cubicBezTo>
                    <a:pt x="25112" y="5193"/>
                    <a:pt x="25112" y="5193"/>
                    <a:pt x="25112" y="5187"/>
                  </a:cubicBezTo>
                  <a:cubicBezTo>
                    <a:pt x="25034" y="5181"/>
                    <a:pt x="24951" y="5169"/>
                    <a:pt x="24873" y="5157"/>
                  </a:cubicBezTo>
                  <a:cubicBezTo>
                    <a:pt x="24867" y="5175"/>
                    <a:pt x="24861" y="5187"/>
                    <a:pt x="24855" y="5199"/>
                  </a:cubicBezTo>
                  <a:cubicBezTo>
                    <a:pt x="24891" y="5235"/>
                    <a:pt x="24927" y="5271"/>
                    <a:pt x="24969" y="5318"/>
                  </a:cubicBezTo>
                  <a:cubicBezTo>
                    <a:pt x="24951" y="5366"/>
                    <a:pt x="24933" y="5414"/>
                    <a:pt x="24915" y="5473"/>
                  </a:cubicBezTo>
                  <a:cubicBezTo>
                    <a:pt x="24951" y="5473"/>
                    <a:pt x="24981" y="5479"/>
                    <a:pt x="25028" y="5485"/>
                  </a:cubicBezTo>
                  <a:cubicBezTo>
                    <a:pt x="25022" y="5563"/>
                    <a:pt x="25016" y="5634"/>
                    <a:pt x="25016" y="5712"/>
                  </a:cubicBezTo>
                  <a:cubicBezTo>
                    <a:pt x="25005" y="5712"/>
                    <a:pt x="24993" y="5718"/>
                    <a:pt x="24981" y="5718"/>
                  </a:cubicBezTo>
                  <a:cubicBezTo>
                    <a:pt x="24963" y="5688"/>
                    <a:pt x="24939" y="5664"/>
                    <a:pt x="24909" y="5616"/>
                  </a:cubicBezTo>
                  <a:cubicBezTo>
                    <a:pt x="24879" y="5658"/>
                    <a:pt x="24861" y="5706"/>
                    <a:pt x="24832" y="5718"/>
                  </a:cubicBezTo>
                  <a:cubicBezTo>
                    <a:pt x="24802" y="5736"/>
                    <a:pt x="24760" y="5724"/>
                    <a:pt x="24700" y="5724"/>
                  </a:cubicBezTo>
                  <a:cubicBezTo>
                    <a:pt x="24772" y="5867"/>
                    <a:pt x="24915" y="5861"/>
                    <a:pt x="25052" y="5950"/>
                  </a:cubicBezTo>
                  <a:cubicBezTo>
                    <a:pt x="24844" y="5956"/>
                    <a:pt x="24724" y="6046"/>
                    <a:pt x="24635" y="6201"/>
                  </a:cubicBezTo>
                  <a:cubicBezTo>
                    <a:pt x="24730" y="6207"/>
                    <a:pt x="24826" y="6213"/>
                    <a:pt x="24933" y="6219"/>
                  </a:cubicBezTo>
                  <a:cubicBezTo>
                    <a:pt x="24927" y="6362"/>
                    <a:pt x="25040" y="6487"/>
                    <a:pt x="24975" y="6642"/>
                  </a:cubicBezTo>
                  <a:cubicBezTo>
                    <a:pt x="24963" y="6666"/>
                    <a:pt x="24969" y="6695"/>
                    <a:pt x="24981" y="6719"/>
                  </a:cubicBezTo>
                  <a:cubicBezTo>
                    <a:pt x="25040" y="6850"/>
                    <a:pt x="24969" y="6904"/>
                    <a:pt x="24808" y="6922"/>
                  </a:cubicBezTo>
                  <a:cubicBezTo>
                    <a:pt x="24903" y="6970"/>
                    <a:pt x="24951" y="6994"/>
                    <a:pt x="25005" y="7017"/>
                  </a:cubicBezTo>
                  <a:cubicBezTo>
                    <a:pt x="25034" y="7190"/>
                    <a:pt x="25064" y="7357"/>
                    <a:pt x="25094" y="7554"/>
                  </a:cubicBezTo>
                  <a:cubicBezTo>
                    <a:pt x="25022" y="7643"/>
                    <a:pt x="24939" y="7488"/>
                    <a:pt x="24838" y="7530"/>
                  </a:cubicBezTo>
                  <a:cubicBezTo>
                    <a:pt x="24861" y="7566"/>
                    <a:pt x="24885" y="7602"/>
                    <a:pt x="24915" y="7649"/>
                  </a:cubicBezTo>
                  <a:cubicBezTo>
                    <a:pt x="24873" y="7661"/>
                    <a:pt x="24832" y="7673"/>
                    <a:pt x="24790" y="7685"/>
                  </a:cubicBezTo>
                  <a:cubicBezTo>
                    <a:pt x="24790" y="7709"/>
                    <a:pt x="24790" y="7739"/>
                    <a:pt x="24796" y="7745"/>
                  </a:cubicBezTo>
                  <a:cubicBezTo>
                    <a:pt x="24844" y="7763"/>
                    <a:pt x="24897" y="7775"/>
                    <a:pt x="24957" y="7786"/>
                  </a:cubicBezTo>
                  <a:cubicBezTo>
                    <a:pt x="24975" y="7733"/>
                    <a:pt x="24987" y="7697"/>
                    <a:pt x="25010" y="7626"/>
                  </a:cubicBezTo>
                  <a:cubicBezTo>
                    <a:pt x="25088" y="7721"/>
                    <a:pt x="25148" y="7798"/>
                    <a:pt x="25201" y="7870"/>
                  </a:cubicBezTo>
                  <a:cubicBezTo>
                    <a:pt x="25177" y="7942"/>
                    <a:pt x="25160" y="8001"/>
                    <a:pt x="25124" y="8091"/>
                  </a:cubicBezTo>
                  <a:cubicBezTo>
                    <a:pt x="25070" y="8079"/>
                    <a:pt x="25010" y="8049"/>
                    <a:pt x="24951" y="8049"/>
                  </a:cubicBezTo>
                  <a:cubicBezTo>
                    <a:pt x="24891" y="8043"/>
                    <a:pt x="24838" y="8061"/>
                    <a:pt x="24742" y="8073"/>
                  </a:cubicBezTo>
                  <a:cubicBezTo>
                    <a:pt x="24838" y="8156"/>
                    <a:pt x="24903" y="8144"/>
                    <a:pt x="24975" y="8138"/>
                  </a:cubicBezTo>
                  <a:cubicBezTo>
                    <a:pt x="25183" y="8120"/>
                    <a:pt x="25219" y="8156"/>
                    <a:pt x="25243" y="8365"/>
                  </a:cubicBezTo>
                  <a:cubicBezTo>
                    <a:pt x="25249" y="8424"/>
                    <a:pt x="25261" y="8484"/>
                    <a:pt x="25279" y="8544"/>
                  </a:cubicBezTo>
                  <a:cubicBezTo>
                    <a:pt x="25303" y="8645"/>
                    <a:pt x="25267" y="8699"/>
                    <a:pt x="25177" y="8717"/>
                  </a:cubicBezTo>
                  <a:cubicBezTo>
                    <a:pt x="25225" y="8758"/>
                    <a:pt x="25303" y="8800"/>
                    <a:pt x="25320" y="8854"/>
                  </a:cubicBezTo>
                  <a:cubicBezTo>
                    <a:pt x="25356" y="9009"/>
                    <a:pt x="25386" y="9170"/>
                    <a:pt x="25326" y="9325"/>
                  </a:cubicBezTo>
                  <a:cubicBezTo>
                    <a:pt x="25237" y="9378"/>
                    <a:pt x="25088" y="9247"/>
                    <a:pt x="25052" y="9444"/>
                  </a:cubicBezTo>
                  <a:lnTo>
                    <a:pt x="25428" y="9444"/>
                  </a:lnTo>
                  <a:cubicBezTo>
                    <a:pt x="25416" y="9521"/>
                    <a:pt x="25404" y="9605"/>
                    <a:pt x="25392" y="9688"/>
                  </a:cubicBezTo>
                  <a:cubicBezTo>
                    <a:pt x="25338" y="9760"/>
                    <a:pt x="25195" y="9617"/>
                    <a:pt x="25171" y="9772"/>
                  </a:cubicBezTo>
                  <a:cubicBezTo>
                    <a:pt x="25267" y="9814"/>
                    <a:pt x="25362" y="9849"/>
                    <a:pt x="25458" y="9885"/>
                  </a:cubicBezTo>
                  <a:cubicBezTo>
                    <a:pt x="25452" y="9897"/>
                    <a:pt x="25446" y="9915"/>
                    <a:pt x="25446" y="9927"/>
                  </a:cubicBezTo>
                  <a:lnTo>
                    <a:pt x="25225" y="9897"/>
                  </a:lnTo>
                  <a:cubicBezTo>
                    <a:pt x="25219" y="9909"/>
                    <a:pt x="25213" y="9921"/>
                    <a:pt x="25207" y="9927"/>
                  </a:cubicBezTo>
                  <a:cubicBezTo>
                    <a:pt x="25255" y="9975"/>
                    <a:pt x="25303" y="10016"/>
                    <a:pt x="25356" y="10064"/>
                  </a:cubicBezTo>
                  <a:cubicBezTo>
                    <a:pt x="25207" y="10165"/>
                    <a:pt x="25213" y="10243"/>
                    <a:pt x="25398" y="10344"/>
                  </a:cubicBezTo>
                  <a:cubicBezTo>
                    <a:pt x="25344" y="10356"/>
                    <a:pt x="25303" y="10362"/>
                    <a:pt x="25255" y="10368"/>
                  </a:cubicBezTo>
                  <a:cubicBezTo>
                    <a:pt x="25249" y="10523"/>
                    <a:pt x="25416" y="10475"/>
                    <a:pt x="25464" y="10595"/>
                  </a:cubicBezTo>
                  <a:cubicBezTo>
                    <a:pt x="25392" y="10606"/>
                    <a:pt x="25320" y="10618"/>
                    <a:pt x="25213" y="10636"/>
                  </a:cubicBezTo>
                  <a:cubicBezTo>
                    <a:pt x="25303" y="10708"/>
                    <a:pt x="25368" y="10756"/>
                    <a:pt x="25440" y="10815"/>
                  </a:cubicBezTo>
                  <a:cubicBezTo>
                    <a:pt x="25362" y="10851"/>
                    <a:pt x="25291" y="10899"/>
                    <a:pt x="25315" y="11000"/>
                  </a:cubicBezTo>
                  <a:cubicBezTo>
                    <a:pt x="25207" y="11036"/>
                    <a:pt x="25261" y="11119"/>
                    <a:pt x="25249" y="11197"/>
                  </a:cubicBezTo>
                  <a:cubicBezTo>
                    <a:pt x="25231" y="11310"/>
                    <a:pt x="25165" y="11417"/>
                    <a:pt x="25112" y="11554"/>
                  </a:cubicBezTo>
                  <a:cubicBezTo>
                    <a:pt x="25165" y="11638"/>
                    <a:pt x="25082" y="11745"/>
                    <a:pt x="25052" y="11858"/>
                  </a:cubicBezTo>
                  <a:cubicBezTo>
                    <a:pt x="25046" y="11894"/>
                    <a:pt x="25016" y="11942"/>
                    <a:pt x="24981" y="11966"/>
                  </a:cubicBezTo>
                  <a:cubicBezTo>
                    <a:pt x="24885" y="12037"/>
                    <a:pt x="24897" y="12109"/>
                    <a:pt x="24981" y="12198"/>
                  </a:cubicBezTo>
                  <a:cubicBezTo>
                    <a:pt x="24885" y="12169"/>
                    <a:pt x="24814" y="12157"/>
                    <a:pt x="24796" y="12258"/>
                  </a:cubicBezTo>
                  <a:cubicBezTo>
                    <a:pt x="24861" y="12300"/>
                    <a:pt x="24933" y="12341"/>
                    <a:pt x="25005" y="12389"/>
                  </a:cubicBezTo>
                  <a:cubicBezTo>
                    <a:pt x="24981" y="12425"/>
                    <a:pt x="24969" y="12443"/>
                    <a:pt x="24957" y="12461"/>
                  </a:cubicBezTo>
                  <a:cubicBezTo>
                    <a:pt x="24957" y="12461"/>
                    <a:pt x="24957" y="12467"/>
                    <a:pt x="24957" y="12467"/>
                  </a:cubicBezTo>
                  <a:cubicBezTo>
                    <a:pt x="24957" y="12467"/>
                    <a:pt x="24957" y="12473"/>
                    <a:pt x="24957" y="12473"/>
                  </a:cubicBezTo>
                  <a:cubicBezTo>
                    <a:pt x="24987" y="12473"/>
                    <a:pt x="25016" y="12479"/>
                    <a:pt x="25046" y="12479"/>
                  </a:cubicBezTo>
                  <a:cubicBezTo>
                    <a:pt x="25052" y="12586"/>
                    <a:pt x="24999" y="12640"/>
                    <a:pt x="24921" y="12687"/>
                  </a:cubicBezTo>
                  <a:close/>
                  <a:moveTo>
                    <a:pt x="25320" y="5110"/>
                  </a:moveTo>
                  <a:cubicBezTo>
                    <a:pt x="25183" y="5098"/>
                    <a:pt x="25189" y="5050"/>
                    <a:pt x="25219" y="4943"/>
                  </a:cubicBezTo>
                  <a:cubicBezTo>
                    <a:pt x="25255" y="5008"/>
                    <a:pt x="25279" y="5044"/>
                    <a:pt x="25320" y="5110"/>
                  </a:cubicBezTo>
                  <a:close/>
                  <a:moveTo>
                    <a:pt x="25207" y="12228"/>
                  </a:moveTo>
                  <a:cubicBezTo>
                    <a:pt x="25124" y="12246"/>
                    <a:pt x="25040" y="12210"/>
                    <a:pt x="25016" y="12103"/>
                  </a:cubicBezTo>
                  <a:cubicBezTo>
                    <a:pt x="25112" y="12091"/>
                    <a:pt x="25195" y="12085"/>
                    <a:pt x="25291" y="12079"/>
                  </a:cubicBezTo>
                  <a:cubicBezTo>
                    <a:pt x="25320" y="12163"/>
                    <a:pt x="25267" y="12216"/>
                    <a:pt x="25207" y="12228"/>
                  </a:cubicBezTo>
                  <a:close/>
                  <a:moveTo>
                    <a:pt x="25505" y="11811"/>
                  </a:moveTo>
                  <a:cubicBezTo>
                    <a:pt x="25464" y="11781"/>
                    <a:pt x="25422" y="11751"/>
                    <a:pt x="25374" y="11721"/>
                  </a:cubicBezTo>
                  <a:cubicBezTo>
                    <a:pt x="25350" y="11823"/>
                    <a:pt x="25332" y="11906"/>
                    <a:pt x="25303" y="11990"/>
                  </a:cubicBezTo>
                  <a:cubicBezTo>
                    <a:pt x="25303" y="11990"/>
                    <a:pt x="25243" y="11978"/>
                    <a:pt x="25207" y="11966"/>
                  </a:cubicBezTo>
                  <a:cubicBezTo>
                    <a:pt x="25279" y="11847"/>
                    <a:pt x="25249" y="11680"/>
                    <a:pt x="25410" y="11638"/>
                  </a:cubicBezTo>
                  <a:cubicBezTo>
                    <a:pt x="25380" y="11578"/>
                    <a:pt x="25350" y="11531"/>
                    <a:pt x="25320" y="11465"/>
                  </a:cubicBezTo>
                  <a:cubicBezTo>
                    <a:pt x="25398" y="11423"/>
                    <a:pt x="25452" y="11393"/>
                    <a:pt x="25535" y="11346"/>
                  </a:cubicBezTo>
                  <a:cubicBezTo>
                    <a:pt x="25523" y="11513"/>
                    <a:pt x="25517" y="11662"/>
                    <a:pt x="25505" y="11811"/>
                  </a:cubicBezTo>
                  <a:close/>
                  <a:moveTo>
                    <a:pt x="25476" y="11238"/>
                  </a:moveTo>
                  <a:cubicBezTo>
                    <a:pt x="25470" y="11227"/>
                    <a:pt x="25464" y="11209"/>
                    <a:pt x="25458" y="11191"/>
                  </a:cubicBezTo>
                  <a:cubicBezTo>
                    <a:pt x="25487" y="11185"/>
                    <a:pt x="25517" y="11173"/>
                    <a:pt x="25553" y="11167"/>
                  </a:cubicBezTo>
                  <a:cubicBezTo>
                    <a:pt x="25553" y="11179"/>
                    <a:pt x="25559" y="11191"/>
                    <a:pt x="25565" y="11203"/>
                  </a:cubicBezTo>
                  <a:cubicBezTo>
                    <a:pt x="25535" y="11215"/>
                    <a:pt x="25505" y="11227"/>
                    <a:pt x="25476" y="11238"/>
                  </a:cubicBezTo>
                  <a:close/>
                  <a:moveTo>
                    <a:pt x="25577" y="10976"/>
                  </a:moveTo>
                  <a:cubicBezTo>
                    <a:pt x="25583" y="11018"/>
                    <a:pt x="25583" y="11066"/>
                    <a:pt x="25589" y="11113"/>
                  </a:cubicBezTo>
                  <a:cubicBezTo>
                    <a:pt x="25535" y="11077"/>
                    <a:pt x="25529" y="11030"/>
                    <a:pt x="25577" y="10976"/>
                  </a:cubicBezTo>
                  <a:close/>
                  <a:moveTo>
                    <a:pt x="25505" y="10899"/>
                  </a:moveTo>
                  <a:cubicBezTo>
                    <a:pt x="25529" y="10785"/>
                    <a:pt x="25493" y="10672"/>
                    <a:pt x="25577" y="10571"/>
                  </a:cubicBezTo>
                  <a:cubicBezTo>
                    <a:pt x="25642" y="10708"/>
                    <a:pt x="25642" y="10809"/>
                    <a:pt x="25505" y="10899"/>
                  </a:cubicBezTo>
                  <a:close/>
                  <a:moveTo>
                    <a:pt x="25464" y="10386"/>
                  </a:moveTo>
                  <a:cubicBezTo>
                    <a:pt x="25499" y="10332"/>
                    <a:pt x="25517" y="10302"/>
                    <a:pt x="25547" y="10249"/>
                  </a:cubicBezTo>
                  <a:cubicBezTo>
                    <a:pt x="25577" y="10291"/>
                    <a:pt x="25601" y="10326"/>
                    <a:pt x="25625" y="10362"/>
                  </a:cubicBezTo>
                  <a:cubicBezTo>
                    <a:pt x="25577" y="10368"/>
                    <a:pt x="25535" y="10374"/>
                    <a:pt x="25470" y="103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13"/>
            <p:cNvSpPr/>
            <p:nvPr/>
          </p:nvSpPr>
          <p:spPr>
            <a:xfrm>
              <a:off x="2070725" y="4482850"/>
              <a:ext cx="475" cy="175"/>
            </a:xfrm>
            <a:custGeom>
              <a:rect b="b" l="l" r="r" t="t"/>
              <a:pathLst>
                <a:path extrusionOk="0" h="7" w="19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1" y="1"/>
                  </a:lnTo>
                  <a:cubicBezTo>
                    <a:pt x="1" y="7"/>
                    <a:pt x="7" y="7"/>
                    <a:pt x="13" y="7"/>
                  </a:cubicBezTo>
                  <a:cubicBezTo>
                    <a:pt x="13" y="7"/>
                    <a:pt x="13" y="1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13"/>
            <p:cNvSpPr/>
            <p:nvPr/>
          </p:nvSpPr>
          <p:spPr>
            <a:xfrm>
              <a:off x="2117250" y="4568425"/>
              <a:ext cx="150" cy="150"/>
            </a:xfrm>
            <a:custGeom>
              <a:rect b="b" l="l" r="r" t="t"/>
              <a:pathLst>
                <a:path extrusionOk="0" h="6" w="6">
                  <a:moveTo>
                    <a:pt x="6" y="6"/>
                  </a:moveTo>
                  <a:lnTo>
                    <a:pt x="6" y="6"/>
                  </a:lnTo>
                  <a:cubicBezTo>
                    <a:pt x="6" y="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13"/>
            <p:cNvSpPr/>
            <p:nvPr/>
          </p:nvSpPr>
          <p:spPr>
            <a:xfrm>
              <a:off x="2407275" y="42478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cubicBezTo>
                    <a:pt x="7" y="7"/>
                    <a:pt x="1" y="7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13"/>
            <p:cNvSpPr/>
            <p:nvPr/>
          </p:nvSpPr>
          <p:spPr>
            <a:xfrm>
              <a:off x="2724000" y="43058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0"/>
                  </a:moveTo>
                  <a:cubicBezTo>
                    <a:pt x="7" y="0"/>
                    <a:pt x="7" y="0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13"/>
            <p:cNvSpPr/>
            <p:nvPr/>
          </p:nvSpPr>
          <p:spPr>
            <a:xfrm>
              <a:off x="2366300" y="4251100"/>
              <a:ext cx="10600" cy="16250"/>
            </a:xfrm>
            <a:custGeom>
              <a:rect b="b" l="l" r="r" t="t"/>
              <a:pathLst>
                <a:path extrusionOk="0" h="650" w="424">
                  <a:moveTo>
                    <a:pt x="221" y="400"/>
                  </a:moveTo>
                  <a:cubicBezTo>
                    <a:pt x="322" y="286"/>
                    <a:pt x="424" y="167"/>
                    <a:pt x="418" y="0"/>
                  </a:cubicBezTo>
                  <a:cubicBezTo>
                    <a:pt x="334" y="12"/>
                    <a:pt x="257" y="18"/>
                    <a:pt x="173" y="24"/>
                  </a:cubicBezTo>
                  <a:cubicBezTo>
                    <a:pt x="191" y="113"/>
                    <a:pt x="203" y="185"/>
                    <a:pt x="215" y="256"/>
                  </a:cubicBezTo>
                  <a:cubicBezTo>
                    <a:pt x="173" y="268"/>
                    <a:pt x="126" y="286"/>
                    <a:pt x="84" y="298"/>
                  </a:cubicBezTo>
                  <a:cubicBezTo>
                    <a:pt x="36" y="358"/>
                    <a:pt x="114" y="465"/>
                    <a:pt x="0" y="507"/>
                  </a:cubicBezTo>
                  <a:cubicBezTo>
                    <a:pt x="0" y="507"/>
                    <a:pt x="24" y="596"/>
                    <a:pt x="36" y="650"/>
                  </a:cubicBezTo>
                  <a:cubicBezTo>
                    <a:pt x="108" y="555"/>
                    <a:pt x="161" y="477"/>
                    <a:pt x="221" y="4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13"/>
            <p:cNvSpPr/>
            <p:nvPr/>
          </p:nvSpPr>
          <p:spPr>
            <a:xfrm>
              <a:off x="2374050" y="4243200"/>
              <a:ext cx="6425" cy="8800"/>
            </a:xfrm>
            <a:custGeom>
              <a:rect b="b" l="l" r="r" t="t"/>
              <a:pathLst>
                <a:path extrusionOk="0" h="352" w="257">
                  <a:moveTo>
                    <a:pt x="257" y="0"/>
                  </a:moveTo>
                  <a:cubicBezTo>
                    <a:pt x="155" y="6"/>
                    <a:pt x="78" y="12"/>
                    <a:pt x="0" y="24"/>
                  </a:cubicBezTo>
                  <a:cubicBezTo>
                    <a:pt x="30" y="84"/>
                    <a:pt x="60" y="119"/>
                    <a:pt x="78" y="167"/>
                  </a:cubicBezTo>
                  <a:cubicBezTo>
                    <a:pt x="90" y="215"/>
                    <a:pt x="102" y="262"/>
                    <a:pt x="114" y="316"/>
                  </a:cubicBezTo>
                  <a:cubicBezTo>
                    <a:pt x="138" y="322"/>
                    <a:pt x="167" y="334"/>
                    <a:pt x="227" y="352"/>
                  </a:cubicBezTo>
                  <a:cubicBezTo>
                    <a:pt x="239" y="221"/>
                    <a:pt x="245" y="107"/>
                    <a:pt x="2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13"/>
            <p:cNvSpPr/>
            <p:nvPr/>
          </p:nvSpPr>
          <p:spPr>
            <a:xfrm>
              <a:off x="2376725" y="425095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6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6"/>
                  </a:lnTo>
                  <a:lnTo>
                    <a:pt x="7" y="6"/>
                  </a:ln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13"/>
            <p:cNvSpPr/>
            <p:nvPr/>
          </p:nvSpPr>
          <p:spPr>
            <a:xfrm>
              <a:off x="2088175" y="4551875"/>
              <a:ext cx="7925" cy="6425"/>
            </a:xfrm>
            <a:custGeom>
              <a:rect b="b" l="l" r="r" t="t"/>
              <a:pathLst>
                <a:path extrusionOk="0" h="257" w="317">
                  <a:moveTo>
                    <a:pt x="316" y="149"/>
                  </a:moveTo>
                  <a:cubicBezTo>
                    <a:pt x="245" y="96"/>
                    <a:pt x="185" y="54"/>
                    <a:pt x="114" y="0"/>
                  </a:cubicBezTo>
                  <a:cubicBezTo>
                    <a:pt x="90" y="6"/>
                    <a:pt x="42" y="18"/>
                    <a:pt x="0" y="24"/>
                  </a:cubicBezTo>
                  <a:cubicBezTo>
                    <a:pt x="48" y="78"/>
                    <a:pt x="90" y="125"/>
                    <a:pt x="138" y="173"/>
                  </a:cubicBezTo>
                  <a:cubicBezTo>
                    <a:pt x="215" y="257"/>
                    <a:pt x="269" y="221"/>
                    <a:pt x="316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13"/>
            <p:cNvSpPr/>
            <p:nvPr/>
          </p:nvSpPr>
          <p:spPr>
            <a:xfrm>
              <a:off x="2068200" y="4472275"/>
              <a:ext cx="6725" cy="4650"/>
            </a:xfrm>
            <a:custGeom>
              <a:rect b="b" l="l" r="r" t="t"/>
              <a:pathLst>
                <a:path extrusionOk="0" h="186" w="269">
                  <a:moveTo>
                    <a:pt x="96" y="7"/>
                  </a:moveTo>
                  <a:cubicBezTo>
                    <a:pt x="72" y="1"/>
                    <a:pt x="36" y="48"/>
                    <a:pt x="1" y="72"/>
                  </a:cubicBezTo>
                  <a:cubicBezTo>
                    <a:pt x="48" y="114"/>
                    <a:pt x="90" y="150"/>
                    <a:pt x="120" y="185"/>
                  </a:cubicBezTo>
                  <a:cubicBezTo>
                    <a:pt x="173" y="156"/>
                    <a:pt x="203" y="78"/>
                    <a:pt x="257" y="144"/>
                  </a:cubicBezTo>
                  <a:cubicBezTo>
                    <a:pt x="269" y="30"/>
                    <a:pt x="167" y="24"/>
                    <a:pt x="96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13"/>
            <p:cNvSpPr/>
            <p:nvPr/>
          </p:nvSpPr>
          <p:spPr>
            <a:xfrm>
              <a:off x="2074600" y="447585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13"/>
            <p:cNvSpPr/>
            <p:nvPr/>
          </p:nvSpPr>
          <p:spPr>
            <a:xfrm>
              <a:off x="2075050" y="4441425"/>
              <a:ext cx="6750" cy="3450"/>
            </a:xfrm>
            <a:custGeom>
              <a:rect b="b" l="l" r="r" t="t"/>
              <a:pathLst>
                <a:path extrusionOk="0" h="138" w="270">
                  <a:moveTo>
                    <a:pt x="1" y="138"/>
                  </a:moveTo>
                  <a:lnTo>
                    <a:pt x="269" y="138"/>
                  </a:lnTo>
                  <a:cubicBezTo>
                    <a:pt x="186" y="0"/>
                    <a:pt x="162" y="0"/>
                    <a:pt x="1" y="13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13"/>
            <p:cNvSpPr/>
            <p:nvPr/>
          </p:nvSpPr>
          <p:spPr>
            <a:xfrm>
              <a:off x="2075800" y="4524900"/>
              <a:ext cx="6725" cy="5525"/>
            </a:xfrm>
            <a:custGeom>
              <a:rect b="b" l="l" r="r" t="t"/>
              <a:pathLst>
                <a:path extrusionOk="0" h="221" w="269">
                  <a:moveTo>
                    <a:pt x="269" y="221"/>
                  </a:moveTo>
                  <a:cubicBezTo>
                    <a:pt x="209" y="185"/>
                    <a:pt x="156" y="167"/>
                    <a:pt x="138" y="137"/>
                  </a:cubicBezTo>
                  <a:cubicBezTo>
                    <a:pt x="114" y="101"/>
                    <a:pt x="120" y="48"/>
                    <a:pt x="108" y="0"/>
                  </a:cubicBezTo>
                  <a:cubicBezTo>
                    <a:pt x="72" y="18"/>
                    <a:pt x="36" y="30"/>
                    <a:pt x="1" y="48"/>
                  </a:cubicBezTo>
                  <a:cubicBezTo>
                    <a:pt x="54" y="197"/>
                    <a:pt x="84" y="221"/>
                    <a:pt x="269" y="2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13"/>
            <p:cNvSpPr/>
            <p:nvPr/>
          </p:nvSpPr>
          <p:spPr>
            <a:xfrm>
              <a:off x="2075650" y="4526075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1"/>
                  </a:moveTo>
                  <a:cubicBezTo>
                    <a:pt x="7" y="1"/>
                    <a:pt x="7" y="1"/>
                    <a:pt x="7" y="1"/>
                  </a:cubicBezTo>
                  <a:lnTo>
                    <a:pt x="1" y="7"/>
                  </a:lnTo>
                  <a:cubicBezTo>
                    <a:pt x="1" y="7"/>
                    <a:pt x="7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13"/>
            <p:cNvSpPr/>
            <p:nvPr/>
          </p:nvSpPr>
          <p:spPr>
            <a:xfrm>
              <a:off x="2073875" y="4531600"/>
              <a:ext cx="7475" cy="4500"/>
            </a:xfrm>
            <a:custGeom>
              <a:rect b="b" l="l" r="r" t="t"/>
              <a:pathLst>
                <a:path extrusionOk="0" h="180" w="299">
                  <a:moveTo>
                    <a:pt x="173" y="0"/>
                  </a:moveTo>
                  <a:cubicBezTo>
                    <a:pt x="101" y="60"/>
                    <a:pt x="54" y="102"/>
                    <a:pt x="0" y="144"/>
                  </a:cubicBezTo>
                  <a:lnTo>
                    <a:pt x="30" y="179"/>
                  </a:lnTo>
                  <a:cubicBezTo>
                    <a:pt x="107" y="161"/>
                    <a:pt x="185" y="138"/>
                    <a:pt x="298" y="108"/>
                  </a:cubicBezTo>
                  <a:cubicBezTo>
                    <a:pt x="239" y="60"/>
                    <a:pt x="209" y="36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13"/>
            <p:cNvSpPr/>
            <p:nvPr/>
          </p:nvSpPr>
          <p:spPr>
            <a:xfrm>
              <a:off x="2067150" y="4503275"/>
              <a:ext cx="7625" cy="3450"/>
            </a:xfrm>
            <a:custGeom>
              <a:rect b="b" l="l" r="r" t="t"/>
              <a:pathLst>
                <a:path extrusionOk="0" h="138" w="305">
                  <a:moveTo>
                    <a:pt x="1" y="84"/>
                  </a:moveTo>
                  <a:lnTo>
                    <a:pt x="13" y="138"/>
                  </a:lnTo>
                  <a:cubicBezTo>
                    <a:pt x="96" y="114"/>
                    <a:pt x="180" y="90"/>
                    <a:pt x="305" y="60"/>
                  </a:cubicBezTo>
                  <a:cubicBezTo>
                    <a:pt x="162" y="1"/>
                    <a:pt x="78" y="30"/>
                    <a:pt x="1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13"/>
            <p:cNvSpPr/>
            <p:nvPr/>
          </p:nvSpPr>
          <p:spPr>
            <a:xfrm>
              <a:off x="2552600" y="4019775"/>
              <a:ext cx="6150" cy="5375"/>
            </a:xfrm>
            <a:custGeom>
              <a:rect b="b" l="l" r="r" t="t"/>
              <a:pathLst>
                <a:path extrusionOk="0" h="215" w="246">
                  <a:moveTo>
                    <a:pt x="1" y="107"/>
                  </a:moveTo>
                  <a:cubicBezTo>
                    <a:pt x="78" y="179"/>
                    <a:pt x="156" y="215"/>
                    <a:pt x="245" y="149"/>
                  </a:cubicBezTo>
                  <a:cubicBezTo>
                    <a:pt x="192" y="0"/>
                    <a:pt x="96" y="84"/>
                    <a:pt x="1" y="10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13"/>
            <p:cNvSpPr/>
            <p:nvPr/>
          </p:nvSpPr>
          <p:spPr>
            <a:xfrm>
              <a:off x="2117250" y="4568425"/>
              <a:ext cx="150" cy="150"/>
            </a:xfrm>
            <a:custGeom>
              <a:rect b="b" l="l" r="r" t="t"/>
              <a:pathLst>
                <a:path extrusionOk="0" h="6" w="6">
                  <a:moveTo>
                    <a:pt x="6" y="6"/>
                  </a:moveTo>
                  <a:lnTo>
                    <a:pt x="0" y="0"/>
                  </a:lnTo>
                  <a:cubicBezTo>
                    <a:pt x="0" y="6"/>
                    <a:pt x="0" y="6"/>
                    <a:pt x="0" y="6"/>
                  </a:cubicBezTo>
                  <a:cubicBezTo>
                    <a:pt x="6" y="6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13"/>
            <p:cNvSpPr/>
            <p:nvPr/>
          </p:nvSpPr>
          <p:spPr>
            <a:xfrm>
              <a:off x="2112775" y="4568550"/>
              <a:ext cx="6425" cy="3175"/>
            </a:xfrm>
            <a:custGeom>
              <a:rect b="b" l="l" r="r" t="t"/>
              <a:pathLst>
                <a:path extrusionOk="0" h="127" w="257">
                  <a:moveTo>
                    <a:pt x="185" y="126"/>
                  </a:moveTo>
                  <a:cubicBezTo>
                    <a:pt x="203" y="126"/>
                    <a:pt x="221" y="114"/>
                    <a:pt x="257" y="102"/>
                  </a:cubicBezTo>
                  <a:cubicBezTo>
                    <a:pt x="227" y="61"/>
                    <a:pt x="203" y="31"/>
                    <a:pt x="185" y="1"/>
                  </a:cubicBezTo>
                  <a:cubicBezTo>
                    <a:pt x="125" y="31"/>
                    <a:pt x="60" y="55"/>
                    <a:pt x="0" y="84"/>
                  </a:cubicBezTo>
                  <a:cubicBezTo>
                    <a:pt x="72" y="120"/>
                    <a:pt x="125" y="126"/>
                    <a:pt x="185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13"/>
            <p:cNvSpPr/>
            <p:nvPr/>
          </p:nvSpPr>
          <p:spPr>
            <a:xfrm>
              <a:off x="2075650" y="4526075"/>
              <a:ext cx="175" cy="25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7" y="1"/>
                  </a:lnTo>
                  <a:cubicBezTo>
                    <a:pt x="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13"/>
            <p:cNvSpPr/>
            <p:nvPr/>
          </p:nvSpPr>
          <p:spPr>
            <a:xfrm>
              <a:off x="2070425" y="4522350"/>
              <a:ext cx="6600" cy="4200"/>
            </a:xfrm>
            <a:custGeom>
              <a:rect b="b" l="l" r="r" t="t"/>
              <a:pathLst>
                <a:path extrusionOk="0" h="168" w="264">
                  <a:moveTo>
                    <a:pt x="263" y="37"/>
                  </a:moveTo>
                  <a:cubicBezTo>
                    <a:pt x="204" y="138"/>
                    <a:pt x="25" y="1"/>
                    <a:pt x="1" y="168"/>
                  </a:cubicBezTo>
                  <a:cubicBezTo>
                    <a:pt x="78" y="162"/>
                    <a:pt x="144" y="156"/>
                    <a:pt x="216" y="150"/>
                  </a:cubicBezTo>
                  <a:cubicBezTo>
                    <a:pt x="228" y="108"/>
                    <a:pt x="245" y="72"/>
                    <a:pt x="263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13"/>
            <p:cNvSpPr/>
            <p:nvPr/>
          </p:nvSpPr>
          <p:spPr>
            <a:xfrm>
              <a:off x="2093825" y="4558125"/>
              <a:ext cx="5850" cy="3450"/>
            </a:xfrm>
            <a:custGeom>
              <a:rect b="b" l="l" r="r" t="t"/>
              <a:pathLst>
                <a:path extrusionOk="0" h="138" w="234">
                  <a:moveTo>
                    <a:pt x="1" y="114"/>
                  </a:moveTo>
                  <a:cubicBezTo>
                    <a:pt x="90" y="114"/>
                    <a:pt x="180" y="138"/>
                    <a:pt x="234" y="13"/>
                  </a:cubicBezTo>
                  <a:cubicBezTo>
                    <a:pt x="132" y="1"/>
                    <a:pt x="55" y="36"/>
                    <a:pt x="1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13"/>
            <p:cNvSpPr/>
            <p:nvPr/>
          </p:nvSpPr>
          <p:spPr>
            <a:xfrm>
              <a:off x="2407725" y="4153900"/>
              <a:ext cx="5400" cy="2125"/>
            </a:xfrm>
            <a:custGeom>
              <a:rect b="b" l="l" r="r" t="t"/>
              <a:pathLst>
                <a:path extrusionOk="0" h="85" w="216">
                  <a:moveTo>
                    <a:pt x="1" y="66"/>
                  </a:moveTo>
                  <a:cubicBezTo>
                    <a:pt x="78" y="72"/>
                    <a:pt x="144" y="78"/>
                    <a:pt x="215" y="84"/>
                  </a:cubicBezTo>
                  <a:cubicBezTo>
                    <a:pt x="132" y="7"/>
                    <a:pt x="60" y="1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13"/>
            <p:cNvSpPr/>
            <p:nvPr/>
          </p:nvSpPr>
          <p:spPr>
            <a:xfrm>
              <a:off x="2080275" y="4545300"/>
              <a:ext cx="5250" cy="3750"/>
            </a:xfrm>
            <a:custGeom>
              <a:rect b="b" l="l" r="r" t="t"/>
              <a:pathLst>
                <a:path extrusionOk="0" h="150" w="210">
                  <a:moveTo>
                    <a:pt x="132" y="1"/>
                  </a:moveTo>
                  <a:cubicBezTo>
                    <a:pt x="84" y="37"/>
                    <a:pt x="42" y="67"/>
                    <a:pt x="0" y="96"/>
                  </a:cubicBezTo>
                  <a:cubicBezTo>
                    <a:pt x="6" y="114"/>
                    <a:pt x="12" y="132"/>
                    <a:pt x="18" y="150"/>
                  </a:cubicBezTo>
                  <a:cubicBezTo>
                    <a:pt x="78" y="138"/>
                    <a:pt x="138" y="126"/>
                    <a:pt x="209" y="114"/>
                  </a:cubicBezTo>
                  <a:cubicBezTo>
                    <a:pt x="179" y="67"/>
                    <a:pt x="155" y="37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13"/>
            <p:cNvSpPr/>
            <p:nvPr/>
          </p:nvSpPr>
          <p:spPr>
            <a:xfrm>
              <a:off x="2088025" y="455247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0"/>
                    <a:pt x="0" y="6"/>
                  </a:cubicBezTo>
                  <a:lnTo>
                    <a:pt x="0" y="6"/>
                  </a:lnTo>
                  <a:cubicBezTo>
                    <a:pt x="0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13"/>
            <p:cNvSpPr/>
            <p:nvPr/>
          </p:nvSpPr>
          <p:spPr>
            <a:xfrm>
              <a:off x="2084750" y="4548900"/>
              <a:ext cx="5675" cy="3600"/>
            </a:xfrm>
            <a:custGeom>
              <a:rect b="b" l="l" r="r" t="t"/>
              <a:pathLst>
                <a:path extrusionOk="0" h="144" w="227">
                  <a:moveTo>
                    <a:pt x="0" y="36"/>
                  </a:moveTo>
                  <a:lnTo>
                    <a:pt x="0" y="83"/>
                  </a:lnTo>
                  <a:lnTo>
                    <a:pt x="131" y="143"/>
                  </a:lnTo>
                  <a:cubicBezTo>
                    <a:pt x="155" y="107"/>
                    <a:pt x="179" y="72"/>
                    <a:pt x="227" y="0"/>
                  </a:cubicBezTo>
                  <a:cubicBezTo>
                    <a:pt x="126" y="18"/>
                    <a:pt x="66" y="30"/>
                    <a:pt x="0" y="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13"/>
            <p:cNvSpPr/>
            <p:nvPr/>
          </p:nvSpPr>
          <p:spPr>
            <a:xfrm>
              <a:off x="2075350" y="4536375"/>
              <a:ext cx="5100" cy="3900"/>
            </a:xfrm>
            <a:custGeom>
              <a:rect b="b" l="l" r="r" t="t"/>
              <a:pathLst>
                <a:path extrusionOk="0" h="156" w="204">
                  <a:moveTo>
                    <a:pt x="1" y="108"/>
                  </a:moveTo>
                  <a:cubicBezTo>
                    <a:pt x="78" y="125"/>
                    <a:pt x="132" y="137"/>
                    <a:pt x="203" y="155"/>
                  </a:cubicBezTo>
                  <a:cubicBezTo>
                    <a:pt x="150" y="0"/>
                    <a:pt x="150" y="0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13"/>
            <p:cNvSpPr/>
            <p:nvPr/>
          </p:nvSpPr>
          <p:spPr>
            <a:xfrm>
              <a:off x="2204275" y="4319950"/>
              <a:ext cx="6600" cy="4650"/>
            </a:xfrm>
            <a:custGeom>
              <a:rect b="b" l="l" r="r" t="t"/>
              <a:pathLst>
                <a:path extrusionOk="0" h="186" w="264">
                  <a:moveTo>
                    <a:pt x="215" y="0"/>
                  </a:moveTo>
                  <a:cubicBezTo>
                    <a:pt x="144" y="36"/>
                    <a:pt x="72" y="66"/>
                    <a:pt x="1" y="96"/>
                  </a:cubicBezTo>
                  <a:cubicBezTo>
                    <a:pt x="31" y="126"/>
                    <a:pt x="60" y="150"/>
                    <a:pt x="90" y="185"/>
                  </a:cubicBezTo>
                  <a:cubicBezTo>
                    <a:pt x="102" y="102"/>
                    <a:pt x="263" y="126"/>
                    <a:pt x="215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13"/>
            <p:cNvSpPr/>
            <p:nvPr/>
          </p:nvSpPr>
          <p:spPr>
            <a:xfrm>
              <a:off x="2068350" y="4519675"/>
              <a:ext cx="5550" cy="3900"/>
            </a:xfrm>
            <a:custGeom>
              <a:rect b="b" l="l" r="r" t="t"/>
              <a:pathLst>
                <a:path extrusionOk="0" h="156" w="222">
                  <a:moveTo>
                    <a:pt x="221" y="0"/>
                  </a:moveTo>
                  <a:cubicBezTo>
                    <a:pt x="156" y="24"/>
                    <a:pt x="90" y="54"/>
                    <a:pt x="1" y="90"/>
                  </a:cubicBezTo>
                  <a:cubicBezTo>
                    <a:pt x="132" y="155"/>
                    <a:pt x="191" y="108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13"/>
            <p:cNvSpPr/>
            <p:nvPr/>
          </p:nvSpPr>
          <p:spPr>
            <a:xfrm>
              <a:off x="2724600" y="4280600"/>
              <a:ext cx="5250" cy="5250"/>
            </a:xfrm>
            <a:custGeom>
              <a:rect b="b" l="l" r="r" t="t"/>
              <a:pathLst>
                <a:path extrusionOk="0" h="210" w="210">
                  <a:moveTo>
                    <a:pt x="1" y="108"/>
                  </a:moveTo>
                  <a:cubicBezTo>
                    <a:pt x="72" y="138"/>
                    <a:pt x="120" y="162"/>
                    <a:pt x="209" y="209"/>
                  </a:cubicBezTo>
                  <a:cubicBezTo>
                    <a:pt x="186" y="108"/>
                    <a:pt x="174" y="66"/>
                    <a:pt x="156" y="1"/>
                  </a:cubicBezTo>
                  <a:cubicBezTo>
                    <a:pt x="102" y="42"/>
                    <a:pt x="66" y="66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13"/>
            <p:cNvSpPr/>
            <p:nvPr/>
          </p:nvSpPr>
          <p:spPr>
            <a:xfrm>
              <a:off x="2327550" y="4585400"/>
              <a:ext cx="4800" cy="4800"/>
            </a:xfrm>
            <a:custGeom>
              <a:rect b="b" l="l" r="r" t="t"/>
              <a:pathLst>
                <a:path extrusionOk="0" h="192" w="192">
                  <a:moveTo>
                    <a:pt x="36" y="180"/>
                  </a:moveTo>
                  <a:cubicBezTo>
                    <a:pt x="42" y="191"/>
                    <a:pt x="108" y="180"/>
                    <a:pt x="191" y="174"/>
                  </a:cubicBezTo>
                  <a:cubicBezTo>
                    <a:pt x="114" y="102"/>
                    <a:pt x="72" y="66"/>
                    <a:pt x="0" y="1"/>
                  </a:cubicBezTo>
                  <a:cubicBezTo>
                    <a:pt x="18" y="84"/>
                    <a:pt x="18" y="138"/>
                    <a:pt x="36" y="1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13"/>
            <p:cNvSpPr/>
            <p:nvPr/>
          </p:nvSpPr>
          <p:spPr>
            <a:xfrm>
              <a:off x="2399525" y="4190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cubicBezTo>
                    <a:pt x="1" y="0"/>
                    <a:pt x="7" y="6"/>
                    <a:pt x="7" y="6"/>
                  </a:cubicBez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cubicBezTo>
                    <a:pt x="7" y="6"/>
                    <a:pt x="7" y="6"/>
                    <a:pt x="13" y="0"/>
                  </a:cubicBezTo>
                  <a:lnTo>
                    <a:pt x="13" y="0"/>
                  </a:lnTo>
                  <a:cubicBezTo>
                    <a:pt x="13" y="0"/>
                    <a:pt x="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13"/>
            <p:cNvSpPr/>
            <p:nvPr/>
          </p:nvSpPr>
          <p:spPr>
            <a:xfrm>
              <a:off x="2393725" y="4187150"/>
              <a:ext cx="5825" cy="3600"/>
            </a:xfrm>
            <a:custGeom>
              <a:rect b="b" l="l" r="r" t="t"/>
              <a:pathLst>
                <a:path extrusionOk="0" h="144" w="233">
                  <a:moveTo>
                    <a:pt x="0" y="72"/>
                  </a:moveTo>
                  <a:cubicBezTo>
                    <a:pt x="90" y="96"/>
                    <a:pt x="161" y="120"/>
                    <a:pt x="233" y="143"/>
                  </a:cubicBezTo>
                  <a:cubicBezTo>
                    <a:pt x="233" y="114"/>
                    <a:pt x="227" y="72"/>
                    <a:pt x="221" y="72"/>
                  </a:cubicBezTo>
                  <a:cubicBezTo>
                    <a:pt x="155" y="72"/>
                    <a:pt x="84" y="0"/>
                    <a:pt x="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13"/>
            <p:cNvSpPr/>
            <p:nvPr/>
          </p:nvSpPr>
          <p:spPr>
            <a:xfrm>
              <a:off x="2399825" y="4178200"/>
              <a:ext cx="5250" cy="3000"/>
            </a:xfrm>
            <a:custGeom>
              <a:rect b="b" l="l" r="r" t="t"/>
              <a:pathLst>
                <a:path extrusionOk="0" h="120" w="210">
                  <a:moveTo>
                    <a:pt x="1" y="84"/>
                  </a:moveTo>
                  <a:cubicBezTo>
                    <a:pt x="72" y="96"/>
                    <a:pt x="138" y="108"/>
                    <a:pt x="209" y="120"/>
                  </a:cubicBezTo>
                  <a:cubicBezTo>
                    <a:pt x="138" y="1"/>
                    <a:pt x="138" y="7"/>
                    <a:pt x="1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13"/>
            <p:cNvSpPr/>
            <p:nvPr/>
          </p:nvSpPr>
          <p:spPr>
            <a:xfrm>
              <a:off x="2583900" y="4013800"/>
              <a:ext cx="3750" cy="4350"/>
            </a:xfrm>
            <a:custGeom>
              <a:rect b="b" l="l" r="r" t="t"/>
              <a:pathLst>
                <a:path extrusionOk="0" h="174" w="150">
                  <a:moveTo>
                    <a:pt x="19" y="1"/>
                  </a:moveTo>
                  <a:cubicBezTo>
                    <a:pt x="13" y="48"/>
                    <a:pt x="13" y="96"/>
                    <a:pt x="1" y="174"/>
                  </a:cubicBezTo>
                  <a:cubicBezTo>
                    <a:pt x="126" y="120"/>
                    <a:pt x="150" y="72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13"/>
            <p:cNvSpPr/>
            <p:nvPr/>
          </p:nvSpPr>
          <p:spPr>
            <a:xfrm>
              <a:off x="2392075" y="4201750"/>
              <a:ext cx="4650" cy="3450"/>
            </a:xfrm>
            <a:custGeom>
              <a:rect b="b" l="l" r="r" t="t"/>
              <a:pathLst>
                <a:path extrusionOk="0" h="138" w="186">
                  <a:moveTo>
                    <a:pt x="7" y="1"/>
                  </a:moveTo>
                  <a:cubicBezTo>
                    <a:pt x="66" y="126"/>
                    <a:pt x="114" y="138"/>
                    <a:pt x="174" y="66"/>
                  </a:cubicBezTo>
                  <a:cubicBezTo>
                    <a:pt x="186" y="60"/>
                    <a:pt x="180" y="42"/>
                    <a:pt x="180" y="13"/>
                  </a:cubicBezTo>
                  <a:cubicBezTo>
                    <a:pt x="132" y="7"/>
                    <a:pt x="84" y="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13"/>
            <p:cNvSpPr/>
            <p:nvPr/>
          </p:nvSpPr>
          <p:spPr>
            <a:xfrm>
              <a:off x="2216950" y="4316225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156" y="90"/>
                  </a:moveTo>
                  <a:cubicBezTo>
                    <a:pt x="114" y="54"/>
                    <a:pt x="90" y="24"/>
                    <a:pt x="60" y="6"/>
                  </a:cubicBezTo>
                  <a:cubicBezTo>
                    <a:pt x="48" y="0"/>
                    <a:pt x="1" y="42"/>
                    <a:pt x="1" y="42"/>
                  </a:cubicBezTo>
                  <a:cubicBezTo>
                    <a:pt x="18" y="78"/>
                    <a:pt x="30" y="114"/>
                    <a:pt x="60" y="138"/>
                  </a:cubicBezTo>
                  <a:cubicBezTo>
                    <a:pt x="72" y="144"/>
                    <a:pt x="108" y="114"/>
                    <a:pt x="156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13"/>
            <p:cNvSpPr/>
            <p:nvPr/>
          </p:nvSpPr>
          <p:spPr>
            <a:xfrm>
              <a:off x="2405500" y="4157775"/>
              <a:ext cx="5100" cy="1675"/>
            </a:xfrm>
            <a:custGeom>
              <a:rect b="b" l="l" r="r" t="t"/>
              <a:pathLst>
                <a:path extrusionOk="0" h="67" w="204">
                  <a:moveTo>
                    <a:pt x="203" y="37"/>
                  </a:moveTo>
                  <a:cubicBezTo>
                    <a:pt x="203" y="25"/>
                    <a:pt x="203" y="13"/>
                    <a:pt x="203" y="1"/>
                  </a:cubicBezTo>
                  <a:lnTo>
                    <a:pt x="0" y="19"/>
                  </a:lnTo>
                  <a:cubicBezTo>
                    <a:pt x="6" y="37"/>
                    <a:pt x="6" y="55"/>
                    <a:pt x="6" y="66"/>
                  </a:cubicBezTo>
                  <a:cubicBezTo>
                    <a:pt x="72" y="55"/>
                    <a:pt x="137" y="49"/>
                    <a:pt x="203" y="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13"/>
            <p:cNvSpPr/>
            <p:nvPr/>
          </p:nvSpPr>
          <p:spPr>
            <a:xfrm>
              <a:off x="2467950" y="4072675"/>
              <a:ext cx="3900" cy="3300"/>
            </a:xfrm>
            <a:custGeom>
              <a:rect b="b" l="l" r="r" t="t"/>
              <a:pathLst>
                <a:path extrusionOk="0" h="132" w="156">
                  <a:moveTo>
                    <a:pt x="155" y="90"/>
                  </a:moveTo>
                  <a:cubicBezTo>
                    <a:pt x="108" y="66"/>
                    <a:pt x="66" y="36"/>
                    <a:pt x="0" y="1"/>
                  </a:cubicBezTo>
                  <a:cubicBezTo>
                    <a:pt x="12" y="66"/>
                    <a:pt x="18" y="96"/>
                    <a:pt x="18" y="132"/>
                  </a:cubicBezTo>
                  <a:lnTo>
                    <a:pt x="138" y="132"/>
                  </a:lnTo>
                  <a:cubicBezTo>
                    <a:pt x="143" y="114"/>
                    <a:pt x="149" y="102"/>
                    <a:pt x="155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13"/>
            <p:cNvSpPr/>
            <p:nvPr/>
          </p:nvSpPr>
          <p:spPr>
            <a:xfrm>
              <a:off x="2199650" y="4321450"/>
              <a:ext cx="3900" cy="3000"/>
            </a:xfrm>
            <a:custGeom>
              <a:rect b="b" l="l" r="r" t="t"/>
              <a:pathLst>
                <a:path extrusionOk="0" h="120" w="156">
                  <a:moveTo>
                    <a:pt x="61" y="119"/>
                  </a:moveTo>
                  <a:cubicBezTo>
                    <a:pt x="90" y="119"/>
                    <a:pt x="126" y="101"/>
                    <a:pt x="156" y="95"/>
                  </a:cubicBezTo>
                  <a:cubicBezTo>
                    <a:pt x="144" y="78"/>
                    <a:pt x="132" y="60"/>
                    <a:pt x="120" y="42"/>
                  </a:cubicBezTo>
                  <a:cubicBezTo>
                    <a:pt x="102" y="24"/>
                    <a:pt x="84" y="12"/>
                    <a:pt x="61" y="0"/>
                  </a:cubicBezTo>
                  <a:cubicBezTo>
                    <a:pt x="43" y="24"/>
                    <a:pt x="19" y="54"/>
                    <a:pt x="7" y="84"/>
                  </a:cubicBezTo>
                  <a:cubicBezTo>
                    <a:pt x="1" y="90"/>
                    <a:pt x="43" y="119"/>
                    <a:pt x="61" y="1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13"/>
            <p:cNvSpPr/>
            <p:nvPr/>
          </p:nvSpPr>
          <p:spPr>
            <a:xfrm>
              <a:off x="2578700" y="4015000"/>
              <a:ext cx="2400" cy="4050"/>
            </a:xfrm>
            <a:custGeom>
              <a:rect b="b" l="l" r="r" t="t"/>
              <a:pathLst>
                <a:path extrusionOk="0" h="162" w="96">
                  <a:moveTo>
                    <a:pt x="96" y="30"/>
                  </a:moveTo>
                  <a:cubicBezTo>
                    <a:pt x="96" y="24"/>
                    <a:pt x="78" y="18"/>
                    <a:pt x="42" y="0"/>
                  </a:cubicBezTo>
                  <a:cubicBezTo>
                    <a:pt x="30" y="48"/>
                    <a:pt x="18" y="90"/>
                    <a:pt x="0" y="161"/>
                  </a:cubicBezTo>
                  <a:cubicBezTo>
                    <a:pt x="96" y="96"/>
                    <a:pt x="96" y="96"/>
                    <a:pt x="96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13"/>
            <p:cNvSpPr/>
            <p:nvPr/>
          </p:nvSpPr>
          <p:spPr>
            <a:xfrm>
              <a:off x="2071325" y="4467800"/>
              <a:ext cx="4350" cy="1675"/>
            </a:xfrm>
            <a:custGeom>
              <a:rect b="b" l="l" r="r" t="t"/>
              <a:pathLst>
                <a:path extrusionOk="0" h="67" w="174">
                  <a:moveTo>
                    <a:pt x="168" y="31"/>
                  </a:moveTo>
                  <a:cubicBezTo>
                    <a:pt x="120" y="19"/>
                    <a:pt x="66" y="13"/>
                    <a:pt x="13" y="1"/>
                  </a:cubicBezTo>
                  <a:cubicBezTo>
                    <a:pt x="7" y="19"/>
                    <a:pt x="7" y="36"/>
                    <a:pt x="1" y="60"/>
                  </a:cubicBezTo>
                  <a:cubicBezTo>
                    <a:pt x="54" y="60"/>
                    <a:pt x="108" y="66"/>
                    <a:pt x="168" y="66"/>
                  </a:cubicBezTo>
                  <a:cubicBezTo>
                    <a:pt x="168" y="54"/>
                    <a:pt x="168" y="42"/>
                    <a:pt x="174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13"/>
            <p:cNvSpPr/>
            <p:nvPr/>
          </p:nvSpPr>
          <p:spPr>
            <a:xfrm>
              <a:off x="2374650" y="4238575"/>
              <a:ext cx="3450" cy="2550"/>
            </a:xfrm>
            <a:custGeom>
              <a:rect b="b" l="l" r="r" t="t"/>
              <a:pathLst>
                <a:path extrusionOk="0" h="102" w="138">
                  <a:moveTo>
                    <a:pt x="137" y="0"/>
                  </a:moveTo>
                  <a:cubicBezTo>
                    <a:pt x="90" y="30"/>
                    <a:pt x="60" y="48"/>
                    <a:pt x="0" y="84"/>
                  </a:cubicBezTo>
                  <a:cubicBezTo>
                    <a:pt x="66" y="96"/>
                    <a:pt x="96" y="96"/>
                    <a:pt x="131" y="102"/>
                  </a:cubicBezTo>
                  <a:cubicBezTo>
                    <a:pt x="131" y="78"/>
                    <a:pt x="131" y="48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13"/>
            <p:cNvSpPr/>
            <p:nvPr/>
          </p:nvSpPr>
          <p:spPr>
            <a:xfrm>
              <a:off x="2078175" y="4541725"/>
              <a:ext cx="3325" cy="2125"/>
            </a:xfrm>
            <a:custGeom>
              <a:rect b="b" l="l" r="r" t="t"/>
              <a:pathLst>
                <a:path extrusionOk="0" h="85" w="133">
                  <a:moveTo>
                    <a:pt x="132" y="19"/>
                  </a:moveTo>
                  <a:cubicBezTo>
                    <a:pt x="90" y="7"/>
                    <a:pt x="55" y="7"/>
                    <a:pt x="19" y="1"/>
                  </a:cubicBezTo>
                  <a:cubicBezTo>
                    <a:pt x="13" y="19"/>
                    <a:pt x="7" y="37"/>
                    <a:pt x="1" y="55"/>
                  </a:cubicBezTo>
                  <a:cubicBezTo>
                    <a:pt x="43" y="66"/>
                    <a:pt x="84" y="72"/>
                    <a:pt x="126" y="84"/>
                  </a:cubicBezTo>
                  <a:cubicBezTo>
                    <a:pt x="126" y="60"/>
                    <a:pt x="132" y="19"/>
                    <a:pt x="132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13"/>
            <p:cNvSpPr/>
            <p:nvPr/>
          </p:nvSpPr>
          <p:spPr>
            <a:xfrm>
              <a:off x="2387325" y="4214575"/>
              <a:ext cx="2550" cy="3150"/>
            </a:xfrm>
            <a:custGeom>
              <a:rect b="b" l="l" r="r" t="t"/>
              <a:pathLst>
                <a:path extrusionOk="0" h="126" w="102">
                  <a:moveTo>
                    <a:pt x="60" y="126"/>
                  </a:moveTo>
                  <a:cubicBezTo>
                    <a:pt x="78" y="90"/>
                    <a:pt x="101" y="66"/>
                    <a:pt x="95" y="48"/>
                  </a:cubicBezTo>
                  <a:cubicBezTo>
                    <a:pt x="89" y="30"/>
                    <a:pt x="60" y="18"/>
                    <a:pt x="36" y="0"/>
                  </a:cubicBezTo>
                  <a:cubicBezTo>
                    <a:pt x="24" y="24"/>
                    <a:pt x="0" y="42"/>
                    <a:pt x="0" y="60"/>
                  </a:cubicBezTo>
                  <a:cubicBezTo>
                    <a:pt x="0" y="78"/>
                    <a:pt x="30" y="96"/>
                    <a:pt x="54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13"/>
            <p:cNvSpPr/>
            <p:nvPr/>
          </p:nvSpPr>
          <p:spPr>
            <a:xfrm>
              <a:off x="2408925" y="4149725"/>
              <a:ext cx="2850" cy="1675"/>
            </a:xfrm>
            <a:custGeom>
              <a:rect b="b" l="l" r="r" t="t"/>
              <a:pathLst>
                <a:path extrusionOk="0" h="67" w="114">
                  <a:moveTo>
                    <a:pt x="114" y="13"/>
                  </a:moveTo>
                  <a:cubicBezTo>
                    <a:pt x="78" y="7"/>
                    <a:pt x="42" y="7"/>
                    <a:pt x="0" y="1"/>
                  </a:cubicBezTo>
                  <a:cubicBezTo>
                    <a:pt x="0" y="19"/>
                    <a:pt x="0" y="37"/>
                    <a:pt x="0" y="49"/>
                  </a:cubicBezTo>
                  <a:cubicBezTo>
                    <a:pt x="36" y="55"/>
                    <a:pt x="72" y="61"/>
                    <a:pt x="108" y="67"/>
                  </a:cubicBezTo>
                  <a:cubicBezTo>
                    <a:pt x="114" y="49"/>
                    <a:pt x="114" y="13"/>
                    <a:pt x="114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13"/>
            <p:cNvSpPr/>
            <p:nvPr/>
          </p:nvSpPr>
          <p:spPr>
            <a:xfrm>
              <a:off x="2068650" y="4484950"/>
              <a:ext cx="175" cy="25"/>
            </a:xfrm>
            <a:custGeom>
              <a:rect b="b" l="l" r="r" t="t"/>
              <a:pathLst>
                <a:path extrusionOk="0" h="1" w="7">
                  <a:moveTo>
                    <a:pt x="6" y="0"/>
                  </a:moveTo>
                  <a:lnTo>
                    <a:pt x="0" y="0"/>
                  </a:lnTo>
                  <a:lnTo>
                    <a:pt x="6" y="0"/>
                  </a:lnTo>
                  <a:cubicBezTo>
                    <a:pt x="6" y="0"/>
                    <a:pt x="6" y="0"/>
                    <a:pt x="6" y="0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13"/>
            <p:cNvSpPr/>
            <p:nvPr/>
          </p:nvSpPr>
          <p:spPr>
            <a:xfrm>
              <a:off x="2067300" y="4481525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7" y="66"/>
                  </a:moveTo>
                  <a:cubicBezTo>
                    <a:pt x="1" y="78"/>
                    <a:pt x="43" y="113"/>
                    <a:pt x="60" y="137"/>
                  </a:cubicBezTo>
                  <a:cubicBezTo>
                    <a:pt x="84" y="108"/>
                    <a:pt x="114" y="84"/>
                    <a:pt x="138" y="54"/>
                  </a:cubicBezTo>
                  <a:cubicBezTo>
                    <a:pt x="90" y="42"/>
                    <a:pt x="43" y="0"/>
                    <a:pt x="7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13"/>
            <p:cNvSpPr/>
            <p:nvPr/>
          </p:nvSpPr>
          <p:spPr>
            <a:xfrm>
              <a:off x="2395650" y="4193250"/>
              <a:ext cx="3325" cy="2275"/>
            </a:xfrm>
            <a:custGeom>
              <a:rect b="b" l="l" r="r" t="t"/>
              <a:pathLst>
                <a:path extrusionOk="0" h="91" w="133">
                  <a:moveTo>
                    <a:pt x="132" y="60"/>
                  </a:moveTo>
                  <a:cubicBezTo>
                    <a:pt x="96" y="37"/>
                    <a:pt x="66" y="19"/>
                    <a:pt x="31" y="1"/>
                  </a:cubicBezTo>
                  <a:cubicBezTo>
                    <a:pt x="19" y="13"/>
                    <a:pt x="13" y="31"/>
                    <a:pt x="1" y="49"/>
                  </a:cubicBezTo>
                  <a:cubicBezTo>
                    <a:pt x="43" y="60"/>
                    <a:pt x="78" y="78"/>
                    <a:pt x="120" y="90"/>
                  </a:cubicBezTo>
                  <a:cubicBezTo>
                    <a:pt x="126" y="78"/>
                    <a:pt x="126" y="66"/>
                    <a:pt x="132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13"/>
            <p:cNvSpPr/>
            <p:nvPr/>
          </p:nvSpPr>
          <p:spPr>
            <a:xfrm>
              <a:off x="2723725" y="4306100"/>
              <a:ext cx="3600" cy="2400"/>
            </a:xfrm>
            <a:custGeom>
              <a:rect b="b" l="l" r="r" t="t"/>
              <a:pathLst>
                <a:path extrusionOk="0" h="96" w="144">
                  <a:moveTo>
                    <a:pt x="143" y="24"/>
                  </a:moveTo>
                  <a:cubicBezTo>
                    <a:pt x="78" y="12"/>
                    <a:pt x="48" y="6"/>
                    <a:pt x="18" y="0"/>
                  </a:cubicBezTo>
                  <a:cubicBezTo>
                    <a:pt x="12" y="24"/>
                    <a:pt x="6" y="54"/>
                    <a:pt x="0" y="95"/>
                  </a:cubicBezTo>
                  <a:cubicBezTo>
                    <a:pt x="54" y="72"/>
                    <a:pt x="84" y="54"/>
                    <a:pt x="143" y="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13"/>
            <p:cNvSpPr/>
            <p:nvPr/>
          </p:nvSpPr>
          <p:spPr>
            <a:xfrm>
              <a:off x="2724000" y="4305800"/>
              <a:ext cx="175" cy="325"/>
            </a:xfrm>
            <a:custGeom>
              <a:rect b="b" l="l" r="r" t="t"/>
              <a:pathLst>
                <a:path extrusionOk="0" h="13" w="7">
                  <a:moveTo>
                    <a:pt x="7" y="0"/>
                  </a:moveTo>
                  <a:lnTo>
                    <a:pt x="1" y="6"/>
                  </a:ln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7" y="6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13"/>
            <p:cNvSpPr/>
            <p:nvPr/>
          </p:nvSpPr>
          <p:spPr>
            <a:xfrm>
              <a:off x="2067450" y="4477950"/>
              <a:ext cx="3150" cy="1500"/>
            </a:xfrm>
            <a:custGeom>
              <a:rect b="b" l="l" r="r" t="t"/>
              <a:pathLst>
                <a:path extrusionOk="0" h="60" w="126">
                  <a:moveTo>
                    <a:pt x="126" y="36"/>
                  </a:moveTo>
                  <a:lnTo>
                    <a:pt x="120" y="0"/>
                  </a:lnTo>
                  <a:cubicBezTo>
                    <a:pt x="78" y="0"/>
                    <a:pt x="37" y="0"/>
                    <a:pt x="1" y="6"/>
                  </a:cubicBezTo>
                  <a:cubicBezTo>
                    <a:pt x="1" y="24"/>
                    <a:pt x="7" y="42"/>
                    <a:pt x="7" y="60"/>
                  </a:cubicBezTo>
                  <a:cubicBezTo>
                    <a:pt x="48" y="48"/>
                    <a:pt x="84" y="42"/>
                    <a:pt x="126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13"/>
            <p:cNvSpPr/>
            <p:nvPr/>
          </p:nvSpPr>
          <p:spPr>
            <a:xfrm>
              <a:off x="2388200" y="4206525"/>
              <a:ext cx="3300" cy="1375"/>
            </a:xfrm>
            <a:custGeom>
              <a:rect b="b" l="l" r="r" t="t"/>
              <a:pathLst>
                <a:path extrusionOk="0" h="55" w="132">
                  <a:moveTo>
                    <a:pt x="132" y="12"/>
                  </a:moveTo>
                  <a:cubicBezTo>
                    <a:pt x="90" y="6"/>
                    <a:pt x="48" y="0"/>
                    <a:pt x="7" y="0"/>
                  </a:cubicBezTo>
                  <a:cubicBezTo>
                    <a:pt x="7" y="18"/>
                    <a:pt x="7" y="36"/>
                    <a:pt x="1" y="54"/>
                  </a:cubicBezTo>
                  <a:lnTo>
                    <a:pt x="126" y="54"/>
                  </a:lnTo>
                  <a:cubicBezTo>
                    <a:pt x="126" y="42"/>
                    <a:pt x="126" y="24"/>
                    <a:pt x="132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13"/>
            <p:cNvSpPr/>
            <p:nvPr/>
          </p:nvSpPr>
          <p:spPr>
            <a:xfrm>
              <a:off x="2083400" y="4536975"/>
              <a:ext cx="2575" cy="1950"/>
            </a:xfrm>
            <a:custGeom>
              <a:rect b="b" l="l" r="r" t="t"/>
              <a:pathLst>
                <a:path extrusionOk="0" h="78" w="103">
                  <a:moveTo>
                    <a:pt x="102" y="30"/>
                  </a:moveTo>
                  <a:lnTo>
                    <a:pt x="19" y="0"/>
                  </a:lnTo>
                  <a:cubicBezTo>
                    <a:pt x="13" y="18"/>
                    <a:pt x="7" y="30"/>
                    <a:pt x="1" y="42"/>
                  </a:cubicBezTo>
                  <a:cubicBezTo>
                    <a:pt x="30" y="54"/>
                    <a:pt x="60" y="66"/>
                    <a:pt x="84" y="78"/>
                  </a:cubicBezTo>
                  <a:cubicBezTo>
                    <a:pt x="90" y="66"/>
                    <a:pt x="96" y="48"/>
                    <a:pt x="102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13"/>
            <p:cNvSpPr/>
            <p:nvPr/>
          </p:nvSpPr>
          <p:spPr>
            <a:xfrm>
              <a:off x="2268825" y="4313250"/>
              <a:ext cx="2250" cy="1500"/>
            </a:xfrm>
            <a:custGeom>
              <a:rect b="b" l="l" r="r" t="t"/>
              <a:pathLst>
                <a:path extrusionOk="0" h="60" w="90">
                  <a:moveTo>
                    <a:pt x="84" y="24"/>
                  </a:moveTo>
                  <a:cubicBezTo>
                    <a:pt x="60" y="12"/>
                    <a:pt x="36" y="6"/>
                    <a:pt x="12" y="0"/>
                  </a:cubicBezTo>
                  <a:cubicBezTo>
                    <a:pt x="6" y="12"/>
                    <a:pt x="6" y="30"/>
                    <a:pt x="0" y="42"/>
                  </a:cubicBezTo>
                  <a:cubicBezTo>
                    <a:pt x="30" y="48"/>
                    <a:pt x="54" y="54"/>
                    <a:pt x="84" y="60"/>
                  </a:cubicBezTo>
                  <a:cubicBezTo>
                    <a:pt x="84" y="48"/>
                    <a:pt x="90" y="24"/>
                    <a:pt x="84" y="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13"/>
            <p:cNvSpPr/>
            <p:nvPr/>
          </p:nvSpPr>
          <p:spPr>
            <a:xfrm>
              <a:off x="2680050" y="4168975"/>
              <a:ext cx="9250" cy="14325"/>
            </a:xfrm>
            <a:custGeom>
              <a:rect b="b" l="l" r="r" t="t"/>
              <a:pathLst>
                <a:path extrusionOk="0" h="573" w="370">
                  <a:moveTo>
                    <a:pt x="102" y="447"/>
                  </a:moveTo>
                  <a:cubicBezTo>
                    <a:pt x="167" y="477"/>
                    <a:pt x="227" y="572"/>
                    <a:pt x="298" y="495"/>
                  </a:cubicBezTo>
                  <a:cubicBezTo>
                    <a:pt x="370" y="417"/>
                    <a:pt x="239" y="400"/>
                    <a:pt x="227" y="352"/>
                  </a:cubicBezTo>
                  <a:cubicBezTo>
                    <a:pt x="257" y="268"/>
                    <a:pt x="292" y="197"/>
                    <a:pt x="322" y="131"/>
                  </a:cubicBezTo>
                  <a:cubicBezTo>
                    <a:pt x="239" y="24"/>
                    <a:pt x="155" y="0"/>
                    <a:pt x="72" y="66"/>
                  </a:cubicBezTo>
                  <a:cubicBezTo>
                    <a:pt x="125" y="101"/>
                    <a:pt x="179" y="131"/>
                    <a:pt x="251" y="173"/>
                  </a:cubicBezTo>
                  <a:cubicBezTo>
                    <a:pt x="155" y="215"/>
                    <a:pt x="96" y="239"/>
                    <a:pt x="0" y="280"/>
                  </a:cubicBezTo>
                  <a:cubicBezTo>
                    <a:pt x="54" y="298"/>
                    <a:pt x="96" y="316"/>
                    <a:pt x="143" y="334"/>
                  </a:cubicBezTo>
                  <a:cubicBezTo>
                    <a:pt x="131" y="370"/>
                    <a:pt x="119" y="405"/>
                    <a:pt x="102" y="4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13"/>
            <p:cNvSpPr/>
            <p:nvPr/>
          </p:nvSpPr>
          <p:spPr>
            <a:xfrm>
              <a:off x="2682275" y="4192650"/>
              <a:ext cx="6725" cy="5250"/>
            </a:xfrm>
            <a:custGeom>
              <a:rect b="b" l="l" r="r" t="t"/>
              <a:pathLst>
                <a:path extrusionOk="0" h="210" w="269">
                  <a:moveTo>
                    <a:pt x="269" y="132"/>
                  </a:moveTo>
                  <a:cubicBezTo>
                    <a:pt x="185" y="31"/>
                    <a:pt x="96" y="1"/>
                    <a:pt x="1" y="55"/>
                  </a:cubicBezTo>
                  <a:cubicBezTo>
                    <a:pt x="36" y="102"/>
                    <a:pt x="72" y="156"/>
                    <a:pt x="108" y="210"/>
                  </a:cubicBezTo>
                  <a:cubicBezTo>
                    <a:pt x="162" y="186"/>
                    <a:pt x="215" y="156"/>
                    <a:pt x="269" y="1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13"/>
            <p:cNvSpPr/>
            <p:nvPr/>
          </p:nvSpPr>
          <p:spPr>
            <a:xfrm>
              <a:off x="2691525" y="4236325"/>
              <a:ext cx="4950" cy="6600"/>
            </a:xfrm>
            <a:custGeom>
              <a:rect b="b" l="l" r="r" t="t"/>
              <a:pathLst>
                <a:path extrusionOk="0" h="264" w="198">
                  <a:moveTo>
                    <a:pt x="36" y="263"/>
                  </a:moveTo>
                  <a:cubicBezTo>
                    <a:pt x="72" y="263"/>
                    <a:pt x="108" y="257"/>
                    <a:pt x="143" y="251"/>
                  </a:cubicBezTo>
                  <a:cubicBezTo>
                    <a:pt x="155" y="180"/>
                    <a:pt x="173" y="120"/>
                    <a:pt x="197" y="1"/>
                  </a:cubicBezTo>
                  <a:cubicBezTo>
                    <a:pt x="114" y="25"/>
                    <a:pt x="48" y="37"/>
                    <a:pt x="0" y="49"/>
                  </a:cubicBezTo>
                  <a:cubicBezTo>
                    <a:pt x="12" y="132"/>
                    <a:pt x="24" y="198"/>
                    <a:pt x="36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13"/>
            <p:cNvSpPr/>
            <p:nvPr/>
          </p:nvSpPr>
          <p:spPr>
            <a:xfrm>
              <a:off x="2680650" y="4186100"/>
              <a:ext cx="7775" cy="4650"/>
            </a:xfrm>
            <a:custGeom>
              <a:rect b="b" l="l" r="r" t="t"/>
              <a:pathLst>
                <a:path extrusionOk="0" h="186" w="311">
                  <a:moveTo>
                    <a:pt x="0" y="168"/>
                  </a:moveTo>
                  <a:cubicBezTo>
                    <a:pt x="125" y="174"/>
                    <a:pt x="221" y="180"/>
                    <a:pt x="310" y="185"/>
                  </a:cubicBezTo>
                  <a:cubicBezTo>
                    <a:pt x="268" y="114"/>
                    <a:pt x="227" y="60"/>
                    <a:pt x="185" y="1"/>
                  </a:cubicBezTo>
                  <a:cubicBezTo>
                    <a:pt x="119" y="60"/>
                    <a:pt x="72" y="102"/>
                    <a:pt x="0" y="16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13"/>
            <p:cNvSpPr/>
            <p:nvPr/>
          </p:nvSpPr>
          <p:spPr>
            <a:xfrm>
              <a:off x="2687800" y="4221875"/>
              <a:ext cx="5075" cy="4500"/>
            </a:xfrm>
            <a:custGeom>
              <a:rect b="b" l="l" r="r" t="t"/>
              <a:pathLst>
                <a:path extrusionOk="0" h="180" w="203">
                  <a:moveTo>
                    <a:pt x="0" y="42"/>
                  </a:moveTo>
                  <a:cubicBezTo>
                    <a:pt x="24" y="90"/>
                    <a:pt x="42" y="132"/>
                    <a:pt x="66" y="179"/>
                  </a:cubicBezTo>
                  <a:cubicBezTo>
                    <a:pt x="102" y="156"/>
                    <a:pt x="125" y="144"/>
                    <a:pt x="143" y="126"/>
                  </a:cubicBezTo>
                  <a:cubicBezTo>
                    <a:pt x="161" y="114"/>
                    <a:pt x="173" y="90"/>
                    <a:pt x="203" y="48"/>
                  </a:cubicBezTo>
                  <a:cubicBezTo>
                    <a:pt x="131" y="30"/>
                    <a:pt x="78" y="12"/>
                    <a:pt x="30" y="1"/>
                  </a:cubicBezTo>
                  <a:cubicBezTo>
                    <a:pt x="18" y="12"/>
                    <a:pt x="6" y="30"/>
                    <a:pt x="0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13"/>
            <p:cNvSpPr/>
            <p:nvPr/>
          </p:nvSpPr>
          <p:spPr>
            <a:xfrm>
              <a:off x="2686600" y="4216650"/>
              <a:ext cx="6125" cy="3900"/>
            </a:xfrm>
            <a:custGeom>
              <a:rect b="b" l="l" r="r" t="t"/>
              <a:pathLst>
                <a:path extrusionOk="0" h="156" w="245">
                  <a:moveTo>
                    <a:pt x="1" y="72"/>
                  </a:moveTo>
                  <a:cubicBezTo>
                    <a:pt x="84" y="102"/>
                    <a:pt x="167" y="132"/>
                    <a:pt x="245" y="156"/>
                  </a:cubicBezTo>
                  <a:cubicBezTo>
                    <a:pt x="156" y="7"/>
                    <a:pt x="126" y="1"/>
                    <a:pt x="1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13"/>
            <p:cNvSpPr/>
            <p:nvPr/>
          </p:nvSpPr>
          <p:spPr>
            <a:xfrm>
              <a:off x="2690025" y="4100400"/>
              <a:ext cx="6875" cy="3450"/>
            </a:xfrm>
            <a:custGeom>
              <a:rect b="b" l="l" r="r" t="t"/>
              <a:pathLst>
                <a:path extrusionOk="0" h="138" w="275">
                  <a:moveTo>
                    <a:pt x="1" y="54"/>
                  </a:moveTo>
                  <a:cubicBezTo>
                    <a:pt x="78" y="78"/>
                    <a:pt x="156" y="102"/>
                    <a:pt x="275" y="138"/>
                  </a:cubicBezTo>
                  <a:cubicBezTo>
                    <a:pt x="257" y="72"/>
                    <a:pt x="245" y="36"/>
                    <a:pt x="233" y="1"/>
                  </a:cubicBezTo>
                  <a:lnTo>
                    <a:pt x="1" y="24"/>
                  </a:lnTo>
                  <a:cubicBezTo>
                    <a:pt x="1" y="36"/>
                    <a:pt x="1" y="42"/>
                    <a:pt x="1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13"/>
            <p:cNvSpPr/>
            <p:nvPr/>
          </p:nvSpPr>
          <p:spPr>
            <a:xfrm>
              <a:off x="2695850" y="4100250"/>
              <a:ext cx="325" cy="175"/>
            </a:xfrm>
            <a:custGeom>
              <a:rect b="b" l="l" r="r" t="t"/>
              <a:pathLst>
                <a:path extrusionOk="0" h="7" w="13">
                  <a:moveTo>
                    <a:pt x="0" y="7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6" y="7"/>
                    <a:pt x="6" y="7"/>
                    <a:pt x="12" y="7"/>
                  </a:cubicBezTo>
                  <a:cubicBezTo>
                    <a:pt x="6" y="1"/>
                    <a:pt x="6" y="1"/>
                    <a:pt x="0" y="1"/>
                  </a:cubicBezTo>
                  <a:cubicBezTo>
                    <a:pt x="0" y="1"/>
                    <a:pt x="0" y="7"/>
                    <a:pt x="6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13"/>
            <p:cNvSpPr/>
            <p:nvPr/>
          </p:nvSpPr>
          <p:spPr>
            <a:xfrm>
              <a:off x="2692425" y="4105175"/>
              <a:ext cx="3450" cy="3300"/>
            </a:xfrm>
            <a:custGeom>
              <a:rect b="b" l="l" r="r" t="t"/>
              <a:pathLst>
                <a:path extrusionOk="0" h="132" w="138">
                  <a:moveTo>
                    <a:pt x="0" y="18"/>
                  </a:moveTo>
                  <a:cubicBezTo>
                    <a:pt x="6" y="90"/>
                    <a:pt x="36" y="132"/>
                    <a:pt x="113" y="102"/>
                  </a:cubicBezTo>
                  <a:cubicBezTo>
                    <a:pt x="137" y="0"/>
                    <a:pt x="131" y="0"/>
                    <a:pt x="0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13"/>
            <p:cNvSpPr/>
            <p:nvPr/>
          </p:nvSpPr>
          <p:spPr>
            <a:xfrm>
              <a:off x="2695250" y="4107700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1"/>
                  </a:moveTo>
                  <a:cubicBezTo>
                    <a:pt x="6" y="1"/>
                    <a:pt x="6" y="1"/>
                    <a:pt x="0" y="7"/>
                  </a:cubicBezTo>
                  <a:lnTo>
                    <a:pt x="0" y="7"/>
                  </a:lnTo>
                  <a:cubicBezTo>
                    <a:pt x="0" y="7"/>
                    <a:pt x="6" y="7"/>
                    <a:pt x="12" y="1"/>
                  </a:cubicBezTo>
                  <a:cubicBezTo>
                    <a:pt x="12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13"/>
            <p:cNvSpPr/>
            <p:nvPr/>
          </p:nvSpPr>
          <p:spPr>
            <a:xfrm>
              <a:off x="2689275" y="4095025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132" y="61"/>
                  </a:moveTo>
                  <a:cubicBezTo>
                    <a:pt x="138" y="61"/>
                    <a:pt x="114" y="19"/>
                    <a:pt x="108" y="1"/>
                  </a:cubicBezTo>
                  <a:cubicBezTo>
                    <a:pt x="72" y="19"/>
                    <a:pt x="37" y="37"/>
                    <a:pt x="1" y="55"/>
                  </a:cubicBezTo>
                  <a:cubicBezTo>
                    <a:pt x="13" y="72"/>
                    <a:pt x="19" y="90"/>
                    <a:pt x="31" y="114"/>
                  </a:cubicBezTo>
                  <a:cubicBezTo>
                    <a:pt x="66" y="96"/>
                    <a:pt x="102" y="84"/>
                    <a:pt x="132" y="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13"/>
            <p:cNvSpPr/>
            <p:nvPr/>
          </p:nvSpPr>
          <p:spPr>
            <a:xfrm>
              <a:off x="2416525" y="4217400"/>
              <a:ext cx="4200" cy="2275"/>
            </a:xfrm>
            <a:custGeom>
              <a:rect b="b" l="l" r="r" t="t"/>
              <a:pathLst>
                <a:path extrusionOk="0" h="91" w="168">
                  <a:moveTo>
                    <a:pt x="167" y="1"/>
                  </a:moveTo>
                  <a:lnTo>
                    <a:pt x="1" y="1"/>
                  </a:lnTo>
                  <a:cubicBezTo>
                    <a:pt x="84" y="90"/>
                    <a:pt x="108" y="90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13"/>
            <p:cNvSpPr/>
            <p:nvPr/>
          </p:nvSpPr>
          <p:spPr>
            <a:xfrm>
              <a:off x="2422775" y="4205775"/>
              <a:ext cx="4200" cy="1975"/>
            </a:xfrm>
            <a:custGeom>
              <a:rect b="b" l="l" r="r" t="t"/>
              <a:pathLst>
                <a:path extrusionOk="0" h="79" w="168">
                  <a:moveTo>
                    <a:pt x="1" y="13"/>
                  </a:moveTo>
                  <a:cubicBezTo>
                    <a:pt x="72" y="48"/>
                    <a:pt x="108" y="60"/>
                    <a:pt x="150" y="78"/>
                  </a:cubicBezTo>
                  <a:cubicBezTo>
                    <a:pt x="156" y="66"/>
                    <a:pt x="162" y="60"/>
                    <a:pt x="168" y="48"/>
                  </a:cubicBezTo>
                  <a:cubicBezTo>
                    <a:pt x="144" y="30"/>
                    <a:pt x="126" y="13"/>
                    <a:pt x="102" y="7"/>
                  </a:cubicBezTo>
                  <a:cubicBezTo>
                    <a:pt x="84" y="1"/>
                    <a:pt x="55" y="7"/>
                    <a:pt x="1" y="1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13"/>
            <p:cNvSpPr/>
            <p:nvPr/>
          </p:nvSpPr>
          <p:spPr>
            <a:xfrm>
              <a:off x="2117975" y="4432025"/>
              <a:ext cx="2575" cy="1375"/>
            </a:xfrm>
            <a:custGeom>
              <a:rect b="b" l="l" r="r" t="t"/>
              <a:pathLst>
                <a:path extrusionOk="0" h="55" w="103">
                  <a:moveTo>
                    <a:pt x="1" y="19"/>
                  </a:moveTo>
                  <a:cubicBezTo>
                    <a:pt x="1" y="31"/>
                    <a:pt x="7" y="43"/>
                    <a:pt x="7" y="55"/>
                  </a:cubicBezTo>
                  <a:cubicBezTo>
                    <a:pt x="37" y="49"/>
                    <a:pt x="72" y="49"/>
                    <a:pt x="102" y="49"/>
                  </a:cubicBezTo>
                  <a:cubicBezTo>
                    <a:pt x="102" y="31"/>
                    <a:pt x="102" y="13"/>
                    <a:pt x="102" y="1"/>
                  </a:cubicBezTo>
                  <a:cubicBezTo>
                    <a:pt x="66" y="7"/>
                    <a:pt x="37" y="13"/>
                    <a:pt x="1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13"/>
            <p:cNvSpPr/>
            <p:nvPr/>
          </p:nvSpPr>
          <p:spPr>
            <a:xfrm>
              <a:off x="2407275" y="4247950"/>
              <a:ext cx="175" cy="25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13"/>
            <p:cNvSpPr/>
            <p:nvPr/>
          </p:nvSpPr>
          <p:spPr>
            <a:xfrm>
              <a:off x="2402825" y="4247500"/>
              <a:ext cx="4325" cy="3175"/>
            </a:xfrm>
            <a:custGeom>
              <a:rect b="b" l="l" r="r" t="t"/>
              <a:pathLst>
                <a:path extrusionOk="0" h="127" w="173">
                  <a:moveTo>
                    <a:pt x="173" y="19"/>
                  </a:moveTo>
                  <a:cubicBezTo>
                    <a:pt x="125" y="13"/>
                    <a:pt x="72" y="7"/>
                    <a:pt x="0" y="1"/>
                  </a:cubicBezTo>
                  <a:cubicBezTo>
                    <a:pt x="66" y="126"/>
                    <a:pt x="119" y="102"/>
                    <a:pt x="173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13"/>
            <p:cNvSpPr/>
            <p:nvPr/>
          </p:nvSpPr>
          <p:spPr>
            <a:xfrm>
              <a:off x="2679600" y="4327700"/>
              <a:ext cx="1800" cy="3750"/>
            </a:xfrm>
            <a:custGeom>
              <a:rect b="b" l="l" r="r" t="t"/>
              <a:pathLst>
                <a:path extrusionOk="0" h="150" w="72">
                  <a:moveTo>
                    <a:pt x="0" y="126"/>
                  </a:moveTo>
                  <a:cubicBezTo>
                    <a:pt x="0" y="132"/>
                    <a:pt x="24" y="150"/>
                    <a:pt x="24" y="144"/>
                  </a:cubicBezTo>
                  <a:cubicBezTo>
                    <a:pt x="42" y="132"/>
                    <a:pt x="60" y="114"/>
                    <a:pt x="66" y="90"/>
                  </a:cubicBezTo>
                  <a:cubicBezTo>
                    <a:pt x="72" y="78"/>
                    <a:pt x="54" y="60"/>
                    <a:pt x="36" y="1"/>
                  </a:cubicBezTo>
                  <a:cubicBezTo>
                    <a:pt x="12" y="84"/>
                    <a:pt x="0" y="102"/>
                    <a:pt x="0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13"/>
            <p:cNvSpPr/>
            <p:nvPr/>
          </p:nvSpPr>
          <p:spPr>
            <a:xfrm>
              <a:off x="2641750" y="4381950"/>
              <a:ext cx="2250" cy="2425"/>
            </a:xfrm>
            <a:custGeom>
              <a:rect b="b" l="l" r="r" t="t"/>
              <a:pathLst>
                <a:path extrusionOk="0" h="97" w="90">
                  <a:moveTo>
                    <a:pt x="0" y="25"/>
                  </a:moveTo>
                  <a:cubicBezTo>
                    <a:pt x="6" y="48"/>
                    <a:pt x="18" y="72"/>
                    <a:pt x="30" y="90"/>
                  </a:cubicBezTo>
                  <a:cubicBezTo>
                    <a:pt x="30" y="96"/>
                    <a:pt x="60" y="78"/>
                    <a:pt x="89" y="66"/>
                  </a:cubicBezTo>
                  <a:cubicBezTo>
                    <a:pt x="72" y="42"/>
                    <a:pt x="60" y="19"/>
                    <a:pt x="42" y="1"/>
                  </a:cubicBezTo>
                  <a:cubicBezTo>
                    <a:pt x="42" y="1"/>
                    <a:pt x="0" y="19"/>
                    <a:pt x="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13"/>
            <p:cNvSpPr/>
            <p:nvPr/>
          </p:nvSpPr>
          <p:spPr>
            <a:xfrm>
              <a:off x="2623850" y="4404300"/>
              <a:ext cx="1975" cy="3900"/>
            </a:xfrm>
            <a:custGeom>
              <a:rect b="b" l="l" r="r" t="t"/>
              <a:pathLst>
                <a:path extrusionOk="0" h="156" w="79">
                  <a:moveTo>
                    <a:pt x="7" y="90"/>
                  </a:moveTo>
                  <a:cubicBezTo>
                    <a:pt x="7" y="108"/>
                    <a:pt x="18" y="132"/>
                    <a:pt x="24" y="156"/>
                  </a:cubicBezTo>
                  <a:cubicBezTo>
                    <a:pt x="42" y="144"/>
                    <a:pt x="72" y="132"/>
                    <a:pt x="78" y="114"/>
                  </a:cubicBezTo>
                  <a:cubicBezTo>
                    <a:pt x="78" y="96"/>
                    <a:pt x="60" y="72"/>
                    <a:pt x="30" y="1"/>
                  </a:cubicBezTo>
                  <a:cubicBezTo>
                    <a:pt x="12" y="55"/>
                    <a:pt x="1" y="72"/>
                    <a:pt x="7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13"/>
            <p:cNvSpPr/>
            <p:nvPr/>
          </p:nvSpPr>
          <p:spPr>
            <a:xfrm>
              <a:off x="2683175" y="4145125"/>
              <a:ext cx="2850" cy="1650"/>
            </a:xfrm>
            <a:custGeom>
              <a:rect b="b" l="l" r="r" t="t"/>
              <a:pathLst>
                <a:path extrusionOk="0" h="66" w="114">
                  <a:moveTo>
                    <a:pt x="114" y="12"/>
                  </a:moveTo>
                  <a:cubicBezTo>
                    <a:pt x="78" y="6"/>
                    <a:pt x="42" y="6"/>
                    <a:pt x="6" y="0"/>
                  </a:cubicBezTo>
                  <a:cubicBezTo>
                    <a:pt x="6" y="12"/>
                    <a:pt x="6" y="30"/>
                    <a:pt x="0" y="42"/>
                  </a:cubicBezTo>
                  <a:cubicBezTo>
                    <a:pt x="36" y="48"/>
                    <a:pt x="72" y="60"/>
                    <a:pt x="102" y="66"/>
                  </a:cubicBezTo>
                  <a:lnTo>
                    <a:pt x="114" y="1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13"/>
            <p:cNvSpPr/>
            <p:nvPr/>
          </p:nvSpPr>
          <p:spPr>
            <a:xfrm>
              <a:off x="2693000" y="4250800"/>
              <a:ext cx="4200" cy="1350"/>
            </a:xfrm>
            <a:custGeom>
              <a:rect b="b" l="l" r="r" t="t"/>
              <a:pathLst>
                <a:path extrusionOk="0" h="54" w="168">
                  <a:moveTo>
                    <a:pt x="168" y="36"/>
                  </a:moveTo>
                  <a:cubicBezTo>
                    <a:pt x="168" y="24"/>
                    <a:pt x="168" y="12"/>
                    <a:pt x="162" y="0"/>
                  </a:cubicBezTo>
                  <a:cubicBezTo>
                    <a:pt x="108" y="0"/>
                    <a:pt x="55" y="6"/>
                    <a:pt x="1" y="12"/>
                  </a:cubicBezTo>
                  <a:cubicBezTo>
                    <a:pt x="1" y="24"/>
                    <a:pt x="1" y="36"/>
                    <a:pt x="1" y="54"/>
                  </a:cubicBezTo>
                  <a:lnTo>
                    <a:pt x="168" y="36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13"/>
            <p:cNvSpPr/>
            <p:nvPr/>
          </p:nvSpPr>
          <p:spPr>
            <a:xfrm>
              <a:off x="2100550" y="4511025"/>
              <a:ext cx="2250" cy="2275"/>
            </a:xfrm>
            <a:custGeom>
              <a:rect b="b" l="l" r="r" t="t"/>
              <a:pathLst>
                <a:path extrusionOk="0" h="91" w="90">
                  <a:moveTo>
                    <a:pt x="0" y="25"/>
                  </a:moveTo>
                  <a:cubicBezTo>
                    <a:pt x="0" y="48"/>
                    <a:pt x="12" y="66"/>
                    <a:pt x="24" y="90"/>
                  </a:cubicBezTo>
                  <a:cubicBezTo>
                    <a:pt x="30" y="90"/>
                    <a:pt x="54" y="78"/>
                    <a:pt x="90" y="60"/>
                  </a:cubicBezTo>
                  <a:cubicBezTo>
                    <a:pt x="66" y="36"/>
                    <a:pt x="60" y="13"/>
                    <a:pt x="42" y="1"/>
                  </a:cubicBezTo>
                  <a:cubicBezTo>
                    <a:pt x="36" y="1"/>
                    <a:pt x="0" y="19"/>
                    <a:pt x="0" y="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8" name="Google Shape;1698;p13"/>
          <p:cNvSpPr/>
          <p:nvPr/>
        </p:nvSpPr>
        <p:spPr>
          <a:xfrm rot="5977410">
            <a:off x="8144540" y="-1346218"/>
            <a:ext cx="1342398" cy="2558610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9" name="Google Shape;1699;p13"/>
          <p:cNvGrpSpPr/>
          <p:nvPr/>
        </p:nvGrpSpPr>
        <p:grpSpPr>
          <a:xfrm>
            <a:off x="8195880" y="583158"/>
            <a:ext cx="1239719" cy="1236137"/>
            <a:chOff x="3918325" y="1776454"/>
            <a:chExt cx="515883" cy="514371"/>
          </a:xfrm>
        </p:grpSpPr>
        <p:sp>
          <p:nvSpPr>
            <p:cNvPr id="1700" name="Google Shape;1700;p13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13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13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13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13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13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13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13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13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13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13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13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13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13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13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13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13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13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13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13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13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13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14"/>
          <p:cNvSpPr txBox="1"/>
          <p:nvPr>
            <p:ph type="title"/>
          </p:nvPr>
        </p:nvSpPr>
        <p:spPr>
          <a:xfrm>
            <a:off x="3559425" y="2934125"/>
            <a:ext cx="3602700" cy="10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24" name="Google Shape;1724;p14"/>
          <p:cNvSpPr txBox="1"/>
          <p:nvPr>
            <p:ph hasCustomPrompt="1" idx="2" type="title"/>
          </p:nvPr>
        </p:nvSpPr>
        <p:spPr>
          <a:xfrm>
            <a:off x="4516125" y="704350"/>
            <a:ext cx="1689300" cy="193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25" name="Google Shape;1725;p14"/>
          <p:cNvSpPr txBox="1"/>
          <p:nvPr>
            <p:ph idx="1" type="subTitle"/>
          </p:nvPr>
        </p:nvSpPr>
        <p:spPr>
          <a:xfrm>
            <a:off x="3559425" y="4027325"/>
            <a:ext cx="3602700" cy="4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26" name="Google Shape;1726;p14"/>
          <p:cNvSpPr/>
          <p:nvPr/>
        </p:nvSpPr>
        <p:spPr>
          <a:xfrm flipH="1">
            <a:off x="1641760" y="-389723"/>
            <a:ext cx="1175305" cy="789273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7" name="Google Shape;1727;p14"/>
          <p:cNvSpPr/>
          <p:nvPr/>
        </p:nvSpPr>
        <p:spPr>
          <a:xfrm flipH="1" rot="1353734">
            <a:off x="7351099" y="3683697"/>
            <a:ext cx="2362554" cy="4503131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8" name="Google Shape;1728;p14"/>
          <p:cNvSpPr/>
          <p:nvPr/>
        </p:nvSpPr>
        <p:spPr>
          <a:xfrm flipH="1">
            <a:off x="-847727" y="1867673"/>
            <a:ext cx="3003191" cy="3695772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9" name="Google Shape;1729;p14"/>
          <p:cNvGrpSpPr/>
          <p:nvPr/>
        </p:nvGrpSpPr>
        <p:grpSpPr>
          <a:xfrm flipH="1">
            <a:off x="1324223" y="3697809"/>
            <a:ext cx="1387674" cy="1383608"/>
            <a:chOff x="3918325" y="1776454"/>
            <a:chExt cx="515883" cy="514371"/>
          </a:xfrm>
        </p:grpSpPr>
        <p:sp>
          <p:nvSpPr>
            <p:cNvPr id="1730" name="Google Shape;1730;p14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14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14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14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14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14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14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14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14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14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14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14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14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14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14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14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14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14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14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14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14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14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2" name="Google Shape;1752;p14"/>
          <p:cNvGrpSpPr/>
          <p:nvPr/>
        </p:nvGrpSpPr>
        <p:grpSpPr>
          <a:xfrm flipH="1">
            <a:off x="-779088" y="3402774"/>
            <a:ext cx="1689287" cy="1678646"/>
            <a:chOff x="1633692" y="2513994"/>
            <a:chExt cx="731546" cy="726938"/>
          </a:xfrm>
        </p:grpSpPr>
        <p:sp>
          <p:nvSpPr>
            <p:cNvPr id="1753" name="Google Shape;1753;p14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14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14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14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14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14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14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14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14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14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14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14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14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14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14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14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14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14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14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14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14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14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14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14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14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14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14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14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14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14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14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14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14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14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14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14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14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14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14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14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14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14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14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14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14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14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14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14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14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14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14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14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14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14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14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14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14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14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14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14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14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14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14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14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14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14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14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14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14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14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14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14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14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14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14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14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14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14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14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14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14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14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14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14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14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14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14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14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14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14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14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14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14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14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14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8" name="Google Shape;1848;p14"/>
          <p:cNvSpPr/>
          <p:nvPr/>
        </p:nvSpPr>
        <p:spPr>
          <a:xfrm flipH="1">
            <a:off x="7736955" y="-1885025"/>
            <a:ext cx="1970146" cy="2424529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9" name="Google Shape;1849;p14"/>
          <p:cNvSpPr/>
          <p:nvPr/>
        </p:nvSpPr>
        <p:spPr>
          <a:xfrm flipH="1" rot="6235655">
            <a:off x="-738286" y="-746938"/>
            <a:ext cx="1607673" cy="2572877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0" name="Google Shape;1850;p14"/>
          <p:cNvGrpSpPr/>
          <p:nvPr/>
        </p:nvGrpSpPr>
        <p:grpSpPr>
          <a:xfrm>
            <a:off x="1184732" y="2130690"/>
            <a:ext cx="691837" cy="651595"/>
            <a:chOff x="6524350" y="2008875"/>
            <a:chExt cx="311400" cy="293300"/>
          </a:xfrm>
        </p:grpSpPr>
        <p:sp>
          <p:nvSpPr>
            <p:cNvPr id="1851" name="Google Shape;1851;p14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14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14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14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14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14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14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14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14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14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14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14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14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14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14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14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14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14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14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14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14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14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14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14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14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14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14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14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14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14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14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14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14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14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14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14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14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14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91" name="Google Shape;1891;p15"/>
          <p:cNvSpPr/>
          <p:nvPr/>
        </p:nvSpPr>
        <p:spPr>
          <a:xfrm>
            <a:off x="8430775" y="-331662"/>
            <a:ext cx="1727577" cy="2126074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2" name="Google Shape;1892;p15"/>
          <p:cNvGrpSpPr/>
          <p:nvPr/>
        </p:nvGrpSpPr>
        <p:grpSpPr>
          <a:xfrm>
            <a:off x="8084857" y="4562265"/>
            <a:ext cx="691837" cy="651595"/>
            <a:chOff x="6524350" y="2008875"/>
            <a:chExt cx="311400" cy="293300"/>
          </a:xfrm>
        </p:grpSpPr>
        <p:sp>
          <p:nvSpPr>
            <p:cNvPr id="1893" name="Google Shape;1893;p15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15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15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15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15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15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15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15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15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15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15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15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15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15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15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15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15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15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15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15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15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15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15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15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15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15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15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15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15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15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15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15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15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15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15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15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15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15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31" name="Google Shape;1931;p15"/>
          <p:cNvSpPr/>
          <p:nvPr/>
        </p:nvSpPr>
        <p:spPr>
          <a:xfrm>
            <a:off x="8639477" y="4072753"/>
            <a:ext cx="1167672" cy="784243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32" name="Google Shape;1932;p15"/>
          <p:cNvGrpSpPr/>
          <p:nvPr/>
        </p:nvGrpSpPr>
        <p:grpSpPr>
          <a:xfrm rot="2700000">
            <a:off x="-429262" y="-342955"/>
            <a:ext cx="1139560" cy="1465308"/>
            <a:chOff x="2975450" y="4051800"/>
            <a:chExt cx="458800" cy="589950"/>
          </a:xfrm>
        </p:grpSpPr>
        <p:sp>
          <p:nvSpPr>
            <p:cNvPr id="1933" name="Google Shape;1933;p15"/>
            <p:cNvSpPr/>
            <p:nvPr/>
          </p:nvSpPr>
          <p:spPr>
            <a:xfrm>
              <a:off x="3327650" y="4055100"/>
              <a:ext cx="25" cy="175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6"/>
                  </a:lnTo>
                  <a:lnTo>
                    <a:pt x="1" y="0"/>
                  </a:lnTo>
                  <a:lnTo>
                    <a:pt x="1" y="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15"/>
            <p:cNvSpPr/>
            <p:nvPr/>
          </p:nvSpPr>
          <p:spPr>
            <a:xfrm>
              <a:off x="3125850" y="43606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15"/>
            <p:cNvSpPr/>
            <p:nvPr/>
          </p:nvSpPr>
          <p:spPr>
            <a:xfrm>
              <a:off x="3182625" y="41308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1"/>
                  </a:moveTo>
                  <a:lnTo>
                    <a:pt x="1" y="7"/>
                  </a:lnTo>
                  <a:lnTo>
                    <a:pt x="7" y="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15"/>
            <p:cNvSpPr/>
            <p:nvPr/>
          </p:nvSpPr>
          <p:spPr>
            <a:xfrm>
              <a:off x="3337800" y="45173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15"/>
            <p:cNvSpPr/>
            <p:nvPr/>
          </p:nvSpPr>
          <p:spPr>
            <a:xfrm>
              <a:off x="3011975" y="4578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lnTo>
                    <a:pt x="0" y="0"/>
                  </a:lnTo>
                  <a:cubicBezTo>
                    <a:pt x="0" y="6"/>
                    <a:pt x="6" y="6"/>
                    <a:pt x="6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15"/>
            <p:cNvSpPr/>
            <p:nvPr/>
          </p:nvSpPr>
          <p:spPr>
            <a:xfrm>
              <a:off x="2982600" y="4053900"/>
              <a:ext cx="451650" cy="587850"/>
            </a:xfrm>
            <a:custGeom>
              <a:rect b="b" l="l" r="r" t="t"/>
              <a:pathLst>
                <a:path extrusionOk="0" h="23514" w="18066">
                  <a:moveTo>
                    <a:pt x="12175" y="311"/>
                  </a:moveTo>
                  <a:cubicBezTo>
                    <a:pt x="12248" y="311"/>
                    <a:pt x="12333" y="341"/>
                    <a:pt x="12432" y="400"/>
                  </a:cubicBezTo>
                  <a:cubicBezTo>
                    <a:pt x="12265" y="412"/>
                    <a:pt x="12127" y="418"/>
                    <a:pt x="11978" y="424"/>
                  </a:cubicBezTo>
                  <a:cubicBezTo>
                    <a:pt x="12029" y="348"/>
                    <a:pt x="12094" y="311"/>
                    <a:pt x="12175" y="311"/>
                  </a:cubicBezTo>
                  <a:close/>
                  <a:moveTo>
                    <a:pt x="12491" y="454"/>
                  </a:moveTo>
                  <a:cubicBezTo>
                    <a:pt x="12527" y="465"/>
                    <a:pt x="12569" y="477"/>
                    <a:pt x="12604" y="489"/>
                  </a:cubicBezTo>
                  <a:cubicBezTo>
                    <a:pt x="12604" y="501"/>
                    <a:pt x="12598" y="513"/>
                    <a:pt x="12598" y="519"/>
                  </a:cubicBezTo>
                  <a:cubicBezTo>
                    <a:pt x="12557" y="507"/>
                    <a:pt x="12521" y="489"/>
                    <a:pt x="12479" y="477"/>
                  </a:cubicBezTo>
                  <a:lnTo>
                    <a:pt x="12491" y="454"/>
                  </a:lnTo>
                  <a:close/>
                  <a:moveTo>
                    <a:pt x="14763" y="394"/>
                  </a:moveTo>
                  <a:cubicBezTo>
                    <a:pt x="14739" y="471"/>
                    <a:pt x="14721" y="525"/>
                    <a:pt x="14703" y="585"/>
                  </a:cubicBezTo>
                  <a:cubicBezTo>
                    <a:pt x="14643" y="567"/>
                    <a:pt x="14590" y="555"/>
                    <a:pt x="14536" y="537"/>
                  </a:cubicBezTo>
                  <a:cubicBezTo>
                    <a:pt x="14608" y="495"/>
                    <a:pt x="14673" y="448"/>
                    <a:pt x="14763" y="394"/>
                  </a:cubicBezTo>
                  <a:close/>
                  <a:moveTo>
                    <a:pt x="14274" y="448"/>
                  </a:moveTo>
                  <a:cubicBezTo>
                    <a:pt x="14321" y="471"/>
                    <a:pt x="14369" y="501"/>
                    <a:pt x="14411" y="525"/>
                  </a:cubicBezTo>
                  <a:cubicBezTo>
                    <a:pt x="14405" y="555"/>
                    <a:pt x="14405" y="573"/>
                    <a:pt x="14393" y="579"/>
                  </a:cubicBezTo>
                  <a:cubicBezTo>
                    <a:pt x="14365" y="594"/>
                    <a:pt x="14341" y="600"/>
                    <a:pt x="14321" y="600"/>
                  </a:cubicBezTo>
                  <a:cubicBezTo>
                    <a:pt x="14271" y="600"/>
                    <a:pt x="14247" y="557"/>
                    <a:pt x="14238" y="501"/>
                  </a:cubicBezTo>
                  <a:cubicBezTo>
                    <a:pt x="14250" y="483"/>
                    <a:pt x="14262" y="465"/>
                    <a:pt x="14274" y="448"/>
                  </a:cubicBezTo>
                  <a:close/>
                  <a:moveTo>
                    <a:pt x="13409" y="489"/>
                  </a:moveTo>
                  <a:cubicBezTo>
                    <a:pt x="13457" y="549"/>
                    <a:pt x="13481" y="579"/>
                    <a:pt x="13505" y="603"/>
                  </a:cubicBezTo>
                  <a:cubicBezTo>
                    <a:pt x="13487" y="626"/>
                    <a:pt x="13487" y="650"/>
                    <a:pt x="13475" y="650"/>
                  </a:cubicBezTo>
                  <a:cubicBezTo>
                    <a:pt x="13421" y="658"/>
                    <a:pt x="13376" y="663"/>
                    <a:pt x="13337" y="663"/>
                  </a:cubicBezTo>
                  <a:cubicBezTo>
                    <a:pt x="13235" y="663"/>
                    <a:pt x="13180" y="633"/>
                    <a:pt x="13141" y="573"/>
                  </a:cubicBezTo>
                  <a:cubicBezTo>
                    <a:pt x="13157" y="558"/>
                    <a:pt x="13173" y="553"/>
                    <a:pt x="13191" y="553"/>
                  </a:cubicBezTo>
                  <a:cubicBezTo>
                    <a:pt x="13238" y="553"/>
                    <a:pt x="13289" y="591"/>
                    <a:pt x="13332" y="591"/>
                  </a:cubicBezTo>
                  <a:cubicBezTo>
                    <a:pt x="13364" y="591"/>
                    <a:pt x="13392" y="568"/>
                    <a:pt x="13409" y="489"/>
                  </a:cubicBezTo>
                  <a:close/>
                  <a:moveTo>
                    <a:pt x="13970" y="400"/>
                  </a:moveTo>
                  <a:cubicBezTo>
                    <a:pt x="13976" y="424"/>
                    <a:pt x="13988" y="442"/>
                    <a:pt x="13999" y="465"/>
                  </a:cubicBezTo>
                  <a:cubicBezTo>
                    <a:pt x="13999" y="507"/>
                    <a:pt x="14005" y="579"/>
                    <a:pt x="13994" y="579"/>
                  </a:cubicBezTo>
                  <a:cubicBezTo>
                    <a:pt x="13874" y="620"/>
                    <a:pt x="13755" y="650"/>
                    <a:pt x="13630" y="674"/>
                  </a:cubicBezTo>
                  <a:cubicBezTo>
                    <a:pt x="13629" y="675"/>
                    <a:pt x="13627" y="675"/>
                    <a:pt x="13626" y="675"/>
                  </a:cubicBezTo>
                  <a:cubicBezTo>
                    <a:pt x="13608" y="675"/>
                    <a:pt x="13579" y="636"/>
                    <a:pt x="13528" y="597"/>
                  </a:cubicBezTo>
                  <a:cubicBezTo>
                    <a:pt x="13593" y="559"/>
                    <a:pt x="13653" y="511"/>
                    <a:pt x="13681" y="511"/>
                  </a:cubicBezTo>
                  <a:cubicBezTo>
                    <a:pt x="13684" y="511"/>
                    <a:pt x="13687" y="512"/>
                    <a:pt x="13689" y="513"/>
                  </a:cubicBezTo>
                  <a:cubicBezTo>
                    <a:pt x="13733" y="538"/>
                    <a:pt x="13774" y="555"/>
                    <a:pt x="13812" y="555"/>
                  </a:cubicBezTo>
                  <a:cubicBezTo>
                    <a:pt x="13873" y="555"/>
                    <a:pt x="13926" y="513"/>
                    <a:pt x="13970" y="400"/>
                  </a:cubicBezTo>
                  <a:close/>
                  <a:moveTo>
                    <a:pt x="15490" y="555"/>
                  </a:moveTo>
                  <a:cubicBezTo>
                    <a:pt x="15490" y="585"/>
                    <a:pt x="15502" y="620"/>
                    <a:pt x="15490" y="638"/>
                  </a:cubicBezTo>
                  <a:cubicBezTo>
                    <a:pt x="15460" y="674"/>
                    <a:pt x="15418" y="716"/>
                    <a:pt x="15377" y="722"/>
                  </a:cubicBezTo>
                  <a:cubicBezTo>
                    <a:pt x="15373" y="722"/>
                    <a:pt x="15369" y="722"/>
                    <a:pt x="15365" y="722"/>
                  </a:cubicBezTo>
                  <a:cubicBezTo>
                    <a:pt x="15280" y="722"/>
                    <a:pt x="15264" y="658"/>
                    <a:pt x="15281" y="573"/>
                  </a:cubicBezTo>
                  <a:cubicBezTo>
                    <a:pt x="15353" y="567"/>
                    <a:pt x="15412" y="561"/>
                    <a:pt x="15490" y="555"/>
                  </a:cubicBezTo>
                  <a:close/>
                  <a:moveTo>
                    <a:pt x="14023" y="895"/>
                  </a:moveTo>
                  <a:lnTo>
                    <a:pt x="14029" y="948"/>
                  </a:lnTo>
                  <a:cubicBezTo>
                    <a:pt x="13994" y="954"/>
                    <a:pt x="13958" y="954"/>
                    <a:pt x="13922" y="960"/>
                  </a:cubicBezTo>
                  <a:cubicBezTo>
                    <a:pt x="13922" y="948"/>
                    <a:pt x="13922" y="931"/>
                    <a:pt x="13916" y="919"/>
                  </a:cubicBezTo>
                  <a:cubicBezTo>
                    <a:pt x="13952" y="913"/>
                    <a:pt x="13988" y="901"/>
                    <a:pt x="14023" y="895"/>
                  </a:cubicBezTo>
                  <a:close/>
                  <a:moveTo>
                    <a:pt x="10649" y="853"/>
                  </a:moveTo>
                  <a:cubicBezTo>
                    <a:pt x="10655" y="871"/>
                    <a:pt x="10661" y="889"/>
                    <a:pt x="10667" y="907"/>
                  </a:cubicBezTo>
                  <a:lnTo>
                    <a:pt x="10452" y="978"/>
                  </a:lnTo>
                  <a:lnTo>
                    <a:pt x="10434" y="931"/>
                  </a:lnTo>
                  <a:cubicBezTo>
                    <a:pt x="10506" y="907"/>
                    <a:pt x="10577" y="883"/>
                    <a:pt x="10649" y="853"/>
                  </a:cubicBezTo>
                  <a:close/>
                  <a:moveTo>
                    <a:pt x="16599" y="1026"/>
                  </a:moveTo>
                  <a:cubicBezTo>
                    <a:pt x="16617" y="1032"/>
                    <a:pt x="16635" y="1044"/>
                    <a:pt x="16659" y="1050"/>
                  </a:cubicBezTo>
                  <a:cubicBezTo>
                    <a:pt x="16641" y="1080"/>
                    <a:pt x="16629" y="1115"/>
                    <a:pt x="16611" y="1145"/>
                  </a:cubicBezTo>
                  <a:cubicBezTo>
                    <a:pt x="16599" y="1145"/>
                    <a:pt x="16587" y="1139"/>
                    <a:pt x="16575" y="1133"/>
                  </a:cubicBezTo>
                  <a:cubicBezTo>
                    <a:pt x="16587" y="1097"/>
                    <a:pt x="16593" y="1062"/>
                    <a:pt x="16599" y="1026"/>
                  </a:cubicBezTo>
                  <a:close/>
                  <a:moveTo>
                    <a:pt x="10283" y="1032"/>
                  </a:moveTo>
                  <a:cubicBezTo>
                    <a:pt x="10339" y="1032"/>
                    <a:pt x="10358" y="1057"/>
                    <a:pt x="10434" y="1169"/>
                  </a:cubicBezTo>
                  <a:cubicBezTo>
                    <a:pt x="10369" y="1127"/>
                    <a:pt x="10303" y="1086"/>
                    <a:pt x="10214" y="1038"/>
                  </a:cubicBezTo>
                  <a:cubicBezTo>
                    <a:pt x="10243" y="1035"/>
                    <a:pt x="10265" y="1032"/>
                    <a:pt x="10283" y="1032"/>
                  </a:cubicBezTo>
                  <a:close/>
                  <a:moveTo>
                    <a:pt x="16898" y="1293"/>
                  </a:moveTo>
                  <a:cubicBezTo>
                    <a:pt x="16924" y="1293"/>
                    <a:pt x="16965" y="1329"/>
                    <a:pt x="17028" y="1407"/>
                  </a:cubicBezTo>
                  <a:cubicBezTo>
                    <a:pt x="16992" y="1407"/>
                    <a:pt x="16967" y="1410"/>
                    <a:pt x="16951" y="1410"/>
                  </a:cubicBezTo>
                  <a:cubicBezTo>
                    <a:pt x="16943" y="1410"/>
                    <a:pt x="16937" y="1409"/>
                    <a:pt x="16933" y="1407"/>
                  </a:cubicBezTo>
                  <a:cubicBezTo>
                    <a:pt x="16903" y="1384"/>
                    <a:pt x="16879" y="1354"/>
                    <a:pt x="16861" y="1330"/>
                  </a:cubicBezTo>
                  <a:cubicBezTo>
                    <a:pt x="16870" y="1305"/>
                    <a:pt x="16881" y="1293"/>
                    <a:pt x="16898" y="1293"/>
                  </a:cubicBezTo>
                  <a:close/>
                  <a:moveTo>
                    <a:pt x="16152" y="1945"/>
                  </a:moveTo>
                  <a:cubicBezTo>
                    <a:pt x="16152" y="1946"/>
                    <a:pt x="16153" y="1950"/>
                    <a:pt x="16158" y="1950"/>
                  </a:cubicBezTo>
                  <a:cubicBezTo>
                    <a:pt x="16156" y="1948"/>
                    <a:pt x="16154" y="1946"/>
                    <a:pt x="16152" y="1945"/>
                  </a:cubicBezTo>
                  <a:close/>
                  <a:moveTo>
                    <a:pt x="16390" y="1807"/>
                  </a:moveTo>
                  <a:lnTo>
                    <a:pt x="16390" y="1807"/>
                  </a:lnTo>
                  <a:cubicBezTo>
                    <a:pt x="16384" y="1867"/>
                    <a:pt x="16378" y="1920"/>
                    <a:pt x="16366" y="2010"/>
                  </a:cubicBezTo>
                  <a:cubicBezTo>
                    <a:pt x="16271" y="1914"/>
                    <a:pt x="16325" y="1861"/>
                    <a:pt x="16390" y="1807"/>
                  </a:cubicBezTo>
                  <a:close/>
                  <a:moveTo>
                    <a:pt x="17261" y="2188"/>
                  </a:moveTo>
                  <a:cubicBezTo>
                    <a:pt x="17267" y="2206"/>
                    <a:pt x="17279" y="2224"/>
                    <a:pt x="17290" y="2242"/>
                  </a:cubicBezTo>
                  <a:cubicBezTo>
                    <a:pt x="17255" y="2260"/>
                    <a:pt x="17219" y="2284"/>
                    <a:pt x="17189" y="2302"/>
                  </a:cubicBezTo>
                  <a:cubicBezTo>
                    <a:pt x="17183" y="2284"/>
                    <a:pt x="17165" y="2248"/>
                    <a:pt x="17171" y="2242"/>
                  </a:cubicBezTo>
                  <a:cubicBezTo>
                    <a:pt x="17195" y="2218"/>
                    <a:pt x="17231" y="2206"/>
                    <a:pt x="17261" y="2188"/>
                  </a:cubicBezTo>
                  <a:close/>
                  <a:moveTo>
                    <a:pt x="16814" y="2272"/>
                  </a:moveTo>
                  <a:cubicBezTo>
                    <a:pt x="16986" y="2421"/>
                    <a:pt x="16986" y="2427"/>
                    <a:pt x="16796" y="2606"/>
                  </a:cubicBezTo>
                  <a:cubicBezTo>
                    <a:pt x="16825" y="2510"/>
                    <a:pt x="16843" y="2463"/>
                    <a:pt x="16849" y="2409"/>
                  </a:cubicBezTo>
                  <a:cubicBezTo>
                    <a:pt x="16849" y="2373"/>
                    <a:pt x="16831" y="2326"/>
                    <a:pt x="16814" y="2272"/>
                  </a:cubicBezTo>
                  <a:close/>
                  <a:moveTo>
                    <a:pt x="8431" y="2528"/>
                  </a:moveTo>
                  <a:cubicBezTo>
                    <a:pt x="8449" y="2576"/>
                    <a:pt x="8473" y="2624"/>
                    <a:pt x="8491" y="2665"/>
                  </a:cubicBezTo>
                  <a:cubicBezTo>
                    <a:pt x="8481" y="2668"/>
                    <a:pt x="8472" y="2669"/>
                    <a:pt x="8464" y="2669"/>
                  </a:cubicBezTo>
                  <a:cubicBezTo>
                    <a:pt x="8415" y="2669"/>
                    <a:pt x="8405" y="2621"/>
                    <a:pt x="8431" y="2528"/>
                  </a:cubicBezTo>
                  <a:close/>
                  <a:moveTo>
                    <a:pt x="8222" y="2832"/>
                  </a:moveTo>
                  <a:lnTo>
                    <a:pt x="8222" y="2832"/>
                  </a:lnTo>
                  <a:cubicBezTo>
                    <a:pt x="8330" y="2838"/>
                    <a:pt x="8395" y="2838"/>
                    <a:pt x="8473" y="2844"/>
                  </a:cubicBezTo>
                  <a:cubicBezTo>
                    <a:pt x="8432" y="2909"/>
                    <a:pt x="8398" y="2934"/>
                    <a:pt x="8365" y="2934"/>
                  </a:cubicBezTo>
                  <a:cubicBezTo>
                    <a:pt x="8322" y="2934"/>
                    <a:pt x="8280" y="2890"/>
                    <a:pt x="8222" y="2832"/>
                  </a:cubicBezTo>
                  <a:close/>
                  <a:moveTo>
                    <a:pt x="16623" y="2928"/>
                  </a:moveTo>
                  <a:lnTo>
                    <a:pt x="16623" y="2928"/>
                  </a:lnTo>
                  <a:cubicBezTo>
                    <a:pt x="16724" y="2969"/>
                    <a:pt x="16778" y="3035"/>
                    <a:pt x="16778" y="3136"/>
                  </a:cubicBezTo>
                  <a:cubicBezTo>
                    <a:pt x="16718" y="3059"/>
                    <a:pt x="16688" y="3011"/>
                    <a:pt x="16623" y="2928"/>
                  </a:cubicBezTo>
                  <a:close/>
                  <a:moveTo>
                    <a:pt x="16366" y="4394"/>
                  </a:moveTo>
                  <a:cubicBezTo>
                    <a:pt x="16384" y="4430"/>
                    <a:pt x="16414" y="4460"/>
                    <a:pt x="16414" y="4490"/>
                  </a:cubicBezTo>
                  <a:cubicBezTo>
                    <a:pt x="16420" y="4549"/>
                    <a:pt x="16402" y="4609"/>
                    <a:pt x="16396" y="4681"/>
                  </a:cubicBezTo>
                  <a:lnTo>
                    <a:pt x="16259" y="4681"/>
                  </a:lnTo>
                  <a:cubicBezTo>
                    <a:pt x="16295" y="4585"/>
                    <a:pt x="16325" y="4496"/>
                    <a:pt x="16366" y="4394"/>
                  </a:cubicBezTo>
                  <a:close/>
                  <a:moveTo>
                    <a:pt x="16134" y="5038"/>
                  </a:moveTo>
                  <a:lnTo>
                    <a:pt x="16319" y="5098"/>
                  </a:lnTo>
                  <a:cubicBezTo>
                    <a:pt x="16307" y="5128"/>
                    <a:pt x="16301" y="5158"/>
                    <a:pt x="16289" y="5158"/>
                  </a:cubicBezTo>
                  <a:cubicBezTo>
                    <a:pt x="16278" y="5159"/>
                    <a:pt x="16267" y="5160"/>
                    <a:pt x="16257" y="5160"/>
                  </a:cubicBezTo>
                  <a:cubicBezTo>
                    <a:pt x="16200" y="5160"/>
                    <a:pt x="16154" y="5129"/>
                    <a:pt x="16134" y="5038"/>
                  </a:cubicBezTo>
                  <a:close/>
                  <a:moveTo>
                    <a:pt x="15985" y="5509"/>
                  </a:moveTo>
                  <a:cubicBezTo>
                    <a:pt x="16104" y="5593"/>
                    <a:pt x="16003" y="5646"/>
                    <a:pt x="15991" y="5718"/>
                  </a:cubicBezTo>
                  <a:cubicBezTo>
                    <a:pt x="15949" y="5706"/>
                    <a:pt x="15919" y="5694"/>
                    <a:pt x="15866" y="5676"/>
                  </a:cubicBezTo>
                  <a:cubicBezTo>
                    <a:pt x="15913" y="5611"/>
                    <a:pt x="15949" y="5557"/>
                    <a:pt x="15985" y="5509"/>
                  </a:cubicBezTo>
                  <a:close/>
                  <a:moveTo>
                    <a:pt x="15347" y="6225"/>
                  </a:moveTo>
                  <a:lnTo>
                    <a:pt x="15347" y="6225"/>
                  </a:lnTo>
                  <a:cubicBezTo>
                    <a:pt x="15335" y="6368"/>
                    <a:pt x="15436" y="6415"/>
                    <a:pt x="15567" y="6463"/>
                  </a:cubicBezTo>
                  <a:cubicBezTo>
                    <a:pt x="15508" y="6487"/>
                    <a:pt x="15472" y="6505"/>
                    <a:pt x="15436" y="6511"/>
                  </a:cubicBezTo>
                  <a:cubicBezTo>
                    <a:pt x="15431" y="6511"/>
                    <a:pt x="15427" y="6511"/>
                    <a:pt x="15422" y="6511"/>
                  </a:cubicBezTo>
                  <a:cubicBezTo>
                    <a:pt x="15307" y="6511"/>
                    <a:pt x="15259" y="6441"/>
                    <a:pt x="15299" y="6326"/>
                  </a:cubicBezTo>
                  <a:cubicBezTo>
                    <a:pt x="15305" y="6290"/>
                    <a:pt x="15329" y="6260"/>
                    <a:pt x="15347" y="6225"/>
                  </a:cubicBezTo>
                  <a:close/>
                  <a:moveTo>
                    <a:pt x="15615" y="7012"/>
                  </a:moveTo>
                  <a:lnTo>
                    <a:pt x="15615" y="7012"/>
                  </a:lnTo>
                  <a:cubicBezTo>
                    <a:pt x="15711" y="7119"/>
                    <a:pt x="15728" y="7208"/>
                    <a:pt x="15567" y="7298"/>
                  </a:cubicBezTo>
                  <a:cubicBezTo>
                    <a:pt x="15585" y="7191"/>
                    <a:pt x="15603" y="7101"/>
                    <a:pt x="15615" y="7012"/>
                  </a:cubicBezTo>
                  <a:close/>
                  <a:moveTo>
                    <a:pt x="15240" y="8097"/>
                  </a:moveTo>
                  <a:cubicBezTo>
                    <a:pt x="15269" y="8198"/>
                    <a:pt x="15293" y="8270"/>
                    <a:pt x="15317" y="8341"/>
                  </a:cubicBezTo>
                  <a:cubicBezTo>
                    <a:pt x="15305" y="8347"/>
                    <a:pt x="15293" y="8359"/>
                    <a:pt x="15281" y="8365"/>
                  </a:cubicBezTo>
                  <a:cubicBezTo>
                    <a:pt x="15234" y="8329"/>
                    <a:pt x="15186" y="8293"/>
                    <a:pt x="15126" y="8246"/>
                  </a:cubicBezTo>
                  <a:cubicBezTo>
                    <a:pt x="15162" y="8204"/>
                    <a:pt x="15192" y="8162"/>
                    <a:pt x="15240" y="8097"/>
                  </a:cubicBezTo>
                  <a:close/>
                  <a:moveTo>
                    <a:pt x="6213" y="8693"/>
                  </a:moveTo>
                  <a:cubicBezTo>
                    <a:pt x="6344" y="8753"/>
                    <a:pt x="6344" y="8753"/>
                    <a:pt x="6273" y="8878"/>
                  </a:cubicBezTo>
                  <a:cubicBezTo>
                    <a:pt x="6321" y="8884"/>
                    <a:pt x="6368" y="8890"/>
                    <a:pt x="6422" y="8896"/>
                  </a:cubicBezTo>
                  <a:cubicBezTo>
                    <a:pt x="6440" y="8860"/>
                    <a:pt x="6458" y="8824"/>
                    <a:pt x="6487" y="8759"/>
                  </a:cubicBezTo>
                  <a:lnTo>
                    <a:pt x="6487" y="8759"/>
                  </a:lnTo>
                  <a:cubicBezTo>
                    <a:pt x="6529" y="8961"/>
                    <a:pt x="6470" y="9110"/>
                    <a:pt x="6386" y="9283"/>
                  </a:cubicBezTo>
                  <a:cubicBezTo>
                    <a:pt x="6356" y="9212"/>
                    <a:pt x="6326" y="9164"/>
                    <a:pt x="6309" y="9122"/>
                  </a:cubicBezTo>
                  <a:cubicBezTo>
                    <a:pt x="6356" y="9086"/>
                    <a:pt x="6404" y="9051"/>
                    <a:pt x="6464" y="9009"/>
                  </a:cubicBezTo>
                  <a:cubicBezTo>
                    <a:pt x="6386" y="8955"/>
                    <a:pt x="6332" y="8919"/>
                    <a:pt x="6273" y="8884"/>
                  </a:cubicBezTo>
                  <a:cubicBezTo>
                    <a:pt x="6273" y="8878"/>
                    <a:pt x="6273" y="8878"/>
                    <a:pt x="6273" y="8878"/>
                  </a:cubicBezTo>
                  <a:cubicBezTo>
                    <a:pt x="6255" y="8818"/>
                    <a:pt x="6231" y="8759"/>
                    <a:pt x="6213" y="8693"/>
                  </a:cubicBezTo>
                  <a:close/>
                  <a:moveTo>
                    <a:pt x="14906" y="9587"/>
                  </a:moveTo>
                  <a:cubicBezTo>
                    <a:pt x="14924" y="9593"/>
                    <a:pt x="14941" y="9605"/>
                    <a:pt x="14959" y="9617"/>
                  </a:cubicBezTo>
                  <a:cubicBezTo>
                    <a:pt x="14936" y="9659"/>
                    <a:pt x="14906" y="9701"/>
                    <a:pt x="14882" y="9742"/>
                  </a:cubicBezTo>
                  <a:cubicBezTo>
                    <a:pt x="14870" y="9736"/>
                    <a:pt x="14858" y="9730"/>
                    <a:pt x="14840" y="9724"/>
                  </a:cubicBezTo>
                  <a:lnTo>
                    <a:pt x="14906" y="9587"/>
                  </a:lnTo>
                  <a:close/>
                  <a:moveTo>
                    <a:pt x="7173" y="9820"/>
                  </a:moveTo>
                  <a:lnTo>
                    <a:pt x="7173" y="9951"/>
                  </a:lnTo>
                  <a:cubicBezTo>
                    <a:pt x="7167" y="9957"/>
                    <a:pt x="7161" y="9957"/>
                    <a:pt x="7155" y="9957"/>
                  </a:cubicBezTo>
                  <a:cubicBezTo>
                    <a:pt x="7143" y="9915"/>
                    <a:pt x="7131" y="9873"/>
                    <a:pt x="7125" y="9832"/>
                  </a:cubicBezTo>
                  <a:cubicBezTo>
                    <a:pt x="7143" y="9826"/>
                    <a:pt x="7155" y="9826"/>
                    <a:pt x="7173" y="9820"/>
                  </a:cubicBezTo>
                  <a:close/>
                  <a:moveTo>
                    <a:pt x="6398" y="10034"/>
                  </a:moveTo>
                  <a:lnTo>
                    <a:pt x="6398" y="10034"/>
                  </a:lnTo>
                  <a:cubicBezTo>
                    <a:pt x="6410" y="10177"/>
                    <a:pt x="6416" y="10321"/>
                    <a:pt x="6422" y="10499"/>
                  </a:cubicBezTo>
                  <a:cubicBezTo>
                    <a:pt x="6237" y="10327"/>
                    <a:pt x="6374" y="10177"/>
                    <a:pt x="6398" y="10034"/>
                  </a:cubicBezTo>
                  <a:close/>
                  <a:moveTo>
                    <a:pt x="14870" y="10416"/>
                  </a:moveTo>
                  <a:cubicBezTo>
                    <a:pt x="14906" y="10440"/>
                    <a:pt x="14941" y="10470"/>
                    <a:pt x="14977" y="10499"/>
                  </a:cubicBezTo>
                  <a:cubicBezTo>
                    <a:pt x="14959" y="10517"/>
                    <a:pt x="14947" y="10529"/>
                    <a:pt x="14930" y="10547"/>
                  </a:cubicBezTo>
                  <a:cubicBezTo>
                    <a:pt x="14900" y="10511"/>
                    <a:pt x="14870" y="10482"/>
                    <a:pt x="14840" y="10446"/>
                  </a:cubicBezTo>
                  <a:cubicBezTo>
                    <a:pt x="14852" y="10434"/>
                    <a:pt x="14858" y="10428"/>
                    <a:pt x="14870" y="10416"/>
                  </a:cubicBezTo>
                  <a:close/>
                  <a:moveTo>
                    <a:pt x="7036" y="10410"/>
                  </a:moveTo>
                  <a:lnTo>
                    <a:pt x="7078" y="10428"/>
                  </a:lnTo>
                  <a:cubicBezTo>
                    <a:pt x="7090" y="10458"/>
                    <a:pt x="7102" y="10482"/>
                    <a:pt x="7096" y="10499"/>
                  </a:cubicBezTo>
                  <a:cubicBezTo>
                    <a:pt x="7090" y="10523"/>
                    <a:pt x="7060" y="10535"/>
                    <a:pt x="7042" y="10553"/>
                  </a:cubicBezTo>
                  <a:cubicBezTo>
                    <a:pt x="7024" y="10529"/>
                    <a:pt x="7000" y="10505"/>
                    <a:pt x="7000" y="10482"/>
                  </a:cubicBezTo>
                  <a:cubicBezTo>
                    <a:pt x="7000" y="10458"/>
                    <a:pt x="7024" y="10434"/>
                    <a:pt x="7036" y="10410"/>
                  </a:cubicBezTo>
                  <a:close/>
                  <a:moveTo>
                    <a:pt x="14757" y="10499"/>
                  </a:moveTo>
                  <a:cubicBezTo>
                    <a:pt x="14775" y="10577"/>
                    <a:pt x="14780" y="10625"/>
                    <a:pt x="14798" y="10726"/>
                  </a:cubicBezTo>
                  <a:cubicBezTo>
                    <a:pt x="14661" y="10637"/>
                    <a:pt x="14655" y="10583"/>
                    <a:pt x="14757" y="10499"/>
                  </a:cubicBezTo>
                  <a:close/>
                  <a:moveTo>
                    <a:pt x="14703" y="10756"/>
                  </a:moveTo>
                  <a:lnTo>
                    <a:pt x="14703" y="10756"/>
                  </a:lnTo>
                  <a:cubicBezTo>
                    <a:pt x="14870" y="10827"/>
                    <a:pt x="14792" y="10982"/>
                    <a:pt x="14852" y="11078"/>
                  </a:cubicBezTo>
                  <a:cubicBezTo>
                    <a:pt x="14858" y="11084"/>
                    <a:pt x="14810" y="11137"/>
                    <a:pt x="14804" y="11137"/>
                  </a:cubicBezTo>
                  <a:cubicBezTo>
                    <a:pt x="14769" y="11119"/>
                    <a:pt x="14715" y="11096"/>
                    <a:pt x="14709" y="11066"/>
                  </a:cubicBezTo>
                  <a:cubicBezTo>
                    <a:pt x="14697" y="10970"/>
                    <a:pt x="14703" y="10875"/>
                    <a:pt x="14703" y="10756"/>
                  </a:cubicBezTo>
                  <a:close/>
                  <a:moveTo>
                    <a:pt x="6392" y="11042"/>
                  </a:moveTo>
                  <a:cubicBezTo>
                    <a:pt x="6410" y="11078"/>
                    <a:pt x="6434" y="11108"/>
                    <a:pt x="6452" y="11143"/>
                  </a:cubicBezTo>
                  <a:cubicBezTo>
                    <a:pt x="6434" y="11149"/>
                    <a:pt x="6404" y="11167"/>
                    <a:pt x="6398" y="11167"/>
                  </a:cubicBezTo>
                  <a:cubicBezTo>
                    <a:pt x="6380" y="11131"/>
                    <a:pt x="6362" y="11096"/>
                    <a:pt x="6344" y="11060"/>
                  </a:cubicBezTo>
                  <a:cubicBezTo>
                    <a:pt x="6362" y="11054"/>
                    <a:pt x="6374" y="11048"/>
                    <a:pt x="6392" y="11042"/>
                  </a:cubicBezTo>
                  <a:close/>
                  <a:moveTo>
                    <a:pt x="14590" y="12532"/>
                  </a:moveTo>
                  <a:cubicBezTo>
                    <a:pt x="14608" y="12532"/>
                    <a:pt x="14643" y="12538"/>
                    <a:pt x="14643" y="12544"/>
                  </a:cubicBezTo>
                  <a:cubicBezTo>
                    <a:pt x="14637" y="12574"/>
                    <a:pt x="14631" y="12598"/>
                    <a:pt x="14625" y="12628"/>
                  </a:cubicBezTo>
                  <a:cubicBezTo>
                    <a:pt x="14614" y="12628"/>
                    <a:pt x="14602" y="12628"/>
                    <a:pt x="14590" y="12622"/>
                  </a:cubicBezTo>
                  <a:lnTo>
                    <a:pt x="14590" y="12532"/>
                  </a:lnTo>
                  <a:close/>
                  <a:moveTo>
                    <a:pt x="5754" y="12789"/>
                  </a:moveTo>
                  <a:cubicBezTo>
                    <a:pt x="5772" y="12795"/>
                    <a:pt x="5790" y="12801"/>
                    <a:pt x="5808" y="12807"/>
                  </a:cubicBezTo>
                  <a:cubicBezTo>
                    <a:pt x="5790" y="12872"/>
                    <a:pt x="5772" y="12932"/>
                    <a:pt x="5760" y="12997"/>
                  </a:cubicBezTo>
                  <a:cubicBezTo>
                    <a:pt x="5730" y="12991"/>
                    <a:pt x="5706" y="12980"/>
                    <a:pt x="5683" y="12974"/>
                  </a:cubicBezTo>
                  <a:cubicBezTo>
                    <a:pt x="5706" y="12914"/>
                    <a:pt x="5730" y="12848"/>
                    <a:pt x="5754" y="12789"/>
                  </a:cubicBezTo>
                  <a:close/>
                  <a:moveTo>
                    <a:pt x="6452" y="12997"/>
                  </a:moveTo>
                  <a:cubicBezTo>
                    <a:pt x="6476" y="13021"/>
                    <a:pt x="6499" y="13045"/>
                    <a:pt x="6517" y="13069"/>
                  </a:cubicBezTo>
                  <a:cubicBezTo>
                    <a:pt x="6482" y="13093"/>
                    <a:pt x="6452" y="13111"/>
                    <a:pt x="6416" y="13135"/>
                  </a:cubicBezTo>
                  <a:lnTo>
                    <a:pt x="6380" y="13093"/>
                  </a:lnTo>
                  <a:cubicBezTo>
                    <a:pt x="6404" y="13057"/>
                    <a:pt x="6428" y="13027"/>
                    <a:pt x="6452" y="12997"/>
                  </a:cubicBezTo>
                  <a:close/>
                  <a:moveTo>
                    <a:pt x="14661" y="13081"/>
                  </a:moveTo>
                  <a:cubicBezTo>
                    <a:pt x="14775" y="13200"/>
                    <a:pt x="14667" y="13290"/>
                    <a:pt x="14637" y="13385"/>
                  </a:cubicBezTo>
                  <a:cubicBezTo>
                    <a:pt x="14608" y="13343"/>
                    <a:pt x="14578" y="13307"/>
                    <a:pt x="14548" y="13266"/>
                  </a:cubicBezTo>
                  <a:cubicBezTo>
                    <a:pt x="14584" y="13206"/>
                    <a:pt x="14614" y="13152"/>
                    <a:pt x="14661" y="13081"/>
                  </a:cubicBezTo>
                  <a:close/>
                  <a:moveTo>
                    <a:pt x="5563" y="13176"/>
                  </a:moveTo>
                  <a:cubicBezTo>
                    <a:pt x="5593" y="13278"/>
                    <a:pt x="5617" y="13355"/>
                    <a:pt x="5635" y="13415"/>
                  </a:cubicBezTo>
                  <a:cubicBezTo>
                    <a:pt x="5563" y="13457"/>
                    <a:pt x="5480" y="13498"/>
                    <a:pt x="5349" y="13570"/>
                  </a:cubicBezTo>
                  <a:cubicBezTo>
                    <a:pt x="5432" y="13421"/>
                    <a:pt x="5492" y="13307"/>
                    <a:pt x="5563" y="13176"/>
                  </a:cubicBezTo>
                  <a:close/>
                  <a:moveTo>
                    <a:pt x="14581" y="13476"/>
                  </a:moveTo>
                  <a:cubicBezTo>
                    <a:pt x="14625" y="13476"/>
                    <a:pt x="14657" y="13499"/>
                    <a:pt x="14661" y="13558"/>
                  </a:cubicBezTo>
                  <a:cubicBezTo>
                    <a:pt x="14661" y="13617"/>
                    <a:pt x="14703" y="13737"/>
                    <a:pt x="14542" y="13743"/>
                  </a:cubicBezTo>
                  <a:cubicBezTo>
                    <a:pt x="14530" y="13647"/>
                    <a:pt x="14518" y="13570"/>
                    <a:pt x="14506" y="13492"/>
                  </a:cubicBezTo>
                  <a:cubicBezTo>
                    <a:pt x="14533" y="13482"/>
                    <a:pt x="14558" y="13476"/>
                    <a:pt x="14581" y="13476"/>
                  </a:cubicBezTo>
                  <a:close/>
                  <a:moveTo>
                    <a:pt x="14674" y="14135"/>
                  </a:moveTo>
                  <a:cubicBezTo>
                    <a:pt x="14736" y="14135"/>
                    <a:pt x="14771" y="14216"/>
                    <a:pt x="14810" y="14238"/>
                  </a:cubicBezTo>
                  <a:cubicBezTo>
                    <a:pt x="14745" y="14220"/>
                    <a:pt x="14679" y="14202"/>
                    <a:pt x="14590" y="14178"/>
                  </a:cubicBezTo>
                  <a:cubicBezTo>
                    <a:pt x="14623" y="14147"/>
                    <a:pt x="14650" y="14135"/>
                    <a:pt x="14674" y="14135"/>
                  </a:cubicBezTo>
                  <a:close/>
                  <a:moveTo>
                    <a:pt x="5206" y="13755"/>
                  </a:moveTo>
                  <a:lnTo>
                    <a:pt x="5206" y="13755"/>
                  </a:lnTo>
                  <a:cubicBezTo>
                    <a:pt x="5122" y="13868"/>
                    <a:pt x="5158" y="13993"/>
                    <a:pt x="5039" y="14065"/>
                  </a:cubicBezTo>
                  <a:cubicBezTo>
                    <a:pt x="5003" y="14088"/>
                    <a:pt x="5003" y="14172"/>
                    <a:pt x="4991" y="14226"/>
                  </a:cubicBezTo>
                  <a:cubicBezTo>
                    <a:pt x="4830" y="14243"/>
                    <a:pt x="4741" y="14345"/>
                    <a:pt x="4705" y="14512"/>
                  </a:cubicBezTo>
                  <a:cubicBezTo>
                    <a:pt x="4609" y="14434"/>
                    <a:pt x="4633" y="14363"/>
                    <a:pt x="4687" y="14291"/>
                  </a:cubicBezTo>
                  <a:cubicBezTo>
                    <a:pt x="4747" y="14208"/>
                    <a:pt x="4800" y="14112"/>
                    <a:pt x="4878" y="14041"/>
                  </a:cubicBezTo>
                  <a:cubicBezTo>
                    <a:pt x="4949" y="13975"/>
                    <a:pt x="4967" y="13910"/>
                    <a:pt x="4931" y="13814"/>
                  </a:cubicBezTo>
                  <a:cubicBezTo>
                    <a:pt x="5021" y="13796"/>
                    <a:pt x="5098" y="13778"/>
                    <a:pt x="5206" y="13755"/>
                  </a:cubicBezTo>
                  <a:close/>
                  <a:moveTo>
                    <a:pt x="14989" y="14450"/>
                  </a:moveTo>
                  <a:cubicBezTo>
                    <a:pt x="15000" y="14450"/>
                    <a:pt x="15009" y="14452"/>
                    <a:pt x="15013" y="14458"/>
                  </a:cubicBezTo>
                  <a:cubicBezTo>
                    <a:pt x="15025" y="14488"/>
                    <a:pt x="15013" y="14530"/>
                    <a:pt x="15013" y="14565"/>
                  </a:cubicBezTo>
                  <a:cubicBezTo>
                    <a:pt x="15001" y="14571"/>
                    <a:pt x="14983" y="14571"/>
                    <a:pt x="14965" y="14577"/>
                  </a:cubicBezTo>
                  <a:cubicBezTo>
                    <a:pt x="14947" y="14542"/>
                    <a:pt x="14924" y="14512"/>
                    <a:pt x="14888" y="14458"/>
                  </a:cubicBezTo>
                  <a:cubicBezTo>
                    <a:pt x="14928" y="14458"/>
                    <a:pt x="14965" y="14450"/>
                    <a:pt x="14989" y="14450"/>
                  </a:cubicBezTo>
                  <a:close/>
                  <a:moveTo>
                    <a:pt x="14620" y="14828"/>
                  </a:moveTo>
                  <a:lnTo>
                    <a:pt x="14620" y="14828"/>
                  </a:lnTo>
                  <a:cubicBezTo>
                    <a:pt x="14608" y="14917"/>
                    <a:pt x="14602" y="14965"/>
                    <a:pt x="14590" y="15007"/>
                  </a:cubicBezTo>
                  <a:lnTo>
                    <a:pt x="14596" y="15007"/>
                  </a:lnTo>
                  <a:cubicBezTo>
                    <a:pt x="14596" y="15007"/>
                    <a:pt x="14582" y="15008"/>
                    <a:pt x="14568" y="15008"/>
                  </a:cubicBezTo>
                  <a:cubicBezTo>
                    <a:pt x="14554" y="15008"/>
                    <a:pt x="14539" y="15007"/>
                    <a:pt x="14536" y="15001"/>
                  </a:cubicBezTo>
                  <a:cubicBezTo>
                    <a:pt x="14482" y="14941"/>
                    <a:pt x="14506" y="14899"/>
                    <a:pt x="14620" y="14828"/>
                  </a:cubicBezTo>
                  <a:close/>
                  <a:moveTo>
                    <a:pt x="4908" y="15287"/>
                  </a:moveTo>
                  <a:cubicBezTo>
                    <a:pt x="4949" y="15346"/>
                    <a:pt x="4985" y="15406"/>
                    <a:pt x="5027" y="15466"/>
                  </a:cubicBezTo>
                  <a:cubicBezTo>
                    <a:pt x="4973" y="15448"/>
                    <a:pt x="4908" y="15436"/>
                    <a:pt x="4860" y="15406"/>
                  </a:cubicBezTo>
                  <a:cubicBezTo>
                    <a:pt x="4842" y="15394"/>
                    <a:pt x="4860" y="15329"/>
                    <a:pt x="4908" y="15287"/>
                  </a:cubicBezTo>
                  <a:close/>
                  <a:moveTo>
                    <a:pt x="4562" y="14524"/>
                  </a:moveTo>
                  <a:cubicBezTo>
                    <a:pt x="4580" y="14595"/>
                    <a:pt x="4604" y="14637"/>
                    <a:pt x="4592" y="14655"/>
                  </a:cubicBezTo>
                  <a:cubicBezTo>
                    <a:pt x="4401" y="14935"/>
                    <a:pt x="4204" y="15209"/>
                    <a:pt x="3900" y="15388"/>
                  </a:cubicBezTo>
                  <a:cubicBezTo>
                    <a:pt x="3822" y="15436"/>
                    <a:pt x="3775" y="15543"/>
                    <a:pt x="3715" y="15621"/>
                  </a:cubicBezTo>
                  <a:cubicBezTo>
                    <a:pt x="3703" y="15609"/>
                    <a:pt x="3715" y="15442"/>
                    <a:pt x="3715" y="15418"/>
                  </a:cubicBezTo>
                  <a:cubicBezTo>
                    <a:pt x="3691" y="15275"/>
                    <a:pt x="3840" y="15317"/>
                    <a:pt x="3900" y="15257"/>
                  </a:cubicBezTo>
                  <a:cubicBezTo>
                    <a:pt x="3882" y="15209"/>
                    <a:pt x="3870" y="15162"/>
                    <a:pt x="3852" y="15108"/>
                  </a:cubicBezTo>
                  <a:lnTo>
                    <a:pt x="3852" y="15108"/>
                  </a:lnTo>
                  <a:cubicBezTo>
                    <a:pt x="3855" y="15108"/>
                    <a:pt x="3858" y="15108"/>
                    <a:pt x="3861" y="15108"/>
                  </a:cubicBezTo>
                  <a:cubicBezTo>
                    <a:pt x="4074" y="15108"/>
                    <a:pt x="4338" y="14888"/>
                    <a:pt x="4562" y="14524"/>
                  </a:cubicBezTo>
                  <a:close/>
                  <a:moveTo>
                    <a:pt x="3417" y="15764"/>
                  </a:moveTo>
                  <a:cubicBezTo>
                    <a:pt x="3381" y="15829"/>
                    <a:pt x="3352" y="15895"/>
                    <a:pt x="3310" y="15972"/>
                  </a:cubicBezTo>
                  <a:cubicBezTo>
                    <a:pt x="3292" y="15847"/>
                    <a:pt x="3322" y="15776"/>
                    <a:pt x="3417" y="15764"/>
                  </a:cubicBezTo>
                  <a:close/>
                  <a:moveTo>
                    <a:pt x="4305" y="15919"/>
                  </a:moveTo>
                  <a:lnTo>
                    <a:pt x="4305" y="16038"/>
                  </a:lnTo>
                  <a:cubicBezTo>
                    <a:pt x="4293" y="16038"/>
                    <a:pt x="4282" y="16038"/>
                    <a:pt x="4270" y="16044"/>
                  </a:cubicBezTo>
                  <a:lnTo>
                    <a:pt x="4270" y="15919"/>
                  </a:lnTo>
                  <a:close/>
                  <a:moveTo>
                    <a:pt x="2857" y="15674"/>
                  </a:moveTo>
                  <a:cubicBezTo>
                    <a:pt x="2875" y="15817"/>
                    <a:pt x="2892" y="15949"/>
                    <a:pt x="2916" y="16074"/>
                  </a:cubicBezTo>
                  <a:cubicBezTo>
                    <a:pt x="2888" y="16095"/>
                    <a:pt x="2863" y="16104"/>
                    <a:pt x="2841" y="16104"/>
                  </a:cubicBezTo>
                  <a:cubicBezTo>
                    <a:pt x="2791" y="16104"/>
                    <a:pt x="2755" y="16058"/>
                    <a:pt x="2714" y="16020"/>
                  </a:cubicBezTo>
                  <a:lnTo>
                    <a:pt x="2708" y="16020"/>
                  </a:lnTo>
                  <a:cubicBezTo>
                    <a:pt x="2708" y="16020"/>
                    <a:pt x="2708" y="16020"/>
                    <a:pt x="2708" y="16014"/>
                  </a:cubicBezTo>
                  <a:cubicBezTo>
                    <a:pt x="2708" y="16014"/>
                    <a:pt x="2708" y="16014"/>
                    <a:pt x="2714" y="16020"/>
                  </a:cubicBezTo>
                  <a:cubicBezTo>
                    <a:pt x="2696" y="15883"/>
                    <a:pt x="2761" y="15788"/>
                    <a:pt x="2857" y="15674"/>
                  </a:cubicBezTo>
                  <a:close/>
                  <a:moveTo>
                    <a:pt x="14482" y="16062"/>
                  </a:moveTo>
                  <a:lnTo>
                    <a:pt x="14524" y="16074"/>
                  </a:lnTo>
                  <a:lnTo>
                    <a:pt x="14494" y="16175"/>
                  </a:lnTo>
                  <a:cubicBezTo>
                    <a:pt x="14482" y="16175"/>
                    <a:pt x="14465" y="16169"/>
                    <a:pt x="14453" y="16163"/>
                  </a:cubicBezTo>
                  <a:cubicBezTo>
                    <a:pt x="14465" y="16127"/>
                    <a:pt x="14470" y="16098"/>
                    <a:pt x="14482" y="16062"/>
                  </a:cubicBezTo>
                  <a:close/>
                  <a:moveTo>
                    <a:pt x="2708" y="16020"/>
                  </a:moveTo>
                  <a:cubicBezTo>
                    <a:pt x="2743" y="16183"/>
                    <a:pt x="2701" y="16259"/>
                    <a:pt x="2576" y="16259"/>
                  </a:cubicBezTo>
                  <a:cubicBezTo>
                    <a:pt x="2554" y="16259"/>
                    <a:pt x="2531" y="16257"/>
                    <a:pt x="2505" y="16253"/>
                  </a:cubicBezTo>
                  <a:cubicBezTo>
                    <a:pt x="2541" y="16145"/>
                    <a:pt x="2630" y="16086"/>
                    <a:pt x="2708" y="16020"/>
                  </a:cubicBezTo>
                  <a:close/>
                  <a:moveTo>
                    <a:pt x="1876" y="16485"/>
                  </a:moveTo>
                  <a:cubicBezTo>
                    <a:pt x="2037" y="16485"/>
                    <a:pt x="1964" y="16641"/>
                    <a:pt x="2028" y="16706"/>
                  </a:cubicBezTo>
                  <a:cubicBezTo>
                    <a:pt x="1897" y="16682"/>
                    <a:pt x="1831" y="16616"/>
                    <a:pt x="1867" y="16485"/>
                  </a:cubicBezTo>
                  <a:cubicBezTo>
                    <a:pt x="1870" y="16485"/>
                    <a:pt x="1873" y="16485"/>
                    <a:pt x="1876" y="16485"/>
                  </a:cubicBezTo>
                  <a:close/>
                  <a:moveTo>
                    <a:pt x="1599" y="16658"/>
                  </a:moveTo>
                  <a:cubicBezTo>
                    <a:pt x="1634" y="16682"/>
                    <a:pt x="1676" y="16700"/>
                    <a:pt x="1694" y="16736"/>
                  </a:cubicBezTo>
                  <a:cubicBezTo>
                    <a:pt x="1754" y="16855"/>
                    <a:pt x="1706" y="16968"/>
                    <a:pt x="1652" y="17081"/>
                  </a:cubicBezTo>
                  <a:lnTo>
                    <a:pt x="1414" y="17081"/>
                  </a:lnTo>
                  <a:cubicBezTo>
                    <a:pt x="1386" y="16995"/>
                    <a:pt x="1414" y="16984"/>
                    <a:pt x="1452" y="16984"/>
                  </a:cubicBezTo>
                  <a:cubicBezTo>
                    <a:pt x="1466" y="16984"/>
                    <a:pt x="1482" y="16985"/>
                    <a:pt x="1497" y="16985"/>
                  </a:cubicBezTo>
                  <a:cubicBezTo>
                    <a:pt x="1520" y="16985"/>
                    <a:pt x="1540" y="16981"/>
                    <a:pt x="1551" y="16962"/>
                  </a:cubicBezTo>
                  <a:cubicBezTo>
                    <a:pt x="1545" y="16903"/>
                    <a:pt x="1527" y="16831"/>
                    <a:pt x="1527" y="16759"/>
                  </a:cubicBezTo>
                  <a:cubicBezTo>
                    <a:pt x="1527" y="16724"/>
                    <a:pt x="1575" y="16688"/>
                    <a:pt x="1599" y="16658"/>
                  </a:cubicBezTo>
                  <a:close/>
                  <a:moveTo>
                    <a:pt x="13875" y="16997"/>
                  </a:moveTo>
                  <a:cubicBezTo>
                    <a:pt x="13906" y="16997"/>
                    <a:pt x="13936" y="17015"/>
                    <a:pt x="13964" y="17052"/>
                  </a:cubicBezTo>
                  <a:cubicBezTo>
                    <a:pt x="13898" y="17075"/>
                    <a:pt x="13839" y="17093"/>
                    <a:pt x="13779" y="17117"/>
                  </a:cubicBezTo>
                  <a:cubicBezTo>
                    <a:pt x="13773" y="17099"/>
                    <a:pt x="13773" y="17081"/>
                    <a:pt x="13767" y="17063"/>
                  </a:cubicBezTo>
                  <a:cubicBezTo>
                    <a:pt x="13805" y="17019"/>
                    <a:pt x="13841" y="16997"/>
                    <a:pt x="13875" y="16997"/>
                  </a:cubicBezTo>
                  <a:close/>
                  <a:moveTo>
                    <a:pt x="14011" y="16342"/>
                  </a:moveTo>
                  <a:lnTo>
                    <a:pt x="14011" y="16342"/>
                  </a:lnTo>
                  <a:cubicBezTo>
                    <a:pt x="13999" y="16497"/>
                    <a:pt x="13982" y="16652"/>
                    <a:pt x="13964" y="16849"/>
                  </a:cubicBezTo>
                  <a:cubicBezTo>
                    <a:pt x="13868" y="16861"/>
                    <a:pt x="13737" y="16885"/>
                    <a:pt x="13600" y="16908"/>
                  </a:cubicBezTo>
                  <a:lnTo>
                    <a:pt x="13600" y="16920"/>
                  </a:lnTo>
                  <a:lnTo>
                    <a:pt x="13594" y="16920"/>
                  </a:lnTo>
                  <a:cubicBezTo>
                    <a:pt x="13624" y="16968"/>
                    <a:pt x="13648" y="17016"/>
                    <a:pt x="13672" y="17058"/>
                  </a:cubicBezTo>
                  <a:cubicBezTo>
                    <a:pt x="13684" y="17093"/>
                    <a:pt x="13701" y="17129"/>
                    <a:pt x="13719" y="17183"/>
                  </a:cubicBezTo>
                  <a:cubicBezTo>
                    <a:pt x="13713" y="17183"/>
                    <a:pt x="13707" y="17183"/>
                    <a:pt x="13701" y="17183"/>
                  </a:cubicBezTo>
                  <a:cubicBezTo>
                    <a:pt x="13613" y="17183"/>
                    <a:pt x="13574" y="17143"/>
                    <a:pt x="13534" y="17087"/>
                  </a:cubicBezTo>
                  <a:cubicBezTo>
                    <a:pt x="13505" y="17052"/>
                    <a:pt x="13457" y="17028"/>
                    <a:pt x="13421" y="16998"/>
                  </a:cubicBezTo>
                  <a:lnTo>
                    <a:pt x="13415" y="16998"/>
                  </a:lnTo>
                  <a:cubicBezTo>
                    <a:pt x="13475" y="16974"/>
                    <a:pt x="13534" y="16950"/>
                    <a:pt x="13594" y="16920"/>
                  </a:cubicBezTo>
                  <a:cubicBezTo>
                    <a:pt x="13594" y="16920"/>
                    <a:pt x="13594" y="16914"/>
                    <a:pt x="13594" y="16914"/>
                  </a:cubicBezTo>
                  <a:cubicBezTo>
                    <a:pt x="13594" y="16914"/>
                    <a:pt x="13600" y="16914"/>
                    <a:pt x="13600" y="16908"/>
                  </a:cubicBezTo>
                  <a:cubicBezTo>
                    <a:pt x="13612" y="16867"/>
                    <a:pt x="13624" y="16819"/>
                    <a:pt x="13636" y="16753"/>
                  </a:cubicBezTo>
                  <a:cubicBezTo>
                    <a:pt x="13701" y="16777"/>
                    <a:pt x="13761" y="16795"/>
                    <a:pt x="13809" y="16813"/>
                  </a:cubicBezTo>
                  <a:cubicBezTo>
                    <a:pt x="13928" y="16670"/>
                    <a:pt x="13809" y="16432"/>
                    <a:pt x="14011" y="16342"/>
                  </a:cubicBezTo>
                  <a:close/>
                  <a:moveTo>
                    <a:pt x="13523" y="17672"/>
                  </a:moveTo>
                  <a:cubicBezTo>
                    <a:pt x="13534" y="17672"/>
                    <a:pt x="13564" y="17701"/>
                    <a:pt x="13558" y="17713"/>
                  </a:cubicBezTo>
                  <a:cubicBezTo>
                    <a:pt x="13552" y="17737"/>
                    <a:pt x="13534" y="17755"/>
                    <a:pt x="13505" y="17797"/>
                  </a:cubicBezTo>
                  <a:cubicBezTo>
                    <a:pt x="13481" y="17755"/>
                    <a:pt x="13469" y="17731"/>
                    <a:pt x="13451" y="17707"/>
                  </a:cubicBezTo>
                  <a:cubicBezTo>
                    <a:pt x="13475" y="17695"/>
                    <a:pt x="13499" y="17678"/>
                    <a:pt x="13523" y="17672"/>
                  </a:cubicBezTo>
                  <a:close/>
                  <a:moveTo>
                    <a:pt x="1824" y="18060"/>
                  </a:moveTo>
                  <a:cubicBezTo>
                    <a:pt x="1828" y="18062"/>
                    <a:pt x="1833" y="18064"/>
                    <a:pt x="1837" y="18065"/>
                  </a:cubicBezTo>
                  <a:cubicBezTo>
                    <a:pt x="1833" y="18063"/>
                    <a:pt x="1828" y="18062"/>
                    <a:pt x="1824" y="18060"/>
                  </a:cubicBezTo>
                  <a:close/>
                  <a:moveTo>
                    <a:pt x="13982" y="19097"/>
                  </a:moveTo>
                  <a:cubicBezTo>
                    <a:pt x="13988" y="19108"/>
                    <a:pt x="13994" y="19126"/>
                    <a:pt x="13994" y="19138"/>
                  </a:cubicBezTo>
                  <a:cubicBezTo>
                    <a:pt x="13946" y="19156"/>
                    <a:pt x="13898" y="19180"/>
                    <a:pt x="13850" y="19204"/>
                  </a:cubicBezTo>
                  <a:cubicBezTo>
                    <a:pt x="13839" y="19186"/>
                    <a:pt x="13833" y="19162"/>
                    <a:pt x="13821" y="19144"/>
                  </a:cubicBezTo>
                  <a:cubicBezTo>
                    <a:pt x="13874" y="19126"/>
                    <a:pt x="13928" y="19114"/>
                    <a:pt x="13982" y="19097"/>
                  </a:cubicBezTo>
                  <a:close/>
                  <a:moveTo>
                    <a:pt x="13178" y="18339"/>
                  </a:moveTo>
                  <a:cubicBezTo>
                    <a:pt x="13179" y="18339"/>
                    <a:pt x="13181" y="18339"/>
                    <a:pt x="13183" y="18339"/>
                  </a:cubicBezTo>
                  <a:cubicBezTo>
                    <a:pt x="13218" y="18393"/>
                    <a:pt x="13260" y="18435"/>
                    <a:pt x="13159" y="18500"/>
                  </a:cubicBezTo>
                  <a:cubicBezTo>
                    <a:pt x="13081" y="18548"/>
                    <a:pt x="13040" y="18643"/>
                    <a:pt x="12986" y="18715"/>
                  </a:cubicBezTo>
                  <a:cubicBezTo>
                    <a:pt x="12986" y="18715"/>
                    <a:pt x="12986" y="18721"/>
                    <a:pt x="12992" y="18721"/>
                  </a:cubicBezTo>
                  <a:lnTo>
                    <a:pt x="12986" y="18721"/>
                  </a:lnTo>
                  <a:cubicBezTo>
                    <a:pt x="13052" y="18804"/>
                    <a:pt x="13022" y="18876"/>
                    <a:pt x="12956" y="18941"/>
                  </a:cubicBezTo>
                  <a:cubicBezTo>
                    <a:pt x="12885" y="19013"/>
                    <a:pt x="12801" y="19073"/>
                    <a:pt x="12849" y="19198"/>
                  </a:cubicBezTo>
                  <a:cubicBezTo>
                    <a:pt x="12861" y="19216"/>
                    <a:pt x="12825" y="19275"/>
                    <a:pt x="12801" y="19281"/>
                  </a:cubicBezTo>
                  <a:cubicBezTo>
                    <a:pt x="12700" y="19305"/>
                    <a:pt x="12765" y="19418"/>
                    <a:pt x="12718" y="19436"/>
                  </a:cubicBezTo>
                  <a:cubicBezTo>
                    <a:pt x="12628" y="19466"/>
                    <a:pt x="12646" y="19550"/>
                    <a:pt x="12610" y="19585"/>
                  </a:cubicBezTo>
                  <a:cubicBezTo>
                    <a:pt x="12461" y="19734"/>
                    <a:pt x="12384" y="19967"/>
                    <a:pt x="12145" y="20021"/>
                  </a:cubicBezTo>
                  <a:cubicBezTo>
                    <a:pt x="12139" y="20021"/>
                    <a:pt x="12121" y="20003"/>
                    <a:pt x="12116" y="20003"/>
                  </a:cubicBezTo>
                  <a:cubicBezTo>
                    <a:pt x="12241" y="19806"/>
                    <a:pt x="12366" y="19615"/>
                    <a:pt x="12497" y="19424"/>
                  </a:cubicBezTo>
                  <a:cubicBezTo>
                    <a:pt x="12652" y="19192"/>
                    <a:pt x="12813" y="18959"/>
                    <a:pt x="12968" y="18727"/>
                  </a:cubicBezTo>
                  <a:cubicBezTo>
                    <a:pt x="12968" y="18721"/>
                    <a:pt x="12980" y="18721"/>
                    <a:pt x="12986" y="18721"/>
                  </a:cubicBezTo>
                  <a:lnTo>
                    <a:pt x="12980" y="18721"/>
                  </a:lnTo>
                  <a:cubicBezTo>
                    <a:pt x="12980" y="18721"/>
                    <a:pt x="12980" y="18715"/>
                    <a:pt x="12980" y="18715"/>
                  </a:cubicBezTo>
                  <a:cubicBezTo>
                    <a:pt x="12950" y="18691"/>
                    <a:pt x="12914" y="18667"/>
                    <a:pt x="12855" y="18626"/>
                  </a:cubicBezTo>
                  <a:cubicBezTo>
                    <a:pt x="12932" y="18584"/>
                    <a:pt x="12974" y="18560"/>
                    <a:pt x="13016" y="18530"/>
                  </a:cubicBezTo>
                  <a:cubicBezTo>
                    <a:pt x="13016" y="18476"/>
                    <a:pt x="13010" y="18417"/>
                    <a:pt x="13010" y="18357"/>
                  </a:cubicBezTo>
                  <a:lnTo>
                    <a:pt x="13010" y="18357"/>
                  </a:lnTo>
                  <a:cubicBezTo>
                    <a:pt x="13027" y="18387"/>
                    <a:pt x="13043" y="18397"/>
                    <a:pt x="13058" y="18397"/>
                  </a:cubicBezTo>
                  <a:cubicBezTo>
                    <a:pt x="13095" y="18397"/>
                    <a:pt x="13130" y="18339"/>
                    <a:pt x="13178" y="18339"/>
                  </a:cubicBezTo>
                  <a:close/>
                  <a:moveTo>
                    <a:pt x="371" y="20629"/>
                  </a:moveTo>
                  <a:cubicBezTo>
                    <a:pt x="371" y="20629"/>
                    <a:pt x="371" y="20629"/>
                    <a:pt x="371" y="20635"/>
                  </a:cubicBezTo>
                  <a:lnTo>
                    <a:pt x="377" y="20629"/>
                  </a:lnTo>
                  <a:close/>
                  <a:moveTo>
                    <a:pt x="11519" y="21034"/>
                  </a:moveTo>
                  <a:cubicBezTo>
                    <a:pt x="11525" y="21058"/>
                    <a:pt x="11537" y="21076"/>
                    <a:pt x="11543" y="21100"/>
                  </a:cubicBezTo>
                  <a:cubicBezTo>
                    <a:pt x="11495" y="21112"/>
                    <a:pt x="11448" y="21124"/>
                    <a:pt x="11400" y="21141"/>
                  </a:cubicBezTo>
                  <a:lnTo>
                    <a:pt x="11400" y="21135"/>
                  </a:lnTo>
                  <a:cubicBezTo>
                    <a:pt x="11394" y="21130"/>
                    <a:pt x="11394" y="21112"/>
                    <a:pt x="11388" y="21100"/>
                  </a:cubicBezTo>
                  <a:cubicBezTo>
                    <a:pt x="11430" y="21076"/>
                    <a:pt x="11478" y="21058"/>
                    <a:pt x="11519" y="21034"/>
                  </a:cubicBezTo>
                  <a:close/>
                  <a:moveTo>
                    <a:pt x="2702" y="21189"/>
                  </a:moveTo>
                  <a:cubicBezTo>
                    <a:pt x="2743" y="21195"/>
                    <a:pt x="2791" y="21207"/>
                    <a:pt x="2833" y="21213"/>
                  </a:cubicBezTo>
                  <a:cubicBezTo>
                    <a:pt x="2833" y="21219"/>
                    <a:pt x="2833" y="21225"/>
                    <a:pt x="2833" y="21231"/>
                  </a:cubicBezTo>
                  <a:cubicBezTo>
                    <a:pt x="2791" y="21231"/>
                    <a:pt x="2743" y="21237"/>
                    <a:pt x="2696" y="21237"/>
                  </a:cubicBezTo>
                  <a:cubicBezTo>
                    <a:pt x="2696" y="21219"/>
                    <a:pt x="2702" y="21207"/>
                    <a:pt x="2702" y="21189"/>
                  </a:cubicBezTo>
                  <a:close/>
                  <a:moveTo>
                    <a:pt x="1408" y="21147"/>
                  </a:moveTo>
                  <a:lnTo>
                    <a:pt x="1408" y="21147"/>
                  </a:lnTo>
                  <a:cubicBezTo>
                    <a:pt x="1366" y="21207"/>
                    <a:pt x="1354" y="21237"/>
                    <a:pt x="1336" y="21261"/>
                  </a:cubicBezTo>
                  <a:cubicBezTo>
                    <a:pt x="1295" y="21231"/>
                    <a:pt x="1259" y="21201"/>
                    <a:pt x="1229" y="21177"/>
                  </a:cubicBezTo>
                  <a:lnTo>
                    <a:pt x="1223" y="21177"/>
                  </a:lnTo>
                  <a:cubicBezTo>
                    <a:pt x="1271" y="21171"/>
                    <a:pt x="1318" y="21159"/>
                    <a:pt x="1408" y="21147"/>
                  </a:cubicBezTo>
                  <a:close/>
                  <a:moveTo>
                    <a:pt x="1068" y="20837"/>
                  </a:moveTo>
                  <a:cubicBezTo>
                    <a:pt x="1104" y="20891"/>
                    <a:pt x="1140" y="20939"/>
                    <a:pt x="1175" y="20986"/>
                  </a:cubicBezTo>
                  <a:cubicBezTo>
                    <a:pt x="1271" y="21028"/>
                    <a:pt x="1247" y="21106"/>
                    <a:pt x="1223" y="21177"/>
                  </a:cubicBezTo>
                  <a:cubicBezTo>
                    <a:pt x="1199" y="21177"/>
                    <a:pt x="1175" y="21177"/>
                    <a:pt x="1152" y="21171"/>
                  </a:cubicBezTo>
                  <a:lnTo>
                    <a:pt x="1152" y="21171"/>
                  </a:lnTo>
                  <a:cubicBezTo>
                    <a:pt x="1163" y="21225"/>
                    <a:pt x="1175" y="21273"/>
                    <a:pt x="1187" y="21326"/>
                  </a:cubicBezTo>
                  <a:cubicBezTo>
                    <a:pt x="1169" y="21335"/>
                    <a:pt x="1154" y="21338"/>
                    <a:pt x="1140" y="21338"/>
                  </a:cubicBezTo>
                  <a:cubicBezTo>
                    <a:pt x="1086" y="21338"/>
                    <a:pt x="1061" y="21281"/>
                    <a:pt x="1032" y="21243"/>
                  </a:cubicBezTo>
                  <a:cubicBezTo>
                    <a:pt x="1014" y="21225"/>
                    <a:pt x="1026" y="21183"/>
                    <a:pt x="1014" y="21159"/>
                  </a:cubicBezTo>
                  <a:cubicBezTo>
                    <a:pt x="925" y="20992"/>
                    <a:pt x="925" y="20992"/>
                    <a:pt x="1068" y="20837"/>
                  </a:cubicBezTo>
                  <a:close/>
                  <a:moveTo>
                    <a:pt x="3352" y="21434"/>
                  </a:moveTo>
                  <a:cubicBezTo>
                    <a:pt x="3346" y="21451"/>
                    <a:pt x="3346" y="21469"/>
                    <a:pt x="3340" y="21487"/>
                  </a:cubicBezTo>
                  <a:cubicBezTo>
                    <a:pt x="3304" y="21481"/>
                    <a:pt x="3262" y="21475"/>
                    <a:pt x="3220" y="21469"/>
                  </a:cubicBezTo>
                  <a:lnTo>
                    <a:pt x="3226" y="21434"/>
                  </a:lnTo>
                  <a:close/>
                  <a:moveTo>
                    <a:pt x="11826" y="21463"/>
                  </a:moveTo>
                  <a:cubicBezTo>
                    <a:pt x="11836" y="21463"/>
                    <a:pt x="11868" y="21489"/>
                    <a:pt x="11901" y="21505"/>
                  </a:cubicBezTo>
                  <a:cubicBezTo>
                    <a:pt x="11871" y="21541"/>
                    <a:pt x="11859" y="21571"/>
                    <a:pt x="11841" y="21577"/>
                  </a:cubicBezTo>
                  <a:cubicBezTo>
                    <a:pt x="11839" y="21577"/>
                    <a:pt x="11836" y="21578"/>
                    <a:pt x="11833" y="21578"/>
                  </a:cubicBezTo>
                  <a:cubicBezTo>
                    <a:pt x="11811" y="21578"/>
                    <a:pt x="11785" y="21557"/>
                    <a:pt x="11764" y="21547"/>
                  </a:cubicBezTo>
                  <a:cubicBezTo>
                    <a:pt x="11782" y="21517"/>
                    <a:pt x="11800" y="21487"/>
                    <a:pt x="11823" y="21463"/>
                  </a:cubicBezTo>
                  <a:cubicBezTo>
                    <a:pt x="11824" y="21463"/>
                    <a:pt x="11825" y="21463"/>
                    <a:pt x="11826" y="21463"/>
                  </a:cubicBezTo>
                  <a:close/>
                  <a:moveTo>
                    <a:pt x="4621" y="21785"/>
                  </a:moveTo>
                  <a:lnTo>
                    <a:pt x="4621" y="22024"/>
                  </a:lnTo>
                  <a:cubicBezTo>
                    <a:pt x="4544" y="21946"/>
                    <a:pt x="4472" y="21881"/>
                    <a:pt x="4621" y="21785"/>
                  </a:cubicBezTo>
                  <a:close/>
                  <a:moveTo>
                    <a:pt x="14244" y="960"/>
                  </a:moveTo>
                  <a:lnTo>
                    <a:pt x="14244" y="960"/>
                  </a:lnTo>
                  <a:cubicBezTo>
                    <a:pt x="14375" y="1091"/>
                    <a:pt x="14453" y="1217"/>
                    <a:pt x="14470" y="1336"/>
                  </a:cubicBezTo>
                  <a:cubicBezTo>
                    <a:pt x="14530" y="1354"/>
                    <a:pt x="14584" y="1372"/>
                    <a:pt x="14667" y="1401"/>
                  </a:cubicBezTo>
                  <a:cubicBezTo>
                    <a:pt x="14709" y="1306"/>
                    <a:pt x="14751" y="1205"/>
                    <a:pt x="14798" y="1091"/>
                  </a:cubicBezTo>
                  <a:cubicBezTo>
                    <a:pt x="14816" y="1127"/>
                    <a:pt x="14852" y="1151"/>
                    <a:pt x="14846" y="1169"/>
                  </a:cubicBezTo>
                  <a:cubicBezTo>
                    <a:pt x="14810" y="1282"/>
                    <a:pt x="14894" y="1318"/>
                    <a:pt x="14959" y="1360"/>
                  </a:cubicBezTo>
                  <a:cubicBezTo>
                    <a:pt x="15001" y="1390"/>
                    <a:pt x="15120" y="1342"/>
                    <a:pt x="15049" y="1467"/>
                  </a:cubicBezTo>
                  <a:cubicBezTo>
                    <a:pt x="15071" y="1488"/>
                    <a:pt x="15092" y="1496"/>
                    <a:pt x="15111" y="1496"/>
                  </a:cubicBezTo>
                  <a:cubicBezTo>
                    <a:pt x="15162" y="1496"/>
                    <a:pt x="15204" y="1438"/>
                    <a:pt x="15251" y="1425"/>
                  </a:cubicBezTo>
                  <a:cubicBezTo>
                    <a:pt x="15311" y="1401"/>
                    <a:pt x="15216" y="1294"/>
                    <a:pt x="15329" y="1288"/>
                  </a:cubicBezTo>
                  <a:cubicBezTo>
                    <a:pt x="15383" y="1288"/>
                    <a:pt x="15430" y="1235"/>
                    <a:pt x="15484" y="1205"/>
                  </a:cubicBezTo>
                  <a:cubicBezTo>
                    <a:pt x="15490" y="1306"/>
                    <a:pt x="15484" y="1407"/>
                    <a:pt x="15508" y="1503"/>
                  </a:cubicBezTo>
                  <a:cubicBezTo>
                    <a:pt x="15518" y="1569"/>
                    <a:pt x="15545" y="1603"/>
                    <a:pt x="15583" y="1603"/>
                  </a:cubicBezTo>
                  <a:cubicBezTo>
                    <a:pt x="15610" y="1603"/>
                    <a:pt x="15643" y="1585"/>
                    <a:pt x="15681" y="1551"/>
                  </a:cubicBezTo>
                  <a:cubicBezTo>
                    <a:pt x="15707" y="1527"/>
                    <a:pt x="15730" y="1517"/>
                    <a:pt x="15753" y="1517"/>
                  </a:cubicBezTo>
                  <a:cubicBezTo>
                    <a:pt x="15782" y="1517"/>
                    <a:pt x="15811" y="1533"/>
                    <a:pt x="15848" y="1557"/>
                  </a:cubicBezTo>
                  <a:cubicBezTo>
                    <a:pt x="15842" y="1610"/>
                    <a:pt x="15830" y="1670"/>
                    <a:pt x="15830" y="1700"/>
                  </a:cubicBezTo>
                  <a:cubicBezTo>
                    <a:pt x="15895" y="1741"/>
                    <a:pt x="15949" y="1765"/>
                    <a:pt x="15997" y="1807"/>
                  </a:cubicBezTo>
                  <a:cubicBezTo>
                    <a:pt x="16048" y="1847"/>
                    <a:pt x="16100" y="1898"/>
                    <a:pt x="16152" y="1945"/>
                  </a:cubicBezTo>
                  <a:lnTo>
                    <a:pt x="16152" y="1945"/>
                  </a:lnTo>
                  <a:cubicBezTo>
                    <a:pt x="16152" y="1944"/>
                    <a:pt x="16152" y="1944"/>
                    <a:pt x="16152" y="1944"/>
                  </a:cubicBezTo>
                  <a:cubicBezTo>
                    <a:pt x="16152" y="1944"/>
                    <a:pt x="16158" y="1944"/>
                    <a:pt x="16158" y="1938"/>
                  </a:cubicBezTo>
                  <a:cubicBezTo>
                    <a:pt x="16146" y="1867"/>
                    <a:pt x="16140" y="1795"/>
                    <a:pt x="16128" y="1723"/>
                  </a:cubicBezTo>
                  <a:lnTo>
                    <a:pt x="16128" y="1723"/>
                  </a:lnTo>
                  <a:cubicBezTo>
                    <a:pt x="16217" y="1795"/>
                    <a:pt x="16199" y="1867"/>
                    <a:pt x="16158" y="1938"/>
                  </a:cubicBezTo>
                  <a:cubicBezTo>
                    <a:pt x="16158" y="1944"/>
                    <a:pt x="16158" y="1950"/>
                    <a:pt x="16158" y="1950"/>
                  </a:cubicBezTo>
                  <a:cubicBezTo>
                    <a:pt x="16223" y="2081"/>
                    <a:pt x="16295" y="2212"/>
                    <a:pt x="16366" y="2338"/>
                  </a:cubicBezTo>
                  <a:cubicBezTo>
                    <a:pt x="16368" y="2339"/>
                    <a:pt x="16370" y="2339"/>
                    <a:pt x="16373" y="2339"/>
                  </a:cubicBezTo>
                  <a:cubicBezTo>
                    <a:pt x="16386" y="2339"/>
                    <a:pt x="16416" y="2330"/>
                    <a:pt x="16450" y="2326"/>
                  </a:cubicBezTo>
                  <a:lnTo>
                    <a:pt x="16450" y="2326"/>
                  </a:lnTo>
                  <a:cubicBezTo>
                    <a:pt x="16426" y="2403"/>
                    <a:pt x="16408" y="2463"/>
                    <a:pt x="16390" y="2522"/>
                  </a:cubicBezTo>
                  <a:cubicBezTo>
                    <a:pt x="16444" y="2576"/>
                    <a:pt x="16539" y="2630"/>
                    <a:pt x="16539" y="2683"/>
                  </a:cubicBezTo>
                  <a:cubicBezTo>
                    <a:pt x="16545" y="2809"/>
                    <a:pt x="16527" y="2952"/>
                    <a:pt x="16480" y="3065"/>
                  </a:cubicBezTo>
                  <a:cubicBezTo>
                    <a:pt x="16450" y="3136"/>
                    <a:pt x="16456" y="3160"/>
                    <a:pt x="16486" y="3220"/>
                  </a:cubicBezTo>
                  <a:cubicBezTo>
                    <a:pt x="16503" y="3256"/>
                    <a:pt x="16420" y="3351"/>
                    <a:pt x="16438" y="3375"/>
                  </a:cubicBezTo>
                  <a:cubicBezTo>
                    <a:pt x="16527" y="3476"/>
                    <a:pt x="16396" y="3482"/>
                    <a:pt x="16378" y="3530"/>
                  </a:cubicBezTo>
                  <a:cubicBezTo>
                    <a:pt x="16402" y="3566"/>
                    <a:pt x="16420" y="3607"/>
                    <a:pt x="16450" y="3661"/>
                  </a:cubicBezTo>
                  <a:lnTo>
                    <a:pt x="16235" y="3661"/>
                  </a:lnTo>
                  <a:cubicBezTo>
                    <a:pt x="16229" y="3673"/>
                    <a:pt x="16223" y="3685"/>
                    <a:pt x="16217" y="3697"/>
                  </a:cubicBezTo>
                  <a:cubicBezTo>
                    <a:pt x="16283" y="3733"/>
                    <a:pt x="16348" y="3774"/>
                    <a:pt x="16432" y="3816"/>
                  </a:cubicBezTo>
                  <a:cubicBezTo>
                    <a:pt x="16408" y="3965"/>
                    <a:pt x="16354" y="4132"/>
                    <a:pt x="16557" y="4210"/>
                  </a:cubicBezTo>
                  <a:lnTo>
                    <a:pt x="16557" y="4204"/>
                  </a:lnTo>
                  <a:lnTo>
                    <a:pt x="16563" y="4204"/>
                  </a:lnTo>
                  <a:cubicBezTo>
                    <a:pt x="16563" y="4096"/>
                    <a:pt x="16498" y="3989"/>
                    <a:pt x="16599" y="3888"/>
                  </a:cubicBezTo>
                  <a:cubicBezTo>
                    <a:pt x="16623" y="3870"/>
                    <a:pt x="16587" y="3786"/>
                    <a:pt x="16581" y="3727"/>
                  </a:cubicBezTo>
                  <a:cubicBezTo>
                    <a:pt x="16617" y="3709"/>
                    <a:pt x="16664" y="3685"/>
                    <a:pt x="16718" y="3655"/>
                  </a:cubicBezTo>
                  <a:cubicBezTo>
                    <a:pt x="16682" y="3607"/>
                    <a:pt x="16659" y="3572"/>
                    <a:pt x="16629" y="3530"/>
                  </a:cubicBezTo>
                  <a:cubicBezTo>
                    <a:pt x="16670" y="3524"/>
                    <a:pt x="16706" y="3524"/>
                    <a:pt x="16742" y="3518"/>
                  </a:cubicBezTo>
                  <a:cubicBezTo>
                    <a:pt x="16802" y="3405"/>
                    <a:pt x="16653" y="3399"/>
                    <a:pt x="16623" y="3321"/>
                  </a:cubicBezTo>
                  <a:cubicBezTo>
                    <a:pt x="16647" y="3294"/>
                    <a:pt x="16670" y="3284"/>
                    <a:pt x="16691" y="3284"/>
                  </a:cubicBezTo>
                  <a:cubicBezTo>
                    <a:pt x="16754" y="3284"/>
                    <a:pt x="16805" y="3377"/>
                    <a:pt x="16858" y="3377"/>
                  </a:cubicBezTo>
                  <a:cubicBezTo>
                    <a:pt x="16872" y="3377"/>
                    <a:pt x="16887" y="3370"/>
                    <a:pt x="16903" y="3351"/>
                  </a:cubicBezTo>
                  <a:lnTo>
                    <a:pt x="16903" y="3351"/>
                  </a:lnTo>
                  <a:cubicBezTo>
                    <a:pt x="16879" y="3452"/>
                    <a:pt x="16861" y="3548"/>
                    <a:pt x="16837" y="3649"/>
                  </a:cubicBezTo>
                  <a:cubicBezTo>
                    <a:pt x="16814" y="3762"/>
                    <a:pt x="16837" y="3894"/>
                    <a:pt x="16730" y="3983"/>
                  </a:cubicBezTo>
                  <a:cubicBezTo>
                    <a:pt x="16700" y="4007"/>
                    <a:pt x="16712" y="4072"/>
                    <a:pt x="16688" y="4108"/>
                  </a:cubicBezTo>
                  <a:cubicBezTo>
                    <a:pt x="16659" y="4144"/>
                    <a:pt x="16611" y="4174"/>
                    <a:pt x="16563" y="4204"/>
                  </a:cubicBezTo>
                  <a:lnTo>
                    <a:pt x="16563" y="4216"/>
                  </a:lnTo>
                  <a:cubicBezTo>
                    <a:pt x="16563" y="4216"/>
                    <a:pt x="16563" y="4210"/>
                    <a:pt x="16557" y="4210"/>
                  </a:cubicBezTo>
                  <a:cubicBezTo>
                    <a:pt x="16545" y="4275"/>
                    <a:pt x="16527" y="4335"/>
                    <a:pt x="16503" y="4448"/>
                  </a:cubicBezTo>
                  <a:cubicBezTo>
                    <a:pt x="16450" y="4335"/>
                    <a:pt x="16426" y="4275"/>
                    <a:pt x="16396" y="4210"/>
                  </a:cubicBezTo>
                  <a:cubicBezTo>
                    <a:pt x="16271" y="4263"/>
                    <a:pt x="16152" y="4317"/>
                    <a:pt x="16027" y="4376"/>
                  </a:cubicBezTo>
                  <a:cubicBezTo>
                    <a:pt x="16050" y="4406"/>
                    <a:pt x="16080" y="4448"/>
                    <a:pt x="16122" y="4514"/>
                  </a:cubicBezTo>
                  <a:cubicBezTo>
                    <a:pt x="16038" y="4526"/>
                    <a:pt x="15973" y="4543"/>
                    <a:pt x="15901" y="4555"/>
                  </a:cubicBezTo>
                  <a:cubicBezTo>
                    <a:pt x="15889" y="4567"/>
                    <a:pt x="15877" y="4585"/>
                    <a:pt x="15860" y="4597"/>
                  </a:cubicBezTo>
                  <a:cubicBezTo>
                    <a:pt x="15913" y="4627"/>
                    <a:pt x="15967" y="4651"/>
                    <a:pt x="16062" y="4692"/>
                  </a:cubicBezTo>
                  <a:cubicBezTo>
                    <a:pt x="15955" y="4716"/>
                    <a:pt x="15901" y="4728"/>
                    <a:pt x="15836" y="4740"/>
                  </a:cubicBezTo>
                  <a:cubicBezTo>
                    <a:pt x="15848" y="4764"/>
                    <a:pt x="15848" y="4788"/>
                    <a:pt x="15866" y="4794"/>
                  </a:cubicBezTo>
                  <a:cubicBezTo>
                    <a:pt x="15949" y="4836"/>
                    <a:pt x="16038" y="4877"/>
                    <a:pt x="16116" y="4937"/>
                  </a:cubicBezTo>
                  <a:cubicBezTo>
                    <a:pt x="15997" y="4919"/>
                    <a:pt x="15872" y="4901"/>
                    <a:pt x="15746" y="4877"/>
                  </a:cubicBezTo>
                  <a:lnTo>
                    <a:pt x="15746" y="4877"/>
                  </a:lnTo>
                  <a:cubicBezTo>
                    <a:pt x="15711" y="5026"/>
                    <a:pt x="15925" y="4979"/>
                    <a:pt x="15919" y="5110"/>
                  </a:cubicBezTo>
                  <a:cubicBezTo>
                    <a:pt x="15812" y="5086"/>
                    <a:pt x="15699" y="5056"/>
                    <a:pt x="15562" y="5020"/>
                  </a:cubicBezTo>
                  <a:lnTo>
                    <a:pt x="15562" y="5020"/>
                  </a:lnTo>
                  <a:cubicBezTo>
                    <a:pt x="15621" y="5211"/>
                    <a:pt x="15937" y="5152"/>
                    <a:pt x="15848" y="5402"/>
                  </a:cubicBezTo>
                  <a:cubicBezTo>
                    <a:pt x="15843" y="5403"/>
                    <a:pt x="15838" y="5403"/>
                    <a:pt x="15834" y="5403"/>
                  </a:cubicBezTo>
                  <a:cubicBezTo>
                    <a:pt x="15728" y="5403"/>
                    <a:pt x="15693" y="5246"/>
                    <a:pt x="15583" y="5246"/>
                  </a:cubicBezTo>
                  <a:cubicBezTo>
                    <a:pt x="15557" y="5246"/>
                    <a:pt x="15527" y="5255"/>
                    <a:pt x="15490" y="5277"/>
                  </a:cubicBezTo>
                  <a:cubicBezTo>
                    <a:pt x="15585" y="5342"/>
                    <a:pt x="15669" y="5396"/>
                    <a:pt x="15746" y="5450"/>
                  </a:cubicBezTo>
                  <a:cubicBezTo>
                    <a:pt x="15740" y="5462"/>
                    <a:pt x="15734" y="5479"/>
                    <a:pt x="15728" y="5491"/>
                  </a:cubicBezTo>
                  <a:cubicBezTo>
                    <a:pt x="15675" y="5479"/>
                    <a:pt x="15621" y="5468"/>
                    <a:pt x="15532" y="5450"/>
                  </a:cubicBezTo>
                  <a:lnTo>
                    <a:pt x="15532" y="5450"/>
                  </a:lnTo>
                  <a:cubicBezTo>
                    <a:pt x="15591" y="5527"/>
                    <a:pt x="15627" y="5581"/>
                    <a:pt x="15669" y="5634"/>
                  </a:cubicBezTo>
                  <a:cubicBezTo>
                    <a:pt x="15639" y="5706"/>
                    <a:pt x="15609" y="5772"/>
                    <a:pt x="15573" y="5855"/>
                  </a:cubicBezTo>
                  <a:cubicBezTo>
                    <a:pt x="15615" y="5879"/>
                    <a:pt x="15663" y="5909"/>
                    <a:pt x="15705" y="5927"/>
                  </a:cubicBezTo>
                  <a:cubicBezTo>
                    <a:pt x="15746" y="5944"/>
                    <a:pt x="15794" y="5956"/>
                    <a:pt x="15836" y="5968"/>
                  </a:cubicBezTo>
                  <a:cubicBezTo>
                    <a:pt x="15819" y="6042"/>
                    <a:pt x="15812" y="6075"/>
                    <a:pt x="15787" y="6075"/>
                  </a:cubicBezTo>
                  <a:cubicBezTo>
                    <a:pt x="15768" y="6075"/>
                    <a:pt x="15739" y="6056"/>
                    <a:pt x="15687" y="6022"/>
                  </a:cubicBezTo>
                  <a:cubicBezTo>
                    <a:pt x="15684" y="6021"/>
                    <a:pt x="15681" y="6021"/>
                    <a:pt x="15678" y="6021"/>
                  </a:cubicBezTo>
                  <a:cubicBezTo>
                    <a:pt x="15659" y="6021"/>
                    <a:pt x="15629" y="6036"/>
                    <a:pt x="15603" y="6046"/>
                  </a:cubicBezTo>
                  <a:lnTo>
                    <a:pt x="15639" y="6094"/>
                  </a:lnTo>
                  <a:cubicBezTo>
                    <a:pt x="15657" y="6147"/>
                    <a:pt x="15681" y="6207"/>
                    <a:pt x="15705" y="6272"/>
                  </a:cubicBezTo>
                  <a:cubicBezTo>
                    <a:pt x="15669" y="6302"/>
                    <a:pt x="15627" y="6332"/>
                    <a:pt x="15579" y="6368"/>
                  </a:cubicBezTo>
                  <a:cubicBezTo>
                    <a:pt x="15562" y="6350"/>
                    <a:pt x="15544" y="6344"/>
                    <a:pt x="15544" y="6332"/>
                  </a:cubicBezTo>
                  <a:cubicBezTo>
                    <a:pt x="15544" y="6243"/>
                    <a:pt x="15508" y="6135"/>
                    <a:pt x="15639" y="6094"/>
                  </a:cubicBezTo>
                  <a:cubicBezTo>
                    <a:pt x="15591" y="6082"/>
                    <a:pt x="15544" y="6064"/>
                    <a:pt x="15490" y="6046"/>
                  </a:cubicBezTo>
                  <a:cubicBezTo>
                    <a:pt x="15472" y="6094"/>
                    <a:pt x="15460" y="6153"/>
                    <a:pt x="15442" y="6207"/>
                  </a:cubicBezTo>
                  <a:cubicBezTo>
                    <a:pt x="15399" y="6202"/>
                    <a:pt x="15381" y="6123"/>
                    <a:pt x="15344" y="6123"/>
                  </a:cubicBezTo>
                  <a:cubicBezTo>
                    <a:pt x="15331" y="6123"/>
                    <a:pt x="15314" y="6134"/>
                    <a:pt x="15293" y="6165"/>
                  </a:cubicBezTo>
                  <a:cubicBezTo>
                    <a:pt x="15287" y="6171"/>
                    <a:pt x="15329" y="6201"/>
                    <a:pt x="15347" y="6225"/>
                  </a:cubicBezTo>
                  <a:cubicBezTo>
                    <a:pt x="15347" y="6225"/>
                    <a:pt x="15347" y="6225"/>
                    <a:pt x="15347" y="6225"/>
                  </a:cubicBezTo>
                  <a:lnTo>
                    <a:pt x="15347" y="6225"/>
                  </a:lnTo>
                  <a:cubicBezTo>
                    <a:pt x="15300" y="6244"/>
                    <a:pt x="15252" y="6258"/>
                    <a:pt x="15206" y="6258"/>
                  </a:cubicBezTo>
                  <a:cubicBezTo>
                    <a:pt x="15154" y="6258"/>
                    <a:pt x="15102" y="6240"/>
                    <a:pt x="15055" y="6189"/>
                  </a:cubicBezTo>
                  <a:cubicBezTo>
                    <a:pt x="15031" y="6165"/>
                    <a:pt x="14971" y="6171"/>
                    <a:pt x="14924" y="6165"/>
                  </a:cubicBezTo>
                  <a:lnTo>
                    <a:pt x="14924" y="6165"/>
                  </a:lnTo>
                  <a:cubicBezTo>
                    <a:pt x="14947" y="6374"/>
                    <a:pt x="15180" y="6219"/>
                    <a:pt x="15234" y="6380"/>
                  </a:cubicBezTo>
                  <a:cubicBezTo>
                    <a:pt x="15216" y="6404"/>
                    <a:pt x="15192" y="6427"/>
                    <a:pt x="15168" y="6451"/>
                  </a:cubicBezTo>
                  <a:cubicBezTo>
                    <a:pt x="15073" y="6576"/>
                    <a:pt x="15085" y="6654"/>
                    <a:pt x="15216" y="6755"/>
                  </a:cubicBezTo>
                  <a:cubicBezTo>
                    <a:pt x="15257" y="6791"/>
                    <a:pt x="15275" y="6845"/>
                    <a:pt x="15275" y="6934"/>
                  </a:cubicBezTo>
                  <a:cubicBezTo>
                    <a:pt x="15257" y="6928"/>
                    <a:pt x="15234" y="6928"/>
                    <a:pt x="15216" y="6922"/>
                  </a:cubicBezTo>
                  <a:cubicBezTo>
                    <a:pt x="15192" y="6916"/>
                    <a:pt x="15174" y="6904"/>
                    <a:pt x="15132" y="6892"/>
                  </a:cubicBezTo>
                  <a:cubicBezTo>
                    <a:pt x="15108" y="6970"/>
                    <a:pt x="15067" y="7047"/>
                    <a:pt x="15073" y="7125"/>
                  </a:cubicBezTo>
                  <a:cubicBezTo>
                    <a:pt x="15073" y="7155"/>
                    <a:pt x="15162" y="7185"/>
                    <a:pt x="15210" y="7214"/>
                  </a:cubicBezTo>
                  <a:lnTo>
                    <a:pt x="15210" y="7363"/>
                  </a:lnTo>
                  <a:cubicBezTo>
                    <a:pt x="15159" y="7318"/>
                    <a:pt x="15112" y="7295"/>
                    <a:pt x="15068" y="7295"/>
                  </a:cubicBezTo>
                  <a:cubicBezTo>
                    <a:pt x="15015" y="7295"/>
                    <a:pt x="14966" y="7330"/>
                    <a:pt x="14924" y="7399"/>
                  </a:cubicBezTo>
                  <a:cubicBezTo>
                    <a:pt x="14924" y="7298"/>
                    <a:pt x="14947" y="7208"/>
                    <a:pt x="14918" y="7143"/>
                  </a:cubicBezTo>
                  <a:cubicBezTo>
                    <a:pt x="14900" y="7107"/>
                    <a:pt x="14798" y="7107"/>
                    <a:pt x="14697" y="7077"/>
                  </a:cubicBezTo>
                  <a:lnTo>
                    <a:pt x="14697" y="7077"/>
                  </a:lnTo>
                  <a:cubicBezTo>
                    <a:pt x="14780" y="7202"/>
                    <a:pt x="14864" y="7286"/>
                    <a:pt x="14763" y="7399"/>
                  </a:cubicBezTo>
                  <a:cubicBezTo>
                    <a:pt x="14828" y="7435"/>
                    <a:pt x="14900" y="7459"/>
                    <a:pt x="14930" y="7512"/>
                  </a:cubicBezTo>
                  <a:cubicBezTo>
                    <a:pt x="14953" y="7554"/>
                    <a:pt x="14918" y="7632"/>
                    <a:pt x="14912" y="7703"/>
                  </a:cubicBezTo>
                  <a:cubicBezTo>
                    <a:pt x="14936" y="7715"/>
                    <a:pt x="14971" y="7733"/>
                    <a:pt x="15019" y="7751"/>
                  </a:cubicBezTo>
                  <a:cubicBezTo>
                    <a:pt x="14840" y="7799"/>
                    <a:pt x="14780" y="7930"/>
                    <a:pt x="14751" y="8079"/>
                  </a:cubicBezTo>
                  <a:cubicBezTo>
                    <a:pt x="14727" y="8168"/>
                    <a:pt x="14703" y="8252"/>
                    <a:pt x="14673" y="8335"/>
                  </a:cubicBezTo>
                  <a:cubicBezTo>
                    <a:pt x="14625" y="8520"/>
                    <a:pt x="14566" y="8693"/>
                    <a:pt x="14572" y="8890"/>
                  </a:cubicBezTo>
                  <a:cubicBezTo>
                    <a:pt x="14578" y="9110"/>
                    <a:pt x="14530" y="9331"/>
                    <a:pt x="14441" y="9534"/>
                  </a:cubicBezTo>
                  <a:cubicBezTo>
                    <a:pt x="14399" y="9629"/>
                    <a:pt x="14405" y="9742"/>
                    <a:pt x="14387" y="9850"/>
                  </a:cubicBezTo>
                  <a:cubicBezTo>
                    <a:pt x="14363" y="10022"/>
                    <a:pt x="14351" y="10201"/>
                    <a:pt x="14327" y="10374"/>
                  </a:cubicBezTo>
                  <a:cubicBezTo>
                    <a:pt x="14286" y="10625"/>
                    <a:pt x="14262" y="10869"/>
                    <a:pt x="14268" y="11125"/>
                  </a:cubicBezTo>
                  <a:cubicBezTo>
                    <a:pt x="14274" y="11376"/>
                    <a:pt x="14232" y="11626"/>
                    <a:pt x="14220" y="11883"/>
                  </a:cubicBezTo>
                  <a:cubicBezTo>
                    <a:pt x="14214" y="12091"/>
                    <a:pt x="14220" y="12306"/>
                    <a:pt x="14226" y="12520"/>
                  </a:cubicBezTo>
                  <a:cubicBezTo>
                    <a:pt x="14226" y="12538"/>
                    <a:pt x="14232" y="12550"/>
                    <a:pt x="14232" y="12568"/>
                  </a:cubicBezTo>
                  <a:cubicBezTo>
                    <a:pt x="14220" y="12759"/>
                    <a:pt x="14214" y="12956"/>
                    <a:pt x="14208" y="13152"/>
                  </a:cubicBezTo>
                  <a:cubicBezTo>
                    <a:pt x="14202" y="13349"/>
                    <a:pt x="14202" y="13546"/>
                    <a:pt x="14202" y="13743"/>
                  </a:cubicBezTo>
                  <a:cubicBezTo>
                    <a:pt x="14202" y="13808"/>
                    <a:pt x="14184" y="13880"/>
                    <a:pt x="14190" y="13945"/>
                  </a:cubicBezTo>
                  <a:cubicBezTo>
                    <a:pt x="14196" y="13987"/>
                    <a:pt x="14238" y="14023"/>
                    <a:pt x="14268" y="14077"/>
                  </a:cubicBezTo>
                  <a:cubicBezTo>
                    <a:pt x="14166" y="14136"/>
                    <a:pt x="14095" y="14226"/>
                    <a:pt x="14154" y="14363"/>
                  </a:cubicBezTo>
                  <a:cubicBezTo>
                    <a:pt x="14166" y="14387"/>
                    <a:pt x="14160" y="14422"/>
                    <a:pt x="14160" y="14446"/>
                  </a:cubicBezTo>
                  <a:cubicBezTo>
                    <a:pt x="14143" y="14559"/>
                    <a:pt x="14095" y="14679"/>
                    <a:pt x="14119" y="14780"/>
                  </a:cubicBezTo>
                  <a:cubicBezTo>
                    <a:pt x="14149" y="14959"/>
                    <a:pt x="14071" y="15096"/>
                    <a:pt x="14023" y="15245"/>
                  </a:cubicBezTo>
                  <a:cubicBezTo>
                    <a:pt x="13982" y="15376"/>
                    <a:pt x="13988" y="15394"/>
                    <a:pt x="14137" y="15460"/>
                  </a:cubicBezTo>
                  <a:lnTo>
                    <a:pt x="14137" y="15651"/>
                  </a:lnTo>
                  <a:cubicBezTo>
                    <a:pt x="14047" y="15656"/>
                    <a:pt x="13964" y="15662"/>
                    <a:pt x="13827" y="15674"/>
                  </a:cubicBezTo>
                  <a:cubicBezTo>
                    <a:pt x="13815" y="15656"/>
                    <a:pt x="13779" y="15597"/>
                    <a:pt x="13737" y="15525"/>
                  </a:cubicBezTo>
                  <a:lnTo>
                    <a:pt x="13737" y="15525"/>
                  </a:lnTo>
                  <a:cubicBezTo>
                    <a:pt x="13672" y="15752"/>
                    <a:pt x="13672" y="15764"/>
                    <a:pt x="13833" y="15782"/>
                  </a:cubicBezTo>
                  <a:cubicBezTo>
                    <a:pt x="13988" y="15800"/>
                    <a:pt x="13994" y="15811"/>
                    <a:pt x="13892" y="15978"/>
                  </a:cubicBezTo>
                  <a:cubicBezTo>
                    <a:pt x="13850" y="15949"/>
                    <a:pt x="13803" y="15925"/>
                    <a:pt x="13761" y="15901"/>
                  </a:cubicBezTo>
                  <a:lnTo>
                    <a:pt x="13761" y="15901"/>
                  </a:lnTo>
                  <a:cubicBezTo>
                    <a:pt x="13660" y="16038"/>
                    <a:pt x="13856" y="16008"/>
                    <a:pt x="13844" y="16110"/>
                  </a:cubicBezTo>
                  <a:cubicBezTo>
                    <a:pt x="13816" y="16141"/>
                    <a:pt x="13786" y="16151"/>
                    <a:pt x="13755" y="16151"/>
                  </a:cubicBezTo>
                  <a:cubicBezTo>
                    <a:pt x="13682" y="16151"/>
                    <a:pt x="13603" y="16091"/>
                    <a:pt x="13524" y="16091"/>
                  </a:cubicBezTo>
                  <a:cubicBezTo>
                    <a:pt x="13487" y="16091"/>
                    <a:pt x="13451" y="16103"/>
                    <a:pt x="13415" y="16139"/>
                  </a:cubicBezTo>
                  <a:cubicBezTo>
                    <a:pt x="13499" y="16169"/>
                    <a:pt x="13582" y="16193"/>
                    <a:pt x="13648" y="16241"/>
                  </a:cubicBezTo>
                  <a:cubicBezTo>
                    <a:pt x="13707" y="16288"/>
                    <a:pt x="13749" y="16366"/>
                    <a:pt x="13809" y="16437"/>
                  </a:cubicBezTo>
                  <a:cubicBezTo>
                    <a:pt x="13660" y="16467"/>
                    <a:pt x="13505" y="16497"/>
                    <a:pt x="13350" y="16533"/>
                  </a:cubicBezTo>
                  <a:cubicBezTo>
                    <a:pt x="13373" y="16682"/>
                    <a:pt x="13642" y="16491"/>
                    <a:pt x="13570" y="16736"/>
                  </a:cubicBezTo>
                  <a:cubicBezTo>
                    <a:pt x="13534" y="16730"/>
                    <a:pt x="13493" y="16718"/>
                    <a:pt x="13433" y="16712"/>
                  </a:cubicBezTo>
                  <a:lnTo>
                    <a:pt x="13433" y="16712"/>
                  </a:lnTo>
                  <a:cubicBezTo>
                    <a:pt x="13427" y="16807"/>
                    <a:pt x="13511" y="16914"/>
                    <a:pt x="13415" y="16998"/>
                  </a:cubicBezTo>
                  <a:cubicBezTo>
                    <a:pt x="13384" y="16963"/>
                    <a:pt x="13353" y="16929"/>
                    <a:pt x="13320" y="16929"/>
                  </a:cubicBezTo>
                  <a:cubicBezTo>
                    <a:pt x="13296" y="16929"/>
                    <a:pt x="13270" y="16948"/>
                    <a:pt x="13242" y="16998"/>
                  </a:cubicBezTo>
                  <a:cubicBezTo>
                    <a:pt x="13296" y="17016"/>
                    <a:pt x="13338" y="17028"/>
                    <a:pt x="13391" y="17040"/>
                  </a:cubicBezTo>
                  <a:cubicBezTo>
                    <a:pt x="13338" y="17111"/>
                    <a:pt x="13284" y="17177"/>
                    <a:pt x="13230" y="17248"/>
                  </a:cubicBezTo>
                  <a:cubicBezTo>
                    <a:pt x="13284" y="17278"/>
                    <a:pt x="13326" y="17302"/>
                    <a:pt x="13368" y="17326"/>
                  </a:cubicBezTo>
                  <a:cubicBezTo>
                    <a:pt x="13415" y="17362"/>
                    <a:pt x="13463" y="17403"/>
                    <a:pt x="13511" y="17427"/>
                  </a:cubicBezTo>
                  <a:cubicBezTo>
                    <a:pt x="13552" y="17451"/>
                    <a:pt x="13600" y="17463"/>
                    <a:pt x="13660" y="17481"/>
                  </a:cubicBezTo>
                  <a:cubicBezTo>
                    <a:pt x="13631" y="17519"/>
                    <a:pt x="13602" y="17531"/>
                    <a:pt x="13575" y="17531"/>
                  </a:cubicBezTo>
                  <a:cubicBezTo>
                    <a:pt x="13534" y="17531"/>
                    <a:pt x="13495" y="17503"/>
                    <a:pt x="13463" y="17493"/>
                  </a:cubicBezTo>
                  <a:cubicBezTo>
                    <a:pt x="13428" y="17485"/>
                    <a:pt x="13396" y="17479"/>
                    <a:pt x="13365" y="17479"/>
                  </a:cubicBezTo>
                  <a:cubicBezTo>
                    <a:pt x="13327" y="17479"/>
                    <a:pt x="13290" y="17488"/>
                    <a:pt x="13254" y="17511"/>
                  </a:cubicBezTo>
                  <a:lnTo>
                    <a:pt x="13242" y="17511"/>
                  </a:lnTo>
                  <a:cubicBezTo>
                    <a:pt x="13242" y="17511"/>
                    <a:pt x="13248" y="17511"/>
                    <a:pt x="13248" y="17517"/>
                  </a:cubicBezTo>
                  <a:cubicBezTo>
                    <a:pt x="13248" y="17517"/>
                    <a:pt x="13254" y="17511"/>
                    <a:pt x="13254" y="17511"/>
                  </a:cubicBezTo>
                  <a:lnTo>
                    <a:pt x="13254" y="17511"/>
                  </a:lnTo>
                  <a:cubicBezTo>
                    <a:pt x="13230" y="17535"/>
                    <a:pt x="13207" y="17582"/>
                    <a:pt x="13177" y="17582"/>
                  </a:cubicBezTo>
                  <a:cubicBezTo>
                    <a:pt x="13099" y="17582"/>
                    <a:pt x="13040" y="17624"/>
                    <a:pt x="12950" y="17684"/>
                  </a:cubicBezTo>
                  <a:cubicBezTo>
                    <a:pt x="13111" y="17743"/>
                    <a:pt x="13290" y="17701"/>
                    <a:pt x="13338" y="17886"/>
                  </a:cubicBezTo>
                  <a:cubicBezTo>
                    <a:pt x="13331" y="17887"/>
                    <a:pt x="13324" y="17887"/>
                    <a:pt x="13317" y="17887"/>
                  </a:cubicBezTo>
                  <a:cubicBezTo>
                    <a:pt x="13226" y="17887"/>
                    <a:pt x="13129" y="17816"/>
                    <a:pt x="13035" y="17816"/>
                  </a:cubicBezTo>
                  <a:cubicBezTo>
                    <a:pt x="12988" y="17816"/>
                    <a:pt x="12942" y="17833"/>
                    <a:pt x="12897" y="17886"/>
                  </a:cubicBezTo>
                  <a:cubicBezTo>
                    <a:pt x="12986" y="17994"/>
                    <a:pt x="12885" y="18029"/>
                    <a:pt x="12771" y="18089"/>
                  </a:cubicBezTo>
                  <a:cubicBezTo>
                    <a:pt x="12873" y="18107"/>
                    <a:pt x="12938" y="18119"/>
                    <a:pt x="13004" y="18131"/>
                  </a:cubicBezTo>
                  <a:lnTo>
                    <a:pt x="13004" y="18339"/>
                  </a:lnTo>
                  <a:cubicBezTo>
                    <a:pt x="13004" y="18339"/>
                    <a:pt x="13004" y="18345"/>
                    <a:pt x="13010" y="18345"/>
                  </a:cubicBezTo>
                  <a:cubicBezTo>
                    <a:pt x="13010" y="18345"/>
                    <a:pt x="13010" y="18351"/>
                    <a:pt x="13010" y="18357"/>
                  </a:cubicBezTo>
                  <a:cubicBezTo>
                    <a:pt x="13004" y="18351"/>
                    <a:pt x="13004" y="18351"/>
                    <a:pt x="13004" y="18351"/>
                  </a:cubicBezTo>
                  <a:lnTo>
                    <a:pt x="13004" y="18345"/>
                  </a:lnTo>
                  <a:cubicBezTo>
                    <a:pt x="12950" y="18310"/>
                    <a:pt x="12897" y="18280"/>
                    <a:pt x="12825" y="18238"/>
                  </a:cubicBezTo>
                  <a:lnTo>
                    <a:pt x="12825" y="18405"/>
                  </a:lnTo>
                  <a:cubicBezTo>
                    <a:pt x="12759" y="18417"/>
                    <a:pt x="12694" y="18429"/>
                    <a:pt x="12604" y="18447"/>
                  </a:cubicBezTo>
                  <a:cubicBezTo>
                    <a:pt x="12640" y="18506"/>
                    <a:pt x="12658" y="18548"/>
                    <a:pt x="12670" y="18572"/>
                  </a:cubicBezTo>
                  <a:cubicBezTo>
                    <a:pt x="12634" y="18649"/>
                    <a:pt x="12616" y="18733"/>
                    <a:pt x="12563" y="18775"/>
                  </a:cubicBezTo>
                  <a:cubicBezTo>
                    <a:pt x="12432" y="18882"/>
                    <a:pt x="12759" y="18846"/>
                    <a:pt x="12563" y="18959"/>
                  </a:cubicBezTo>
                  <a:cubicBezTo>
                    <a:pt x="12557" y="18959"/>
                    <a:pt x="12503" y="18971"/>
                    <a:pt x="12426" y="18983"/>
                  </a:cubicBezTo>
                  <a:cubicBezTo>
                    <a:pt x="12467" y="19067"/>
                    <a:pt x="12497" y="19138"/>
                    <a:pt x="12539" y="19222"/>
                  </a:cubicBezTo>
                  <a:cubicBezTo>
                    <a:pt x="12455" y="19192"/>
                    <a:pt x="12390" y="19168"/>
                    <a:pt x="12265" y="19120"/>
                  </a:cubicBezTo>
                  <a:lnTo>
                    <a:pt x="12265" y="19120"/>
                  </a:lnTo>
                  <a:cubicBezTo>
                    <a:pt x="12366" y="19299"/>
                    <a:pt x="12139" y="19329"/>
                    <a:pt x="12199" y="19460"/>
                  </a:cubicBezTo>
                  <a:cubicBezTo>
                    <a:pt x="12205" y="19478"/>
                    <a:pt x="12223" y="19484"/>
                    <a:pt x="12253" y="19502"/>
                  </a:cubicBezTo>
                  <a:cubicBezTo>
                    <a:pt x="12116" y="19538"/>
                    <a:pt x="11972" y="19556"/>
                    <a:pt x="11961" y="19734"/>
                  </a:cubicBezTo>
                  <a:cubicBezTo>
                    <a:pt x="11961" y="19776"/>
                    <a:pt x="11859" y="19806"/>
                    <a:pt x="11794" y="19854"/>
                  </a:cubicBezTo>
                  <a:cubicBezTo>
                    <a:pt x="11806" y="19883"/>
                    <a:pt x="11811" y="19937"/>
                    <a:pt x="11823" y="19991"/>
                  </a:cubicBezTo>
                  <a:cubicBezTo>
                    <a:pt x="11758" y="20015"/>
                    <a:pt x="11704" y="20033"/>
                    <a:pt x="11656" y="20050"/>
                  </a:cubicBezTo>
                  <a:cubicBezTo>
                    <a:pt x="11692" y="20146"/>
                    <a:pt x="11722" y="20235"/>
                    <a:pt x="11758" y="20331"/>
                  </a:cubicBezTo>
                  <a:cubicBezTo>
                    <a:pt x="11670" y="20301"/>
                    <a:pt x="11646" y="20185"/>
                    <a:pt x="11566" y="20185"/>
                  </a:cubicBezTo>
                  <a:cubicBezTo>
                    <a:pt x="11548" y="20185"/>
                    <a:pt x="11527" y="20191"/>
                    <a:pt x="11501" y="20205"/>
                  </a:cubicBezTo>
                  <a:cubicBezTo>
                    <a:pt x="11400" y="20265"/>
                    <a:pt x="11305" y="20337"/>
                    <a:pt x="11370" y="20480"/>
                  </a:cubicBezTo>
                  <a:cubicBezTo>
                    <a:pt x="11036" y="20581"/>
                    <a:pt x="11030" y="20539"/>
                    <a:pt x="11072" y="20808"/>
                  </a:cubicBezTo>
                  <a:cubicBezTo>
                    <a:pt x="10977" y="20796"/>
                    <a:pt x="10887" y="20784"/>
                    <a:pt x="10780" y="20772"/>
                  </a:cubicBezTo>
                  <a:lnTo>
                    <a:pt x="10780" y="20837"/>
                  </a:lnTo>
                  <a:cubicBezTo>
                    <a:pt x="10780" y="20885"/>
                    <a:pt x="10780" y="20933"/>
                    <a:pt x="10780" y="20980"/>
                  </a:cubicBezTo>
                  <a:cubicBezTo>
                    <a:pt x="10751" y="20980"/>
                    <a:pt x="10719" y="20987"/>
                    <a:pt x="10689" y="20987"/>
                  </a:cubicBezTo>
                  <a:cubicBezTo>
                    <a:pt x="10669" y="20987"/>
                    <a:pt x="10651" y="20984"/>
                    <a:pt x="10637" y="20975"/>
                  </a:cubicBezTo>
                  <a:cubicBezTo>
                    <a:pt x="10615" y="20959"/>
                    <a:pt x="10596" y="20953"/>
                    <a:pt x="10581" y="20953"/>
                  </a:cubicBezTo>
                  <a:cubicBezTo>
                    <a:pt x="10541" y="20953"/>
                    <a:pt x="10516" y="20991"/>
                    <a:pt x="10482" y="21016"/>
                  </a:cubicBezTo>
                  <a:cubicBezTo>
                    <a:pt x="10476" y="21022"/>
                    <a:pt x="10467" y="21024"/>
                    <a:pt x="10455" y="21024"/>
                  </a:cubicBezTo>
                  <a:cubicBezTo>
                    <a:pt x="10432" y="21024"/>
                    <a:pt x="10398" y="21016"/>
                    <a:pt x="10363" y="21016"/>
                  </a:cubicBezTo>
                  <a:cubicBezTo>
                    <a:pt x="10351" y="21052"/>
                    <a:pt x="10339" y="21124"/>
                    <a:pt x="10297" y="21153"/>
                  </a:cubicBezTo>
                  <a:cubicBezTo>
                    <a:pt x="10255" y="21189"/>
                    <a:pt x="10190" y="21189"/>
                    <a:pt x="10124" y="21207"/>
                  </a:cubicBezTo>
                  <a:cubicBezTo>
                    <a:pt x="10118" y="21290"/>
                    <a:pt x="10118" y="21380"/>
                    <a:pt x="10011" y="21398"/>
                  </a:cubicBezTo>
                  <a:lnTo>
                    <a:pt x="10017" y="21392"/>
                  </a:lnTo>
                  <a:lnTo>
                    <a:pt x="10011" y="21392"/>
                  </a:lnTo>
                  <a:cubicBezTo>
                    <a:pt x="9993" y="21410"/>
                    <a:pt x="9969" y="21428"/>
                    <a:pt x="9957" y="21428"/>
                  </a:cubicBezTo>
                  <a:cubicBezTo>
                    <a:pt x="9903" y="21400"/>
                    <a:pt x="9850" y="21389"/>
                    <a:pt x="9798" y="21389"/>
                  </a:cubicBezTo>
                  <a:cubicBezTo>
                    <a:pt x="9639" y="21389"/>
                    <a:pt x="9487" y="21489"/>
                    <a:pt x="9325" y="21493"/>
                  </a:cubicBezTo>
                  <a:cubicBezTo>
                    <a:pt x="9262" y="21498"/>
                    <a:pt x="9215" y="21579"/>
                    <a:pt x="9125" y="21579"/>
                  </a:cubicBezTo>
                  <a:cubicBezTo>
                    <a:pt x="9104" y="21579"/>
                    <a:pt x="9082" y="21575"/>
                    <a:pt x="9057" y="21565"/>
                  </a:cubicBezTo>
                  <a:lnTo>
                    <a:pt x="9057" y="21565"/>
                  </a:lnTo>
                  <a:cubicBezTo>
                    <a:pt x="9087" y="21648"/>
                    <a:pt x="9099" y="21690"/>
                    <a:pt x="9123" y="21750"/>
                  </a:cubicBezTo>
                  <a:cubicBezTo>
                    <a:pt x="8991" y="21779"/>
                    <a:pt x="8866" y="21809"/>
                    <a:pt x="8729" y="21839"/>
                  </a:cubicBezTo>
                  <a:cubicBezTo>
                    <a:pt x="8681" y="21809"/>
                    <a:pt x="8622" y="21773"/>
                    <a:pt x="8550" y="21726"/>
                  </a:cubicBezTo>
                  <a:cubicBezTo>
                    <a:pt x="8407" y="21970"/>
                    <a:pt x="8151" y="21928"/>
                    <a:pt x="7924" y="21964"/>
                  </a:cubicBezTo>
                  <a:cubicBezTo>
                    <a:pt x="7686" y="22000"/>
                    <a:pt x="7447" y="22018"/>
                    <a:pt x="7203" y="22036"/>
                  </a:cubicBezTo>
                  <a:cubicBezTo>
                    <a:pt x="7196" y="22036"/>
                    <a:pt x="7188" y="22037"/>
                    <a:pt x="7181" y="22037"/>
                  </a:cubicBezTo>
                  <a:cubicBezTo>
                    <a:pt x="7121" y="22037"/>
                    <a:pt x="7058" y="22018"/>
                    <a:pt x="6994" y="22018"/>
                  </a:cubicBezTo>
                  <a:cubicBezTo>
                    <a:pt x="6962" y="22016"/>
                    <a:pt x="6930" y="22015"/>
                    <a:pt x="6897" y="22015"/>
                  </a:cubicBezTo>
                  <a:cubicBezTo>
                    <a:pt x="6832" y="22015"/>
                    <a:pt x="6766" y="22018"/>
                    <a:pt x="6702" y="22018"/>
                  </a:cubicBezTo>
                  <a:cubicBezTo>
                    <a:pt x="6529" y="22018"/>
                    <a:pt x="6356" y="22012"/>
                    <a:pt x="6189" y="22012"/>
                  </a:cubicBezTo>
                  <a:cubicBezTo>
                    <a:pt x="6034" y="22012"/>
                    <a:pt x="5891" y="21946"/>
                    <a:pt x="5742" y="21928"/>
                  </a:cubicBezTo>
                  <a:cubicBezTo>
                    <a:pt x="5587" y="21911"/>
                    <a:pt x="5426" y="21911"/>
                    <a:pt x="5259" y="21899"/>
                  </a:cubicBezTo>
                  <a:cubicBezTo>
                    <a:pt x="5224" y="21863"/>
                    <a:pt x="5164" y="21809"/>
                    <a:pt x="5086" y="21738"/>
                  </a:cubicBezTo>
                  <a:cubicBezTo>
                    <a:pt x="5074" y="21875"/>
                    <a:pt x="5069" y="21982"/>
                    <a:pt x="5063" y="22095"/>
                  </a:cubicBezTo>
                  <a:lnTo>
                    <a:pt x="5021" y="22095"/>
                  </a:lnTo>
                  <a:cubicBezTo>
                    <a:pt x="5003" y="22036"/>
                    <a:pt x="4967" y="21976"/>
                    <a:pt x="4973" y="21922"/>
                  </a:cubicBezTo>
                  <a:cubicBezTo>
                    <a:pt x="4997" y="21750"/>
                    <a:pt x="4830" y="21702"/>
                    <a:pt x="4764" y="21589"/>
                  </a:cubicBezTo>
                  <a:cubicBezTo>
                    <a:pt x="4754" y="21574"/>
                    <a:pt x="4740" y="21567"/>
                    <a:pt x="4725" y="21567"/>
                  </a:cubicBezTo>
                  <a:cubicBezTo>
                    <a:pt x="4691" y="21567"/>
                    <a:pt x="4651" y="21604"/>
                    <a:pt x="4621" y="21666"/>
                  </a:cubicBezTo>
                  <a:cubicBezTo>
                    <a:pt x="4532" y="21630"/>
                    <a:pt x="4443" y="21601"/>
                    <a:pt x="4317" y="21559"/>
                  </a:cubicBezTo>
                  <a:lnTo>
                    <a:pt x="4317" y="21559"/>
                  </a:lnTo>
                  <a:cubicBezTo>
                    <a:pt x="4341" y="21654"/>
                    <a:pt x="4353" y="21720"/>
                    <a:pt x="4377" y="21815"/>
                  </a:cubicBezTo>
                  <a:cubicBezTo>
                    <a:pt x="4323" y="21779"/>
                    <a:pt x="4282" y="21761"/>
                    <a:pt x="4252" y="21732"/>
                  </a:cubicBezTo>
                  <a:cubicBezTo>
                    <a:pt x="4186" y="21666"/>
                    <a:pt x="4127" y="21583"/>
                    <a:pt x="4055" y="21529"/>
                  </a:cubicBezTo>
                  <a:cubicBezTo>
                    <a:pt x="3972" y="21463"/>
                    <a:pt x="3870" y="21410"/>
                    <a:pt x="3775" y="21380"/>
                  </a:cubicBezTo>
                  <a:cubicBezTo>
                    <a:pt x="3667" y="21350"/>
                    <a:pt x="3602" y="21290"/>
                    <a:pt x="3554" y="21195"/>
                  </a:cubicBezTo>
                  <a:cubicBezTo>
                    <a:pt x="3536" y="21165"/>
                    <a:pt x="3477" y="21153"/>
                    <a:pt x="3423" y="21130"/>
                  </a:cubicBezTo>
                  <a:cubicBezTo>
                    <a:pt x="3375" y="21187"/>
                    <a:pt x="3352" y="21296"/>
                    <a:pt x="3274" y="21296"/>
                  </a:cubicBezTo>
                  <a:cubicBezTo>
                    <a:pt x="3246" y="21296"/>
                    <a:pt x="3212" y="21283"/>
                    <a:pt x="3167" y="21249"/>
                  </a:cubicBezTo>
                  <a:cubicBezTo>
                    <a:pt x="3196" y="21195"/>
                    <a:pt x="3226" y="21135"/>
                    <a:pt x="3262" y="21076"/>
                  </a:cubicBezTo>
                  <a:cubicBezTo>
                    <a:pt x="3161" y="21052"/>
                    <a:pt x="3071" y="21022"/>
                    <a:pt x="2976" y="21016"/>
                  </a:cubicBezTo>
                  <a:cubicBezTo>
                    <a:pt x="2930" y="21016"/>
                    <a:pt x="2879" y="21058"/>
                    <a:pt x="2830" y="21058"/>
                  </a:cubicBezTo>
                  <a:cubicBezTo>
                    <a:pt x="2802" y="21058"/>
                    <a:pt x="2775" y="21045"/>
                    <a:pt x="2749" y="21004"/>
                  </a:cubicBezTo>
                  <a:cubicBezTo>
                    <a:pt x="2779" y="20939"/>
                    <a:pt x="2809" y="20879"/>
                    <a:pt x="2851" y="20784"/>
                  </a:cubicBezTo>
                  <a:cubicBezTo>
                    <a:pt x="2731" y="20766"/>
                    <a:pt x="2642" y="20748"/>
                    <a:pt x="2553" y="20742"/>
                  </a:cubicBezTo>
                  <a:cubicBezTo>
                    <a:pt x="2368" y="20730"/>
                    <a:pt x="2219" y="20653"/>
                    <a:pt x="2088" y="20527"/>
                  </a:cubicBezTo>
                  <a:cubicBezTo>
                    <a:pt x="2010" y="20450"/>
                    <a:pt x="1903" y="20402"/>
                    <a:pt x="1819" y="20337"/>
                  </a:cubicBezTo>
                  <a:cubicBezTo>
                    <a:pt x="1772" y="20301"/>
                    <a:pt x="1712" y="20259"/>
                    <a:pt x="1694" y="20205"/>
                  </a:cubicBezTo>
                  <a:cubicBezTo>
                    <a:pt x="1646" y="20056"/>
                    <a:pt x="1629" y="20033"/>
                    <a:pt x="1485" y="19919"/>
                  </a:cubicBezTo>
                  <a:cubicBezTo>
                    <a:pt x="1444" y="19883"/>
                    <a:pt x="1444" y="19800"/>
                    <a:pt x="1408" y="19752"/>
                  </a:cubicBezTo>
                  <a:cubicBezTo>
                    <a:pt x="1348" y="19681"/>
                    <a:pt x="1485" y="19681"/>
                    <a:pt x="1444" y="19609"/>
                  </a:cubicBezTo>
                  <a:cubicBezTo>
                    <a:pt x="1390" y="19568"/>
                    <a:pt x="1324" y="19514"/>
                    <a:pt x="1241" y="19454"/>
                  </a:cubicBezTo>
                  <a:cubicBezTo>
                    <a:pt x="1307" y="19412"/>
                    <a:pt x="1330" y="19395"/>
                    <a:pt x="1390" y="19359"/>
                  </a:cubicBezTo>
                  <a:cubicBezTo>
                    <a:pt x="1330" y="19329"/>
                    <a:pt x="1271" y="19299"/>
                    <a:pt x="1211" y="19275"/>
                  </a:cubicBezTo>
                  <a:cubicBezTo>
                    <a:pt x="1271" y="19210"/>
                    <a:pt x="1295" y="19186"/>
                    <a:pt x="1324" y="19150"/>
                  </a:cubicBezTo>
                  <a:cubicBezTo>
                    <a:pt x="1289" y="19120"/>
                    <a:pt x="1253" y="19085"/>
                    <a:pt x="1205" y="19037"/>
                  </a:cubicBezTo>
                  <a:cubicBezTo>
                    <a:pt x="1307" y="18959"/>
                    <a:pt x="1247" y="18870"/>
                    <a:pt x="1217" y="18804"/>
                  </a:cubicBezTo>
                  <a:cubicBezTo>
                    <a:pt x="1402" y="18631"/>
                    <a:pt x="1414" y="18417"/>
                    <a:pt x="1485" y="18202"/>
                  </a:cubicBezTo>
                  <a:cubicBezTo>
                    <a:pt x="1492" y="18204"/>
                    <a:pt x="1499" y="18205"/>
                    <a:pt x="1505" y="18205"/>
                  </a:cubicBezTo>
                  <a:cubicBezTo>
                    <a:pt x="1592" y="18205"/>
                    <a:pt x="1651" y="18052"/>
                    <a:pt x="1772" y="18052"/>
                  </a:cubicBezTo>
                  <a:cubicBezTo>
                    <a:pt x="1788" y="18052"/>
                    <a:pt x="1806" y="18054"/>
                    <a:pt x="1824" y="18060"/>
                  </a:cubicBezTo>
                  <a:lnTo>
                    <a:pt x="1824" y="18060"/>
                  </a:lnTo>
                  <a:cubicBezTo>
                    <a:pt x="1763" y="18038"/>
                    <a:pt x="1701" y="18016"/>
                    <a:pt x="1634" y="17994"/>
                  </a:cubicBezTo>
                  <a:cubicBezTo>
                    <a:pt x="1690" y="17865"/>
                    <a:pt x="1763" y="17804"/>
                    <a:pt x="1857" y="17804"/>
                  </a:cubicBezTo>
                  <a:cubicBezTo>
                    <a:pt x="1925" y="17804"/>
                    <a:pt x="2004" y="17836"/>
                    <a:pt x="2094" y="17898"/>
                  </a:cubicBezTo>
                  <a:lnTo>
                    <a:pt x="2088" y="17833"/>
                  </a:lnTo>
                  <a:cubicBezTo>
                    <a:pt x="2064" y="17785"/>
                    <a:pt x="2034" y="17737"/>
                    <a:pt x="1992" y="17672"/>
                  </a:cubicBezTo>
                  <a:lnTo>
                    <a:pt x="2052" y="17672"/>
                  </a:lnTo>
                  <a:cubicBezTo>
                    <a:pt x="2089" y="17685"/>
                    <a:pt x="2111" y="17694"/>
                    <a:pt x="2129" y="17694"/>
                  </a:cubicBezTo>
                  <a:cubicBezTo>
                    <a:pt x="2157" y="17694"/>
                    <a:pt x="2173" y="17673"/>
                    <a:pt x="2213" y="17618"/>
                  </a:cubicBezTo>
                  <a:cubicBezTo>
                    <a:pt x="2219" y="17612"/>
                    <a:pt x="2237" y="17600"/>
                    <a:pt x="2249" y="17600"/>
                  </a:cubicBezTo>
                  <a:cubicBezTo>
                    <a:pt x="2273" y="17609"/>
                    <a:pt x="2293" y="17613"/>
                    <a:pt x="2310" y="17613"/>
                  </a:cubicBezTo>
                  <a:cubicBezTo>
                    <a:pt x="2383" y="17613"/>
                    <a:pt x="2400" y="17542"/>
                    <a:pt x="2410" y="17475"/>
                  </a:cubicBezTo>
                  <a:cubicBezTo>
                    <a:pt x="2425" y="17378"/>
                    <a:pt x="2444" y="17307"/>
                    <a:pt x="2535" y="17307"/>
                  </a:cubicBezTo>
                  <a:cubicBezTo>
                    <a:pt x="2551" y="17307"/>
                    <a:pt x="2568" y="17310"/>
                    <a:pt x="2588" y="17314"/>
                  </a:cubicBezTo>
                  <a:cubicBezTo>
                    <a:pt x="2594" y="17314"/>
                    <a:pt x="2624" y="17296"/>
                    <a:pt x="2624" y="17290"/>
                  </a:cubicBezTo>
                  <a:cubicBezTo>
                    <a:pt x="2602" y="17182"/>
                    <a:pt x="2660" y="17158"/>
                    <a:pt x="2720" y="17158"/>
                  </a:cubicBezTo>
                  <a:cubicBezTo>
                    <a:pt x="2743" y="17158"/>
                    <a:pt x="2766" y="17162"/>
                    <a:pt x="2785" y="17165"/>
                  </a:cubicBezTo>
                  <a:cubicBezTo>
                    <a:pt x="2797" y="17166"/>
                    <a:pt x="2808" y="17167"/>
                    <a:pt x="2818" y="17167"/>
                  </a:cubicBezTo>
                  <a:cubicBezTo>
                    <a:pt x="2930" y="17167"/>
                    <a:pt x="3001" y="17087"/>
                    <a:pt x="3077" y="17022"/>
                  </a:cubicBezTo>
                  <a:cubicBezTo>
                    <a:pt x="3121" y="16988"/>
                    <a:pt x="3141" y="16914"/>
                    <a:pt x="3202" y="16914"/>
                  </a:cubicBezTo>
                  <a:cubicBezTo>
                    <a:pt x="3216" y="16914"/>
                    <a:pt x="3232" y="16918"/>
                    <a:pt x="3250" y="16926"/>
                  </a:cubicBezTo>
                  <a:cubicBezTo>
                    <a:pt x="3250" y="16927"/>
                    <a:pt x="3250" y="16927"/>
                    <a:pt x="3250" y="16927"/>
                  </a:cubicBezTo>
                  <a:cubicBezTo>
                    <a:pt x="3253" y="16927"/>
                    <a:pt x="3275" y="16889"/>
                    <a:pt x="3286" y="16873"/>
                  </a:cubicBezTo>
                  <a:cubicBezTo>
                    <a:pt x="3310" y="16837"/>
                    <a:pt x="3334" y="16801"/>
                    <a:pt x="3363" y="16753"/>
                  </a:cubicBezTo>
                  <a:cubicBezTo>
                    <a:pt x="3316" y="16742"/>
                    <a:pt x="3262" y="16730"/>
                    <a:pt x="3208" y="16712"/>
                  </a:cubicBezTo>
                  <a:cubicBezTo>
                    <a:pt x="3216" y="16655"/>
                    <a:pt x="3231" y="16629"/>
                    <a:pt x="3258" y="16629"/>
                  </a:cubicBezTo>
                  <a:cubicBezTo>
                    <a:pt x="3273" y="16629"/>
                    <a:pt x="3292" y="16637"/>
                    <a:pt x="3316" y="16652"/>
                  </a:cubicBezTo>
                  <a:cubicBezTo>
                    <a:pt x="3346" y="16670"/>
                    <a:pt x="3393" y="16664"/>
                    <a:pt x="3429" y="16670"/>
                  </a:cubicBezTo>
                  <a:cubicBezTo>
                    <a:pt x="3477" y="16676"/>
                    <a:pt x="3518" y="16682"/>
                    <a:pt x="3590" y="16694"/>
                  </a:cubicBezTo>
                  <a:cubicBezTo>
                    <a:pt x="3542" y="16628"/>
                    <a:pt x="3512" y="16587"/>
                    <a:pt x="3495" y="16563"/>
                  </a:cubicBezTo>
                  <a:cubicBezTo>
                    <a:pt x="3638" y="16449"/>
                    <a:pt x="3769" y="16342"/>
                    <a:pt x="3900" y="16235"/>
                  </a:cubicBezTo>
                  <a:cubicBezTo>
                    <a:pt x="3936" y="16288"/>
                    <a:pt x="3972" y="16342"/>
                    <a:pt x="4007" y="16396"/>
                  </a:cubicBezTo>
                  <a:cubicBezTo>
                    <a:pt x="4019" y="16390"/>
                    <a:pt x="4031" y="16384"/>
                    <a:pt x="4043" y="16378"/>
                  </a:cubicBezTo>
                  <a:cubicBezTo>
                    <a:pt x="4037" y="16300"/>
                    <a:pt x="4031" y="16223"/>
                    <a:pt x="4025" y="16139"/>
                  </a:cubicBezTo>
                  <a:lnTo>
                    <a:pt x="4025" y="16139"/>
                  </a:lnTo>
                  <a:cubicBezTo>
                    <a:pt x="4117" y="16153"/>
                    <a:pt x="4206" y="16185"/>
                    <a:pt x="4280" y="16185"/>
                  </a:cubicBezTo>
                  <a:cubicBezTo>
                    <a:pt x="4301" y="16185"/>
                    <a:pt x="4322" y="16182"/>
                    <a:pt x="4341" y="16175"/>
                  </a:cubicBezTo>
                  <a:cubicBezTo>
                    <a:pt x="4431" y="16151"/>
                    <a:pt x="4502" y="16050"/>
                    <a:pt x="4574" y="15984"/>
                  </a:cubicBezTo>
                  <a:cubicBezTo>
                    <a:pt x="4568" y="15901"/>
                    <a:pt x="4556" y="15823"/>
                    <a:pt x="4550" y="15722"/>
                  </a:cubicBezTo>
                  <a:lnTo>
                    <a:pt x="4550" y="15722"/>
                  </a:lnTo>
                  <a:cubicBezTo>
                    <a:pt x="4572" y="15725"/>
                    <a:pt x="4592" y="15726"/>
                    <a:pt x="4612" y="15726"/>
                  </a:cubicBezTo>
                  <a:cubicBezTo>
                    <a:pt x="4807" y="15726"/>
                    <a:pt x="4925" y="15601"/>
                    <a:pt x="5039" y="15472"/>
                  </a:cubicBezTo>
                  <a:lnTo>
                    <a:pt x="5033" y="15472"/>
                  </a:lnTo>
                  <a:cubicBezTo>
                    <a:pt x="5033" y="15472"/>
                    <a:pt x="5033" y="15472"/>
                    <a:pt x="5027" y="15466"/>
                  </a:cubicBezTo>
                  <a:lnTo>
                    <a:pt x="5027" y="15466"/>
                  </a:lnTo>
                  <a:cubicBezTo>
                    <a:pt x="5033" y="15472"/>
                    <a:pt x="5039" y="15472"/>
                    <a:pt x="5039" y="15472"/>
                  </a:cubicBezTo>
                  <a:cubicBezTo>
                    <a:pt x="5063" y="15472"/>
                    <a:pt x="5092" y="15466"/>
                    <a:pt x="5116" y="15466"/>
                  </a:cubicBezTo>
                  <a:cubicBezTo>
                    <a:pt x="5045" y="15311"/>
                    <a:pt x="5158" y="15203"/>
                    <a:pt x="5206" y="15084"/>
                  </a:cubicBezTo>
                  <a:cubicBezTo>
                    <a:pt x="5235" y="15007"/>
                    <a:pt x="5283" y="14929"/>
                    <a:pt x="5331" y="14840"/>
                  </a:cubicBezTo>
                  <a:cubicBezTo>
                    <a:pt x="5357" y="14849"/>
                    <a:pt x="5380" y="14854"/>
                    <a:pt x="5400" y="14854"/>
                  </a:cubicBezTo>
                  <a:cubicBezTo>
                    <a:pt x="5528" y="14854"/>
                    <a:pt x="5554" y="14679"/>
                    <a:pt x="5647" y="14607"/>
                  </a:cubicBezTo>
                  <a:cubicBezTo>
                    <a:pt x="5730" y="14536"/>
                    <a:pt x="5796" y="14440"/>
                    <a:pt x="5861" y="14357"/>
                  </a:cubicBezTo>
                  <a:cubicBezTo>
                    <a:pt x="5903" y="14297"/>
                    <a:pt x="5963" y="14232"/>
                    <a:pt x="5975" y="14160"/>
                  </a:cubicBezTo>
                  <a:cubicBezTo>
                    <a:pt x="5999" y="14035"/>
                    <a:pt x="6046" y="13951"/>
                    <a:pt x="6201" y="13939"/>
                  </a:cubicBezTo>
                  <a:cubicBezTo>
                    <a:pt x="6177" y="13868"/>
                    <a:pt x="6154" y="13814"/>
                    <a:pt x="6136" y="13761"/>
                  </a:cubicBezTo>
                  <a:cubicBezTo>
                    <a:pt x="6154" y="13749"/>
                    <a:pt x="6160" y="13731"/>
                    <a:pt x="6171" y="13725"/>
                  </a:cubicBezTo>
                  <a:cubicBezTo>
                    <a:pt x="6225" y="13701"/>
                    <a:pt x="6309" y="13731"/>
                    <a:pt x="6321" y="13617"/>
                  </a:cubicBezTo>
                  <a:cubicBezTo>
                    <a:pt x="6326" y="13576"/>
                    <a:pt x="6428" y="13546"/>
                    <a:pt x="6487" y="13510"/>
                  </a:cubicBezTo>
                  <a:cubicBezTo>
                    <a:pt x="6452" y="13373"/>
                    <a:pt x="6529" y="13260"/>
                    <a:pt x="6583" y="13135"/>
                  </a:cubicBezTo>
                  <a:cubicBezTo>
                    <a:pt x="6613" y="13081"/>
                    <a:pt x="6654" y="13015"/>
                    <a:pt x="6642" y="12968"/>
                  </a:cubicBezTo>
                  <a:cubicBezTo>
                    <a:pt x="6619" y="12854"/>
                    <a:pt x="6666" y="12765"/>
                    <a:pt x="6684" y="12658"/>
                  </a:cubicBezTo>
                  <a:cubicBezTo>
                    <a:pt x="6702" y="12544"/>
                    <a:pt x="6762" y="12485"/>
                    <a:pt x="6851" y="12443"/>
                  </a:cubicBezTo>
                  <a:cubicBezTo>
                    <a:pt x="6738" y="12258"/>
                    <a:pt x="6869" y="12115"/>
                    <a:pt x="6917" y="11960"/>
                  </a:cubicBezTo>
                  <a:cubicBezTo>
                    <a:pt x="6863" y="11912"/>
                    <a:pt x="6815" y="11871"/>
                    <a:pt x="6762" y="11817"/>
                  </a:cubicBezTo>
                  <a:cubicBezTo>
                    <a:pt x="6786" y="11799"/>
                    <a:pt x="6803" y="11781"/>
                    <a:pt x="6821" y="11781"/>
                  </a:cubicBezTo>
                  <a:cubicBezTo>
                    <a:pt x="6899" y="11775"/>
                    <a:pt x="6952" y="11769"/>
                    <a:pt x="7006" y="11668"/>
                  </a:cubicBezTo>
                  <a:cubicBezTo>
                    <a:pt x="7036" y="11596"/>
                    <a:pt x="7084" y="11561"/>
                    <a:pt x="7066" y="11465"/>
                  </a:cubicBezTo>
                  <a:cubicBezTo>
                    <a:pt x="7048" y="11334"/>
                    <a:pt x="7060" y="11197"/>
                    <a:pt x="7072" y="11060"/>
                  </a:cubicBezTo>
                  <a:cubicBezTo>
                    <a:pt x="7078" y="11024"/>
                    <a:pt x="7119" y="10988"/>
                    <a:pt x="7155" y="10935"/>
                  </a:cubicBezTo>
                  <a:cubicBezTo>
                    <a:pt x="7149" y="10923"/>
                    <a:pt x="7125" y="10875"/>
                    <a:pt x="7096" y="10815"/>
                  </a:cubicBezTo>
                  <a:cubicBezTo>
                    <a:pt x="7155" y="10809"/>
                    <a:pt x="7197" y="10803"/>
                    <a:pt x="7233" y="10803"/>
                  </a:cubicBezTo>
                  <a:cubicBezTo>
                    <a:pt x="7280" y="10648"/>
                    <a:pt x="7334" y="10499"/>
                    <a:pt x="7388" y="10344"/>
                  </a:cubicBezTo>
                  <a:cubicBezTo>
                    <a:pt x="7310" y="10321"/>
                    <a:pt x="7257" y="10303"/>
                    <a:pt x="7191" y="10285"/>
                  </a:cubicBezTo>
                  <a:cubicBezTo>
                    <a:pt x="7245" y="10118"/>
                    <a:pt x="7298" y="9957"/>
                    <a:pt x="7352" y="9784"/>
                  </a:cubicBezTo>
                  <a:cubicBezTo>
                    <a:pt x="7328" y="9742"/>
                    <a:pt x="7286" y="9683"/>
                    <a:pt x="7251" y="9623"/>
                  </a:cubicBezTo>
                  <a:cubicBezTo>
                    <a:pt x="7280" y="9587"/>
                    <a:pt x="7328" y="9551"/>
                    <a:pt x="7340" y="9510"/>
                  </a:cubicBezTo>
                  <a:cubicBezTo>
                    <a:pt x="7346" y="9474"/>
                    <a:pt x="7316" y="9426"/>
                    <a:pt x="7298" y="9379"/>
                  </a:cubicBezTo>
                  <a:cubicBezTo>
                    <a:pt x="7257" y="9385"/>
                    <a:pt x="7221" y="9390"/>
                    <a:pt x="7179" y="9396"/>
                  </a:cubicBezTo>
                  <a:cubicBezTo>
                    <a:pt x="7185" y="9367"/>
                    <a:pt x="7185" y="9343"/>
                    <a:pt x="7191" y="9337"/>
                  </a:cubicBezTo>
                  <a:cubicBezTo>
                    <a:pt x="7292" y="9301"/>
                    <a:pt x="7346" y="9247"/>
                    <a:pt x="7352" y="9122"/>
                  </a:cubicBezTo>
                  <a:cubicBezTo>
                    <a:pt x="7352" y="9027"/>
                    <a:pt x="7406" y="8931"/>
                    <a:pt x="7429" y="8836"/>
                  </a:cubicBezTo>
                  <a:cubicBezTo>
                    <a:pt x="7435" y="8812"/>
                    <a:pt x="7447" y="8776"/>
                    <a:pt x="7435" y="8759"/>
                  </a:cubicBezTo>
                  <a:cubicBezTo>
                    <a:pt x="7388" y="8645"/>
                    <a:pt x="7370" y="8538"/>
                    <a:pt x="7423" y="8419"/>
                  </a:cubicBezTo>
                  <a:cubicBezTo>
                    <a:pt x="7435" y="8389"/>
                    <a:pt x="7394" y="8335"/>
                    <a:pt x="7382" y="8293"/>
                  </a:cubicBezTo>
                  <a:cubicBezTo>
                    <a:pt x="7423" y="8252"/>
                    <a:pt x="7459" y="8216"/>
                    <a:pt x="7495" y="8186"/>
                  </a:cubicBezTo>
                  <a:cubicBezTo>
                    <a:pt x="7471" y="8097"/>
                    <a:pt x="7435" y="8019"/>
                    <a:pt x="7423" y="7936"/>
                  </a:cubicBezTo>
                  <a:cubicBezTo>
                    <a:pt x="7418" y="7870"/>
                    <a:pt x="7429" y="7775"/>
                    <a:pt x="7465" y="7745"/>
                  </a:cubicBezTo>
                  <a:cubicBezTo>
                    <a:pt x="7561" y="7685"/>
                    <a:pt x="7561" y="7620"/>
                    <a:pt x="7537" y="7530"/>
                  </a:cubicBezTo>
                  <a:cubicBezTo>
                    <a:pt x="7525" y="7501"/>
                    <a:pt x="7525" y="7441"/>
                    <a:pt x="7537" y="7429"/>
                  </a:cubicBezTo>
                  <a:cubicBezTo>
                    <a:pt x="7638" y="7363"/>
                    <a:pt x="7513" y="7328"/>
                    <a:pt x="7525" y="7268"/>
                  </a:cubicBezTo>
                  <a:cubicBezTo>
                    <a:pt x="7567" y="7238"/>
                    <a:pt x="7614" y="7196"/>
                    <a:pt x="7662" y="7161"/>
                  </a:cubicBezTo>
                  <a:cubicBezTo>
                    <a:pt x="7453" y="6898"/>
                    <a:pt x="7745" y="6642"/>
                    <a:pt x="7656" y="6386"/>
                  </a:cubicBezTo>
                  <a:cubicBezTo>
                    <a:pt x="7656" y="6380"/>
                    <a:pt x="7650" y="6368"/>
                    <a:pt x="7656" y="6362"/>
                  </a:cubicBezTo>
                  <a:cubicBezTo>
                    <a:pt x="7763" y="6207"/>
                    <a:pt x="7763" y="6016"/>
                    <a:pt x="7817" y="5843"/>
                  </a:cubicBezTo>
                  <a:cubicBezTo>
                    <a:pt x="7859" y="5724"/>
                    <a:pt x="7889" y="5599"/>
                    <a:pt x="7918" y="5473"/>
                  </a:cubicBezTo>
                  <a:cubicBezTo>
                    <a:pt x="7924" y="5456"/>
                    <a:pt x="7912" y="5426"/>
                    <a:pt x="7918" y="5420"/>
                  </a:cubicBezTo>
                  <a:cubicBezTo>
                    <a:pt x="8079" y="5289"/>
                    <a:pt x="7942" y="5265"/>
                    <a:pt x="7829" y="5217"/>
                  </a:cubicBezTo>
                  <a:cubicBezTo>
                    <a:pt x="7972" y="5092"/>
                    <a:pt x="8109" y="4979"/>
                    <a:pt x="8252" y="4853"/>
                  </a:cubicBezTo>
                  <a:cubicBezTo>
                    <a:pt x="8210" y="4776"/>
                    <a:pt x="8216" y="4716"/>
                    <a:pt x="8294" y="4645"/>
                  </a:cubicBezTo>
                  <a:cubicBezTo>
                    <a:pt x="8330" y="4615"/>
                    <a:pt x="8246" y="4508"/>
                    <a:pt x="8336" y="4442"/>
                  </a:cubicBezTo>
                  <a:cubicBezTo>
                    <a:pt x="8383" y="4406"/>
                    <a:pt x="8395" y="4317"/>
                    <a:pt x="8437" y="4257"/>
                  </a:cubicBezTo>
                  <a:cubicBezTo>
                    <a:pt x="8473" y="4198"/>
                    <a:pt x="8520" y="4144"/>
                    <a:pt x="8562" y="4084"/>
                  </a:cubicBezTo>
                  <a:cubicBezTo>
                    <a:pt x="8532" y="4031"/>
                    <a:pt x="8509" y="3977"/>
                    <a:pt x="8479" y="3917"/>
                  </a:cubicBezTo>
                  <a:lnTo>
                    <a:pt x="8479" y="3917"/>
                  </a:lnTo>
                  <a:cubicBezTo>
                    <a:pt x="8556" y="3923"/>
                    <a:pt x="8616" y="3929"/>
                    <a:pt x="8687" y="3935"/>
                  </a:cubicBezTo>
                  <a:cubicBezTo>
                    <a:pt x="8652" y="3798"/>
                    <a:pt x="8699" y="3691"/>
                    <a:pt x="8825" y="3625"/>
                  </a:cubicBezTo>
                  <a:cubicBezTo>
                    <a:pt x="8884" y="3595"/>
                    <a:pt x="8938" y="3560"/>
                    <a:pt x="9015" y="3518"/>
                  </a:cubicBezTo>
                  <a:cubicBezTo>
                    <a:pt x="8986" y="3458"/>
                    <a:pt x="8956" y="3399"/>
                    <a:pt x="8914" y="3315"/>
                  </a:cubicBezTo>
                  <a:cubicBezTo>
                    <a:pt x="8997" y="3285"/>
                    <a:pt x="9081" y="3262"/>
                    <a:pt x="9170" y="3232"/>
                  </a:cubicBezTo>
                  <a:cubicBezTo>
                    <a:pt x="9200" y="3136"/>
                    <a:pt x="9230" y="3047"/>
                    <a:pt x="9260" y="2940"/>
                  </a:cubicBezTo>
                  <a:cubicBezTo>
                    <a:pt x="9307" y="2946"/>
                    <a:pt x="9361" y="2952"/>
                    <a:pt x="9415" y="2958"/>
                  </a:cubicBezTo>
                  <a:cubicBezTo>
                    <a:pt x="9403" y="2910"/>
                    <a:pt x="9391" y="2880"/>
                    <a:pt x="9367" y="2820"/>
                  </a:cubicBezTo>
                  <a:lnTo>
                    <a:pt x="9367" y="2820"/>
                  </a:lnTo>
                  <a:cubicBezTo>
                    <a:pt x="9445" y="2838"/>
                    <a:pt x="9498" y="2856"/>
                    <a:pt x="9528" y="2862"/>
                  </a:cubicBezTo>
                  <a:cubicBezTo>
                    <a:pt x="9576" y="2785"/>
                    <a:pt x="9612" y="2719"/>
                    <a:pt x="9659" y="2636"/>
                  </a:cubicBezTo>
                  <a:cubicBezTo>
                    <a:pt x="9623" y="2594"/>
                    <a:pt x="9492" y="2546"/>
                    <a:pt x="9588" y="2421"/>
                  </a:cubicBezTo>
                  <a:lnTo>
                    <a:pt x="9588" y="2421"/>
                  </a:lnTo>
                  <a:cubicBezTo>
                    <a:pt x="9594" y="2457"/>
                    <a:pt x="9600" y="2493"/>
                    <a:pt x="9612" y="2564"/>
                  </a:cubicBezTo>
                  <a:cubicBezTo>
                    <a:pt x="9767" y="2391"/>
                    <a:pt x="10077" y="2475"/>
                    <a:pt x="10106" y="2165"/>
                  </a:cubicBezTo>
                  <a:cubicBezTo>
                    <a:pt x="10160" y="2177"/>
                    <a:pt x="10202" y="2183"/>
                    <a:pt x="10261" y="2194"/>
                  </a:cubicBezTo>
                  <a:cubicBezTo>
                    <a:pt x="10261" y="2117"/>
                    <a:pt x="10255" y="2045"/>
                    <a:pt x="10249" y="1944"/>
                  </a:cubicBezTo>
                  <a:lnTo>
                    <a:pt x="10249" y="1944"/>
                  </a:lnTo>
                  <a:cubicBezTo>
                    <a:pt x="10297" y="1975"/>
                    <a:pt x="10342" y="1987"/>
                    <a:pt x="10384" y="1987"/>
                  </a:cubicBezTo>
                  <a:cubicBezTo>
                    <a:pt x="10458" y="1987"/>
                    <a:pt x="10525" y="1950"/>
                    <a:pt x="10589" y="1908"/>
                  </a:cubicBezTo>
                  <a:cubicBezTo>
                    <a:pt x="10595" y="1908"/>
                    <a:pt x="10577" y="1872"/>
                    <a:pt x="10565" y="1831"/>
                  </a:cubicBezTo>
                  <a:lnTo>
                    <a:pt x="10565" y="1831"/>
                  </a:lnTo>
                  <a:cubicBezTo>
                    <a:pt x="10661" y="1872"/>
                    <a:pt x="10744" y="1908"/>
                    <a:pt x="10810" y="1944"/>
                  </a:cubicBezTo>
                  <a:cubicBezTo>
                    <a:pt x="10869" y="1843"/>
                    <a:pt x="10929" y="1753"/>
                    <a:pt x="10983" y="1664"/>
                  </a:cubicBezTo>
                  <a:cubicBezTo>
                    <a:pt x="11054" y="1712"/>
                    <a:pt x="11126" y="1759"/>
                    <a:pt x="11197" y="1801"/>
                  </a:cubicBezTo>
                  <a:lnTo>
                    <a:pt x="11227" y="1765"/>
                  </a:lnTo>
                  <a:cubicBezTo>
                    <a:pt x="11197" y="1717"/>
                    <a:pt x="11168" y="1670"/>
                    <a:pt x="11138" y="1616"/>
                  </a:cubicBezTo>
                  <a:cubicBezTo>
                    <a:pt x="11156" y="1610"/>
                    <a:pt x="11179" y="1598"/>
                    <a:pt x="11197" y="1598"/>
                  </a:cubicBezTo>
                  <a:cubicBezTo>
                    <a:pt x="11329" y="1568"/>
                    <a:pt x="11460" y="1533"/>
                    <a:pt x="11591" y="1521"/>
                  </a:cubicBezTo>
                  <a:cubicBezTo>
                    <a:pt x="11653" y="1512"/>
                    <a:pt x="11716" y="1512"/>
                    <a:pt x="11779" y="1512"/>
                  </a:cubicBezTo>
                  <a:cubicBezTo>
                    <a:pt x="11843" y="1512"/>
                    <a:pt x="11907" y="1512"/>
                    <a:pt x="11972" y="1503"/>
                  </a:cubicBezTo>
                  <a:cubicBezTo>
                    <a:pt x="12014" y="1503"/>
                    <a:pt x="12050" y="1455"/>
                    <a:pt x="12104" y="1419"/>
                  </a:cubicBezTo>
                  <a:cubicBezTo>
                    <a:pt x="12140" y="1461"/>
                    <a:pt x="12178" y="1479"/>
                    <a:pt x="12219" y="1479"/>
                  </a:cubicBezTo>
                  <a:cubicBezTo>
                    <a:pt x="12265" y="1479"/>
                    <a:pt x="12315" y="1455"/>
                    <a:pt x="12366" y="1413"/>
                  </a:cubicBezTo>
                  <a:cubicBezTo>
                    <a:pt x="12412" y="1374"/>
                    <a:pt x="12462" y="1338"/>
                    <a:pt x="12511" y="1338"/>
                  </a:cubicBezTo>
                  <a:cubicBezTo>
                    <a:pt x="12551" y="1338"/>
                    <a:pt x="12591" y="1361"/>
                    <a:pt x="12628" y="1425"/>
                  </a:cubicBezTo>
                  <a:cubicBezTo>
                    <a:pt x="12640" y="1443"/>
                    <a:pt x="12694" y="1449"/>
                    <a:pt x="12724" y="1449"/>
                  </a:cubicBezTo>
                  <a:cubicBezTo>
                    <a:pt x="12789" y="1449"/>
                    <a:pt x="12769" y="1329"/>
                    <a:pt x="12842" y="1329"/>
                  </a:cubicBezTo>
                  <a:cubicBezTo>
                    <a:pt x="12855" y="1329"/>
                    <a:pt x="12871" y="1333"/>
                    <a:pt x="12891" y="1342"/>
                  </a:cubicBezTo>
                  <a:cubicBezTo>
                    <a:pt x="12897" y="1345"/>
                    <a:pt x="12904" y="1346"/>
                    <a:pt x="12911" y="1346"/>
                  </a:cubicBezTo>
                  <a:cubicBezTo>
                    <a:pt x="12953" y="1346"/>
                    <a:pt x="12997" y="1304"/>
                    <a:pt x="13047" y="1304"/>
                  </a:cubicBezTo>
                  <a:cubicBezTo>
                    <a:pt x="13062" y="1304"/>
                    <a:pt x="13077" y="1308"/>
                    <a:pt x="13093" y="1318"/>
                  </a:cubicBezTo>
                  <a:cubicBezTo>
                    <a:pt x="13096" y="1320"/>
                    <a:pt x="13100" y="1321"/>
                    <a:pt x="13104" y="1321"/>
                  </a:cubicBezTo>
                  <a:cubicBezTo>
                    <a:pt x="13125" y="1321"/>
                    <a:pt x="13161" y="1296"/>
                    <a:pt x="13171" y="1276"/>
                  </a:cubicBezTo>
                  <a:cubicBezTo>
                    <a:pt x="13192" y="1245"/>
                    <a:pt x="13167" y="1182"/>
                    <a:pt x="13219" y="1182"/>
                  </a:cubicBezTo>
                  <a:cubicBezTo>
                    <a:pt x="13227" y="1182"/>
                    <a:pt x="13237" y="1184"/>
                    <a:pt x="13248" y="1187"/>
                  </a:cubicBezTo>
                  <a:cubicBezTo>
                    <a:pt x="13314" y="1205"/>
                    <a:pt x="13320" y="1270"/>
                    <a:pt x="13314" y="1330"/>
                  </a:cubicBezTo>
                  <a:cubicBezTo>
                    <a:pt x="13314" y="1336"/>
                    <a:pt x="13320" y="1342"/>
                    <a:pt x="13338" y="1360"/>
                  </a:cubicBezTo>
                  <a:cubicBezTo>
                    <a:pt x="13350" y="1354"/>
                    <a:pt x="13364" y="1352"/>
                    <a:pt x="13379" y="1352"/>
                  </a:cubicBezTo>
                  <a:cubicBezTo>
                    <a:pt x="13408" y="1352"/>
                    <a:pt x="13440" y="1359"/>
                    <a:pt x="13469" y="1359"/>
                  </a:cubicBezTo>
                  <a:cubicBezTo>
                    <a:pt x="13515" y="1359"/>
                    <a:pt x="13552" y="1341"/>
                    <a:pt x="13552" y="1246"/>
                  </a:cubicBezTo>
                  <a:lnTo>
                    <a:pt x="13546" y="1246"/>
                  </a:lnTo>
                  <a:cubicBezTo>
                    <a:pt x="13546" y="1246"/>
                    <a:pt x="13546" y="1241"/>
                    <a:pt x="13540" y="1241"/>
                  </a:cubicBezTo>
                  <a:cubicBezTo>
                    <a:pt x="13493" y="1246"/>
                    <a:pt x="13445" y="1252"/>
                    <a:pt x="13385" y="1264"/>
                  </a:cubicBezTo>
                  <a:cubicBezTo>
                    <a:pt x="13414" y="1201"/>
                    <a:pt x="13429" y="1172"/>
                    <a:pt x="13451" y="1172"/>
                  </a:cubicBezTo>
                  <a:cubicBezTo>
                    <a:pt x="13470" y="1172"/>
                    <a:pt x="13495" y="1195"/>
                    <a:pt x="13540" y="1241"/>
                  </a:cubicBezTo>
                  <a:lnTo>
                    <a:pt x="13552" y="1241"/>
                  </a:lnTo>
                  <a:lnTo>
                    <a:pt x="13552" y="1246"/>
                  </a:lnTo>
                  <a:cubicBezTo>
                    <a:pt x="13691" y="1212"/>
                    <a:pt x="13826" y="1149"/>
                    <a:pt x="13970" y="1149"/>
                  </a:cubicBezTo>
                  <a:cubicBezTo>
                    <a:pt x="14024" y="1149"/>
                    <a:pt x="14079" y="1158"/>
                    <a:pt x="14137" y="1181"/>
                  </a:cubicBezTo>
                  <a:cubicBezTo>
                    <a:pt x="14139" y="1182"/>
                    <a:pt x="14141" y="1182"/>
                    <a:pt x="14144" y="1182"/>
                  </a:cubicBezTo>
                  <a:cubicBezTo>
                    <a:pt x="14172" y="1182"/>
                    <a:pt x="14228" y="1130"/>
                    <a:pt x="14244" y="1097"/>
                  </a:cubicBezTo>
                  <a:cubicBezTo>
                    <a:pt x="14262" y="1068"/>
                    <a:pt x="14244" y="1014"/>
                    <a:pt x="14244" y="960"/>
                  </a:cubicBezTo>
                  <a:close/>
                  <a:moveTo>
                    <a:pt x="3597" y="22009"/>
                  </a:moveTo>
                  <a:cubicBezTo>
                    <a:pt x="3670" y="22009"/>
                    <a:pt x="3672" y="22051"/>
                    <a:pt x="3667" y="22179"/>
                  </a:cubicBezTo>
                  <a:cubicBezTo>
                    <a:pt x="3584" y="22119"/>
                    <a:pt x="3530" y="22083"/>
                    <a:pt x="3453" y="22030"/>
                  </a:cubicBezTo>
                  <a:cubicBezTo>
                    <a:pt x="3519" y="22017"/>
                    <a:pt x="3565" y="22009"/>
                    <a:pt x="3597" y="22009"/>
                  </a:cubicBezTo>
                  <a:close/>
                  <a:moveTo>
                    <a:pt x="3966" y="22101"/>
                  </a:moveTo>
                  <a:lnTo>
                    <a:pt x="3966" y="22101"/>
                  </a:lnTo>
                  <a:cubicBezTo>
                    <a:pt x="4031" y="22179"/>
                    <a:pt x="4073" y="22232"/>
                    <a:pt x="4138" y="22298"/>
                  </a:cubicBezTo>
                  <a:cubicBezTo>
                    <a:pt x="4129" y="22298"/>
                    <a:pt x="4120" y="22299"/>
                    <a:pt x="4111" y="22299"/>
                  </a:cubicBezTo>
                  <a:cubicBezTo>
                    <a:pt x="3989" y="22299"/>
                    <a:pt x="3943" y="22257"/>
                    <a:pt x="3966" y="22101"/>
                  </a:cubicBezTo>
                  <a:close/>
                  <a:moveTo>
                    <a:pt x="5766" y="22191"/>
                  </a:moveTo>
                  <a:lnTo>
                    <a:pt x="5766" y="22191"/>
                  </a:lnTo>
                  <a:cubicBezTo>
                    <a:pt x="5838" y="22227"/>
                    <a:pt x="5861" y="22274"/>
                    <a:pt x="5832" y="22346"/>
                  </a:cubicBezTo>
                  <a:cubicBezTo>
                    <a:pt x="5808" y="22286"/>
                    <a:pt x="5790" y="22244"/>
                    <a:pt x="5766" y="22191"/>
                  </a:cubicBezTo>
                  <a:close/>
                  <a:moveTo>
                    <a:pt x="8854" y="22185"/>
                  </a:moveTo>
                  <a:cubicBezTo>
                    <a:pt x="8872" y="22191"/>
                    <a:pt x="8884" y="22197"/>
                    <a:pt x="8896" y="22203"/>
                  </a:cubicBezTo>
                  <a:lnTo>
                    <a:pt x="8831" y="22346"/>
                  </a:lnTo>
                  <a:lnTo>
                    <a:pt x="8831" y="22340"/>
                  </a:lnTo>
                  <a:cubicBezTo>
                    <a:pt x="8819" y="22340"/>
                    <a:pt x="8813" y="22334"/>
                    <a:pt x="8801" y="22328"/>
                  </a:cubicBezTo>
                  <a:cubicBezTo>
                    <a:pt x="8819" y="22280"/>
                    <a:pt x="8836" y="22232"/>
                    <a:pt x="8854" y="22185"/>
                  </a:cubicBezTo>
                  <a:close/>
                  <a:moveTo>
                    <a:pt x="6263" y="22250"/>
                  </a:moveTo>
                  <a:cubicBezTo>
                    <a:pt x="6271" y="22250"/>
                    <a:pt x="6291" y="22274"/>
                    <a:pt x="6291" y="22274"/>
                  </a:cubicBezTo>
                  <a:cubicBezTo>
                    <a:pt x="6267" y="22304"/>
                    <a:pt x="6237" y="22334"/>
                    <a:pt x="6207" y="22370"/>
                  </a:cubicBezTo>
                  <a:cubicBezTo>
                    <a:pt x="6195" y="22352"/>
                    <a:pt x="6177" y="22340"/>
                    <a:pt x="6166" y="22322"/>
                  </a:cubicBezTo>
                  <a:cubicBezTo>
                    <a:pt x="6195" y="22298"/>
                    <a:pt x="6225" y="22274"/>
                    <a:pt x="6261" y="22250"/>
                  </a:cubicBezTo>
                  <a:cubicBezTo>
                    <a:pt x="6261" y="22250"/>
                    <a:pt x="6262" y="22250"/>
                    <a:pt x="6263" y="22250"/>
                  </a:cubicBezTo>
                  <a:close/>
                  <a:moveTo>
                    <a:pt x="6815" y="22340"/>
                  </a:moveTo>
                  <a:cubicBezTo>
                    <a:pt x="6833" y="22352"/>
                    <a:pt x="6851" y="22358"/>
                    <a:pt x="6869" y="22370"/>
                  </a:cubicBezTo>
                  <a:cubicBezTo>
                    <a:pt x="6839" y="22417"/>
                    <a:pt x="6815" y="22465"/>
                    <a:pt x="6786" y="22513"/>
                  </a:cubicBezTo>
                  <a:lnTo>
                    <a:pt x="6786" y="22507"/>
                  </a:lnTo>
                  <a:cubicBezTo>
                    <a:pt x="6774" y="22501"/>
                    <a:pt x="6756" y="22495"/>
                    <a:pt x="6744" y="22489"/>
                  </a:cubicBezTo>
                  <a:cubicBezTo>
                    <a:pt x="6768" y="22435"/>
                    <a:pt x="6792" y="22387"/>
                    <a:pt x="6815" y="22340"/>
                  </a:cubicBezTo>
                  <a:close/>
                  <a:moveTo>
                    <a:pt x="14924" y="0"/>
                  </a:moveTo>
                  <a:cubicBezTo>
                    <a:pt x="14894" y="54"/>
                    <a:pt x="14864" y="108"/>
                    <a:pt x="14834" y="155"/>
                  </a:cubicBezTo>
                  <a:cubicBezTo>
                    <a:pt x="14751" y="120"/>
                    <a:pt x="14673" y="78"/>
                    <a:pt x="14578" y="30"/>
                  </a:cubicBezTo>
                  <a:cubicBezTo>
                    <a:pt x="14525" y="185"/>
                    <a:pt x="14435" y="248"/>
                    <a:pt x="14314" y="248"/>
                  </a:cubicBezTo>
                  <a:cubicBezTo>
                    <a:pt x="14273" y="248"/>
                    <a:pt x="14227" y="241"/>
                    <a:pt x="14178" y="227"/>
                  </a:cubicBezTo>
                  <a:cubicBezTo>
                    <a:pt x="14159" y="222"/>
                    <a:pt x="14140" y="220"/>
                    <a:pt x="14121" y="220"/>
                  </a:cubicBezTo>
                  <a:cubicBezTo>
                    <a:pt x="14067" y="220"/>
                    <a:pt x="14014" y="235"/>
                    <a:pt x="13970" y="239"/>
                  </a:cubicBezTo>
                  <a:cubicBezTo>
                    <a:pt x="13910" y="173"/>
                    <a:pt x="13856" y="114"/>
                    <a:pt x="13803" y="60"/>
                  </a:cubicBezTo>
                  <a:lnTo>
                    <a:pt x="13803" y="227"/>
                  </a:lnTo>
                  <a:cubicBezTo>
                    <a:pt x="13725" y="233"/>
                    <a:pt x="13654" y="239"/>
                    <a:pt x="13588" y="245"/>
                  </a:cubicBezTo>
                  <a:cubicBezTo>
                    <a:pt x="13545" y="249"/>
                    <a:pt x="13502" y="281"/>
                    <a:pt x="13453" y="281"/>
                  </a:cubicBezTo>
                  <a:cubicBezTo>
                    <a:pt x="13427" y="281"/>
                    <a:pt x="13399" y="272"/>
                    <a:pt x="13368" y="245"/>
                  </a:cubicBezTo>
                  <a:cubicBezTo>
                    <a:pt x="13445" y="221"/>
                    <a:pt x="13564" y="227"/>
                    <a:pt x="13487" y="96"/>
                  </a:cubicBezTo>
                  <a:cubicBezTo>
                    <a:pt x="13421" y="78"/>
                    <a:pt x="13350" y="60"/>
                    <a:pt x="13278" y="48"/>
                  </a:cubicBezTo>
                  <a:cubicBezTo>
                    <a:pt x="13242" y="167"/>
                    <a:pt x="13218" y="275"/>
                    <a:pt x="13189" y="388"/>
                  </a:cubicBezTo>
                  <a:cubicBezTo>
                    <a:pt x="13117" y="346"/>
                    <a:pt x="13058" y="316"/>
                    <a:pt x="12980" y="275"/>
                  </a:cubicBezTo>
                  <a:cubicBezTo>
                    <a:pt x="13075" y="221"/>
                    <a:pt x="13147" y="179"/>
                    <a:pt x="13230" y="126"/>
                  </a:cubicBezTo>
                  <a:cubicBezTo>
                    <a:pt x="13154" y="73"/>
                    <a:pt x="13094" y="51"/>
                    <a:pt x="13061" y="51"/>
                  </a:cubicBezTo>
                  <a:cubicBezTo>
                    <a:pt x="13045" y="51"/>
                    <a:pt x="13036" y="56"/>
                    <a:pt x="13034" y="66"/>
                  </a:cubicBezTo>
                  <a:cubicBezTo>
                    <a:pt x="13022" y="197"/>
                    <a:pt x="12831" y="173"/>
                    <a:pt x="12819" y="316"/>
                  </a:cubicBezTo>
                  <a:cubicBezTo>
                    <a:pt x="12807" y="251"/>
                    <a:pt x="12801" y="185"/>
                    <a:pt x="12789" y="132"/>
                  </a:cubicBezTo>
                  <a:cubicBezTo>
                    <a:pt x="12646" y="108"/>
                    <a:pt x="12503" y="84"/>
                    <a:pt x="12348" y="54"/>
                  </a:cubicBezTo>
                  <a:lnTo>
                    <a:pt x="12348" y="54"/>
                  </a:lnTo>
                  <a:cubicBezTo>
                    <a:pt x="12378" y="102"/>
                    <a:pt x="12396" y="132"/>
                    <a:pt x="12432" y="191"/>
                  </a:cubicBezTo>
                  <a:cubicBezTo>
                    <a:pt x="12265" y="197"/>
                    <a:pt x="12116" y="203"/>
                    <a:pt x="11966" y="209"/>
                  </a:cubicBezTo>
                  <a:cubicBezTo>
                    <a:pt x="11949" y="209"/>
                    <a:pt x="11925" y="208"/>
                    <a:pt x="11905" y="208"/>
                  </a:cubicBezTo>
                  <a:cubicBezTo>
                    <a:pt x="11884" y="208"/>
                    <a:pt x="11868" y="209"/>
                    <a:pt x="11865" y="215"/>
                  </a:cubicBezTo>
                  <a:cubicBezTo>
                    <a:pt x="11829" y="295"/>
                    <a:pt x="11782" y="317"/>
                    <a:pt x="11727" y="317"/>
                  </a:cubicBezTo>
                  <a:cubicBezTo>
                    <a:pt x="11692" y="317"/>
                    <a:pt x="11654" y="308"/>
                    <a:pt x="11615" y="299"/>
                  </a:cubicBezTo>
                  <a:cubicBezTo>
                    <a:pt x="11609" y="297"/>
                    <a:pt x="11603" y="296"/>
                    <a:pt x="11596" y="296"/>
                  </a:cubicBezTo>
                  <a:cubicBezTo>
                    <a:pt x="11558" y="296"/>
                    <a:pt x="11515" y="323"/>
                    <a:pt x="11490" y="328"/>
                  </a:cubicBezTo>
                  <a:cubicBezTo>
                    <a:pt x="11484" y="394"/>
                    <a:pt x="11484" y="430"/>
                    <a:pt x="11478" y="477"/>
                  </a:cubicBezTo>
                  <a:cubicBezTo>
                    <a:pt x="11388" y="423"/>
                    <a:pt x="11321" y="396"/>
                    <a:pt x="11265" y="396"/>
                  </a:cubicBezTo>
                  <a:cubicBezTo>
                    <a:pt x="11198" y="396"/>
                    <a:pt x="11148" y="435"/>
                    <a:pt x="11096" y="513"/>
                  </a:cubicBezTo>
                  <a:cubicBezTo>
                    <a:pt x="11058" y="486"/>
                    <a:pt x="11015" y="446"/>
                    <a:pt x="10974" y="446"/>
                  </a:cubicBezTo>
                  <a:cubicBezTo>
                    <a:pt x="10944" y="446"/>
                    <a:pt x="10916" y="468"/>
                    <a:pt x="10893" y="531"/>
                  </a:cubicBezTo>
                  <a:cubicBezTo>
                    <a:pt x="10893" y="532"/>
                    <a:pt x="10892" y="532"/>
                    <a:pt x="10890" y="532"/>
                  </a:cubicBezTo>
                  <a:cubicBezTo>
                    <a:pt x="10882" y="532"/>
                    <a:pt x="10860" y="527"/>
                    <a:pt x="10844" y="527"/>
                  </a:cubicBezTo>
                  <a:cubicBezTo>
                    <a:pt x="10837" y="527"/>
                    <a:pt x="10831" y="528"/>
                    <a:pt x="10828" y="531"/>
                  </a:cubicBezTo>
                  <a:cubicBezTo>
                    <a:pt x="10800" y="567"/>
                    <a:pt x="10764" y="574"/>
                    <a:pt x="10728" y="574"/>
                  </a:cubicBezTo>
                  <a:cubicBezTo>
                    <a:pt x="10709" y="574"/>
                    <a:pt x="10690" y="572"/>
                    <a:pt x="10672" y="572"/>
                  </a:cubicBezTo>
                  <a:cubicBezTo>
                    <a:pt x="10651" y="572"/>
                    <a:pt x="10630" y="574"/>
                    <a:pt x="10613" y="585"/>
                  </a:cubicBezTo>
                  <a:cubicBezTo>
                    <a:pt x="10500" y="644"/>
                    <a:pt x="10381" y="704"/>
                    <a:pt x="10309" y="799"/>
                  </a:cubicBezTo>
                  <a:cubicBezTo>
                    <a:pt x="10220" y="913"/>
                    <a:pt x="10041" y="793"/>
                    <a:pt x="9987" y="948"/>
                  </a:cubicBezTo>
                  <a:cubicBezTo>
                    <a:pt x="9784" y="954"/>
                    <a:pt x="9665" y="1097"/>
                    <a:pt x="9558" y="1235"/>
                  </a:cubicBezTo>
                  <a:cubicBezTo>
                    <a:pt x="9498" y="1229"/>
                    <a:pt x="9457" y="1223"/>
                    <a:pt x="9409" y="1217"/>
                  </a:cubicBezTo>
                  <a:cubicBezTo>
                    <a:pt x="9349" y="1312"/>
                    <a:pt x="9296" y="1401"/>
                    <a:pt x="9260" y="1455"/>
                  </a:cubicBezTo>
                  <a:cubicBezTo>
                    <a:pt x="9284" y="1574"/>
                    <a:pt x="9301" y="1658"/>
                    <a:pt x="9313" y="1729"/>
                  </a:cubicBezTo>
                  <a:cubicBezTo>
                    <a:pt x="9439" y="1634"/>
                    <a:pt x="9558" y="1509"/>
                    <a:pt x="9701" y="1431"/>
                  </a:cubicBezTo>
                  <a:cubicBezTo>
                    <a:pt x="9862" y="1348"/>
                    <a:pt x="9975" y="1246"/>
                    <a:pt x="10047" y="1050"/>
                  </a:cubicBezTo>
                  <a:cubicBezTo>
                    <a:pt x="10088" y="1157"/>
                    <a:pt x="10118" y="1229"/>
                    <a:pt x="10148" y="1312"/>
                  </a:cubicBezTo>
                  <a:cubicBezTo>
                    <a:pt x="10077" y="1330"/>
                    <a:pt x="10029" y="1342"/>
                    <a:pt x="9981" y="1354"/>
                  </a:cubicBezTo>
                  <a:cubicBezTo>
                    <a:pt x="9999" y="1401"/>
                    <a:pt x="10011" y="1431"/>
                    <a:pt x="10029" y="1479"/>
                  </a:cubicBezTo>
                  <a:cubicBezTo>
                    <a:pt x="9979" y="1460"/>
                    <a:pt x="9934" y="1450"/>
                    <a:pt x="9893" y="1450"/>
                  </a:cubicBezTo>
                  <a:cubicBezTo>
                    <a:pt x="9816" y="1450"/>
                    <a:pt x="9753" y="1485"/>
                    <a:pt x="9695" y="1562"/>
                  </a:cubicBezTo>
                  <a:cubicBezTo>
                    <a:pt x="9576" y="1723"/>
                    <a:pt x="9427" y="1837"/>
                    <a:pt x="9242" y="1908"/>
                  </a:cubicBezTo>
                  <a:cubicBezTo>
                    <a:pt x="9224" y="1956"/>
                    <a:pt x="9212" y="2004"/>
                    <a:pt x="9194" y="2069"/>
                  </a:cubicBezTo>
                  <a:cubicBezTo>
                    <a:pt x="9182" y="2069"/>
                    <a:pt x="9141" y="2075"/>
                    <a:pt x="9099" y="2081"/>
                  </a:cubicBezTo>
                  <a:cubicBezTo>
                    <a:pt x="9099" y="2087"/>
                    <a:pt x="9099" y="2087"/>
                    <a:pt x="9099" y="2093"/>
                  </a:cubicBezTo>
                  <a:lnTo>
                    <a:pt x="9087" y="2087"/>
                  </a:lnTo>
                  <a:cubicBezTo>
                    <a:pt x="9021" y="2165"/>
                    <a:pt x="8974" y="2278"/>
                    <a:pt x="8836" y="2284"/>
                  </a:cubicBezTo>
                  <a:lnTo>
                    <a:pt x="8836" y="2194"/>
                  </a:lnTo>
                  <a:cubicBezTo>
                    <a:pt x="8838" y="2195"/>
                    <a:pt x="8840" y="2195"/>
                    <a:pt x="8841" y="2195"/>
                  </a:cubicBezTo>
                  <a:cubicBezTo>
                    <a:pt x="8923" y="2195"/>
                    <a:pt x="8954" y="2073"/>
                    <a:pt x="9035" y="2073"/>
                  </a:cubicBezTo>
                  <a:cubicBezTo>
                    <a:pt x="9050" y="2073"/>
                    <a:pt x="9067" y="2077"/>
                    <a:pt x="9087" y="2087"/>
                  </a:cubicBezTo>
                  <a:lnTo>
                    <a:pt x="9093" y="2087"/>
                  </a:lnTo>
                  <a:cubicBezTo>
                    <a:pt x="9093" y="2087"/>
                    <a:pt x="9093" y="2087"/>
                    <a:pt x="9099" y="2081"/>
                  </a:cubicBezTo>
                  <a:cubicBezTo>
                    <a:pt x="9105" y="2033"/>
                    <a:pt x="9105" y="1986"/>
                    <a:pt x="9117" y="1938"/>
                  </a:cubicBezTo>
                  <a:cubicBezTo>
                    <a:pt x="9130" y="1891"/>
                    <a:pt x="9149" y="1869"/>
                    <a:pt x="9174" y="1869"/>
                  </a:cubicBezTo>
                  <a:cubicBezTo>
                    <a:pt x="9193" y="1869"/>
                    <a:pt x="9216" y="1882"/>
                    <a:pt x="9242" y="1908"/>
                  </a:cubicBezTo>
                  <a:cubicBezTo>
                    <a:pt x="9224" y="1807"/>
                    <a:pt x="9212" y="1700"/>
                    <a:pt x="9188" y="1586"/>
                  </a:cubicBezTo>
                  <a:cubicBezTo>
                    <a:pt x="9123" y="1568"/>
                    <a:pt x="9051" y="1557"/>
                    <a:pt x="8920" y="1527"/>
                  </a:cubicBezTo>
                  <a:lnTo>
                    <a:pt x="8920" y="1527"/>
                  </a:lnTo>
                  <a:cubicBezTo>
                    <a:pt x="9003" y="1598"/>
                    <a:pt x="9039" y="1634"/>
                    <a:pt x="9087" y="1670"/>
                  </a:cubicBezTo>
                  <a:cubicBezTo>
                    <a:pt x="9063" y="1706"/>
                    <a:pt x="9045" y="1735"/>
                    <a:pt x="9027" y="1765"/>
                  </a:cubicBezTo>
                  <a:cubicBezTo>
                    <a:pt x="8991" y="1723"/>
                    <a:pt x="8962" y="1688"/>
                    <a:pt x="8914" y="1640"/>
                  </a:cubicBezTo>
                  <a:cubicBezTo>
                    <a:pt x="8842" y="1777"/>
                    <a:pt x="8777" y="1896"/>
                    <a:pt x="8699" y="2045"/>
                  </a:cubicBezTo>
                  <a:cubicBezTo>
                    <a:pt x="8652" y="1974"/>
                    <a:pt x="8616" y="1926"/>
                    <a:pt x="8574" y="1872"/>
                  </a:cubicBezTo>
                  <a:cubicBezTo>
                    <a:pt x="8443" y="2022"/>
                    <a:pt x="8467" y="2206"/>
                    <a:pt x="8413" y="2397"/>
                  </a:cubicBezTo>
                  <a:cubicBezTo>
                    <a:pt x="8403" y="2314"/>
                    <a:pt x="8386" y="2235"/>
                    <a:pt x="8311" y="2235"/>
                  </a:cubicBezTo>
                  <a:cubicBezTo>
                    <a:pt x="8295" y="2235"/>
                    <a:pt x="8275" y="2239"/>
                    <a:pt x="8252" y="2248"/>
                  </a:cubicBezTo>
                  <a:cubicBezTo>
                    <a:pt x="8306" y="2421"/>
                    <a:pt x="8139" y="2439"/>
                    <a:pt x="8061" y="2528"/>
                  </a:cubicBezTo>
                  <a:cubicBezTo>
                    <a:pt x="8103" y="2558"/>
                    <a:pt x="8145" y="2594"/>
                    <a:pt x="8193" y="2630"/>
                  </a:cubicBezTo>
                  <a:cubicBezTo>
                    <a:pt x="8121" y="2630"/>
                    <a:pt x="8061" y="2636"/>
                    <a:pt x="8008" y="2636"/>
                  </a:cubicBezTo>
                  <a:cubicBezTo>
                    <a:pt x="7990" y="2719"/>
                    <a:pt x="7978" y="2779"/>
                    <a:pt x="7966" y="2844"/>
                  </a:cubicBezTo>
                  <a:cubicBezTo>
                    <a:pt x="8049" y="2910"/>
                    <a:pt x="8145" y="2981"/>
                    <a:pt x="8270" y="3077"/>
                  </a:cubicBezTo>
                  <a:lnTo>
                    <a:pt x="8008" y="3077"/>
                  </a:lnTo>
                  <a:cubicBezTo>
                    <a:pt x="8002" y="3142"/>
                    <a:pt x="7990" y="3208"/>
                    <a:pt x="7984" y="3268"/>
                  </a:cubicBezTo>
                  <a:cubicBezTo>
                    <a:pt x="7906" y="3280"/>
                    <a:pt x="7829" y="3291"/>
                    <a:pt x="7745" y="3303"/>
                  </a:cubicBezTo>
                  <a:cubicBezTo>
                    <a:pt x="7811" y="3494"/>
                    <a:pt x="7769" y="3685"/>
                    <a:pt x="7656" y="3792"/>
                  </a:cubicBezTo>
                  <a:cubicBezTo>
                    <a:pt x="7628" y="3821"/>
                    <a:pt x="7594" y="3836"/>
                    <a:pt x="7565" y="3836"/>
                  </a:cubicBezTo>
                  <a:cubicBezTo>
                    <a:pt x="7538" y="3836"/>
                    <a:pt x="7515" y="3824"/>
                    <a:pt x="7501" y="3798"/>
                  </a:cubicBezTo>
                  <a:cubicBezTo>
                    <a:pt x="7460" y="3722"/>
                    <a:pt x="7408" y="3704"/>
                    <a:pt x="7352" y="3704"/>
                  </a:cubicBezTo>
                  <a:cubicBezTo>
                    <a:pt x="7297" y="3704"/>
                    <a:pt x="7240" y="3721"/>
                    <a:pt x="7185" y="3721"/>
                  </a:cubicBezTo>
                  <a:cubicBezTo>
                    <a:pt x="7181" y="3721"/>
                    <a:pt x="7177" y="3721"/>
                    <a:pt x="7173" y="3721"/>
                  </a:cubicBezTo>
                  <a:lnTo>
                    <a:pt x="7173" y="3721"/>
                  </a:lnTo>
                  <a:cubicBezTo>
                    <a:pt x="7280" y="3828"/>
                    <a:pt x="7513" y="3792"/>
                    <a:pt x="7495" y="4031"/>
                  </a:cubicBezTo>
                  <a:lnTo>
                    <a:pt x="7364" y="4031"/>
                  </a:lnTo>
                  <a:cubicBezTo>
                    <a:pt x="7423" y="4108"/>
                    <a:pt x="7471" y="4168"/>
                    <a:pt x="7519" y="4227"/>
                  </a:cubicBezTo>
                  <a:cubicBezTo>
                    <a:pt x="7471" y="4263"/>
                    <a:pt x="7429" y="4287"/>
                    <a:pt x="7388" y="4317"/>
                  </a:cubicBezTo>
                  <a:cubicBezTo>
                    <a:pt x="7316" y="4157"/>
                    <a:pt x="7222" y="4063"/>
                    <a:pt x="7139" y="4063"/>
                  </a:cubicBezTo>
                  <a:cubicBezTo>
                    <a:pt x="7111" y="4063"/>
                    <a:pt x="7084" y="4074"/>
                    <a:pt x="7060" y="4096"/>
                  </a:cubicBezTo>
                  <a:cubicBezTo>
                    <a:pt x="7066" y="4132"/>
                    <a:pt x="7066" y="4174"/>
                    <a:pt x="7072" y="4216"/>
                  </a:cubicBezTo>
                  <a:cubicBezTo>
                    <a:pt x="7024" y="4233"/>
                    <a:pt x="6982" y="4245"/>
                    <a:pt x="6923" y="4263"/>
                  </a:cubicBezTo>
                  <a:cubicBezTo>
                    <a:pt x="7233" y="4400"/>
                    <a:pt x="7245" y="4424"/>
                    <a:pt x="7072" y="4728"/>
                  </a:cubicBezTo>
                  <a:cubicBezTo>
                    <a:pt x="6994" y="4687"/>
                    <a:pt x="6923" y="4651"/>
                    <a:pt x="6869" y="4621"/>
                  </a:cubicBezTo>
                  <a:cubicBezTo>
                    <a:pt x="6827" y="4716"/>
                    <a:pt x="6797" y="4788"/>
                    <a:pt x="6768" y="4871"/>
                  </a:cubicBezTo>
                  <a:cubicBezTo>
                    <a:pt x="6809" y="4883"/>
                    <a:pt x="6869" y="4895"/>
                    <a:pt x="6947" y="4913"/>
                  </a:cubicBezTo>
                  <a:cubicBezTo>
                    <a:pt x="6935" y="4836"/>
                    <a:pt x="6929" y="4788"/>
                    <a:pt x="6923" y="4734"/>
                  </a:cubicBezTo>
                  <a:lnTo>
                    <a:pt x="6923" y="4734"/>
                  </a:lnTo>
                  <a:cubicBezTo>
                    <a:pt x="7072" y="4788"/>
                    <a:pt x="7215" y="4812"/>
                    <a:pt x="7251" y="4997"/>
                  </a:cubicBezTo>
                  <a:cubicBezTo>
                    <a:pt x="7203" y="4991"/>
                    <a:pt x="7161" y="4985"/>
                    <a:pt x="7119" y="4979"/>
                  </a:cubicBezTo>
                  <a:cubicBezTo>
                    <a:pt x="7113" y="5187"/>
                    <a:pt x="6988" y="5384"/>
                    <a:pt x="7042" y="5605"/>
                  </a:cubicBezTo>
                  <a:cubicBezTo>
                    <a:pt x="7048" y="5623"/>
                    <a:pt x="7036" y="5646"/>
                    <a:pt x="7024" y="5664"/>
                  </a:cubicBezTo>
                  <a:cubicBezTo>
                    <a:pt x="6964" y="5736"/>
                    <a:pt x="6911" y="5813"/>
                    <a:pt x="6839" y="5897"/>
                  </a:cubicBezTo>
                  <a:cubicBezTo>
                    <a:pt x="6839" y="5682"/>
                    <a:pt x="6833" y="5670"/>
                    <a:pt x="6648" y="5617"/>
                  </a:cubicBezTo>
                  <a:cubicBezTo>
                    <a:pt x="6624" y="5610"/>
                    <a:pt x="6599" y="5603"/>
                    <a:pt x="6577" y="5603"/>
                  </a:cubicBezTo>
                  <a:cubicBezTo>
                    <a:pt x="6540" y="5603"/>
                    <a:pt x="6511" y="5621"/>
                    <a:pt x="6499" y="5688"/>
                  </a:cubicBezTo>
                  <a:cubicBezTo>
                    <a:pt x="6654" y="5700"/>
                    <a:pt x="6708" y="5778"/>
                    <a:pt x="6678" y="5909"/>
                  </a:cubicBezTo>
                  <a:cubicBezTo>
                    <a:pt x="6732" y="5939"/>
                    <a:pt x="6792" y="5974"/>
                    <a:pt x="6869" y="6010"/>
                  </a:cubicBezTo>
                  <a:cubicBezTo>
                    <a:pt x="6792" y="6559"/>
                    <a:pt x="6720" y="7101"/>
                    <a:pt x="6642" y="7673"/>
                  </a:cubicBezTo>
                  <a:cubicBezTo>
                    <a:pt x="6500" y="7368"/>
                    <a:pt x="6449" y="7266"/>
                    <a:pt x="6344" y="7266"/>
                  </a:cubicBezTo>
                  <a:cubicBezTo>
                    <a:pt x="6295" y="7266"/>
                    <a:pt x="6235" y="7288"/>
                    <a:pt x="6148" y="7322"/>
                  </a:cubicBezTo>
                  <a:cubicBezTo>
                    <a:pt x="6190" y="7388"/>
                    <a:pt x="6244" y="7417"/>
                    <a:pt x="6312" y="7417"/>
                  </a:cubicBezTo>
                  <a:cubicBezTo>
                    <a:pt x="6330" y="7417"/>
                    <a:pt x="6349" y="7415"/>
                    <a:pt x="6368" y="7411"/>
                  </a:cubicBezTo>
                  <a:cubicBezTo>
                    <a:pt x="6377" y="7410"/>
                    <a:pt x="6385" y="7409"/>
                    <a:pt x="6392" y="7409"/>
                  </a:cubicBezTo>
                  <a:cubicBezTo>
                    <a:pt x="6442" y="7409"/>
                    <a:pt x="6470" y="7443"/>
                    <a:pt x="6470" y="7501"/>
                  </a:cubicBezTo>
                  <a:cubicBezTo>
                    <a:pt x="6356" y="7477"/>
                    <a:pt x="6255" y="7465"/>
                    <a:pt x="6160" y="7447"/>
                  </a:cubicBezTo>
                  <a:cubicBezTo>
                    <a:pt x="6142" y="7554"/>
                    <a:pt x="6124" y="7632"/>
                    <a:pt x="6112" y="7697"/>
                  </a:cubicBezTo>
                  <a:cubicBezTo>
                    <a:pt x="6148" y="7735"/>
                    <a:pt x="6179" y="7749"/>
                    <a:pt x="6208" y="7749"/>
                  </a:cubicBezTo>
                  <a:cubicBezTo>
                    <a:pt x="6289" y="7749"/>
                    <a:pt x="6351" y="7640"/>
                    <a:pt x="6452" y="7632"/>
                  </a:cubicBezTo>
                  <a:lnTo>
                    <a:pt x="6452" y="7632"/>
                  </a:lnTo>
                  <a:cubicBezTo>
                    <a:pt x="6398" y="7697"/>
                    <a:pt x="6344" y="7739"/>
                    <a:pt x="6332" y="7787"/>
                  </a:cubicBezTo>
                  <a:cubicBezTo>
                    <a:pt x="6315" y="7846"/>
                    <a:pt x="6332" y="7912"/>
                    <a:pt x="6338" y="7978"/>
                  </a:cubicBezTo>
                  <a:cubicBezTo>
                    <a:pt x="6255" y="8025"/>
                    <a:pt x="6183" y="8067"/>
                    <a:pt x="6088" y="8115"/>
                  </a:cubicBezTo>
                  <a:cubicBezTo>
                    <a:pt x="6154" y="8150"/>
                    <a:pt x="6195" y="8162"/>
                    <a:pt x="6285" y="8204"/>
                  </a:cubicBezTo>
                  <a:cubicBezTo>
                    <a:pt x="6166" y="8216"/>
                    <a:pt x="6100" y="8228"/>
                    <a:pt x="6005" y="8234"/>
                  </a:cubicBezTo>
                  <a:lnTo>
                    <a:pt x="6005" y="8502"/>
                  </a:lnTo>
                  <a:cubicBezTo>
                    <a:pt x="6005" y="8586"/>
                    <a:pt x="6005" y="8675"/>
                    <a:pt x="6005" y="8759"/>
                  </a:cubicBezTo>
                  <a:cubicBezTo>
                    <a:pt x="6005" y="8866"/>
                    <a:pt x="6070" y="8919"/>
                    <a:pt x="6195" y="8955"/>
                  </a:cubicBezTo>
                  <a:cubicBezTo>
                    <a:pt x="6124" y="9039"/>
                    <a:pt x="6064" y="9104"/>
                    <a:pt x="5999" y="9176"/>
                  </a:cubicBezTo>
                  <a:cubicBezTo>
                    <a:pt x="6028" y="9206"/>
                    <a:pt x="6070" y="9253"/>
                    <a:pt x="6088" y="9271"/>
                  </a:cubicBezTo>
                  <a:cubicBezTo>
                    <a:pt x="6064" y="9385"/>
                    <a:pt x="6028" y="9474"/>
                    <a:pt x="6028" y="9557"/>
                  </a:cubicBezTo>
                  <a:cubicBezTo>
                    <a:pt x="6028" y="9701"/>
                    <a:pt x="6046" y="9844"/>
                    <a:pt x="6070" y="9981"/>
                  </a:cubicBezTo>
                  <a:cubicBezTo>
                    <a:pt x="6088" y="10088"/>
                    <a:pt x="6064" y="10160"/>
                    <a:pt x="5951" y="10195"/>
                  </a:cubicBezTo>
                  <a:cubicBezTo>
                    <a:pt x="5945" y="10195"/>
                    <a:pt x="5951" y="10219"/>
                    <a:pt x="5945" y="10243"/>
                  </a:cubicBezTo>
                  <a:cubicBezTo>
                    <a:pt x="6005" y="10249"/>
                    <a:pt x="6064" y="10255"/>
                    <a:pt x="6136" y="10267"/>
                  </a:cubicBezTo>
                  <a:cubicBezTo>
                    <a:pt x="6106" y="10362"/>
                    <a:pt x="6052" y="10452"/>
                    <a:pt x="6070" y="10517"/>
                  </a:cubicBezTo>
                  <a:cubicBezTo>
                    <a:pt x="6136" y="10714"/>
                    <a:pt x="6040" y="10893"/>
                    <a:pt x="6058" y="11078"/>
                  </a:cubicBezTo>
                  <a:cubicBezTo>
                    <a:pt x="6070" y="11167"/>
                    <a:pt x="6058" y="11239"/>
                    <a:pt x="6022" y="11322"/>
                  </a:cubicBezTo>
                  <a:cubicBezTo>
                    <a:pt x="5999" y="11376"/>
                    <a:pt x="5999" y="11441"/>
                    <a:pt x="5987" y="11501"/>
                  </a:cubicBezTo>
                  <a:cubicBezTo>
                    <a:pt x="5957" y="11596"/>
                    <a:pt x="6011" y="11638"/>
                    <a:pt x="6070" y="11656"/>
                  </a:cubicBezTo>
                  <a:cubicBezTo>
                    <a:pt x="6040" y="11716"/>
                    <a:pt x="6005" y="11769"/>
                    <a:pt x="5987" y="11823"/>
                  </a:cubicBezTo>
                  <a:cubicBezTo>
                    <a:pt x="5933" y="11996"/>
                    <a:pt x="5915" y="12181"/>
                    <a:pt x="5730" y="12270"/>
                  </a:cubicBezTo>
                  <a:cubicBezTo>
                    <a:pt x="5766" y="12294"/>
                    <a:pt x="5802" y="12324"/>
                    <a:pt x="5838" y="12348"/>
                  </a:cubicBezTo>
                  <a:cubicBezTo>
                    <a:pt x="5814" y="12371"/>
                    <a:pt x="5796" y="12395"/>
                    <a:pt x="5778" y="12419"/>
                  </a:cubicBezTo>
                  <a:cubicBezTo>
                    <a:pt x="5759" y="12380"/>
                    <a:pt x="5740" y="12367"/>
                    <a:pt x="5721" y="12367"/>
                  </a:cubicBezTo>
                  <a:cubicBezTo>
                    <a:pt x="5682" y="12367"/>
                    <a:pt x="5641" y="12423"/>
                    <a:pt x="5602" y="12423"/>
                  </a:cubicBezTo>
                  <a:cubicBezTo>
                    <a:pt x="5593" y="12423"/>
                    <a:pt x="5584" y="12420"/>
                    <a:pt x="5575" y="12413"/>
                  </a:cubicBezTo>
                  <a:cubicBezTo>
                    <a:pt x="5569" y="12401"/>
                    <a:pt x="5557" y="12389"/>
                    <a:pt x="5557" y="12377"/>
                  </a:cubicBezTo>
                  <a:cubicBezTo>
                    <a:pt x="5573" y="12300"/>
                    <a:pt x="5543" y="12249"/>
                    <a:pt x="5476" y="12249"/>
                  </a:cubicBezTo>
                  <a:cubicBezTo>
                    <a:pt x="5466" y="12249"/>
                    <a:pt x="5456" y="12250"/>
                    <a:pt x="5444" y="12252"/>
                  </a:cubicBezTo>
                  <a:cubicBezTo>
                    <a:pt x="5367" y="12270"/>
                    <a:pt x="5373" y="12330"/>
                    <a:pt x="5414" y="12395"/>
                  </a:cubicBezTo>
                  <a:cubicBezTo>
                    <a:pt x="5432" y="12425"/>
                    <a:pt x="5396" y="12485"/>
                    <a:pt x="5390" y="12532"/>
                  </a:cubicBezTo>
                  <a:cubicBezTo>
                    <a:pt x="5367" y="12652"/>
                    <a:pt x="5337" y="12777"/>
                    <a:pt x="5456" y="12878"/>
                  </a:cubicBezTo>
                  <a:cubicBezTo>
                    <a:pt x="5468" y="12801"/>
                    <a:pt x="5480" y="12741"/>
                    <a:pt x="5492" y="12676"/>
                  </a:cubicBezTo>
                  <a:lnTo>
                    <a:pt x="5534" y="12676"/>
                  </a:lnTo>
                  <a:cubicBezTo>
                    <a:pt x="5551" y="12759"/>
                    <a:pt x="5563" y="12836"/>
                    <a:pt x="5581" y="12914"/>
                  </a:cubicBezTo>
                  <a:cubicBezTo>
                    <a:pt x="5522" y="12944"/>
                    <a:pt x="5474" y="12962"/>
                    <a:pt x="5432" y="12974"/>
                  </a:cubicBezTo>
                  <a:cubicBezTo>
                    <a:pt x="5390" y="12950"/>
                    <a:pt x="5355" y="12920"/>
                    <a:pt x="5319" y="12896"/>
                  </a:cubicBezTo>
                  <a:cubicBezTo>
                    <a:pt x="5313" y="12908"/>
                    <a:pt x="5301" y="12920"/>
                    <a:pt x="5295" y="12932"/>
                  </a:cubicBezTo>
                  <a:cubicBezTo>
                    <a:pt x="5331" y="12974"/>
                    <a:pt x="5373" y="13021"/>
                    <a:pt x="5402" y="13057"/>
                  </a:cubicBezTo>
                  <a:cubicBezTo>
                    <a:pt x="5356" y="13101"/>
                    <a:pt x="5307" y="13116"/>
                    <a:pt x="5256" y="13116"/>
                  </a:cubicBezTo>
                  <a:cubicBezTo>
                    <a:pt x="5185" y="13116"/>
                    <a:pt x="5110" y="13086"/>
                    <a:pt x="5033" y="13069"/>
                  </a:cubicBezTo>
                  <a:lnTo>
                    <a:pt x="5033" y="13069"/>
                  </a:lnTo>
                  <a:cubicBezTo>
                    <a:pt x="5033" y="13117"/>
                    <a:pt x="5039" y="13182"/>
                    <a:pt x="5033" y="13182"/>
                  </a:cubicBezTo>
                  <a:cubicBezTo>
                    <a:pt x="4902" y="13194"/>
                    <a:pt x="4979" y="13349"/>
                    <a:pt x="4890" y="13391"/>
                  </a:cubicBezTo>
                  <a:cubicBezTo>
                    <a:pt x="4931" y="13594"/>
                    <a:pt x="4770" y="13665"/>
                    <a:pt x="4651" y="13761"/>
                  </a:cubicBezTo>
                  <a:cubicBezTo>
                    <a:pt x="4645" y="13767"/>
                    <a:pt x="4645" y="13778"/>
                    <a:pt x="4639" y="13796"/>
                  </a:cubicBezTo>
                  <a:cubicBezTo>
                    <a:pt x="4663" y="13808"/>
                    <a:pt x="4693" y="13832"/>
                    <a:pt x="4764" y="13874"/>
                  </a:cubicBezTo>
                  <a:cubicBezTo>
                    <a:pt x="4657" y="13892"/>
                    <a:pt x="4586" y="13910"/>
                    <a:pt x="4508" y="13928"/>
                  </a:cubicBezTo>
                  <a:cubicBezTo>
                    <a:pt x="4514" y="13963"/>
                    <a:pt x="4526" y="13993"/>
                    <a:pt x="4538" y="14035"/>
                  </a:cubicBezTo>
                  <a:cubicBezTo>
                    <a:pt x="4478" y="14047"/>
                    <a:pt x="4425" y="14065"/>
                    <a:pt x="4371" y="14077"/>
                  </a:cubicBezTo>
                  <a:cubicBezTo>
                    <a:pt x="4377" y="14136"/>
                    <a:pt x="4389" y="14184"/>
                    <a:pt x="4371" y="14220"/>
                  </a:cubicBezTo>
                  <a:cubicBezTo>
                    <a:pt x="4359" y="14243"/>
                    <a:pt x="4305" y="14249"/>
                    <a:pt x="4264" y="14267"/>
                  </a:cubicBezTo>
                  <a:cubicBezTo>
                    <a:pt x="4293" y="14279"/>
                    <a:pt x="4258" y="14327"/>
                    <a:pt x="4144" y="14404"/>
                  </a:cubicBezTo>
                  <a:cubicBezTo>
                    <a:pt x="4150" y="14434"/>
                    <a:pt x="4156" y="14470"/>
                    <a:pt x="4168" y="14512"/>
                  </a:cubicBezTo>
                  <a:cubicBezTo>
                    <a:pt x="4103" y="14518"/>
                    <a:pt x="4049" y="14524"/>
                    <a:pt x="3966" y="14530"/>
                  </a:cubicBezTo>
                  <a:cubicBezTo>
                    <a:pt x="4007" y="14583"/>
                    <a:pt x="4031" y="14619"/>
                    <a:pt x="4067" y="14661"/>
                  </a:cubicBezTo>
                  <a:cubicBezTo>
                    <a:pt x="3995" y="14685"/>
                    <a:pt x="3936" y="14703"/>
                    <a:pt x="3864" y="14726"/>
                  </a:cubicBezTo>
                  <a:cubicBezTo>
                    <a:pt x="3888" y="14768"/>
                    <a:pt x="3906" y="14792"/>
                    <a:pt x="3924" y="14822"/>
                  </a:cubicBezTo>
                  <a:cubicBezTo>
                    <a:pt x="3870" y="14864"/>
                    <a:pt x="3739" y="14822"/>
                    <a:pt x="3763" y="14965"/>
                  </a:cubicBezTo>
                  <a:cubicBezTo>
                    <a:pt x="3769" y="14995"/>
                    <a:pt x="3697" y="15042"/>
                    <a:pt x="3656" y="15072"/>
                  </a:cubicBezTo>
                  <a:cubicBezTo>
                    <a:pt x="3483" y="15180"/>
                    <a:pt x="3304" y="15281"/>
                    <a:pt x="3137" y="15394"/>
                  </a:cubicBezTo>
                  <a:cubicBezTo>
                    <a:pt x="3077" y="15430"/>
                    <a:pt x="3041" y="15507"/>
                    <a:pt x="2976" y="15543"/>
                  </a:cubicBezTo>
                  <a:cubicBezTo>
                    <a:pt x="2845" y="15633"/>
                    <a:pt x="2696" y="15698"/>
                    <a:pt x="2565" y="15788"/>
                  </a:cubicBezTo>
                  <a:cubicBezTo>
                    <a:pt x="2505" y="15829"/>
                    <a:pt x="2463" y="15901"/>
                    <a:pt x="2427" y="15966"/>
                  </a:cubicBezTo>
                  <a:cubicBezTo>
                    <a:pt x="2386" y="16050"/>
                    <a:pt x="2368" y="16145"/>
                    <a:pt x="2338" y="16229"/>
                  </a:cubicBezTo>
                  <a:cubicBezTo>
                    <a:pt x="2350" y="16235"/>
                    <a:pt x="2356" y="16235"/>
                    <a:pt x="2362" y="16235"/>
                  </a:cubicBezTo>
                  <a:cubicBezTo>
                    <a:pt x="2368" y="16241"/>
                    <a:pt x="2368" y="16253"/>
                    <a:pt x="2362" y="16259"/>
                  </a:cubicBezTo>
                  <a:cubicBezTo>
                    <a:pt x="2332" y="16378"/>
                    <a:pt x="2237" y="16426"/>
                    <a:pt x="2135" y="16497"/>
                  </a:cubicBezTo>
                  <a:cubicBezTo>
                    <a:pt x="2129" y="16426"/>
                    <a:pt x="2141" y="16354"/>
                    <a:pt x="2117" y="16294"/>
                  </a:cubicBezTo>
                  <a:cubicBezTo>
                    <a:pt x="2099" y="16247"/>
                    <a:pt x="2046" y="16175"/>
                    <a:pt x="2010" y="16175"/>
                  </a:cubicBezTo>
                  <a:cubicBezTo>
                    <a:pt x="1944" y="16175"/>
                    <a:pt x="1909" y="16235"/>
                    <a:pt x="1933" y="16312"/>
                  </a:cubicBezTo>
                  <a:cubicBezTo>
                    <a:pt x="1939" y="16324"/>
                    <a:pt x="1944" y="16342"/>
                    <a:pt x="1939" y="16354"/>
                  </a:cubicBezTo>
                  <a:cubicBezTo>
                    <a:pt x="1933" y="16378"/>
                    <a:pt x="1915" y="16396"/>
                    <a:pt x="1903" y="16420"/>
                  </a:cubicBezTo>
                  <a:cubicBezTo>
                    <a:pt x="1867" y="16354"/>
                    <a:pt x="1843" y="16306"/>
                    <a:pt x="1825" y="16265"/>
                  </a:cubicBezTo>
                  <a:cubicBezTo>
                    <a:pt x="1599" y="16473"/>
                    <a:pt x="1420" y="16712"/>
                    <a:pt x="1116" y="16819"/>
                  </a:cubicBezTo>
                  <a:cubicBezTo>
                    <a:pt x="1265" y="16962"/>
                    <a:pt x="1253" y="17189"/>
                    <a:pt x="1456" y="17260"/>
                  </a:cubicBezTo>
                  <a:cubicBezTo>
                    <a:pt x="1336" y="17290"/>
                    <a:pt x="1223" y="17320"/>
                    <a:pt x="1116" y="17344"/>
                  </a:cubicBezTo>
                  <a:cubicBezTo>
                    <a:pt x="1187" y="17493"/>
                    <a:pt x="991" y="17570"/>
                    <a:pt x="1026" y="17707"/>
                  </a:cubicBezTo>
                  <a:cubicBezTo>
                    <a:pt x="961" y="17713"/>
                    <a:pt x="889" y="17689"/>
                    <a:pt x="877" y="17797"/>
                  </a:cubicBezTo>
                  <a:cubicBezTo>
                    <a:pt x="871" y="17844"/>
                    <a:pt x="848" y="17861"/>
                    <a:pt x="818" y="17861"/>
                  </a:cubicBezTo>
                  <a:cubicBezTo>
                    <a:pt x="796" y="17861"/>
                    <a:pt x="768" y="17851"/>
                    <a:pt x="740" y="17839"/>
                  </a:cubicBezTo>
                  <a:cubicBezTo>
                    <a:pt x="764" y="17791"/>
                    <a:pt x="782" y="17761"/>
                    <a:pt x="800" y="17713"/>
                  </a:cubicBezTo>
                  <a:lnTo>
                    <a:pt x="800" y="17713"/>
                  </a:lnTo>
                  <a:cubicBezTo>
                    <a:pt x="633" y="17737"/>
                    <a:pt x="621" y="17755"/>
                    <a:pt x="657" y="17982"/>
                  </a:cubicBezTo>
                  <a:cubicBezTo>
                    <a:pt x="557" y="17877"/>
                    <a:pt x="478" y="17759"/>
                    <a:pt x="370" y="17759"/>
                  </a:cubicBezTo>
                  <a:cubicBezTo>
                    <a:pt x="350" y="17759"/>
                    <a:pt x="328" y="17763"/>
                    <a:pt x="305" y="17773"/>
                  </a:cubicBezTo>
                  <a:cubicBezTo>
                    <a:pt x="251" y="17868"/>
                    <a:pt x="216" y="17928"/>
                    <a:pt x="180" y="17988"/>
                  </a:cubicBezTo>
                  <a:cubicBezTo>
                    <a:pt x="198" y="17994"/>
                    <a:pt x="233" y="18017"/>
                    <a:pt x="257" y="18029"/>
                  </a:cubicBezTo>
                  <a:cubicBezTo>
                    <a:pt x="227" y="18089"/>
                    <a:pt x="204" y="18137"/>
                    <a:pt x="180" y="18184"/>
                  </a:cubicBezTo>
                  <a:cubicBezTo>
                    <a:pt x="227" y="18208"/>
                    <a:pt x="275" y="18232"/>
                    <a:pt x="341" y="18268"/>
                  </a:cubicBezTo>
                  <a:cubicBezTo>
                    <a:pt x="305" y="18292"/>
                    <a:pt x="281" y="18310"/>
                    <a:pt x="257" y="18327"/>
                  </a:cubicBezTo>
                  <a:cubicBezTo>
                    <a:pt x="229" y="18291"/>
                    <a:pt x="199" y="18280"/>
                    <a:pt x="170" y="18280"/>
                  </a:cubicBezTo>
                  <a:cubicBezTo>
                    <a:pt x="128" y="18280"/>
                    <a:pt x="85" y="18301"/>
                    <a:pt x="44" y="18301"/>
                  </a:cubicBezTo>
                  <a:cubicBezTo>
                    <a:pt x="29" y="18301"/>
                    <a:pt x="15" y="18299"/>
                    <a:pt x="1" y="18292"/>
                  </a:cubicBezTo>
                  <a:lnTo>
                    <a:pt x="1" y="18292"/>
                  </a:lnTo>
                  <a:cubicBezTo>
                    <a:pt x="3" y="18376"/>
                    <a:pt x="39" y="18392"/>
                    <a:pt x="82" y="18392"/>
                  </a:cubicBezTo>
                  <a:cubicBezTo>
                    <a:pt x="109" y="18392"/>
                    <a:pt x="139" y="18386"/>
                    <a:pt x="165" y="18386"/>
                  </a:cubicBezTo>
                  <a:cubicBezTo>
                    <a:pt x="199" y="18386"/>
                    <a:pt x="228" y="18396"/>
                    <a:pt x="239" y="18441"/>
                  </a:cubicBezTo>
                  <a:cubicBezTo>
                    <a:pt x="192" y="18453"/>
                    <a:pt x="144" y="18465"/>
                    <a:pt x="61" y="18488"/>
                  </a:cubicBezTo>
                  <a:cubicBezTo>
                    <a:pt x="168" y="18536"/>
                    <a:pt x="233" y="18566"/>
                    <a:pt x="287" y="18590"/>
                  </a:cubicBezTo>
                  <a:cubicBezTo>
                    <a:pt x="299" y="18763"/>
                    <a:pt x="311" y="18924"/>
                    <a:pt x="323" y="19085"/>
                  </a:cubicBezTo>
                  <a:cubicBezTo>
                    <a:pt x="341" y="19246"/>
                    <a:pt x="353" y="19412"/>
                    <a:pt x="365" y="19568"/>
                  </a:cubicBezTo>
                  <a:cubicBezTo>
                    <a:pt x="299" y="19597"/>
                    <a:pt x="257" y="19615"/>
                    <a:pt x="198" y="19645"/>
                  </a:cubicBezTo>
                  <a:cubicBezTo>
                    <a:pt x="269" y="19681"/>
                    <a:pt x="311" y="19705"/>
                    <a:pt x="377" y="19740"/>
                  </a:cubicBezTo>
                  <a:cubicBezTo>
                    <a:pt x="317" y="19764"/>
                    <a:pt x="275" y="19782"/>
                    <a:pt x="245" y="19800"/>
                  </a:cubicBezTo>
                  <a:cubicBezTo>
                    <a:pt x="293" y="19883"/>
                    <a:pt x="335" y="19961"/>
                    <a:pt x="377" y="20044"/>
                  </a:cubicBezTo>
                  <a:cubicBezTo>
                    <a:pt x="430" y="20170"/>
                    <a:pt x="412" y="20337"/>
                    <a:pt x="567" y="20414"/>
                  </a:cubicBezTo>
                  <a:cubicBezTo>
                    <a:pt x="573" y="20414"/>
                    <a:pt x="573" y="20450"/>
                    <a:pt x="567" y="20468"/>
                  </a:cubicBezTo>
                  <a:cubicBezTo>
                    <a:pt x="549" y="20641"/>
                    <a:pt x="597" y="20742"/>
                    <a:pt x="734" y="20814"/>
                  </a:cubicBezTo>
                  <a:cubicBezTo>
                    <a:pt x="764" y="20831"/>
                    <a:pt x="788" y="20855"/>
                    <a:pt x="812" y="20873"/>
                  </a:cubicBezTo>
                  <a:cubicBezTo>
                    <a:pt x="790" y="20884"/>
                    <a:pt x="771" y="20889"/>
                    <a:pt x="755" y="20889"/>
                  </a:cubicBezTo>
                  <a:cubicBezTo>
                    <a:pt x="736" y="20889"/>
                    <a:pt x="720" y="20883"/>
                    <a:pt x="704" y="20873"/>
                  </a:cubicBezTo>
                  <a:cubicBezTo>
                    <a:pt x="591" y="20796"/>
                    <a:pt x="484" y="20712"/>
                    <a:pt x="371" y="20635"/>
                  </a:cubicBezTo>
                  <a:cubicBezTo>
                    <a:pt x="329" y="20659"/>
                    <a:pt x="281" y="20682"/>
                    <a:pt x="216" y="20724"/>
                  </a:cubicBezTo>
                  <a:cubicBezTo>
                    <a:pt x="317" y="20784"/>
                    <a:pt x="382" y="20802"/>
                    <a:pt x="400" y="20837"/>
                  </a:cubicBezTo>
                  <a:cubicBezTo>
                    <a:pt x="436" y="20915"/>
                    <a:pt x="460" y="20969"/>
                    <a:pt x="561" y="20998"/>
                  </a:cubicBezTo>
                  <a:cubicBezTo>
                    <a:pt x="617" y="21015"/>
                    <a:pt x="651" y="21114"/>
                    <a:pt x="742" y="21114"/>
                  </a:cubicBezTo>
                  <a:cubicBezTo>
                    <a:pt x="749" y="21114"/>
                    <a:pt x="756" y="21113"/>
                    <a:pt x="764" y="21112"/>
                  </a:cubicBezTo>
                  <a:cubicBezTo>
                    <a:pt x="765" y="21111"/>
                    <a:pt x="766" y="21111"/>
                    <a:pt x="768" y="21111"/>
                  </a:cubicBezTo>
                  <a:cubicBezTo>
                    <a:pt x="785" y="21111"/>
                    <a:pt x="807" y="21149"/>
                    <a:pt x="824" y="21171"/>
                  </a:cubicBezTo>
                  <a:cubicBezTo>
                    <a:pt x="925" y="21296"/>
                    <a:pt x="1008" y="21434"/>
                    <a:pt x="1128" y="21541"/>
                  </a:cubicBezTo>
                  <a:cubicBezTo>
                    <a:pt x="1223" y="21630"/>
                    <a:pt x="1366" y="21654"/>
                    <a:pt x="1444" y="21785"/>
                  </a:cubicBezTo>
                  <a:cubicBezTo>
                    <a:pt x="1483" y="21842"/>
                    <a:pt x="1577" y="21893"/>
                    <a:pt x="1688" y="21893"/>
                  </a:cubicBezTo>
                  <a:cubicBezTo>
                    <a:pt x="1694" y="21893"/>
                    <a:pt x="1700" y="21893"/>
                    <a:pt x="1706" y="21893"/>
                  </a:cubicBezTo>
                  <a:cubicBezTo>
                    <a:pt x="1716" y="21892"/>
                    <a:pt x="1726" y="21892"/>
                    <a:pt x="1735" y="21892"/>
                  </a:cubicBezTo>
                  <a:cubicBezTo>
                    <a:pt x="1902" y="21892"/>
                    <a:pt x="1947" y="21945"/>
                    <a:pt x="1998" y="22137"/>
                  </a:cubicBezTo>
                  <a:cubicBezTo>
                    <a:pt x="2004" y="22155"/>
                    <a:pt x="2022" y="22173"/>
                    <a:pt x="2034" y="22191"/>
                  </a:cubicBezTo>
                  <a:cubicBezTo>
                    <a:pt x="2105" y="22179"/>
                    <a:pt x="2171" y="22173"/>
                    <a:pt x="2213" y="22167"/>
                  </a:cubicBezTo>
                  <a:cubicBezTo>
                    <a:pt x="2237" y="22101"/>
                    <a:pt x="2255" y="22054"/>
                    <a:pt x="2284" y="21958"/>
                  </a:cubicBezTo>
                  <a:cubicBezTo>
                    <a:pt x="2338" y="22119"/>
                    <a:pt x="2374" y="22227"/>
                    <a:pt x="2421" y="22328"/>
                  </a:cubicBezTo>
                  <a:cubicBezTo>
                    <a:pt x="2439" y="22364"/>
                    <a:pt x="2499" y="22405"/>
                    <a:pt x="2541" y="22405"/>
                  </a:cubicBezTo>
                  <a:cubicBezTo>
                    <a:pt x="2560" y="22409"/>
                    <a:pt x="2579" y="22410"/>
                    <a:pt x="2598" y="22410"/>
                  </a:cubicBezTo>
                  <a:cubicBezTo>
                    <a:pt x="2650" y="22410"/>
                    <a:pt x="2701" y="22399"/>
                    <a:pt x="2749" y="22382"/>
                  </a:cubicBezTo>
                  <a:cubicBezTo>
                    <a:pt x="2786" y="22369"/>
                    <a:pt x="2820" y="22363"/>
                    <a:pt x="2854" y="22363"/>
                  </a:cubicBezTo>
                  <a:cubicBezTo>
                    <a:pt x="2975" y="22363"/>
                    <a:pt x="3078" y="22437"/>
                    <a:pt x="3167" y="22507"/>
                  </a:cubicBezTo>
                  <a:cubicBezTo>
                    <a:pt x="3238" y="22554"/>
                    <a:pt x="3292" y="22608"/>
                    <a:pt x="3375" y="22620"/>
                  </a:cubicBezTo>
                  <a:cubicBezTo>
                    <a:pt x="3530" y="22638"/>
                    <a:pt x="3662" y="22703"/>
                    <a:pt x="3799" y="22781"/>
                  </a:cubicBezTo>
                  <a:cubicBezTo>
                    <a:pt x="3892" y="22833"/>
                    <a:pt x="4000" y="22865"/>
                    <a:pt x="4115" y="22865"/>
                  </a:cubicBezTo>
                  <a:cubicBezTo>
                    <a:pt x="4197" y="22865"/>
                    <a:pt x="4284" y="22848"/>
                    <a:pt x="4371" y="22811"/>
                  </a:cubicBezTo>
                  <a:lnTo>
                    <a:pt x="4371" y="22811"/>
                  </a:lnTo>
                  <a:cubicBezTo>
                    <a:pt x="4365" y="22882"/>
                    <a:pt x="4359" y="22948"/>
                    <a:pt x="4353" y="23013"/>
                  </a:cubicBezTo>
                  <a:lnTo>
                    <a:pt x="4621" y="23013"/>
                  </a:lnTo>
                  <a:cubicBezTo>
                    <a:pt x="4633" y="22942"/>
                    <a:pt x="4651" y="22864"/>
                    <a:pt x="4663" y="22781"/>
                  </a:cubicBezTo>
                  <a:cubicBezTo>
                    <a:pt x="4681" y="22781"/>
                    <a:pt x="4717" y="22787"/>
                    <a:pt x="4764" y="22787"/>
                  </a:cubicBezTo>
                  <a:cubicBezTo>
                    <a:pt x="4759" y="22882"/>
                    <a:pt x="4753" y="22960"/>
                    <a:pt x="4747" y="23037"/>
                  </a:cubicBezTo>
                  <a:cubicBezTo>
                    <a:pt x="4800" y="23061"/>
                    <a:pt x="4830" y="23073"/>
                    <a:pt x="4872" y="23085"/>
                  </a:cubicBezTo>
                  <a:cubicBezTo>
                    <a:pt x="4842" y="23127"/>
                    <a:pt x="4830" y="23151"/>
                    <a:pt x="4794" y="23216"/>
                  </a:cubicBezTo>
                  <a:cubicBezTo>
                    <a:pt x="4822" y="23214"/>
                    <a:pt x="4852" y="23214"/>
                    <a:pt x="4880" y="23214"/>
                  </a:cubicBezTo>
                  <a:lnTo>
                    <a:pt x="4880" y="23214"/>
                  </a:lnTo>
                  <a:cubicBezTo>
                    <a:pt x="4935" y="23214"/>
                    <a:pt x="4981" y="23214"/>
                    <a:pt x="4985" y="23198"/>
                  </a:cubicBezTo>
                  <a:cubicBezTo>
                    <a:pt x="5045" y="23067"/>
                    <a:pt x="5146" y="23079"/>
                    <a:pt x="5253" y="23073"/>
                  </a:cubicBezTo>
                  <a:cubicBezTo>
                    <a:pt x="5265" y="23222"/>
                    <a:pt x="5361" y="23258"/>
                    <a:pt x="5480" y="23258"/>
                  </a:cubicBezTo>
                  <a:cubicBezTo>
                    <a:pt x="5527" y="23221"/>
                    <a:pt x="5469" y="23107"/>
                    <a:pt x="5553" y="23107"/>
                  </a:cubicBezTo>
                  <a:cubicBezTo>
                    <a:pt x="5566" y="23107"/>
                    <a:pt x="5581" y="23110"/>
                    <a:pt x="5599" y="23115"/>
                  </a:cubicBezTo>
                  <a:cubicBezTo>
                    <a:pt x="5671" y="23186"/>
                    <a:pt x="5569" y="23324"/>
                    <a:pt x="5712" y="23377"/>
                  </a:cubicBezTo>
                  <a:cubicBezTo>
                    <a:pt x="5736" y="23312"/>
                    <a:pt x="5611" y="23204"/>
                    <a:pt x="5772" y="23174"/>
                  </a:cubicBezTo>
                  <a:cubicBezTo>
                    <a:pt x="5784" y="23222"/>
                    <a:pt x="5796" y="23270"/>
                    <a:pt x="5808" y="23318"/>
                  </a:cubicBezTo>
                  <a:cubicBezTo>
                    <a:pt x="5826" y="23317"/>
                    <a:pt x="5843" y="23316"/>
                    <a:pt x="5860" y="23316"/>
                  </a:cubicBezTo>
                  <a:cubicBezTo>
                    <a:pt x="6046" y="23316"/>
                    <a:pt x="6172" y="23377"/>
                    <a:pt x="6243" y="23508"/>
                  </a:cubicBezTo>
                  <a:lnTo>
                    <a:pt x="6243" y="23270"/>
                  </a:lnTo>
                  <a:cubicBezTo>
                    <a:pt x="6296" y="23342"/>
                    <a:pt x="6360" y="23356"/>
                    <a:pt x="6424" y="23356"/>
                  </a:cubicBezTo>
                  <a:cubicBezTo>
                    <a:pt x="6467" y="23356"/>
                    <a:pt x="6510" y="23350"/>
                    <a:pt x="6551" y="23350"/>
                  </a:cubicBezTo>
                  <a:cubicBezTo>
                    <a:pt x="6566" y="23350"/>
                    <a:pt x="6580" y="23351"/>
                    <a:pt x="6595" y="23353"/>
                  </a:cubicBezTo>
                  <a:cubicBezTo>
                    <a:pt x="6839" y="23395"/>
                    <a:pt x="7084" y="23437"/>
                    <a:pt x="7334" y="23473"/>
                  </a:cubicBezTo>
                  <a:cubicBezTo>
                    <a:pt x="7346" y="23475"/>
                    <a:pt x="7358" y="23476"/>
                    <a:pt x="7371" y="23476"/>
                  </a:cubicBezTo>
                  <a:cubicBezTo>
                    <a:pt x="7435" y="23476"/>
                    <a:pt x="7504" y="23448"/>
                    <a:pt x="7570" y="23448"/>
                  </a:cubicBezTo>
                  <a:cubicBezTo>
                    <a:pt x="7616" y="23448"/>
                    <a:pt x="7662" y="23462"/>
                    <a:pt x="7704" y="23508"/>
                  </a:cubicBezTo>
                  <a:cubicBezTo>
                    <a:pt x="7706" y="23512"/>
                    <a:pt x="7711" y="23514"/>
                    <a:pt x="7718" y="23514"/>
                  </a:cubicBezTo>
                  <a:cubicBezTo>
                    <a:pt x="7741" y="23514"/>
                    <a:pt x="7783" y="23494"/>
                    <a:pt x="7811" y="23484"/>
                  </a:cubicBezTo>
                  <a:cubicBezTo>
                    <a:pt x="7847" y="23473"/>
                    <a:pt x="7877" y="23449"/>
                    <a:pt x="7912" y="23443"/>
                  </a:cubicBezTo>
                  <a:cubicBezTo>
                    <a:pt x="7972" y="23425"/>
                    <a:pt x="8044" y="23437"/>
                    <a:pt x="8085" y="23407"/>
                  </a:cubicBezTo>
                  <a:cubicBezTo>
                    <a:pt x="8121" y="23377"/>
                    <a:pt x="8127" y="23306"/>
                    <a:pt x="8139" y="23270"/>
                  </a:cubicBezTo>
                  <a:cubicBezTo>
                    <a:pt x="8244" y="23270"/>
                    <a:pt x="8238" y="23428"/>
                    <a:pt x="8338" y="23428"/>
                  </a:cubicBezTo>
                  <a:cubicBezTo>
                    <a:pt x="8351" y="23428"/>
                    <a:pt x="8366" y="23425"/>
                    <a:pt x="8383" y="23419"/>
                  </a:cubicBezTo>
                  <a:cubicBezTo>
                    <a:pt x="8395" y="23359"/>
                    <a:pt x="8407" y="23294"/>
                    <a:pt x="8419" y="23240"/>
                  </a:cubicBezTo>
                  <a:cubicBezTo>
                    <a:pt x="8562" y="23258"/>
                    <a:pt x="8681" y="23276"/>
                    <a:pt x="8807" y="23294"/>
                  </a:cubicBezTo>
                  <a:cubicBezTo>
                    <a:pt x="8801" y="23240"/>
                    <a:pt x="8801" y="23198"/>
                    <a:pt x="8795" y="23121"/>
                  </a:cubicBezTo>
                  <a:lnTo>
                    <a:pt x="8795" y="23121"/>
                  </a:lnTo>
                  <a:cubicBezTo>
                    <a:pt x="8872" y="23192"/>
                    <a:pt x="8914" y="23234"/>
                    <a:pt x="8974" y="23288"/>
                  </a:cubicBezTo>
                  <a:cubicBezTo>
                    <a:pt x="9007" y="23167"/>
                    <a:pt x="9064" y="23104"/>
                    <a:pt x="9148" y="23104"/>
                  </a:cubicBezTo>
                  <a:cubicBezTo>
                    <a:pt x="9184" y="23104"/>
                    <a:pt x="9225" y="23115"/>
                    <a:pt x="9272" y="23139"/>
                  </a:cubicBezTo>
                  <a:cubicBezTo>
                    <a:pt x="9284" y="23085"/>
                    <a:pt x="9296" y="23049"/>
                    <a:pt x="9301" y="23037"/>
                  </a:cubicBezTo>
                  <a:cubicBezTo>
                    <a:pt x="9391" y="23031"/>
                    <a:pt x="9510" y="23043"/>
                    <a:pt x="9534" y="23008"/>
                  </a:cubicBezTo>
                  <a:cubicBezTo>
                    <a:pt x="9600" y="22896"/>
                    <a:pt x="9675" y="22860"/>
                    <a:pt x="9756" y="22860"/>
                  </a:cubicBezTo>
                  <a:cubicBezTo>
                    <a:pt x="9814" y="22860"/>
                    <a:pt x="9875" y="22878"/>
                    <a:pt x="9939" y="22900"/>
                  </a:cubicBezTo>
                  <a:cubicBezTo>
                    <a:pt x="10027" y="22836"/>
                    <a:pt x="10120" y="22715"/>
                    <a:pt x="10191" y="22715"/>
                  </a:cubicBezTo>
                  <a:cubicBezTo>
                    <a:pt x="10192" y="22715"/>
                    <a:pt x="10194" y="22715"/>
                    <a:pt x="10196" y="22715"/>
                  </a:cubicBezTo>
                  <a:cubicBezTo>
                    <a:pt x="10211" y="22718"/>
                    <a:pt x="10225" y="22720"/>
                    <a:pt x="10239" y="22720"/>
                  </a:cubicBezTo>
                  <a:cubicBezTo>
                    <a:pt x="10336" y="22720"/>
                    <a:pt x="10390" y="22651"/>
                    <a:pt x="10458" y="22620"/>
                  </a:cubicBezTo>
                  <a:cubicBezTo>
                    <a:pt x="10583" y="22560"/>
                    <a:pt x="10691" y="22471"/>
                    <a:pt x="10798" y="22399"/>
                  </a:cubicBezTo>
                  <a:cubicBezTo>
                    <a:pt x="10834" y="22453"/>
                    <a:pt x="10881" y="22525"/>
                    <a:pt x="10887" y="22525"/>
                  </a:cubicBezTo>
                  <a:cubicBezTo>
                    <a:pt x="10947" y="22489"/>
                    <a:pt x="11007" y="22447"/>
                    <a:pt x="11060" y="22405"/>
                  </a:cubicBezTo>
                  <a:cubicBezTo>
                    <a:pt x="11013" y="22352"/>
                    <a:pt x="10989" y="22316"/>
                    <a:pt x="10947" y="22268"/>
                  </a:cubicBezTo>
                  <a:cubicBezTo>
                    <a:pt x="11048" y="22256"/>
                    <a:pt x="11126" y="22250"/>
                    <a:pt x="11197" y="22227"/>
                  </a:cubicBezTo>
                  <a:cubicBezTo>
                    <a:pt x="11251" y="22215"/>
                    <a:pt x="11335" y="22185"/>
                    <a:pt x="11346" y="22143"/>
                  </a:cubicBezTo>
                  <a:cubicBezTo>
                    <a:pt x="11382" y="22024"/>
                    <a:pt x="11484" y="22036"/>
                    <a:pt x="11555" y="21988"/>
                  </a:cubicBezTo>
                  <a:cubicBezTo>
                    <a:pt x="11609" y="22048"/>
                    <a:pt x="11650" y="22095"/>
                    <a:pt x="11692" y="22143"/>
                  </a:cubicBezTo>
                  <a:cubicBezTo>
                    <a:pt x="11710" y="22036"/>
                    <a:pt x="11722" y="21946"/>
                    <a:pt x="11746" y="21863"/>
                  </a:cubicBezTo>
                  <a:cubicBezTo>
                    <a:pt x="11776" y="21732"/>
                    <a:pt x="11895" y="21767"/>
                    <a:pt x="11984" y="21732"/>
                  </a:cubicBezTo>
                  <a:cubicBezTo>
                    <a:pt x="12098" y="21678"/>
                    <a:pt x="12265" y="21642"/>
                    <a:pt x="12217" y="21451"/>
                  </a:cubicBezTo>
                  <a:cubicBezTo>
                    <a:pt x="12372" y="21428"/>
                    <a:pt x="12509" y="21410"/>
                    <a:pt x="12652" y="21392"/>
                  </a:cubicBezTo>
                  <a:cubicBezTo>
                    <a:pt x="12652" y="21392"/>
                    <a:pt x="12652" y="21380"/>
                    <a:pt x="12658" y="21374"/>
                  </a:cubicBezTo>
                  <a:cubicBezTo>
                    <a:pt x="12616" y="21320"/>
                    <a:pt x="12581" y="21273"/>
                    <a:pt x="12527" y="21207"/>
                  </a:cubicBezTo>
                  <a:cubicBezTo>
                    <a:pt x="12658" y="21183"/>
                    <a:pt x="12771" y="21159"/>
                    <a:pt x="12879" y="21135"/>
                  </a:cubicBezTo>
                  <a:cubicBezTo>
                    <a:pt x="12885" y="21022"/>
                    <a:pt x="12819" y="20903"/>
                    <a:pt x="12974" y="20873"/>
                  </a:cubicBezTo>
                  <a:cubicBezTo>
                    <a:pt x="12980" y="20873"/>
                    <a:pt x="12980" y="20831"/>
                    <a:pt x="12986" y="20814"/>
                  </a:cubicBezTo>
                  <a:cubicBezTo>
                    <a:pt x="13004" y="20605"/>
                    <a:pt x="13046" y="20527"/>
                    <a:pt x="13236" y="20366"/>
                  </a:cubicBezTo>
                  <a:cubicBezTo>
                    <a:pt x="13248" y="20354"/>
                    <a:pt x="13254" y="20331"/>
                    <a:pt x="13260" y="20307"/>
                  </a:cubicBezTo>
                  <a:cubicBezTo>
                    <a:pt x="13296" y="20122"/>
                    <a:pt x="13350" y="20056"/>
                    <a:pt x="13523" y="20027"/>
                  </a:cubicBezTo>
                  <a:cubicBezTo>
                    <a:pt x="13534" y="20021"/>
                    <a:pt x="13540" y="20003"/>
                    <a:pt x="13546" y="19997"/>
                  </a:cubicBezTo>
                  <a:cubicBezTo>
                    <a:pt x="13523" y="19931"/>
                    <a:pt x="13505" y="19872"/>
                    <a:pt x="13469" y="19782"/>
                  </a:cubicBezTo>
                  <a:lnTo>
                    <a:pt x="13469" y="19782"/>
                  </a:lnTo>
                  <a:cubicBezTo>
                    <a:pt x="13576" y="19794"/>
                    <a:pt x="13648" y="19800"/>
                    <a:pt x="13719" y="19806"/>
                  </a:cubicBezTo>
                  <a:cubicBezTo>
                    <a:pt x="13719" y="19794"/>
                    <a:pt x="13725" y="19776"/>
                    <a:pt x="13725" y="19758"/>
                  </a:cubicBezTo>
                  <a:cubicBezTo>
                    <a:pt x="13654" y="19734"/>
                    <a:pt x="13582" y="19705"/>
                    <a:pt x="13481" y="19669"/>
                  </a:cubicBezTo>
                  <a:cubicBezTo>
                    <a:pt x="13707" y="19621"/>
                    <a:pt x="13767" y="19454"/>
                    <a:pt x="13815" y="19287"/>
                  </a:cubicBezTo>
                  <a:cubicBezTo>
                    <a:pt x="13844" y="19281"/>
                    <a:pt x="13862" y="19275"/>
                    <a:pt x="13874" y="19275"/>
                  </a:cubicBezTo>
                  <a:cubicBezTo>
                    <a:pt x="14101" y="19275"/>
                    <a:pt x="14125" y="19234"/>
                    <a:pt x="14041" y="19025"/>
                  </a:cubicBezTo>
                  <a:cubicBezTo>
                    <a:pt x="14023" y="18989"/>
                    <a:pt x="14041" y="18941"/>
                    <a:pt x="14047" y="18906"/>
                  </a:cubicBezTo>
                  <a:cubicBezTo>
                    <a:pt x="14047" y="18810"/>
                    <a:pt x="14101" y="18727"/>
                    <a:pt x="14065" y="18620"/>
                  </a:cubicBezTo>
                  <a:cubicBezTo>
                    <a:pt x="14048" y="18555"/>
                    <a:pt x="14077" y="18509"/>
                    <a:pt x="14134" y="18509"/>
                  </a:cubicBezTo>
                  <a:cubicBezTo>
                    <a:pt x="14155" y="18509"/>
                    <a:pt x="14180" y="18515"/>
                    <a:pt x="14208" y="18530"/>
                  </a:cubicBezTo>
                  <a:cubicBezTo>
                    <a:pt x="14250" y="18423"/>
                    <a:pt x="14292" y="18315"/>
                    <a:pt x="14327" y="18220"/>
                  </a:cubicBezTo>
                  <a:cubicBezTo>
                    <a:pt x="14250" y="18202"/>
                    <a:pt x="14202" y="18190"/>
                    <a:pt x="14160" y="18178"/>
                  </a:cubicBezTo>
                  <a:cubicBezTo>
                    <a:pt x="14184" y="18149"/>
                    <a:pt x="14208" y="18119"/>
                    <a:pt x="14232" y="18089"/>
                  </a:cubicBezTo>
                  <a:cubicBezTo>
                    <a:pt x="14256" y="18065"/>
                    <a:pt x="14280" y="18035"/>
                    <a:pt x="14304" y="18005"/>
                  </a:cubicBezTo>
                  <a:cubicBezTo>
                    <a:pt x="14349" y="17955"/>
                    <a:pt x="14398" y="17897"/>
                    <a:pt x="14455" y="17897"/>
                  </a:cubicBezTo>
                  <a:cubicBezTo>
                    <a:pt x="14466" y="17897"/>
                    <a:pt x="14477" y="17899"/>
                    <a:pt x="14488" y="17904"/>
                  </a:cubicBezTo>
                  <a:cubicBezTo>
                    <a:pt x="14488" y="17809"/>
                    <a:pt x="14482" y="17713"/>
                    <a:pt x="14488" y="17624"/>
                  </a:cubicBezTo>
                  <a:cubicBezTo>
                    <a:pt x="14500" y="17523"/>
                    <a:pt x="14524" y="17427"/>
                    <a:pt x="14548" y="17302"/>
                  </a:cubicBezTo>
                  <a:cubicBezTo>
                    <a:pt x="14596" y="17350"/>
                    <a:pt x="14620" y="17368"/>
                    <a:pt x="14637" y="17385"/>
                  </a:cubicBezTo>
                  <a:cubicBezTo>
                    <a:pt x="14679" y="17302"/>
                    <a:pt x="14685" y="17189"/>
                    <a:pt x="14667" y="17046"/>
                  </a:cubicBezTo>
                  <a:cubicBezTo>
                    <a:pt x="14673" y="16974"/>
                    <a:pt x="14673" y="16908"/>
                    <a:pt x="14679" y="16825"/>
                  </a:cubicBezTo>
                  <a:cubicBezTo>
                    <a:pt x="14721" y="16855"/>
                    <a:pt x="14757" y="16873"/>
                    <a:pt x="14810" y="16903"/>
                  </a:cubicBezTo>
                  <a:cubicBezTo>
                    <a:pt x="14757" y="16956"/>
                    <a:pt x="14715" y="16998"/>
                    <a:pt x="14667" y="17046"/>
                  </a:cubicBezTo>
                  <a:cubicBezTo>
                    <a:pt x="14739" y="17010"/>
                    <a:pt x="14810" y="16974"/>
                    <a:pt x="14888" y="16938"/>
                  </a:cubicBezTo>
                  <a:cubicBezTo>
                    <a:pt x="14852" y="16879"/>
                    <a:pt x="14828" y="16837"/>
                    <a:pt x="14804" y="16795"/>
                  </a:cubicBezTo>
                  <a:cubicBezTo>
                    <a:pt x="14846" y="16748"/>
                    <a:pt x="14918" y="16706"/>
                    <a:pt x="14918" y="16658"/>
                  </a:cubicBezTo>
                  <a:cubicBezTo>
                    <a:pt x="14930" y="16437"/>
                    <a:pt x="14936" y="16211"/>
                    <a:pt x="14906" y="15990"/>
                  </a:cubicBezTo>
                  <a:cubicBezTo>
                    <a:pt x="14894" y="15877"/>
                    <a:pt x="14936" y="15835"/>
                    <a:pt x="15043" y="15776"/>
                  </a:cubicBezTo>
                  <a:cubicBezTo>
                    <a:pt x="15049" y="15811"/>
                    <a:pt x="15055" y="15853"/>
                    <a:pt x="15061" y="15889"/>
                  </a:cubicBezTo>
                  <a:lnTo>
                    <a:pt x="15120" y="15847"/>
                  </a:lnTo>
                  <a:cubicBezTo>
                    <a:pt x="15108" y="15823"/>
                    <a:pt x="15091" y="15800"/>
                    <a:pt x="15096" y="15776"/>
                  </a:cubicBezTo>
                  <a:cubicBezTo>
                    <a:pt x="15096" y="15740"/>
                    <a:pt x="15126" y="15704"/>
                    <a:pt x="15120" y="15668"/>
                  </a:cubicBezTo>
                  <a:cubicBezTo>
                    <a:pt x="15114" y="15543"/>
                    <a:pt x="15174" y="15406"/>
                    <a:pt x="15043" y="15299"/>
                  </a:cubicBezTo>
                  <a:cubicBezTo>
                    <a:pt x="15019" y="15281"/>
                    <a:pt x="15031" y="15221"/>
                    <a:pt x="15025" y="15180"/>
                  </a:cubicBezTo>
                  <a:lnTo>
                    <a:pt x="15007" y="15030"/>
                  </a:lnTo>
                  <a:cubicBezTo>
                    <a:pt x="15037" y="15013"/>
                    <a:pt x="15061" y="14989"/>
                    <a:pt x="15091" y="14971"/>
                  </a:cubicBezTo>
                  <a:cubicBezTo>
                    <a:pt x="15055" y="14947"/>
                    <a:pt x="15019" y="14929"/>
                    <a:pt x="14977" y="14899"/>
                  </a:cubicBezTo>
                  <a:cubicBezTo>
                    <a:pt x="15001" y="14846"/>
                    <a:pt x="15007" y="14780"/>
                    <a:pt x="15043" y="14750"/>
                  </a:cubicBezTo>
                  <a:cubicBezTo>
                    <a:pt x="15120" y="14697"/>
                    <a:pt x="15150" y="14643"/>
                    <a:pt x="15120" y="14542"/>
                  </a:cubicBezTo>
                  <a:cubicBezTo>
                    <a:pt x="15091" y="14440"/>
                    <a:pt x="15102" y="14333"/>
                    <a:pt x="15096" y="14232"/>
                  </a:cubicBezTo>
                  <a:cubicBezTo>
                    <a:pt x="15281" y="14136"/>
                    <a:pt x="15114" y="14023"/>
                    <a:pt x="15120" y="13922"/>
                  </a:cubicBezTo>
                  <a:cubicBezTo>
                    <a:pt x="15126" y="13868"/>
                    <a:pt x="15126" y="13802"/>
                    <a:pt x="15156" y="13767"/>
                  </a:cubicBezTo>
                  <a:cubicBezTo>
                    <a:pt x="15293" y="13564"/>
                    <a:pt x="15198" y="13379"/>
                    <a:pt x="15138" y="13182"/>
                  </a:cubicBezTo>
                  <a:cubicBezTo>
                    <a:pt x="15156" y="13158"/>
                    <a:pt x="15186" y="13123"/>
                    <a:pt x="15222" y="13081"/>
                  </a:cubicBezTo>
                  <a:cubicBezTo>
                    <a:pt x="15174" y="13039"/>
                    <a:pt x="15126" y="13003"/>
                    <a:pt x="15102" y="12980"/>
                  </a:cubicBezTo>
                  <a:cubicBezTo>
                    <a:pt x="15102" y="12765"/>
                    <a:pt x="15222" y="12580"/>
                    <a:pt x="15108" y="12371"/>
                  </a:cubicBezTo>
                  <a:cubicBezTo>
                    <a:pt x="15061" y="12288"/>
                    <a:pt x="15085" y="12115"/>
                    <a:pt x="15150" y="12044"/>
                  </a:cubicBezTo>
                  <a:cubicBezTo>
                    <a:pt x="15216" y="11972"/>
                    <a:pt x="15198" y="11930"/>
                    <a:pt x="15174" y="11877"/>
                  </a:cubicBezTo>
                  <a:cubicBezTo>
                    <a:pt x="15150" y="11823"/>
                    <a:pt x="15114" y="11775"/>
                    <a:pt x="15085" y="11722"/>
                  </a:cubicBezTo>
                  <a:cubicBezTo>
                    <a:pt x="15126" y="11650"/>
                    <a:pt x="15102" y="11543"/>
                    <a:pt x="15138" y="11519"/>
                  </a:cubicBezTo>
                  <a:cubicBezTo>
                    <a:pt x="15228" y="11459"/>
                    <a:pt x="15263" y="11376"/>
                    <a:pt x="15263" y="11292"/>
                  </a:cubicBezTo>
                  <a:cubicBezTo>
                    <a:pt x="15269" y="11227"/>
                    <a:pt x="15257" y="11179"/>
                    <a:pt x="15311" y="11113"/>
                  </a:cubicBezTo>
                  <a:cubicBezTo>
                    <a:pt x="15377" y="11030"/>
                    <a:pt x="15293" y="10893"/>
                    <a:pt x="15138" y="10845"/>
                  </a:cubicBezTo>
                  <a:cubicBezTo>
                    <a:pt x="15222" y="10780"/>
                    <a:pt x="15287" y="10732"/>
                    <a:pt x="15329" y="10696"/>
                  </a:cubicBezTo>
                  <a:cubicBezTo>
                    <a:pt x="15317" y="10601"/>
                    <a:pt x="15305" y="10523"/>
                    <a:pt x="15299" y="10446"/>
                  </a:cubicBezTo>
                  <a:cubicBezTo>
                    <a:pt x="15293" y="10410"/>
                    <a:pt x="15293" y="10368"/>
                    <a:pt x="15281" y="10338"/>
                  </a:cubicBezTo>
                  <a:cubicBezTo>
                    <a:pt x="15257" y="10279"/>
                    <a:pt x="15204" y="10231"/>
                    <a:pt x="15198" y="10177"/>
                  </a:cubicBezTo>
                  <a:cubicBezTo>
                    <a:pt x="15198" y="10124"/>
                    <a:pt x="15246" y="10064"/>
                    <a:pt x="15251" y="9999"/>
                  </a:cubicBezTo>
                  <a:cubicBezTo>
                    <a:pt x="15262" y="9936"/>
                    <a:pt x="15280" y="9915"/>
                    <a:pt x="15304" y="9915"/>
                  </a:cubicBezTo>
                  <a:cubicBezTo>
                    <a:pt x="15334" y="9915"/>
                    <a:pt x="15372" y="9949"/>
                    <a:pt x="15412" y="9969"/>
                  </a:cubicBezTo>
                  <a:cubicBezTo>
                    <a:pt x="15424" y="9903"/>
                    <a:pt x="15460" y="9820"/>
                    <a:pt x="15430" y="9772"/>
                  </a:cubicBezTo>
                  <a:cubicBezTo>
                    <a:pt x="15377" y="9683"/>
                    <a:pt x="15442" y="9629"/>
                    <a:pt x="15454" y="9557"/>
                  </a:cubicBezTo>
                  <a:cubicBezTo>
                    <a:pt x="15401" y="9504"/>
                    <a:pt x="15341" y="9456"/>
                    <a:pt x="15299" y="9414"/>
                  </a:cubicBezTo>
                  <a:cubicBezTo>
                    <a:pt x="15395" y="9349"/>
                    <a:pt x="15490" y="9289"/>
                    <a:pt x="15591" y="9224"/>
                  </a:cubicBezTo>
                  <a:cubicBezTo>
                    <a:pt x="15520" y="9134"/>
                    <a:pt x="15472" y="9069"/>
                    <a:pt x="15442" y="9033"/>
                  </a:cubicBezTo>
                  <a:cubicBezTo>
                    <a:pt x="15514" y="8967"/>
                    <a:pt x="15615" y="8925"/>
                    <a:pt x="15645" y="8860"/>
                  </a:cubicBezTo>
                  <a:cubicBezTo>
                    <a:pt x="15675" y="8770"/>
                    <a:pt x="15657" y="8663"/>
                    <a:pt x="15645" y="8568"/>
                  </a:cubicBezTo>
                  <a:cubicBezTo>
                    <a:pt x="15639" y="8550"/>
                    <a:pt x="15562" y="8538"/>
                    <a:pt x="15508" y="8526"/>
                  </a:cubicBezTo>
                  <a:cubicBezTo>
                    <a:pt x="15550" y="8407"/>
                    <a:pt x="15472" y="8246"/>
                    <a:pt x="15609" y="8109"/>
                  </a:cubicBezTo>
                  <a:cubicBezTo>
                    <a:pt x="15645" y="8228"/>
                    <a:pt x="15675" y="8335"/>
                    <a:pt x="15705" y="8443"/>
                  </a:cubicBezTo>
                  <a:cubicBezTo>
                    <a:pt x="15776" y="8437"/>
                    <a:pt x="15830" y="8437"/>
                    <a:pt x="15883" y="8431"/>
                  </a:cubicBezTo>
                  <a:cubicBezTo>
                    <a:pt x="15889" y="8419"/>
                    <a:pt x="15889" y="8407"/>
                    <a:pt x="15889" y="8395"/>
                  </a:cubicBezTo>
                  <a:cubicBezTo>
                    <a:pt x="15842" y="8383"/>
                    <a:pt x="15800" y="8377"/>
                    <a:pt x="15764" y="8371"/>
                  </a:cubicBezTo>
                  <a:cubicBezTo>
                    <a:pt x="15758" y="8204"/>
                    <a:pt x="15752" y="8043"/>
                    <a:pt x="15746" y="7882"/>
                  </a:cubicBezTo>
                  <a:lnTo>
                    <a:pt x="15746" y="7882"/>
                  </a:lnTo>
                  <a:cubicBezTo>
                    <a:pt x="15782" y="7972"/>
                    <a:pt x="15836" y="8007"/>
                    <a:pt x="15913" y="8007"/>
                  </a:cubicBezTo>
                  <a:cubicBezTo>
                    <a:pt x="15925" y="7828"/>
                    <a:pt x="15931" y="7650"/>
                    <a:pt x="15937" y="7471"/>
                  </a:cubicBezTo>
                  <a:cubicBezTo>
                    <a:pt x="15957" y="7484"/>
                    <a:pt x="15977" y="7491"/>
                    <a:pt x="15994" y="7491"/>
                  </a:cubicBezTo>
                  <a:cubicBezTo>
                    <a:pt x="16055" y="7491"/>
                    <a:pt x="16100" y="7413"/>
                    <a:pt x="16128" y="7256"/>
                  </a:cubicBezTo>
                  <a:cubicBezTo>
                    <a:pt x="16086" y="7238"/>
                    <a:pt x="16044" y="7220"/>
                    <a:pt x="15979" y="7191"/>
                  </a:cubicBezTo>
                  <a:cubicBezTo>
                    <a:pt x="16050" y="7149"/>
                    <a:pt x="16098" y="7125"/>
                    <a:pt x="16128" y="7107"/>
                  </a:cubicBezTo>
                  <a:cubicBezTo>
                    <a:pt x="16122" y="7018"/>
                    <a:pt x="16116" y="6946"/>
                    <a:pt x="16116" y="6881"/>
                  </a:cubicBezTo>
                  <a:cubicBezTo>
                    <a:pt x="16119" y="6880"/>
                    <a:pt x="16122" y="6880"/>
                    <a:pt x="16125" y="6880"/>
                  </a:cubicBezTo>
                  <a:cubicBezTo>
                    <a:pt x="16193" y="6880"/>
                    <a:pt x="16198" y="6989"/>
                    <a:pt x="16250" y="6989"/>
                  </a:cubicBezTo>
                  <a:cubicBezTo>
                    <a:pt x="16264" y="6989"/>
                    <a:pt x="16280" y="6982"/>
                    <a:pt x="16301" y="6964"/>
                  </a:cubicBezTo>
                  <a:cubicBezTo>
                    <a:pt x="16307" y="6702"/>
                    <a:pt x="16396" y="6493"/>
                    <a:pt x="16605" y="6320"/>
                  </a:cubicBezTo>
                  <a:cubicBezTo>
                    <a:pt x="16593" y="6237"/>
                    <a:pt x="16575" y="6165"/>
                    <a:pt x="16694" y="6099"/>
                  </a:cubicBezTo>
                  <a:cubicBezTo>
                    <a:pt x="16778" y="6058"/>
                    <a:pt x="16843" y="5939"/>
                    <a:pt x="16885" y="5843"/>
                  </a:cubicBezTo>
                  <a:cubicBezTo>
                    <a:pt x="16927" y="5754"/>
                    <a:pt x="16933" y="5646"/>
                    <a:pt x="16957" y="5521"/>
                  </a:cubicBezTo>
                  <a:cubicBezTo>
                    <a:pt x="16980" y="5599"/>
                    <a:pt x="16992" y="5640"/>
                    <a:pt x="17010" y="5688"/>
                  </a:cubicBezTo>
                  <a:cubicBezTo>
                    <a:pt x="17022" y="5688"/>
                    <a:pt x="17034" y="5682"/>
                    <a:pt x="17046" y="5682"/>
                  </a:cubicBezTo>
                  <a:cubicBezTo>
                    <a:pt x="17046" y="5634"/>
                    <a:pt x="17040" y="5587"/>
                    <a:pt x="17040" y="5527"/>
                  </a:cubicBezTo>
                  <a:cubicBezTo>
                    <a:pt x="17159" y="5527"/>
                    <a:pt x="17225" y="5456"/>
                    <a:pt x="17249" y="5318"/>
                  </a:cubicBezTo>
                  <a:lnTo>
                    <a:pt x="17249" y="5318"/>
                  </a:lnTo>
                  <a:cubicBezTo>
                    <a:pt x="17183" y="5324"/>
                    <a:pt x="17129" y="5330"/>
                    <a:pt x="17064" y="5330"/>
                  </a:cubicBezTo>
                  <a:cubicBezTo>
                    <a:pt x="17141" y="5283"/>
                    <a:pt x="17225" y="5259"/>
                    <a:pt x="17255" y="5205"/>
                  </a:cubicBezTo>
                  <a:cubicBezTo>
                    <a:pt x="17290" y="5140"/>
                    <a:pt x="17273" y="5044"/>
                    <a:pt x="17279" y="4973"/>
                  </a:cubicBezTo>
                  <a:cubicBezTo>
                    <a:pt x="17338" y="4949"/>
                    <a:pt x="17386" y="4931"/>
                    <a:pt x="17428" y="4907"/>
                  </a:cubicBezTo>
                  <a:cubicBezTo>
                    <a:pt x="17416" y="4818"/>
                    <a:pt x="17410" y="4746"/>
                    <a:pt x="17398" y="4645"/>
                  </a:cubicBezTo>
                  <a:lnTo>
                    <a:pt x="17398" y="4645"/>
                  </a:lnTo>
                  <a:cubicBezTo>
                    <a:pt x="17409" y="4646"/>
                    <a:pt x="17421" y="4646"/>
                    <a:pt x="17431" y="4646"/>
                  </a:cubicBezTo>
                  <a:cubicBezTo>
                    <a:pt x="17609" y="4646"/>
                    <a:pt x="17680" y="4511"/>
                    <a:pt x="17714" y="4371"/>
                  </a:cubicBezTo>
                  <a:cubicBezTo>
                    <a:pt x="17750" y="4210"/>
                    <a:pt x="17738" y="4037"/>
                    <a:pt x="17750" y="3858"/>
                  </a:cubicBezTo>
                  <a:cubicBezTo>
                    <a:pt x="17785" y="3852"/>
                    <a:pt x="17833" y="3840"/>
                    <a:pt x="17875" y="3834"/>
                  </a:cubicBezTo>
                  <a:cubicBezTo>
                    <a:pt x="17893" y="3739"/>
                    <a:pt x="17911" y="3643"/>
                    <a:pt x="17928" y="3536"/>
                  </a:cubicBezTo>
                  <a:cubicBezTo>
                    <a:pt x="17827" y="3446"/>
                    <a:pt x="17791" y="3333"/>
                    <a:pt x="17934" y="3226"/>
                  </a:cubicBezTo>
                  <a:cubicBezTo>
                    <a:pt x="17893" y="3154"/>
                    <a:pt x="17857" y="3101"/>
                    <a:pt x="17821" y="3035"/>
                  </a:cubicBezTo>
                  <a:cubicBezTo>
                    <a:pt x="17899" y="3029"/>
                    <a:pt x="17970" y="3023"/>
                    <a:pt x="18066" y="3017"/>
                  </a:cubicBezTo>
                  <a:cubicBezTo>
                    <a:pt x="17988" y="2916"/>
                    <a:pt x="17916" y="2850"/>
                    <a:pt x="17869" y="2773"/>
                  </a:cubicBezTo>
                  <a:cubicBezTo>
                    <a:pt x="17827" y="2695"/>
                    <a:pt x="17839" y="2576"/>
                    <a:pt x="17779" y="2534"/>
                  </a:cubicBezTo>
                  <a:cubicBezTo>
                    <a:pt x="17678" y="2469"/>
                    <a:pt x="17726" y="2367"/>
                    <a:pt x="17684" y="2284"/>
                  </a:cubicBezTo>
                  <a:cubicBezTo>
                    <a:pt x="17678" y="2272"/>
                    <a:pt x="17684" y="2248"/>
                    <a:pt x="17672" y="2242"/>
                  </a:cubicBezTo>
                  <a:cubicBezTo>
                    <a:pt x="17541" y="2129"/>
                    <a:pt x="17595" y="1998"/>
                    <a:pt x="17654" y="1890"/>
                  </a:cubicBezTo>
                  <a:cubicBezTo>
                    <a:pt x="17547" y="1789"/>
                    <a:pt x="17451" y="1706"/>
                    <a:pt x="17356" y="1616"/>
                  </a:cubicBezTo>
                  <a:cubicBezTo>
                    <a:pt x="17350" y="1646"/>
                    <a:pt x="17350" y="1676"/>
                    <a:pt x="17338" y="1759"/>
                  </a:cubicBezTo>
                  <a:cubicBezTo>
                    <a:pt x="17296" y="1664"/>
                    <a:pt x="17249" y="1610"/>
                    <a:pt x="17249" y="1551"/>
                  </a:cubicBezTo>
                  <a:cubicBezTo>
                    <a:pt x="17245" y="1507"/>
                    <a:pt x="17264" y="1482"/>
                    <a:pt x="17297" y="1482"/>
                  </a:cubicBezTo>
                  <a:cubicBezTo>
                    <a:pt x="17314" y="1482"/>
                    <a:pt x="17334" y="1489"/>
                    <a:pt x="17356" y="1503"/>
                  </a:cubicBezTo>
                  <a:cubicBezTo>
                    <a:pt x="17380" y="1455"/>
                    <a:pt x="17410" y="1401"/>
                    <a:pt x="17451" y="1318"/>
                  </a:cubicBezTo>
                  <a:lnTo>
                    <a:pt x="17219" y="1318"/>
                  </a:lnTo>
                  <a:cubicBezTo>
                    <a:pt x="17201" y="1288"/>
                    <a:pt x="17171" y="1235"/>
                    <a:pt x="17129" y="1169"/>
                  </a:cubicBezTo>
                  <a:cubicBezTo>
                    <a:pt x="17201" y="1151"/>
                    <a:pt x="17243" y="1139"/>
                    <a:pt x="17296" y="1127"/>
                  </a:cubicBezTo>
                  <a:cubicBezTo>
                    <a:pt x="17245" y="1085"/>
                    <a:pt x="17165" y="1062"/>
                    <a:pt x="17062" y="1062"/>
                  </a:cubicBezTo>
                  <a:cubicBezTo>
                    <a:pt x="17033" y="1062"/>
                    <a:pt x="17002" y="1064"/>
                    <a:pt x="16969" y="1068"/>
                  </a:cubicBezTo>
                  <a:cubicBezTo>
                    <a:pt x="16965" y="1068"/>
                    <a:pt x="16961" y="1070"/>
                    <a:pt x="16958" y="1070"/>
                  </a:cubicBezTo>
                  <a:cubicBezTo>
                    <a:pt x="16957" y="1070"/>
                    <a:pt x="16957" y="1070"/>
                    <a:pt x="16957" y="1068"/>
                  </a:cubicBezTo>
                  <a:cubicBezTo>
                    <a:pt x="16939" y="1008"/>
                    <a:pt x="16939" y="925"/>
                    <a:pt x="16897" y="883"/>
                  </a:cubicBezTo>
                  <a:cubicBezTo>
                    <a:pt x="16802" y="787"/>
                    <a:pt x="16688" y="704"/>
                    <a:pt x="16575" y="620"/>
                  </a:cubicBezTo>
                  <a:cubicBezTo>
                    <a:pt x="16544" y="598"/>
                    <a:pt x="16515" y="588"/>
                    <a:pt x="16490" y="588"/>
                  </a:cubicBezTo>
                  <a:cubicBezTo>
                    <a:pt x="16432" y="588"/>
                    <a:pt x="16387" y="639"/>
                    <a:pt x="16354" y="722"/>
                  </a:cubicBezTo>
                  <a:cubicBezTo>
                    <a:pt x="16319" y="543"/>
                    <a:pt x="16229" y="460"/>
                    <a:pt x="16074" y="424"/>
                  </a:cubicBezTo>
                  <a:cubicBezTo>
                    <a:pt x="16015" y="412"/>
                    <a:pt x="15961" y="364"/>
                    <a:pt x="15901" y="334"/>
                  </a:cubicBezTo>
                  <a:cubicBezTo>
                    <a:pt x="15860" y="310"/>
                    <a:pt x="15824" y="293"/>
                    <a:pt x="15776" y="275"/>
                  </a:cubicBezTo>
                  <a:cubicBezTo>
                    <a:pt x="15675" y="245"/>
                    <a:pt x="15573" y="215"/>
                    <a:pt x="15466" y="179"/>
                  </a:cubicBezTo>
                  <a:cubicBezTo>
                    <a:pt x="15395" y="197"/>
                    <a:pt x="15311" y="215"/>
                    <a:pt x="15257" y="221"/>
                  </a:cubicBezTo>
                  <a:cubicBezTo>
                    <a:pt x="15210" y="149"/>
                    <a:pt x="15186" y="72"/>
                    <a:pt x="15150" y="66"/>
                  </a:cubicBezTo>
                  <a:cubicBezTo>
                    <a:pt x="15147" y="66"/>
                    <a:pt x="15144" y="66"/>
                    <a:pt x="15141" y="66"/>
                  </a:cubicBezTo>
                  <a:cubicBezTo>
                    <a:pt x="15088" y="66"/>
                    <a:pt x="15062" y="117"/>
                    <a:pt x="15091" y="179"/>
                  </a:cubicBezTo>
                  <a:cubicBezTo>
                    <a:pt x="15061" y="197"/>
                    <a:pt x="15031" y="209"/>
                    <a:pt x="15007" y="221"/>
                  </a:cubicBezTo>
                  <a:cubicBezTo>
                    <a:pt x="14995" y="138"/>
                    <a:pt x="14983" y="72"/>
                    <a:pt x="14977" y="6"/>
                  </a:cubicBezTo>
                  <a:cubicBezTo>
                    <a:pt x="14959" y="0"/>
                    <a:pt x="14941" y="0"/>
                    <a:pt x="149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15"/>
            <p:cNvSpPr/>
            <p:nvPr/>
          </p:nvSpPr>
          <p:spPr>
            <a:xfrm>
              <a:off x="3160425" y="4178200"/>
              <a:ext cx="175" cy="175"/>
            </a:xfrm>
            <a:custGeom>
              <a:rect b="b" l="l" r="r" t="t"/>
              <a:pathLst>
                <a:path extrusionOk="0" h="7" w="7">
                  <a:moveTo>
                    <a:pt x="6" y="1"/>
                  </a:moveTo>
                  <a:lnTo>
                    <a:pt x="0" y="7"/>
                  </a:lnTo>
                  <a:lnTo>
                    <a:pt x="6" y="7"/>
                  </a:lnTo>
                  <a:cubicBezTo>
                    <a:pt x="6" y="7"/>
                    <a:pt x="6" y="7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15"/>
            <p:cNvSpPr/>
            <p:nvPr/>
          </p:nvSpPr>
          <p:spPr>
            <a:xfrm>
              <a:off x="2995725" y="4477950"/>
              <a:ext cx="16875" cy="17000"/>
            </a:xfrm>
            <a:custGeom>
              <a:rect b="b" l="l" r="r" t="t"/>
              <a:pathLst>
                <a:path extrusionOk="0" h="680" w="675">
                  <a:moveTo>
                    <a:pt x="621" y="0"/>
                  </a:moveTo>
                  <a:lnTo>
                    <a:pt x="621" y="0"/>
                  </a:lnTo>
                  <a:cubicBezTo>
                    <a:pt x="472" y="30"/>
                    <a:pt x="346" y="54"/>
                    <a:pt x="305" y="227"/>
                  </a:cubicBezTo>
                  <a:cubicBezTo>
                    <a:pt x="287" y="304"/>
                    <a:pt x="185" y="358"/>
                    <a:pt x="138" y="429"/>
                  </a:cubicBezTo>
                  <a:cubicBezTo>
                    <a:pt x="84" y="495"/>
                    <a:pt x="48" y="567"/>
                    <a:pt x="1" y="638"/>
                  </a:cubicBezTo>
                  <a:cubicBezTo>
                    <a:pt x="12" y="656"/>
                    <a:pt x="24" y="668"/>
                    <a:pt x="36" y="680"/>
                  </a:cubicBezTo>
                  <a:cubicBezTo>
                    <a:pt x="72" y="621"/>
                    <a:pt x="110" y="590"/>
                    <a:pt x="158" y="590"/>
                  </a:cubicBezTo>
                  <a:cubicBezTo>
                    <a:pt x="182" y="590"/>
                    <a:pt x="209" y="598"/>
                    <a:pt x="239" y="614"/>
                  </a:cubicBezTo>
                  <a:cubicBezTo>
                    <a:pt x="246" y="618"/>
                    <a:pt x="256" y="619"/>
                    <a:pt x="267" y="619"/>
                  </a:cubicBezTo>
                  <a:cubicBezTo>
                    <a:pt x="312" y="619"/>
                    <a:pt x="381" y="594"/>
                    <a:pt x="376" y="584"/>
                  </a:cubicBezTo>
                  <a:cubicBezTo>
                    <a:pt x="370" y="429"/>
                    <a:pt x="519" y="453"/>
                    <a:pt x="585" y="382"/>
                  </a:cubicBezTo>
                  <a:cubicBezTo>
                    <a:pt x="674" y="262"/>
                    <a:pt x="638" y="137"/>
                    <a:pt x="6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15"/>
            <p:cNvSpPr/>
            <p:nvPr/>
          </p:nvSpPr>
          <p:spPr>
            <a:xfrm>
              <a:off x="3010325" y="44874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7"/>
                    <a:pt x="1" y="7"/>
                  </a:cubicBezTo>
                  <a:lnTo>
                    <a:pt x="7" y="7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15"/>
            <p:cNvSpPr/>
            <p:nvPr/>
          </p:nvSpPr>
          <p:spPr>
            <a:xfrm>
              <a:off x="2976800" y="4544625"/>
              <a:ext cx="13425" cy="21000"/>
            </a:xfrm>
            <a:custGeom>
              <a:rect b="b" l="l" r="r" t="t"/>
              <a:pathLst>
                <a:path extrusionOk="0" h="840" w="537">
                  <a:moveTo>
                    <a:pt x="181" y="0"/>
                  </a:moveTo>
                  <a:cubicBezTo>
                    <a:pt x="136" y="0"/>
                    <a:pt x="79" y="19"/>
                    <a:pt x="0" y="52"/>
                  </a:cubicBezTo>
                  <a:cubicBezTo>
                    <a:pt x="48" y="82"/>
                    <a:pt x="114" y="99"/>
                    <a:pt x="120" y="129"/>
                  </a:cubicBezTo>
                  <a:cubicBezTo>
                    <a:pt x="132" y="243"/>
                    <a:pt x="138" y="344"/>
                    <a:pt x="221" y="439"/>
                  </a:cubicBezTo>
                  <a:cubicBezTo>
                    <a:pt x="281" y="511"/>
                    <a:pt x="245" y="630"/>
                    <a:pt x="293" y="725"/>
                  </a:cubicBezTo>
                  <a:cubicBezTo>
                    <a:pt x="328" y="791"/>
                    <a:pt x="346" y="827"/>
                    <a:pt x="412" y="839"/>
                  </a:cubicBezTo>
                  <a:cubicBezTo>
                    <a:pt x="416" y="839"/>
                    <a:pt x="420" y="839"/>
                    <a:pt x="425" y="839"/>
                  </a:cubicBezTo>
                  <a:cubicBezTo>
                    <a:pt x="509" y="839"/>
                    <a:pt x="526" y="782"/>
                    <a:pt x="537" y="725"/>
                  </a:cubicBezTo>
                  <a:cubicBezTo>
                    <a:pt x="525" y="654"/>
                    <a:pt x="412" y="684"/>
                    <a:pt x="442" y="559"/>
                  </a:cubicBezTo>
                  <a:cubicBezTo>
                    <a:pt x="465" y="427"/>
                    <a:pt x="382" y="272"/>
                    <a:pt x="322" y="135"/>
                  </a:cubicBezTo>
                  <a:cubicBezTo>
                    <a:pt x="286" y="42"/>
                    <a:pt x="248" y="0"/>
                    <a:pt x="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15"/>
            <p:cNvSpPr/>
            <p:nvPr/>
          </p:nvSpPr>
          <p:spPr>
            <a:xfrm>
              <a:off x="2976200" y="4535475"/>
              <a:ext cx="11800" cy="7800"/>
            </a:xfrm>
            <a:custGeom>
              <a:rect b="b" l="l" r="r" t="t"/>
              <a:pathLst>
                <a:path extrusionOk="0" h="312" w="472">
                  <a:moveTo>
                    <a:pt x="412" y="0"/>
                  </a:moveTo>
                  <a:cubicBezTo>
                    <a:pt x="382" y="12"/>
                    <a:pt x="340" y="24"/>
                    <a:pt x="281" y="36"/>
                  </a:cubicBezTo>
                  <a:cubicBezTo>
                    <a:pt x="287" y="96"/>
                    <a:pt x="293" y="138"/>
                    <a:pt x="293" y="185"/>
                  </a:cubicBezTo>
                  <a:cubicBezTo>
                    <a:pt x="289" y="185"/>
                    <a:pt x="286" y="186"/>
                    <a:pt x="283" y="186"/>
                  </a:cubicBezTo>
                  <a:cubicBezTo>
                    <a:pt x="230" y="186"/>
                    <a:pt x="176" y="163"/>
                    <a:pt x="125" y="163"/>
                  </a:cubicBezTo>
                  <a:cubicBezTo>
                    <a:pt x="81" y="163"/>
                    <a:pt x="38" y="180"/>
                    <a:pt x="1" y="245"/>
                  </a:cubicBezTo>
                  <a:cubicBezTo>
                    <a:pt x="112" y="261"/>
                    <a:pt x="213" y="311"/>
                    <a:pt x="315" y="311"/>
                  </a:cubicBezTo>
                  <a:cubicBezTo>
                    <a:pt x="366" y="311"/>
                    <a:pt x="418" y="299"/>
                    <a:pt x="472" y="263"/>
                  </a:cubicBezTo>
                  <a:cubicBezTo>
                    <a:pt x="454" y="173"/>
                    <a:pt x="436" y="90"/>
                    <a:pt x="4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15"/>
            <p:cNvSpPr/>
            <p:nvPr/>
          </p:nvSpPr>
          <p:spPr>
            <a:xfrm>
              <a:off x="3167875" y="4133800"/>
              <a:ext cx="7175" cy="11350"/>
            </a:xfrm>
            <a:custGeom>
              <a:rect b="b" l="l" r="r" t="t"/>
              <a:pathLst>
                <a:path extrusionOk="0" h="454" w="287">
                  <a:moveTo>
                    <a:pt x="281" y="280"/>
                  </a:moveTo>
                  <a:cubicBezTo>
                    <a:pt x="280" y="281"/>
                    <a:pt x="279" y="282"/>
                    <a:pt x="278" y="283"/>
                  </a:cubicBezTo>
                  <a:lnTo>
                    <a:pt x="278" y="283"/>
                  </a:lnTo>
                  <a:cubicBezTo>
                    <a:pt x="279" y="284"/>
                    <a:pt x="280" y="285"/>
                    <a:pt x="281" y="286"/>
                  </a:cubicBezTo>
                  <a:lnTo>
                    <a:pt x="281" y="280"/>
                  </a:lnTo>
                  <a:close/>
                  <a:moveTo>
                    <a:pt x="120" y="0"/>
                  </a:moveTo>
                  <a:cubicBezTo>
                    <a:pt x="78" y="137"/>
                    <a:pt x="48" y="256"/>
                    <a:pt x="1" y="405"/>
                  </a:cubicBezTo>
                  <a:cubicBezTo>
                    <a:pt x="54" y="423"/>
                    <a:pt x="102" y="447"/>
                    <a:pt x="132" y="453"/>
                  </a:cubicBezTo>
                  <a:cubicBezTo>
                    <a:pt x="185" y="389"/>
                    <a:pt x="226" y="347"/>
                    <a:pt x="278" y="283"/>
                  </a:cubicBezTo>
                  <a:lnTo>
                    <a:pt x="278" y="283"/>
                  </a:lnTo>
                  <a:cubicBezTo>
                    <a:pt x="259" y="258"/>
                    <a:pt x="210" y="202"/>
                    <a:pt x="221" y="173"/>
                  </a:cubicBezTo>
                  <a:cubicBezTo>
                    <a:pt x="287" y="30"/>
                    <a:pt x="168" y="42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15"/>
            <p:cNvSpPr/>
            <p:nvPr/>
          </p:nvSpPr>
          <p:spPr>
            <a:xfrm>
              <a:off x="3125850" y="43606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15"/>
            <p:cNvSpPr/>
            <p:nvPr/>
          </p:nvSpPr>
          <p:spPr>
            <a:xfrm>
              <a:off x="3117950" y="4350900"/>
              <a:ext cx="10300" cy="9775"/>
            </a:xfrm>
            <a:custGeom>
              <a:rect b="b" l="l" r="r" t="t"/>
              <a:pathLst>
                <a:path extrusionOk="0" h="391" w="412">
                  <a:moveTo>
                    <a:pt x="157" y="0"/>
                  </a:moveTo>
                  <a:cubicBezTo>
                    <a:pt x="111" y="0"/>
                    <a:pt x="58" y="6"/>
                    <a:pt x="0" y="14"/>
                  </a:cubicBezTo>
                  <a:cubicBezTo>
                    <a:pt x="96" y="80"/>
                    <a:pt x="149" y="110"/>
                    <a:pt x="239" y="170"/>
                  </a:cubicBezTo>
                  <a:cubicBezTo>
                    <a:pt x="185" y="193"/>
                    <a:pt x="149" y="211"/>
                    <a:pt x="126" y="223"/>
                  </a:cubicBezTo>
                  <a:cubicBezTo>
                    <a:pt x="191" y="283"/>
                    <a:pt x="257" y="336"/>
                    <a:pt x="316" y="390"/>
                  </a:cubicBezTo>
                  <a:cubicBezTo>
                    <a:pt x="346" y="307"/>
                    <a:pt x="382" y="223"/>
                    <a:pt x="412" y="146"/>
                  </a:cubicBezTo>
                  <a:cubicBezTo>
                    <a:pt x="356" y="35"/>
                    <a:pt x="274" y="0"/>
                    <a:pt x="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15"/>
            <p:cNvSpPr/>
            <p:nvPr/>
          </p:nvSpPr>
          <p:spPr>
            <a:xfrm>
              <a:off x="3138075" y="4228375"/>
              <a:ext cx="9550" cy="7525"/>
            </a:xfrm>
            <a:custGeom>
              <a:rect b="b" l="l" r="r" t="t"/>
              <a:pathLst>
                <a:path extrusionOk="0" h="301" w="382">
                  <a:moveTo>
                    <a:pt x="213" y="0"/>
                  </a:moveTo>
                  <a:cubicBezTo>
                    <a:pt x="184" y="0"/>
                    <a:pt x="143" y="28"/>
                    <a:pt x="107" y="39"/>
                  </a:cubicBezTo>
                  <a:cubicBezTo>
                    <a:pt x="197" y="158"/>
                    <a:pt x="0" y="146"/>
                    <a:pt x="12" y="241"/>
                  </a:cubicBezTo>
                  <a:cubicBezTo>
                    <a:pt x="125" y="259"/>
                    <a:pt x="239" y="277"/>
                    <a:pt x="382" y="301"/>
                  </a:cubicBezTo>
                  <a:cubicBezTo>
                    <a:pt x="322" y="241"/>
                    <a:pt x="280" y="194"/>
                    <a:pt x="233" y="140"/>
                  </a:cubicBezTo>
                  <a:lnTo>
                    <a:pt x="233" y="140"/>
                  </a:lnTo>
                  <a:cubicBezTo>
                    <a:pt x="292" y="146"/>
                    <a:pt x="334" y="146"/>
                    <a:pt x="382" y="146"/>
                  </a:cubicBezTo>
                  <a:cubicBezTo>
                    <a:pt x="334" y="74"/>
                    <a:pt x="286" y="27"/>
                    <a:pt x="227" y="3"/>
                  </a:cubicBezTo>
                  <a:cubicBezTo>
                    <a:pt x="223" y="1"/>
                    <a:pt x="218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15"/>
            <p:cNvSpPr/>
            <p:nvPr/>
          </p:nvSpPr>
          <p:spPr>
            <a:xfrm>
              <a:off x="3153575" y="4177050"/>
              <a:ext cx="6875" cy="12950"/>
            </a:xfrm>
            <a:custGeom>
              <a:rect b="b" l="l" r="r" t="t"/>
              <a:pathLst>
                <a:path extrusionOk="0" h="518" w="275">
                  <a:moveTo>
                    <a:pt x="206" y="0"/>
                  </a:moveTo>
                  <a:cubicBezTo>
                    <a:pt x="169" y="0"/>
                    <a:pt x="138" y="46"/>
                    <a:pt x="108" y="77"/>
                  </a:cubicBezTo>
                  <a:lnTo>
                    <a:pt x="108" y="82"/>
                  </a:lnTo>
                  <a:cubicBezTo>
                    <a:pt x="84" y="226"/>
                    <a:pt x="0" y="357"/>
                    <a:pt x="72" y="518"/>
                  </a:cubicBezTo>
                  <a:cubicBezTo>
                    <a:pt x="113" y="446"/>
                    <a:pt x="155" y="375"/>
                    <a:pt x="155" y="297"/>
                  </a:cubicBezTo>
                  <a:cubicBezTo>
                    <a:pt x="155" y="190"/>
                    <a:pt x="191" y="112"/>
                    <a:pt x="274" y="53"/>
                  </a:cubicBezTo>
                  <a:cubicBezTo>
                    <a:pt x="249" y="14"/>
                    <a:pt x="226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15"/>
            <p:cNvSpPr/>
            <p:nvPr/>
          </p:nvSpPr>
          <p:spPr>
            <a:xfrm>
              <a:off x="3160425" y="4178200"/>
              <a:ext cx="175" cy="175"/>
            </a:xfrm>
            <a:custGeom>
              <a:rect b="b" l="l" r="r" t="t"/>
              <a:pathLst>
                <a:path extrusionOk="0" h="7" w="7">
                  <a:moveTo>
                    <a:pt x="6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6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15"/>
            <p:cNvSpPr/>
            <p:nvPr/>
          </p:nvSpPr>
          <p:spPr>
            <a:xfrm>
              <a:off x="3135825" y="4221575"/>
              <a:ext cx="12100" cy="5375"/>
            </a:xfrm>
            <a:custGeom>
              <a:rect b="b" l="l" r="r" t="t"/>
              <a:pathLst>
                <a:path extrusionOk="0" h="215" w="484">
                  <a:moveTo>
                    <a:pt x="347" y="1"/>
                  </a:moveTo>
                  <a:cubicBezTo>
                    <a:pt x="329" y="72"/>
                    <a:pt x="288" y="81"/>
                    <a:pt x="242" y="81"/>
                  </a:cubicBezTo>
                  <a:cubicBezTo>
                    <a:pt x="225" y="81"/>
                    <a:pt x="208" y="80"/>
                    <a:pt x="190" y="80"/>
                  </a:cubicBezTo>
                  <a:cubicBezTo>
                    <a:pt x="176" y="80"/>
                    <a:pt x="163" y="81"/>
                    <a:pt x="150" y="84"/>
                  </a:cubicBezTo>
                  <a:cubicBezTo>
                    <a:pt x="102" y="90"/>
                    <a:pt x="60" y="114"/>
                    <a:pt x="1" y="138"/>
                  </a:cubicBezTo>
                  <a:cubicBezTo>
                    <a:pt x="92" y="187"/>
                    <a:pt x="154" y="214"/>
                    <a:pt x="210" y="214"/>
                  </a:cubicBezTo>
                  <a:cubicBezTo>
                    <a:pt x="290" y="214"/>
                    <a:pt x="358" y="161"/>
                    <a:pt x="484" y="42"/>
                  </a:cubicBezTo>
                  <a:cubicBezTo>
                    <a:pt x="430" y="24"/>
                    <a:pt x="388" y="13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15"/>
            <p:cNvSpPr/>
            <p:nvPr/>
          </p:nvSpPr>
          <p:spPr>
            <a:xfrm>
              <a:off x="3118850" y="4327400"/>
              <a:ext cx="11950" cy="4800"/>
            </a:xfrm>
            <a:custGeom>
              <a:rect b="b" l="l" r="r" t="t"/>
              <a:pathLst>
                <a:path extrusionOk="0" h="192" w="478">
                  <a:moveTo>
                    <a:pt x="166" y="0"/>
                  </a:moveTo>
                  <a:cubicBezTo>
                    <a:pt x="117" y="0"/>
                    <a:pt x="63" y="12"/>
                    <a:pt x="0" y="42"/>
                  </a:cubicBezTo>
                  <a:cubicBezTo>
                    <a:pt x="72" y="72"/>
                    <a:pt x="113" y="90"/>
                    <a:pt x="149" y="108"/>
                  </a:cubicBezTo>
                  <a:cubicBezTo>
                    <a:pt x="215" y="132"/>
                    <a:pt x="280" y="162"/>
                    <a:pt x="346" y="191"/>
                  </a:cubicBezTo>
                  <a:lnTo>
                    <a:pt x="352" y="191"/>
                  </a:lnTo>
                  <a:lnTo>
                    <a:pt x="346" y="185"/>
                  </a:lnTo>
                  <a:lnTo>
                    <a:pt x="477" y="168"/>
                  </a:lnTo>
                  <a:lnTo>
                    <a:pt x="477" y="114"/>
                  </a:lnTo>
                  <a:cubicBezTo>
                    <a:pt x="379" y="75"/>
                    <a:pt x="290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15"/>
            <p:cNvSpPr/>
            <p:nvPr/>
          </p:nvSpPr>
          <p:spPr>
            <a:xfrm>
              <a:off x="3122275" y="4319350"/>
              <a:ext cx="8950" cy="5550"/>
            </a:xfrm>
            <a:custGeom>
              <a:rect b="b" l="l" r="r" t="t"/>
              <a:pathLst>
                <a:path extrusionOk="0" h="222" w="358">
                  <a:moveTo>
                    <a:pt x="84" y="1"/>
                  </a:moveTo>
                  <a:cubicBezTo>
                    <a:pt x="54" y="72"/>
                    <a:pt x="30" y="132"/>
                    <a:pt x="0" y="215"/>
                  </a:cubicBezTo>
                  <a:cubicBezTo>
                    <a:pt x="48" y="215"/>
                    <a:pt x="96" y="221"/>
                    <a:pt x="143" y="221"/>
                  </a:cubicBezTo>
                  <a:cubicBezTo>
                    <a:pt x="138" y="137"/>
                    <a:pt x="172" y="123"/>
                    <a:pt x="216" y="123"/>
                  </a:cubicBezTo>
                  <a:cubicBezTo>
                    <a:pt x="238" y="123"/>
                    <a:pt x="262" y="126"/>
                    <a:pt x="284" y="126"/>
                  </a:cubicBezTo>
                  <a:cubicBezTo>
                    <a:pt x="313" y="126"/>
                    <a:pt x="340" y="121"/>
                    <a:pt x="358" y="96"/>
                  </a:cubicBezTo>
                  <a:lnTo>
                    <a:pt x="352" y="96"/>
                  </a:lnTo>
                  <a:cubicBezTo>
                    <a:pt x="340" y="66"/>
                    <a:pt x="322" y="36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15"/>
            <p:cNvSpPr/>
            <p:nvPr/>
          </p:nvSpPr>
          <p:spPr>
            <a:xfrm>
              <a:off x="3123025" y="4316200"/>
              <a:ext cx="8500" cy="3175"/>
            </a:xfrm>
            <a:custGeom>
              <a:rect b="b" l="l" r="r" t="t"/>
              <a:pathLst>
                <a:path extrusionOk="0" h="127" w="340">
                  <a:moveTo>
                    <a:pt x="116" y="1"/>
                  </a:moveTo>
                  <a:cubicBezTo>
                    <a:pt x="81" y="1"/>
                    <a:pt x="43" y="14"/>
                    <a:pt x="0" y="49"/>
                  </a:cubicBezTo>
                  <a:lnTo>
                    <a:pt x="274" y="127"/>
                  </a:lnTo>
                  <a:cubicBezTo>
                    <a:pt x="298" y="115"/>
                    <a:pt x="316" y="109"/>
                    <a:pt x="340" y="103"/>
                  </a:cubicBezTo>
                  <a:cubicBezTo>
                    <a:pt x="262" y="66"/>
                    <a:pt x="195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15"/>
            <p:cNvSpPr/>
            <p:nvPr/>
          </p:nvSpPr>
          <p:spPr>
            <a:xfrm>
              <a:off x="3147300" y="4186700"/>
              <a:ext cx="4650" cy="6275"/>
            </a:xfrm>
            <a:custGeom>
              <a:rect b="b" l="l" r="r" t="t"/>
              <a:pathLst>
                <a:path extrusionOk="0" h="251" w="186">
                  <a:moveTo>
                    <a:pt x="186" y="1"/>
                  </a:moveTo>
                  <a:cubicBezTo>
                    <a:pt x="126" y="6"/>
                    <a:pt x="66" y="6"/>
                    <a:pt x="1" y="12"/>
                  </a:cubicBezTo>
                  <a:lnTo>
                    <a:pt x="1" y="221"/>
                  </a:lnTo>
                  <a:cubicBezTo>
                    <a:pt x="72" y="233"/>
                    <a:pt x="138" y="239"/>
                    <a:pt x="186" y="251"/>
                  </a:cubicBez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15"/>
            <p:cNvSpPr/>
            <p:nvPr/>
          </p:nvSpPr>
          <p:spPr>
            <a:xfrm>
              <a:off x="3150300" y="4182975"/>
              <a:ext cx="1950" cy="3750"/>
            </a:xfrm>
            <a:custGeom>
              <a:rect b="b" l="l" r="r" t="t"/>
              <a:pathLst>
                <a:path extrusionOk="0" h="150" w="78">
                  <a:moveTo>
                    <a:pt x="78" y="0"/>
                  </a:moveTo>
                  <a:cubicBezTo>
                    <a:pt x="48" y="6"/>
                    <a:pt x="24" y="6"/>
                    <a:pt x="0" y="12"/>
                  </a:cubicBezTo>
                  <a:cubicBezTo>
                    <a:pt x="12" y="42"/>
                    <a:pt x="24" y="78"/>
                    <a:pt x="36" y="114"/>
                  </a:cubicBezTo>
                  <a:cubicBezTo>
                    <a:pt x="42" y="132"/>
                    <a:pt x="54" y="138"/>
                    <a:pt x="66" y="150"/>
                  </a:cubicBezTo>
                  <a:cubicBezTo>
                    <a:pt x="60" y="138"/>
                    <a:pt x="54" y="126"/>
                    <a:pt x="54" y="108"/>
                  </a:cubicBezTo>
                  <a:cubicBezTo>
                    <a:pt x="60" y="72"/>
                    <a:pt x="72" y="36"/>
                    <a:pt x="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15"/>
            <p:cNvSpPr/>
            <p:nvPr/>
          </p:nvSpPr>
          <p:spPr>
            <a:xfrm>
              <a:off x="3119875" y="4336875"/>
              <a:ext cx="5425" cy="7425"/>
            </a:xfrm>
            <a:custGeom>
              <a:rect b="b" l="l" r="r" t="t"/>
              <a:pathLst>
                <a:path extrusionOk="0" h="297" w="217">
                  <a:moveTo>
                    <a:pt x="69" y="0"/>
                  </a:moveTo>
                  <a:cubicBezTo>
                    <a:pt x="48" y="0"/>
                    <a:pt x="25" y="5"/>
                    <a:pt x="1" y="15"/>
                  </a:cubicBezTo>
                  <a:cubicBezTo>
                    <a:pt x="19" y="110"/>
                    <a:pt x="37" y="200"/>
                    <a:pt x="54" y="295"/>
                  </a:cubicBezTo>
                  <a:cubicBezTo>
                    <a:pt x="62" y="296"/>
                    <a:pt x="68" y="296"/>
                    <a:pt x="75" y="296"/>
                  </a:cubicBezTo>
                  <a:cubicBezTo>
                    <a:pt x="216" y="296"/>
                    <a:pt x="162" y="173"/>
                    <a:pt x="162" y="105"/>
                  </a:cubicBezTo>
                  <a:cubicBezTo>
                    <a:pt x="162" y="35"/>
                    <a:pt x="124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15"/>
            <p:cNvSpPr/>
            <p:nvPr/>
          </p:nvSpPr>
          <p:spPr>
            <a:xfrm>
              <a:off x="3334375" y="4053775"/>
              <a:ext cx="10150" cy="3125"/>
            </a:xfrm>
            <a:custGeom>
              <a:rect b="b" l="l" r="r" t="t"/>
              <a:pathLst>
                <a:path extrusionOk="0" h="125" w="406">
                  <a:moveTo>
                    <a:pt x="196" y="0"/>
                  </a:moveTo>
                  <a:cubicBezTo>
                    <a:pt x="156" y="0"/>
                    <a:pt x="118" y="13"/>
                    <a:pt x="83" y="59"/>
                  </a:cubicBezTo>
                  <a:cubicBezTo>
                    <a:pt x="72" y="77"/>
                    <a:pt x="36" y="83"/>
                    <a:pt x="0" y="83"/>
                  </a:cubicBezTo>
                  <a:cubicBezTo>
                    <a:pt x="131" y="101"/>
                    <a:pt x="256" y="113"/>
                    <a:pt x="405" y="125"/>
                  </a:cubicBezTo>
                  <a:cubicBezTo>
                    <a:pt x="388" y="71"/>
                    <a:pt x="370" y="11"/>
                    <a:pt x="370" y="11"/>
                  </a:cubicBezTo>
                  <a:cubicBezTo>
                    <a:pt x="357" y="14"/>
                    <a:pt x="345" y="16"/>
                    <a:pt x="332" y="16"/>
                  </a:cubicBezTo>
                  <a:cubicBezTo>
                    <a:pt x="287" y="16"/>
                    <a:pt x="241" y="0"/>
                    <a:pt x="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15"/>
            <p:cNvSpPr/>
            <p:nvPr/>
          </p:nvSpPr>
          <p:spPr>
            <a:xfrm>
              <a:off x="3333925" y="4055825"/>
              <a:ext cx="475" cy="175"/>
            </a:xfrm>
            <a:custGeom>
              <a:rect b="b" l="l" r="r" t="t"/>
              <a:pathLst>
                <a:path extrusionOk="0" h="7" w="19">
                  <a:moveTo>
                    <a:pt x="0" y="1"/>
                  </a:moveTo>
                  <a:cubicBezTo>
                    <a:pt x="0" y="7"/>
                    <a:pt x="0" y="7"/>
                    <a:pt x="0" y="7"/>
                  </a:cubicBezTo>
                  <a:lnTo>
                    <a:pt x="18" y="7"/>
                  </a:lnTo>
                  <a:cubicBezTo>
                    <a:pt x="12" y="7"/>
                    <a:pt x="12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15"/>
            <p:cNvSpPr/>
            <p:nvPr/>
          </p:nvSpPr>
          <p:spPr>
            <a:xfrm>
              <a:off x="3122575" y="4306825"/>
              <a:ext cx="5975" cy="6000"/>
            </a:xfrm>
            <a:custGeom>
              <a:rect b="b" l="l" r="r" t="t"/>
              <a:pathLst>
                <a:path extrusionOk="0" h="240" w="239">
                  <a:moveTo>
                    <a:pt x="183" y="0"/>
                  </a:moveTo>
                  <a:cubicBezTo>
                    <a:pt x="33" y="0"/>
                    <a:pt x="124" y="191"/>
                    <a:pt x="0" y="239"/>
                  </a:cubicBezTo>
                  <a:cubicBezTo>
                    <a:pt x="5" y="240"/>
                    <a:pt x="10" y="240"/>
                    <a:pt x="15" y="240"/>
                  </a:cubicBezTo>
                  <a:cubicBezTo>
                    <a:pt x="149" y="240"/>
                    <a:pt x="221" y="162"/>
                    <a:pt x="239" y="7"/>
                  </a:cubicBezTo>
                  <a:cubicBezTo>
                    <a:pt x="217" y="2"/>
                    <a:pt x="199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15"/>
            <p:cNvSpPr/>
            <p:nvPr/>
          </p:nvSpPr>
          <p:spPr>
            <a:xfrm>
              <a:off x="3175625" y="4127300"/>
              <a:ext cx="7125" cy="6650"/>
            </a:xfrm>
            <a:custGeom>
              <a:rect b="b" l="l" r="r" t="t"/>
              <a:pathLst>
                <a:path extrusionOk="0" h="266" w="285">
                  <a:moveTo>
                    <a:pt x="238" y="1"/>
                  </a:moveTo>
                  <a:cubicBezTo>
                    <a:pt x="207" y="1"/>
                    <a:pt x="154" y="20"/>
                    <a:pt x="66" y="51"/>
                  </a:cubicBezTo>
                  <a:cubicBezTo>
                    <a:pt x="150" y="105"/>
                    <a:pt x="1" y="212"/>
                    <a:pt x="150" y="266"/>
                  </a:cubicBezTo>
                  <a:cubicBezTo>
                    <a:pt x="168" y="212"/>
                    <a:pt x="179" y="165"/>
                    <a:pt x="203" y="123"/>
                  </a:cubicBezTo>
                  <a:cubicBezTo>
                    <a:pt x="205" y="120"/>
                    <a:pt x="209" y="119"/>
                    <a:pt x="214" y="119"/>
                  </a:cubicBezTo>
                  <a:cubicBezTo>
                    <a:pt x="231" y="119"/>
                    <a:pt x="263" y="130"/>
                    <a:pt x="281" y="135"/>
                  </a:cubicBezTo>
                  <a:cubicBezTo>
                    <a:pt x="284" y="40"/>
                    <a:pt x="284" y="1"/>
                    <a:pt x="2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15"/>
            <p:cNvSpPr/>
            <p:nvPr/>
          </p:nvSpPr>
          <p:spPr>
            <a:xfrm>
              <a:off x="3182625" y="4130800"/>
              <a:ext cx="175" cy="25"/>
            </a:xfrm>
            <a:custGeom>
              <a:rect b="b" l="l" r="r" t="t"/>
              <a:pathLst>
                <a:path extrusionOk="0" h="1" w="7">
                  <a:moveTo>
                    <a:pt x="1" y="1"/>
                  </a:move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15"/>
            <p:cNvSpPr/>
            <p:nvPr/>
          </p:nvSpPr>
          <p:spPr>
            <a:xfrm>
              <a:off x="3141950" y="4206975"/>
              <a:ext cx="8800" cy="4350"/>
            </a:xfrm>
            <a:custGeom>
              <a:rect b="b" l="l" r="r" t="t"/>
              <a:pathLst>
                <a:path extrusionOk="0" h="174" w="352">
                  <a:moveTo>
                    <a:pt x="263" y="0"/>
                  </a:moveTo>
                  <a:cubicBezTo>
                    <a:pt x="173" y="0"/>
                    <a:pt x="84" y="6"/>
                    <a:pt x="0" y="6"/>
                  </a:cubicBezTo>
                  <a:lnTo>
                    <a:pt x="0" y="48"/>
                  </a:lnTo>
                  <a:cubicBezTo>
                    <a:pt x="90" y="90"/>
                    <a:pt x="179" y="132"/>
                    <a:pt x="268" y="173"/>
                  </a:cubicBezTo>
                  <a:lnTo>
                    <a:pt x="274" y="173"/>
                  </a:lnTo>
                  <a:cubicBezTo>
                    <a:pt x="352" y="102"/>
                    <a:pt x="286" y="54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15"/>
            <p:cNvSpPr/>
            <p:nvPr/>
          </p:nvSpPr>
          <p:spPr>
            <a:xfrm>
              <a:off x="3119725" y="4347075"/>
              <a:ext cx="9275" cy="3000"/>
            </a:xfrm>
            <a:custGeom>
              <a:rect b="b" l="l" r="r" t="t"/>
              <a:pathLst>
                <a:path extrusionOk="0" h="120" w="371">
                  <a:moveTo>
                    <a:pt x="134" y="1"/>
                  </a:moveTo>
                  <a:cubicBezTo>
                    <a:pt x="91" y="1"/>
                    <a:pt x="47" y="10"/>
                    <a:pt x="1" y="30"/>
                  </a:cubicBezTo>
                  <a:cubicBezTo>
                    <a:pt x="132" y="66"/>
                    <a:pt x="233" y="90"/>
                    <a:pt x="371" y="120"/>
                  </a:cubicBezTo>
                  <a:cubicBezTo>
                    <a:pt x="299" y="40"/>
                    <a:pt x="219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15"/>
            <p:cNvSpPr/>
            <p:nvPr/>
          </p:nvSpPr>
          <p:spPr>
            <a:xfrm>
              <a:off x="3054600" y="4614625"/>
              <a:ext cx="7325" cy="5825"/>
            </a:xfrm>
            <a:custGeom>
              <a:rect b="b" l="l" r="r" t="t"/>
              <a:pathLst>
                <a:path extrusionOk="0" h="233" w="293">
                  <a:moveTo>
                    <a:pt x="1" y="0"/>
                  </a:moveTo>
                  <a:lnTo>
                    <a:pt x="1" y="0"/>
                  </a:lnTo>
                  <a:cubicBezTo>
                    <a:pt x="30" y="233"/>
                    <a:pt x="161" y="191"/>
                    <a:pt x="293" y="221"/>
                  </a:cubicBezTo>
                  <a:cubicBezTo>
                    <a:pt x="251" y="48"/>
                    <a:pt x="102" y="9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15"/>
            <p:cNvSpPr/>
            <p:nvPr/>
          </p:nvSpPr>
          <p:spPr>
            <a:xfrm>
              <a:off x="2978875" y="4520000"/>
              <a:ext cx="6600" cy="2250"/>
            </a:xfrm>
            <a:custGeom>
              <a:rect b="b" l="l" r="r" t="t"/>
              <a:pathLst>
                <a:path extrusionOk="0" h="90" w="264">
                  <a:moveTo>
                    <a:pt x="125" y="1"/>
                  </a:moveTo>
                  <a:cubicBezTo>
                    <a:pt x="81" y="1"/>
                    <a:pt x="40" y="20"/>
                    <a:pt x="1" y="59"/>
                  </a:cubicBezTo>
                  <a:cubicBezTo>
                    <a:pt x="59" y="63"/>
                    <a:pt x="107" y="90"/>
                    <a:pt x="163" y="90"/>
                  </a:cubicBezTo>
                  <a:cubicBezTo>
                    <a:pt x="193" y="90"/>
                    <a:pt x="226" y="82"/>
                    <a:pt x="263" y="59"/>
                  </a:cubicBezTo>
                  <a:cubicBezTo>
                    <a:pt x="215" y="20"/>
                    <a:pt x="169" y="1"/>
                    <a:pt x="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15"/>
            <p:cNvSpPr/>
            <p:nvPr/>
          </p:nvSpPr>
          <p:spPr>
            <a:xfrm>
              <a:off x="3145825" y="4213375"/>
              <a:ext cx="3750" cy="6000"/>
            </a:xfrm>
            <a:custGeom>
              <a:rect b="b" l="l" r="r" t="t"/>
              <a:pathLst>
                <a:path extrusionOk="0" h="240" w="150">
                  <a:moveTo>
                    <a:pt x="84" y="1"/>
                  </a:moveTo>
                  <a:cubicBezTo>
                    <a:pt x="54" y="72"/>
                    <a:pt x="30" y="138"/>
                    <a:pt x="0" y="227"/>
                  </a:cubicBezTo>
                  <a:cubicBezTo>
                    <a:pt x="60" y="233"/>
                    <a:pt x="96" y="233"/>
                    <a:pt x="149" y="239"/>
                  </a:cubicBezTo>
                  <a:cubicBezTo>
                    <a:pt x="137" y="150"/>
                    <a:pt x="125" y="78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15"/>
            <p:cNvSpPr/>
            <p:nvPr/>
          </p:nvSpPr>
          <p:spPr>
            <a:xfrm>
              <a:off x="3327500" y="40551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0"/>
                  </a:moveTo>
                  <a:cubicBezTo>
                    <a:pt x="7" y="0"/>
                    <a:pt x="1" y="6"/>
                    <a:pt x="1" y="6"/>
                  </a:cubicBezTo>
                  <a:lnTo>
                    <a:pt x="7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15"/>
            <p:cNvSpPr/>
            <p:nvPr/>
          </p:nvSpPr>
          <p:spPr>
            <a:xfrm>
              <a:off x="3322600" y="4051800"/>
              <a:ext cx="4925" cy="6300"/>
            </a:xfrm>
            <a:custGeom>
              <a:rect b="b" l="l" r="r" t="t"/>
              <a:pathLst>
                <a:path extrusionOk="0" h="252" w="197">
                  <a:moveTo>
                    <a:pt x="18" y="1"/>
                  </a:moveTo>
                  <a:cubicBezTo>
                    <a:pt x="12" y="102"/>
                    <a:pt x="6" y="156"/>
                    <a:pt x="0" y="251"/>
                  </a:cubicBezTo>
                  <a:cubicBezTo>
                    <a:pt x="89" y="198"/>
                    <a:pt x="143" y="168"/>
                    <a:pt x="197" y="138"/>
                  </a:cubicBezTo>
                  <a:cubicBezTo>
                    <a:pt x="149" y="102"/>
                    <a:pt x="95" y="61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15"/>
            <p:cNvSpPr/>
            <p:nvPr/>
          </p:nvSpPr>
          <p:spPr>
            <a:xfrm>
              <a:off x="3359850" y="4428150"/>
              <a:ext cx="325" cy="475"/>
            </a:xfrm>
            <a:custGeom>
              <a:rect b="b" l="l" r="r" t="t"/>
              <a:pathLst>
                <a:path extrusionOk="0" h="19" w="13">
                  <a:moveTo>
                    <a:pt x="1" y="1"/>
                  </a:moveTo>
                  <a:cubicBezTo>
                    <a:pt x="1" y="7"/>
                    <a:pt x="6" y="13"/>
                    <a:pt x="12" y="19"/>
                  </a:cubicBezTo>
                  <a:cubicBezTo>
                    <a:pt x="6" y="13"/>
                    <a:pt x="6" y="7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15"/>
            <p:cNvSpPr/>
            <p:nvPr/>
          </p:nvSpPr>
          <p:spPr>
            <a:xfrm>
              <a:off x="3360150" y="4428600"/>
              <a:ext cx="4350" cy="7625"/>
            </a:xfrm>
            <a:custGeom>
              <a:rect b="b" l="l" r="r" t="t"/>
              <a:pathLst>
                <a:path extrusionOk="0" h="305" w="174">
                  <a:moveTo>
                    <a:pt x="0" y="1"/>
                  </a:moveTo>
                  <a:lnTo>
                    <a:pt x="0" y="1"/>
                  </a:lnTo>
                  <a:cubicBezTo>
                    <a:pt x="12" y="84"/>
                    <a:pt x="30" y="174"/>
                    <a:pt x="60" y="305"/>
                  </a:cubicBezTo>
                  <a:cubicBezTo>
                    <a:pt x="173" y="132"/>
                    <a:pt x="48" y="7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15"/>
            <p:cNvSpPr/>
            <p:nvPr/>
          </p:nvSpPr>
          <p:spPr>
            <a:xfrm>
              <a:off x="3064300" y="4620875"/>
              <a:ext cx="5225" cy="3450"/>
            </a:xfrm>
            <a:custGeom>
              <a:rect b="b" l="l" r="r" t="t"/>
              <a:pathLst>
                <a:path extrusionOk="0" h="138" w="209">
                  <a:moveTo>
                    <a:pt x="18" y="1"/>
                  </a:moveTo>
                  <a:cubicBezTo>
                    <a:pt x="12" y="54"/>
                    <a:pt x="6" y="90"/>
                    <a:pt x="0" y="138"/>
                  </a:cubicBezTo>
                  <a:cubicBezTo>
                    <a:pt x="72" y="132"/>
                    <a:pt x="131" y="126"/>
                    <a:pt x="197" y="120"/>
                  </a:cubicBezTo>
                  <a:cubicBezTo>
                    <a:pt x="203" y="108"/>
                    <a:pt x="203" y="96"/>
                    <a:pt x="209" y="84"/>
                  </a:cubicBezTo>
                  <a:cubicBezTo>
                    <a:pt x="143" y="54"/>
                    <a:pt x="84" y="30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15"/>
            <p:cNvSpPr/>
            <p:nvPr/>
          </p:nvSpPr>
          <p:spPr>
            <a:xfrm>
              <a:off x="2976200" y="4528200"/>
              <a:ext cx="5850" cy="2825"/>
            </a:xfrm>
            <a:custGeom>
              <a:rect b="b" l="l" r="r" t="t"/>
              <a:pathLst>
                <a:path extrusionOk="0" h="113" w="234">
                  <a:moveTo>
                    <a:pt x="132" y="1"/>
                  </a:moveTo>
                  <a:cubicBezTo>
                    <a:pt x="80" y="1"/>
                    <a:pt x="31" y="27"/>
                    <a:pt x="1" y="101"/>
                  </a:cubicBezTo>
                  <a:cubicBezTo>
                    <a:pt x="90" y="101"/>
                    <a:pt x="162" y="107"/>
                    <a:pt x="233" y="113"/>
                  </a:cubicBezTo>
                  <a:cubicBezTo>
                    <a:pt x="221" y="71"/>
                    <a:pt x="215" y="17"/>
                    <a:pt x="191" y="11"/>
                  </a:cubicBezTo>
                  <a:cubicBezTo>
                    <a:pt x="172" y="5"/>
                    <a:pt x="151" y="1"/>
                    <a:pt x="1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15"/>
            <p:cNvSpPr/>
            <p:nvPr/>
          </p:nvSpPr>
          <p:spPr>
            <a:xfrm>
              <a:off x="3139100" y="4215625"/>
              <a:ext cx="3900" cy="4350"/>
            </a:xfrm>
            <a:custGeom>
              <a:rect b="b" l="l" r="r" t="t"/>
              <a:pathLst>
                <a:path extrusionOk="0" h="174" w="156">
                  <a:moveTo>
                    <a:pt x="156" y="0"/>
                  </a:moveTo>
                  <a:cubicBezTo>
                    <a:pt x="108" y="0"/>
                    <a:pt x="55" y="0"/>
                    <a:pt x="7" y="6"/>
                  </a:cubicBezTo>
                  <a:cubicBezTo>
                    <a:pt x="7" y="18"/>
                    <a:pt x="1" y="36"/>
                    <a:pt x="1" y="48"/>
                  </a:cubicBezTo>
                  <a:cubicBezTo>
                    <a:pt x="37" y="78"/>
                    <a:pt x="78" y="113"/>
                    <a:pt x="156" y="173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15"/>
            <p:cNvSpPr/>
            <p:nvPr/>
          </p:nvSpPr>
          <p:spPr>
            <a:xfrm>
              <a:off x="2986775" y="4566475"/>
              <a:ext cx="5550" cy="3150"/>
            </a:xfrm>
            <a:custGeom>
              <a:rect b="b" l="l" r="r" t="t"/>
              <a:pathLst>
                <a:path extrusionOk="0" h="126" w="222">
                  <a:moveTo>
                    <a:pt x="102" y="1"/>
                  </a:moveTo>
                  <a:cubicBezTo>
                    <a:pt x="66" y="1"/>
                    <a:pt x="37" y="48"/>
                    <a:pt x="1" y="72"/>
                  </a:cubicBezTo>
                  <a:cubicBezTo>
                    <a:pt x="7" y="84"/>
                    <a:pt x="13" y="102"/>
                    <a:pt x="19" y="114"/>
                  </a:cubicBezTo>
                  <a:cubicBezTo>
                    <a:pt x="78" y="120"/>
                    <a:pt x="144" y="126"/>
                    <a:pt x="204" y="126"/>
                  </a:cubicBezTo>
                  <a:cubicBezTo>
                    <a:pt x="221" y="42"/>
                    <a:pt x="180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15"/>
            <p:cNvSpPr/>
            <p:nvPr/>
          </p:nvSpPr>
          <p:spPr>
            <a:xfrm>
              <a:off x="2975450" y="4534925"/>
              <a:ext cx="5250" cy="2075"/>
            </a:xfrm>
            <a:custGeom>
              <a:rect b="b" l="l" r="r" t="t"/>
              <a:pathLst>
                <a:path extrusionOk="0" h="83" w="210">
                  <a:moveTo>
                    <a:pt x="110" y="1"/>
                  </a:moveTo>
                  <a:cubicBezTo>
                    <a:pt x="74" y="1"/>
                    <a:pt x="37" y="16"/>
                    <a:pt x="1" y="46"/>
                  </a:cubicBezTo>
                  <a:cubicBezTo>
                    <a:pt x="60" y="58"/>
                    <a:pt x="114" y="76"/>
                    <a:pt x="162" y="82"/>
                  </a:cubicBezTo>
                  <a:cubicBezTo>
                    <a:pt x="174" y="82"/>
                    <a:pt x="192" y="58"/>
                    <a:pt x="209" y="40"/>
                  </a:cubicBezTo>
                  <a:cubicBezTo>
                    <a:pt x="177" y="14"/>
                    <a:pt x="144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15"/>
            <p:cNvSpPr/>
            <p:nvPr/>
          </p:nvSpPr>
          <p:spPr>
            <a:xfrm>
              <a:off x="3159525" y="4150975"/>
              <a:ext cx="6000" cy="3350"/>
            </a:xfrm>
            <a:custGeom>
              <a:rect b="b" l="l" r="r" t="t"/>
              <a:pathLst>
                <a:path extrusionOk="0" h="134" w="240">
                  <a:moveTo>
                    <a:pt x="113" y="0"/>
                  </a:moveTo>
                  <a:cubicBezTo>
                    <a:pt x="80" y="0"/>
                    <a:pt x="43" y="12"/>
                    <a:pt x="1" y="34"/>
                  </a:cubicBezTo>
                  <a:cubicBezTo>
                    <a:pt x="49" y="90"/>
                    <a:pt x="92" y="134"/>
                    <a:pt x="141" y="134"/>
                  </a:cubicBezTo>
                  <a:cubicBezTo>
                    <a:pt x="171" y="134"/>
                    <a:pt x="203" y="117"/>
                    <a:pt x="239" y="76"/>
                  </a:cubicBezTo>
                  <a:cubicBezTo>
                    <a:pt x="201" y="24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15"/>
            <p:cNvSpPr/>
            <p:nvPr/>
          </p:nvSpPr>
          <p:spPr>
            <a:xfrm>
              <a:off x="2981725" y="4523725"/>
              <a:ext cx="4475" cy="3350"/>
            </a:xfrm>
            <a:custGeom>
              <a:rect b="b" l="l" r="r" t="t"/>
              <a:pathLst>
                <a:path extrusionOk="0" h="134" w="179">
                  <a:moveTo>
                    <a:pt x="67" y="0"/>
                  </a:moveTo>
                  <a:cubicBezTo>
                    <a:pt x="56" y="0"/>
                    <a:pt x="44" y="2"/>
                    <a:pt x="30" y="5"/>
                  </a:cubicBezTo>
                  <a:cubicBezTo>
                    <a:pt x="18" y="11"/>
                    <a:pt x="0" y="47"/>
                    <a:pt x="6" y="59"/>
                  </a:cubicBezTo>
                  <a:cubicBezTo>
                    <a:pt x="24" y="109"/>
                    <a:pt x="52" y="133"/>
                    <a:pt x="90" y="133"/>
                  </a:cubicBezTo>
                  <a:cubicBezTo>
                    <a:pt x="116" y="133"/>
                    <a:pt x="145" y="122"/>
                    <a:pt x="179" y="101"/>
                  </a:cubicBezTo>
                  <a:cubicBezTo>
                    <a:pt x="154" y="50"/>
                    <a:pt x="129" y="0"/>
                    <a:pt x="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15"/>
            <p:cNvSpPr/>
            <p:nvPr/>
          </p:nvSpPr>
          <p:spPr>
            <a:xfrm>
              <a:off x="3279075" y="4600100"/>
              <a:ext cx="5225" cy="3225"/>
            </a:xfrm>
            <a:custGeom>
              <a:rect b="b" l="l" r="r" t="t"/>
              <a:pathLst>
                <a:path extrusionOk="0" h="129" w="209">
                  <a:moveTo>
                    <a:pt x="120" y="1"/>
                  </a:moveTo>
                  <a:cubicBezTo>
                    <a:pt x="72" y="1"/>
                    <a:pt x="40" y="49"/>
                    <a:pt x="0" y="128"/>
                  </a:cubicBezTo>
                  <a:cubicBezTo>
                    <a:pt x="102" y="86"/>
                    <a:pt x="155" y="63"/>
                    <a:pt x="209" y="39"/>
                  </a:cubicBezTo>
                  <a:cubicBezTo>
                    <a:pt x="173" y="13"/>
                    <a:pt x="145" y="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15"/>
            <p:cNvSpPr/>
            <p:nvPr/>
          </p:nvSpPr>
          <p:spPr>
            <a:xfrm>
              <a:off x="3153575" y="4164025"/>
              <a:ext cx="6125" cy="3025"/>
            </a:xfrm>
            <a:custGeom>
              <a:rect b="b" l="l" r="r" t="t"/>
              <a:pathLst>
                <a:path extrusionOk="0" h="121" w="245">
                  <a:moveTo>
                    <a:pt x="89" y="1"/>
                  </a:moveTo>
                  <a:cubicBezTo>
                    <a:pt x="55" y="1"/>
                    <a:pt x="28" y="16"/>
                    <a:pt x="0" y="49"/>
                  </a:cubicBezTo>
                  <a:cubicBezTo>
                    <a:pt x="6" y="73"/>
                    <a:pt x="12" y="97"/>
                    <a:pt x="18" y="121"/>
                  </a:cubicBezTo>
                  <a:cubicBezTo>
                    <a:pt x="78" y="103"/>
                    <a:pt x="137" y="91"/>
                    <a:pt x="245" y="61"/>
                  </a:cubicBezTo>
                  <a:cubicBezTo>
                    <a:pt x="177" y="22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15"/>
            <p:cNvSpPr/>
            <p:nvPr/>
          </p:nvSpPr>
          <p:spPr>
            <a:xfrm>
              <a:off x="3041025" y="4459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15"/>
            <p:cNvSpPr/>
            <p:nvPr/>
          </p:nvSpPr>
          <p:spPr>
            <a:xfrm>
              <a:off x="3037150" y="4457375"/>
              <a:ext cx="3900" cy="5250"/>
            </a:xfrm>
            <a:custGeom>
              <a:rect b="b" l="l" r="r" t="t"/>
              <a:pathLst>
                <a:path extrusionOk="0" h="210" w="156">
                  <a:moveTo>
                    <a:pt x="37" y="0"/>
                  </a:moveTo>
                  <a:cubicBezTo>
                    <a:pt x="25" y="12"/>
                    <a:pt x="13" y="18"/>
                    <a:pt x="1" y="30"/>
                  </a:cubicBezTo>
                  <a:cubicBezTo>
                    <a:pt x="19" y="90"/>
                    <a:pt x="31" y="149"/>
                    <a:pt x="49" y="209"/>
                  </a:cubicBezTo>
                  <a:cubicBezTo>
                    <a:pt x="90" y="161"/>
                    <a:pt x="126" y="132"/>
                    <a:pt x="156" y="96"/>
                  </a:cubicBezTo>
                  <a:cubicBezTo>
                    <a:pt x="114" y="66"/>
                    <a:pt x="78" y="30"/>
                    <a:pt x="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15"/>
            <p:cNvSpPr/>
            <p:nvPr/>
          </p:nvSpPr>
          <p:spPr>
            <a:xfrm>
              <a:off x="3139250" y="4211600"/>
              <a:ext cx="5250" cy="2225"/>
            </a:xfrm>
            <a:custGeom>
              <a:rect b="b" l="l" r="r" t="t"/>
              <a:pathLst>
                <a:path extrusionOk="0" h="89" w="210">
                  <a:moveTo>
                    <a:pt x="1" y="0"/>
                  </a:moveTo>
                  <a:cubicBezTo>
                    <a:pt x="32" y="59"/>
                    <a:pt x="65" y="89"/>
                    <a:pt x="100" y="89"/>
                  </a:cubicBezTo>
                  <a:cubicBezTo>
                    <a:pt x="134" y="89"/>
                    <a:pt x="170" y="64"/>
                    <a:pt x="210" y="12"/>
                  </a:cubicBezTo>
                  <a:cubicBezTo>
                    <a:pt x="144" y="6"/>
                    <a:pt x="78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15"/>
            <p:cNvSpPr/>
            <p:nvPr/>
          </p:nvSpPr>
          <p:spPr>
            <a:xfrm>
              <a:off x="3337800" y="4516700"/>
              <a:ext cx="6725" cy="2225"/>
            </a:xfrm>
            <a:custGeom>
              <a:rect b="b" l="l" r="r" t="t"/>
              <a:pathLst>
                <a:path extrusionOk="0" h="89" w="269">
                  <a:moveTo>
                    <a:pt x="8" y="23"/>
                  </a:moveTo>
                  <a:cubicBezTo>
                    <a:pt x="5" y="24"/>
                    <a:pt x="3" y="24"/>
                    <a:pt x="0" y="24"/>
                  </a:cubicBezTo>
                  <a:cubicBezTo>
                    <a:pt x="3" y="24"/>
                    <a:pt x="5" y="24"/>
                    <a:pt x="8" y="23"/>
                  </a:cubicBezTo>
                  <a:close/>
                  <a:moveTo>
                    <a:pt x="154" y="0"/>
                  </a:moveTo>
                  <a:cubicBezTo>
                    <a:pt x="103" y="0"/>
                    <a:pt x="55" y="19"/>
                    <a:pt x="8" y="23"/>
                  </a:cubicBezTo>
                  <a:lnTo>
                    <a:pt x="8" y="23"/>
                  </a:lnTo>
                  <a:cubicBezTo>
                    <a:pt x="8" y="23"/>
                    <a:pt x="9" y="23"/>
                    <a:pt x="10" y="23"/>
                  </a:cubicBezTo>
                  <a:cubicBezTo>
                    <a:pt x="65" y="23"/>
                    <a:pt x="116" y="88"/>
                    <a:pt x="179" y="88"/>
                  </a:cubicBezTo>
                  <a:cubicBezTo>
                    <a:pt x="206" y="88"/>
                    <a:pt x="236" y="76"/>
                    <a:pt x="268" y="42"/>
                  </a:cubicBezTo>
                  <a:cubicBezTo>
                    <a:pt x="229" y="10"/>
                    <a:pt x="191" y="0"/>
                    <a:pt x="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15"/>
            <p:cNvSpPr/>
            <p:nvPr/>
          </p:nvSpPr>
          <p:spPr>
            <a:xfrm>
              <a:off x="2982300" y="4530250"/>
              <a:ext cx="4800" cy="2825"/>
            </a:xfrm>
            <a:custGeom>
              <a:rect b="b" l="l" r="r" t="t"/>
              <a:pathLst>
                <a:path extrusionOk="0" h="113" w="192">
                  <a:moveTo>
                    <a:pt x="192" y="1"/>
                  </a:moveTo>
                  <a:lnTo>
                    <a:pt x="192" y="1"/>
                  </a:lnTo>
                  <a:cubicBezTo>
                    <a:pt x="120" y="13"/>
                    <a:pt x="61" y="25"/>
                    <a:pt x="1" y="31"/>
                  </a:cubicBezTo>
                  <a:cubicBezTo>
                    <a:pt x="66" y="84"/>
                    <a:pt x="100" y="112"/>
                    <a:pt x="123" y="112"/>
                  </a:cubicBezTo>
                  <a:cubicBezTo>
                    <a:pt x="150" y="112"/>
                    <a:pt x="163" y="76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15"/>
            <p:cNvSpPr/>
            <p:nvPr/>
          </p:nvSpPr>
          <p:spPr>
            <a:xfrm>
              <a:off x="2982025" y="4531000"/>
              <a:ext cx="300" cy="175"/>
            </a:xfrm>
            <a:custGeom>
              <a:rect b="b" l="l" r="r" t="t"/>
              <a:pathLst>
                <a:path extrusionOk="0" h="7" w="12">
                  <a:moveTo>
                    <a:pt x="0" y="1"/>
                  </a:moveTo>
                  <a:cubicBezTo>
                    <a:pt x="0" y="1"/>
                    <a:pt x="0" y="1"/>
                    <a:pt x="0" y="7"/>
                  </a:cubicBezTo>
                  <a:cubicBezTo>
                    <a:pt x="0" y="7"/>
                    <a:pt x="6" y="1"/>
                    <a:pt x="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15"/>
            <p:cNvSpPr/>
            <p:nvPr/>
          </p:nvSpPr>
          <p:spPr>
            <a:xfrm>
              <a:off x="3124800" y="4332175"/>
              <a:ext cx="5100" cy="4500"/>
            </a:xfrm>
            <a:custGeom>
              <a:rect b="b" l="l" r="r" t="t"/>
              <a:pathLst>
                <a:path extrusionOk="0" h="180" w="204">
                  <a:moveTo>
                    <a:pt x="108" y="0"/>
                  </a:moveTo>
                  <a:cubicBezTo>
                    <a:pt x="78" y="24"/>
                    <a:pt x="48" y="42"/>
                    <a:pt x="1" y="78"/>
                  </a:cubicBezTo>
                  <a:cubicBezTo>
                    <a:pt x="78" y="120"/>
                    <a:pt x="126" y="149"/>
                    <a:pt x="179" y="179"/>
                  </a:cubicBezTo>
                  <a:lnTo>
                    <a:pt x="203" y="155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15"/>
            <p:cNvSpPr/>
            <p:nvPr/>
          </p:nvSpPr>
          <p:spPr>
            <a:xfrm>
              <a:off x="3156250" y="41791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15"/>
            <p:cNvSpPr/>
            <p:nvPr/>
          </p:nvSpPr>
          <p:spPr>
            <a:xfrm>
              <a:off x="3150725" y="4178050"/>
              <a:ext cx="5550" cy="2725"/>
            </a:xfrm>
            <a:custGeom>
              <a:rect b="b" l="l" r="r" t="t"/>
              <a:pathLst>
                <a:path extrusionOk="0" h="109" w="222">
                  <a:moveTo>
                    <a:pt x="1" y="1"/>
                  </a:moveTo>
                  <a:lnTo>
                    <a:pt x="1" y="1"/>
                  </a:lnTo>
                  <a:cubicBezTo>
                    <a:pt x="40" y="63"/>
                    <a:pt x="69" y="109"/>
                    <a:pt x="77" y="109"/>
                  </a:cubicBezTo>
                  <a:cubicBezTo>
                    <a:pt x="78" y="109"/>
                    <a:pt x="78" y="108"/>
                    <a:pt x="78" y="108"/>
                  </a:cubicBezTo>
                  <a:cubicBezTo>
                    <a:pt x="132" y="96"/>
                    <a:pt x="174" y="66"/>
                    <a:pt x="222" y="42"/>
                  </a:cubicBezTo>
                  <a:cubicBezTo>
                    <a:pt x="162" y="31"/>
                    <a:pt x="102" y="1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15"/>
            <p:cNvSpPr/>
            <p:nvPr/>
          </p:nvSpPr>
          <p:spPr>
            <a:xfrm>
              <a:off x="3143425" y="4198025"/>
              <a:ext cx="3750" cy="2700"/>
            </a:xfrm>
            <a:custGeom>
              <a:rect b="b" l="l" r="r" t="t"/>
              <a:pathLst>
                <a:path extrusionOk="0" h="108" w="150">
                  <a:moveTo>
                    <a:pt x="126" y="1"/>
                  </a:moveTo>
                  <a:cubicBezTo>
                    <a:pt x="84" y="7"/>
                    <a:pt x="43" y="19"/>
                    <a:pt x="1" y="30"/>
                  </a:cubicBezTo>
                  <a:cubicBezTo>
                    <a:pt x="7" y="54"/>
                    <a:pt x="19" y="84"/>
                    <a:pt x="25" y="108"/>
                  </a:cubicBezTo>
                  <a:cubicBezTo>
                    <a:pt x="66" y="90"/>
                    <a:pt x="108" y="78"/>
                    <a:pt x="144" y="60"/>
                  </a:cubicBezTo>
                  <a:cubicBezTo>
                    <a:pt x="150" y="54"/>
                    <a:pt x="132" y="1"/>
                    <a:pt x="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15"/>
            <p:cNvSpPr/>
            <p:nvPr/>
          </p:nvSpPr>
          <p:spPr>
            <a:xfrm>
              <a:off x="3125850" y="4302850"/>
              <a:ext cx="4500" cy="2525"/>
            </a:xfrm>
            <a:custGeom>
              <a:rect b="b" l="l" r="r" t="t"/>
              <a:pathLst>
                <a:path extrusionOk="0" h="101" w="180">
                  <a:moveTo>
                    <a:pt x="76" y="1"/>
                  </a:moveTo>
                  <a:cubicBezTo>
                    <a:pt x="57" y="1"/>
                    <a:pt x="39" y="13"/>
                    <a:pt x="6" y="35"/>
                  </a:cubicBezTo>
                  <a:cubicBezTo>
                    <a:pt x="0" y="41"/>
                    <a:pt x="6" y="64"/>
                    <a:pt x="12" y="100"/>
                  </a:cubicBezTo>
                  <a:cubicBezTo>
                    <a:pt x="66" y="88"/>
                    <a:pt x="114" y="70"/>
                    <a:pt x="179" y="53"/>
                  </a:cubicBezTo>
                  <a:cubicBezTo>
                    <a:pt x="124" y="17"/>
                    <a:pt x="99" y="1"/>
                    <a:pt x="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15"/>
            <p:cNvSpPr/>
            <p:nvPr/>
          </p:nvSpPr>
          <p:spPr>
            <a:xfrm>
              <a:off x="3369100" y="4290875"/>
              <a:ext cx="3750" cy="1975"/>
            </a:xfrm>
            <a:custGeom>
              <a:rect b="b" l="l" r="r" t="t"/>
              <a:pathLst>
                <a:path extrusionOk="0" h="79" w="150">
                  <a:moveTo>
                    <a:pt x="63" y="0"/>
                  </a:moveTo>
                  <a:cubicBezTo>
                    <a:pt x="19" y="0"/>
                    <a:pt x="8" y="34"/>
                    <a:pt x="0" y="78"/>
                  </a:cubicBezTo>
                  <a:cubicBezTo>
                    <a:pt x="36" y="61"/>
                    <a:pt x="78" y="49"/>
                    <a:pt x="149" y="25"/>
                  </a:cubicBezTo>
                  <a:cubicBezTo>
                    <a:pt x="111" y="8"/>
                    <a:pt x="83" y="0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15"/>
            <p:cNvSpPr/>
            <p:nvPr/>
          </p:nvSpPr>
          <p:spPr>
            <a:xfrm>
              <a:off x="3368950" y="42928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cubicBezTo>
                    <a:pt x="6" y="6"/>
                    <a:pt x="6" y="0"/>
                    <a:pt x="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15"/>
            <p:cNvSpPr/>
            <p:nvPr/>
          </p:nvSpPr>
          <p:spPr>
            <a:xfrm>
              <a:off x="3077700" y="4627275"/>
              <a:ext cx="2850" cy="1975"/>
            </a:xfrm>
            <a:custGeom>
              <a:rect b="b" l="l" r="r" t="t"/>
              <a:pathLst>
                <a:path extrusionOk="0" h="79" w="114">
                  <a:moveTo>
                    <a:pt x="24" y="1"/>
                  </a:moveTo>
                  <a:cubicBezTo>
                    <a:pt x="18" y="25"/>
                    <a:pt x="13" y="43"/>
                    <a:pt x="1" y="61"/>
                  </a:cubicBezTo>
                  <a:cubicBezTo>
                    <a:pt x="36" y="67"/>
                    <a:pt x="66" y="73"/>
                    <a:pt x="102" y="78"/>
                  </a:cubicBezTo>
                  <a:cubicBezTo>
                    <a:pt x="102" y="67"/>
                    <a:pt x="108" y="55"/>
                    <a:pt x="114" y="43"/>
                  </a:cubicBezTo>
                  <a:cubicBezTo>
                    <a:pt x="84" y="31"/>
                    <a:pt x="54" y="19"/>
                    <a:pt x="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15"/>
            <p:cNvSpPr/>
            <p:nvPr/>
          </p:nvSpPr>
          <p:spPr>
            <a:xfrm>
              <a:off x="3312000" y="4565575"/>
              <a:ext cx="3150" cy="2125"/>
            </a:xfrm>
            <a:custGeom>
              <a:rect b="b" l="l" r="r" t="t"/>
              <a:pathLst>
                <a:path extrusionOk="0" h="85" w="126">
                  <a:moveTo>
                    <a:pt x="42" y="1"/>
                  </a:moveTo>
                  <a:cubicBezTo>
                    <a:pt x="31" y="1"/>
                    <a:pt x="13" y="25"/>
                    <a:pt x="1" y="37"/>
                  </a:cubicBezTo>
                  <a:cubicBezTo>
                    <a:pt x="19" y="54"/>
                    <a:pt x="37" y="78"/>
                    <a:pt x="60" y="84"/>
                  </a:cubicBezTo>
                  <a:cubicBezTo>
                    <a:pt x="61" y="85"/>
                    <a:pt x="63" y="85"/>
                    <a:pt x="64" y="85"/>
                  </a:cubicBezTo>
                  <a:cubicBezTo>
                    <a:pt x="77" y="85"/>
                    <a:pt x="99" y="58"/>
                    <a:pt x="126" y="37"/>
                  </a:cubicBezTo>
                  <a:cubicBezTo>
                    <a:pt x="90" y="19"/>
                    <a:pt x="66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15"/>
            <p:cNvSpPr/>
            <p:nvPr/>
          </p:nvSpPr>
          <p:spPr>
            <a:xfrm>
              <a:off x="3127625" y="4324725"/>
              <a:ext cx="2875" cy="2400"/>
            </a:xfrm>
            <a:custGeom>
              <a:rect b="b" l="l" r="r" t="t"/>
              <a:pathLst>
                <a:path extrusionOk="0" h="96" w="115">
                  <a:moveTo>
                    <a:pt x="25" y="0"/>
                  </a:moveTo>
                  <a:cubicBezTo>
                    <a:pt x="19" y="12"/>
                    <a:pt x="7" y="24"/>
                    <a:pt x="1" y="36"/>
                  </a:cubicBezTo>
                  <a:cubicBezTo>
                    <a:pt x="31" y="54"/>
                    <a:pt x="55" y="78"/>
                    <a:pt x="90" y="96"/>
                  </a:cubicBezTo>
                  <a:cubicBezTo>
                    <a:pt x="90" y="96"/>
                    <a:pt x="102" y="72"/>
                    <a:pt x="114" y="66"/>
                  </a:cubicBezTo>
                  <a:cubicBezTo>
                    <a:pt x="84" y="42"/>
                    <a:pt x="55" y="24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15"/>
            <p:cNvSpPr/>
            <p:nvPr/>
          </p:nvSpPr>
          <p:spPr>
            <a:xfrm>
              <a:off x="3289350" y="4593450"/>
              <a:ext cx="4200" cy="1500"/>
            </a:xfrm>
            <a:custGeom>
              <a:rect b="b" l="l" r="r" t="t"/>
              <a:pathLst>
                <a:path extrusionOk="0" h="60" w="168">
                  <a:moveTo>
                    <a:pt x="1" y="1"/>
                  </a:moveTo>
                  <a:cubicBezTo>
                    <a:pt x="42" y="36"/>
                    <a:pt x="72" y="59"/>
                    <a:pt x="99" y="59"/>
                  </a:cubicBezTo>
                  <a:cubicBezTo>
                    <a:pt x="122" y="59"/>
                    <a:pt x="143" y="42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15"/>
            <p:cNvSpPr/>
            <p:nvPr/>
          </p:nvSpPr>
          <p:spPr>
            <a:xfrm>
              <a:off x="3331525" y="4053750"/>
              <a:ext cx="3150" cy="2100"/>
            </a:xfrm>
            <a:custGeom>
              <a:rect b="b" l="l" r="r" t="t"/>
              <a:pathLst>
                <a:path extrusionOk="0" h="84" w="126">
                  <a:moveTo>
                    <a:pt x="60" y="0"/>
                  </a:moveTo>
                  <a:cubicBezTo>
                    <a:pt x="42" y="0"/>
                    <a:pt x="19" y="42"/>
                    <a:pt x="1" y="66"/>
                  </a:cubicBezTo>
                  <a:lnTo>
                    <a:pt x="102" y="84"/>
                  </a:lnTo>
                  <a:cubicBezTo>
                    <a:pt x="126" y="42"/>
                    <a:pt x="120" y="6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15"/>
            <p:cNvSpPr/>
            <p:nvPr/>
          </p:nvSpPr>
          <p:spPr>
            <a:xfrm>
              <a:off x="3126750" y="4299225"/>
              <a:ext cx="2850" cy="1525"/>
            </a:xfrm>
            <a:custGeom>
              <a:rect b="b" l="l" r="r" t="t"/>
              <a:pathLst>
                <a:path extrusionOk="0" h="61" w="114">
                  <a:moveTo>
                    <a:pt x="0" y="1"/>
                  </a:moveTo>
                  <a:cubicBezTo>
                    <a:pt x="0" y="25"/>
                    <a:pt x="0" y="43"/>
                    <a:pt x="0" y="60"/>
                  </a:cubicBezTo>
                  <a:cubicBezTo>
                    <a:pt x="42" y="54"/>
                    <a:pt x="78" y="48"/>
                    <a:pt x="113" y="37"/>
                  </a:cubicBezTo>
                  <a:cubicBezTo>
                    <a:pt x="113" y="37"/>
                    <a:pt x="113" y="1"/>
                    <a:pt x="1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15"/>
            <p:cNvSpPr/>
            <p:nvPr/>
          </p:nvSpPr>
          <p:spPr>
            <a:xfrm>
              <a:off x="3128675" y="4288650"/>
              <a:ext cx="3150" cy="4650"/>
            </a:xfrm>
            <a:custGeom>
              <a:rect b="b" l="l" r="r" t="t"/>
              <a:pathLst>
                <a:path extrusionOk="0" h="186" w="126">
                  <a:moveTo>
                    <a:pt x="60" y="0"/>
                  </a:moveTo>
                  <a:lnTo>
                    <a:pt x="60" y="0"/>
                  </a:lnTo>
                  <a:cubicBezTo>
                    <a:pt x="42" y="48"/>
                    <a:pt x="30" y="102"/>
                    <a:pt x="1" y="185"/>
                  </a:cubicBezTo>
                  <a:cubicBezTo>
                    <a:pt x="126" y="138"/>
                    <a:pt x="102" y="72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15"/>
            <p:cNvSpPr/>
            <p:nvPr/>
          </p:nvSpPr>
          <p:spPr>
            <a:xfrm>
              <a:off x="3148350" y="42066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6"/>
                    <a:pt x="7" y="6"/>
                    <a:pt x="7" y="6"/>
                  </a:cubicBezTo>
                  <a:cubicBezTo>
                    <a:pt x="7" y="6"/>
                    <a:pt x="7" y="6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15"/>
            <p:cNvSpPr/>
            <p:nvPr/>
          </p:nvSpPr>
          <p:spPr>
            <a:xfrm>
              <a:off x="3147300" y="4204150"/>
              <a:ext cx="3900" cy="2550"/>
            </a:xfrm>
            <a:custGeom>
              <a:rect b="b" l="l" r="r" t="t"/>
              <a:pathLst>
                <a:path extrusionOk="0" h="102" w="156">
                  <a:moveTo>
                    <a:pt x="1" y="0"/>
                  </a:moveTo>
                  <a:cubicBezTo>
                    <a:pt x="25" y="54"/>
                    <a:pt x="37" y="78"/>
                    <a:pt x="49" y="101"/>
                  </a:cubicBezTo>
                  <a:lnTo>
                    <a:pt x="156" y="84"/>
                  </a:lnTo>
                  <a:cubicBezTo>
                    <a:pt x="156" y="72"/>
                    <a:pt x="156" y="54"/>
                    <a:pt x="156" y="42"/>
                  </a:cubicBezTo>
                  <a:cubicBezTo>
                    <a:pt x="114" y="30"/>
                    <a:pt x="66" y="18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15"/>
            <p:cNvSpPr/>
            <p:nvPr/>
          </p:nvSpPr>
          <p:spPr>
            <a:xfrm>
              <a:off x="3331225" y="4270325"/>
              <a:ext cx="11950" cy="18050"/>
            </a:xfrm>
            <a:custGeom>
              <a:rect b="b" l="l" r="r" t="t"/>
              <a:pathLst>
                <a:path extrusionOk="0" h="722" w="478">
                  <a:moveTo>
                    <a:pt x="382" y="0"/>
                  </a:moveTo>
                  <a:lnTo>
                    <a:pt x="382" y="0"/>
                  </a:lnTo>
                  <a:cubicBezTo>
                    <a:pt x="323" y="24"/>
                    <a:pt x="275" y="54"/>
                    <a:pt x="233" y="72"/>
                  </a:cubicBezTo>
                  <a:cubicBezTo>
                    <a:pt x="245" y="149"/>
                    <a:pt x="275" y="221"/>
                    <a:pt x="257" y="274"/>
                  </a:cubicBezTo>
                  <a:cubicBezTo>
                    <a:pt x="239" y="316"/>
                    <a:pt x="156" y="340"/>
                    <a:pt x="96" y="370"/>
                  </a:cubicBezTo>
                  <a:cubicBezTo>
                    <a:pt x="138" y="418"/>
                    <a:pt x="180" y="453"/>
                    <a:pt x="233" y="507"/>
                  </a:cubicBezTo>
                  <a:cubicBezTo>
                    <a:pt x="156" y="525"/>
                    <a:pt x="96" y="543"/>
                    <a:pt x="1" y="567"/>
                  </a:cubicBezTo>
                  <a:cubicBezTo>
                    <a:pt x="144" y="632"/>
                    <a:pt x="239" y="674"/>
                    <a:pt x="353" y="722"/>
                  </a:cubicBezTo>
                  <a:cubicBezTo>
                    <a:pt x="406" y="459"/>
                    <a:pt x="478" y="233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15"/>
            <p:cNvSpPr/>
            <p:nvPr/>
          </p:nvSpPr>
          <p:spPr>
            <a:xfrm>
              <a:off x="3340625" y="4242900"/>
              <a:ext cx="12850" cy="13575"/>
            </a:xfrm>
            <a:custGeom>
              <a:rect b="b" l="l" r="r" t="t"/>
              <a:pathLst>
                <a:path extrusionOk="0" h="543" w="514">
                  <a:moveTo>
                    <a:pt x="322" y="0"/>
                  </a:moveTo>
                  <a:cubicBezTo>
                    <a:pt x="304" y="54"/>
                    <a:pt x="287" y="96"/>
                    <a:pt x="275" y="143"/>
                  </a:cubicBezTo>
                  <a:cubicBezTo>
                    <a:pt x="191" y="113"/>
                    <a:pt x="114" y="84"/>
                    <a:pt x="36" y="54"/>
                  </a:cubicBezTo>
                  <a:cubicBezTo>
                    <a:pt x="24" y="66"/>
                    <a:pt x="18" y="78"/>
                    <a:pt x="6" y="96"/>
                  </a:cubicBezTo>
                  <a:cubicBezTo>
                    <a:pt x="48" y="143"/>
                    <a:pt x="90" y="191"/>
                    <a:pt x="132" y="239"/>
                  </a:cubicBezTo>
                  <a:cubicBezTo>
                    <a:pt x="96" y="262"/>
                    <a:pt x="54" y="280"/>
                    <a:pt x="0" y="310"/>
                  </a:cubicBezTo>
                  <a:cubicBezTo>
                    <a:pt x="102" y="394"/>
                    <a:pt x="191" y="471"/>
                    <a:pt x="281" y="543"/>
                  </a:cubicBezTo>
                  <a:cubicBezTo>
                    <a:pt x="299" y="543"/>
                    <a:pt x="310" y="537"/>
                    <a:pt x="328" y="537"/>
                  </a:cubicBezTo>
                  <a:cubicBezTo>
                    <a:pt x="293" y="334"/>
                    <a:pt x="400" y="191"/>
                    <a:pt x="513" y="24"/>
                  </a:cubicBezTo>
                  <a:cubicBezTo>
                    <a:pt x="430" y="12"/>
                    <a:pt x="376" y="6"/>
                    <a:pt x="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15"/>
            <p:cNvSpPr/>
            <p:nvPr/>
          </p:nvSpPr>
          <p:spPr>
            <a:xfrm>
              <a:off x="3324675" y="4308775"/>
              <a:ext cx="12700" cy="9875"/>
            </a:xfrm>
            <a:custGeom>
              <a:rect b="b" l="l" r="r" t="t"/>
              <a:pathLst>
                <a:path extrusionOk="0" h="395" w="508">
                  <a:moveTo>
                    <a:pt x="135" y="1"/>
                  </a:moveTo>
                  <a:cubicBezTo>
                    <a:pt x="116" y="1"/>
                    <a:pt x="98" y="2"/>
                    <a:pt x="78" y="6"/>
                  </a:cubicBezTo>
                  <a:cubicBezTo>
                    <a:pt x="120" y="120"/>
                    <a:pt x="263" y="126"/>
                    <a:pt x="269" y="263"/>
                  </a:cubicBezTo>
                  <a:cubicBezTo>
                    <a:pt x="191" y="239"/>
                    <a:pt x="120" y="221"/>
                    <a:pt x="1" y="191"/>
                  </a:cubicBezTo>
                  <a:lnTo>
                    <a:pt x="1" y="191"/>
                  </a:lnTo>
                  <a:cubicBezTo>
                    <a:pt x="134" y="320"/>
                    <a:pt x="285" y="394"/>
                    <a:pt x="388" y="394"/>
                  </a:cubicBezTo>
                  <a:cubicBezTo>
                    <a:pt x="432" y="394"/>
                    <a:pt x="468" y="381"/>
                    <a:pt x="489" y="352"/>
                  </a:cubicBezTo>
                  <a:cubicBezTo>
                    <a:pt x="460" y="316"/>
                    <a:pt x="424" y="269"/>
                    <a:pt x="394" y="227"/>
                  </a:cubicBezTo>
                  <a:cubicBezTo>
                    <a:pt x="430" y="215"/>
                    <a:pt x="466" y="203"/>
                    <a:pt x="501" y="191"/>
                  </a:cubicBezTo>
                  <a:cubicBezTo>
                    <a:pt x="507" y="173"/>
                    <a:pt x="507" y="161"/>
                    <a:pt x="507" y="143"/>
                  </a:cubicBezTo>
                  <a:cubicBezTo>
                    <a:pt x="380" y="117"/>
                    <a:pt x="281" y="1"/>
                    <a:pt x="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15"/>
            <p:cNvSpPr/>
            <p:nvPr/>
          </p:nvSpPr>
          <p:spPr>
            <a:xfrm>
              <a:off x="3332275" y="4288400"/>
              <a:ext cx="6425" cy="12650"/>
            </a:xfrm>
            <a:custGeom>
              <a:rect b="b" l="l" r="r" t="t"/>
              <a:pathLst>
                <a:path extrusionOk="0" h="506" w="257">
                  <a:moveTo>
                    <a:pt x="123" y="0"/>
                  </a:moveTo>
                  <a:cubicBezTo>
                    <a:pt x="100" y="0"/>
                    <a:pt x="65" y="9"/>
                    <a:pt x="1" y="22"/>
                  </a:cubicBezTo>
                  <a:cubicBezTo>
                    <a:pt x="24" y="64"/>
                    <a:pt x="84" y="118"/>
                    <a:pt x="72" y="148"/>
                  </a:cubicBezTo>
                  <a:cubicBezTo>
                    <a:pt x="18" y="315"/>
                    <a:pt x="167" y="368"/>
                    <a:pt x="233" y="505"/>
                  </a:cubicBezTo>
                  <a:cubicBezTo>
                    <a:pt x="245" y="386"/>
                    <a:pt x="251" y="303"/>
                    <a:pt x="257" y="183"/>
                  </a:cubicBezTo>
                  <a:cubicBezTo>
                    <a:pt x="245" y="165"/>
                    <a:pt x="215" y="106"/>
                    <a:pt x="179" y="46"/>
                  </a:cubicBezTo>
                  <a:cubicBezTo>
                    <a:pt x="160" y="13"/>
                    <a:pt x="151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15"/>
            <p:cNvSpPr/>
            <p:nvPr/>
          </p:nvSpPr>
          <p:spPr>
            <a:xfrm>
              <a:off x="3324675" y="4338425"/>
              <a:ext cx="10000" cy="7825"/>
            </a:xfrm>
            <a:custGeom>
              <a:rect b="b" l="l" r="r" t="t"/>
              <a:pathLst>
                <a:path extrusionOk="0" h="313" w="400">
                  <a:moveTo>
                    <a:pt x="197" y="1"/>
                  </a:moveTo>
                  <a:cubicBezTo>
                    <a:pt x="114" y="78"/>
                    <a:pt x="66" y="120"/>
                    <a:pt x="1" y="174"/>
                  </a:cubicBezTo>
                  <a:cubicBezTo>
                    <a:pt x="92" y="298"/>
                    <a:pt x="199" y="312"/>
                    <a:pt x="305" y="312"/>
                  </a:cubicBezTo>
                  <a:cubicBezTo>
                    <a:pt x="337" y="312"/>
                    <a:pt x="369" y="311"/>
                    <a:pt x="400" y="311"/>
                  </a:cubicBezTo>
                  <a:cubicBezTo>
                    <a:pt x="299" y="239"/>
                    <a:pt x="185" y="180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15"/>
            <p:cNvSpPr/>
            <p:nvPr/>
          </p:nvSpPr>
          <p:spPr>
            <a:xfrm>
              <a:off x="3351800" y="4222125"/>
              <a:ext cx="8075" cy="7525"/>
            </a:xfrm>
            <a:custGeom>
              <a:rect b="b" l="l" r="r" t="t"/>
              <a:pathLst>
                <a:path extrusionOk="0" h="301" w="323">
                  <a:moveTo>
                    <a:pt x="89" y="0"/>
                  </a:moveTo>
                  <a:cubicBezTo>
                    <a:pt x="60" y="0"/>
                    <a:pt x="31" y="7"/>
                    <a:pt x="1" y="26"/>
                  </a:cubicBezTo>
                  <a:cubicBezTo>
                    <a:pt x="36" y="122"/>
                    <a:pt x="60" y="211"/>
                    <a:pt x="90" y="301"/>
                  </a:cubicBezTo>
                  <a:cubicBezTo>
                    <a:pt x="293" y="301"/>
                    <a:pt x="168" y="110"/>
                    <a:pt x="323" y="44"/>
                  </a:cubicBezTo>
                  <a:cubicBezTo>
                    <a:pt x="221" y="32"/>
                    <a:pt x="153" y="0"/>
                    <a:pt x="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15"/>
            <p:cNvSpPr/>
            <p:nvPr/>
          </p:nvSpPr>
          <p:spPr>
            <a:xfrm>
              <a:off x="3341825" y="4258250"/>
              <a:ext cx="4475" cy="8225"/>
            </a:xfrm>
            <a:custGeom>
              <a:rect b="b" l="l" r="r" t="t"/>
              <a:pathLst>
                <a:path extrusionOk="0" h="329" w="179">
                  <a:moveTo>
                    <a:pt x="0" y="0"/>
                  </a:moveTo>
                  <a:cubicBezTo>
                    <a:pt x="30" y="137"/>
                    <a:pt x="54" y="233"/>
                    <a:pt x="78" y="328"/>
                  </a:cubicBezTo>
                  <a:lnTo>
                    <a:pt x="137" y="328"/>
                  </a:lnTo>
                  <a:cubicBezTo>
                    <a:pt x="155" y="239"/>
                    <a:pt x="179" y="149"/>
                    <a:pt x="173" y="60"/>
                  </a:cubicBezTo>
                  <a:cubicBezTo>
                    <a:pt x="173" y="42"/>
                    <a:pt x="84" y="2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15"/>
            <p:cNvSpPr/>
            <p:nvPr/>
          </p:nvSpPr>
          <p:spPr>
            <a:xfrm>
              <a:off x="3320500" y="4427625"/>
              <a:ext cx="11350" cy="3700"/>
            </a:xfrm>
            <a:custGeom>
              <a:rect b="b" l="l" r="r" t="t"/>
              <a:pathLst>
                <a:path extrusionOk="0" h="148" w="454">
                  <a:moveTo>
                    <a:pt x="188" y="0"/>
                  </a:moveTo>
                  <a:cubicBezTo>
                    <a:pt x="131" y="0"/>
                    <a:pt x="69" y="17"/>
                    <a:pt x="1" y="70"/>
                  </a:cubicBezTo>
                  <a:cubicBezTo>
                    <a:pt x="168" y="99"/>
                    <a:pt x="293" y="123"/>
                    <a:pt x="454" y="147"/>
                  </a:cubicBezTo>
                  <a:cubicBezTo>
                    <a:pt x="424" y="93"/>
                    <a:pt x="412" y="46"/>
                    <a:pt x="388" y="40"/>
                  </a:cubicBezTo>
                  <a:cubicBezTo>
                    <a:pt x="325" y="26"/>
                    <a:pt x="260" y="0"/>
                    <a:pt x="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15"/>
            <p:cNvSpPr/>
            <p:nvPr/>
          </p:nvSpPr>
          <p:spPr>
            <a:xfrm>
              <a:off x="3327950" y="4300225"/>
              <a:ext cx="10325" cy="4250"/>
            </a:xfrm>
            <a:custGeom>
              <a:rect b="b" l="l" r="r" t="t"/>
              <a:pathLst>
                <a:path extrusionOk="0" h="170" w="413">
                  <a:moveTo>
                    <a:pt x="190" y="1"/>
                  </a:moveTo>
                  <a:cubicBezTo>
                    <a:pt x="127" y="1"/>
                    <a:pt x="58" y="14"/>
                    <a:pt x="1" y="44"/>
                  </a:cubicBezTo>
                  <a:cubicBezTo>
                    <a:pt x="108" y="86"/>
                    <a:pt x="197" y="128"/>
                    <a:pt x="287" y="163"/>
                  </a:cubicBezTo>
                  <a:cubicBezTo>
                    <a:pt x="364" y="163"/>
                    <a:pt x="412" y="134"/>
                    <a:pt x="358" y="56"/>
                  </a:cubicBezTo>
                  <a:cubicBezTo>
                    <a:pt x="332" y="20"/>
                    <a:pt x="266" y="1"/>
                    <a:pt x="190" y="1"/>
                  </a:cubicBezTo>
                  <a:close/>
                  <a:moveTo>
                    <a:pt x="287" y="163"/>
                  </a:moveTo>
                  <a:cubicBezTo>
                    <a:pt x="287" y="163"/>
                    <a:pt x="287" y="169"/>
                    <a:pt x="287" y="169"/>
                  </a:cubicBezTo>
                  <a:lnTo>
                    <a:pt x="293" y="169"/>
                  </a:lnTo>
                  <a:lnTo>
                    <a:pt x="287" y="1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15"/>
            <p:cNvSpPr/>
            <p:nvPr/>
          </p:nvSpPr>
          <p:spPr>
            <a:xfrm>
              <a:off x="3324075" y="4400175"/>
              <a:ext cx="9125" cy="4900"/>
            </a:xfrm>
            <a:custGeom>
              <a:rect b="b" l="l" r="r" t="t"/>
              <a:pathLst>
                <a:path extrusionOk="0" h="196" w="365">
                  <a:moveTo>
                    <a:pt x="110" y="1"/>
                  </a:moveTo>
                  <a:cubicBezTo>
                    <a:pt x="74" y="1"/>
                    <a:pt x="37" y="19"/>
                    <a:pt x="1" y="77"/>
                  </a:cubicBezTo>
                  <a:cubicBezTo>
                    <a:pt x="108" y="124"/>
                    <a:pt x="203" y="160"/>
                    <a:pt x="293" y="196"/>
                  </a:cubicBezTo>
                  <a:cubicBezTo>
                    <a:pt x="364" y="118"/>
                    <a:pt x="323" y="59"/>
                    <a:pt x="263" y="47"/>
                  </a:cubicBezTo>
                  <a:cubicBezTo>
                    <a:pt x="217" y="40"/>
                    <a:pt x="164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15"/>
            <p:cNvSpPr/>
            <p:nvPr/>
          </p:nvSpPr>
          <p:spPr>
            <a:xfrm>
              <a:off x="3323325" y="4357475"/>
              <a:ext cx="9725" cy="3650"/>
            </a:xfrm>
            <a:custGeom>
              <a:rect b="b" l="l" r="r" t="t"/>
              <a:pathLst>
                <a:path extrusionOk="0" h="146" w="389">
                  <a:moveTo>
                    <a:pt x="128" y="1"/>
                  </a:moveTo>
                  <a:cubicBezTo>
                    <a:pt x="90" y="1"/>
                    <a:pt x="48" y="13"/>
                    <a:pt x="1" y="44"/>
                  </a:cubicBezTo>
                  <a:cubicBezTo>
                    <a:pt x="102" y="86"/>
                    <a:pt x="182" y="146"/>
                    <a:pt x="271" y="146"/>
                  </a:cubicBezTo>
                  <a:cubicBezTo>
                    <a:pt x="308" y="146"/>
                    <a:pt x="346" y="135"/>
                    <a:pt x="388" y="109"/>
                  </a:cubicBezTo>
                  <a:cubicBezTo>
                    <a:pt x="302" y="83"/>
                    <a:pt x="228" y="1"/>
                    <a:pt x="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15"/>
            <p:cNvSpPr/>
            <p:nvPr/>
          </p:nvSpPr>
          <p:spPr>
            <a:xfrm>
              <a:off x="3368350" y="4198025"/>
              <a:ext cx="175" cy="25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15"/>
            <p:cNvSpPr/>
            <p:nvPr/>
          </p:nvSpPr>
          <p:spPr>
            <a:xfrm>
              <a:off x="3363875" y="4197925"/>
              <a:ext cx="4800" cy="5275"/>
            </a:xfrm>
            <a:custGeom>
              <a:rect b="b" l="l" r="r" t="t"/>
              <a:pathLst>
                <a:path extrusionOk="0" h="211" w="192">
                  <a:moveTo>
                    <a:pt x="127" y="0"/>
                  </a:moveTo>
                  <a:cubicBezTo>
                    <a:pt x="71" y="0"/>
                    <a:pt x="23" y="20"/>
                    <a:pt x="0" y="88"/>
                  </a:cubicBezTo>
                  <a:lnTo>
                    <a:pt x="0" y="94"/>
                  </a:lnTo>
                  <a:cubicBezTo>
                    <a:pt x="38" y="147"/>
                    <a:pt x="70" y="210"/>
                    <a:pt x="141" y="210"/>
                  </a:cubicBezTo>
                  <a:cubicBezTo>
                    <a:pt x="149" y="210"/>
                    <a:pt x="158" y="209"/>
                    <a:pt x="167" y="207"/>
                  </a:cubicBezTo>
                  <a:cubicBezTo>
                    <a:pt x="179" y="183"/>
                    <a:pt x="191" y="172"/>
                    <a:pt x="191" y="160"/>
                  </a:cubicBezTo>
                  <a:cubicBezTo>
                    <a:pt x="191" y="106"/>
                    <a:pt x="185" y="58"/>
                    <a:pt x="179" y="5"/>
                  </a:cubicBezTo>
                  <a:cubicBezTo>
                    <a:pt x="161" y="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15"/>
            <p:cNvSpPr/>
            <p:nvPr/>
          </p:nvSpPr>
          <p:spPr>
            <a:xfrm>
              <a:off x="3323325" y="4423100"/>
              <a:ext cx="8525" cy="3450"/>
            </a:xfrm>
            <a:custGeom>
              <a:rect b="b" l="l" r="r" t="t"/>
              <a:pathLst>
                <a:path extrusionOk="0" h="138" w="341">
                  <a:moveTo>
                    <a:pt x="116" y="1"/>
                  </a:moveTo>
                  <a:cubicBezTo>
                    <a:pt x="72" y="1"/>
                    <a:pt x="33" y="15"/>
                    <a:pt x="1" y="42"/>
                  </a:cubicBezTo>
                  <a:cubicBezTo>
                    <a:pt x="120" y="78"/>
                    <a:pt x="221" y="107"/>
                    <a:pt x="329" y="137"/>
                  </a:cubicBezTo>
                  <a:cubicBezTo>
                    <a:pt x="335" y="119"/>
                    <a:pt x="335" y="101"/>
                    <a:pt x="341" y="84"/>
                  </a:cubicBezTo>
                  <a:cubicBezTo>
                    <a:pt x="254" y="28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15"/>
            <p:cNvSpPr/>
            <p:nvPr/>
          </p:nvSpPr>
          <p:spPr>
            <a:xfrm>
              <a:off x="3329600" y="4304450"/>
              <a:ext cx="7325" cy="3300"/>
            </a:xfrm>
            <a:custGeom>
              <a:rect b="b" l="l" r="r" t="t"/>
              <a:pathLst>
                <a:path extrusionOk="0" h="132" w="293">
                  <a:moveTo>
                    <a:pt x="221" y="0"/>
                  </a:moveTo>
                  <a:cubicBezTo>
                    <a:pt x="149" y="0"/>
                    <a:pt x="72" y="0"/>
                    <a:pt x="0" y="6"/>
                  </a:cubicBezTo>
                  <a:cubicBezTo>
                    <a:pt x="78" y="120"/>
                    <a:pt x="173" y="120"/>
                    <a:pt x="292" y="132"/>
                  </a:cubicBezTo>
                  <a:cubicBezTo>
                    <a:pt x="263" y="72"/>
                    <a:pt x="245" y="36"/>
                    <a:pt x="2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15"/>
            <p:cNvSpPr/>
            <p:nvPr/>
          </p:nvSpPr>
          <p:spPr>
            <a:xfrm>
              <a:off x="3323475" y="4362275"/>
              <a:ext cx="9725" cy="4050"/>
            </a:xfrm>
            <a:custGeom>
              <a:rect b="b" l="l" r="r" t="t"/>
              <a:pathLst>
                <a:path extrusionOk="0" h="162" w="389">
                  <a:moveTo>
                    <a:pt x="19" y="1"/>
                  </a:moveTo>
                  <a:cubicBezTo>
                    <a:pt x="13" y="19"/>
                    <a:pt x="7" y="42"/>
                    <a:pt x="1" y="60"/>
                  </a:cubicBezTo>
                  <a:cubicBezTo>
                    <a:pt x="120" y="96"/>
                    <a:pt x="239" y="126"/>
                    <a:pt x="364" y="162"/>
                  </a:cubicBezTo>
                  <a:cubicBezTo>
                    <a:pt x="370" y="144"/>
                    <a:pt x="382" y="120"/>
                    <a:pt x="388" y="102"/>
                  </a:cubicBezTo>
                  <a:cubicBezTo>
                    <a:pt x="269" y="66"/>
                    <a:pt x="144" y="36"/>
                    <a:pt x="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15"/>
            <p:cNvSpPr/>
            <p:nvPr/>
          </p:nvSpPr>
          <p:spPr>
            <a:xfrm>
              <a:off x="3319600" y="4438750"/>
              <a:ext cx="10925" cy="3000"/>
            </a:xfrm>
            <a:custGeom>
              <a:rect b="b" l="l" r="r" t="t"/>
              <a:pathLst>
                <a:path extrusionOk="0" h="120" w="437">
                  <a:moveTo>
                    <a:pt x="146" y="1"/>
                  </a:moveTo>
                  <a:cubicBezTo>
                    <a:pt x="100" y="1"/>
                    <a:pt x="52" y="9"/>
                    <a:pt x="1" y="24"/>
                  </a:cubicBezTo>
                  <a:cubicBezTo>
                    <a:pt x="150" y="60"/>
                    <a:pt x="269" y="84"/>
                    <a:pt x="436" y="119"/>
                  </a:cubicBezTo>
                  <a:cubicBezTo>
                    <a:pt x="338" y="38"/>
                    <a:pt x="246" y="1"/>
                    <a:pt x="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15"/>
            <p:cNvSpPr/>
            <p:nvPr/>
          </p:nvSpPr>
          <p:spPr>
            <a:xfrm>
              <a:off x="3326625" y="4405500"/>
              <a:ext cx="4625" cy="4675"/>
            </a:xfrm>
            <a:custGeom>
              <a:rect b="b" l="l" r="r" t="t"/>
              <a:pathLst>
                <a:path extrusionOk="0" h="187" w="185">
                  <a:moveTo>
                    <a:pt x="0" y="1"/>
                  </a:moveTo>
                  <a:cubicBezTo>
                    <a:pt x="26" y="98"/>
                    <a:pt x="34" y="187"/>
                    <a:pt x="130" y="187"/>
                  </a:cubicBezTo>
                  <a:cubicBezTo>
                    <a:pt x="146" y="187"/>
                    <a:pt x="164" y="184"/>
                    <a:pt x="185" y="179"/>
                  </a:cubicBezTo>
                  <a:cubicBezTo>
                    <a:pt x="173" y="66"/>
                    <a:pt x="119" y="1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15"/>
            <p:cNvSpPr/>
            <p:nvPr/>
          </p:nvSpPr>
          <p:spPr>
            <a:xfrm>
              <a:off x="3230325" y="4583925"/>
              <a:ext cx="4200" cy="4775"/>
            </a:xfrm>
            <a:custGeom>
              <a:rect b="b" l="l" r="r" t="t"/>
              <a:pathLst>
                <a:path extrusionOk="0" h="191" w="168">
                  <a:moveTo>
                    <a:pt x="60" y="0"/>
                  </a:moveTo>
                  <a:lnTo>
                    <a:pt x="60" y="0"/>
                  </a:lnTo>
                  <a:cubicBezTo>
                    <a:pt x="1" y="119"/>
                    <a:pt x="1" y="119"/>
                    <a:pt x="102" y="191"/>
                  </a:cubicBezTo>
                  <a:cubicBezTo>
                    <a:pt x="138" y="113"/>
                    <a:pt x="168" y="42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15"/>
            <p:cNvSpPr/>
            <p:nvPr/>
          </p:nvSpPr>
          <p:spPr>
            <a:xfrm>
              <a:off x="3320500" y="4432175"/>
              <a:ext cx="6725" cy="4350"/>
            </a:xfrm>
            <a:custGeom>
              <a:rect b="b" l="l" r="r" t="t"/>
              <a:pathLst>
                <a:path extrusionOk="0" h="174" w="269">
                  <a:moveTo>
                    <a:pt x="269" y="1"/>
                  </a:moveTo>
                  <a:lnTo>
                    <a:pt x="269" y="1"/>
                  </a:lnTo>
                  <a:cubicBezTo>
                    <a:pt x="168" y="25"/>
                    <a:pt x="108" y="43"/>
                    <a:pt x="1" y="66"/>
                  </a:cubicBezTo>
                  <a:cubicBezTo>
                    <a:pt x="108" y="114"/>
                    <a:pt x="173" y="144"/>
                    <a:pt x="239" y="174"/>
                  </a:cubicBezTo>
                  <a:cubicBezTo>
                    <a:pt x="245" y="126"/>
                    <a:pt x="257" y="72"/>
                    <a:pt x="2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15"/>
            <p:cNvSpPr/>
            <p:nvPr/>
          </p:nvSpPr>
          <p:spPr>
            <a:xfrm>
              <a:off x="3354325" y="4212625"/>
              <a:ext cx="5250" cy="2775"/>
            </a:xfrm>
            <a:custGeom>
              <a:rect b="b" l="l" r="r" t="t"/>
              <a:pathLst>
                <a:path extrusionOk="0" h="111" w="210">
                  <a:moveTo>
                    <a:pt x="1" y="1"/>
                  </a:moveTo>
                  <a:lnTo>
                    <a:pt x="1" y="1"/>
                  </a:lnTo>
                  <a:cubicBezTo>
                    <a:pt x="30" y="67"/>
                    <a:pt x="66" y="110"/>
                    <a:pt x="112" y="110"/>
                  </a:cubicBezTo>
                  <a:cubicBezTo>
                    <a:pt x="141" y="110"/>
                    <a:pt x="173" y="94"/>
                    <a:pt x="210" y="55"/>
                  </a:cubicBezTo>
                  <a:cubicBezTo>
                    <a:pt x="126" y="31"/>
                    <a:pt x="67" y="1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15"/>
            <p:cNvSpPr/>
            <p:nvPr/>
          </p:nvSpPr>
          <p:spPr>
            <a:xfrm>
              <a:off x="3328550" y="4413650"/>
              <a:ext cx="3300" cy="5450"/>
            </a:xfrm>
            <a:custGeom>
              <a:rect b="b" l="l" r="r" t="t"/>
              <a:pathLst>
                <a:path extrusionOk="0" h="218" w="132">
                  <a:moveTo>
                    <a:pt x="55" y="1"/>
                  </a:moveTo>
                  <a:cubicBezTo>
                    <a:pt x="47" y="1"/>
                    <a:pt x="29" y="10"/>
                    <a:pt x="1" y="14"/>
                  </a:cubicBezTo>
                  <a:cubicBezTo>
                    <a:pt x="12" y="68"/>
                    <a:pt x="24" y="116"/>
                    <a:pt x="42" y="217"/>
                  </a:cubicBezTo>
                  <a:cubicBezTo>
                    <a:pt x="132" y="110"/>
                    <a:pt x="126" y="56"/>
                    <a:pt x="60" y="3"/>
                  </a:cubicBezTo>
                  <a:cubicBezTo>
                    <a:pt x="59" y="1"/>
                    <a:pt x="57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15"/>
            <p:cNvSpPr/>
            <p:nvPr/>
          </p:nvSpPr>
          <p:spPr>
            <a:xfrm>
              <a:off x="3385475" y="4151075"/>
              <a:ext cx="4950" cy="2025"/>
            </a:xfrm>
            <a:custGeom>
              <a:rect b="b" l="l" r="r" t="t"/>
              <a:pathLst>
                <a:path extrusionOk="0" h="81" w="198">
                  <a:moveTo>
                    <a:pt x="69" y="1"/>
                  </a:moveTo>
                  <a:cubicBezTo>
                    <a:pt x="47" y="1"/>
                    <a:pt x="24" y="5"/>
                    <a:pt x="1" y="13"/>
                  </a:cubicBezTo>
                  <a:cubicBezTo>
                    <a:pt x="46" y="45"/>
                    <a:pt x="82" y="81"/>
                    <a:pt x="128" y="81"/>
                  </a:cubicBezTo>
                  <a:cubicBezTo>
                    <a:pt x="149" y="81"/>
                    <a:pt x="171" y="73"/>
                    <a:pt x="198" y="54"/>
                  </a:cubicBezTo>
                  <a:cubicBezTo>
                    <a:pt x="157" y="18"/>
                    <a:pt x="114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15"/>
            <p:cNvSpPr/>
            <p:nvPr/>
          </p:nvSpPr>
          <p:spPr>
            <a:xfrm>
              <a:off x="3324225" y="4328900"/>
              <a:ext cx="4050" cy="5075"/>
            </a:xfrm>
            <a:custGeom>
              <a:rect b="b" l="l" r="r" t="t"/>
              <a:pathLst>
                <a:path extrusionOk="0" h="203" w="162">
                  <a:moveTo>
                    <a:pt x="162" y="0"/>
                  </a:moveTo>
                  <a:cubicBezTo>
                    <a:pt x="102" y="24"/>
                    <a:pt x="60" y="42"/>
                    <a:pt x="1" y="66"/>
                  </a:cubicBezTo>
                  <a:cubicBezTo>
                    <a:pt x="54" y="113"/>
                    <a:pt x="90" y="149"/>
                    <a:pt x="162" y="203"/>
                  </a:cubicBezTo>
                  <a:lnTo>
                    <a:pt x="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15"/>
            <p:cNvSpPr/>
            <p:nvPr/>
          </p:nvSpPr>
          <p:spPr>
            <a:xfrm>
              <a:off x="3160425" y="4334700"/>
              <a:ext cx="6875" cy="2475"/>
            </a:xfrm>
            <a:custGeom>
              <a:rect b="b" l="l" r="r" t="t"/>
              <a:pathLst>
                <a:path extrusionOk="0" h="99" w="275">
                  <a:moveTo>
                    <a:pt x="0" y="1"/>
                  </a:moveTo>
                  <a:cubicBezTo>
                    <a:pt x="46" y="69"/>
                    <a:pt x="86" y="98"/>
                    <a:pt x="133" y="98"/>
                  </a:cubicBezTo>
                  <a:cubicBezTo>
                    <a:pt x="173" y="98"/>
                    <a:pt x="218" y="78"/>
                    <a:pt x="275" y="42"/>
                  </a:cubicBezTo>
                  <a:cubicBezTo>
                    <a:pt x="167" y="25"/>
                    <a:pt x="108" y="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15"/>
            <p:cNvSpPr/>
            <p:nvPr/>
          </p:nvSpPr>
          <p:spPr>
            <a:xfrm>
              <a:off x="3324675" y="4353050"/>
              <a:ext cx="4500" cy="2300"/>
            </a:xfrm>
            <a:custGeom>
              <a:rect b="b" l="l" r="r" t="t"/>
              <a:pathLst>
                <a:path extrusionOk="0" h="92" w="180">
                  <a:moveTo>
                    <a:pt x="30" y="0"/>
                  </a:moveTo>
                  <a:cubicBezTo>
                    <a:pt x="24" y="0"/>
                    <a:pt x="18" y="6"/>
                    <a:pt x="1" y="30"/>
                  </a:cubicBezTo>
                  <a:cubicBezTo>
                    <a:pt x="32" y="72"/>
                    <a:pt x="64" y="92"/>
                    <a:pt x="97" y="92"/>
                  </a:cubicBezTo>
                  <a:cubicBezTo>
                    <a:pt x="120" y="92"/>
                    <a:pt x="143" y="83"/>
                    <a:pt x="167" y="66"/>
                  </a:cubicBezTo>
                  <a:cubicBezTo>
                    <a:pt x="179" y="54"/>
                    <a:pt x="173" y="24"/>
                    <a:pt x="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15"/>
            <p:cNvSpPr/>
            <p:nvPr/>
          </p:nvSpPr>
          <p:spPr>
            <a:xfrm>
              <a:off x="3357475" y="4202350"/>
              <a:ext cx="4200" cy="2850"/>
            </a:xfrm>
            <a:custGeom>
              <a:rect b="b" l="l" r="r" t="t"/>
              <a:pathLst>
                <a:path extrusionOk="0" h="114" w="168">
                  <a:moveTo>
                    <a:pt x="18" y="1"/>
                  </a:moveTo>
                  <a:cubicBezTo>
                    <a:pt x="12" y="18"/>
                    <a:pt x="6" y="36"/>
                    <a:pt x="0" y="54"/>
                  </a:cubicBezTo>
                  <a:cubicBezTo>
                    <a:pt x="24" y="82"/>
                    <a:pt x="46" y="113"/>
                    <a:pt x="78" y="113"/>
                  </a:cubicBezTo>
                  <a:cubicBezTo>
                    <a:pt x="101" y="113"/>
                    <a:pt x="129" y="96"/>
                    <a:pt x="167" y="48"/>
                  </a:cubicBezTo>
                  <a:cubicBezTo>
                    <a:pt x="107" y="30"/>
                    <a:pt x="60" y="12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15"/>
            <p:cNvSpPr/>
            <p:nvPr/>
          </p:nvSpPr>
          <p:spPr>
            <a:xfrm>
              <a:off x="3352550" y="4217225"/>
              <a:ext cx="3450" cy="3200"/>
            </a:xfrm>
            <a:custGeom>
              <a:rect b="b" l="l" r="r" t="t"/>
              <a:pathLst>
                <a:path extrusionOk="0" h="128" w="138">
                  <a:moveTo>
                    <a:pt x="38" y="0"/>
                  </a:moveTo>
                  <a:cubicBezTo>
                    <a:pt x="26" y="0"/>
                    <a:pt x="14" y="1"/>
                    <a:pt x="0" y="2"/>
                  </a:cubicBezTo>
                  <a:cubicBezTo>
                    <a:pt x="0" y="75"/>
                    <a:pt x="6" y="127"/>
                    <a:pt x="83" y="127"/>
                  </a:cubicBezTo>
                  <a:cubicBezTo>
                    <a:pt x="87" y="127"/>
                    <a:pt x="91" y="127"/>
                    <a:pt x="96" y="127"/>
                  </a:cubicBezTo>
                  <a:cubicBezTo>
                    <a:pt x="114" y="127"/>
                    <a:pt x="138" y="97"/>
                    <a:pt x="138" y="85"/>
                  </a:cubicBezTo>
                  <a:cubicBezTo>
                    <a:pt x="133" y="16"/>
                    <a:pt x="95" y="0"/>
                    <a:pt x="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15"/>
            <p:cNvSpPr/>
            <p:nvPr/>
          </p:nvSpPr>
          <p:spPr>
            <a:xfrm>
              <a:off x="3326475" y="4433075"/>
              <a:ext cx="6125" cy="3600"/>
            </a:xfrm>
            <a:custGeom>
              <a:rect b="b" l="l" r="r" t="t"/>
              <a:pathLst>
                <a:path extrusionOk="0" h="144" w="245">
                  <a:moveTo>
                    <a:pt x="113" y="1"/>
                  </a:moveTo>
                  <a:cubicBezTo>
                    <a:pt x="72" y="54"/>
                    <a:pt x="36" y="96"/>
                    <a:pt x="0" y="138"/>
                  </a:cubicBezTo>
                  <a:cubicBezTo>
                    <a:pt x="28" y="138"/>
                    <a:pt x="58" y="143"/>
                    <a:pt x="86" y="143"/>
                  </a:cubicBezTo>
                  <a:cubicBezTo>
                    <a:pt x="100" y="143"/>
                    <a:pt x="113" y="142"/>
                    <a:pt x="125" y="138"/>
                  </a:cubicBezTo>
                  <a:cubicBezTo>
                    <a:pt x="244" y="96"/>
                    <a:pt x="191" y="54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15"/>
            <p:cNvSpPr/>
            <p:nvPr/>
          </p:nvSpPr>
          <p:spPr>
            <a:xfrm>
              <a:off x="3329000" y="4396275"/>
              <a:ext cx="4650" cy="3600"/>
            </a:xfrm>
            <a:custGeom>
              <a:rect b="b" l="l" r="r" t="t"/>
              <a:pathLst>
                <a:path extrusionOk="0" h="144" w="186">
                  <a:moveTo>
                    <a:pt x="52" y="0"/>
                  </a:moveTo>
                  <a:cubicBezTo>
                    <a:pt x="37" y="0"/>
                    <a:pt x="20" y="2"/>
                    <a:pt x="0" y="6"/>
                  </a:cubicBezTo>
                  <a:cubicBezTo>
                    <a:pt x="78" y="66"/>
                    <a:pt x="132" y="107"/>
                    <a:pt x="185" y="143"/>
                  </a:cubicBezTo>
                  <a:cubicBezTo>
                    <a:pt x="164" y="81"/>
                    <a:pt x="153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15"/>
            <p:cNvSpPr/>
            <p:nvPr/>
          </p:nvSpPr>
          <p:spPr>
            <a:xfrm>
              <a:off x="3324825" y="4334700"/>
              <a:ext cx="4650" cy="3125"/>
            </a:xfrm>
            <a:custGeom>
              <a:rect b="b" l="l" r="r" t="t"/>
              <a:pathLst>
                <a:path extrusionOk="0" h="125" w="186">
                  <a:moveTo>
                    <a:pt x="173" y="1"/>
                  </a:moveTo>
                  <a:cubicBezTo>
                    <a:pt x="120" y="31"/>
                    <a:pt x="72" y="48"/>
                    <a:pt x="0" y="84"/>
                  </a:cubicBezTo>
                  <a:cubicBezTo>
                    <a:pt x="40" y="112"/>
                    <a:pt x="72" y="124"/>
                    <a:pt x="98" y="124"/>
                  </a:cubicBezTo>
                  <a:cubicBezTo>
                    <a:pt x="134" y="124"/>
                    <a:pt x="159" y="100"/>
                    <a:pt x="179" y="54"/>
                  </a:cubicBezTo>
                  <a:cubicBezTo>
                    <a:pt x="185" y="48"/>
                    <a:pt x="173" y="31"/>
                    <a:pt x="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15"/>
            <p:cNvSpPr/>
            <p:nvPr/>
          </p:nvSpPr>
          <p:spPr>
            <a:xfrm>
              <a:off x="3323625" y="4324550"/>
              <a:ext cx="5100" cy="3175"/>
            </a:xfrm>
            <a:custGeom>
              <a:rect b="b" l="l" r="r" t="t"/>
              <a:pathLst>
                <a:path extrusionOk="0" h="127" w="204">
                  <a:moveTo>
                    <a:pt x="110" y="1"/>
                  </a:moveTo>
                  <a:cubicBezTo>
                    <a:pt x="82" y="1"/>
                    <a:pt x="46" y="9"/>
                    <a:pt x="1" y="25"/>
                  </a:cubicBezTo>
                  <a:cubicBezTo>
                    <a:pt x="78" y="73"/>
                    <a:pt x="126" y="103"/>
                    <a:pt x="168" y="127"/>
                  </a:cubicBezTo>
                  <a:cubicBezTo>
                    <a:pt x="180" y="115"/>
                    <a:pt x="192" y="97"/>
                    <a:pt x="203" y="79"/>
                  </a:cubicBezTo>
                  <a:cubicBezTo>
                    <a:pt x="188" y="28"/>
                    <a:pt x="162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15"/>
            <p:cNvSpPr/>
            <p:nvPr/>
          </p:nvSpPr>
          <p:spPr>
            <a:xfrm>
              <a:off x="3343600" y="4239700"/>
              <a:ext cx="5100" cy="2625"/>
            </a:xfrm>
            <a:custGeom>
              <a:rect b="b" l="l" r="r" t="t"/>
              <a:pathLst>
                <a:path extrusionOk="0" h="105" w="204">
                  <a:moveTo>
                    <a:pt x="97" y="0"/>
                  </a:moveTo>
                  <a:cubicBezTo>
                    <a:pt x="67" y="0"/>
                    <a:pt x="35" y="19"/>
                    <a:pt x="1" y="51"/>
                  </a:cubicBezTo>
                  <a:cubicBezTo>
                    <a:pt x="54" y="63"/>
                    <a:pt x="114" y="80"/>
                    <a:pt x="203" y="104"/>
                  </a:cubicBezTo>
                  <a:cubicBezTo>
                    <a:pt x="170" y="31"/>
                    <a:pt x="135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15"/>
            <p:cNvSpPr/>
            <p:nvPr/>
          </p:nvSpPr>
          <p:spPr>
            <a:xfrm>
              <a:off x="3343600" y="4234100"/>
              <a:ext cx="5550" cy="3100"/>
            </a:xfrm>
            <a:custGeom>
              <a:rect b="b" l="l" r="r" t="t"/>
              <a:pathLst>
                <a:path extrusionOk="0" h="124" w="222">
                  <a:moveTo>
                    <a:pt x="25" y="0"/>
                  </a:moveTo>
                  <a:cubicBezTo>
                    <a:pt x="19" y="18"/>
                    <a:pt x="7" y="36"/>
                    <a:pt x="1" y="48"/>
                  </a:cubicBezTo>
                  <a:cubicBezTo>
                    <a:pt x="29" y="93"/>
                    <a:pt x="63" y="124"/>
                    <a:pt x="122" y="124"/>
                  </a:cubicBezTo>
                  <a:cubicBezTo>
                    <a:pt x="149" y="124"/>
                    <a:pt x="181" y="117"/>
                    <a:pt x="221" y="102"/>
                  </a:cubicBezTo>
                  <a:lnTo>
                    <a:pt x="221" y="96"/>
                  </a:lnTo>
                  <a:cubicBezTo>
                    <a:pt x="138" y="54"/>
                    <a:pt x="84" y="3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15"/>
            <p:cNvSpPr/>
            <p:nvPr/>
          </p:nvSpPr>
          <p:spPr>
            <a:xfrm>
              <a:off x="3306950" y="4489050"/>
              <a:ext cx="6725" cy="2775"/>
            </a:xfrm>
            <a:custGeom>
              <a:rect b="b" l="l" r="r" t="t"/>
              <a:pathLst>
                <a:path extrusionOk="0" h="111" w="269">
                  <a:moveTo>
                    <a:pt x="110" y="0"/>
                  </a:moveTo>
                  <a:cubicBezTo>
                    <a:pt x="80" y="0"/>
                    <a:pt x="48" y="31"/>
                    <a:pt x="0" y="75"/>
                  </a:cubicBezTo>
                  <a:cubicBezTo>
                    <a:pt x="113" y="87"/>
                    <a:pt x="191" y="99"/>
                    <a:pt x="268" y="111"/>
                  </a:cubicBezTo>
                  <a:cubicBezTo>
                    <a:pt x="233" y="87"/>
                    <a:pt x="191" y="69"/>
                    <a:pt x="167" y="39"/>
                  </a:cubicBezTo>
                  <a:cubicBezTo>
                    <a:pt x="146" y="12"/>
                    <a:pt x="129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15"/>
            <p:cNvSpPr/>
            <p:nvPr/>
          </p:nvSpPr>
          <p:spPr>
            <a:xfrm>
              <a:off x="3324675" y="4318925"/>
              <a:ext cx="5250" cy="2650"/>
            </a:xfrm>
            <a:custGeom>
              <a:rect b="b" l="l" r="r" t="t"/>
              <a:pathLst>
                <a:path extrusionOk="0" h="106" w="210">
                  <a:moveTo>
                    <a:pt x="85" y="1"/>
                  </a:moveTo>
                  <a:cubicBezTo>
                    <a:pt x="64" y="1"/>
                    <a:pt x="38" y="9"/>
                    <a:pt x="1" y="18"/>
                  </a:cubicBezTo>
                  <a:cubicBezTo>
                    <a:pt x="45" y="74"/>
                    <a:pt x="84" y="106"/>
                    <a:pt x="132" y="106"/>
                  </a:cubicBezTo>
                  <a:cubicBezTo>
                    <a:pt x="155" y="106"/>
                    <a:pt x="180" y="99"/>
                    <a:pt x="209" y="83"/>
                  </a:cubicBezTo>
                  <a:cubicBezTo>
                    <a:pt x="167" y="47"/>
                    <a:pt x="138" y="18"/>
                    <a:pt x="108" y="6"/>
                  </a:cubicBezTo>
                  <a:cubicBezTo>
                    <a:pt x="101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15"/>
            <p:cNvSpPr/>
            <p:nvPr/>
          </p:nvSpPr>
          <p:spPr>
            <a:xfrm>
              <a:off x="3368200" y="4197875"/>
              <a:ext cx="325" cy="175"/>
            </a:xfrm>
            <a:custGeom>
              <a:rect b="b" l="l" r="r" t="t"/>
              <a:pathLst>
                <a:path extrusionOk="0" h="7" w="13">
                  <a:moveTo>
                    <a:pt x="0" y="1"/>
                  </a:moveTo>
                  <a:lnTo>
                    <a:pt x="0" y="7"/>
                  </a:lnTo>
                  <a:lnTo>
                    <a:pt x="12" y="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15"/>
            <p:cNvSpPr/>
            <p:nvPr/>
          </p:nvSpPr>
          <p:spPr>
            <a:xfrm>
              <a:off x="3365525" y="4194300"/>
              <a:ext cx="2850" cy="3600"/>
            </a:xfrm>
            <a:custGeom>
              <a:rect b="b" l="l" r="r" t="t"/>
              <a:pathLst>
                <a:path extrusionOk="0" h="144" w="114">
                  <a:moveTo>
                    <a:pt x="0" y="1"/>
                  </a:moveTo>
                  <a:cubicBezTo>
                    <a:pt x="42" y="54"/>
                    <a:pt x="78" y="102"/>
                    <a:pt x="107" y="144"/>
                  </a:cubicBezTo>
                  <a:cubicBezTo>
                    <a:pt x="113" y="24"/>
                    <a:pt x="113" y="2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15"/>
            <p:cNvSpPr/>
            <p:nvPr/>
          </p:nvSpPr>
          <p:spPr>
            <a:xfrm>
              <a:off x="3077550" y="4464375"/>
              <a:ext cx="3750" cy="3450"/>
            </a:xfrm>
            <a:custGeom>
              <a:rect b="b" l="l" r="r" t="t"/>
              <a:pathLst>
                <a:path extrusionOk="0" h="138" w="150">
                  <a:moveTo>
                    <a:pt x="48" y="1"/>
                  </a:moveTo>
                  <a:cubicBezTo>
                    <a:pt x="30" y="13"/>
                    <a:pt x="19" y="30"/>
                    <a:pt x="1" y="42"/>
                  </a:cubicBezTo>
                  <a:cubicBezTo>
                    <a:pt x="36" y="72"/>
                    <a:pt x="78" y="102"/>
                    <a:pt x="114" y="138"/>
                  </a:cubicBezTo>
                  <a:cubicBezTo>
                    <a:pt x="126" y="120"/>
                    <a:pt x="138" y="108"/>
                    <a:pt x="150" y="9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15"/>
            <p:cNvSpPr/>
            <p:nvPr/>
          </p:nvSpPr>
          <p:spPr>
            <a:xfrm>
              <a:off x="3163850" y="4329925"/>
              <a:ext cx="2850" cy="1975"/>
            </a:xfrm>
            <a:custGeom>
              <a:rect b="b" l="l" r="r" t="t"/>
              <a:pathLst>
                <a:path extrusionOk="0" h="79" w="114">
                  <a:moveTo>
                    <a:pt x="102" y="1"/>
                  </a:moveTo>
                  <a:cubicBezTo>
                    <a:pt x="72" y="13"/>
                    <a:pt x="36" y="25"/>
                    <a:pt x="1" y="43"/>
                  </a:cubicBezTo>
                  <a:cubicBezTo>
                    <a:pt x="1" y="43"/>
                    <a:pt x="7" y="67"/>
                    <a:pt x="13" y="78"/>
                  </a:cubicBezTo>
                  <a:cubicBezTo>
                    <a:pt x="48" y="72"/>
                    <a:pt x="78" y="67"/>
                    <a:pt x="114" y="55"/>
                  </a:cubicBezTo>
                  <a:cubicBezTo>
                    <a:pt x="114" y="37"/>
                    <a:pt x="108" y="19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15"/>
            <p:cNvSpPr/>
            <p:nvPr/>
          </p:nvSpPr>
          <p:spPr>
            <a:xfrm>
              <a:off x="3319750" y="4443800"/>
              <a:ext cx="3900" cy="1975"/>
            </a:xfrm>
            <a:custGeom>
              <a:rect b="b" l="l" r="r" t="t"/>
              <a:pathLst>
                <a:path extrusionOk="0" h="79" w="156">
                  <a:moveTo>
                    <a:pt x="84" y="1"/>
                  </a:moveTo>
                  <a:cubicBezTo>
                    <a:pt x="60" y="1"/>
                    <a:pt x="31" y="19"/>
                    <a:pt x="1" y="25"/>
                  </a:cubicBezTo>
                  <a:cubicBezTo>
                    <a:pt x="1" y="37"/>
                    <a:pt x="7" y="55"/>
                    <a:pt x="7" y="66"/>
                  </a:cubicBezTo>
                  <a:cubicBezTo>
                    <a:pt x="48" y="72"/>
                    <a:pt x="96" y="78"/>
                    <a:pt x="144" y="78"/>
                  </a:cubicBezTo>
                  <a:cubicBezTo>
                    <a:pt x="144" y="66"/>
                    <a:pt x="150" y="55"/>
                    <a:pt x="156" y="43"/>
                  </a:cubicBezTo>
                  <a:cubicBezTo>
                    <a:pt x="132" y="31"/>
                    <a:pt x="108" y="7"/>
                    <a:pt x="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15"/>
            <p:cNvSpPr/>
            <p:nvPr/>
          </p:nvSpPr>
          <p:spPr>
            <a:xfrm>
              <a:off x="3327050" y="4294175"/>
              <a:ext cx="4050" cy="2850"/>
            </a:xfrm>
            <a:custGeom>
              <a:rect b="b" l="l" r="r" t="t"/>
              <a:pathLst>
                <a:path extrusionOk="0" h="114" w="162">
                  <a:moveTo>
                    <a:pt x="19" y="0"/>
                  </a:moveTo>
                  <a:lnTo>
                    <a:pt x="1" y="42"/>
                  </a:lnTo>
                  <a:cubicBezTo>
                    <a:pt x="43" y="66"/>
                    <a:pt x="90" y="90"/>
                    <a:pt x="132" y="113"/>
                  </a:cubicBezTo>
                  <a:cubicBezTo>
                    <a:pt x="138" y="90"/>
                    <a:pt x="150" y="72"/>
                    <a:pt x="156" y="48"/>
                  </a:cubicBezTo>
                  <a:lnTo>
                    <a:pt x="162" y="48"/>
                  </a:lnTo>
                  <a:cubicBezTo>
                    <a:pt x="114" y="36"/>
                    <a:pt x="66" y="18"/>
                    <a:pt x="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15"/>
            <p:cNvSpPr/>
            <p:nvPr/>
          </p:nvSpPr>
          <p:spPr>
            <a:xfrm>
              <a:off x="3334950" y="4267300"/>
              <a:ext cx="3500" cy="3050"/>
            </a:xfrm>
            <a:custGeom>
              <a:rect b="b" l="l" r="r" t="t"/>
              <a:pathLst>
                <a:path extrusionOk="0" h="122" w="140">
                  <a:moveTo>
                    <a:pt x="79" y="1"/>
                  </a:moveTo>
                  <a:cubicBezTo>
                    <a:pt x="59" y="1"/>
                    <a:pt x="33" y="7"/>
                    <a:pt x="1" y="20"/>
                  </a:cubicBezTo>
                  <a:cubicBezTo>
                    <a:pt x="49" y="62"/>
                    <a:pt x="84" y="91"/>
                    <a:pt x="114" y="121"/>
                  </a:cubicBezTo>
                  <a:cubicBezTo>
                    <a:pt x="139" y="37"/>
                    <a:pt x="126" y="1"/>
                    <a:pt x="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15"/>
            <p:cNvSpPr/>
            <p:nvPr/>
          </p:nvSpPr>
          <p:spPr>
            <a:xfrm>
              <a:off x="3326750" y="4367050"/>
              <a:ext cx="2725" cy="3450"/>
            </a:xfrm>
            <a:custGeom>
              <a:rect b="b" l="l" r="r" t="t"/>
              <a:pathLst>
                <a:path extrusionOk="0" h="138" w="109">
                  <a:moveTo>
                    <a:pt x="43" y="0"/>
                  </a:moveTo>
                  <a:cubicBezTo>
                    <a:pt x="31" y="12"/>
                    <a:pt x="13" y="18"/>
                    <a:pt x="1" y="30"/>
                  </a:cubicBezTo>
                  <a:cubicBezTo>
                    <a:pt x="19" y="66"/>
                    <a:pt x="43" y="102"/>
                    <a:pt x="61" y="138"/>
                  </a:cubicBezTo>
                  <a:cubicBezTo>
                    <a:pt x="78" y="126"/>
                    <a:pt x="90" y="114"/>
                    <a:pt x="108" y="102"/>
                  </a:cubicBezTo>
                  <a:cubicBezTo>
                    <a:pt x="84" y="72"/>
                    <a:pt x="67" y="36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15"/>
            <p:cNvSpPr/>
            <p:nvPr/>
          </p:nvSpPr>
          <p:spPr>
            <a:xfrm>
              <a:off x="3334225" y="4321300"/>
              <a:ext cx="2850" cy="3000"/>
            </a:xfrm>
            <a:custGeom>
              <a:rect b="b" l="l" r="r" t="t"/>
              <a:pathLst>
                <a:path extrusionOk="0" h="120" w="114">
                  <a:moveTo>
                    <a:pt x="42" y="0"/>
                  </a:moveTo>
                  <a:cubicBezTo>
                    <a:pt x="24" y="42"/>
                    <a:pt x="0" y="72"/>
                    <a:pt x="6" y="84"/>
                  </a:cubicBezTo>
                  <a:cubicBezTo>
                    <a:pt x="18" y="101"/>
                    <a:pt x="48" y="119"/>
                    <a:pt x="72" y="119"/>
                  </a:cubicBezTo>
                  <a:cubicBezTo>
                    <a:pt x="84" y="119"/>
                    <a:pt x="113" y="90"/>
                    <a:pt x="107" y="78"/>
                  </a:cubicBezTo>
                  <a:cubicBezTo>
                    <a:pt x="101" y="54"/>
                    <a:pt x="78" y="36"/>
                    <a:pt x="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15"/>
            <p:cNvSpPr/>
            <p:nvPr/>
          </p:nvSpPr>
          <p:spPr>
            <a:xfrm>
              <a:off x="3320050" y="4461350"/>
              <a:ext cx="3300" cy="1850"/>
            </a:xfrm>
            <a:custGeom>
              <a:rect b="b" l="l" r="r" t="t"/>
              <a:pathLst>
                <a:path extrusionOk="0" h="74" w="132">
                  <a:moveTo>
                    <a:pt x="56" y="1"/>
                  </a:moveTo>
                  <a:cubicBezTo>
                    <a:pt x="36" y="1"/>
                    <a:pt x="17" y="15"/>
                    <a:pt x="1" y="68"/>
                  </a:cubicBezTo>
                  <a:cubicBezTo>
                    <a:pt x="48" y="68"/>
                    <a:pt x="90" y="68"/>
                    <a:pt x="132" y="74"/>
                  </a:cubicBezTo>
                  <a:cubicBezTo>
                    <a:pt x="132" y="56"/>
                    <a:pt x="132" y="38"/>
                    <a:pt x="132" y="20"/>
                  </a:cubicBezTo>
                  <a:cubicBezTo>
                    <a:pt x="130" y="20"/>
                    <a:pt x="129" y="21"/>
                    <a:pt x="127" y="21"/>
                  </a:cubicBezTo>
                  <a:cubicBezTo>
                    <a:pt x="105" y="21"/>
                    <a:pt x="80" y="1"/>
                    <a:pt x="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15"/>
            <p:cNvSpPr/>
            <p:nvPr/>
          </p:nvSpPr>
          <p:spPr>
            <a:xfrm>
              <a:off x="3384000" y="4155700"/>
              <a:ext cx="3750" cy="3000"/>
            </a:xfrm>
            <a:custGeom>
              <a:rect b="b" l="l" r="r" t="t"/>
              <a:pathLst>
                <a:path extrusionOk="0" h="120" w="150">
                  <a:moveTo>
                    <a:pt x="30" y="0"/>
                  </a:moveTo>
                  <a:cubicBezTo>
                    <a:pt x="18" y="18"/>
                    <a:pt x="6" y="42"/>
                    <a:pt x="0" y="60"/>
                  </a:cubicBezTo>
                  <a:cubicBezTo>
                    <a:pt x="36" y="78"/>
                    <a:pt x="84" y="102"/>
                    <a:pt x="126" y="120"/>
                  </a:cubicBezTo>
                  <a:cubicBezTo>
                    <a:pt x="132" y="108"/>
                    <a:pt x="143" y="90"/>
                    <a:pt x="149" y="78"/>
                  </a:cubicBezTo>
                  <a:cubicBezTo>
                    <a:pt x="108" y="54"/>
                    <a:pt x="72" y="24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15"/>
            <p:cNvSpPr/>
            <p:nvPr/>
          </p:nvSpPr>
          <p:spPr>
            <a:xfrm>
              <a:off x="3327650" y="4380900"/>
              <a:ext cx="2425" cy="2575"/>
            </a:xfrm>
            <a:custGeom>
              <a:rect b="b" l="l" r="r" t="t"/>
              <a:pathLst>
                <a:path extrusionOk="0" h="103" w="97">
                  <a:moveTo>
                    <a:pt x="48" y="1"/>
                  </a:moveTo>
                  <a:cubicBezTo>
                    <a:pt x="31" y="19"/>
                    <a:pt x="1" y="37"/>
                    <a:pt x="7" y="49"/>
                  </a:cubicBezTo>
                  <a:cubicBezTo>
                    <a:pt x="13" y="72"/>
                    <a:pt x="42" y="84"/>
                    <a:pt x="60" y="102"/>
                  </a:cubicBezTo>
                  <a:cubicBezTo>
                    <a:pt x="72" y="84"/>
                    <a:pt x="84" y="67"/>
                    <a:pt x="96" y="43"/>
                  </a:cubicBezTo>
                  <a:cubicBezTo>
                    <a:pt x="78" y="25"/>
                    <a:pt x="60" y="13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15"/>
            <p:cNvSpPr/>
            <p:nvPr/>
          </p:nvSpPr>
          <p:spPr>
            <a:xfrm>
              <a:off x="3006750" y="4577800"/>
              <a:ext cx="5250" cy="3750"/>
            </a:xfrm>
            <a:custGeom>
              <a:rect b="b" l="l" r="r" t="t"/>
              <a:pathLst>
                <a:path extrusionOk="0" h="150" w="210">
                  <a:moveTo>
                    <a:pt x="25" y="1"/>
                  </a:moveTo>
                  <a:cubicBezTo>
                    <a:pt x="19" y="19"/>
                    <a:pt x="7" y="36"/>
                    <a:pt x="1" y="48"/>
                  </a:cubicBezTo>
                  <a:lnTo>
                    <a:pt x="96" y="150"/>
                  </a:lnTo>
                  <a:cubicBezTo>
                    <a:pt x="132" y="114"/>
                    <a:pt x="168" y="72"/>
                    <a:pt x="209" y="36"/>
                  </a:cubicBezTo>
                  <a:cubicBezTo>
                    <a:pt x="144" y="24"/>
                    <a:pt x="84" y="13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15"/>
            <p:cNvSpPr/>
            <p:nvPr/>
          </p:nvSpPr>
          <p:spPr>
            <a:xfrm>
              <a:off x="3011975" y="4578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2" name="Google Shape;2052;p15"/>
          <p:cNvSpPr/>
          <p:nvPr/>
        </p:nvSpPr>
        <p:spPr>
          <a:xfrm rot="-1109802">
            <a:off x="-206630" y="4039634"/>
            <a:ext cx="1643776" cy="3133037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053" name="Shape 2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Google Shape;2054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55" name="Google Shape;2055;p16"/>
          <p:cNvSpPr/>
          <p:nvPr/>
        </p:nvSpPr>
        <p:spPr>
          <a:xfrm rot="4939742">
            <a:off x="1061498" y="4356855"/>
            <a:ext cx="611558" cy="717359"/>
          </a:xfrm>
          <a:custGeom>
            <a:rect b="b" l="l" r="r" t="t"/>
            <a:pathLst>
              <a:path extrusionOk="0" h="11638" w="9922">
                <a:moveTo>
                  <a:pt x="9891" y="1747"/>
                </a:moveTo>
                <a:cubicBezTo>
                  <a:pt x="9873" y="1413"/>
                  <a:pt x="9921" y="1079"/>
                  <a:pt x="9921" y="745"/>
                </a:cubicBezTo>
                <a:cubicBezTo>
                  <a:pt x="9921" y="608"/>
                  <a:pt x="9879" y="525"/>
                  <a:pt x="9724" y="513"/>
                </a:cubicBezTo>
                <a:cubicBezTo>
                  <a:pt x="9599" y="501"/>
                  <a:pt x="9480" y="453"/>
                  <a:pt x="9396" y="298"/>
                </a:cubicBezTo>
                <a:cubicBezTo>
                  <a:pt x="9545" y="328"/>
                  <a:pt x="9665" y="346"/>
                  <a:pt x="9790" y="370"/>
                </a:cubicBezTo>
                <a:cubicBezTo>
                  <a:pt x="9671" y="233"/>
                  <a:pt x="9635" y="18"/>
                  <a:pt x="9414" y="18"/>
                </a:cubicBezTo>
                <a:cubicBezTo>
                  <a:pt x="9307" y="18"/>
                  <a:pt x="9200" y="48"/>
                  <a:pt x="9098" y="36"/>
                </a:cubicBezTo>
                <a:cubicBezTo>
                  <a:pt x="8788" y="0"/>
                  <a:pt x="8401" y="101"/>
                  <a:pt x="8121" y="221"/>
                </a:cubicBezTo>
                <a:cubicBezTo>
                  <a:pt x="7918" y="304"/>
                  <a:pt x="7751" y="477"/>
                  <a:pt x="7512" y="495"/>
                </a:cubicBezTo>
                <a:cubicBezTo>
                  <a:pt x="7429" y="501"/>
                  <a:pt x="7346" y="572"/>
                  <a:pt x="7274" y="632"/>
                </a:cubicBezTo>
                <a:cubicBezTo>
                  <a:pt x="6737" y="1085"/>
                  <a:pt x="6278" y="1604"/>
                  <a:pt x="5903" y="2200"/>
                </a:cubicBezTo>
                <a:cubicBezTo>
                  <a:pt x="5700" y="2516"/>
                  <a:pt x="5503" y="2838"/>
                  <a:pt x="5313" y="3166"/>
                </a:cubicBezTo>
                <a:cubicBezTo>
                  <a:pt x="5074" y="3571"/>
                  <a:pt x="4842" y="3983"/>
                  <a:pt x="4609" y="4394"/>
                </a:cubicBezTo>
                <a:cubicBezTo>
                  <a:pt x="4472" y="4638"/>
                  <a:pt x="4353" y="4895"/>
                  <a:pt x="4210" y="5139"/>
                </a:cubicBezTo>
                <a:cubicBezTo>
                  <a:pt x="4144" y="5253"/>
                  <a:pt x="4144" y="5336"/>
                  <a:pt x="4317" y="5437"/>
                </a:cubicBezTo>
                <a:cubicBezTo>
                  <a:pt x="4174" y="5473"/>
                  <a:pt x="4066" y="5473"/>
                  <a:pt x="4037" y="5521"/>
                </a:cubicBezTo>
                <a:cubicBezTo>
                  <a:pt x="3888" y="5753"/>
                  <a:pt x="3745" y="5998"/>
                  <a:pt x="3625" y="6248"/>
                </a:cubicBezTo>
                <a:cubicBezTo>
                  <a:pt x="3578" y="6355"/>
                  <a:pt x="3578" y="6457"/>
                  <a:pt x="3458" y="6540"/>
                </a:cubicBezTo>
                <a:cubicBezTo>
                  <a:pt x="3363" y="6600"/>
                  <a:pt x="3333" y="6755"/>
                  <a:pt x="3268" y="6862"/>
                </a:cubicBezTo>
                <a:cubicBezTo>
                  <a:pt x="3291" y="6874"/>
                  <a:pt x="3309" y="6892"/>
                  <a:pt x="3327" y="6904"/>
                </a:cubicBezTo>
                <a:cubicBezTo>
                  <a:pt x="3369" y="6850"/>
                  <a:pt x="3405" y="6797"/>
                  <a:pt x="3446" y="6743"/>
                </a:cubicBezTo>
                <a:cubicBezTo>
                  <a:pt x="3470" y="6713"/>
                  <a:pt x="3506" y="6695"/>
                  <a:pt x="3536" y="6665"/>
                </a:cubicBezTo>
                <a:cubicBezTo>
                  <a:pt x="3560" y="6707"/>
                  <a:pt x="3590" y="6749"/>
                  <a:pt x="3601" y="6791"/>
                </a:cubicBezTo>
                <a:cubicBezTo>
                  <a:pt x="3613" y="6820"/>
                  <a:pt x="3590" y="6862"/>
                  <a:pt x="3590" y="6862"/>
                </a:cubicBezTo>
                <a:cubicBezTo>
                  <a:pt x="3470" y="6928"/>
                  <a:pt x="3375" y="7017"/>
                  <a:pt x="3291" y="7011"/>
                </a:cubicBezTo>
                <a:cubicBezTo>
                  <a:pt x="3166" y="6993"/>
                  <a:pt x="3119" y="7053"/>
                  <a:pt x="3083" y="7136"/>
                </a:cubicBezTo>
                <a:cubicBezTo>
                  <a:pt x="3047" y="7220"/>
                  <a:pt x="3035" y="7309"/>
                  <a:pt x="3017" y="7393"/>
                </a:cubicBezTo>
                <a:cubicBezTo>
                  <a:pt x="2922" y="7429"/>
                  <a:pt x="2779" y="7441"/>
                  <a:pt x="2719" y="7512"/>
                </a:cubicBezTo>
                <a:cubicBezTo>
                  <a:pt x="2582" y="7691"/>
                  <a:pt x="2439" y="7852"/>
                  <a:pt x="2248" y="7971"/>
                </a:cubicBezTo>
                <a:cubicBezTo>
                  <a:pt x="2200" y="8001"/>
                  <a:pt x="2171" y="8049"/>
                  <a:pt x="2129" y="8090"/>
                </a:cubicBezTo>
                <a:cubicBezTo>
                  <a:pt x="2045" y="8168"/>
                  <a:pt x="1962" y="8251"/>
                  <a:pt x="1878" y="8329"/>
                </a:cubicBezTo>
                <a:cubicBezTo>
                  <a:pt x="1759" y="8442"/>
                  <a:pt x="1634" y="8538"/>
                  <a:pt x="1467" y="8561"/>
                </a:cubicBezTo>
                <a:cubicBezTo>
                  <a:pt x="1407" y="8573"/>
                  <a:pt x="1360" y="8639"/>
                  <a:pt x="1306" y="8663"/>
                </a:cubicBezTo>
                <a:cubicBezTo>
                  <a:pt x="859" y="8895"/>
                  <a:pt x="603" y="9325"/>
                  <a:pt x="275" y="9676"/>
                </a:cubicBezTo>
                <a:cubicBezTo>
                  <a:pt x="102" y="9861"/>
                  <a:pt x="108" y="10040"/>
                  <a:pt x="263" y="10231"/>
                </a:cubicBezTo>
                <a:cubicBezTo>
                  <a:pt x="304" y="10278"/>
                  <a:pt x="364" y="10308"/>
                  <a:pt x="424" y="10350"/>
                </a:cubicBezTo>
                <a:cubicBezTo>
                  <a:pt x="352" y="10433"/>
                  <a:pt x="299" y="10499"/>
                  <a:pt x="239" y="10577"/>
                </a:cubicBezTo>
                <a:cubicBezTo>
                  <a:pt x="179" y="10523"/>
                  <a:pt x="138" y="10481"/>
                  <a:pt x="84" y="10427"/>
                </a:cubicBezTo>
                <a:cubicBezTo>
                  <a:pt x="0" y="10851"/>
                  <a:pt x="376" y="11036"/>
                  <a:pt x="501" y="11346"/>
                </a:cubicBezTo>
                <a:cubicBezTo>
                  <a:pt x="609" y="11352"/>
                  <a:pt x="686" y="11363"/>
                  <a:pt x="775" y="11465"/>
                </a:cubicBezTo>
                <a:cubicBezTo>
                  <a:pt x="913" y="11614"/>
                  <a:pt x="1139" y="11638"/>
                  <a:pt x="1342" y="11596"/>
                </a:cubicBezTo>
                <a:cubicBezTo>
                  <a:pt x="1527" y="11548"/>
                  <a:pt x="1700" y="11459"/>
                  <a:pt x="1902" y="11495"/>
                </a:cubicBezTo>
                <a:cubicBezTo>
                  <a:pt x="1932" y="11501"/>
                  <a:pt x="1980" y="11453"/>
                  <a:pt x="2016" y="11429"/>
                </a:cubicBezTo>
                <a:cubicBezTo>
                  <a:pt x="2117" y="11340"/>
                  <a:pt x="2212" y="11250"/>
                  <a:pt x="2314" y="11161"/>
                </a:cubicBezTo>
                <a:cubicBezTo>
                  <a:pt x="2457" y="11042"/>
                  <a:pt x="2594" y="10928"/>
                  <a:pt x="2737" y="10809"/>
                </a:cubicBezTo>
                <a:cubicBezTo>
                  <a:pt x="2898" y="10672"/>
                  <a:pt x="3041" y="10481"/>
                  <a:pt x="3232" y="10416"/>
                </a:cubicBezTo>
                <a:cubicBezTo>
                  <a:pt x="3357" y="10374"/>
                  <a:pt x="3291" y="10266"/>
                  <a:pt x="3405" y="10225"/>
                </a:cubicBezTo>
                <a:cubicBezTo>
                  <a:pt x="3476" y="10231"/>
                  <a:pt x="3590" y="10237"/>
                  <a:pt x="3697" y="10261"/>
                </a:cubicBezTo>
                <a:cubicBezTo>
                  <a:pt x="3846" y="10290"/>
                  <a:pt x="3864" y="10129"/>
                  <a:pt x="3953" y="10076"/>
                </a:cubicBezTo>
                <a:cubicBezTo>
                  <a:pt x="3989" y="10052"/>
                  <a:pt x="3977" y="9956"/>
                  <a:pt x="4007" y="9909"/>
                </a:cubicBezTo>
                <a:cubicBezTo>
                  <a:pt x="4096" y="9766"/>
                  <a:pt x="4227" y="9676"/>
                  <a:pt x="4400" y="9652"/>
                </a:cubicBezTo>
                <a:cubicBezTo>
                  <a:pt x="4531" y="9635"/>
                  <a:pt x="4639" y="9581"/>
                  <a:pt x="4734" y="9485"/>
                </a:cubicBezTo>
                <a:cubicBezTo>
                  <a:pt x="5116" y="9098"/>
                  <a:pt x="5503" y="8722"/>
                  <a:pt x="5891" y="8341"/>
                </a:cubicBezTo>
                <a:cubicBezTo>
                  <a:pt x="6046" y="8186"/>
                  <a:pt x="6201" y="8025"/>
                  <a:pt x="6219" y="7780"/>
                </a:cubicBezTo>
                <a:cubicBezTo>
                  <a:pt x="6219" y="7774"/>
                  <a:pt x="6243" y="7762"/>
                  <a:pt x="6243" y="7768"/>
                </a:cubicBezTo>
                <a:cubicBezTo>
                  <a:pt x="6308" y="7780"/>
                  <a:pt x="6356" y="7786"/>
                  <a:pt x="6445" y="7804"/>
                </a:cubicBezTo>
                <a:cubicBezTo>
                  <a:pt x="6386" y="7727"/>
                  <a:pt x="6350" y="7685"/>
                  <a:pt x="6326" y="7655"/>
                </a:cubicBezTo>
                <a:cubicBezTo>
                  <a:pt x="6433" y="7542"/>
                  <a:pt x="6523" y="7441"/>
                  <a:pt x="6636" y="7321"/>
                </a:cubicBezTo>
                <a:cubicBezTo>
                  <a:pt x="6648" y="7399"/>
                  <a:pt x="6654" y="7429"/>
                  <a:pt x="6666" y="7488"/>
                </a:cubicBezTo>
                <a:cubicBezTo>
                  <a:pt x="6851" y="7280"/>
                  <a:pt x="7024" y="7083"/>
                  <a:pt x="7191" y="6886"/>
                </a:cubicBezTo>
                <a:cubicBezTo>
                  <a:pt x="7441" y="6588"/>
                  <a:pt x="7685" y="6284"/>
                  <a:pt x="7936" y="5980"/>
                </a:cubicBezTo>
                <a:cubicBezTo>
                  <a:pt x="8144" y="5718"/>
                  <a:pt x="8359" y="5461"/>
                  <a:pt x="8568" y="5199"/>
                </a:cubicBezTo>
                <a:cubicBezTo>
                  <a:pt x="8592" y="5169"/>
                  <a:pt x="8609" y="5139"/>
                  <a:pt x="8627" y="5109"/>
                </a:cubicBezTo>
                <a:cubicBezTo>
                  <a:pt x="8711" y="4972"/>
                  <a:pt x="8788" y="4841"/>
                  <a:pt x="8878" y="4710"/>
                </a:cubicBezTo>
                <a:cubicBezTo>
                  <a:pt x="8973" y="4561"/>
                  <a:pt x="8961" y="4460"/>
                  <a:pt x="8848" y="4322"/>
                </a:cubicBezTo>
                <a:cubicBezTo>
                  <a:pt x="8914" y="4203"/>
                  <a:pt x="8955" y="4042"/>
                  <a:pt x="9057" y="3977"/>
                </a:cubicBezTo>
                <a:cubicBezTo>
                  <a:pt x="9271" y="3840"/>
                  <a:pt x="9301" y="3607"/>
                  <a:pt x="9390" y="3410"/>
                </a:cubicBezTo>
                <a:cubicBezTo>
                  <a:pt x="9498" y="3160"/>
                  <a:pt x="9545" y="2886"/>
                  <a:pt x="9665" y="2647"/>
                </a:cubicBezTo>
                <a:cubicBezTo>
                  <a:pt x="9802" y="2361"/>
                  <a:pt x="9909" y="2069"/>
                  <a:pt x="9891" y="1753"/>
                </a:cubicBezTo>
                <a:close/>
                <a:moveTo>
                  <a:pt x="3345" y="9640"/>
                </a:moveTo>
                <a:cubicBezTo>
                  <a:pt x="3399" y="9670"/>
                  <a:pt x="3440" y="9700"/>
                  <a:pt x="3536" y="9766"/>
                </a:cubicBezTo>
                <a:cubicBezTo>
                  <a:pt x="3381" y="9778"/>
                  <a:pt x="3321" y="9760"/>
                  <a:pt x="3345" y="9640"/>
                </a:cubicBezTo>
                <a:close/>
                <a:moveTo>
                  <a:pt x="3786" y="6266"/>
                </a:moveTo>
                <a:cubicBezTo>
                  <a:pt x="3768" y="6266"/>
                  <a:pt x="3756" y="6224"/>
                  <a:pt x="3739" y="6189"/>
                </a:cubicBezTo>
                <a:cubicBezTo>
                  <a:pt x="3828" y="6141"/>
                  <a:pt x="3905" y="6093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3965" y="5974"/>
                  <a:pt x="3888" y="5902"/>
                  <a:pt x="4001" y="5819"/>
                </a:cubicBezTo>
                <a:cubicBezTo>
                  <a:pt x="4078" y="5902"/>
                  <a:pt x="4031" y="5974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4037" y="6117"/>
                  <a:pt x="4084" y="6183"/>
                  <a:pt x="4144" y="6260"/>
                </a:cubicBezTo>
                <a:cubicBezTo>
                  <a:pt x="4007" y="6260"/>
                  <a:pt x="3894" y="6266"/>
                  <a:pt x="3786" y="6266"/>
                </a:cubicBezTo>
                <a:close/>
                <a:moveTo>
                  <a:pt x="3667" y="10183"/>
                </a:moveTo>
                <a:cubicBezTo>
                  <a:pt x="3631" y="10177"/>
                  <a:pt x="3595" y="10141"/>
                  <a:pt x="3566" y="10123"/>
                </a:cubicBezTo>
                <a:cubicBezTo>
                  <a:pt x="3584" y="10100"/>
                  <a:pt x="3607" y="10052"/>
                  <a:pt x="3631" y="10052"/>
                </a:cubicBezTo>
                <a:cubicBezTo>
                  <a:pt x="3667" y="10052"/>
                  <a:pt x="3703" y="10076"/>
                  <a:pt x="3739" y="10094"/>
                </a:cubicBezTo>
                <a:cubicBezTo>
                  <a:pt x="3750" y="10117"/>
                  <a:pt x="3762" y="10147"/>
                  <a:pt x="3774" y="10171"/>
                </a:cubicBezTo>
                <a:cubicBezTo>
                  <a:pt x="3739" y="10177"/>
                  <a:pt x="3703" y="10195"/>
                  <a:pt x="3667" y="10183"/>
                </a:cubicBezTo>
                <a:close/>
                <a:moveTo>
                  <a:pt x="4651" y="4650"/>
                </a:moveTo>
                <a:cubicBezTo>
                  <a:pt x="4639" y="4764"/>
                  <a:pt x="4627" y="4841"/>
                  <a:pt x="4621" y="4925"/>
                </a:cubicBezTo>
                <a:cubicBezTo>
                  <a:pt x="4537" y="4823"/>
                  <a:pt x="4573" y="4752"/>
                  <a:pt x="4651" y="4650"/>
                </a:cubicBezTo>
                <a:close/>
                <a:moveTo>
                  <a:pt x="4424" y="5789"/>
                </a:moveTo>
                <a:cubicBezTo>
                  <a:pt x="4323" y="5688"/>
                  <a:pt x="4394" y="5634"/>
                  <a:pt x="4430" y="5574"/>
                </a:cubicBezTo>
                <a:cubicBezTo>
                  <a:pt x="4466" y="5515"/>
                  <a:pt x="4490" y="5443"/>
                  <a:pt x="4531" y="5360"/>
                </a:cubicBezTo>
                <a:cubicBezTo>
                  <a:pt x="4579" y="5437"/>
                  <a:pt x="4615" y="5503"/>
                  <a:pt x="4663" y="5580"/>
                </a:cubicBezTo>
                <a:cubicBezTo>
                  <a:pt x="4579" y="5652"/>
                  <a:pt x="4508" y="5718"/>
                  <a:pt x="4424" y="5789"/>
                </a:cubicBezTo>
                <a:close/>
                <a:moveTo>
                  <a:pt x="6910" y="7065"/>
                </a:moveTo>
                <a:cubicBezTo>
                  <a:pt x="6892" y="7077"/>
                  <a:pt x="6863" y="7071"/>
                  <a:pt x="6815" y="7029"/>
                </a:cubicBezTo>
                <a:cubicBezTo>
                  <a:pt x="6863" y="7005"/>
                  <a:pt x="6910" y="6987"/>
                  <a:pt x="6952" y="6964"/>
                </a:cubicBezTo>
                <a:cubicBezTo>
                  <a:pt x="6958" y="6976"/>
                  <a:pt x="6970" y="6981"/>
                  <a:pt x="6976" y="6993"/>
                </a:cubicBezTo>
                <a:cubicBezTo>
                  <a:pt x="6952" y="7017"/>
                  <a:pt x="6934" y="7047"/>
                  <a:pt x="6910" y="70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6" name="Google Shape;2056;p16"/>
          <p:cNvSpPr/>
          <p:nvPr/>
        </p:nvSpPr>
        <p:spPr>
          <a:xfrm rot="2027022">
            <a:off x="-939630" y="-705247"/>
            <a:ext cx="1788915" cy="2201549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7" name="Google Shape;2057;p16"/>
          <p:cNvGrpSpPr/>
          <p:nvPr/>
        </p:nvGrpSpPr>
        <p:grpSpPr>
          <a:xfrm>
            <a:off x="-898564" y="3756724"/>
            <a:ext cx="2338680" cy="2323950"/>
            <a:chOff x="1633692" y="2513994"/>
            <a:chExt cx="731546" cy="726938"/>
          </a:xfrm>
        </p:grpSpPr>
        <p:sp>
          <p:nvSpPr>
            <p:cNvPr id="2058" name="Google Shape;2058;p16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16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16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16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16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16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16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16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16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16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16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16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16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16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16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16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16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16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16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16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16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16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16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16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16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16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16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16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16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16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16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16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16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16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16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16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16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16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16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16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16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16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16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16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16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16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16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16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16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16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16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16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16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16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16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16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16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16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16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16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16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16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16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16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16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16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16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16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16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16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16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16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16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16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16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16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16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16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16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16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16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16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16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16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16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16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16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16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16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16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16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16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16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16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16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3" name="Google Shape;2153;p16"/>
          <p:cNvSpPr/>
          <p:nvPr/>
        </p:nvSpPr>
        <p:spPr>
          <a:xfrm rot="1971542">
            <a:off x="8650254" y="-2049236"/>
            <a:ext cx="1821442" cy="3471667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4" name="Google Shape;2154;p16"/>
          <p:cNvSpPr/>
          <p:nvPr/>
        </p:nvSpPr>
        <p:spPr>
          <a:xfrm rot="4020670">
            <a:off x="532846" y="3809047"/>
            <a:ext cx="360775" cy="373274"/>
          </a:xfrm>
          <a:custGeom>
            <a:rect b="b" l="l" r="r" t="t"/>
            <a:pathLst>
              <a:path extrusionOk="0" h="3727" w="3602">
                <a:moveTo>
                  <a:pt x="811" y="36"/>
                </a:moveTo>
                <a:cubicBezTo>
                  <a:pt x="686" y="0"/>
                  <a:pt x="519" y="78"/>
                  <a:pt x="454" y="191"/>
                </a:cubicBezTo>
                <a:cubicBezTo>
                  <a:pt x="430" y="233"/>
                  <a:pt x="430" y="221"/>
                  <a:pt x="334" y="221"/>
                </a:cubicBezTo>
                <a:cubicBezTo>
                  <a:pt x="251" y="221"/>
                  <a:pt x="161" y="251"/>
                  <a:pt x="90" y="286"/>
                </a:cubicBezTo>
                <a:cubicBezTo>
                  <a:pt x="72" y="292"/>
                  <a:pt x="102" y="400"/>
                  <a:pt x="114" y="459"/>
                </a:cubicBezTo>
                <a:cubicBezTo>
                  <a:pt x="96" y="465"/>
                  <a:pt x="66" y="471"/>
                  <a:pt x="0" y="489"/>
                </a:cubicBezTo>
                <a:cubicBezTo>
                  <a:pt x="78" y="626"/>
                  <a:pt x="144" y="746"/>
                  <a:pt x="215" y="865"/>
                </a:cubicBezTo>
                <a:cubicBezTo>
                  <a:pt x="239" y="907"/>
                  <a:pt x="257" y="942"/>
                  <a:pt x="281" y="984"/>
                </a:cubicBezTo>
                <a:cubicBezTo>
                  <a:pt x="334" y="1091"/>
                  <a:pt x="382" y="1205"/>
                  <a:pt x="442" y="1306"/>
                </a:cubicBezTo>
                <a:cubicBezTo>
                  <a:pt x="507" y="1407"/>
                  <a:pt x="603" y="1503"/>
                  <a:pt x="656" y="1610"/>
                </a:cubicBezTo>
                <a:cubicBezTo>
                  <a:pt x="942" y="2200"/>
                  <a:pt x="1306" y="2737"/>
                  <a:pt x="1777" y="3196"/>
                </a:cubicBezTo>
                <a:cubicBezTo>
                  <a:pt x="1873" y="3285"/>
                  <a:pt x="1962" y="3375"/>
                  <a:pt x="2057" y="3464"/>
                </a:cubicBezTo>
                <a:cubicBezTo>
                  <a:pt x="2069" y="3476"/>
                  <a:pt x="2105" y="3494"/>
                  <a:pt x="2117" y="3488"/>
                </a:cubicBezTo>
                <a:cubicBezTo>
                  <a:pt x="2260" y="3440"/>
                  <a:pt x="2344" y="3524"/>
                  <a:pt x="2433" y="3607"/>
                </a:cubicBezTo>
                <a:cubicBezTo>
                  <a:pt x="2475" y="3643"/>
                  <a:pt x="2558" y="3673"/>
                  <a:pt x="2588" y="3655"/>
                </a:cubicBezTo>
                <a:cubicBezTo>
                  <a:pt x="2689" y="3589"/>
                  <a:pt x="2743" y="3691"/>
                  <a:pt x="2832" y="3727"/>
                </a:cubicBezTo>
                <a:cubicBezTo>
                  <a:pt x="2856" y="3649"/>
                  <a:pt x="2880" y="3589"/>
                  <a:pt x="2898" y="3530"/>
                </a:cubicBezTo>
                <a:cubicBezTo>
                  <a:pt x="3244" y="3434"/>
                  <a:pt x="3393" y="3142"/>
                  <a:pt x="3494" y="2862"/>
                </a:cubicBezTo>
                <a:cubicBezTo>
                  <a:pt x="3566" y="2677"/>
                  <a:pt x="3601" y="2403"/>
                  <a:pt x="3297" y="2296"/>
                </a:cubicBezTo>
                <a:cubicBezTo>
                  <a:pt x="3351" y="2117"/>
                  <a:pt x="3309" y="1974"/>
                  <a:pt x="3214" y="1831"/>
                </a:cubicBezTo>
                <a:cubicBezTo>
                  <a:pt x="3095" y="1640"/>
                  <a:pt x="2850" y="1544"/>
                  <a:pt x="2785" y="1312"/>
                </a:cubicBezTo>
                <a:cubicBezTo>
                  <a:pt x="2785" y="1306"/>
                  <a:pt x="2773" y="1300"/>
                  <a:pt x="2767" y="1294"/>
                </a:cubicBezTo>
                <a:cubicBezTo>
                  <a:pt x="2534" y="1109"/>
                  <a:pt x="2290" y="936"/>
                  <a:pt x="2069" y="740"/>
                </a:cubicBezTo>
                <a:cubicBezTo>
                  <a:pt x="1777" y="471"/>
                  <a:pt x="1396" y="376"/>
                  <a:pt x="1080" y="161"/>
                </a:cubicBezTo>
                <a:cubicBezTo>
                  <a:pt x="1032" y="203"/>
                  <a:pt x="1002" y="227"/>
                  <a:pt x="954" y="269"/>
                </a:cubicBezTo>
                <a:cubicBezTo>
                  <a:pt x="919" y="78"/>
                  <a:pt x="913" y="72"/>
                  <a:pt x="805" y="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5" name="Google Shape;2155;p16"/>
          <p:cNvGrpSpPr/>
          <p:nvPr/>
        </p:nvGrpSpPr>
        <p:grpSpPr>
          <a:xfrm>
            <a:off x="8223079" y="687926"/>
            <a:ext cx="1631842" cy="1627060"/>
            <a:chOff x="3918325" y="1776454"/>
            <a:chExt cx="515883" cy="514371"/>
          </a:xfrm>
        </p:grpSpPr>
        <p:sp>
          <p:nvSpPr>
            <p:cNvPr id="2156" name="Google Shape;2156;p16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16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16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16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16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16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16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16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16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16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16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16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16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16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16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16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16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16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16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16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16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16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2">
    <p:spTree>
      <p:nvGrpSpPr>
        <p:cNvPr id="2178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80" name="Google Shape;2180;p17"/>
          <p:cNvSpPr/>
          <p:nvPr/>
        </p:nvSpPr>
        <p:spPr>
          <a:xfrm rot="2027022">
            <a:off x="-929580" y="4428228"/>
            <a:ext cx="1788915" cy="2201549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1" name="Google Shape;2181;p17"/>
          <p:cNvGrpSpPr/>
          <p:nvPr/>
        </p:nvGrpSpPr>
        <p:grpSpPr>
          <a:xfrm rot="-10014971">
            <a:off x="-747454" y="-1335751"/>
            <a:ext cx="2338674" cy="2323943"/>
            <a:chOff x="1633692" y="2513994"/>
            <a:chExt cx="731546" cy="726938"/>
          </a:xfrm>
        </p:grpSpPr>
        <p:sp>
          <p:nvSpPr>
            <p:cNvPr id="2182" name="Google Shape;2182;p17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17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17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17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17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17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17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17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17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17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17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17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17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17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17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17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17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17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17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17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17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17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17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17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17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17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17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17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17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17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17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17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17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17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17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17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17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17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17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17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17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17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17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17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17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17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17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17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17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17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17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17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17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17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17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17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17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17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17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17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17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17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17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17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17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17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17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17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17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17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17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17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17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17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17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17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17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17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17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17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17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17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17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17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17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17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17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17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17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17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17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17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17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17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17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7" name="Google Shape;2277;p17"/>
          <p:cNvSpPr/>
          <p:nvPr/>
        </p:nvSpPr>
        <p:spPr>
          <a:xfrm rot="1971542">
            <a:off x="7012779" y="3912864"/>
            <a:ext cx="1821442" cy="3471667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78" name="Google Shape;2278;p17"/>
          <p:cNvGrpSpPr/>
          <p:nvPr/>
        </p:nvGrpSpPr>
        <p:grpSpPr>
          <a:xfrm>
            <a:off x="7512154" y="3439426"/>
            <a:ext cx="1631842" cy="1627060"/>
            <a:chOff x="3918325" y="1776454"/>
            <a:chExt cx="515883" cy="514371"/>
          </a:xfrm>
        </p:grpSpPr>
        <p:sp>
          <p:nvSpPr>
            <p:cNvPr id="2279" name="Google Shape;2279;p17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17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17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17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17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17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17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17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17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17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17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17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17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17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17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17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17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17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17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17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17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17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1" name="Google Shape;2301;p17"/>
          <p:cNvGrpSpPr/>
          <p:nvPr/>
        </p:nvGrpSpPr>
        <p:grpSpPr>
          <a:xfrm>
            <a:off x="-461475" y="4278230"/>
            <a:ext cx="1648855" cy="1470151"/>
            <a:chOff x="2065525" y="4011725"/>
            <a:chExt cx="664325" cy="592325"/>
          </a:xfrm>
        </p:grpSpPr>
        <p:sp>
          <p:nvSpPr>
            <p:cNvPr id="2302" name="Google Shape;2302;p17"/>
            <p:cNvSpPr/>
            <p:nvPr/>
          </p:nvSpPr>
          <p:spPr>
            <a:xfrm>
              <a:off x="2074600" y="447600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cubicBezTo>
                    <a:pt x="1" y="7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17"/>
            <p:cNvSpPr/>
            <p:nvPr/>
          </p:nvSpPr>
          <p:spPr>
            <a:xfrm>
              <a:off x="2065525" y="4011725"/>
              <a:ext cx="664025" cy="592325"/>
            </a:xfrm>
            <a:custGeom>
              <a:rect b="b" l="l" r="r" t="t"/>
              <a:pathLst>
                <a:path extrusionOk="0" h="23693" w="26561">
                  <a:moveTo>
                    <a:pt x="26447" y="11101"/>
                  </a:moveTo>
                  <a:cubicBezTo>
                    <a:pt x="26376" y="11089"/>
                    <a:pt x="26376" y="11268"/>
                    <a:pt x="26268" y="11149"/>
                  </a:cubicBezTo>
                  <a:cubicBezTo>
                    <a:pt x="26352" y="11066"/>
                    <a:pt x="26370" y="10976"/>
                    <a:pt x="26322" y="10863"/>
                  </a:cubicBezTo>
                  <a:cubicBezTo>
                    <a:pt x="26304" y="10815"/>
                    <a:pt x="26328" y="10696"/>
                    <a:pt x="26352" y="10690"/>
                  </a:cubicBezTo>
                  <a:cubicBezTo>
                    <a:pt x="26525" y="10630"/>
                    <a:pt x="26483" y="10481"/>
                    <a:pt x="26561" y="10332"/>
                  </a:cubicBezTo>
                  <a:cubicBezTo>
                    <a:pt x="26453" y="10356"/>
                    <a:pt x="26376" y="10368"/>
                    <a:pt x="26292" y="10380"/>
                  </a:cubicBezTo>
                  <a:cubicBezTo>
                    <a:pt x="26292" y="10344"/>
                    <a:pt x="26280" y="10291"/>
                    <a:pt x="26292" y="10285"/>
                  </a:cubicBezTo>
                  <a:cubicBezTo>
                    <a:pt x="26346" y="10261"/>
                    <a:pt x="26400" y="10255"/>
                    <a:pt x="26465" y="10237"/>
                  </a:cubicBezTo>
                  <a:cubicBezTo>
                    <a:pt x="26435" y="10207"/>
                    <a:pt x="26471" y="10118"/>
                    <a:pt x="26370" y="10171"/>
                  </a:cubicBezTo>
                  <a:cubicBezTo>
                    <a:pt x="26310" y="10195"/>
                    <a:pt x="26257" y="10130"/>
                    <a:pt x="26274" y="10076"/>
                  </a:cubicBezTo>
                  <a:cubicBezTo>
                    <a:pt x="26322" y="9921"/>
                    <a:pt x="26388" y="9772"/>
                    <a:pt x="26441" y="9623"/>
                  </a:cubicBezTo>
                  <a:cubicBezTo>
                    <a:pt x="26298" y="9480"/>
                    <a:pt x="26412" y="9217"/>
                    <a:pt x="26227" y="9086"/>
                  </a:cubicBezTo>
                  <a:cubicBezTo>
                    <a:pt x="26227" y="9086"/>
                    <a:pt x="26233" y="9074"/>
                    <a:pt x="26233" y="9068"/>
                  </a:cubicBezTo>
                  <a:cubicBezTo>
                    <a:pt x="26257" y="8955"/>
                    <a:pt x="26274" y="8842"/>
                    <a:pt x="26298" y="8734"/>
                  </a:cubicBezTo>
                  <a:cubicBezTo>
                    <a:pt x="26245" y="8699"/>
                    <a:pt x="26185" y="8669"/>
                    <a:pt x="26155" y="8645"/>
                  </a:cubicBezTo>
                  <a:cubicBezTo>
                    <a:pt x="26155" y="8526"/>
                    <a:pt x="26185" y="8412"/>
                    <a:pt x="26149" y="8329"/>
                  </a:cubicBezTo>
                  <a:cubicBezTo>
                    <a:pt x="26072" y="8162"/>
                    <a:pt x="26066" y="7995"/>
                    <a:pt x="26078" y="7822"/>
                  </a:cubicBezTo>
                  <a:cubicBezTo>
                    <a:pt x="26036" y="7786"/>
                    <a:pt x="25929" y="7810"/>
                    <a:pt x="25964" y="7691"/>
                  </a:cubicBezTo>
                  <a:cubicBezTo>
                    <a:pt x="26024" y="7697"/>
                    <a:pt x="26078" y="7697"/>
                    <a:pt x="26131" y="7703"/>
                  </a:cubicBezTo>
                  <a:cubicBezTo>
                    <a:pt x="26036" y="7643"/>
                    <a:pt x="25976" y="7572"/>
                    <a:pt x="25970" y="7471"/>
                  </a:cubicBezTo>
                  <a:cubicBezTo>
                    <a:pt x="25952" y="7298"/>
                    <a:pt x="25923" y="7119"/>
                    <a:pt x="25935" y="6946"/>
                  </a:cubicBezTo>
                  <a:cubicBezTo>
                    <a:pt x="25946" y="6815"/>
                    <a:pt x="25923" y="6707"/>
                    <a:pt x="25827" y="6624"/>
                  </a:cubicBezTo>
                  <a:cubicBezTo>
                    <a:pt x="25851" y="6588"/>
                    <a:pt x="25869" y="6564"/>
                    <a:pt x="25899" y="6529"/>
                  </a:cubicBezTo>
                  <a:cubicBezTo>
                    <a:pt x="25845" y="6529"/>
                    <a:pt x="25815" y="6523"/>
                    <a:pt x="25797" y="6523"/>
                  </a:cubicBezTo>
                  <a:lnTo>
                    <a:pt x="25797" y="6254"/>
                  </a:lnTo>
                  <a:cubicBezTo>
                    <a:pt x="25821" y="6242"/>
                    <a:pt x="25857" y="6224"/>
                    <a:pt x="25899" y="6207"/>
                  </a:cubicBezTo>
                  <a:cubicBezTo>
                    <a:pt x="25875" y="6165"/>
                    <a:pt x="25851" y="6135"/>
                    <a:pt x="25833" y="6105"/>
                  </a:cubicBezTo>
                  <a:cubicBezTo>
                    <a:pt x="25881" y="6093"/>
                    <a:pt x="25929" y="6081"/>
                    <a:pt x="25982" y="6063"/>
                  </a:cubicBezTo>
                  <a:cubicBezTo>
                    <a:pt x="25952" y="6016"/>
                    <a:pt x="25929" y="5986"/>
                    <a:pt x="25905" y="5950"/>
                  </a:cubicBezTo>
                  <a:cubicBezTo>
                    <a:pt x="25935" y="5920"/>
                    <a:pt x="25964" y="5897"/>
                    <a:pt x="25982" y="5879"/>
                  </a:cubicBezTo>
                  <a:cubicBezTo>
                    <a:pt x="25905" y="5706"/>
                    <a:pt x="25970" y="5539"/>
                    <a:pt x="25994" y="5384"/>
                  </a:cubicBezTo>
                  <a:cubicBezTo>
                    <a:pt x="26006" y="5306"/>
                    <a:pt x="26006" y="5247"/>
                    <a:pt x="25976" y="5181"/>
                  </a:cubicBezTo>
                  <a:cubicBezTo>
                    <a:pt x="26125" y="5080"/>
                    <a:pt x="26107" y="4931"/>
                    <a:pt x="26096" y="4788"/>
                  </a:cubicBezTo>
                  <a:cubicBezTo>
                    <a:pt x="26096" y="4758"/>
                    <a:pt x="26078" y="4710"/>
                    <a:pt x="26090" y="4704"/>
                  </a:cubicBezTo>
                  <a:cubicBezTo>
                    <a:pt x="26268" y="4579"/>
                    <a:pt x="26048" y="4579"/>
                    <a:pt x="26030" y="4519"/>
                  </a:cubicBezTo>
                  <a:cubicBezTo>
                    <a:pt x="26161" y="4507"/>
                    <a:pt x="26084" y="4358"/>
                    <a:pt x="26167" y="4317"/>
                  </a:cubicBezTo>
                  <a:cubicBezTo>
                    <a:pt x="26173" y="4317"/>
                    <a:pt x="26167" y="4293"/>
                    <a:pt x="26167" y="4281"/>
                  </a:cubicBezTo>
                  <a:cubicBezTo>
                    <a:pt x="26143" y="4239"/>
                    <a:pt x="26113" y="4197"/>
                    <a:pt x="26113" y="4191"/>
                  </a:cubicBezTo>
                  <a:cubicBezTo>
                    <a:pt x="26155" y="4060"/>
                    <a:pt x="26185" y="3971"/>
                    <a:pt x="26215" y="3893"/>
                  </a:cubicBezTo>
                  <a:cubicBezTo>
                    <a:pt x="26143" y="3834"/>
                    <a:pt x="26096" y="3792"/>
                    <a:pt x="26048" y="3744"/>
                  </a:cubicBezTo>
                  <a:cubicBezTo>
                    <a:pt x="26215" y="3643"/>
                    <a:pt x="26245" y="3577"/>
                    <a:pt x="26191" y="3416"/>
                  </a:cubicBezTo>
                  <a:cubicBezTo>
                    <a:pt x="26179" y="3428"/>
                    <a:pt x="26161" y="3446"/>
                    <a:pt x="26149" y="3458"/>
                  </a:cubicBezTo>
                  <a:cubicBezTo>
                    <a:pt x="26131" y="3345"/>
                    <a:pt x="26113" y="3249"/>
                    <a:pt x="26096" y="3166"/>
                  </a:cubicBezTo>
                  <a:cubicBezTo>
                    <a:pt x="26131" y="3124"/>
                    <a:pt x="26161" y="3094"/>
                    <a:pt x="26197" y="3059"/>
                  </a:cubicBezTo>
                  <a:lnTo>
                    <a:pt x="26191" y="3059"/>
                  </a:lnTo>
                  <a:lnTo>
                    <a:pt x="26185" y="3065"/>
                  </a:lnTo>
                  <a:lnTo>
                    <a:pt x="26185" y="3059"/>
                  </a:lnTo>
                  <a:cubicBezTo>
                    <a:pt x="26149" y="3071"/>
                    <a:pt x="26113" y="3077"/>
                    <a:pt x="26078" y="3088"/>
                  </a:cubicBezTo>
                  <a:lnTo>
                    <a:pt x="26078" y="2939"/>
                  </a:lnTo>
                  <a:cubicBezTo>
                    <a:pt x="26125" y="2999"/>
                    <a:pt x="26155" y="3029"/>
                    <a:pt x="26185" y="3059"/>
                  </a:cubicBezTo>
                  <a:cubicBezTo>
                    <a:pt x="26185" y="3059"/>
                    <a:pt x="26191" y="3059"/>
                    <a:pt x="26191" y="3059"/>
                  </a:cubicBezTo>
                  <a:cubicBezTo>
                    <a:pt x="26227" y="3023"/>
                    <a:pt x="26233" y="2987"/>
                    <a:pt x="26197" y="2939"/>
                  </a:cubicBezTo>
                  <a:cubicBezTo>
                    <a:pt x="26096" y="2802"/>
                    <a:pt x="26036" y="2629"/>
                    <a:pt x="25887" y="2552"/>
                  </a:cubicBezTo>
                  <a:cubicBezTo>
                    <a:pt x="25941" y="2480"/>
                    <a:pt x="26024" y="2421"/>
                    <a:pt x="26018" y="2379"/>
                  </a:cubicBezTo>
                  <a:cubicBezTo>
                    <a:pt x="26000" y="2296"/>
                    <a:pt x="25946" y="2206"/>
                    <a:pt x="25839" y="2182"/>
                  </a:cubicBezTo>
                  <a:cubicBezTo>
                    <a:pt x="25815" y="2176"/>
                    <a:pt x="25791" y="2170"/>
                    <a:pt x="25762" y="2164"/>
                  </a:cubicBezTo>
                  <a:lnTo>
                    <a:pt x="25762" y="1950"/>
                  </a:lnTo>
                  <a:cubicBezTo>
                    <a:pt x="25660" y="1908"/>
                    <a:pt x="25553" y="1866"/>
                    <a:pt x="25434" y="1813"/>
                  </a:cubicBezTo>
                  <a:cubicBezTo>
                    <a:pt x="25458" y="1759"/>
                    <a:pt x="25481" y="1711"/>
                    <a:pt x="25493" y="1676"/>
                  </a:cubicBezTo>
                  <a:cubicBezTo>
                    <a:pt x="25422" y="1604"/>
                    <a:pt x="25362" y="1544"/>
                    <a:pt x="25291" y="1473"/>
                  </a:cubicBezTo>
                  <a:cubicBezTo>
                    <a:pt x="25279" y="1562"/>
                    <a:pt x="25315" y="1670"/>
                    <a:pt x="25213" y="1687"/>
                  </a:cubicBezTo>
                  <a:cubicBezTo>
                    <a:pt x="25171" y="1604"/>
                    <a:pt x="25130" y="1538"/>
                    <a:pt x="25094" y="1461"/>
                  </a:cubicBezTo>
                  <a:cubicBezTo>
                    <a:pt x="25088" y="1449"/>
                    <a:pt x="25100" y="1425"/>
                    <a:pt x="25100" y="1407"/>
                  </a:cubicBezTo>
                  <a:cubicBezTo>
                    <a:pt x="25148" y="1419"/>
                    <a:pt x="25189" y="1431"/>
                    <a:pt x="25231" y="1443"/>
                  </a:cubicBezTo>
                  <a:cubicBezTo>
                    <a:pt x="25267" y="1264"/>
                    <a:pt x="25016" y="1324"/>
                    <a:pt x="25034" y="1175"/>
                  </a:cubicBezTo>
                  <a:lnTo>
                    <a:pt x="24748" y="1175"/>
                  </a:lnTo>
                  <a:cubicBezTo>
                    <a:pt x="24730" y="990"/>
                    <a:pt x="24891" y="1127"/>
                    <a:pt x="24951" y="1044"/>
                  </a:cubicBezTo>
                  <a:cubicBezTo>
                    <a:pt x="24861" y="990"/>
                    <a:pt x="24778" y="948"/>
                    <a:pt x="24706" y="900"/>
                  </a:cubicBezTo>
                  <a:cubicBezTo>
                    <a:pt x="24528" y="775"/>
                    <a:pt x="24355" y="650"/>
                    <a:pt x="24176" y="531"/>
                  </a:cubicBezTo>
                  <a:cubicBezTo>
                    <a:pt x="24092" y="477"/>
                    <a:pt x="24003" y="429"/>
                    <a:pt x="23913" y="394"/>
                  </a:cubicBezTo>
                  <a:cubicBezTo>
                    <a:pt x="23770" y="352"/>
                    <a:pt x="23615" y="340"/>
                    <a:pt x="23478" y="280"/>
                  </a:cubicBezTo>
                  <a:cubicBezTo>
                    <a:pt x="23276" y="191"/>
                    <a:pt x="23049" y="185"/>
                    <a:pt x="22840" y="125"/>
                  </a:cubicBezTo>
                  <a:cubicBezTo>
                    <a:pt x="22733" y="96"/>
                    <a:pt x="22620" y="137"/>
                    <a:pt x="22506" y="84"/>
                  </a:cubicBezTo>
                  <a:cubicBezTo>
                    <a:pt x="22405" y="36"/>
                    <a:pt x="22286" y="0"/>
                    <a:pt x="22179" y="84"/>
                  </a:cubicBezTo>
                  <a:cubicBezTo>
                    <a:pt x="22125" y="125"/>
                    <a:pt x="22053" y="0"/>
                    <a:pt x="22012" y="108"/>
                  </a:cubicBezTo>
                  <a:cubicBezTo>
                    <a:pt x="21964" y="78"/>
                    <a:pt x="21910" y="42"/>
                    <a:pt x="21863" y="12"/>
                  </a:cubicBezTo>
                  <a:cubicBezTo>
                    <a:pt x="21845" y="42"/>
                    <a:pt x="21821" y="78"/>
                    <a:pt x="21797" y="125"/>
                  </a:cubicBezTo>
                  <a:cubicBezTo>
                    <a:pt x="21755" y="90"/>
                    <a:pt x="21719" y="60"/>
                    <a:pt x="21690" y="30"/>
                  </a:cubicBezTo>
                  <a:cubicBezTo>
                    <a:pt x="21654" y="72"/>
                    <a:pt x="21624" y="102"/>
                    <a:pt x="21582" y="143"/>
                  </a:cubicBezTo>
                  <a:cubicBezTo>
                    <a:pt x="21553" y="113"/>
                    <a:pt x="21529" y="90"/>
                    <a:pt x="21511" y="72"/>
                  </a:cubicBezTo>
                  <a:cubicBezTo>
                    <a:pt x="21463" y="108"/>
                    <a:pt x="21421" y="143"/>
                    <a:pt x="21380" y="179"/>
                  </a:cubicBezTo>
                  <a:lnTo>
                    <a:pt x="21380" y="185"/>
                  </a:lnTo>
                  <a:cubicBezTo>
                    <a:pt x="21374" y="185"/>
                    <a:pt x="21374" y="185"/>
                    <a:pt x="21374" y="179"/>
                  </a:cubicBezTo>
                  <a:cubicBezTo>
                    <a:pt x="21314" y="179"/>
                    <a:pt x="21260" y="173"/>
                    <a:pt x="21207" y="167"/>
                  </a:cubicBezTo>
                  <a:cubicBezTo>
                    <a:pt x="21213" y="155"/>
                    <a:pt x="21213" y="137"/>
                    <a:pt x="21219" y="125"/>
                  </a:cubicBezTo>
                  <a:cubicBezTo>
                    <a:pt x="21266" y="143"/>
                    <a:pt x="21320" y="161"/>
                    <a:pt x="21374" y="179"/>
                  </a:cubicBezTo>
                  <a:lnTo>
                    <a:pt x="21374" y="179"/>
                  </a:lnTo>
                  <a:cubicBezTo>
                    <a:pt x="21374" y="179"/>
                    <a:pt x="21374" y="179"/>
                    <a:pt x="21380" y="179"/>
                  </a:cubicBezTo>
                  <a:cubicBezTo>
                    <a:pt x="21368" y="125"/>
                    <a:pt x="21362" y="72"/>
                    <a:pt x="21350" y="18"/>
                  </a:cubicBezTo>
                  <a:cubicBezTo>
                    <a:pt x="21272" y="24"/>
                    <a:pt x="21201" y="36"/>
                    <a:pt x="21129" y="42"/>
                  </a:cubicBezTo>
                  <a:cubicBezTo>
                    <a:pt x="21105" y="84"/>
                    <a:pt x="21153" y="179"/>
                    <a:pt x="21046" y="173"/>
                  </a:cubicBezTo>
                  <a:cubicBezTo>
                    <a:pt x="21028" y="131"/>
                    <a:pt x="21010" y="84"/>
                    <a:pt x="20986" y="36"/>
                  </a:cubicBezTo>
                  <a:cubicBezTo>
                    <a:pt x="20980" y="36"/>
                    <a:pt x="20968" y="42"/>
                    <a:pt x="20956" y="42"/>
                  </a:cubicBezTo>
                  <a:cubicBezTo>
                    <a:pt x="20944" y="119"/>
                    <a:pt x="20927" y="197"/>
                    <a:pt x="20921" y="251"/>
                  </a:cubicBezTo>
                  <a:cubicBezTo>
                    <a:pt x="20819" y="298"/>
                    <a:pt x="20736" y="340"/>
                    <a:pt x="20646" y="382"/>
                  </a:cubicBezTo>
                  <a:cubicBezTo>
                    <a:pt x="20593" y="364"/>
                    <a:pt x="20539" y="346"/>
                    <a:pt x="20479" y="322"/>
                  </a:cubicBezTo>
                  <a:lnTo>
                    <a:pt x="20479" y="113"/>
                  </a:lnTo>
                  <a:cubicBezTo>
                    <a:pt x="20402" y="173"/>
                    <a:pt x="20360" y="263"/>
                    <a:pt x="20259" y="215"/>
                  </a:cubicBezTo>
                  <a:cubicBezTo>
                    <a:pt x="20169" y="304"/>
                    <a:pt x="19985" y="263"/>
                    <a:pt x="19955" y="429"/>
                  </a:cubicBezTo>
                  <a:cubicBezTo>
                    <a:pt x="19895" y="406"/>
                    <a:pt x="19847" y="382"/>
                    <a:pt x="19800" y="358"/>
                  </a:cubicBezTo>
                  <a:cubicBezTo>
                    <a:pt x="19776" y="400"/>
                    <a:pt x="19752" y="435"/>
                    <a:pt x="19734" y="471"/>
                  </a:cubicBezTo>
                  <a:cubicBezTo>
                    <a:pt x="19734" y="471"/>
                    <a:pt x="19734" y="471"/>
                    <a:pt x="19728" y="471"/>
                  </a:cubicBezTo>
                  <a:cubicBezTo>
                    <a:pt x="19728" y="477"/>
                    <a:pt x="19728" y="477"/>
                    <a:pt x="19734" y="477"/>
                  </a:cubicBezTo>
                  <a:lnTo>
                    <a:pt x="19734" y="477"/>
                  </a:lnTo>
                  <a:lnTo>
                    <a:pt x="19734" y="471"/>
                  </a:lnTo>
                  <a:cubicBezTo>
                    <a:pt x="19710" y="555"/>
                    <a:pt x="19681" y="638"/>
                    <a:pt x="19651" y="722"/>
                  </a:cubicBezTo>
                  <a:cubicBezTo>
                    <a:pt x="19526" y="674"/>
                    <a:pt x="19526" y="453"/>
                    <a:pt x="19329" y="495"/>
                  </a:cubicBezTo>
                  <a:cubicBezTo>
                    <a:pt x="19299" y="543"/>
                    <a:pt x="19269" y="590"/>
                    <a:pt x="19245" y="638"/>
                  </a:cubicBezTo>
                  <a:cubicBezTo>
                    <a:pt x="19198" y="632"/>
                    <a:pt x="19156" y="620"/>
                    <a:pt x="19096" y="608"/>
                  </a:cubicBezTo>
                  <a:cubicBezTo>
                    <a:pt x="19102" y="674"/>
                    <a:pt x="19108" y="716"/>
                    <a:pt x="19108" y="757"/>
                  </a:cubicBezTo>
                  <a:lnTo>
                    <a:pt x="19114" y="757"/>
                  </a:lnTo>
                  <a:lnTo>
                    <a:pt x="19114" y="769"/>
                  </a:lnTo>
                  <a:cubicBezTo>
                    <a:pt x="19150" y="787"/>
                    <a:pt x="19180" y="805"/>
                    <a:pt x="19227" y="841"/>
                  </a:cubicBezTo>
                  <a:cubicBezTo>
                    <a:pt x="19186" y="859"/>
                    <a:pt x="19156" y="877"/>
                    <a:pt x="19114" y="895"/>
                  </a:cubicBezTo>
                  <a:lnTo>
                    <a:pt x="19114" y="769"/>
                  </a:lnTo>
                  <a:cubicBezTo>
                    <a:pt x="19114" y="769"/>
                    <a:pt x="19114" y="763"/>
                    <a:pt x="19108" y="763"/>
                  </a:cubicBezTo>
                  <a:lnTo>
                    <a:pt x="19108" y="757"/>
                  </a:lnTo>
                  <a:cubicBezTo>
                    <a:pt x="18983" y="751"/>
                    <a:pt x="19084" y="638"/>
                    <a:pt x="19025" y="579"/>
                  </a:cubicBezTo>
                  <a:cubicBezTo>
                    <a:pt x="18995" y="584"/>
                    <a:pt x="18947" y="579"/>
                    <a:pt x="18911" y="602"/>
                  </a:cubicBezTo>
                  <a:cubicBezTo>
                    <a:pt x="18828" y="656"/>
                    <a:pt x="18762" y="769"/>
                    <a:pt x="18673" y="781"/>
                  </a:cubicBezTo>
                  <a:cubicBezTo>
                    <a:pt x="18464" y="811"/>
                    <a:pt x="18297" y="918"/>
                    <a:pt x="18113" y="1002"/>
                  </a:cubicBezTo>
                  <a:cubicBezTo>
                    <a:pt x="18011" y="1050"/>
                    <a:pt x="17934" y="1163"/>
                    <a:pt x="17808" y="1175"/>
                  </a:cubicBezTo>
                  <a:cubicBezTo>
                    <a:pt x="17791" y="1306"/>
                    <a:pt x="17671" y="1246"/>
                    <a:pt x="17606" y="1282"/>
                  </a:cubicBezTo>
                  <a:cubicBezTo>
                    <a:pt x="17594" y="1336"/>
                    <a:pt x="17582" y="1377"/>
                    <a:pt x="17582" y="1389"/>
                  </a:cubicBezTo>
                  <a:cubicBezTo>
                    <a:pt x="17487" y="1413"/>
                    <a:pt x="17373" y="1413"/>
                    <a:pt x="17361" y="1449"/>
                  </a:cubicBezTo>
                  <a:cubicBezTo>
                    <a:pt x="17326" y="1556"/>
                    <a:pt x="17224" y="1574"/>
                    <a:pt x="17159" y="1634"/>
                  </a:cubicBezTo>
                  <a:cubicBezTo>
                    <a:pt x="17075" y="1711"/>
                    <a:pt x="17010" y="1801"/>
                    <a:pt x="16920" y="1866"/>
                  </a:cubicBezTo>
                  <a:cubicBezTo>
                    <a:pt x="16789" y="1962"/>
                    <a:pt x="16622" y="2009"/>
                    <a:pt x="16533" y="2158"/>
                  </a:cubicBezTo>
                  <a:cubicBezTo>
                    <a:pt x="16521" y="2170"/>
                    <a:pt x="16497" y="2182"/>
                    <a:pt x="16479" y="2188"/>
                  </a:cubicBezTo>
                  <a:cubicBezTo>
                    <a:pt x="16360" y="2254"/>
                    <a:pt x="16294" y="2391"/>
                    <a:pt x="16318" y="2522"/>
                  </a:cubicBezTo>
                  <a:cubicBezTo>
                    <a:pt x="16330" y="2606"/>
                    <a:pt x="16294" y="2653"/>
                    <a:pt x="16217" y="2629"/>
                  </a:cubicBezTo>
                  <a:cubicBezTo>
                    <a:pt x="16181" y="2618"/>
                    <a:pt x="16151" y="2594"/>
                    <a:pt x="16121" y="2570"/>
                  </a:cubicBezTo>
                  <a:cubicBezTo>
                    <a:pt x="16121" y="2570"/>
                    <a:pt x="16121" y="2570"/>
                    <a:pt x="16121" y="2564"/>
                  </a:cubicBezTo>
                  <a:lnTo>
                    <a:pt x="16115" y="2564"/>
                  </a:lnTo>
                  <a:lnTo>
                    <a:pt x="16121" y="2570"/>
                  </a:lnTo>
                  <a:cubicBezTo>
                    <a:pt x="16002" y="2576"/>
                    <a:pt x="15990" y="2719"/>
                    <a:pt x="15883" y="2755"/>
                  </a:cubicBezTo>
                  <a:cubicBezTo>
                    <a:pt x="15835" y="2767"/>
                    <a:pt x="15817" y="2850"/>
                    <a:pt x="15734" y="2850"/>
                  </a:cubicBezTo>
                  <a:cubicBezTo>
                    <a:pt x="15704" y="2850"/>
                    <a:pt x="15668" y="2957"/>
                    <a:pt x="15638" y="3011"/>
                  </a:cubicBezTo>
                  <a:cubicBezTo>
                    <a:pt x="15537" y="3172"/>
                    <a:pt x="15388" y="3273"/>
                    <a:pt x="15239" y="3375"/>
                  </a:cubicBezTo>
                  <a:cubicBezTo>
                    <a:pt x="15263" y="3404"/>
                    <a:pt x="15281" y="3428"/>
                    <a:pt x="15310" y="3470"/>
                  </a:cubicBezTo>
                  <a:cubicBezTo>
                    <a:pt x="15233" y="3476"/>
                    <a:pt x="15173" y="3476"/>
                    <a:pt x="15108" y="3482"/>
                  </a:cubicBezTo>
                  <a:cubicBezTo>
                    <a:pt x="15120" y="3524"/>
                    <a:pt x="15126" y="3554"/>
                    <a:pt x="15138" y="3583"/>
                  </a:cubicBezTo>
                  <a:cubicBezTo>
                    <a:pt x="15090" y="3601"/>
                    <a:pt x="15042" y="3619"/>
                    <a:pt x="14988" y="3643"/>
                  </a:cubicBezTo>
                  <a:cubicBezTo>
                    <a:pt x="15030" y="3691"/>
                    <a:pt x="15060" y="3720"/>
                    <a:pt x="15096" y="3762"/>
                  </a:cubicBezTo>
                  <a:cubicBezTo>
                    <a:pt x="15024" y="3780"/>
                    <a:pt x="14965" y="3798"/>
                    <a:pt x="14905" y="3816"/>
                  </a:cubicBezTo>
                  <a:cubicBezTo>
                    <a:pt x="14929" y="3840"/>
                    <a:pt x="14947" y="3858"/>
                    <a:pt x="14971" y="3875"/>
                  </a:cubicBezTo>
                  <a:cubicBezTo>
                    <a:pt x="14762" y="3828"/>
                    <a:pt x="14816" y="4096"/>
                    <a:pt x="14667" y="4108"/>
                  </a:cubicBezTo>
                  <a:cubicBezTo>
                    <a:pt x="14690" y="4144"/>
                    <a:pt x="14702" y="4162"/>
                    <a:pt x="14720" y="4185"/>
                  </a:cubicBezTo>
                  <a:cubicBezTo>
                    <a:pt x="14607" y="4215"/>
                    <a:pt x="14661" y="4412"/>
                    <a:pt x="14500" y="4394"/>
                  </a:cubicBezTo>
                  <a:cubicBezTo>
                    <a:pt x="14512" y="4442"/>
                    <a:pt x="14523" y="4490"/>
                    <a:pt x="14529" y="4531"/>
                  </a:cubicBezTo>
                  <a:cubicBezTo>
                    <a:pt x="14464" y="4549"/>
                    <a:pt x="14404" y="4567"/>
                    <a:pt x="14333" y="4585"/>
                  </a:cubicBezTo>
                  <a:cubicBezTo>
                    <a:pt x="14535" y="4770"/>
                    <a:pt x="14553" y="4776"/>
                    <a:pt x="14762" y="4758"/>
                  </a:cubicBezTo>
                  <a:lnTo>
                    <a:pt x="14762" y="4758"/>
                  </a:lnTo>
                  <a:cubicBezTo>
                    <a:pt x="14762" y="4758"/>
                    <a:pt x="14762" y="4758"/>
                    <a:pt x="14768" y="4758"/>
                  </a:cubicBezTo>
                  <a:cubicBezTo>
                    <a:pt x="14631" y="4656"/>
                    <a:pt x="14732" y="4549"/>
                    <a:pt x="14780" y="4460"/>
                  </a:cubicBezTo>
                  <a:cubicBezTo>
                    <a:pt x="14828" y="4364"/>
                    <a:pt x="14893" y="4287"/>
                    <a:pt x="14923" y="4174"/>
                  </a:cubicBezTo>
                  <a:cubicBezTo>
                    <a:pt x="14953" y="4084"/>
                    <a:pt x="15054" y="4007"/>
                    <a:pt x="15132" y="3947"/>
                  </a:cubicBezTo>
                  <a:cubicBezTo>
                    <a:pt x="15299" y="3816"/>
                    <a:pt x="15406" y="3631"/>
                    <a:pt x="15543" y="3476"/>
                  </a:cubicBezTo>
                  <a:cubicBezTo>
                    <a:pt x="15704" y="3303"/>
                    <a:pt x="15829" y="3100"/>
                    <a:pt x="16038" y="2957"/>
                  </a:cubicBezTo>
                  <a:cubicBezTo>
                    <a:pt x="16217" y="2838"/>
                    <a:pt x="16354" y="2635"/>
                    <a:pt x="16509" y="2474"/>
                  </a:cubicBezTo>
                  <a:cubicBezTo>
                    <a:pt x="16562" y="2421"/>
                    <a:pt x="16616" y="2379"/>
                    <a:pt x="16676" y="2331"/>
                  </a:cubicBezTo>
                  <a:cubicBezTo>
                    <a:pt x="16765" y="2266"/>
                    <a:pt x="16861" y="2212"/>
                    <a:pt x="16837" y="2099"/>
                  </a:cubicBezTo>
                  <a:cubicBezTo>
                    <a:pt x="16986" y="2051"/>
                    <a:pt x="17129" y="2009"/>
                    <a:pt x="17236" y="1860"/>
                  </a:cubicBezTo>
                  <a:cubicBezTo>
                    <a:pt x="17266" y="1926"/>
                    <a:pt x="17284" y="1974"/>
                    <a:pt x="17302" y="2003"/>
                  </a:cubicBezTo>
                  <a:cubicBezTo>
                    <a:pt x="17206" y="2027"/>
                    <a:pt x="17123" y="2051"/>
                    <a:pt x="17039" y="2081"/>
                  </a:cubicBezTo>
                  <a:cubicBezTo>
                    <a:pt x="17063" y="2141"/>
                    <a:pt x="17081" y="2176"/>
                    <a:pt x="17105" y="2230"/>
                  </a:cubicBezTo>
                  <a:cubicBezTo>
                    <a:pt x="16956" y="2212"/>
                    <a:pt x="16920" y="2421"/>
                    <a:pt x="16741" y="2349"/>
                  </a:cubicBezTo>
                  <a:cubicBezTo>
                    <a:pt x="16759" y="2409"/>
                    <a:pt x="16765" y="2439"/>
                    <a:pt x="16771" y="2468"/>
                  </a:cubicBezTo>
                  <a:cubicBezTo>
                    <a:pt x="16765" y="2474"/>
                    <a:pt x="16753" y="2486"/>
                    <a:pt x="16747" y="2492"/>
                  </a:cubicBezTo>
                  <a:cubicBezTo>
                    <a:pt x="16694" y="2516"/>
                    <a:pt x="16616" y="2522"/>
                    <a:pt x="16592" y="2564"/>
                  </a:cubicBezTo>
                  <a:cubicBezTo>
                    <a:pt x="16527" y="2665"/>
                    <a:pt x="16360" y="2689"/>
                    <a:pt x="16372" y="2850"/>
                  </a:cubicBezTo>
                  <a:cubicBezTo>
                    <a:pt x="16372" y="2862"/>
                    <a:pt x="16294" y="2880"/>
                    <a:pt x="16240" y="2904"/>
                  </a:cubicBezTo>
                  <a:cubicBezTo>
                    <a:pt x="16264" y="2939"/>
                    <a:pt x="16282" y="2969"/>
                    <a:pt x="16300" y="2999"/>
                  </a:cubicBezTo>
                  <a:cubicBezTo>
                    <a:pt x="16258" y="2999"/>
                    <a:pt x="16235" y="3023"/>
                    <a:pt x="16181" y="3077"/>
                  </a:cubicBezTo>
                  <a:cubicBezTo>
                    <a:pt x="16127" y="3124"/>
                    <a:pt x="16056" y="3154"/>
                    <a:pt x="15984" y="3178"/>
                  </a:cubicBezTo>
                  <a:cubicBezTo>
                    <a:pt x="15930" y="3202"/>
                    <a:pt x="15883" y="3214"/>
                    <a:pt x="15895" y="3285"/>
                  </a:cubicBezTo>
                  <a:cubicBezTo>
                    <a:pt x="15901" y="3297"/>
                    <a:pt x="15895" y="3321"/>
                    <a:pt x="15895" y="3321"/>
                  </a:cubicBezTo>
                  <a:cubicBezTo>
                    <a:pt x="15817" y="3339"/>
                    <a:pt x="15716" y="3321"/>
                    <a:pt x="15752" y="3452"/>
                  </a:cubicBezTo>
                  <a:cubicBezTo>
                    <a:pt x="15674" y="3476"/>
                    <a:pt x="15626" y="3542"/>
                    <a:pt x="15585" y="3607"/>
                  </a:cubicBezTo>
                  <a:cubicBezTo>
                    <a:pt x="15501" y="3750"/>
                    <a:pt x="15358" y="3852"/>
                    <a:pt x="15322" y="4025"/>
                  </a:cubicBezTo>
                  <a:cubicBezTo>
                    <a:pt x="15316" y="4036"/>
                    <a:pt x="15299" y="4066"/>
                    <a:pt x="15293" y="4060"/>
                  </a:cubicBezTo>
                  <a:cubicBezTo>
                    <a:pt x="15138" y="4019"/>
                    <a:pt x="15149" y="4209"/>
                    <a:pt x="15048" y="4239"/>
                  </a:cubicBezTo>
                  <a:cubicBezTo>
                    <a:pt x="15036" y="4245"/>
                    <a:pt x="15054" y="4317"/>
                    <a:pt x="15054" y="4358"/>
                  </a:cubicBezTo>
                  <a:cubicBezTo>
                    <a:pt x="15024" y="4364"/>
                    <a:pt x="14971" y="4370"/>
                    <a:pt x="14911" y="4376"/>
                  </a:cubicBezTo>
                  <a:cubicBezTo>
                    <a:pt x="14863" y="4501"/>
                    <a:pt x="14816" y="4627"/>
                    <a:pt x="14768" y="4758"/>
                  </a:cubicBezTo>
                  <a:cubicBezTo>
                    <a:pt x="14768" y="4758"/>
                    <a:pt x="14768" y="4758"/>
                    <a:pt x="14768" y="4758"/>
                  </a:cubicBezTo>
                  <a:lnTo>
                    <a:pt x="14762" y="4758"/>
                  </a:lnTo>
                  <a:cubicBezTo>
                    <a:pt x="14750" y="4764"/>
                    <a:pt x="14732" y="4770"/>
                    <a:pt x="14714" y="4782"/>
                  </a:cubicBezTo>
                  <a:cubicBezTo>
                    <a:pt x="14547" y="4901"/>
                    <a:pt x="14512" y="4901"/>
                    <a:pt x="14368" y="4758"/>
                  </a:cubicBezTo>
                  <a:cubicBezTo>
                    <a:pt x="14309" y="4698"/>
                    <a:pt x="14255" y="4686"/>
                    <a:pt x="14184" y="4728"/>
                  </a:cubicBezTo>
                  <a:cubicBezTo>
                    <a:pt x="14225" y="4913"/>
                    <a:pt x="14261" y="5104"/>
                    <a:pt x="14172" y="5294"/>
                  </a:cubicBezTo>
                  <a:cubicBezTo>
                    <a:pt x="14148" y="5205"/>
                    <a:pt x="14124" y="5116"/>
                    <a:pt x="14088" y="4990"/>
                  </a:cubicBezTo>
                  <a:cubicBezTo>
                    <a:pt x="14035" y="5086"/>
                    <a:pt x="13999" y="5145"/>
                    <a:pt x="13963" y="5205"/>
                  </a:cubicBezTo>
                  <a:cubicBezTo>
                    <a:pt x="13993" y="5235"/>
                    <a:pt x="14023" y="5265"/>
                    <a:pt x="14041" y="5288"/>
                  </a:cubicBezTo>
                  <a:cubicBezTo>
                    <a:pt x="13820" y="5396"/>
                    <a:pt x="14118" y="5437"/>
                    <a:pt x="14052" y="5533"/>
                  </a:cubicBezTo>
                  <a:cubicBezTo>
                    <a:pt x="14029" y="5539"/>
                    <a:pt x="13993" y="5545"/>
                    <a:pt x="13957" y="5557"/>
                  </a:cubicBezTo>
                  <a:cubicBezTo>
                    <a:pt x="14011" y="5807"/>
                    <a:pt x="14052" y="5873"/>
                    <a:pt x="13897" y="6010"/>
                  </a:cubicBezTo>
                  <a:cubicBezTo>
                    <a:pt x="13790" y="6016"/>
                    <a:pt x="13695" y="6022"/>
                    <a:pt x="13593" y="6028"/>
                  </a:cubicBezTo>
                  <a:cubicBezTo>
                    <a:pt x="13587" y="6207"/>
                    <a:pt x="13814" y="6010"/>
                    <a:pt x="13814" y="6189"/>
                  </a:cubicBezTo>
                  <a:lnTo>
                    <a:pt x="13593" y="6189"/>
                  </a:lnTo>
                  <a:lnTo>
                    <a:pt x="13587" y="6224"/>
                  </a:lnTo>
                  <a:cubicBezTo>
                    <a:pt x="13647" y="6248"/>
                    <a:pt x="13707" y="6272"/>
                    <a:pt x="13772" y="6296"/>
                  </a:cubicBezTo>
                  <a:cubicBezTo>
                    <a:pt x="13766" y="6314"/>
                    <a:pt x="13766" y="6326"/>
                    <a:pt x="13760" y="6338"/>
                  </a:cubicBezTo>
                  <a:cubicBezTo>
                    <a:pt x="13683" y="6332"/>
                    <a:pt x="13599" y="6326"/>
                    <a:pt x="13516" y="6320"/>
                  </a:cubicBezTo>
                  <a:cubicBezTo>
                    <a:pt x="13504" y="6320"/>
                    <a:pt x="13486" y="6344"/>
                    <a:pt x="13462" y="6362"/>
                  </a:cubicBezTo>
                  <a:cubicBezTo>
                    <a:pt x="13498" y="6391"/>
                    <a:pt x="13528" y="6415"/>
                    <a:pt x="13558" y="6439"/>
                  </a:cubicBezTo>
                  <a:cubicBezTo>
                    <a:pt x="13540" y="6457"/>
                    <a:pt x="13522" y="6475"/>
                    <a:pt x="13504" y="6499"/>
                  </a:cubicBezTo>
                  <a:cubicBezTo>
                    <a:pt x="13552" y="6529"/>
                    <a:pt x="13593" y="6558"/>
                    <a:pt x="13635" y="6588"/>
                  </a:cubicBezTo>
                  <a:lnTo>
                    <a:pt x="13635" y="6588"/>
                  </a:lnTo>
                  <a:cubicBezTo>
                    <a:pt x="13635" y="6588"/>
                    <a:pt x="13641" y="6582"/>
                    <a:pt x="13641" y="6582"/>
                  </a:cubicBezTo>
                  <a:cubicBezTo>
                    <a:pt x="13635" y="6529"/>
                    <a:pt x="13629" y="6475"/>
                    <a:pt x="13617" y="6397"/>
                  </a:cubicBezTo>
                  <a:cubicBezTo>
                    <a:pt x="13719" y="6481"/>
                    <a:pt x="13719" y="6481"/>
                    <a:pt x="13641" y="6582"/>
                  </a:cubicBezTo>
                  <a:cubicBezTo>
                    <a:pt x="13641" y="6582"/>
                    <a:pt x="13641" y="6588"/>
                    <a:pt x="13641" y="6588"/>
                  </a:cubicBezTo>
                  <a:cubicBezTo>
                    <a:pt x="13641" y="6588"/>
                    <a:pt x="13635" y="6588"/>
                    <a:pt x="13635" y="6588"/>
                  </a:cubicBezTo>
                  <a:cubicBezTo>
                    <a:pt x="13617" y="6654"/>
                    <a:pt x="13605" y="6713"/>
                    <a:pt x="13587" y="6779"/>
                  </a:cubicBezTo>
                  <a:cubicBezTo>
                    <a:pt x="13587" y="6779"/>
                    <a:pt x="13587" y="6779"/>
                    <a:pt x="13581" y="6779"/>
                  </a:cubicBezTo>
                  <a:cubicBezTo>
                    <a:pt x="13587" y="6779"/>
                    <a:pt x="13587" y="6785"/>
                    <a:pt x="13587" y="6785"/>
                  </a:cubicBezTo>
                  <a:lnTo>
                    <a:pt x="13587" y="6785"/>
                  </a:lnTo>
                  <a:lnTo>
                    <a:pt x="13593" y="6779"/>
                  </a:lnTo>
                  <a:cubicBezTo>
                    <a:pt x="13546" y="6904"/>
                    <a:pt x="13701" y="6916"/>
                    <a:pt x="13725" y="7005"/>
                  </a:cubicBezTo>
                  <a:cubicBezTo>
                    <a:pt x="13701" y="7041"/>
                    <a:pt x="13671" y="7077"/>
                    <a:pt x="13641" y="7125"/>
                  </a:cubicBezTo>
                  <a:cubicBezTo>
                    <a:pt x="13576" y="7017"/>
                    <a:pt x="13516" y="6922"/>
                    <a:pt x="13450" y="6815"/>
                  </a:cubicBezTo>
                  <a:cubicBezTo>
                    <a:pt x="13415" y="6856"/>
                    <a:pt x="13391" y="6886"/>
                    <a:pt x="13361" y="6916"/>
                  </a:cubicBezTo>
                  <a:cubicBezTo>
                    <a:pt x="13409" y="6958"/>
                    <a:pt x="13450" y="6988"/>
                    <a:pt x="13510" y="7029"/>
                  </a:cubicBezTo>
                  <a:cubicBezTo>
                    <a:pt x="13462" y="7077"/>
                    <a:pt x="13415" y="7119"/>
                    <a:pt x="13373" y="7160"/>
                  </a:cubicBezTo>
                  <a:cubicBezTo>
                    <a:pt x="13504" y="7256"/>
                    <a:pt x="13391" y="7357"/>
                    <a:pt x="13385" y="7459"/>
                  </a:cubicBezTo>
                  <a:cubicBezTo>
                    <a:pt x="13295" y="7453"/>
                    <a:pt x="13218" y="7333"/>
                    <a:pt x="13146" y="7453"/>
                  </a:cubicBezTo>
                  <a:cubicBezTo>
                    <a:pt x="13140" y="7471"/>
                    <a:pt x="13140" y="7488"/>
                    <a:pt x="13134" y="7524"/>
                  </a:cubicBezTo>
                  <a:cubicBezTo>
                    <a:pt x="13200" y="7506"/>
                    <a:pt x="13248" y="7500"/>
                    <a:pt x="13313" y="7482"/>
                  </a:cubicBezTo>
                  <a:lnTo>
                    <a:pt x="13313" y="7649"/>
                  </a:lnTo>
                  <a:cubicBezTo>
                    <a:pt x="13373" y="7685"/>
                    <a:pt x="13456" y="7715"/>
                    <a:pt x="13456" y="7745"/>
                  </a:cubicBezTo>
                  <a:cubicBezTo>
                    <a:pt x="13462" y="7834"/>
                    <a:pt x="13438" y="7924"/>
                    <a:pt x="13403" y="8007"/>
                  </a:cubicBezTo>
                  <a:cubicBezTo>
                    <a:pt x="13391" y="8043"/>
                    <a:pt x="13325" y="8067"/>
                    <a:pt x="13283" y="8097"/>
                  </a:cubicBezTo>
                  <a:cubicBezTo>
                    <a:pt x="13260" y="8013"/>
                    <a:pt x="13242" y="7947"/>
                    <a:pt x="13218" y="7888"/>
                  </a:cubicBezTo>
                  <a:cubicBezTo>
                    <a:pt x="13260" y="7864"/>
                    <a:pt x="13289" y="7840"/>
                    <a:pt x="13319" y="7816"/>
                  </a:cubicBezTo>
                  <a:cubicBezTo>
                    <a:pt x="13230" y="7769"/>
                    <a:pt x="13158" y="7792"/>
                    <a:pt x="13134" y="7882"/>
                  </a:cubicBezTo>
                  <a:cubicBezTo>
                    <a:pt x="13099" y="7983"/>
                    <a:pt x="13081" y="8091"/>
                    <a:pt x="13057" y="8192"/>
                  </a:cubicBezTo>
                  <a:cubicBezTo>
                    <a:pt x="13045" y="8252"/>
                    <a:pt x="13027" y="8305"/>
                    <a:pt x="13009" y="8365"/>
                  </a:cubicBezTo>
                  <a:cubicBezTo>
                    <a:pt x="13003" y="8371"/>
                    <a:pt x="12973" y="8371"/>
                    <a:pt x="12955" y="8377"/>
                  </a:cubicBezTo>
                  <a:cubicBezTo>
                    <a:pt x="12944" y="8341"/>
                    <a:pt x="12938" y="8305"/>
                    <a:pt x="12920" y="8252"/>
                  </a:cubicBezTo>
                  <a:cubicBezTo>
                    <a:pt x="12824" y="8329"/>
                    <a:pt x="12741" y="8401"/>
                    <a:pt x="12628" y="8490"/>
                  </a:cubicBezTo>
                  <a:cubicBezTo>
                    <a:pt x="12729" y="8508"/>
                    <a:pt x="12795" y="8514"/>
                    <a:pt x="12860" y="8520"/>
                  </a:cubicBezTo>
                  <a:cubicBezTo>
                    <a:pt x="12860" y="8538"/>
                    <a:pt x="12860" y="8550"/>
                    <a:pt x="12866" y="8562"/>
                  </a:cubicBezTo>
                  <a:cubicBezTo>
                    <a:pt x="12777" y="8573"/>
                    <a:pt x="12693" y="8591"/>
                    <a:pt x="12604" y="8603"/>
                  </a:cubicBezTo>
                  <a:lnTo>
                    <a:pt x="12604" y="8651"/>
                  </a:lnTo>
                  <a:cubicBezTo>
                    <a:pt x="12741" y="8663"/>
                    <a:pt x="12878" y="8681"/>
                    <a:pt x="13027" y="8699"/>
                  </a:cubicBezTo>
                  <a:cubicBezTo>
                    <a:pt x="13081" y="8854"/>
                    <a:pt x="12896" y="9021"/>
                    <a:pt x="13015" y="9194"/>
                  </a:cubicBezTo>
                  <a:cubicBezTo>
                    <a:pt x="12979" y="9194"/>
                    <a:pt x="12955" y="9194"/>
                    <a:pt x="12955" y="9194"/>
                  </a:cubicBezTo>
                  <a:cubicBezTo>
                    <a:pt x="12926" y="9056"/>
                    <a:pt x="12896" y="8913"/>
                    <a:pt x="12860" y="8758"/>
                  </a:cubicBezTo>
                  <a:cubicBezTo>
                    <a:pt x="12783" y="8752"/>
                    <a:pt x="12699" y="8746"/>
                    <a:pt x="12610" y="8734"/>
                  </a:cubicBezTo>
                  <a:cubicBezTo>
                    <a:pt x="12663" y="8800"/>
                    <a:pt x="12699" y="8842"/>
                    <a:pt x="12735" y="8889"/>
                  </a:cubicBezTo>
                  <a:cubicBezTo>
                    <a:pt x="12693" y="8913"/>
                    <a:pt x="12651" y="8943"/>
                    <a:pt x="12622" y="8961"/>
                  </a:cubicBezTo>
                  <a:cubicBezTo>
                    <a:pt x="12634" y="9056"/>
                    <a:pt x="12645" y="9152"/>
                    <a:pt x="12657" y="9235"/>
                  </a:cubicBezTo>
                  <a:cubicBezTo>
                    <a:pt x="12735" y="9265"/>
                    <a:pt x="12806" y="9295"/>
                    <a:pt x="12872" y="9325"/>
                  </a:cubicBezTo>
                  <a:cubicBezTo>
                    <a:pt x="12771" y="9444"/>
                    <a:pt x="12657" y="9539"/>
                    <a:pt x="12592" y="9665"/>
                  </a:cubicBezTo>
                  <a:cubicBezTo>
                    <a:pt x="12425" y="10004"/>
                    <a:pt x="12407" y="10094"/>
                    <a:pt x="12127" y="10308"/>
                  </a:cubicBezTo>
                  <a:cubicBezTo>
                    <a:pt x="12115" y="10314"/>
                    <a:pt x="12109" y="10326"/>
                    <a:pt x="12103" y="10338"/>
                  </a:cubicBezTo>
                  <a:cubicBezTo>
                    <a:pt x="12055" y="10428"/>
                    <a:pt x="11942" y="10541"/>
                    <a:pt x="11847" y="10595"/>
                  </a:cubicBezTo>
                  <a:cubicBezTo>
                    <a:pt x="11829" y="10571"/>
                    <a:pt x="11811" y="10541"/>
                    <a:pt x="11781" y="10505"/>
                  </a:cubicBezTo>
                  <a:cubicBezTo>
                    <a:pt x="11847" y="10499"/>
                    <a:pt x="11888" y="10493"/>
                    <a:pt x="11936" y="10487"/>
                  </a:cubicBezTo>
                  <a:cubicBezTo>
                    <a:pt x="11954" y="10386"/>
                    <a:pt x="11972" y="10291"/>
                    <a:pt x="11978" y="10195"/>
                  </a:cubicBezTo>
                  <a:cubicBezTo>
                    <a:pt x="11984" y="10171"/>
                    <a:pt x="11954" y="10135"/>
                    <a:pt x="11930" y="10124"/>
                  </a:cubicBezTo>
                  <a:cubicBezTo>
                    <a:pt x="11912" y="10118"/>
                    <a:pt x="11870" y="10135"/>
                    <a:pt x="11864" y="10153"/>
                  </a:cubicBezTo>
                  <a:cubicBezTo>
                    <a:pt x="11829" y="10207"/>
                    <a:pt x="11817" y="10279"/>
                    <a:pt x="11775" y="10320"/>
                  </a:cubicBezTo>
                  <a:cubicBezTo>
                    <a:pt x="11698" y="10392"/>
                    <a:pt x="11656" y="10469"/>
                    <a:pt x="11662" y="10571"/>
                  </a:cubicBezTo>
                  <a:cubicBezTo>
                    <a:pt x="11668" y="10571"/>
                    <a:pt x="11668" y="10577"/>
                    <a:pt x="11674" y="10583"/>
                  </a:cubicBezTo>
                  <a:cubicBezTo>
                    <a:pt x="11674" y="10583"/>
                    <a:pt x="11674" y="10589"/>
                    <a:pt x="11674" y="10589"/>
                  </a:cubicBezTo>
                  <a:cubicBezTo>
                    <a:pt x="11715" y="10612"/>
                    <a:pt x="11757" y="10630"/>
                    <a:pt x="11817" y="10660"/>
                  </a:cubicBezTo>
                  <a:cubicBezTo>
                    <a:pt x="11698" y="10708"/>
                    <a:pt x="11692" y="10708"/>
                    <a:pt x="11674" y="10589"/>
                  </a:cubicBezTo>
                  <a:cubicBezTo>
                    <a:pt x="11668" y="10589"/>
                    <a:pt x="11668" y="10589"/>
                    <a:pt x="11668" y="10589"/>
                  </a:cubicBezTo>
                  <a:cubicBezTo>
                    <a:pt x="11662" y="10583"/>
                    <a:pt x="11662" y="10577"/>
                    <a:pt x="11662" y="10571"/>
                  </a:cubicBezTo>
                  <a:cubicBezTo>
                    <a:pt x="11644" y="10535"/>
                    <a:pt x="11626" y="10499"/>
                    <a:pt x="11596" y="10446"/>
                  </a:cubicBezTo>
                  <a:cubicBezTo>
                    <a:pt x="11447" y="10583"/>
                    <a:pt x="11334" y="10732"/>
                    <a:pt x="11250" y="10887"/>
                  </a:cubicBezTo>
                  <a:cubicBezTo>
                    <a:pt x="11161" y="10905"/>
                    <a:pt x="11077" y="10905"/>
                    <a:pt x="11000" y="10928"/>
                  </a:cubicBezTo>
                  <a:cubicBezTo>
                    <a:pt x="10970" y="10940"/>
                    <a:pt x="10934" y="10994"/>
                    <a:pt x="10934" y="11036"/>
                  </a:cubicBezTo>
                  <a:cubicBezTo>
                    <a:pt x="10928" y="11203"/>
                    <a:pt x="10928" y="11203"/>
                    <a:pt x="10785" y="11232"/>
                  </a:cubicBezTo>
                  <a:cubicBezTo>
                    <a:pt x="10720" y="11209"/>
                    <a:pt x="10761" y="11048"/>
                    <a:pt x="10624" y="11107"/>
                  </a:cubicBezTo>
                  <a:cubicBezTo>
                    <a:pt x="10636" y="11203"/>
                    <a:pt x="10648" y="11292"/>
                    <a:pt x="10654" y="11376"/>
                  </a:cubicBezTo>
                  <a:lnTo>
                    <a:pt x="10660" y="11382"/>
                  </a:lnTo>
                  <a:lnTo>
                    <a:pt x="10660" y="11382"/>
                  </a:lnTo>
                  <a:cubicBezTo>
                    <a:pt x="10720" y="11376"/>
                    <a:pt x="10773" y="11376"/>
                    <a:pt x="10839" y="11370"/>
                  </a:cubicBezTo>
                  <a:cubicBezTo>
                    <a:pt x="10797" y="11423"/>
                    <a:pt x="10797" y="11423"/>
                    <a:pt x="10660" y="11382"/>
                  </a:cubicBezTo>
                  <a:lnTo>
                    <a:pt x="10654" y="11382"/>
                  </a:lnTo>
                  <a:lnTo>
                    <a:pt x="10654" y="11376"/>
                  </a:lnTo>
                  <a:cubicBezTo>
                    <a:pt x="10612" y="11352"/>
                    <a:pt x="10565" y="11316"/>
                    <a:pt x="10523" y="11286"/>
                  </a:cubicBezTo>
                  <a:cubicBezTo>
                    <a:pt x="10517" y="11328"/>
                    <a:pt x="10517" y="11364"/>
                    <a:pt x="10511" y="11417"/>
                  </a:cubicBezTo>
                  <a:cubicBezTo>
                    <a:pt x="10380" y="11382"/>
                    <a:pt x="10326" y="11602"/>
                    <a:pt x="10177" y="11501"/>
                  </a:cubicBezTo>
                  <a:cubicBezTo>
                    <a:pt x="10171" y="11501"/>
                    <a:pt x="10141" y="11543"/>
                    <a:pt x="10124" y="11554"/>
                  </a:cubicBezTo>
                  <a:cubicBezTo>
                    <a:pt x="10082" y="11572"/>
                    <a:pt x="10040" y="11590"/>
                    <a:pt x="9998" y="11584"/>
                  </a:cubicBezTo>
                  <a:cubicBezTo>
                    <a:pt x="9879" y="11584"/>
                    <a:pt x="9879" y="11578"/>
                    <a:pt x="9879" y="11715"/>
                  </a:cubicBezTo>
                  <a:cubicBezTo>
                    <a:pt x="9879" y="11733"/>
                    <a:pt x="9867" y="11751"/>
                    <a:pt x="9861" y="11781"/>
                  </a:cubicBezTo>
                  <a:cubicBezTo>
                    <a:pt x="9820" y="11757"/>
                    <a:pt x="9790" y="11739"/>
                    <a:pt x="9754" y="11715"/>
                  </a:cubicBezTo>
                  <a:cubicBezTo>
                    <a:pt x="9653" y="11763"/>
                    <a:pt x="9575" y="11876"/>
                    <a:pt x="9426" y="11876"/>
                  </a:cubicBezTo>
                  <a:cubicBezTo>
                    <a:pt x="9450" y="11823"/>
                    <a:pt x="9462" y="11793"/>
                    <a:pt x="9480" y="11751"/>
                  </a:cubicBezTo>
                  <a:cubicBezTo>
                    <a:pt x="9402" y="11763"/>
                    <a:pt x="9337" y="11775"/>
                    <a:pt x="9271" y="11775"/>
                  </a:cubicBezTo>
                  <a:cubicBezTo>
                    <a:pt x="9104" y="11787"/>
                    <a:pt x="9074" y="11811"/>
                    <a:pt x="9038" y="11990"/>
                  </a:cubicBezTo>
                  <a:cubicBezTo>
                    <a:pt x="9033" y="12014"/>
                    <a:pt x="9003" y="12037"/>
                    <a:pt x="8979" y="12061"/>
                  </a:cubicBezTo>
                  <a:cubicBezTo>
                    <a:pt x="8925" y="12002"/>
                    <a:pt x="9033" y="11912"/>
                    <a:pt x="8925" y="11906"/>
                  </a:cubicBezTo>
                  <a:cubicBezTo>
                    <a:pt x="8889" y="11900"/>
                    <a:pt x="8854" y="11960"/>
                    <a:pt x="8812" y="11990"/>
                  </a:cubicBezTo>
                  <a:cubicBezTo>
                    <a:pt x="8794" y="11960"/>
                    <a:pt x="8764" y="11924"/>
                    <a:pt x="8734" y="11894"/>
                  </a:cubicBezTo>
                  <a:cubicBezTo>
                    <a:pt x="8579" y="11924"/>
                    <a:pt x="8687" y="12031"/>
                    <a:pt x="8663" y="12109"/>
                  </a:cubicBezTo>
                  <a:cubicBezTo>
                    <a:pt x="8579" y="12091"/>
                    <a:pt x="8502" y="12079"/>
                    <a:pt x="8418" y="12061"/>
                  </a:cubicBezTo>
                  <a:cubicBezTo>
                    <a:pt x="8371" y="12121"/>
                    <a:pt x="8323" y="12174"/>
                    <a:pt x="8281" y="12228"/>
                  </a:cubicBezTo>
                  <a:cubicBezTo>
                    <a:pt x="8234" y="12216"/>
                    <a:pt x="8192" y="12186"/>
                    <a:pt x="8174" y="12198"/>
                  </a:cubicBezTo>
                  <a:cubicBezTo>
                    <a:pt x="8061" y="12258"/>
                    <a:pt x="7983" y="12109"/>
                    <a:pt x="7876" y="12163"/>
                  </a:cubicBezTo>
                  <a:cubicBezTo>
                    <a:pt x="7810" y="12043"/>
                    <a:pt x="7739" y="12103"/>
                    <a:pt x="7643" y="12133"/>
                  </a:cubicBezTo>
                  <a:cubicBezTo>
                    <a:pt x="7530" y="12169"/>
                    <a:pt x="7381" y="12204"/>
                    <a:pt x="7292" y="12157"/>
                  </a:cubicBezTo>
                  <a:cubicBezTo>
                    <a:pt x="7172" y="12091"/>
                    <a:pt x="7101" y="12163"/>
                    <a:pt x="7011" y="12174"/>
                  </a:cubicBezTo>
                  <a:cubicBezTo>
                    <a:pt x="6982" y="12139"/>
                    <a:pt x="6964" y="12109"/>
                    <a:pt x="6928" y="12061"/>
                  </a:cubicBezTo>
                  <a:cubicBezTo>
                    <a:pt x="6856" y="12276"/>
                    <a:pt x="6618" y="12097"/>
                    <a:pt x="6511" y="12264"/>
                  </a:cubicBezTo>
                  <a:cubicBezTo>
                    <a:pt x="6505" y="12186"/>
                    <a:pt x="6529" y="12097"/>
                    <a:pt x="6415" y="12115"/>
                  </a:cubicBezTo>
                  <a:cubicBezTo>
                    <a:pt x="6379" y="12174"/>
                    <a:pt x="6421" y="12270"/>
                    <a:pt x="6326" y="12312"/>
                  </a:cubicBezTo>
                  <a:cubicBezTo>
                    <a:pt x="6314" y="12270"/>
                    <a:pt x="6296" y="12240"/>
                    <a:pt x="6272" y="12169"/>
                  </a:cubicBezTo>
                  <a:cubicBezTo>
                    <a:pt x="6242" y="12264"/>
                    <a:pt x="6224" y="12329"/>
                    <a:pt x="6207" y="12389"/>
                  </a:cubicBezTo>
                  <a:cubicBezTo>
                    <a:pt x="6081" y="12455"/>
                    <a:pt x="5992" y="12401"/>
                    <a:pt x="5914" y="12282"/>
                  </a:cubicBezTo>
                  <a:cubicBezTo>
                    <a:pt x="5885" y="12365"/>
                    <a:pt x="5861" y="12419"/>
                    <a:pt x="5837" y="12473"/>
                  </a:cubicBezTo>
                  <a:cubicBezTo>
                    <a:pt x="5771" y="12490"/>
                    <a:pt x="5706" y="12502"/>
                    <a:pt x="5646" y="12520"/>
                  </a:cubicBezTo>
                  <a:lnTo>
                    <a:pt x="5646" y="12520"/>
                  </a:lnTo>
                  <a:lnTo>
                    <a:pt x="5646" y="12514"/>
                  </a:lnTo>
                  <a:lnTo>
                    <a:pt x="5646" y="12514"/>
                  </a:lnTo>
                  <a:cubicBezTo>
                    <a:pt x="5646" y="12514"/>
                    <a:pt x="5646" y="12508"/>
                    <a:pt x="5646" y="12508"/>
                  </a:cubicBezTo>
                  <a:cubicBezTo>
                    <a:pt x="5646" y="12514"/>
                    <a:pt x="5646" y="12514"/>
                    <a:pt x="5646" y="12514"/>
                  </a:cubicBezTo>
                  <a:cubicBezTo>
                    <a:pt x="5593" y="12556"/>
                    <a:pt x="5539" y="12610"/>
                    <a:pt x="5485" y="12622"/>
                  </a:cubicBezTo>
                  <a:cubicBezTo>
                    <a:pt x="5372" y="12645"/>
                    <a:pt x="5312" y="12729"/>
                    <a:pt x="5241" y="12795"/>
                  </a:cubicBezTo>
                  <a:cubicBezTo>
                    <a:pt x="5217" y="12818"/>
                    <a:pt x="5187" y="12842"/>
                    <a:pt x="5151" y="12872"/>
                  </a:cubicBezTo>
                  <a:lnTo>
                    <a:pt x="5151" y="12610"/>
                  </a:lnTo>
                  <a:cubicBezTo>
                    <a:pt x="5241" y="12574"/>
                    <a:pt x="5265" y="12520"/>
                    <a:pt x="5229" y="12437"/>
                  </a:cubicBezTo>
                  <a:cubicBezTo>
                    <a:pt x="5169" y="12473"/>
                    <a:pt x="5104" y="12502"/>
                    <a:pt x="5050" y="12532"/>
                  </a:cubicBezTo>
                  <a:cubicBezTo>
                    <a:pt x="5038" y="12651"/>
                    <a:pt x="5008" y="12759"/>
                    <a:pt x="5014" y="12860"/>
                  </a:cubicBezTo>
                  <a:cubicBezTo>
                    <a:pt x="5026" y="12967"/>
                    <a:pt x="4967" y="12944"/>
                    <a:pt x="4919" y="12950"/>
                  </a:cubicBezTo>
                  <a:cubicBezTo>
                    <a:pt x="4835" y="12860"/>
                    <a:pt x="4811" y="12747"/>
                    <a:pt x="4782" y="12651"/>
                  </a:cubicBezTo>
                  <a:cubicBezTo>
                    <a:pt x="4698" y="12699"/>
                    <a:pt x="4621" y="12723"/>
                    <a:pt x="4567" y="12771"/>
                  </a:cubicBezTo>
                  <a:cubicBezTo>
                    <a:pt x="4513" y="12818"/>
                    <a:pt x="4478" y="12890"/>
                    <a:pt x="4430" y="12955"/>
                  </a:cubicBezTo>
                  <a:cubicBezTo>
                    <a:pt x="4400" y="12944"/>
                    <a:pt x="4370" y="12932"/>
                    <a:pt x="4341" y="12926"/>
                  </a:cubicBezTo>
                  <a:cubicBezTo>
                    <a:pt x="4299" y="12920"/>
                    <a:pt x="4239" y="12902"/>
                    <a:pt x="4221" y="12920"/>
                  </a:cubicBezTo>
                  <a:cubicBezTo>
                    <a:pt x="4144" y="12991"/>
                    <a:pt x="4084" y="13075"/>
                    <a:pt x="4030" y="13152"/>
                  </a:cubicBezTo>
                  <a:cubicBezTo>
                    <a:pt x="4060" y="13206"/>
                    <a:pt x="4084" y="13254"/>
                    <a:pt x="4108" y="13295"/>
                  </a:cubicBezTo>
                  <a:cubicBezTo>
                    <a:pt x="4090" y="13307"/>
                    <a:pt x="4078" y="13313"/>
                    <a:pt x="4060" y="13325"/>
                  </a:cubicBezTo>
                  <a:cubicBezTo>
                    <a:pt x="4025" y="13271"/>
                    <a:pt x="3989" y="13224"/>
                    <a:pt x="3953" y="13176"/>
                  </a:cubicBezTo>
                  <a:cubicBezTo>
                    <a:pt x="3858" y="13230"/>
                    <a:pt x="3768" y="13301"/>
                    <a:pt x="3667" y="13337"/>
                  </a:cubicBezTo>
                  <a:cubicBezTo>
                    <a:pt x="3565" y="13373"/>
                    <a:pt x="3530" y="13474"/>
                    <a:pt x="3422" y="13510"/>
                  </a:cubicBezTo>
                  <a:cubicBezTo>
                    <a:pt x="3345" y="13540"/>
                    <a:pt x="3309" y="13671"/>
                    <a:pt x="3249" y="13754"/>
                  </a:cubicBezTo>
                  <a:cubicBezTo>
                    <a:pt x="3249" y="13754"/>
                    <a:pt x="3232" y="13737"/>
                    <a:pt x="3226" y="13742"/>
                  </a:cubicBezTo>
                  <a:cubicBezTo>
                    <a:pt x="3112" y="13832"/>
                    <a:pt x="2933" y="13850"/>
                    <a:pt x="2886" y="14029"/>
                  </a:cubicBezTo>
                  <a:cubicBezTo>
                    <a:pt x="2874" y="14070"/>
                    <a:pt x="2808" y="14094"/>
                    <a:pt x="2767" y="14124"/>
                  </a:cubicBezTo>
                  <a:cubicBezTo>
                    <a:pt x="2725" y="14160"/>
                    <a:pt x="2653" y="14190"/>
                    <a:pt x="2635" y="14237"/>
                  </a:cubicBezTo>
                  <a:cubicBezTo>
                    <a:pt x="2600" y="14321"/>
                    <a:pt x="2528" y="14357"/>
                    <a:pt x="2474" y="14410"/>
                  </a:cubicBezTo>
                  <a:cubicBezTo>
                    <a:pt x="2325" y="14553"/>
                    <a:pt x="2182" y="14702"/>
                    <a:pt x="2039" y="14851"/>
                  </a:cubicBezTo>
                  <a:cubicBezTo>
                    <a:pt x="2033" y="14857"/>
                    <a:pt x="2033" y="14881"/>
                    <a:pt x="2039" y="14887"/>
                  </a:cubicBezTo>
                  <a:cubicBezTo>
                    <a:pt x="2069" y="14959"/>
                    <a:pt x="2021" y="14959"/>
                    <a:pt x="1980" y="14983"/>
                  </a:cubicBezTo>
                  <a:cubicBezTo>
                    <a:pt x="1902" y="15024"/>
                    <a:pt x="1837" y="15090"/>
                    <a:pt x="1765" y="15144"/>
                  </a:cubicBezTo>
                  <a:cubicBezTo>
                    <a:pt x="1777" y="15155"/>
                    <a:pt x="1783" y="15161"/>
                    <a:pt x="1795" y="15173"/>
                  </a:cubicBezTo>
                  <a:cubicBezTo>
                    <a:pt x="1813" y="15179"/>
                    <a:pt x="1831" y="15191"/>
                    <a:pt x="1860" y="15203"/>
                  </a:cubicBezTo>
                  <a:cubicBezTo>
                    <a:pt x="1622" y="15322"/>
                    <a:pt x="1467" y="15471"/>
                    <a:pt x="1437" y="15722"/>
                  </a:cubicBezTo>
                  <a:cubicBezTo>
                    <a:pt x="1389" y="15716"/>
                    <a:pt x="1348" y="15704"/>
                    <a:pt x="1306" y="15698"/>
                  </a:cubicBezTo>
                  <a:cubicBezTo>
                    <a:pt x="1276" y="15758"/>
                    <a:pt x="1348" y="15847"/>
                    <a:pt x="1234" y="15865"/>
                  </a:cubicBezTo>
                  <a:cubicBezTo>
                    <a:pt x="1222" y="15865"/>
                    <a:pt x="1216" y="15919"/>
                    <a:pt x="1211" y="15948"/>
                  </a:cubicBezTo>
                  <a:cubicBezTo>
                    <a:pt x="1193" y="16014"/>
                    <a:pt x="1181" y="16080"/>
                    <a:pt x="1163" y="16145"/>
                  </a:cubicBezTo>
                  <a:cubicBezTo>
                    <a:pt x="1097" y="16157"/>
                    <a:pt x="1038" y="16163"/>
                    <a:pt x="966" y="16181"/>
                  </a:cubicBezTo>
                  <a:cubicBezTo>
                    <a:pt x="1014" y="16378"/>
                    <a:pt x="757" y="16473"/>
                    <a:pt x="835" y="16676"/>
                  </a:cubicBezTo>
                  <a:cubicBezTo>
                    <a:pt x="769" y="16706"/>
                    <a:pt x="722" y="16723"/>
                    <a:pt x="674" y="16747"/>
                  </a:cubicBezTo>
                  <a:cubicBezTo>
                    <a:pt x="722" y="16765"/>
                    <a:pt x="769" y="16783"/>
                    <a:pt x="853" y="16819"/>
                  </a:cubicBezTo>
                  <a:cubicBezTo>
                    <a:pt x="716" y="16867"/>
                    <a:pt x="632" y="16902"/>
                    <a:pt x="507" y="16944"/>
                  </a:cubicBezTo>
                  <a:cubicBezTo>
                    <a:pt x="584" y="16980"/>
                    <a:pt x="626" y="17004"/>
                    <a:pt x="674" y="17022"/>
                  </a:cubicBezTo>
                  <a:cubicBezTo>
                    <a:pt x="602" y="17051"/>
                    <a:pt x="537" y="17075"/>
                    <a:pt x="477" y="17099"/>
                  </a:cubicBezTo>
                  <a:cubicBezTo>
                    <a:pt x="477" y="17105"/>
                    <a:pt x="477" y="17117"/>
                    <a:pt x="477" y="17129"/>
                  </a:cubicBezTo>
                  <a:cubicBezTo>
                    <a:pt x="543" y="17141"/>
                    <a:pt x="602" y="17159"/>
                    <a:pt x="680" y="17177"/>
                  </a:cubicBezTo>
                  <a:cubicBezTo>
                    <a:pt x="692" y="17236"/>
                    <a:pt x="710" y="17308"/>
                    <a:pt x="722" y="17373"/>
                  </a:cubicBezTo>
                  <a:cubicBezTo>
                    <a:pt x="608" y="17385"/>
                    <a:pt x="513" y="17391"/>
                    <a:pt x="388" y="17403"/>
                  </a:cubicBezTo>
                  <a:cubicBezTo>
                    <a:pt x="471" y="17510"/>
                    <a:pt x="459" y="17576"/>
                    <a:pt x="334" y="17600"/>
                  </a:cubicBezTo>
                  <a:cubicBezTo>
                    <a:pt x="394" y="17624"/>
                    <a:pt x="441" y="17648"/>
                    <a:pt x="513" y="17677"/>
                  </a:cubicBezTo>
                  <a:cubicBezTo>
                    <a:pt x="435" y="17713"/>
                    <a:pt x="382" y="17737"/>
                    <a:pt x="340" y="17755"/>
                  </a:cubicBezTo>
                  <a:cubicBezTo>
                    <a:pt x="304" y="17916"/>
                    <a:pt x="358" y="18041"/>
                    <a:pt x="429" y="18160"/>
                  </a:cubicBezTo>
                  <a:cubicBezTo>
                    <a:pt x="513" y="18303"/>
                    <a:pt x="483" y="18470"/>
                    <a:pt x="370" y="18572"/>
                  </a:cubicBezTo>
                  <a:cubicBezTo>
                    <a:pt x="352" y="18601"/>
                    <a:pt x="328" y="18631"/>
                    <a:pt x="304" y="18661"/>
                  </a:cubicBezTo>
                  <a:cubicBezTo>
                    <a:pt x="328" y="18697"/>
                    <a:pt x="346" y="18733"/>
                    <a:pt x="370" y="18762"/>
                  </a:cubicBezTo>
                  <a:cubicBezTo>
                    <a:pt x="310" y="18798"/>
                    <a:pt x="269" y="18822"/>
                    <a:pt x="233" y="18846"/>
                  </a:cubicBezTo>
                  <a:cubicBezTo>
                    <a:pt x="304" y="18852"/>
                    <a:pt x="376" y="18864"/>
                    <a:pt x="453" y="18882"/>
                  </a:cubicBezTo>
                  <a:cubicBezTo>
                    <a:pt x="382" y="18929"/>
                    <a:pt x="489" y="19084"/>
                    <a:pt x="328" y="19126"/>
                  </a:cubicBezTo>
                  <a:cubicBezTo>
                    <a:pt x="310" y="18953"/>
                    <a:pt x="304" y="18953"/>
                    <a:pt x="137" y="18929"/>
                  </a:cubicBezTo>
                  <a:cubicBezTo>
                    <a:pt x="90" y="19055"/>
                    <a:pt x="257" y="19025"/>
                    <a:pt x="269" y="19102"/>
                  </a:cubicBezTo>
                  <a:cubicBezTo>
                    <a:pt x="251" y="19138"/>
                    <a:pt x="239" y="19162"/>
                    <a:pt x="221" y="19192"/>
                  </a:cubicBezTo>
                  <a:cubicBezTo>
                    <a:pt x="280" y="19216"/>
                    <a:pt x="346" y="19239"/>
                    <a:pt x="424" y="19269"/>
                  </a:cubicBezTo>
                  <a:cubicBezTo>
                    <a:pt x="358" y="19311"/>
                    <a:pt x="310" y="19341"/>
                    <a:pt x="263" y="19371"/>
                  </a:cubicBezTo>
                  <a:cubicBezTo>
                    <a:pt x="292" y="19448"/>
                    <a:pt x="441" y="19406"/>
                    <a:pt x="388" y="19526"/>
                  </a:cubicBezTo>
                  <a:lnTo>
                    <a:pt x="388" y="19526"/>
                  </a:lnTo>
                  <a:cubicBezTo>
                    <a:pt x="424" y="19496"/>
                    <a:pt x="453" y="19466"/>
                    <a:pt x="495" y="19442"/>
                  </a:cubicBezTo>
                  <a:cubicBezTo>
                    <a:pt x="555" y="19412"/>
                    <a:pt x="590" y="19436"/>
                    <a:pt x="614" y="19526"/>
                  </a:cubicBezTo>
                  <a:lnTo>
                    <a:pt x="388" y="19526"/>
                  </a:lnTo>
                  <a:cubicBezTo>
                    <a:pt x="292" y="19478"/>
                    <a:pt x="203" y="19430"/>
                    <a:pt x="108" y="19388"/>
                  </a:cubicBezTo>
                  <a:cubicBezTo>
                    <a:pt x="84" y="19382"/>
                    <a:pt x="48" y="19400"/>
                    <a:pt x="0" y="19412"/>
                  </a:cubicBezTo>
                  <a:cubicBezTo>
                    <a:pt x="54" y="19460"/>
                    <a:pt x="84" y="19490"/>
                    <a:pt x="114" y="19514"/>
                  </a:cubicBezTo>
                  <a:cubicBezTo>
                    <a:pt x="84" y="19549"/>
                    <a:pt x="66" y="19573"/>
                    <a:pt x="48" y="19597"/>
                  </a:cubicBezTo>
                  <a:cubicBezTo>
                    <a:pt x="185" y="19526"/>
                    <a:pt x="298" y="19603"/>
                    <a:pt x="418" y="19609"/>
                  </a:cubicBezTo>
                  <a:cubicBezTo>
                    <a:pt x="453" y="19681"/>
                    <a:pt x="495" y="19752"/>
                    <a:pt x="525" y="19812"/>
                  </a:cubicBezTo>
                  <a:cubicBezTo>
                    <a:pt x="477" y="19830"/>
                    <a:pt x="406" y="19842"/>
                    <a:pt x="364" y="19877"/>
                  </a:cubicBezTo>
                  <a:cubicBezTo>
                    <a:pt x="322" y="19925"/>
                    <a:pt x="304" y="19997"/>
                    <a:pt x="274" y="20056"/>
                  </a:cubicBezTo>
                  <a:cubicBezTo>
                    <a:pt x="334" y="20086"/>
                    <a:pt x="370" y="20152"/>
                    <a:pt x="376" y="20259"/>
                  </a:cubicBezTo>
                  <a:cubicBezTo>
                    <a:pt x="418" y="20205"/>
                    <a:pt x="465" y="20169"/>
                    <a:pt x="477" y="20122"/>
                  </a:cubicBezTo>
                  <a:cubicBezTo>
                    <a:pt x="489" y="20074"/>
                    <a:pt x="477" y="20020"/>
                    <a:pt x="477" y="19961"/>
                  </a:cubicBezTo>
                  <a:cubicBezTo>
                    <a:pt x="513" y="19985"/>
                    <a:pt x="561" y="20002"/>
                    <a:pt x="573" y="20032"/>
                  </a:cubicBezTo>
                  <a:cubicBezTo>
                    <a:pt x="638" y="20223"/>
                    <a:pt x="686" y="20426"/>
                    <a:pt x="757" y="20617"/>
                  </a:cubicBezTo>
                  <a:cubicBezTo>
                    <a:pt x="841" y="20861"/>
                    <a:pt x="942" y="21105"/>
                    <a:pt x="1044" y="21344"/>
                  </a:cubicBezTo>
                  <a:cubicBezTo>
                    <a:pt x="1079" y="21439"/>
                    <a:pt x="1139" y="21523"/>
                    <a:pt x="1199" y="21630"/>
                  </a:cubicBezTo>
                  <a:cubicBezTo>
                    <a:pt x="1443" y="21708"/>
                    <a:pt x="1491" y="21827"/>
                    <a:pt x="1336" y="22089"/>
                  </a:cubicBezTo>
                  <a:cubicBezTo>
                    <a:pt x="1443" y="22137"/>
                    <a:pt x="1610" y="22077"/>
                    <a:pt x="1646" y="22256"/>
                  </a:cubicBezTo>
                  <a:cubicBezTo>
                    <a:pt x="1646" y="22268"/>
                    <a:pt x="1693" y="22280"/>
                    <a:pt x="1717" y="22280"/>
                  </a:cubicBezTo>
                  <a:cubicBezTo>
                    <a:pt x="1789" y="22268"/>
                    <a:pt x="1860" y="22256"/>
                    <a:pt x="1932" y="22232"/>
                  </a:cubicBezTo>
                  <a:cubicBezTo>
                    <a:pt x="1992" y="22208"/>
                    <a:pt x="2045" y="22191"/>
                    <a:pt x="2081" y="22274"/>
                  </a:cubicBezTo>
                  <a:cubicBezTo>
                    <a:pt x="2141" y="22304"/>
                    <a:pt x="2224" y="22322"/>
                    <a:pt x="2242" y="22369"/>
                  </a:cubicBezTo>
                  <a:cubicBezTo>
                    <a:pt x="2296" y="22489"/>
                    <a:pt x="2355" y="22465"/>
                    <a:pt x="2445" y="22423"/>
                  </a:cubicBezTo>
                  <a:cubicBezTo>
                    <a:pt x="2480" y="22411"/>
                    <a:pt x="2558" y="22405"/>
                    <a:pt x="2570" y="22423"/>
                  </a:cubicBezTo>
                  <a:cubicBezTo>
                    <a:pt x="2665" y="22554"/>
                    <a:pt x="2808" y="22495"/>
                    <a:pt x="2910" y="22542"/>
                  </a:cubicBezTo>
                  <a:cubicBezTo>
                    <a:pt x="3005" y="22477"/>
                    <a:pt x="2987" y="22328"/>
                    <a:pt x="3154" y="22292"/>
                  </a:cubicBezTo>
                  <a:cubicBezTo>
                    <a:pt x="3106" y="22357"/>
                    <a:pt x="3089" y="22393"/>
                    <a:pt x="3059" y="22429"/>
                  </a:cubicBezTo>
                  <a:cubicBezTo>
                    <a:pt x="3124" y="22465"/>
                    <a:pt x="3196" y="22501"/>
                    <a:pt x="3261" y="22536"/>
                  </a:cubicBezTo>
                  <a:cubicBezTo>
                    <a:pt x="3333" y="22489"/>
                    <a:pt x="3393" y="22447"/>
                    <a:pt x="3458" y="22405"/>
                  </a:cubicBezTo>
                  <a:cubicBezTo>
                    <a:pt x="3530" y="22447"/>
                    <a:pt x="3601" y="22489"/>
                    <a:pt x="3691" y="22536"/>
                  </a:cubicBezTo>
                  <a:cubicBezTo>
                    <a:pt x="3804" y="22381"/>
                    <a:pt x="3947" y="22310"/>
                    <a:pt x="4138" y="22399"/>
                  </a:cubicBezTo>
                  <a:cubicBezTo>
                    <a:pt x="4150" y="22405"/>
                    <a:pt x="4168" y="22399"/>
                    <a:pt x="4180" y="22393"/>
                  </a:cubicBezTo>
                  <a:cubicBezTo>
                    <a:pt x="4364" y="22357"/>
                    <a:pt x="4555" y="22340"/>
                    <a:pt x="4722" y="22232"/>
                  </a:cubicBezTo>
                  <a:cubicBezTo>
                    <a:pt x="4734" y="22226"/>
                    <a:pt x="4758" y="22226"/>
                    <a:pt x="4776" y="22220"/>
                  </a:cubicBezTo>
                  <a:cubicBezTo>
                    <a:pt x="4788" y="22262"/>
                    <a:pt x="4794" y="22304"/>
                    <a:pt x="4794" y="22322"/>
                  </a:cubicBezTo>
                  <a:cubicBezTo>
                    <a:pt x="4913" y="22304"/>
                    <a:pt x="5026" y="22298"/>
                    <a:pt x="5133" y="22268"/>
                  </a:cubicBezTo>
                  <a:cubicBezTo>
                    <a:pt x="5229" y="22238"/>
                    <a:pt x="5336" y="22214"/>
                    <a:pt x="5378" y="22095"/>
                  </a:cubicBezTo>
                  <a:cubicBezTo>
                    <a:pt x="5384" y="22089"/>
                    <a:pt x="5402" y="22089"/>
                    <a:pt x="5414" y="22089"/>
                  </a:cubicBezTo>
                  <a:cubicBezTo>
                    <a:pt x="5443" y="22107"/>
                    <a:pt x="5479" y="22131"/>
                    <a:pt x="5509" y="22155"/>
                  </a:cubicBezTo>
                  <a:cubicBezTo>
                    <a:pt x="5557" y="22113"/>
                    <a:pt x="5598" y="22071"/>
                    <a:pt x="5628" y="22047"/>
                  </a:cubicBezTo>
                  <a:cubicBezTo>
                    <a:pt x="5765" y="22095"/>
                    <a:pt x="5855" y="22143"/>
                    <a:pt x="6010" y="22059"/>
                  </a:cubicBezTo>
                  <a:cubicBezTo>
                    <a:pt x="6147" y="21982"/>
                    <a:pt x="6272" y="21892"/>
                    <a:pt x="6403" y="21785"/>
                  </a:cubicBezTo>
                  <a:lnTo>
                    <a:pt x="6403" y="21904"/>
                  </a:lnTo>
                  <a:lnTo>
                    <a:pt x="6576" y="21904"/>
                  </a:lnTo>
                  <a:cubicBezTo>
                    <a:pt x="6672" y="21815"/>
                    <a:pt x="6755" y="21737"/>
                    <a:pt x="6839" y="21654"/>
                  </a:cubicBezTo>
                  <a:cubicBezTo>
                    <a:pt x="6880" y="21737"/>
                    <a:pt x="6910" y="21803"/>
                    <a:pt x="6940" y="21869"/>
                  </a:cubicBezTo>
                  <a:cubicBezTo>
                    <a:pt x="7053" y="21863"/>
                    <a:pt x="7113" y="21815"/>
                    <a:pt x="7131" y="21714"/>
                  </a:cubicBezTo>
                  <a:cubicBezTo>
                    <a:pt x="7131" y="21696"/>
                    <a:pt x="7184" y="21672"/>
                    <a:pt x="7208" y="21672"/>
                  </a:cubicBezTo>
                  <a:cubicBezTo>
                    <a:pt x="7226" y="21672"/>
                    <a:pt x="7256" y="21731"/>
                    <a:pt x="7250" y="21743"/>
                  </a:cubicBezTo>
                  <a:cubicBezTo>
                    <a:pt x="7178" y="21851"/>
                    <a:pt x="7292" y="21875"/>
                    <a:pt x="7321" y="21946"/>
                  </a:cubicBezTo>
                  <a:cubicBezTo>
                    <a:pt x="7393" y="21881"/>
                    <a:pt x="7399" y="21761"/>
                    <a:pt x="7530" y="21779"/>
                  </a:cubicBezTo>
                  <a:cubicBezTo>
                    <a:pt x="7536" y="21815"/>
                    <a:pt x="7548" y="21845"/>
                    <a:pt x="7554" y="21875"/>
                  </a:cubicBezTo>
                  <a:cubicBezTo>
                    <a:pt x="7602" y="21869"/>
                    <a:pt x="7649" y="21869"/>
                    <a:pt x="7685" y="21851"/>
                  </a:cubicBezTo>
                  <a:cubicBezTo>
                    <a:pt x="7786" y="21815"/>
                    <a:pt x="7798" y="21940"/>
                    <a:pt x="7870" y="21952"/>
                  </a:cubicBezTo>
                  <a:cubicBezTo>
                    <a:pt x="8013" y="21976"/>
                    <a:pt x="8156" y="22000"/>
                    <a:pt x="8305" y="22030"/>
                  </a:cubicBezTo>
                  <a:cubicBezTo>
                    <a:pt x="8299" y="22047"/>
                    <a:pt x="8299" y="22077"/>
                    <a:pt x="8293" y="22113"/>
                  </a:cubicBezTo>
                  <a:cubicBezTo>
                    <a:pt x="8484" y="22131"/>
                    <a:pt x="8562" y="22059"/>
                    <a:pt x="8532" y="21881"/>
                  </a:cubicBezTo>
                  <a:cubicBezTo>
                    <a:pt x="8526" y="21863"/>
                    <a:pt x="8526" y="21839"/>
                    <a:pt x="8538" y="21827"/>
                  </a:cubicBezTo>
                  <a:cubicBezTo>
                    <a:pt x="8550" y="21809"/>
                    <a:pt x="8579" y="21803"/>
                    <a:pt x="8621" y="21779"/>
                  </a:cubicBezTo>
                  <a:lnTo>
                    <a:pt x="8621" y="22292"/>
                  </a:lnTo>
                  <a:cubicBezTo>
                    <a:pt x="8758" y="22244"/>
                    <a:pt x="8824" y="22423"/>
                    <a:pt x="8949" y="22334"/>
                  </a:cubicBezTo>
                  <a:cubicBezTo>
                    <a:pt x="8961" y="22471"/>
                    <a:pt x="9182" y="22375"/>
                    <a:pt x="9164" y="22542"/>
                  </a:cubicBezTo>
                  <a:cubicBezTo>
                    <a:pt x="9164" y="22560"/>
                    <a:pt x="9217" y="22584"/>
                    <a:pt x="9241" y="22608"/>
                  </a:cubicBezTo>
                  <a:cubicBezTo>
                    <a:pt x="9247" y="22507"/>
                    <a:pt x="9366" y="22411"/>
                    <a:pt x="9235" y="22340"/>
                  </a:cubicBezTo>
                  <a:cubicBezTo>
                    <a:pt x="9253" y="22298"/>
                    <a:pt x="9271" y="22262"/>
                    <a:pt x="9289" y="22226"/>
                  </a:cubicBezTo>
                  <a:cubicBezTo>
                    <a:pt x="9414" y="22334"/>
                    <a:pt x="9384" y="22441"/>
                    <a:pt x="9372" y="22596"/>
                  </a:cubicBezTo>
                  <a:cubicBezTo>
                    <a:pt x="9468" y="22453"/>
                    <a:pt x="9563" y="22417"/>
                    <a:pt x="9712" y="22471"/>
                  </a:cubicBezTo>
                  <a:cubicBezTo>
                    <a:pt x="9653" y="22507"/>
                    <a:pt x="9599" y="22560"/>
                    <a:pt x="9557" y="22554"/>
                  </a:cubicBezTo>
                  <a:cubicBezTo>
                    <a:pt x="9498" y="22548"/>
                    <a:pt x="9468" y="22560"/>
                    <a:pt x="9456" y="22614"/>
                  </a:cubicBezTo>
                  <a:cubicBezTo>
                    <a:pt x="9444" y="22644"/>
                    <a:pt x="9444" y="22673"/>
                    <a:pt x="9438" y="22715"/>
                  </a:cubicBezTo>
                  <a:cubicBezTo>
                    <a:pt x="9509" y="22685"/>
                    <a:pt x="9557" y="22667"/>
                    <a:pt x="9605" y="22644"/>
                  </a:cubicBezTo>
                  <a:cubicBezTo>
                    <a:pt x="9623" y="22697"/>
                    <a:pt x="9635" y="22739"/>
                    <a:pt x="9653" y="22811"/>
                  </a:cubicBezTo>
                  <a:cubicBezTo>
                    <a:pt x="9796" y="22697"/>
                    <a:pt x="9921" y="22608"/>
                    <a:pt x="10046" y="22507"/>
                  </a:cubicBezTo>
                  <a:cubicBezTo>
                    <a:pt x="10064" y="22518"/>
                    <a:pt x="10088" y="22530"/>
                    <a:pt x="10112" y="22542"/>
                  </a:cubicBezTo>
                  <a:cubicBezTo>
                    <a:pt x="10028" y="22638"/>
                    <a:pt x="9963" y="22721"/>
                    <a:pt x="9873" y="22828"/>
                  </a:cubicBezTo>
                  <a:cubicBezTo>
                    <a:pt x="9945" y="22864"/>
                    <a:pt x="9992" y="22888"/>
                    <a:pt x="10046" y="22912"/>
                  </a:cubicBezTo>
                  <a:cubicBezTo>
                    <a:pt x="10070" y="22817"/>
                    <a:pt x="10064" y="22697"/>
                    <a:pt x="10177" y="22739"/>
                  </a:cubicBezTo>
                  <a:cubicBezTo>
                    <a:pt x="10255" y="22769"/>
                    <a:pt x="10308" y="22739"/>
                    <a:pt x="10392" y="22727"/>
                  </a:cubicBezTo>
                  <a:cubicBezTo>
                    <a:pt x="10368" y="22793"/>
                    <a:pt x="10344" y="22834"/>
                    <a:pt x="10326" y="22888"/>
                  </a:cubicBezTo>
                  <a:cubicBezTo>
                    <a:pt x="10553" y="22876"/>
                    <a:pt x="10624" y="22912"/>
                    <a:pt x="10684" y="23067"/>
                  </a:cubicBezTo>
                  <a:cubicBezTo>
                    <a:pt x="10756" y="23258"/>
                    <a:pt x="10821" y="23282"/>
                    <a:pt x="11006" y="23192"/>
                  </a:cubicBezTo>
                  <a:cubicBezTo>
                    <a:pt x="11018" y="23228"/>
                    <a:pt x="11018" y="23288"/>
                    <a:pt x="11042" y="23293"/>
                  </a:cubicBezTo>
                  <a:cubicBezTo>
                    <a:pt x="11161" y="23347"/>
                    <a:pt x="11286" y="23353"/>
                    <a:pt x="11423" y="23288"/>
                  </a:cubicBezTo>
                  <a:cubicBezTo>
                    <a:pt x="11417" y="23359"/>
                    <a:pt x="11411" y="23407"/>
                    <a:pt x="11405" y="23460"/>
                  </a:cubicBezTo>
                  <a:cubicBezTo>
                    <a:pt x="11483" y="23407"/>
                    <a:pt x="11548" y="23359"/>
                    <a:pt x="11632" y="23305"/>
                  </a:cubicBezTo>
                  <a:cubicBezTo>
                    <a:pt x="11680" y="23377"/>
                    <a:pt x="11727" y="23443"/>
                    <a:pt x="11769" y="23502"/>
                  </a:cubicBezTo>
                  <a:cubicBezTo>
                    <a:pt x="11805" y="23484"/>
                    <a:pt x="11864" y="23437"/>
                    <a:pt x="11882" y="23448"/>
                  </a:cubicBezTo>
                  <a:cubicBezTo>
                    <a:pt x="12013" y="23538"/>
                    <a:pt x="12198" y="23425"/>
                    <a:pt x="12312" y="23580"/>
                  </a:cubicBezTo>
                  <a:cubicBezTo>
                    <a:pt x="12335" y="23609"/>
                    <a:pt x="12419" y="23598"/>
                    <a:pt x="12473" y="23598"/>
                  </a:cubicBezTo>
                  <a:cubicBezTo>
                    <a:pt x="12508" y="23508"/>
                    <a:pt x="12479" y="23383"/>
                    <a:pt x="12634" y="23431"/>
                  </a:cubicBezTo>
                  <a:cubicBezTo>
                    <a:pt x="12657" y="23496"/>
                    <a:pt x="12675" y="23568"/>
                    <a:pt x="12699" y="23633"/>
                  </a:cubicBezTo>
                  <a:cubicBezTo>
                    <a:pt x="12866" y="23598"/>
                    <a:pt x="12955" y="23508"/>
                    <a:pt x="12973" y="23383"/>
                  </a:cubicBezTo>
                  <a:cubicBezTo>
                    <a:pt x="13057" y="23478"/>
                    <a:pt x="12985" y="23657"/>
                    <a:pt x="13158" y="23681"/>
                  </a:cubicBezTo>
                  <a:cubicBezTo>
                    <a:pt x="13218" y="23645"/>
                    <a:pt x="13277" y="23609"/>
                    <a:pt x="13337" y="23574"/>
                  </a:cubicBezTo>
                  <a:cubicBezTo>
                    <a:pt x="13307" y="23448"/>
                    <a:pt x="13325" y="23371"/>
                    <a:pt x="13397" y="23341"/>
                  </a:cubicBezTo>
                  <a:cubicBezTo>
                    <a:pt x="13403" y="23425"/>
                    <a:pt x="13409" y="23502"/>
                    <a:pt x="13415" y="23592"/>
                  </a:cubicBezTo>
                  <a:cubicBezTo>
                    <a:pt x="13456" y="23586"/>
                    <a:pt x="13498" y="23586"/>
                    <a:pt x="13546" y="23580"/>
                  </a:cubicBezTo>
                  <a:cubicBezTo>
                    <a:pt x="13570" y="23615"/>
                    <a:pt x="13593" y="23651"/>
                    <a:pt x="13623" y="23693"/>
                  </a:cubicBezTo>
                  <a:cubicBezTo>
                    <a:pt x="13671" y="23621"/>
                    <a:pt x="13713" y="23562"/>
                    <a:pt x="13760" y="23496"/>
                  </a:cubicBezTo>
                  <a:cubicBezTo>
                    <a:pt x="13784" y="23550"/>
                    <a:pt x="13796" y="23586"/>
                    <a:pt x="13814" y="23615"/>
                  </a:cubicBezTo>
                  <a:lnTo>
                    <a:pt x="14422" y="23615"/>
                  </a:lnTo>
                  <a:cubicBezTo>
                    <a:pt x="14416" y="23550"/>
                    <a:pt x="14410" y="23472"/>
                    <a:pt x="14404" y="23401"/>
                  </a:cubicBezTo>
                  <a:cubicBezTo>
                    <a:pt x="14565" y="23365"/>
                    <a:pt x="14517" y="23538"/>
                    <a:pt x="14577" y="23592"/>
                  </a:cubicBezTo>
                  <a:cubicBezTo>
                    <a:pt x="14804" y="23639"/>
                    <a:pt x="14875" y="23639"/>
                    <a:pt x="14983" y="23580"/>
                  </a:cubicBezTo>
                  <a:cubicBezTo>
                    <a:pt x="15018" y="23556"/>
                    <a:pt x="15024" y="23496"/>
                    <a:pt x="15054" y="23466"/>
                  </a:cubicBezTo>
                  <a:cubicBezTo>
                    <a:pt x="15090" y="23437"/>
                    <a:pt x="15143" y="23419"/>
                    <a:pt x="15185" y="23389"/>
                  </a:cubicBezTo>
                  <a:cubicBezTo>
                    <a:pt x="15197" y="23383"/>
                    <a:pt x="15203" y="23377"/>
                    <a:pt x="15215" y="23371"/>
                  </a:cubicBezTo>
                  <a:cubicBezTo>
                    <a:pt x="15394" y="23538"/>
                    <a:pt x="15543" y="23520"/>
                    <a:pt x="15638" y="23270"/>
                  </a:cubicBezTo>
                  <a:cubicBezTo>
                    <a:pt x="15686" y="23347"/>
                    <a:pt x="15722" y="23407"/>
                    <a:pt x="15764" y="23472"/>
                  </a:cubicBezTo>
                  <a:cubicBezTo>
                    <a:pt x="15805" y="23371"/>
                    <a:pt x="15835" y="23305"/>
                    <a:pt x="15865" y="23228"/>
                  </a:cubicBezTo>
                  <a:cubicBezTo>
                    <a:pt x="15966" y="23258"/>
                    <a:pt x="16056" y="23282"/>
                    <a:pt x="16133" y="23305"/>
                  </a:cubicBezTo>
                  <a:cubicBezTo>
                    <a:pt x="16217" y="23246"/>
                    <a:pt x="16145" y="23115"/>
                    <a:pt x="16276" y="23085"/>
                  </a:cubicBezTo>
                  <a:cubicBezTo>
                    <a:pt x="16282" y="23133"/>
                    <a:pt x="16294" y="23174"/>
                    <a:pt x="16306" y="23228"/>
                  </a:cubicBezTo>
                  <a:cubicBezTo>
                    <a:pt x="16485" y="23150"/>
                    <a:pt x="16670" y="23115"/>
                    <a:pt x="16777" y="22948"/>
                  </a:cubicBezTo>
                  <a:cubicBezTo>
                    <a:pt x="16825" y="22977"/>
                    <a:pt x="16872" y="23007"/>
                    <a:pt x="16932" y="23043"/>
                  </a:cubicBezTo>
                  <a:cubicBezTo>
                    <a:pt x="16950" y="22966"/>
                    <a:pt x="16962" y="22912"/>
                    <a:pt x="16974" y="22840"/>
                  </a:cubicBezTo>
                  <a:cubicBezTo>
                    <a:pt x="17022" y="22882"/>
                    <a:pt x="17057" y="22906"/>
                    <a:pt x="17105" y="22948"/>
                  </a:cubicBezTo>
                  <a:cubicBezTo>
                    <a:pt x="17159" y="22793"/>
                    <a:pt x="17296" y="22822"/>
                    <a:pt x="17421" y="22799"/>
                  </a:cubicBezTo>
                  <a:cubicBezTo>
                    <a:pt x="17391" y="22709"/>
                    <a:pt x="17278" y="22620"/>
                    <a:pt x="17397" y="22536"/>
                  </a:cubicBezTo>
                  <a:cubicBezTo>
                    <a:pt x="17504" y="22566"/>
                    <a:pt x="17606" y="22590"/>
                    <a:pt x="17707" y="22614"/>
                  </a:cubicBezTo>
                  <a:cubicBezTo>
                    <a:pt x="17725" y="22542"/>
                    <a:pt x="17737" y="22489"/>
                    <a:pt x="17749" y="22435"/>
                  </a:cubicBezTo>
                  <a:cubicBezTo>
                    <a:pt x="17820" y="22471"/>
                    <a:pt x="17868" y="22495"/>
                    <a:pt x="17934" y="22530"/>
                  </a:cubicBezTo>
                  <a:cubicBezTo>
                    <a:pt x="17952" y="22471"/>
                    <a:pt x="17969" y="22435"/>
                    <a:pt x="17969" y="22393"/>
                  </a:cubicBezTo>
                  <a:cubicBezTo>
                    <a:pt x="17963" y="22292"/>
                    <a:pt x="18029" y="22226"/>
                    <a:pt x="18107" y="22220"/>
                  </a:cubicBezTo>
                  <a:cubicBezTo>
                    <a:pt x="18268" y="22214"/>
                    <a:pt x="18309" y="22083"/>
                    <a:pt x="18399" y="22000"/>
                  </a:cubicBezTo>
                  <a:cubicBezTo>
                    <a:pt x="18417" y="21982"/>
                    <a:pt x="18440" y="21940"/>
                    <a:pt x="18452" y="21940"/>
                  </a:cubicBezTo>
                  <a:cubicBezTo>
                    <a:pt x="18548" y="21958"/>
                    <a:pt x="18613" y="21922"/>
                    <a:pt x="18655" y="21845"/>
                  </a:cubicBezTo>
                  <a:cubicBezTo>
                    <a:pt x="18697" y="21785"/>
                    <a:pt x="18727" y="21714"/>
                    <a:pt x="18762" y="21642"/>
                  </a:cubicBezTo>
                  <a:cubicBezTo>
                    <a:pt x="18834" y="21612"/>
                    <a:pt x="18929" y="21588"/>
                    <a:pt x="19007" y="21535"/>
                  </a:cubicBezTo>
                  <a:cubicBezTo>
                    <a:pt x="19090" y="21475"/>
                    <a:pt x="19078" y="21368"/>
                    <a:pt x="19055" y="21266"/>
                  </a:cubicBezTo>
                  <a:cubicBezTo>
                    <a:pt x="19174" y="21320"/>
                    <a:pt x="19281" y="21302"/>
                    <a:pt x="19382" y="21213"/>
                  </a:cubicBezTo>
                  <a:cubicBezTo>
                    <a:pt x="19376" y="21141"/>
                    <a:pt x="19370" y="21070"/>
                    <a:pt x="19365" y="21004"/>
                  </a:cubicBezTo>
                  <a:cubicBezTo>
                    <a:pt x="19454" y="20903"/>
                    <a:pt x="19555" y="20873"/>
                    <a:pt x="19675" y="20933"/>
                  </a:cubicBezTo>
                  <a:cubicBezTo>
                    <a:pt x="19681" y="20754"/>
                    <a:pt x="19728" y="20670"/>
                    <a:pt x="19847" y="20623"/>
                  </a:cubicBezTo>
                  <a:cubicBezTo>
                    <a:pt x="19883" y="20611"/>
                    <a:pt x="19919" y="20617"/>
                    <a:pt x="19949" y="20599"/>
                  </a:cubicBezTo>
                  <a:cubicBezTo>
                    <a:pt x="19985" y="20569"/>
                    <a:pt x="20020" y="20533"/>
                    <a:pt x="20056" y="20491"/>
                  </a:cubicBezTo>
                  <a:cubicBezTo>
                    <a:pt x="20008" y="20456"/>
                    <a:pt x="19979" y="20438"/>
                    <a:pt x="19949" y="20414"/>
                  </a:cubicBezTo>
                  <a:cubicBezTo>
                    <a:pt x="19996" y="20360"/>
                    <a:pt x="20032" y="20277"/>
                    <a:pt x="20092" y="20259"/>
                  </a:cubicBezTo>
                  <a:cubicBezTo>
                    <a:pt x="20229" y="20229"/>
                    <a:pt x="20229" y="20080"/>
                    <a:pt x="20342" y="20026"/>
                  </a:cubicBezTo>
                  <a:cubicBezTo>
                    <a:pt x="20420" y="19991"/>
                    <a:pt x="20462" y="19889"/>
                    <a:pt x="20521" y="19830"/>
                  </a:cubicBezTo>
                  <a:cubicBezTo>
                    <a:pt x="20599" y="19746"/>
                    <a:pt x="20700" y="19675"/>
                    <a:pt x="20628" y="19537"/>
                  </a:cubicBezTo>
                  <a:cubicBezTo>
                    <a:pt x="20664" y="19526"/>
                    <a:pt x="20682" y="19514"/>
                    <a:pt x="20700" y="19514"/>
                  </a:cubicBezTo>
                  <a:cubicBezTo>
                    <a:pt x="20885" y="19502"/>
                    <a:pt x="20915" y="19472"/>
                    <a:pt x="20909" y="19305"/>
                  </a:cubicBezTo>
                  <a:cubicBezTo>
                    <a:pt x="20903" y="19251"/>
                    <a:pt x="20909" y="19198"/>
                    <a:pt x="20909" y="19126"/>
                  </a:cubicBezTo>
                  <a:lnTo>
                    <a:pt x="21243" y="19126"/>
                  </a:lnTo>
                  <a:cubicBezTo>
                    <a:pt x="21189" y="19055"/>
                    <a:pt x="21159" y="19007"/>
                    <a:pt x="21123" y="18953"/>
                  </a:cubicBezTo>
                  <a:cubicBezTo>
                    <a:pt x="21266" y="18917"/>
                    <a:pt x="21320" y="18798"/>
                    <a:pt x="21409" y="18762"/>
                  </a:cubicBezTo>
                  <a:lnTo>
                    <a:pt x="21409" y="18464"/>
                  </a:lnTo>
                  <a:cubicBezTo>
                    <a:pt x="21517" y="18542"/>
                    <a:pt x="21630" y="18584"/>
                    <a:pt x="21666" y="18536"/>
                  </a:cubicBezTo>
                  <a:cubicBezTo>
                    <a:pt x="21719" y="18464"/>
                    <a:pt x="21803" y="18345"/>
                    <a:pt x="21779" y="18291"/>
                  </a:cubicBezTo>
                  <a:cubicBezTo>
                    <a:pt x="21725" y="18184"/>
                    <a:pt x="21767" y="18136"/>
                    <a:pt x="21827" y="18077"/>
                  </a:cubicBezTo>
                  <a:cubicBezTo>
                    <a:pt x="21839" y="18089"/>
                    <a:pt x="21857" y="18095"/>
                    <a:pt x="21857" y="18101"/>
                  </a:cubicBezTo>
                  <a:cubicBezTo>
                    <a:pt x="21886" y="18154"/>
                    <a:pt x="21904" y="18202"/>
                    <a:pt x="21976" y="18190"/>
                  </a:cubicBezTo>
                  <a:cubicBezTo>
                    <a:pt x="22047" y="18172"/>
                    <a:pt x="22047" y="18130"/>
                    <a:pt x="22053" y="18071"/>
                  </a:cubicBezTo>
                  <a:cubicBezTo>
                    <a:pt x="22059" y="18011"/>
                    <a:pt x="22089" y="17934"/>
                    <a:pt x="22131" y="17916"/>
                  </a:cubicBezTo>
                  <a:cubicBezTo>
                    <a:pt x="22268" y="17844"/>
                    <a:pt x="22280" y="17719"/>
                    <a:pt x="22274" y="17582"/>
                  </a:cubicBezTo>
                  <a:cubicBezTo>
                    <a:pt x="22357" y="17576"/>
                    <a:pt x="22435" y="17570"/>
                    <a:pt x="22518" y="17564"/>
                  </a:cubicBezTo>
                  <a:cubicBezTo>
                    <a:pt x="22518" y="17367"/>
                    <a:pt x="22602" y="17224"/>
                    <a:pt x="22805" y="17183"/>
                  </a:cubicBezTo>
                  <a:cubicBezTo>
                    <a:pt x="22787" y="17135"/>
                    <a:pt x="22769" y="17099"/>
                    <a:pt x="22751" y="17051"/>
                  </a:cubicBezTo>
                  <a:cubicBezTo>
                    <a:pt x="22822" y="17045"/>
                    <a:pt x="22876" y="17039"/>
                    <a:pt x="22942" y="17033"/>
                  </a:cubicBezTo>
                  <a:cubicBezTo>
                    <a:pt x="22954" y="16831"/>
                    <a:pt x="22971" y="16640"/>
                    <a:pt x="23138" y="16497"/>
                  </a:cubicBezTo>
                  <a:cubicBezTo>
                    <a:pt x="23156" y="16574"/>
                    <a:pt x="23168" y="16634"/>
                    <a:pt x="23180" y="16706"/>
                  </a:cubicBezTo>
                  <a:cubicBezTo>
                    <a:pt x="23264" y="16670"/>
                    <a:pt x="23365" y="16694"/>
                    <a:pt x="23377" y="16580"/>
                  </a:cubicBezTo>
                  <a:cubicBezTo>
                    <a:pt x="23329" y="16556"/>
                    <a:pt x="23287" y="16539"/>
                    <a:pt x="23246" y="16521"/>
                  </a:cubicBezTo>
                  <a:cubicBezTo>
                    <a:pt x="23246" y="16515"/>
                    <a:pt x="23246" y="16503"/>
                    <a:pt x="23252" y="16491"/>
                  </a:cubicBezTo>
                  <a:cubicBezTo>
                    <a:pt x="23311" y="16479"/>
                    <a:pt x="23377" y="16461"/>
                    <a:pt x="23437" y="16449"/>
                  </a:cubicBezTo>
                  <a:cubicBezTo>
                    <a:pt x="23454" y="16151"/>
                    <a:pt x="23460" y="16151"/>
                    <a:pt x="23770" y="16175"/>
                  </a:cubicBezTo>
                  <a:cubicBezTo>
                    <a:pt x="23788" y="16008"/>
                    <a:pt x="23848" y="15841"/>
                    <a:pt x="23979" y="15746"/>
                  </a:cubicBezTo>
                  <a:cubicBezTo>
                    <a:pt x="24063" y="15686"/>
                    <a:pt x="24045" y="15615"/>
                    <a:pt x="24063" y="15561"/>
                  </a:cubicBezTo>
                  <a:cubicBezTo>
                    <a:pt x="24116" y="15537"/>
                    <a:pt x="24182" y="15531"/>
                    <a:pt x="24200" y="15501"/>
                  </a:cubicBezTo>
                  <a:cubicBezTo>
                    <a:pt x="24235" y="15436"/>
                    <a:pt x="24247" y="15358"/>
                    <a:pt x="24271" y="15287"/>
                  </a:cubicBezTo>
                  <a:cubicBezTo>
                    <a:pt x="24301" y="15275"/>
                    <a:pt x="24379" y="15263"/>
                    <a:pt x="24379" y="15251"/>
                  </a:cubicBezTo>
                  <a:cubicBezTo>
                    <a:pt x="24373" y="15144"/>
                    <a:pt x="24474" y="15155"/>
                    <a:pt x="24534" y="15126"/>
                  </a:cubicBezTo>
                  <a:cubicBezTo>
                    <a:pt x="24516" y="15066"/>
                    <a:pt x="24498" y="15012"/>
                    <a:pt x="24480" y="14959"/>
                  </a:cubicBezTo>
                  <a:cubicBezTo>
                    <a:pt x="24516" y="14965"/>
                    <a:pt x="24534" y="14965"/>
                    <a:pt x="24551" y="14971"/>
                  </a:cubicBezTo>
                  <a:cubicBezTo>
                    <a:pt x="24551" y="14971"/>
                    <a:pt x="24551" y="14965"/>
                    <a:pt x="24551" y="14965"/>
                  </a:cubicBezTo>
                  <a:cubicBezTo>
                    <a:pt x="24551" y="14965"/>
                    <a:pt x="24551" y="14965"/>
                    <a:pt x="24545" y="14965"/>
                  </a:cubicBezTo>
                  <a:lnTo>
                    <a:pt x="24551" y="14965"/>
                  </a:lnTo>
                  <a:cubicBezTo>
                    <a:pt x="24539" y="14929"/>
                    <a:pt x="24528" y="14887"/>
                    <a:pt x="24504" y="14804"/>
                  </a:cubicBezTo>
                  <a:cubicBezTo>
                    <a:pt x="24569" y="14851"/>
                    <a:pt x="24617" y="14863"/>
                    <a:pt x="24623" y="14887"/>
                  </a:cubicBezTo>
                  <a:cubicBezTo>
                    <a:pt x="24647" y="14947"/>
                    <a:pt x="24605" y="14965"/>
                    <a:pt x="24551" y="14965"/>
                  </a:cubicBezTo>
                  <a:lnTo>
                    <a:pt x="24551" y="14965"/>
                  </a:lnTo>
                  <a:cubicBezTo>
                    <a:pt x="24689" y="15018"/>
                    <a:pt x="24730" y="14989"/>
                    <a:pt x="24724" y="14839"/>
                  </a:cubicBezTo>
                  <a:cubicBezTo>
                    <a:pt x="24724" y="14822"/>
                    <a:pt x="24730" y="14804"/>
                    <a:pt x="24730" y="14786"/>
                  </a:cubicBezTo>
                  <a:cubicBezTo>
                    <a:pt x="24778" y="14786"/>
                    <a:pt x="24820" y="14786"/>
                    <a:pt x="24873" y="14780"/>
                  </a:cubicBezTo>
                  <a:cubicBezTo>
                    <a:pt x="24832" y="14655"/>
                    <a:pt x="24993" y="14583"/>
                    <a:pt x="24933" y="14458"/>
                  </a:cubicBezTo>
                  <a:cubicBezTo>
                    <a:pt x="25010" y="14434"/>
                    <a:pt x="25088" y="14404"/>
                    <a:pt x="25160" y="14386"/>
                  </a:cubicBezTo>
                  <a:cubicBezTo>
                    <a:pt x="25165" y="14321"/>
                    <a:pt x="25171" y="14261"/>
                    <a:pt x="25177" y="14213"/>
                  </a:cubicBezTo>
                  <a:cubicBezTo>
                    <a:pt x="25261" y="14190"/>
                    <a:pt x="25332" y="14172"/>
                    <a:pt x="25404" y="14154"/>
                  </a:cubicBezTo>
                  <a:cubicBezTo>
                    <a:pt x="25404" y="14142"/>
                    <a:pt x="25398" y="14130"/>
                    <a:pt x="25398" y="14118"/>
                  </a:cubicBezTo>
                  <a:cubicBezTo>
                    <a:pt x="25362" y="14124"/>
                    <a:pt x="25326" y="14130"/>
                    <a:pt x="25291" y="14130"/>
                  </a:cubicBezTo>
                  <a:cubicBezTo>
                    <a:pt x="25285" y="14047"/>
                    <a:pt x="25344" y="13975"/>
                    <a:pt x="25476" y="13933"/>
                  </a:cubicBezTo>
                  <a:cubicBezTo>
                    <a:pt x="25446" y="13832"/>
                    <a:pt x="25476" y="13754"/>
                    <a:pt x="25553" y="13677"/>
                  </a:cubicBezTo>
                  <a:cubicBezTo>
                    <a:pt x="25607" y="13623"/>
                    <a:pt x="25595" y="13510"/>
                    <a:pt x="25613" y="13415"/>
                  </a:cubicBezTo>
                  <a:cubicBezTo>
                    <a:pt x="25678" y="13403"/>
                    <a:pt x="25768" y="13385"/>
                    <a:pt x="25786" y="13271"/>
                  </a:cubicBezTo>
                  <a:cubicBezTo>
                    <a:pt x="25732" y="13248"/>
                    <a:pt x="25690" y="13230"/>
                    <a:pt x="25642" y="13206"/>
                  </a:cubicBezTo>
                  <a:cubicBezTo>
                    <a:pt x="25642" y="13200"/>
                    <a:pt x="25648" y="13194"/>
                    <a:pt x="25648" y="13182"/>
                  </a:cubicBezTo>
                  <a:cubicBezTo>
                    <a:pt x="25702" y="13188"/>
                    <a:pt x="25756" y="13194"/>
                    <a:pt x="25809" y="13200"/>
                  </a:cubicBezTo>
                  <a:cubicBezTo>
                    <a:pt x="25857" y="13128"/>
                    <a:pt x="25833" y="13015"/>
                    <a:pt x="25952" y="12997"/>
                  </a:cubicBezTo>
                  <a:cubicBezTo>
                    <a:pt x="26030" y="12985"/>
                    <a:pt x="25941" y="12830"/>
                    <a:pt x="26066" y="12824"/>
                  </a:cubicBezTo>
                  <a:cubicBezTo>
                    <a:pt x="26072" y="12824"/>
                    <a:pt x="26072" y="12789"/>
                    <a:pt x="26078" y="12771"/>
                  </a:cubicBezTo>
                  <a:cubicBezTo>
                    <a:pt x="26096" y="12663"/>
                    <a:pt x="26113" y="12562"/>
                    <a:pt x="26131" y="12455"/>
                  </a:cubicBezTo>
                  <a:cubicBezTo>
                    <a:pt x="26096" y="12437"/>
                    <a:pt x="26054" y="12413"/>
                    <a:pt x="26000" y="12383"/>
                  </a:cubicBezTo>
                  <a:cubicBezTo>
                    <a:pt x="26054" y="12341"/>
                    <a:pt x="26096" y="12312"/>
                    <a:pt x="26131" y="12288"/>
                  </a:cubicBezTo>
                  <a:cubicBezTo>
                    <a:pt x="26274" y="12347"/>
                    <a:pt x="26364" y="12353"/>
                    <a:pt x="26394" y="12306"/>
                  </a:cubicBezTo>
                  <a:cubicBezTo>
                    <a:pt x="26322" y="12264"/>
                    <a:pt x="26251" y="12222"/>
                    <a:pt x="26179" y="12186"/>
                  </a:cubicBezTo>
                  <a:cubicBezTo>
                    <a:pt x="26185" y="12174"/>
                    <a:pt x="26185" y="12163"/>
                    <a:pt x="26191" y="12151"/>
                  </a:cubicBezTo>
                  <a:cubicBezTo>
                    <a:pt x="26251" y="12145"/>
                    <a:pt x="26304" y="12133"/>
                    <a:pt x="26352" y="12127"/>
                  </a:cubicBezTo>
                  <a:cubicBezTo>
                    <a:pt x="26328" y="12043"/>
                    <a:pt x="26298" y="11966"/>
                    <a:pt x="26280" y="11882"/>
                  </a:cubicBezTo>
                  <a:cubicBezTo>
                    <a:pt x="26262" y="11829"/>
                    <a:pt x="26274" y="11775"/>
                    <a:pt x="26346" y="11763"/>
                  </a:cubicBezTo>
                  <a:cubicBezTo>
                    <a:pt x="26352" y="11745"/>
                    <a:pt x="26358" y="11721"/>
                    <a:pt x="26370" y="11715"/>
                  </a:cubicBezTo>
                  <a:cubicBezTo>
                    <a:pt x="26495" y="11638"/>
                    <a:pt x="26507" y="11525"/>
                    <a:pt x="26489" y="11388"/>
                  </a:cubicBezTo>
                  <a:cubicBezTo>
                    <a:pt x="26483" y="11340"/>
                    <a:pt x="26525" y="11286"/>
                    <a:pt x="26549" y="11227"/>
                  </a:cubicBezTo>
                  <a:cubicBezTo>
                    <a:pt x="26519" y="11191"/>
                    <a:pt x="26483" y="11143"/>
                    <a:pt x="26453" y="11101"/>
                  </a:cubicBezTo>
                  <a:close/>
                  <a:moveTo>
                    <a:pt x="13015" y="8579"/>
                  </a:moveTo>
                  <a:cubicBezTo>
                    <a:pt x="12997" y="8573"/>
                    <a:pt x="12973" y="8573"/>
                    <a:pt x="12955" y="8568"/>
                  </a:cubicBezTo>
                  <a:cubicBezTo>
                    <a:pt x="12967" y="8526"/>
                    <a:pt x="12973" y="8478"/>
                    <a:pt x="12985" y="8430"/>
                  </a:cubicBezTo>
                  <a:cubicBezTo>
                    <a:pt x="12997" y="8430"/>
                    <a:pt x="13009" y="8436"/>
                    <a:pt x="13021" y="8436"/>
                  </a:cubicBezTo>
                  <a:cubicBezTo>
                    <a:pt x="13021" y="8484"/>
                    <a:pt x="13015" y="8532"/>
                    <a:pt x="13015" y="8579"/>
                  </a:cubicBezTo>
                  <a:close/>
                  <a:moveTo>
                    <a:pt x="602" y="18655"/>
                  </a:moveTo>
                  <a:cubicBezTo>
                    <a:pt x="561" y="18554"/>
                    <a:pt x="590" y="18482"/>
                    <a:pt x="692" y="18405"/>
                  </a:cubicBezTo>
                  <a:cubicBezTo>
                    <a:pt x="686" y="18512"/>
                    <a:pt x="745" y="18619"/>
                    <a:pt x="602" y="18655"/>
                  </a:cubicBezTo>
                  <a:close/>
                  <a:moveTo>
                    <a:pt x="734" y="18107"/>
                  </a:moveTo>
                  <a:cubicBezTo>
                    <a:pt x="704" y="18095"/>
                    <a:pt x="668" y="18083"/>
                    <a:pt x="638" y="18071"/>
                  </a:cubicBezTo>
                  <a:cubicBezTo>
                    <a:pt x="638" y="18059"/>
                    <a:pt x="644" y="18053"/>
                    <a:pt x="644" y="18041"/>
                  </a:cubicBezTo>
                  <a:cubicBezTo>
                    <a:pt x="680" y="18047"/>
                    <a:pt x="716" y="18053"/>
                    <a:pt x="751" y="18053"/>
                  </a:cubicBezTo>
                  <a:cubicBezTo>
                    <a:pt x="745" y="18071"/>
                    <a:pt x="740" y="18089"/>
                    <a:pt x="734" y="18107"/>
                  </a:cubicBezTo>
                  <a:close/>
                  <a:moveTo>
                    <a:pt x="668" y="17916"/>
                  </a:moveTo>
                  <a:cubicBezTo>
                    <a:pt x="656" y="17910"/>
                    <a:pt x="650" y="17904"/>
                    <a:pt x="638" y="17898"/>
                  </a:cubicBezTo>
                  <a:cubicBezTo>
                    <a:pt x="662" y="17856"/>
                    <a:pt x="692" y="17814"/>
                    <a:pt x="716" y="17773"/>
                  </a:cubicBezTo>
                  <a:lnTo>
                    <a:pt x="757" y="17809"/>
                  </a:lnTo>
                  <a:cubicBezTo>
                    <a:pt x="728" y="17844"/>
                    <a:pt x="698" y="17880"/>
                    <a:pt x="668" y="17916"/>
                  </a:cubicBezTo>
                  <a:close/>
                  <a:moveTo>
                    <a:pt x="972" y="20104"/>
                  </a:moveTo>
                  <a:cubicBezTo>
                    <a:pt x="960" y="20104"/>
                    <a:pt x="948" y="20104"/>
                    <a:pt x="930" y="20104"/>
                  </a:cubicBezTo>
                  <a:cubicBezTo>
                    <a:pt x="936" y="19997"/>
                    <a:pt x="835" y="19889"/>
                    <a:pt x="972" y="19758"/>
                  </a:cubicBezTo>
                  <a:close/>
                  <a:moveTo>
                    <a:pt x="877" y="17427"/>
                  </a:moveTo>
                  <a:lnTo>
                    <a:pt x="859" y="17355"/>
                  </a:lnTo>
                  <a:cubicBezTo>
                    <a:pt x="895" y="17349"/>
                    <a:pt x="936" y="17343"/>
                    <a:pt x="972" y="17332"/>
                  </a:cubicBezTo>
                  <a:cubicBezTo>
                    <a:pt x="978" y="17349"/>
                    <a:pt x="984" y="17373"/>
                    <a:pt x="984" y="17391"/>
                  </a:cubicBezTo>
                  <a:cubicBezTo>
                    <a:pt x="948" y="17409"/>
                    <a:pt x="912" y="17421"/>
                    <a:pt x="877" y="17433"/>
                  </a:cubicBezTo>
                  <a:close/>
                  <a:moveTo>
                    <a:pt x="1002" y="17117"/>
                  </a:moveTo>
                  <a:cubicBezTo>
                    <a:pt x="984" y="17075"/>
                    <a:pt x="972" y="17039"/>
                    <a:pt x="954" y="16980"/>
                  </a:cubicBezTo>
                  <a:cubicBezTo>
                    <a:pt x="1044" y="17010"/>
                    <a:pt x="1067" y="17045"/>
                    <a:pt x="1002" y="17117"/>
                  </a:cubicBezTo>
                  <a:close/>
                  <a:moveTo>
                    <a:pt x="25392" y="6350"/>
                  </a:moveTo>
                  <a:cubicBezTo>
                    <a:pt x="25291" y="6284"/>
                    <a:pt x="25315" y="6207"/>
                    <a:pt x="25386" y="6135"/>
                  </a:cubicBezTo>
                  <a:cubicBezTo>
                    <a:pt x="25404" y="6201"/>
                    <a:pt x="25517" y="6266"/>
                    <a:pt x="25392" y="6350"/>
                  </a:cubicBezTo>
                  <a:close/>
                  <a:moveTo>
                    <a:pt x="25136" y="2641"/>
                  </a:moveTo>
                  <a:cubicBezTo>
                    <a:pt x="25124" y="2701"/>
                    <a:pt x="25118" y="2731"/>
                    <a:pt x="25106" y="2790"/>
                  </a:cubicBezTo>
                  <a:cubicBezTo>
                    <a:pt x="25046" y="2749"/>
                    <a:pt x="25005" y="2719"/>
                    <a:pt x="24927" y="2665"/>
                  </a:cubicBezTo>
                  <a:cubicBezTo>
                    <a:pt x="25016" y="2653"/>
                    <a:pt x="25064" y="2647"/>
                    <a:pt x="25136" y="2641"/>
                  </a:cubicBezTo>
                  <a:close/>
                  <a:moveTo>
                    <a:pt x="25028" y="2415"/>
                  </a:moveTo>
                  <a:cubicBezTo>
                    <a:pt x="24957" y="2462"/>
                    <a:pt x="24855" y="2492"/>
                    <a:pt x="24975" y="2594"/>
                  </a:cubicBezTo>
                  <a:cubicBezTo>
                    <a:pt x="24873" y="2629"/>
                    <a:pt x="24832" y="2582"/>
                    <a:pt x="24844" y="2492"/>
                  </a:cubicBezTo>
                  <a:cubicBezTo>
                    <a:pt x="24849" y="2427"/>
                    <a:pt x="24873" y="2367"/>
                    <a:pt x="24891" y="2296"/>
                  </a:cubicBezTo>
                  <a:cubicBezTo>
                    <a:pt x="24975" y="2296"/>
                    <a:pt x="25005" y="2349"/>
                    <a:pt x="25028" y="2415"/>
                  </a:cubicBezTo>
                  <a:close/>
                  <a:moveTo>
                    <a:pt x="24885" y="1986"/>
                  </a:moveTo>
                  <a:cubicBezTo>
                    <a:pt x="24849" y="1926"/>
                    <a:pt x="24814" y="1878"/>
                    <a:pt x="24778" y="1819"/>
                  </a:cubicBezTo>
                  <a:cubicBezTo>
                    <a:pt x="24945" y="1807"/>
                    <a:pt x="24951" y="1819"/>
                    <a:pt x="24885" y="1986"/>
                  </a:cubicBezTo>
                  <a:close/>
                  <a:moveTo>
                    <a:pt x="24647" y="1145"/>
                  </a:moveTo>
                  <a:cubicBezTo>
                    <a:pt x="24575" y="1169"/>
                    <a:pt x="24504" y="1157"/>
                    <a:pt x="24432" y="1115"/>
                  </a:cubicBezTo>
                  <a:cubicBezTo>
                    <a:pt x="24534" y="1020"/>
                    <a:pt x="24581" y="1085"/>
                    <a:pt x="24647" y="1145"/>
                  </a:cubicBezTo>
                  <a:close/>
                  <a:moveTo>
                    <a:pt x="22739" y="1121"/>
                  </a:moveTo>
                  <a:cubicBezTo>
                    <a:pt x="22751" y="1127"/>
                    <a:pt x="22769" y="1133"/>
                    <a:pt x="22781" y="1133"/>
                  </a:cubicBezTo>
                  <a:cubicBezTo>
                    <a:pt x="22769" y="1169"/>
                    <a:pt x="22763" y="1205"/>
                    <a:pt x="22751" y="1240"/>
                  </a:cubicBezTo>
                  <a:cubicBezTo>
                    <a:pt x="22739" y="1234"/>
                    <a:pt x="22721" y="1234"/>
                    <a:pt x="22709" y="1228"/>
                  </a:cubicBezTo>
                  <a:cubicBezTo>
                    <a:pt x="22721" y="1193"/>
                    <a:pt x="22727" y="1157"/>
                    <a:pt x="22739" y="1121"/>
                  </a:cubicBezTo>
                  <a:close/>
                  <a:moveTo>
                    <a:pt x="21284" y="477"/>
                  </a:moveTo>
                  <a:cubicBezTo>
                    <a:pt x="21284" y="489"/>
                    <a:pt x="21284" y="501"/>
                    <a:pt x="21290" y="513"/>
                  </a:cubicBezTo>
                  <a:cubicBezTo>
                    <a:pt x="21213" y="531"/>
                    <a:pt x="21135" y="543"/>
                    <a:pt x="21058" y="561"/>
                  </a:cubicBezTo>
                  <a:lnTo>
                    <a:pt x="21046" y="507"/>
                  </a:lnTo>
                  <a:cubicBezTo>
                    <a:pt x="21123" y="495"/>
                    <a:pt x="21207" y="489"/>
                    <a:pt x="21284" y="477"/>
                  </a:cubicBezTo>
                  <a:close/>
                  <a:moveTo>
                    <a:pt x="20545" y="1032"/>
                  </a:moveTo>
                  <a:cubicBezTo>
                    <a:pt x="20557" y="1050"/>
                    <a:pt x="20563" y="1061"/>
                    <a:pt x="20569" y="1079"/>
                  </a:cubicBezTo>
                  <a:cubicBezTo>
                    <a:pt x="20545" y="1091"/>
                    <a:pt x="20521" y="1103"/>
                    <a:pt x="20497" y="1115"/>
                  </a:cubicBezTo>
                  <a:cubicBezTo>
                    <a:pt x="20491" y="1103"/>
                    <a:pt x="20479" y="1085"/>
                    <a:pt x="20473" y="1073"/>
                  </a:cubicBezTo>
                  <a:cubicBezTo>
                    <a:pt x="20497" y="1061"/>
                    <a:pt x="20521" y="1044"/>
                    <a:pt x="20545" y="1032"/>
                  </a:cubicBezTo>
                  <a:close/>
                  <a:moveTo>
                    <a:pt x="19841" y="1240"/>
                  </a:moveTo>
                  <a:cubicBezTo>
                    <a:pt x="19841" y="1258"/>
                    <a:pt x="19847" y="1276"/>
                    <a:pt x="19847" y="1294"/>
                  </a:cubicBezTo>
                  <a:lnTo>
                    <a:pt x="19698" y="1294"/>
                  </a:lnTo>
                  <a:cubicBezTo>
                    <a:pt x="19776" y="1264"/>
                    <a:pt x="19806" y="1252"/>
                    <a:pt x="19841" y="1240"/>
                  </a:cubicBezTo>
                  <a:close/>
                  <a:moveTo>
                    <a:pt x="19400" y="531"/>
                  </a:moveTo>
                  <a:cubicBezTo>
                    <a:pt x="19514" y="638"/>
                    <a:pt x="19388" y="710"/>
                    <a:pt x="19388" y="799"/>
                  </a:cubicBezTo>
                  <a:cubicBezTo>
                    <a:pt x="19394" y="716"/>
                    <a:pt x="19281" y="632"/>
                    <a:pt x="19400" y="531"/>
                  </a:cubicBezTo>
                  <a:close/>
                  <a:moveTo>
                    <a:pt x="19150" y="1550"/>
                  </a:moveTo>
                  <a:cubicBezTo>
                    <a:pt x="19156" y="1562"/>
                    <a:pt x="19162" y="1574"/>
                    <a:pt x="19168" y="1586"/>
                  </a:cubicBezTo>
                  <a:cubicBezTo>
                    <a:pt x="19138" y="1598"/>
                    <a:pt x="19108" y="1610"/>
                    <a:pt x="19078" y="1622"/>
                  </a:cubicBezTo>
                  <a:cubicBezTo>
                    <a:pt x="19072" y="1610"/>
                    <a:pt x="19066" y="1598"/>
                    <a:pt x="19060" y="1586"/>
                  </a:cubicBezTo>
                  <a:cubicBezTo>
                    <a:pt x="19090" y="1574"/>
                    <a:pt x="19120" y="1562"/>
                    <a:pt x="19150" y="1550"/>
                  </a:cubicBezTo>
                  <a:close/>
                  <a:moveTo>
                    <a:pt x="18750" y="948"/>
                  </a:moveTo>
                  <a:cubicBezTo>
                    <a:pt x="18685" y="1026"/>
                    <a:pt x="18613" y="1032"/>
                    <a:pt x="18524" y="966"/>
                  </a:cubicBezTo>
                  <a:cubicBezTo>
                    <a:pt x="18613" y="960"/>
                    <a:pt x="18673" y="954"/>
                    <a:pt x="18750" y="948"/>
                  </a:cubicBezTo>
                  <a:close/>
                  <a:moveTo>
                    <a:pt x="18434" y="1157"/>
                  </a:moveTo>
                  <a:cubicBezTo>
                    <a:pt x="18434" y="1115"/>
                    <a:pt x="18429" y="1079"/>
                    <a:pt x="18423" y="1038"/>
                  </a:cubicBezTo>
                  <a:cubicBezTo>
                    <a:pt x="18488" y="1067"/>
                    <a:pt x="18494" y="1109"/>
                    <a:pt x="18434" y="1157"/>
                  </a:cubicBezTo>
                  <a:close/>
                  <a:moveTo>
                    <a:pt x="18130" y="1109"/>
                  </a:moveTo>
                  <a:cubicBezTo>
                    <a:pt x="18214" y="1264"/>
                    <a:pt x="18059" y="1318"/>
                    <a:pt x="18029" y="1437"/>
                  </a:cubicBezTo>
                  <a:cubicBezTo>
                    <a:pt x="17999" y="1413"/>
                    <a:pt x="17963" y="1395"/>
                    <a:pt x="17958" y="1371"/>
                  </a:cubicBezTo>
                  <a:cubicBezTo>
                    <a:pt x="17946" y="1318"/>
                    <a:pt x="18041" y="1175"/>
                    <a:pt x="18130" y="1109"/>
                  </a:cubicBezTo>
                  <a:close/>
                  <a:moveTo>
                    <a:pt x="17659" y="1676"/>
                  </a:moveTo>
                  <a:cubicBezTo>
                    <a:pt x="17582" y="1711"/>
                    <a:pt x="17540" y="1735"/>
                    <a:pt x="17492" y="1759"/>
                  </a:cubicBezTo>
                  <a:cubicBezTo>
                    <a:pt x="17498" y="1634"/>
                    <a:pt x="17576" y="1687"/>
                    <a:pt x="17659" y="1676"/>
                  </a:cubicBezTo>
                  <a:close/>
                  <a:moveTo>
                    <a:pt x="17260" y="1693"/>
                  </a:moveTo>
                  <a:cubicBezTo>
                    <a:pt x="17272" y="1681"/>
                    <a:pt x="17284" y="1676"/>
                    <a:pt x="17296" y="1664"/>
                  </a:cubicBezTo>
                  <a:cubicBezTo>
                    <a:pt x="17337" y="1711"/>
                    <a:pt x="17379" y="1759"/>
                    <a:pt x="17433" y="1819"/>
                  </a:cubicBezTo>
                  <a:cubicBezTo>
                    <a:pt x="17314" y="1842"/>
                    <a:pt x="17314" y="1729"/>
                    <a:pt x="17260" y="1693"/>
                  </a:cubicBezTo>
                  <a:close/>
                  <a:moveTo>
                    <a:pt x="14529" y="5127"/>
                  </a:moveTo>
                  <a:cubicBezTo>
                    <a:pt x="14374" y="5122"/>
                    <a:pt x="14374" y="5122"/>
                    <a:pt x="14374" y="4931"/>
                  </a:cubicBezTo>
                  <a:cubicBezTo>
                    <a:pt x="14434" y="5008"/>
                    <a:pt x="14476" y="5062"/>
                    <a:pt x="14529" y="5127"/>
                  </a:cubicBezTo>
                  <a:close/>
                  <a:moveTo>
                    <a:pt x="14184" y="5706"/>
                  </a:moveTo>
                  <a:cubicBezTo>
                    <a:pt x="14202" y="5724"/>
                    <a:pt x="14219" y="5736"/>
                    <a:pt x="14231" y="5753"/>
                  </a:cubicBezTo>
                  <a:cubicBezTo>
                    <a:pt x="14237" y="5759"/>
                    <a:pt x="14213" y="5777"/>
                    <a:pt x="14190" y="5807"/>
                  </a:cubicBezTo>
                  <a:cubicBezTo>
                    <a:pt x="14172" y="5777"/>
                    <a:pt x="14160" y="5759"/>
                    <a:pt x="14154" y="5742"/>
                  </a:cubicBezTo>
                  <a:cubicBezTo>
                    <a:pt x="14154" y="5730"/>
                    <a:pt x="14172" y="5718"/>
                    <a:pt x="14184" y="5706"/>
                  </a:cubicBezTo>
                  <a:close/>
                  <a:moveTo>
                    <a:pt x="14178" y="5897"/>
                  </a:moveTo>
                  <a:cubicBezTo>
                    <a:pt x="14148" y="5974"/>
                    <a:pt x="14130" y="6028"/>
                    <a:pt x="14100" y="6099"/>
                  </a:cubicBezTo>
                  <a:cubicBezTo>
                    <a:pt x="14047" y="6004"/>
                    <a:pt x="14070" y="5932"/>
                    <a:pt x="14178" y="5897"/>
                  </a:cubicBezTo>
                  <a:close/>
                  <a:moveTo>
                    <a:pt x="13903" y="6397"/>
                  </a:moveTo>
                  <a:cubicBezTo>
                    <a:pt x="13897" y="6302"/>
                    <a:pt x="13891" y="6213"/>
                    <a:pt x="13886" y="6117"/>
                  </a:cubicBezTo>
                  <a:cubicBezTo>
                    <a:pt x="14023" y="6147"/>
                    <a:pt x="14029" y="6219"/>
                    <a:pt x="13903" y="6397"/>
                  </a:cubicBezTo>
                  <a:close/>
                  <a:moveTo>
                    <a:pt x="13689" y="7208"/>
                  </a:moveTo>
                  <a:cubicBezTo>
                    <a:pt x="13677" y="7256"/>
                    <a:pt x="13671" y="7292"/>
                    <a:pt x="13665" y="7333"/>
                  </a:cubicBezTo>
                  <a:cubicBezTo>
                    <a:pt x="13623" y="7280"/>
                    <a:pt x="13629" y="7238"/>
                    <a:pt x="13689" y="7208"/>
                  </a:cubicBezTo>
                  <a:close/>
                  <a:moveTo>
                    <a:pt x="13617" y="8800"/>
                  </a:moveTo>
                  <a:cubicBezTo>
                    <a:pt x="13647" y="8806"/>
                    <a:pt x="13683" y="8818"/>
                    <a:pt x="13713" y="8830"/>
                  </a:cubicBezTo>
                  <a:cubicBezTo>
                    <a:pt x="13707" y="8842"/>
                    <a:pt x="13701" y="8860"/>
                    <a:pt x="13689" y="8878"/>
                  </a:cubicBezTo>
                  <a:cubicBezTo>
                    <a:pt x="13659" y="8860"/>
                    <a:pt x="13629" y="8848"/>
                    <a:pt x="13605" y="8836"/>
                  </a:cubicBezTo>
                  <a:cubicBezTo>
                    <a:pt x="13599" y="8830"/>
                    <a:pt x="13611" y="8800"/>
                    <a:pt x="13617" y="8800"/>
                  </a:cubicBezTo>
                  <a:close/>
                  <a:moveTo>
                    <a:pt x="13391" y="8204"/>
                  </a:moveTo>
                  <a:cubicBezTo>
                    <a:pt x="13385" y="8216"/>
                    <a:pt x="13379" y="8222"/>
                    <a:pt x="13379" y="8234"/>
                  </a:cubicBezTo>
                  <a:cubicBezTo>
                    <a:pt x="13337" y="8228"/>
                    <a:pt x="13301" y="8222"/>
                    <a:pt x="13260" y="8210"/>
                  </a:cubicBezTo>
                  <a:cubicBezTo>
                    <a:pt x="13242" y="8263"/>
                    <a:pt x="13230" y="8311"/>
                    <a:pt x="13218" y="8359"/>
                  </a:cubicBezTo>
                  <a:lnTo>
                    <a:pt x="13182" y="8359"/>
                  </a:lnTo>
                  <a:cubicBezTo>
                    <a:pt x="13170" y="8269"/>
                    <a:pt x="13164" y="8186"/>
                    <a:pt x="13158" y="8067"/>
                  </a:cubicBezTo>
                  <a:cubicBezTo>
                    <a:pt x="13254" y="8126"/>
                    <a:pt x="13319" y="8168"/>
                    <a:pt x="13391" y="8204"/>
                  </a:cubicBezTo>
                  <a:close/>
                  <a:moveTo>
                    <a:pt x="11727" y="11543"/>
                  </a:moveTo>
                  <a:cubicBezTo>
                    <a:pt x="11733" y="11548"/>
                    <a:pt x="11745" y="11554"/>
                    <a:pt x="11757" y="11560"/>
                  </a:cubicBezTo>
                  <a:cubicBezTo>
                    <a:pt x="11739" y="11584"/>
                    <a:pt x="11715" y="11608"/>
                    <a:pt x="11698" y="11632"/>
                  </a:cubicBezTo>
                  <a:cubicBezTo>
                    <a:pt x="11698" y="11632"/>
                    <a:pt x="11680" y="11620"/>
                    <a:pt x="11668" y="11614"/>
                  </a:cubicBezTo>
                  <a:cubicBezTo>
                    <a:pt x="11692" y="11590"/>
                    <a:pt x="11709" y="11566"/>
                    <a:pt x="11727" y="11543"/>
                  </a:cubicBezTo>
                  <a:close/>
                  <a:moveTo>
                    <a:pt x="11435" y="11209"/>
                  </a:moveTo>
                  <a:cubicBezTo>
                    <a:pt x="11441" y="11227"/>
                    <a:pt x="11447" y="11238"/>
                    <a:pt x="11447" y="11250"/>
                  </a:cubicBezTo>
                  <a:cubicBezTo>
                    <a:pt x="11405" y="11262"/>
                    <a:pt x="11370" y="11268"/>
                    <a:pt x="11328" y="11274"/>
                  </a:cubicBezTo>
                  <a:cubicBezTo>
                    <a:pt x="11322" y="11262"/>
                    <a:pt x="11322" y="11256"/>
                    <a:pt x="11322" y="11250"/>
                  </a:cubicBezTo>
                  <a:cubicBezTo>
                    <a:pt x="11358" y="11232"/>
                    <a:pt x="11399" y="11221"/>
                    <a:pt x="11435" y="11209"/>
                  </a:cubicBezTo>
                  <a:close/>
                  <a:moveTo>
                    <a:pt x="11072" y="11399"/>
                  </a:moveTo>
                  <a:cubicBezTo>
                    <a:pt x="11077" y="11399"/>
                    <a:pt x="11095" y="11423"/>
                    <a:pt x="11125" y="11441"/>
                  </a:cubicBezTo>
                  <a:cubicBezTo>
                    <a:pt x="11095" y="11465"/>
                    <a:pt x="11077" y="11489"/>
                    <a:pt x="11060" y="11489"/>
                  </a:cubicBezTo>
                  <a:cubicBezTo>
                    <a:pt x="11042" y="11489"/>
                    <a:pt x="11024" y="11459"/>
                    <a:pt x="11006" y="11447"/>
                  </a:cubicBezTo>
                  <a:cubicBezTo>
                    <a:pt x="11030" y="11429"/>
                    <a:pt x="11048" y="11411"/>
                    <a:pt x="11072" y="11405"/>
                  </a:cubicBezTo>
                  <a:close/>
                  <a:moveTo>
                    <a:pt x="10320" y="12359"/>
                  </a:moveTo>
                  <a:cubicBezTo>
                    <a:pt x="10410" y="12455"/>
                    <a:pt x="10290" y="12490"/>
                    <a:pt x="10332" y="12550"/>
                  </a:cubicBezTo>
                  <a:cubicBezTo>
                    <a:pt x="10308" y="12544"/>
                    <a:pt x="10290" y="12538"/>
                    <a:pt x="10267" y="12532"/>
                  </a:cubicBezTo>
                  <a:cubicBezTo>
                    <a:pt x="10285" y="12484"/>
                    <a:pt x="10296" y="12437"/>
                    <a:pt x="10320" y="12359"/>
                  </a:cubicBezTo>
                  <a:close/>
                  <a:moveTo>
                    <a:pt x="10159" y="12651"/>
                  </a:moveTo>
                  <a:cubicBezTo>
                    <a:pt x="10171" y="12657"/>
                    <a:pt x="10189" y="12663"/>
                    <a:pt x="10201" y="12675"/>
                  </a:cubicBezTo>
                  <a:cubicBezTo>
                    <a:pt x="10189" y="12723"/>
                    <a:pt x="10183" y="12771"/>
                    <a:pt x="10165" y="12842"/>
                  </a:cubicBezTo>
                  <a:cubicBezTo>
                    <a:pt x="10141" y="12783"/>
                    <a:pt x="10124" y="12753"/>
                    <a:pt x="10124" y="12723"/>
                  </a:cubicBezTo>
                  <a:cubicBezTo>
                    <a:pt x="10124" y="12699"/>
                    <a:pt x="10147" y="12675"/>
                    <a:pt x="10159" y="12651"/>
                  </a:cubicBezTo>
                  <a:close/>
                  <a:moveTo>
                    <a:pt x="9778" y="11870"/>
                  </a:moveTo>
                  <a:cubicBezTo>
                    <a:pt x="9796" y="11876"/>
                    <a:pt x="9820" y="11888"/>
                    <a:pt x="9837" y="11894"/>
                  </a:cubicBezTo>
                  <a:cubicBezTo>
                    <a:pt x="9831" y="11936"/>
                    <a:pt x="9825" y="11978"/>
                    <a:pt x="9820" y="12019"/>
                  </a:cubicBezTo>
                  <a:cubicBezTo>
                    <a:pt x="9760" y="11996"/>
                    <a:pt x="9659" y="12103"/>
                    <a:pt x="9629" y="11948"/>
                  </a:cubicBezTo>
                  <a:cubicBezTo>
                    <a:pt x="9706" y="11984"/>
                    <a:pt x="9784" y="12019"/>
                    <a:pt x="9778" y="11870"/>
                  </a:cubicBezTo>
                  <a:close/>
                  <a:moveTo>
                    <a:pt x="9211" y="12014"/>
                  </a:moveTo>
                  <a:cubicBezTo>
                    <a:pt x="9277" y="12091"/>
                    <a:pt x="9271" y="12145"/>
                    <a:pt x="9199" y="12174"/>
                  </a:cubicBezTo>
                  <a:cubicBezTo>
                    <a:pt x="9188" y="12180"/>
                    <a:pt x="9140" y="12145"/>
                    <a:pt x="9140" y="12139"/>
                  </a:cubicBezTo>
                  <a:cubicBezTo>
                    <a:pt x="9158" y="12097"/>
                    <a:pt x="9182" y="12061"/>
                    <a:pt x="9211" y="12014"/>
                  </a:cubicBezTo>
                  <a:close/>
                  <a:moveTo>
                    <a:pt x="7959" y="12341"/>
                  </a:moveTo>
                  <a:cubicBezTo>
                    <a:pt x="7888" y="12425"/>
                    <a:pt x="7906" y="12550"/>
                    <a:pt x="7781" y="12568"/>
                  </a:cubicBezTo>
                  <a:cubicBezTo>
                    <a:pt x="7840" y="12502"/>
                    <a:pt x="7709" y="12294"/>
                    <a:pt x="7959" y="12341"/>
                  </a:cubicBezTo>
                  <a:close/>
                  <a:moveTo>
                    <a:pt x="7518" y="12294"/>
                  </a:moveTo>
                  <a:cubicBezTo>
                    <a:pt x="7494" y="12401"/>
                    <a:pt x="7482" y="12467"/>
                    <a:pt x="7471" y="12538"/>
                  </a:cubicBezTo>
                  <a:cubicBezTo>
                    <a:pt x="7429" y="12455"/>
                    <a:pt x="7381" y="12377"/>
                    <a:pt x="7518" y="12294"/>
                  </a:cubicBezTo>
                  <a:close/>
                  <a:moveTo>
                    <a:pt x="7387" y="12997"/>
                  </a:moveTo>
                  <a:cubicBezTo>
                    <a:pt x="7387" y="13009"/>
                    <a:pt x="7381" y="13021"/>
                    <a:pt x="7381" y="13033"/>
                  </a:cubicBezTo>
                  <a:cubicBezTo>
                    <a:pt x="7351" y="13027"/>
                    <a:pt x="7321" y="13021"/>
                    <a:pt x="7292" y="13009"/>
                  </a:cubicBezTo>
                  <a:lnTo>
                    <a:pt x="7298" y="12973"/>
                  </a:lnTo>
                  <a:cubicBezTo>
                    <a:pt x="7327" y="12985"/>
                    <a:pt x="7357" y="12991"/>
                    <a:pt x="7387" y="12997"/>
                  </a:cubicBezTo>
                  <a:close/>
                  <a:moveTo>
                    <a:pt x="7149" y="12371"/>
                  </a:moveTo>
                  <a:cubicBezTo>
                    <a:pt x="7196" y="12395"/>
                    <a:pt x="7286" y="12318"/>
                    <a:pt x="7292" y="12419"/>
                  </a:cubicBezTo>
                  <a:cubicBezTo>
                    <a:pt x="7298" y="12514"/>
                    <a:pt x="7208" y="12490"/>
                    <a:pt x="7119" y="12508"/>
                  </a:cubicBezTo>
                  <a:cubicBezTo>
                    <a:pt x="7131" y="12443"/>
                    <a:pt x="7137" y="12413"/>
                    <a:pt x="7149" y="12371"/>
                  </a:cubicBezTo>
                  <a:close/>
                  <a:moveTo>
                    <a:pt x="6880" y="12502"/>
                  </a:moveTo>
                  <a:cubicBezTo>
                    <a:pt x="6809" y="12622"/>
                    <a:pt x="6731" y="12526"/>
                    <a:pt x="6660" y="12520"/>
                  </a:cubicBezTo>
                  <a:cubicBezTo>
                    <a:pt x="6731" y="12526"/>
                    <a:pt x="6797" y="12437"/>
                    <a:pt x="6880" y="12502"/>
                  </a:cubicBezTo>
                  <a:close/>
                  <a:moveTo>
                    <a:pt x="6451" y="12526"/>
                  </a:moveTo>
                  <a:cubicBezTo>
                    <a:pt x="6499" y="12592"/>
                    <a:pt x="6523" y="12622"/>
                    <a:pt x="6552" y="12669"/>
                  </a:cubicBezTo>
                  <a:cubicBezTo>
                    <a:pt x="6511" y="12675"/>
                    <a:pt x="6481" y="12681"/>
                    <a:pt x="6451" y="12681"/>
                  </a:cubicBezTo>
                  <a:close/>
                  <a:moveTo>
                    <a:pt x="5032" y="13587"/>
                  </a:moveTo>
                  <a:cubicBezTo>
                    <a:pt x="5086" y="13677"/>
                    <a:pt x="5199" y="13677"/>
                    <a:pt x="5199" y="13808"/>
                  </a:cubicBezTo>
                  <a:cubicBezTo>
                    <a:pt x="5110" y="13778"/>
                    <a:pt x="5038" y="13754"/>
                    <a:pt x="4961" y="13725"/>
                  </a:cubicBezTo>
                  <a:cubicBezTo>
                    <a:pt x="4978" y="13689"/>
                    <a:pt x="4996" y="13647"/>
                    <a:pt x="5032" y="13587"/>
                  </a:cubicBezTo>
                  <a:close/>
                  <a:moveTo>
                    <a:pt x="4823" y="12991"/>
                  </a:moveTo>
                  <a:cubicBezTo>
                    <a:pt x="4782" y="13146"/>
                    <a:pt x="4710" y="13116"/>
                    <a:pt x="4645" y="13087"/>
                  </a:cubicBezTo>
                  <a:cubicBezTo>
                    <a:pt x="4639" y="13063"/>
                    <a:pt x="4639" y="13045"/>
                    <a:pt x="4633" y="13027"/>
                  </a:cubicBezTo>
                  <a:cubicBezTo>
                    <a:pt x="4686" y="13015"/>
                    <a:pt x="4746" y="13003"/>
                    <a:pt x="4823" y="12991"/>
                  </a:cubicBezTo>
                  <a:close/>
                  <a:moveTo>
                    <a:pt x="3822" y="13486"/>
                  </a:moveTo>
                  <a:cubicBezTo>
                    <a:pt x="3929" y="13576"/>
                    <a:pt x="3858" y="13623"/>
                    <a:pt x="3834" y="13677"/>
                  </a:cubicBezTo>
                  <a:cubicBezTo>
                    <a:pt x="3816" y="13677"/>
                    <a:pt x="3798" y="13671"/>
                    <a:pt x="3780" y="13671"/>
                  </a:cubicBezTo>
                  <a:cubicBezTo>
                    <a:pt x="3792" y="13611"/>
                    <a:pt x="3804" y="13558"/>
                    <a:pt x="3822" y="13486"/>
                  </a:cubicBezTo>
                  <a:close/>
                  <a:moveTo>
                    <a:pt x="3720" y="14589"/>
                  </a:moveTo>
                  <a:cubicBezTo>
                    <a:pt x="3750" y="14607"/>
                    <a:pt x="3780" y="14625"/>
                    <a:pt x="3804" y="14643"/>
                  </a:cubicBezTo>
                  <a:cubicBezTo>
                    <a:pt x="3804" y="14643"/>
                    <a:pt x="3792" y="14673"/>
                    <a:pt x="3792" y="14673"/>
                  </a:cubicBezTo>
                  <a:cubicBezTo>
                    <a:pt x="3756" y="14661"/>
                    <a:pt x="3726" y="14655"/>
                    <a:pt x="3697" y="14643"/>
                  </a:cubicBezTo>
                  <a:cubicBezTo>
                    <a:pt x="3703" y="14625"/>
                    <a:pt x="3709" y="14607"/>
                    <a:pt x="3720" y="14589"/>
                  </a:cubicBezTo>
                  <a:close/>
                  <a:moveTo>
                    <a:pt x="3178" y="13963"/>
                  </a:moveTo>
                  <a:cubicBezTo>
                    <a:pt x="3220" y="13868"/>
                    <a:pt x="3267" y="13897"/>
                    <a:pt x="3333" y="13963"/>
                  </a:cubicBezTo>
                  <a:cubicBezTo>
                    <a:pt x="3279" y="13993"/>
                    <a:pt x="3232" y="14011"/>
                    <a:pt x="3178" y="14041"/>
                  </a:cubicBezTo>
                  <a:cubicBezTo>
                    <a:pt x="3178" y="13993"/>
                    <a:pt x="3172" y="13975"/>
                    <a:pt x="3178" y="13963"/>
                  </a:cubicBezTo>
                  <a:close/>
                  <a:moveTo>
                    <a:pt x="3303" y="14118"/>
                  </a:moveTo>
                  <a:cubicBezTo>
                    <a:pt x="3303" y="14136"/>
                    <a:pt x="3273" y="14154"/>
                    <a:pt x="3255" y="14160"/>
                  </a:cubicBezTo>
                  <a:cubicBezTo>
                    <a:pt x="3244" y="14166"/>
                    <a:pt x="3214" y="14142"/>
                    <a:pt x="3220" y="14130"/>
                  </a:cubicBezTo>
                  <a:cubicBezTo>
                    <a:pt x="3220" y="14106"/>
                    <a:pt x="3238" y="14088"/>
                    <a:pt x="3255" y="14047"/>
                  </a:cubicBezTo>
                  <a:cubicBezTo>
                    <a:pt x="3279" y="14082"/>
                    <a:pt x="3303" y="14100"/>
                    <a:pt x="3303" y="14118"/>
                  </a:cubicBezTo>
                  <a:close/>
                  <a:moveTo>
                    <a:pt x="3094" y="14237"/>
                  </a:moveTo>
                  <a:cubicBezTo>
                    <a:pt x="2939" y="14255"/>
                    <a:pt x="3023" y="14392"/>
                    <a:pt x="2987" y="14464"/>
                  </a:cubicBezTo>
                  <a:cubicBezTo>
                    <a:pt x="2975" y="14464"/>
                    <a:pt x="2957" y="14464"/>
                    <a:pt x="2945" y="14464"/>
                  </a:cubicBezTo>
                  <a:cubicBezTo>
                    <a:pt x="2933" y="14380"/>
                    <a:pt x="2922" y="14297"/>
                    <a:pt x="2904" y="14184"/>
                  </a:cubicBezTo>
                  <a:cubicBezTo>
                    <a:pt x="2993" y="14213"/>
                    <a:pt x="3035" y="14225"/>
                    <a:pt x="3094" y="14237"/>
                  </a:cubicBezTo>
                  <a:close/>
                  <a:moveTo>
                    <a:pt x="2922" y="14482"/>
                  </a:moveTo>
                  <a:cubicBezTo>
                    <a:pt x="2862" y="14523"/>
                    <a:pt x="2826" y="14553"/>
                    <a:pt x="2767" y="14595"/>
                  </a:cubicBezTo>
                  <a:cubicBezTo>
                    <a:pt x="2761" y="14535"/>
                    <a:pt x="2755" y="14494"/>
                    <a:pt x="2749" y="14434"/>
                  </a:cubicBezTo>
                  <a:cubicBezTo>
                    <a:pt x="2814" y="14452"/>
                    <a:pt x="2856" y="14464"/>
                    <a:pt x="2922" y="14488"/>
                  </a:cubicBezTo>
                  <a:close/>
                  <a:moveTo>
                    <a:pt x="2594" y="14673"/>
                  </a:moveTo>
                  <a:cubicBezTo>
                    <a:pt x="2677" y="14649"/>
                    <a:pt x="2677" y="14792"/>
                    <a:pt x="2784" y="14762"/>
                  </a:cubicBezTo>
                  <a:cubicBezTo>
                    <a:pt x="2773" y="14780"/>
                    <a:pt x="2767" y="14798"/>
                    <a:pt x="2755" y="14822"/>
                  </a:cubicBezTo>
                  <a:cubicBezTo>
                    <a:pt x="2689" y="14816"/>
                    <a:pt x="2618" y="14810"/>
                    <a:pt x="2546" y="14804"/>
                  </a:cubicBezTo>
                  <a:cubicBezTo>
                    <a:pt x="2457" y="14828"/>
                    <a:pt x="2570" y="15012"/>
                    <a:pt x="2397" y="14994"/>
                  </a:cubicBezTo>
                  <a:cubicBezTo>
                    <a:pt x="2391" y="14929"/>
                    <a:pt x="2391" y="14869"/>
                    <a:pt x="2385" y="14786"/>
                  </a:cubicBezTo>
                  <a:cubicBezTo>
                    <a:pt x="2451" y="14750"/>
                    <a:pt x="2516" y="14696"/>
                    <a:pt x="2594" y="14673"/>
                  </a:cubicBezTo>
                  <a:close/>
                  <a:moveTo>
                    <a:pt x="2236" y="14804"/>
                  </a:moveTo>
                  <a:cubicBezTo>
                    <a:pt x="2260" y="14953"/>
                    <a:pt x="2319" y="15060"/>
                    <a:pt x="2230" y="15191"/>
                  </a:cubicBezTo>
                  <a:cubicBezTo>
                    <a:pt x="2313" y="15203"/>
                    <a:pt x="2373" y="15209"/>
                    <a:pt x="2439" y="15215"/>
                  </a:cubicBezTo>
                  <a:cubicBezTo>
                    <a:pt x="2421" y="15293"/>
                    <a:pt x="2391" y="15328"/>
                    <a:pt x="2325" y="15287"/>
                  </a:cubicBezTo>
                  <a:cubicBezTo>
                    <a:pt x="2278" y="15257"/>
                    <a:pt x="2224" y="15221"/>
                    <a:pt x="2182" y="15185"/>
                  </a:cubicBezTo>
                  <a:cubicBezTo>
                    <a:pt x="2135" y="15149"/>
                    <a:pt x="2099" y="15108"/>
                    <a:pt x="2039" y="15060"/>
                  </a:cubicBezTo>
                  <a:cubicBezTo>
                    <a:pt x="2105" y="14977"/>
                    <a:pt x="2158" y="14905"/>
                    <a:pt x="2236" y="14798"/>
                  </a:cubicBezTo>
                  <a:close/>
                  <a:moveTo>
                    <a:pt x="2254" y="16515"/>
                  </a:moveTo>
                  <a:cubicBezTo>
                    <a:pt x="2218" y="16533"/>
                    <a:pt x="2188" y="16568"/>
                    <a:pt x="2152" y="16580"/>
                  </a:cubicBezTo>
                  <a:cubicBezTo>
                    <a:pt x="2111" y="16592"/>
                    <a:pt x="2069" y="16586"/>
                    <a:pt x="2027" y="16586"/>
                  </a:cubicBezTo>
                  <a:cubicBezTo>
                    <a:pt x="2039" y="16551"/>
                    <a:pt x="2051" y="16491"/>
                    <a:pt x="2075" y="16479"/>
                  </a:cubicBezTo>
                  <a:cubicBezTo>
                    <a:pt x="2158" y="16443"/>
                    <a:pt x="2248" y="16419"/>
                    <a:pt x="2337" y="16390"/>
                  </a:cubicBezTo>
                  <a:cubicBezTo>
                    <a:pt x="2361" y="16467"/>
                    <a:pt x="2290" y="16479"/>
                    <a:pt x="2254" y="16515"/>
                  </a:cubicBezTo>
                  <a:close/>
                  <a:moveTo>
                    <a:pt x="1044" y="16902"/>
                  </a:moveTo>
                  <a:cubicBezTo>
                    <a:pt x="1085" y="16855"/>
                    <a:pt x="1133" y="16867"/>
                    <a:pt x="1187" y="16944"/>
                  </a:cubicBezTo>
                  <a:cubicBezTo>
                    <a:pt x="1139" y="16926"/>
                    <a:pt x="1097" y="16914"/>
                    <a:pt x="1044" y="16902"/>
                  </a:cubicBezTo>
                  <a:close/>
                  <a:moveTo>
                    <a:pt x="1067" y="16723"/>
                  </a:moveTo>
                  <a:cubicBezTo>
                    <a:pt x="1044" y="16694"/>
                    <a:pt x="1067" y="16574"/>
                    <a:pt x="1097" y="16562"/>
                  </a:cubicBezTo>
                  <a:cubicBezTo>
                    <a:pt x="1181" y="16521"/>
                    <a:pt x="1181" y="16461"/>
                    <a:pt x="1211" y="16390"/>
                  </a:cubicBezTo>
                  <a:cubicBezTo>
                    <a:pt x="1234" y="16324"/>
                    <a:pt x="1306" y="16276"/>
                    <a:pt x="1354" y="16217"/>
                  </a:cubicBezTo>
                  <a:cubicBezTo>
                    <a:pt x="1383" y="16175"/>
                    <a:pt x="1413" y="16133"/>
                    <a:pt x="1437" y="16086"/>
                  </a:cubicBezTo>
                  <a:cubicBezTo>
                    <a:pt x="1485" y="15984"/>
                    <a:pt x="1521" y="15883"/>
                    <a:pt x="1568" y="15781"/>
                  </a:cubicBezTo>
                  <a:cubicBezTo>
                    <a:pt x="1574" y="15770"/>
                    <a:pt x="1586" y="15746"/>
                    <a:pt x="1604" y="15746"/>
                  </a:cubicBezTo>
                  <a:cubicBezTo>
                    <a:pt x="1795" y="15704"/>
                    <a:pt x="1795" y="15561"/>
                    <a:pt x="1789" y="15400"/>
                  </a:cubicBezTo>
                  <a:cubicBezTo>
                    <a:pt x="1872" y="15412"/>
                    <a:pt x="1944" y="15418"/>
                    <a:pt x="2027" y="15430"/>
                  </a:cubicBezTo>
                  <a:lnTo>
                    <a:pt x="2021" y="15424"/>
                  </a:lnTo>
                  <a:cubicBezTo>
                    <a:pt x="2021" y="15424"/>
                    <a:pt x="2021" y="15424"/>
                    <a:pt x="2027" y="15424"/>
                  </a:cubicBezTo>
                  <a:cubicBezTo>
                    <a:pt x="2009" y="15364"/>
                    <a:pt x="1992" y="15304"/>
                    <a:pt x="1974" y="15239"/>
                  </a:cubicBezTo>
                  <a:cubicBezTo>
                    <a:pt x="2033" y="15191"/>
                    <a:pt x="2087" y="15203"/>
                    <a:pt x="2123" y="15257"/>
                  </a:cubicBezTo>
                  <a:cubicBezTo>
                    <a:pt x="2164" y="15322"/>
                    <a:pt x="2105" y="15352"/>
                    <a:pt x="2063" y="15382"/>
                  </a:cubicBezTo>
                  <a:cubicBezTo>
                    <a:pt x="2051" y="15394"/>
                    <a:pt x="2039" y="15412"/>
                    <a:pt x="2027" y="15424"/>
                  </a:cubicBezTo>
                  <a:lnTo>
                    <a:pt x="2027" y="15430"/>
                  </a:lnTo>
                  <a:lnTo>
                    <a:pt x="2027" y="15430"/>
                  </a:lnTo>
                  <a:cubicBezTo>
                    <a:pt x="2033" y="15460"/>
                    <a:pt x="2045" y="15489"/>
                    <a:pt x="2063" y="15543"/>
                  </a:cubicBezTo>
                  <a:cubicBezTo>
                    <a:pt x="1986" y="15525"/>
                    <a:pt x="1926" y="15513"/>
                    <a:pt x="1854" y="15495"/>
                  </a:cubicBezTo>
                  <a:cubicBezTo>
                    <a:pt x="1884" y="15638"/>
                    <a:pt x="1872" y="15758"/>
                    <a:pt x="1741" y="15865"/>
                  </a:cubicBezTo>
                  <a:cubicBezTo>
                    <a:pt x="1681" y="15919"/>
                    <a:pt x="1676" y="16038"/>
                    <a:pt x="1646" y="16133"/>
                  </a:cubicBezTo>
                  <a:cubicBezTo>
                    <a:pt x="1640" y="16163"/>
                    <a:pt x="1640" y="16199"/>
                    <a:pt x="1640" y="16252"/>
                  </a:cubicBezTo>
                  <a:cubicBezTo>
                    <a:pt x="1586" y="16223"/>
                    <a:pt x="1544" y="16193"/>
                    <a:pt x="1503" y="16163"/>
                  </a:cubicBezTo>
                  <a:cubicBezTo>
                    <a:pt x="1503" y="16187"/>
                    <a:pt x="1491" y="16211"/>
                    <a:pt x="1503" y="16217"/>
                  </a:cubicBezTo>
                  <a:cubicBezTo>
                    <a:pt x="1574" y="16312"/>
                    <a:pt x="1526" y="16372"/>
                    <a:pt x="1431" y="16419"/>
                  </a:cubicBezTo>
                  <a:cubicBezTo>
                    <a:pt x="1437" y="16390"/>
                    <a:pt x="1449" y="16360"/>
                    <a:pt x="1455" y="16324"/>
                  </a:cubicBezTo>
                  <a:cubicBezTo>
                    <a:pt x="1443" y="16324"/>
                    <a:pt x="1425" y="16318"/>
                    <a:pt x="1419" y="16318"/>
                  </a:cubicBezTo>
                  <a:cubicBezTo>
                    <a:pt x="1360" y="16396"/>
                    <a:pt x="1258" y="16455"/>
                    <a:pt x="1354" y="16556"/>
                  </a:cubicBezTo>
                  <a:cubicBezTo>
                    <a:pt x="1312" y="16610"/>
                    <a:pt x="1276" y="16658"/>
                    <a:pt x="1234" y="16694"/>
                  </a:cubicBezTo>
                  <a:cubicBezTo>
                    <a:pt x="1187" y="16741"/>
                    <a:pt x="1121" y="16807"/>
                    <a:pt x="1067" y="16729"/>
                  </a:cubicBezTo>
                  <a:close/>
                  <a:moveTo>
                    <a:pt x="1604" y="21881"/>
                  </a:moveTo>
                  <a:lnTo>
                    <a:pt x="1825" y="21881"/>
                  </a:lnTo>
                  <a:cubicBezTo>
                    <a:pt x="1753" y="21976"/>
                    <a:pt x="1693" y="21952"/>
                    <a:pt x="1604" y="21881"/>
                  </a:cubicBezTo>
                  <a:close/>
                  <a:moveTo>
                    <a:pt x="1938" y="22083"/>
                  </a:moveTo>
                  <a:cubicBezTo>
                    <a:pt x="1938" y="22041"/>
                    <a:pt x="1938" y="21994"/>
                    <a:pt x="1938" y="21994"/>
                  </a:cubicBezTo>
                  <a:cubicBezTo>
                    <a:pt x="1974" y="21988"/>
                    <a:pt x="2003" y="21994"/>
                    <a:pt x="2081" y="21994"/>
                  </a:cubicBezTo>
                  <a:cubicBezTo>
                    <a:pt x="2015" y="22036"/>
                    <a:pt x="1986" y="22053"/>
                    <a:pt x="1938" y="22083"/>
                  </a:cubicBezTo>
                  <a:close/>
                  <a:moveTo>
                    <a:pt x="7554" y="20795"/>
                  </a:moveTo>
                  <a:cubicBezTo>
                    <a:pt x="7560" y="20748"/>
                    <a:pt x="7566" y="20676"/>
                    <a:pt x="7578" y="20599"/>
                  </a:cubicBezTo>
                  <a:cubicBezTo>
                    <a:pt x="7667" y="20664"/>
                    <a:pt x="7745" y="20718"/>
                    <a:pt x="7834" y="20784"/>
                  </a:cubicBezTo>
                  <a:cubicBezTo>
                    <a:pt x="7739" y="20789"/>
                    <a:pt x="7655" y="20795"/>
                    <a:pt x="7554" y="20795"/>
                  </a:cubicBezTo>
                  <a:close/>
                  <a:moveTo>
                    <a:pt x="7876" y="21654"/>
                  </a:moveTo>
                  <a:cubicBezTo>
                    <a:pt x="7864" y="21654"/>
                    <a:pt x="7852" y="21654"/>
                    <a:pt x="7840" y="21660"/>
                  </a:cubicBezTo>
                  <a:cubicBezTo>
                    <a:pt x="7840" y="21618"/>
                    <a:pt x="7834" y="21582"/>
                    <a:pt x="7828" y="21547"/>
                  </a:cubicBezTo>
                  <a:lnTo>
                    <a:pt x="7876" y="21547"/>
                  </a:lnTo>
                  <a:close/>
                  <a:moveTo>
                    <a:pt x="8448" y="21505"/>
                  </a:moveTo>
                  <a:cubicBezTo>
                    <a:pt x="8424" y="21421"/>
                    <a:pt x="8412" y="21362"/>
                    <a:pt x="8395" y="21302"/>
                  </a:cubicBezTo>
                  <a:cubicBezTo>
                    <a:pt x="8490" y="21350"/>
                    <a:pt x="8538" y="21404"/>
                    <a:pt x="8448" y="21505"/>
                  </a:cubicBezTo>
                  <a:close/>
                  <a:moveTo>
                    <a:pt x="8985" y="22214"/>
                  </a:moveTo>
                  <a:cubicBezTo>
                    <a:pt x="8979" y="22137"/>
                    <a:pt x="8967" y="22059"/>
                    <a:pt x="8955" y="21952"/>
                  </a:cubicBezTo>
                  <a:cubicBezTo>
                    <a:pt x="9021" y="21970"/>
                    <a:pt x="9080" y="21976"/>
                    <a:pt x="9098" y="22006"/>
                  </a:cubicBezTo>
                  <a:cubicBezTo>
                    <a:pt x="9170" y="22107"/>
                    <a:pt x="9056" y="22149"/>
                    <a:pt x="8985" y="22214"/>
                  </a:cubicBezTo>
                  <a:close/>
                  <a:moveTo>
                    <a:pt x="9539" y="22274"/>
                  </a:moveTo>
                  <a:cubicBezTo>
                    <a:pt x="9551" y="22262"/>
                    <a:pt x="9569" y="22250"/>
                    <a:pt x="9581" y="22238"/>
                  </a:cubicBezTo>
                  <a:cubicBezTo>
                    <a:pt x="9605" y="22268"/>
                    <a:pt x="9635" y="22304"/>
                    <a:pt x="9664" y="22340"/>
                  </a:cubicBezTo>
                  <a:cubicBezTo>
                    <a:pt x="9569" y="22369"/>
                    <a:pt x="9539" y="22340"/>
                    <a:pt x="9539" y="22274"/>
                  </a:cubicBezTo>
                  <a:close/>
                  <a:moveTo>
                    <a:pt x="10785" y="23186"/>
                  </a:moveTo>
                  <a:cubicBezTo>
                    <a:pt x="10779" y="23162"/>
                    <a:pt x="10773" y="23144"/>
                    <a:pt x="10761" y="23127"/>
                  </a:cubicBezTo>
                  <a:cubicBezTo>
                    <a:pt x="10797" y="23109"/>
                    <a:pt x="10833" y="23097"/>
                    <a:pt x="10869" y="23079"/>
                  </a:cubicBezTo>
                  <a:lnTo>
                    <a:pt x="10887" y="23121"/>
                  </a:lnTo>
                  <a:cubicBezTo>
                    <a:pt x="10857" y="23138"/>
                    <a:pt x="10821" y="23162"/>
                    <a:pt x="10785" y="23186"/>
                  </a:cubicBezTo>
                  <a:close/>
                  <a:moveTo>
                    <a:pt x="10696" y="22900"/>
                  </a:moveTo>
                  <a:cubicBezTo>
                    <a:pt x="10827" y="22828"/>
                    <a:pt x="10881" y="22852"/>
                    <a:pt x="10911" y="23001"/>
                  </a:cubicBezTo>
                  <a:close/>
                  <a:moveTo>
                    <a:pt x="11757" y="23228"/>
                  </a:moveTo>
                  <a:cubicBezTo>
                    <a:pt x="11739" y="23210"/>
                    <a:pt x="11721" y="23198"/>
                    <a:pt x="11709" y="23180"/>
                  </a:cubicBezTo>
                  <a:cubicBezTo>
                    <a:pt x="11739" y="23150"/>
                    <a:pt x="11775" y="23115"/>
                    <a:pt x="11811" y="23085"/>
                  </a:cubicBezTo>
                  <a:cubicBezTo>
                    <a:pt x="11823" y="23097"/>
                    <a:pt x="11835" y="23109"/>
                    <a:pt x="11847" y="23127"/>
                  </a:cubicBezTo>
                  <a:cubicBezTo>
                    <a:pt x="11817" y="23156"/>
                    <a:pt x="11787" y="23192"/>
                    <a:pt x="11757" y="23228"/>
                  </a:cubicBezTo>
                  <a:close/>
                  <a:moveTo>
                    <a:pt x="12097" y="22936"/>
                  </a:moveTo>
                  <a:cubicBezTo>
                    <a:pt x="12031" y="22906"/>
                    <a:pt x="11966" y="22876"/>
                    <a:pt x="11900" y="22852"/>
                  </a:cubicBezTo>
                  <a:cubicBezTo>
                    <a:pt x="11906" y="22834"/>
                    <a:pt x="11912" y="22822"/>
                    <a:pt x="11918" y="22805"/>
                  </a:cubicBezTo>
                  <a:cubicBezTo>
                    <a:pt x="11984" y="22834"/>
                    <a:pt x="12049" y="22870"/>
                    <a:pt x="12115" y="22900"/>
                  </a:cubicBezTo>
                  <a:cubicBezTo>
                    <a:pt x="12109" y="22912"/>
                    <a:pt x="12103" y="22924"/>
                    <a:pt x="12097" y="22936"/>
                  </a:cubicBezTo>
                  <a:close/>
                  <a:moveTo>
                    <a:pt x="12407" y="23013"/>
                  </a:moveTo>
                  <a:cubicBezTo>
                    <a:pt x="12383" y="23007"/>
                    <a:pt x="12341" y="22972"/>
                    <a:pt x="12341" y="22960"/>
                  </a:cubicBezTo>
                  <a:cubicBezTo>
                    <a:pt x="12347" y="22924"/>
                    <a:pt x="12377" y="22900"/>
                    <a:pt x="12401" y="22864"/>
                  </a:cubicBezTo>
                  <a:cubicBezTo>
                    <a:pt x="12455" y="22954"/>
                    <a:pt x="12467" y="22966"/>
                    <a:pt x="12562" y="23013"/>
                  </a:cubicBezTo>
                  <a:cubicBezTo>
                    <a:pt x="12508" y="23013"/>
                    <a:pt x="12455" y="23019"/>
                    <a:pt x="12407" y="23013"/>
                  </a:cubicBezTo>
                  <a:close/>
                  <a:moveTo>
                    <a:pt x="12955" y="23097"/>
                  </a:moveTo>
                  <a:cubicBezTo>
                    <a:pt x="12902" y="23115"/>
                    <a:pt x="12848" y="23091"/>
                    <a:pt x="12848" y="23013"/>
                  </a:cubicBezTo>
                  <a:cubicBezTo>
                    <a:pt x="12896" y="23007"/>
                    <a:pt x="12938" y="23001"/>
                    <a:pt x="13009" y="22989"/>
                  </a:cubicBezTo>
                  <a:cubicBezTo>
                    <a:pt x="12985" y="23037"/>
                    <a:pt x="12973" y="23097"/>
                    <a:pt x="12955" y="23103"/>
                  </a:cubicBezTo>
                  <a:close/>
                  <a:moveTo>
                    <a:pt x="13242" y="23133"/>
                  </a:moveTo>
                  <a:cubicBezTo>
                    <a:pt x="13248" y="23091"/>
                    <a:pt x="13254" y="23061"/>
                    <a:pt x="13265" y="23013"/>
                  </a:cubicBezTo>
                  <a:cubicBezTo>
                    <a:pt x="13313" y="23055"/>
                    <a:pt x="13349" y="23079"/>
                    <a:pt x="13415" y="23133"/>
                  </a:cubicBezTo>
                  <a:lnTo>
                    <a:pt x="13242" y="23133"/>
                  </a:lnTo>
                  <a:close/>
                  <a:moveTo>
                    <a:pt x="14219" y="23103"/>
                  </a:moveTo>
                  <a:cubicBezTo>
                    <a:pt x="14142" y="23121"/>
                    <a:pt x="14058" y="23133"/>
                    <a:pt x="13939" y="23150"/>
                  </a:cubicBezTo>
                  <a:cubicBezTo>
                    <a:pt x="13957" y="23061"/>
                    <a:pt x="13963" y="23025"/>
                    <a:pt x="13981" y="22954"/>
                  </a:cubicBezTo>
                  <a:cubicBezTo>
                    <a:pt x="14017" y="23007"/>
                    <a:pt x="14029" y="23031"/>
                    <a:pt x="14052" y="23067"/>
                  </a:cubicBezTo>
                  <a:cubicBezTo>
                    <a:pt x="14106" y="23055"/>
                    <a:pt x="14160" y="23043"/>
                    <a:pt x="14231" y="23025"/>
                  </a:cubicBezTo>
                  <a:cubicBezTo>
                    <a:pt x="14225" y="23055"/>
                    <a:pt x="14225" y="23097"/>
                    <a:pt x="14219" y="23103"/>
                  </a:cubicBezTo>
                  <a:close/>
                  <a:moveTo>
                    <a:pt x="17045" y="21886"/>
                  </a:moveTo>
                  <a:lnTo>
                    <a:pt x="17039" y="21886"/>
                  </a:lnTo>
                  <a:cubicBezTo>
                    <a:pt x="16968" y="21916"/>
                    <a:pt x="16896" y="21940"/>
                    <a:pt x="16795" y="21904"/>
                  </a:cubicBezTo>
                  <a:cubicBezTo>
                    <a:pt x="16890" y="21839"/>
                    <a:pt x="16968" y="21869"/>
                    <a:pt x="17039" y="21886"/>
                  </a:cubicBezTo>
                  <a:lnTo>
                    <a:pt x="17045" y="21886"/>
                  </a:lnTo>
                  <a:cubicBezTo>
                    <a:pt x="17057" y="21839"/>
                    <a:pt x="17069" y="21791"/>
                    <a:pt x="17099" y="21702"/>
                  </a:cubicBezTo>
                  <a:cubicBezTo>
                    <a:pt x="17135" y="21767"/>
                    <a:pt x="17153" y="21791"/>
                    <a:pt x="17171" y="21821"/>
                  </a:cubicBezTo>
                  <a:cubicBezTo>
                    <a:pt x="17123" y="21845"/>
                    <a:pt x="17081" y="21869"/>
                    <a:pt x="17045" y="21886"/>
                  </a:cubicBezTo>
                  <a:close/>
                  <a:moveTo>
                    <a:pt x="17296" y="22405"/>
                  </a:moveTo>
                  <a:cubicBezTo>
                    <a:pt x="17349" y="22328"/>
                    <a:pt x="17403" y="22310"/>
                    <a:pt x="17463" y="22351"/>
                  </a:cubicBezTo>
                  <a:cubicBezTo>
                    <a:pt x="17409" y="22369"/>
                    <a:pt x="17361" y="22381"/>
                    <a:pt x="17296" y="22405"/>
                  </a:cubicBezTo>
                  <a:close/>
                  <a:moveTo>
                    <a:pt x="20545" y="18429"/>
                  </a:moveTo>
                  <a:lnTo>
                    <a:pt x="20545" y="18291"/>
                  </a:lnTo>
                  <a:cubicBezTo>
                    <a:pt x="20617" y="18333"/>
                    <a:pt x="20617" y="18381"/>
                    <a:pt x="20545" y="18429"/>
                  </a:cubicBezTo>
                  <a:close/>
                  <a:moveTo>
                    <a:pt x="21117" y="18405"/>
                  </a:moveTo>
                  <a:cubicBezTo>
                    <a:pt x="21129" y="18399"/>
                    <a:pt x="21141" y="18399"/>
                    <a:pt x="21159" y="18399"/>
                  </a:cubicBezTo>
                  <a:cubicBezTo>
                    <a:pt x="21165" y="18446"/>
                    <a:pt x="21177" y="18488"/>
                    <a:pt x="21189" y="18560"/>
                  </a:cubicBezTo>
                  <a:cubicBezTo>
                    <a:pt x="21064" y="18506"/>
                    <a:pt x="21123" y="18452"/>
                    <a:pt x="21117" y="18405"/>
                  </a:cubicBezTo>
                  <a:close/>
                  <a:moveTo>
                    <a:pt x="21672" y="17117"/>
                  </a:moveTo>
                  <a:cubicBezTo>
                    <a:pt x="21666" y="17111"/>
                    <a:pt x="21660" y="17105"/>
                    <a:pt x="21660" y="17099"/>
                  </a:cubicBezTo>
                  <a:cubicBezTo>
                    <a:pt x="21714" y="17045"/>
                    <a:pt x="21767" y="16986"/>
                    <a:pt x="21827" y="16920"/>
                  </a:cubicBezTo>
                  <a:cubicBezTo>
                    <a:pt x="21839" y="16956"/>
                    <a:pt x="21851" y="16980"/>
                    <a:pt x="21869" y="17016"/>
                  </a:cubicBezTo>
                  <a:cubicBezTo>
                    <a:pt x="21803" y="17051"/>
                    <a:pt x="21737" y="17081"/>
                    <a:pt x="21672" y="17117"/>
                  </a:cubicBezTo>
                  <a:close/>
                  <a:moveTo>
                    <a:pt x="22059" y="16747"/>
                  </a:moveTo>
                  <a:cubicBezTo>
                    <a:pt x="22095" y="16610"/>
                    <a:pt x="21988" y="16473"/>
                    <a:pt x="22155" y="16372"/>
                  </a:cubicBezTo>
                  <a:cubicBezTo>
                    <a:pt x="22256" y="16509"/>
                    <a:pt x="22238" y="16586"/>
                    <a:pt x="22059" y="16747"/>
                  </a:cubicBezTo>
                  <a:close/>
                  <a:moveTo>
                    <a:pt x="22322" y="16443"/>
                  </a:moveTo>
                  <a:cubicBezTo>
                    <a:pt x="22310" y="16425"/>
                    <a:pt x="22286" y="16413"/>
                    <a:pt x="22292" y="16401"/>
                  </a:cubicBezTo>
                  <a:cubicBezTo>
                    <a:pt x="22292" y="16378"/>
                    <a:pt x="22304" y="16354"/>
                    <a:pt x="22316" y="16330"/>
                  </a:cubicBezTo>
                  <a:cubicBezTo>
                    <a:pt x="22334" y="16348"/>
                    <a:pt x="22351" y="16366"/>
                    <a:pt x="22381" y="16390"/>
                  </a:cubicBezTo>
                  <a:cubicBezTo>
                    <a:pt x="22351" y="16413"/>
                    <a:pt x="22340" y="16425"/>
                    <a:pt x="22322" y="16443"/>
                  </a:cubicBezTo>
                  <a:close/>
                  <a:moveTo>
                    <a:pt x="22697" y="16133"/>
                  </a:moveTo>
                  <a:cubicBezTo>
                    <a:pt x="22661" y="16127"/>
                    <a:pt x="22632" y="16115"/>
                    <a:pt x="22596" y="16109"/>
                  </a:cubicBezTo>
                  <a:cubicBezTo>
                    <a:pt x="22602" y="16091"/>
                    <a:pt x="22602" y="16074"/>
                    <a:pt x="22608" y="16056"/>
                  </a:cubicBezTo>
                  <a:cubicBezTo>
                    <a:pt x="22638" y="16068"/>
                    <a:pt x="22667" y="16074"/>
                    <a:pt x="22697" y="16086"/>
                  </a:cubicBezTo>
                  <a:cubicBezTo>
                    <a:pt x="22703" y="16086"/>
                    <a:pt x="22697" y="16115"/>
                    <a:pt x="22691" y="16133"/>
                  </a:cubicBezTo>
                  <a:close/>
                  <a:moveTo>
                    <a:pt x="24140" y="14380"/>
                  </a:moveTo>
                  <a:cubicBezTo>
                    <a:pt x="24074" y="14327"/>
                    <a:pt x="24068" y="14279"/>
                    <a:pt x="24170" y="14219"/>
                  </a:cubicBezTo>
                  <a:cubicBezTo>
                    <a:pt x="24152" y="14297"/>
                    <a:pt x="24146" y="14339"/>
                    <a:pt x="24140" y="14380"/>
                  </a:cubicBezTo>
                  <a:close/>
                  <a:moveTo>
                    <a:pt x="24480" y="13271"/>
                  </a:moveTo>
                  <a:cubicBezTo>
                    <a:pt x="24480" y="13260"/>
                    <a:pt x="24504" y="13242"/>
                    <a:pt x="24510" y="13248"/>
                  </a:cubicBezTo>
                  <a:cubicBezTo>
                    <a:pt x="24534" y="13266"/>
                    <a:pt x="24563" y="13283"/>
                    <a:pt x="24611" y="13319"/>
                  </a:cubicBezTo>
                  <a:cubicBezTo>
                    <a:pt x="24516" y="13355"/>
                    <a:pt x="24480" y="13337"/>
                    <a:pt x="24480" y="13271"/>
                  </a:cubicBezTo>
                  <a:close/>
                  <a:moveTo>
                    <a:pt x="24790" y="13021"/>
                  </a:moveTo>
                  <a:cubicBezTo>
                    <a:pt x="24748" y="13039"/>
                    <a:pt x="24700" y="13039"/>
                    <a:pt x="24659" y="13051"/>
                  </a:cubicBezTo>
                  <a:cubicBezTo>
                    <a:pt x="24653" y="13033"/>
                    <a:pt x="24647" y="13015"/>
                    <a:pt x="24641" y="12997"/>
                  </a:cubicBezTo>
                  <a:cubicBezTo>
                    <a:pt x="24683" y="12973"/>
                    <a:pt x="24718" y="12950"/>
                    <a:pt x="24778" y="12914"/>
                  </a:cubicBezTo>
                  <a:cubicBezTo>
                    <a:pt x="24784" y="12955"/>
                    <a:pt x="24802" y="13015"/>
                    <a:pt x="24790" y="13021"/>
                  </a:cubicBezTo>
                  <a:close/>
                  <a:moveTo>
                    <a:pt x="24909" y="12681"/>
                  </a:moveTo>
                  <a:cubicBezTo>
                    <a:pt x="24844" y="12586"/>
                    <a:pt x="24933" y="12538"/>
                    <a:pt x="24945" y="12473"/>
                  </a:cubicBezTo>
                  <a:lnTo>
                    <a:pt x="24945" y="12473"/>
                  </a:lnTo>
                  <a:cubicBezTo>
                    <a:pt x="24945" y="12467"/>
                    <a:pt x="24945" y="12467"/>
                    <a:pt x="24945" y="12461"/>
                  </a:cubicBezTo>
                  <a:cubicBezTo>
                    <a:pt x="24903" y="12413"/>
                    <a:pt x="24861" y="12359"/>
                    <a:pt x="24790" y="12443"/>
                  </a:cubicBezTo>
                  <a:cubicBezTo>
                    <a:pt x="24659" y="12592"/>
                    <a:pt x="24659" y="12651"/>
                    <a:pt x="24838" y="12812"/>
                  </a:cubicBezTo>
                  <a:cubicBezTo>
                    <a:pt x="24730" y="12830"/>
                    <a:pt x="24641" y="12830"/>
                    <a:pt x="24545" y="12854"/>
                  </a:cubicBezTo>
                  <a:cubicBezTo>
                    <a:pt x="24516" y="12860"/>
                    <a:pt x="24498" y="12902"/>
                    <a:pt x="24474" y="12926"/>
                  </a:cubicBezTo>
                  <a:cubicBezTo>
                    <a:pt x="24504" y="12944"/>
                    <a:pt x="24534" y="12961"/>
                    <a:pt x="24581" y="12991"/>
                  </a:cubicBezTo>
                  <a:cubicBezTo>
                    <a:pt x="24498" y="13087"/>
                    <a:pt x="24408" y="13188"/>
                    <a:pt x="24301" y="13307"/>
                  </a:cubicBezTo>
                  <a:cubicBezTo>
                    <a:pt x="24313" y="13337"/>
                    <a:pt x="24331" y="13391"/>
                    <a:pt x="24373" y="13480"/>
                  </a:cubicBezTo>
                  <a:cubicBezTo>
                    <a:pt x="24295" y="13444"/>
                    <a:pt x="24265" y="13421"/>
                    <a:pt x="24200" y="13385"/>
                  </a:cubicBezTo>
                  <a:cubicBezTo>
                    <a:pt x="24229" y="13438"/>
                    <a:pt x="24247" y="13468"/>
                    <a:pt x="24265" y="13498"/>
                  </a:cubicBezTo>
                  <a:cubicBezTo>
                    <a:pt x="24140" y="13570"/>
                    <a:pt x="24074" y="13695"/>
                    <a:pt x="24033" y="13808"/>
                  </a:cubicBezTo>
                  <a:cubicBezTo>
                    <a:pt x="23997" y="13909"/>
                    <a:pt x="23925" y="13957"/>
                    <a:pt x="23884" y="14035"/>
                  </a:cubicBezTo>
                  <a:cubicBezTo>
                    <a:pt x="23842" y="14106"/>
                    <a:pt x="23800" y="14172"/>
                    <a:pt x="23747" y="14261"/>
                  </a:cubicBezTo>
                  <a:cubicBezTo>
                    <a:pt x="23723" y="14261"/>
                    <a:pt x="23663" y="14255"/>
                    <a:pt x="23592" y="14249"/>
                  </a:cubicBezTo>
                  <a:cubicBezTo>
                    <a:pt x="23615" y="14303"/>
                    <a:pt x="23639" y="14351"/>
                    <a:pt x="23663" y="14410"/>
                  </a:cubicBezTo>
                  <a:cubicBezTo>
                    <a:pt x="23532" y="14523"/>
                    <a:pt x="23389" y="14643"/>
                    <a:pt x="23252" y="14762"/>
                  </a:cubicBezTo>
                  <a:cubicBezTo>
                    <a:pt x="23234" y="14780"/>
                    <a:pt x="23234" y="14822"/>
                    <a:pt x="23216" y="14851"/>
                  </a:cubicBezTo>
                  <a:cubicBezTo>
                    <a:pt x="23168" y="14941"/>
                    <a:pt x="23115" y="15030"/>
                    <a:pt x="22983" y="15012"/>
                  </a:cubicBezTo>
                  <a:lnTo>
                    <a:pt x="22983" y="15167"/>
                  </a:lnTo>
                  <a:cubicBezTo>
                    <a:pt x="22942" y="15155"/>
                    <a:pt x="22912" y="15144"/>
                    <a:pt x="22852" y="15126"/>
                  </a:cubicBezTo>
                  <a:cubicBezTo>
                    <a:pt x="22960" y="15269"/>
                    <a:pt x="22751" y="15340"/>
                    <a:pt x="22811" y="15465"/>
                  </a:cubicBezTo>
                  <a:cubicBezTo>
                    <a:pt x="22721" y="15531"/>
                    <a:pt x="22626" y="15591"/>
                    <a:pt x="22518" y="15668"/>
                  </a:cubicBezTo>
                  <a:cubicBezTo>
                    <a:pt x="22506" y="15716"/>
                    <a:pt x="22501" y="15811"/>
                    <a:pt x="22459" y="15883"/>
                  </a:cubicBezTo>
                  <a:cubicBezTo>
                    <a:pt x="22411" y="15966"/>
                    <a:pt x="22322" y="15972"/>
                    <a:pt x="22220" y="15901"/>
                  </a:cubicBezTo>
                  <a:cubicBezTo>
                    <a:pt x="22214" y="15960"/>
                    <a:pt x="22214" y="16002"/>
                    <a:pt x="22208" y="16050"/>
                  </a:cubicBezTo>
                  <a:cubicBezTo>
                    <a:pt x="22179" y="16056"/>
                    <a:pt x="22149" y="16056"/>
                    <a:pt x="22107" y="16062"/>
                  </a:cubicBezTo>
                  <a:cubicBezTo>
                    <a:pt x="22131" y="16229"/>
                    <a:pt x="22018" y="16294"/>
                    <a:pt x="21869" y="16336"/>
                  </a:cubicBezTo>
                  <a:cubicBezTo>
                    <a:pt x="21886" y="16390"/>
                    <a:pt x="21898" y="16437"/>
                    <a:pt x="21916" y="16497"/>
                  </a:cubicBezTo>
                  <a:cubicBezTo>
                    <a:pt x="21773" y="16616"/>
                    <a:pt x="21636" y="16735"/>
                    <a:pt x="21493" y="16861"/>
                  </a:cubicBezTo>
                  <a:cubicBezTo>
                    <a:pt x="21481" y="16867"/>
                    <a:pt x="21469" y="16878"/>
                    <a:pt x="21457" y="16884"/>
                  </a:cubicBezTo>
                  <a:cubicBezTo>
                    <a:pt x="21368" y="16926"/>
                    <a:pt x="21249" y="17075"/>
                    <a:pt x="21201" y="17200"/>
                  </a:cubicBezTo>
                  <a:cubicBezTo>
                    <a:pt x="21153" y="17188"/>
                    <a:pt x="21105" y="17177"/>
                    <a:pt x="21058" y="17165"/>
                  </a:cubicBezTo>
                  <a:cubicBezTo>
                    <a:pt x="21052" y="17183"/>
                    <a:pt x="21040" y="17194"/>
                    <a:pt x="21046" y="17200"/>
                  </a:cubicBezTo>
                  <a:cubicBezTo>
                    <a:pt x="21052" y="17230"/>
                    <a:pt x="21070" y="17248"/>
                    <a:pt x="21082" y="17272"/>
                  </a:cubicBezTo>
                  <a:cubicBezTo>
                    <a:pt x="21111" y="17343"/>
                    <a:pt x="21082" y="17367"/>
                    <a:pt x="21028" y="17409"/>
                  </a:cubicBezTo>
                  <a:cubicBezTo>
                    <a:pt x="20998" y="17433"/>
                    <a:pt x="21016" y="17516"/>
                    <a:pt x="20933" y="17552"/>
                  </a:cubicBezTo>
                  <a:cubicBezTo>
                    <a:pt x="20819" y="17606"/>
                    <a:pt x="20706" y="17683"/>
                    <a:pt x="20623" y="17785"/>
                  </a:cubicBezTo>
                  <a:cubicBezTo>
                    <a:pt x="20563" y="17862"/>
                    <a:pt x="20545" y="17981"/>
                    <a:pt x="20503" y="18095"/>
                  </a:cubicBezTo>
                  <a:cubicBezTo>
                    <a:pt x="20467" y="18101"/>
                    <a:pt x="20414" y="18107"/>
                    <a:pt x="20348" y="18119"/>
                  </a:cubicBezTo>
                  <a:cubicBezTo>
                    <a:pt x="20330" y="18178"/>
                    <a:pt x="20312" y="18250"/>
                    <a:pt x="20289" y="18339"/>
                  </a:cubicBezTo>
                  <a:cubicBezTo>
                    <a:pt x="20223" y="18363"/>
                    <a:pt x="20157" y="18435"/>
                    <a:pt x="20068" y="18351"/>
                  </a:cubicBezTo>
                  <a:cubicBezTo>
                    <a:pt x="20050" y="18435"/>
                    <a:pt x="20014" y="18518"/>
                    <a:pt x="20014" y="18601"/>
                  </a:cubicBezTo>
                  <a:cubicBezTo>
                    <a:pt x="20014" y="18756"/>
                    <a:pt x="19889" y="18715"/>
                    <a:pt x="19812" y="18739"/>
                  </a:cubicBezTo>
                  <a:lnTo>
                    <a:pt x="19812" y="18941"/>
                  </a:lnTo>
                  <a:cubicBezTo>
                    <a:pt x="19710" y="18917"/>
                    <a:pt x="19692" y="19072"/>
                    <a:pt x="19579" y="19031"/>
                  </a:cubicBezTo>
                  <a:cubicBezTo>
                    <a:pt x="19502" y="19162"/>
                    <a:pt x="19430" y="19293"/>
                    <a:pt x="19347" y="19442"/>
                  </a:cubicBezTo>
                  <a:cubicBezTo>
                    <a:pt x="19204" y="19394"/>
                    <a:pt x="19156" y="19514"/>
                    <a:pt x="19108" y="19639"/>
                  </a:cubicBezTo>
                  <a:cubicBezTo>
                    <a:pt x="19090" y="19692"/>
                    <a:pt x="19060" y="19734"/>
                    <a:pt x="19025" y="19770"/>
                  </a:cubicBezTo>
                  <a:cubicBezTo>
                    <a:pt x="19019" y="19782"/>
                    <a:pt x="18983" y="19764"/>
                    <a:pt x="18947" y="19758"/>
                  </a:cubicBezTo>
                  <a:cubicBezTo>
                    <a:pt x="18959" y="19782"/>
                    <a:pt x="18977" y="19812"/>
                    <a:pt x="19001" y="19865"/>
                  </a:cubicBezTo>
                  <a:lnTo>
                    <a:pt x="18792" y="19865"/>
                  </a:lnTo>
                  <a:cubicBezTo>
                    <a:pt x="18810" y="20020"/>
                    <a:pt x="18727" y="20122"/>
                    <a:pt x="18578" y="20187"/>
                  </a:cubicBezTo>
                  <a:cubicBezTo>
                    <a:pt x="18500" y="20223"/>
                    <a:pt x="18440" y="20283"/>
                    <a:pt x="18375" y="20336"/>
                  </a:cubicBezTo>
                  <a:cubicBezTo>
                    <a:pt x="18250" y="20456"/>
                    <a:pt x="18124" y="20575"/>
                    <a:pt x="17999" y="20694"/>
                  </a:cubicBezTo>
                  <a:cubicBezTo>
                    <a:pt x="17993" y="20700"/>
                    <a:pt x="17963" y="20700"/>
                    <a:pt x="17963" y="20706"/>
                  </a:cubicBezTo>
                  <a:cubicBezTo>
                    <a:pt x="17928" y="20909"/>
                    <a:pt x="17713" y="20933"/>
                    <a:pt x="17618" y="21070"/>
                  </a:cubicBezTo>
                  <a:cubicBezTo>
                    <a:pt x="17570" y="21058"/>
                    <a:pt x="17528" y="21046"/>
                    <a:pt x="17463" y="21028"/>
                  </a:cubicBezTo>
                  <a:cubicBezTo>
                    <a:pt x="17481" y="21099"/>
                    <a:pt x="17492" y="21147"/>
                    <a:pt x="17504" y="21219"/>
                  </a:cubicBezTo>
                  <a:cubicBezTo>
                    <a:pt x="17337" y="21284"/>
                    <a:pt x="17165" y="21350"/>
                    <a:pt x="16998" y="21421"/>
                  </a:cubicBezTo>
                  <a:cubicBezTo>
                    <a:pt x="16926" y="21451"/>
                    <a:pt x="16866" y="21511"/>
                    <a:pt x="16801" y="21547"/>
                  </a:cubicBezTo>
                  <a:cubicBezTo>
                    <a:pt x="16527" y="21702"/>
                    <a:pt x="16246" y="21863"/>
                    <a:pt x="15966" y="22012"/>
                  </a:cubicBezTo>
                  <a:cubicBezTo>
                    <a:pt x="15907" y="22041"/>
                    <a:pt x="15829" y="22047"/>
                    <a:pt x="15758" y="22065"/>
                  </a:cubicBezTo>
                  <a:cubicBezTo>
                    <a:pt x="15644" y="22083"/>
                    <a:pt x="15495" y="22071"/>
                    <a:pt x="15430" y="22137"/>
                  </a:cubicBezTo>
                  <a:cubicBezTo>
                    <a:pt x="15299" y="22274"/>
                    <a:pt x="15149" y="22351"/>
                    <a:pt x="14971" y="22381"/>
                  </a:cubicBezTo>
                  <a:cubicBezTo>
                    <a:pt x="14965" y="22381"/>
                    <a:pt x="14959" y="22417"/>
                    <a:pt x="14953" y="22423"/>
                  </a:cubicBezTo>
                  <a:cubicBezTo>
                    <a:pt x="14822" y="22411"/>
                    <a:pt x="14702" y="22399"/>
                    <a:pt x="14595" y="22393"/>
                  </a:cubicBezTo>
                  <a:cubicBezTo>
                    <a:pt x="14535" y="22483"/>
                    <a:pt x="14494" y="22548"/>
                    <a:pt x="14434" y="22638"/>
                  </a:cubicBezTo>
                  <a:cubicBezTo>
                    <a:pt x="14410" y="22572"/>
                    <a:pt x="14398" y="22536"/>
                    <a:pt x="14392" y="22524"/>
                  </a:cubicBezTo>
                  <a:cubicBezTo>
                    <a:pt x="14297" y="22489"/>
                    <a:pt x="14219" y="22453"/>
                    <a:pt x="14124" y="22417"/>
                  </a:cubicBezTo>
                  <a:cubicBezTo>
                    <a:pt x="14082" y="22477"/>
                    <a:pt x="14035" y="22548"/>
                    <a:pt x="13981" y="22626"/>
                  </a:cubicBezTo>
                  <a:cubicBezTo>
                    <a:pt x="13963" y="22602"/>
                    <a:pt x="13933" y="22566"/>
                    <a:pt x="13897" y="22524"/>
                  </a:cubicBezTo>
                  <a:cubicBezTo>
                    <a:pt x="13927" y="22501"/>
                    <a:pt x="13957" y="22489"/>
                    <a:pt x="13981" y="22471"/>
                  </a:cubicBezTo>
                  <a:cubicBezTo>
                    <a:pt x="13987" y="22399"/>
                    <a:pt x="13891" y="22357"/>
                    <a:pt x="13754" y="22369"/>
                  </a:cubicBezTo>
                  <a:cubicBezTo>
                    <a:pt x="13760" y="22501"/>
                    <a:pt x="13772" y="22632"/>
                    <a:pt x="13772" y="22763"/>
                  </a:cubicBezTo>
                  <a:cubicBezTo>
                    <a:pt x="13772" y="22775"/>
                    <a:pt x="13731" y="22793"/>
                    <a:pt x="13701" y="22811"/>
                  </a:cubicBezTo>
                  <a:lnTo>
                    <a:pt x="13701" y="22477"/>
                  </a:lnTo>
                  <a:cubicBezTo>
                    <a:pt x="13647" y="22429"/>
                    <a:pt x="13587" y="22536"/>
                    <a:pt x="13540" y="22423"/>
                  </a:cubicBezTo>
                  <a:cubicBezTo>
                    <a:pt x="13516" y="22357"/>
                    <a:pt x="13331" y="22417"/>
                    <a:pt x="13265" y="22495"/>
                  </a:cubicBezTo>
                  <a:cubicBezTo>
                    <a:pt x="13236" y="22518"/>
                    <a:pt x="13206" y="22542"/>
                    <a:pt x="13152" y="22584"/>
                  </a:cubicBezTo>
                  <a:cubicBezTo>
                    <a:pt x="13158" y="22518"/>
                    <a:pt x="13158" y="22477"/>
                    <a:pt x="13158" y="22435"/>
                  </a:cubicBezTo>
                  <a:cubicBezTo>
                    <a:pt x="13110" y="22399"/>
                    <a:pt x="13069" y="22399"/>
                    <a:pt x="13051" y="22465"/>
                  </a:cubicBezTo>
                  <a:cubicBezTo>
                    <a:pt x="13033" y="22536"/>
                    <a:pt x="13021" y="22614"/>
                    <a:pt x="12997" y="22733"/>
                  </a:cubicBezTo>
                  <a:cubicBezTo>
                    <a:pt x="12878" y="22578"/>
                    <a:pt x="13039" y="22399"/>
                    <a:pt x="12824" y="22316"/>
                  </a:cubicBezTo>
                  <a:cubicBezTo>
                    <a:pt x="12806" y="22334"/>
                    <a:pt x="12771" y="22363"/>
                    <a:pt x="12729" y="22399"/>
                  </a:cubicBezTo>
                  <a:cubicBezTo>
                    <a:pt x="12729" y="22405"/>
                    <a:pt x="12729" y="22405"/>
                    <a:pt x="12729" y="22405"/>
                  </a:cubicBezTo>
                  <a:cubicBezTo>
                    <a:pt x="12860" y="22465"/>
                    <a:pt x="12872" y="22483"/>
                    <a:pt x="12806" y="22578"/>
                  </a:cubicBezTo>
                  <a:cubicBezTo>
                    <a:pt x="12777" y="22626"/>
                    <a:pt x="12729" y="22662"/>
                    <a:pt x="12675" y="22709"/>
                  </a:cubicBezTo>
                  <a:cubicBezTo>
                    <a:pt x="12639" y="22662"/>
                    <a:pt x="12610" y="22626"/>
                    <a:pt x="12598" y="22608"/>
                  </a:cubicBezTo>
                  <a:cubicBezTo>
                    <a:pt x="12645" y="22530"/>
                    <a:pt x="12687" y="22471"/>
                    <a:pt x="12729" y="22405"/>
                  </a:cubicBezTo>
                  <a:cubicBezTo>
                    <a:pt x="12729" y="22405"/>
                    <a:pt x="12729" y="22405"/>
                    <a:pt x="12723" y="22405"/>
                  </a:cubicBezTo>
                  <a:cubicBezTo>
                    <a:pt x="12729" y="22405"/>
                    <a:pt x="12729" y="22405"/>
                    <a:pt x="12729" y="22399"/>
                  </a:cubicBezTo>
                  <a:lnTo>
                    <a:pt x="12729" y="22399"/>
                  </a:lnTo>
                  <a:cubicBezTo>
                    <a:pt x="12711" y="22369"/>
                    <a:pt x="12693" y="22346"/>
                    <a:pt x="12675" y="22316"/>
                  </a:cubicBezTo>
                  <a:cubicBezTo>
                    <a:pt x="12645" y="22334"/>
                    <a:pt x="12622" y="22351"/>
                    <a:pt x="12592" y="22369"/>
                  </a:cubicBezTo>
                  <a:cubicBezTo>
                    <a:pt x="12580" y="22340"/>
                    <a:pt x="12574" y="22316"/>
                    <a:pt x="12556" y="22280"/>
                  </a:cubicBezTo>
                  <a:cubicBezTo>
                    <a:pt x="12496" y="22310"/>
                    <a:pt x="12443" y="22340"/>
                    <a:pt x="12389" y="22363"/>
                  </a:cubicBezTo>
                  <a:cubicBezTo>
                    <a:pt x="12282" y="22310"/>
                    <a:pt x="12180" y="22226"/>
                    <a:pt x="12067" y="22214"/>
                  </a:cubicBezTo>
                  <a:cubicBezTo>
                    <a:pt x="11954" y="22202"/>
                    <a:pt x="11829" y="22256"/>
                    <a:pt x="11680" y="22286"/>
                  </a:cubicBezTo>
                  <a:cubicBezTo>
                    <a:pt x="11715" y="22232"/>
                    <a:pt x="11739" y="22191"/>
                    <a:pt x="11757" y="22149"/>
                  </a:cubicBezTo>
                  <a:cubicBezTo>
                    <a:pt x="11781" y="22089"/>
                    <a:pt x="11757" y="22041"/>
                    <a:pt x="11698" y="22053"/>
                  </a:cubicBezTo>
                  <a:cubicBezTo>
                    <a:pt x="11548" y="22071"/>
                    <a:pt x="11399" y="22107"/>
                    <a:pt x="11250" y="22143"/>
                  </a:cubicBezTo>
                  <a:cubicBezTo>
                    <a:pt x="11191" y="22095"/>
                    <a:pt x="11101" y="22065"/>
                    <a:pt x="11066" y="22006"/>
                  </a:cubicBezTo>
                  <a:cubicBezTo>
                    <a:pt x="11000" y="21892"/>
                    <a:pt x="10899" y="22041"/>
                    <a:pt x="10833" y="21952"/>
                  </a:cubicBezTo>
                  <a:cubicBezTo>
                    <a:pt x="10797" y="21892"/>
                    <a:pt x="10720" y="21857"/>
                    <a:pt x="10654" y="21827"/>
                  </a:cubicBezTo>
                  <a:cubicBezTo>
                    <a:pt x="10618" y="21809"/>
                    <a:pt x="10571" y="21821"/>
                    <a:pt x="10505" y="21821"/>
                  </a:cubicBezTo>
                  <a:cubicBezTo>
                    <a:pt x="10529" y="21761"/>
                    <a:pt x="10547" y="21725"/>
                    <a:pt x="10583" y="21654"/>
                  </a:cubicBezTo>
                  <a:cubicBezTo>
                    <a:pt x="10499" y="21684"/>
                    <a:pt x="10457" y="21702"/>
                    <a:pt x="10416" y="21720"/>
                  </a:cubicBezTo>
                  <a:cubicBezTo>
                    <a:pt x="10368" y="21690"/>
                    <a:pt x="10320" y="21654"/>
                    <a:pt x="10273" y="21642"/>
                  </a:cubicBezTo>
                  <a:cubicBezTo>
                    <a:pt x="10231" y="21636"/>
                    <a:pt x="10177" y="21666"/>
                    <a:pt x="10106" y="21684"/>
                  </a:cubicBezTo>
                  <a:cubicBezTo>
                    <a:pt x="10135" y="21612"/>
                    <a:pt x="10153" y="21570"/>
                    <a:pt x="10177" y="21523"/>
                  </a:cubicBezTo>
                  <a:cubicBezTo>
                    <a:pt x="10153" y="21517"/>
                    <a:pt x="10135" y="21499"/>
                    <a:pt x="10118" y="21499"/>
                  </a:cubicBezTo>
                  <a:cubicBezTo>
                    <a:pt x="10040" y="21505"/>
                    <a:pt x="9963" y="21517"/>
                    <a:pt x="9873" y="21529"/>
                  </a:cubicBezTo>
                  <a:cubicBezTo>
                    <a:pt x="9855" y="21547"/>
                    <a:pt x="9831" y="21582"/>
                    <a:pt x="9814" y="21612"/>
                  </a:cubicBezTo>
                  <a:cubicBezTo>
                    <a:pt x="9700" y="21463"/>
                    <a:pt x="9629" y="21266"/>
                    <a:pt x="9372" y="21308"/>
                  </a:cubicBezTo>
                  <a:cubicBezTo>
                    <a:pt x="9366" y="21272"/>
                    <a:pt x="9354" y="21219"/>
                    <a:pt x="9343" y="21159"/>
                  </a:cubicBezTo>
                  <a:cubicBezTo>
                    <a:pt x="9241" y="21177"/>
                    <a:pt x="9140" y="21195"/>
                    <a:pt x="9033" y="21213"/>
                  </a:cubicBezTo>
                  <a:lnTo>
                    <a:pt x="9033" y="21094"/>
                  </a:lnTo>
                  <a:cubicBezTo>
                    <a:pt x="8955" y="21070"/>
                    <a:pt x="8883" y="21070"/>
                    <a:pt x="8830" y="21034"/>
                  </a:cubicBezTo>
                  <a:cubicBezTo>
                    <a:pt x="8782" y="20998"/>
                    <a:pt x="8752" y="20927"/>
                    <a:pt x="8711" y="20873"/>
                  </a:cubicBezTo>
                  <a:cubicBezTo>
                    <a:pt x="8490" y="20843"/>
                    <a:pt x="8269" y="20795"/>
                    <a:pt x="8037" y="20849"/>
                  </a:cubicBezTo>
                  <a:cubicBezTo>
                    <a:pt x="8037" y="20831"/>
                    <a:pt x="8031" y="20819"/>
                    <a:pt x="8031" y="20807"/>
                  </a:cubicBezTo>
                  <a:cubicBezTo>
                    <a:pt x="8073" y="20772"/>
                    <a:pt x="8120" y="20736"/>
                    <a:pt x="8186" y="20682"/>
                  </a:cubicBezTo>
                  <a:cubicBezTo>
                    <a:pt x="8114" y="20646"/>
                    <a:pt x="8055" y="20599"/>
                    <a:pt x="8001" y="20605"/>
                  </a:cubicBezTo>
                  <a:cubicBezTo>
                    <a:pt x="7900" y="20611"/>
                    <a:pt x="7834" y="20587"/>
                    <a:pt x="7798" y="20491"/>
                  </a:cubicBezTo>
                  <a:cubicBezTo>
                    <a:pt x="7721" y="20503"/>
                    <a:pt x="7655" y="20515"/>
                    <a:pt x="7590" y="20521"/>
                  </a:cubicBezTo>
                  <a:cubicBezTo>
                    <a:pt x="7566" y="20527"/>
                    <a:pt x="7524" y="20533"/>
                    <a:pt x="7518" y="20515"/>
                  </a:cubicBezTo>
                  <a:cubicBezTo>
                    <a:pt x="7429" y="20396"/>
                    <a:pt x="7321" y="20438"/>
                    <a:pt x="7208" y="20456"/>
                  </a:cubicBezTo>
                  <a:cubicBezTo>
                    <a:pt x="7155" y="20468"/>
                    <a:pt x="7101" y="20468"/>
                    <a:pt x="7047" y="20473"/>
                  </a:cubicBezTo>
                  <a:cubicBezTo>
                    <a:pt x="6761" y="20503"/>
                    <a:pt x="6487" y="20551"/>
                    <a:pt x="6219" y="20670"/>
                  </a:cubicBezTo>
                  <a:cubicBezTo>
                    <a:pt x="6058" y="20742"/>
                    <a:pt x="5867" y="20760"/>
                    <a:pt x="5688" y="20801"/>
                  </a:cubicBezTo>
                  <a:cubicBezTo>
                    <a:pt x="5575" y="20825"/>
                    <a:pt x="5467" y="20861"/>
                    <a:pt x="5354" y="20879"/>
                  </a:cubicBezTo>
                  <a:cubicBezTo>
                    <a:pt x="5229" y="20903"/>
                    <a:pt x="5098" y="20927"/>
                    <a:pt x="4972" y="20927"/>
                  </a:cubicBezTo>
                  <a:cubicBezTo>
                    <a:pt x="4782" y="20921"/>
                    <a:pt x="4603" y="20986"/>
                    <a:pt x="4424" y="21040"/>
                  </a:cubicBezTo>
                  <a:cubicBezTo>
                    <a:pt x="4269" y="21082"/>
                    <a:pt x="4114" y="21141"/>
                    <a:pt x="3953" y="21171"/>
                  </a:cubicBezTo>
                  <a:cubicBezTo>
                    <a:pt x="3840" y="21189"/>
                    <a:pt x="3709" y="21189"/>
                    <a:pt x="3601" y="21159"/>
                  </a:cubicBezTo>
                  <a:cubicBezTo>
                    <a:pt x="3494" y="21129"/>
                    <a:pt x="3494" y="21260"/>
                    <a:pt x="3416" y="21249"/>
                  </a:cubicBezTo>
                  <a:cubicBezTo>
                    <a:pt x="3345" y="21237"/>
                    <a:pt x="3249" y="21189"/>
                    <a:pt x="3220" y="21219"/>
                  </a:cubicBezTo>
                  <a:cubicBezTo>
                    <a:pt x="3035" y="21374"/>
                    <a:pt x="2814" y="21260"/>
                    <a:pt x="2623" y="21332"/>
                  </a:cubicBezTo>
                  <a:cubicBezTo>
                    <a:pt x="2618" y="21320"/>
                    <a:pt x="2612" y="21308"/>
                    <a:pt x="2606" y="21296"/>
                  </a:cubicBezTo>
                  <a:cubicBezTo>
                    <a:pt x="2689" y="21249"/>
                    <a:pt x="2778" y="21195"/>
                    <a:pt x="2862" y="21147"/>
                  </a:cubicBezTo>
                  <a:cubicBezTo>
                    <a:pt x="2677" y="21117"/>
                    <a:pt x="2510" y="21177"/>
                    <a:pt x="2349" y="21237"/>
                  </a:cubicBezTo>
                  <a:cubicBezTo>
                    <a:pt x="2248" y="21165"/>
                    <a:pt x="2307" y="21094"/>
                    <a:pt x="2343" y="21010"/>
                  </a:cubicBezTo>
                  <a:cubicBezTo>
                    <a:pt x="2170" y="20933"/>
                    <a:pt x="1878" y="20998"/>
                    <a:pt x="1920" y="20664"/>
                  </a:cubicBezTo>
                  <a:lnTo>
                    <a:pt x="1610" y="20664"/>
                  </a:lnTo>
                  <a:cubicBezTo>
                    <a:pt x="1658" y="20599"/>
                    <a:pt x="1693" y="20557"/>
                    <a:pt x="1735" y="20497"/>
                  </a:cubicBezTo>
                  <a:cubicBezTo>
                    <a:pt x="1693" y="20485"/>
                    <a:pt x="1658" y="20479"/>
                    <a:pt x="1610" y="20468"/>
                  </a:cubicBezTo>
                  <a:cubicBezTo>
                    <a:pt x="1634" y="20289"/>
                    <a:pt x="1562" y="20169"/>
                    <a:pt x="1348" y="20169"/>
                  </a:cubicBezTo>
                  <a:cubicBezTo>
                    <a:pt x="1371" y="20050"/>
                    <a:pt x="1395" y="19949"/>
                    <a:pt x="1419" y="19836"/>
                  </a:cubicBezTo>
                  <a:cubicBezTo>
                    <a:pt x="1324" y="19842"/>
                    <a:pt x="1288" y="19752"/>
                    <a:pt x="1306" y="19681"/>
                  </a:cubicBezTo>
                  <a:cubicBezTo>
                    <a:pt x="1348" y="19555"/>
                    <a:pt x="1300" y="19442"/>
                    <a:pt x="1306" y="19317"/>
                  </a:cubicBezTo>
                  <a:cubicBezTo>
                    <a:pt x="1312" y="19192"/>
                    <a:pt x="1383" y="19066"/>
                    <a:pt x="1479" y="19001"/>
                  </a:cubicBezTo>
                  <a:cubicBezTo>
                    <a:pt x="1437" y="18959"/>
                    <a:pt x="1389" y="18917"/>
                    <a:pt x="1348" y="18876"/>
                  </a:cubicBezTo>
                  <a:cubicBezTo>
                    <a:pt x="1228" y="18727"/>
                    <a:pt x="1330" y="18619"/>
                    <a:pt x="1419" y="18506"/>
                  </a:cubicBezTo>
                  <a:cubicBezTo>
                    <a:pt x="1431" y="18488"/>
                    <a:pt x="1443" y="18476"/>
                    <a:pt x="1461" y="18464"/>
                  </a:cubicBezTo>
                  <a:cubicBezTo>
                    <a:pt x="1425" y="18417"/>
                    <a:pt x="1395" y="18381"/>
                    <a:pt x="1348" y="18327"/>
                  </a:cubicBezTo>
                  <a:cubicBezTo>
                    <a:pt x="1407" y="18268"/>
                    <a:pt x="1461" y="18220"/>
                    <a:pt x="1515" y="18172"/>
                  </a:cubicBezTo>
                  <a:cubicBezTo>
                    <a:pt x="1479" y="18154"/>
                    <a:pt x="1443" y="18136"/>
                    <a:pt x="1413" y="18119"/>
                  </a:cubicBezTo>
                  <a:cubicBezTo>
                    <a:pt x="1455" y="18065"/>
                    <a:pt x="1497" y="18017"/>
                    <a:pt x="1550" y="17952"/>
                  </a:cubicBezTo>
                  <a:cubicBezTo>
                    <a:pt x="1532" y="17850"/>
                    <a:pt x="1503" y="17737"/>
                    <a:pt x="1664" y="17695"/>
                  </a:cubicBezTo>
                  <a:cubicBezTo>
                    <a:pt x="1670" y="17695"/>
                    <a:pt x="1687" y="17671"/>
                    <a:pt x="1681" y="17665"/>
                  </a:cubicBezTo>
                  <a:cubicBezTo>
                    <a:pt x="1586" y="17552"/>
                    <a:pt x="1771" y="17576"/>
                    <a:pt x="1759" y="17504"/>
                  </a:cubicBezTo>
                  <a:cubicBezTo>
                    <a:pt x="1717" y="17457"/>
                    <a:pt x="1676" y="17409"/>
                    <a:pt x="1646" y="17373"/>
                  </a:cubicBezTo>
                  <a:cubicBezTo>
                    <a:pt x="1753" y="17260"/>
                    <a:pt x="1848" y="17159"/>
                    <a:pt x="1950" y="17045"/>
                  </a:cubicBezTo>
                  <a:cubicBezTo>
                    <a:pt x="1837" y="16932"/>
                    <a:pt x="1950" y="16819"/>
                    <a:pt x="1914" y="16700"/>
                  </a:cubicBezTo>
                  <a:cubicBezTo>
                    <a:pt x="1932" y="16700"/>
                    <a:pt x="1944" y="16694"/>
                    <a:pt x="1962" y="16688"/>
                  </a:cubicBezTo>
                  <a:cubicBezTo>
                    <a:pt x="1980" y="16712"/>
                    <a:pt x="1992" y="16735"/>
                    <a:pt x="2021" y="16771"/>
                  </a:cubicBezTo>
                  <a:cubicBezTo>
                    <a:pt x="2123" y="16723"/>
                    <a:pt x="2230" y="16676"/>
                    <a:pt x="2349" y="16622"/>
                  </a:cubicBezTo>
                  <a:cubicBezTo>
                    <a:pt x="2313" y="16574"/>
                    <a:pt x="2290" y="16545"/>
                    <a:pt x="2266" y="16515"/>
                  </a:cubicBezTo>
                  <a:cubicBezTo>
                    <a:pt x="2307" y="16509"/>
                    <a:pt x="2349" y="16509"/>
                    <a:pt x="2415" y="16503"/>
                  </a:cubicBezTo>
                  <a:cubicBezTo>
                    <a:pt x="2385" y="16455"/>
                    <a:pt x="2367" y="16425"/>
                    <a:pt x="2343" y="16390"/>
                  </a:cubicBezTo>
                  <a:cubicBezTo>
                    <a:pt x="2343" y="16390"/>
                    <a:pt x="2343" y="16390"/>
                    <a:pt x="2343" y="16390"/>
                  </a:cubicBezTo>
                  <a:cubicBezTo>
                    <a:pt x="2355" y="16312"/>
                    <a:pt x="2367" y="16241"/>
                    <a:pt x="2379" y="16151"/>
                  </a:cubicBezTo>
                  <a:cubicBezTo>
                    <a:pt x="2463" y="16187"/>
                    <a:pt x="2552" y="16193"/>
                    <a:pt x="2594" y="16097"/>
                  </a:cubicBezTo>
                  <a:cubicBezTo>
                    <a:pt x="2659" y="15942"/>
                    <a:pt x="2665" y="15948"/>
                    <a:pt x="2814" y="15847"/>
                  </a:cubicBezTo>
                  <a:cubicBezTo>
                    <a:pt x="2892" y="15799"/>
                    <a:pt x="2981" y="15728"/>
                    <a:pt x="2957" y="15615"/>
                  </a:cubicBezTo>
                  <a:lnTo>
                    <a:pt x="2957" y="15615"/>
                  </a:lnTo>
                  <a:cubicBezTo>
                    <a:pt x="2957" y="15615"/>
                    <a:pt x="2951" y="15609"/>
                    <a:pt x="2951" y="15609"/>
                  </a:cubicBezTo>
                  <a:cubicBezTo>
                    <a:pt x="2892" y="15603"/>
                    <a:pt x="2832" y="15597"/>
                    <a:pt x="2749" y="15585"/>
                  </a:cubicBezTo>
                  <a:cubicBezTo>
                    <a:pt x="2773" y="15537"/>
                    <a:pt x="2790" y="15489"/>
                    <a:pt x="2826" y="15424"/>
                  </a:cubicBezTo>
                  <a:cubicBezTo>
                    <a:pt x="2880" y="15501"/>
                    <a:pt x="2916" y="15555"/>
                    <a:pt x="2951" y="15609"/>
                  </a:cubicBezTo>
                  <a:lnTo>
                    <a:pt x="2957" y="15609"/>
                  </a:lnTo>
                  <a:lnTo>
                    <a:pt x="2957" y="15615"/>
                  </a:lnTo>
                  <a:cubicBezTo>
                    <a:pt x="3148" y="15603"/>
                    <a:pt x="3154" y="15603"/>
                    <a:pt x="3148" y="15430"/>
                  </a:cubicBezTo>
                  <a:cubicBezTo>
                    <a:pt x="3136" y="15299"/>
                    <a:pt x="3238" y="15322"/>
                    <a:pt x="3285" y="15304"/>
                  </a:cubicBezTo>
                  <a:cubicBezTo>
                    <a:pt x="3321" y="15161"/>
                    <a:pt x="3351" y="15024"/>
                    <a:pt x="3387" y="14857"/>
                  </a:cubicBezTo>
                  <a:cubicBezTo>
                    <a:pt x="3399" y="14929"/>
                    <a:pt x="3410" y="14965"/>
                    <a:pt x="3422" y="15018"/>
                  </a:cubicBezTo>
                  <a:cubicBezTo>
                    <a:pt x="3470" y="14989"/>
                    <a:pt x="3506" y="14977"/>
                    <a:pt x="3536" y="14953"/>
                  </a:cubicBezTo>
                  <a:cubicBezTo>
                    <a:pt x="3643" y="14881"/>
                    <a:pt x="3744" y="14792"/>
                    <a:pt x="3858" y="14732"/>
                  </a:cubicBezTo>
                  <a:cubicBezTo>
                    <a:pt x="3935" y="14696"/>
                    <a:pt x="3905" y="14637"/>
                    <a:pt x="3935" y="14595"/>
                  </a:cubicBezTo>
                  <a:cubicBezTo>
                    <a:pt x="3935" y="14595"/>
                    <a:pt x="3935" y="14595"/>
                    <a:pt x="3935" y="14589"/>
                  </a:cubicBezTo>
                  <a:cubicBezTo>
                    <a:pt x="3935" y="14589"/>
                    <a:pt x="3935" y="14589"/>
                    <a:pt x="3935" y="14589"/>
                  </a:cubicBezTo>
                  <a:cubicBezTo>
                    <a:pt x="3887" y="14553"/>
                    <a:pt x="3780" y="14571"/>
                    <a:pt x="3840" y="14446"/>
                  </a:cubicBezTo>
                  <a:cubicBezTo>
                    <a:pt x="3905" y="14482"/>
                    <a:pt x="3953" y="14512"/>
                    <a:pt x="3935" y="14589"/>
                  </a:cubicBezTo>
                  <a:cubicBezTo>
                    <a:pt x="3935" y="14589"/>
                    <a:pt x="3935" y="14589"/>
                    <a:pt x="3935" y="14589"/>
                  </a:cubicBezTo>
                  <a:cubicBezTo>
                    <a:pt x="3935" y="14589"/>
                    <a:pt x="3935" y="14589"/>
                    <a:pt x="3935" y="14595"/>
                  </a:cubicBezTo>
                  <a:cubicBezTo>
                    <a:pt x="3971" y="14607"/>
                    <a:pt x="4007" y="14625"/>
                    <a:pt x="4054" y="14643"/>
                  </a:cubicBezTo>
                  <a:cubicBezTo>
                    <a:pt x="4096" y="14577"/>
                    <a:pt x="4144" y="14518"/>
                    <a:pt x="4197" y="14446"/>
                  </a:cubicBezTo>
                  <a:cubicBezTo>
                    <a:pt x="4174" y="14398"/>
                    <a:pt x="4150" y="14351"/>
                    <a:pt x="4120" y="14297"/>
                  </a:cubicBezTo>
                  <a:cubicBezTo>
                    <a:pt x="4185" y="14243"/>
                    <a:pt x="4227" y="14178"/>
                    <a:pt x="4329" y="14255"/>
                  </a:cubicBezTo>
                  <a:cubicBezTo>
                    <a:pt x="4370" y="14285"/>
                    <a:pt x="4460" y="14243"/>
                    <a:pt x="4525" y="14255"/>
                  </a:cubicBezTo>
                  <a:cubicBezTo>
                    <a:pt x="4621" y="14267"/>
                    <a:pt x="4633" y="14190"/>
                    <a:pt x="4668" y="14136"/>
                  </a:cubicBezTo>
                  <a:cubicBezTo>
                    <a:pt x="4716" y="14064"/>
                    <a:pt x="4877" y="14011"/>
                    <a:pt x="4978" y="14035"/>
                  </a:cubicBezTo>
                  <a:cubicBezTo>
                    <a:pt x="4990" y="14035"/>
                    <a:pt x="5002" y="14052"/>
                    <a:pt x="5014" y="14052"/>
                  </a:cubicBezTo>
                  <a:cubicBezTo>
                    <a:pt x="5026" y="14052"/>
                    <a:pt x="5038" y="14047"/>
                    <a:pt x="5056" y="14041"/>
                  </a:cubicBezTo>
                  <a:lnTo>
                    <a:pt x="5056" y="13933"/>
                  </a:lnTo>
                  <a:cubicBezTo>
                    <a:pt x="5235" y="13838"/>
                    <a:pt x="5396" y="13748"/>
                    <a:pt x="5527" y="13671"/>
                  </a:cubicBezTo>
                  <a:cubicBezTo>
                    <a:pt x="5628" y="13641"/>
                    <a:pt x="5634" y="13784"/>
                    <a:pt x="5730" y="13725"/>
                  </a:cubicBezTo>
                  <a:cubicBezTo>
                    <a:pt x="5831" y="13665"/>
                    <a:pt x="5628" y="13611"/>
                    <a:pt x="5742" y="13564"/>
                  </a:cubicBezTo>
                  <a:cubicBezTo>
                    <a:pt x="5950" y="13665"/>
                    <a:pt x="6046" y="13474"/>
                    <a:pt x="6201" y="13379"/>
                  </a:cubicBezTo>
                  <a:cubicBezTo>
                    <a:pt x="6248" y="13415"/>
                    <a:pt x="6302" y="13450"/>
                    <a:pt x="6356" y="13492"/>
                  </a:cubicBezTo>
                  <a:cubicBezTo>
                    <a:pt x="6415" y="13468"/>
                    <a:pt x="6475" y="13450"/>
                    <a:pt x="6534" y="13426"/>
                  </a:cubicBezTo>
                  <a:cubicBezTo>
                    <a:pt x="6534" y="13373"/>
                    <a:pt x="6529" y="13313"/>
                    <a:pt x="6523" y="13248"/>
                  </a:cubicBezTo>
                  <a:cubicBezTo>
                    <a:pt x="6725" y="13385"/>
                    <a:pt x="6690" y="13397"/>
                    <a:pt x="6809" y="13212"/>
                  </a:cubicBezTo>
                  <a:cubicBezTo>
                    <a:pt x="6839" y="13283"/>
                    <a:pt x="6874" y="13355"/>
                    <a:pt x="6904" y="13426"/>
                  </a:cubicBezTo>
                  <a:cubicBezTo>
                    <a:pt x="6982" y="13391"/>
                    <a:pt x="7029" y="13343"/>
                    <a:pt x="7083" y="13337"/>
                  </a:cubicBezTo>
                  <a:cubicBezTo>
                    <a:pt x="7143" y="13331"/>
                    <a:pt x="7208" y="13361"/>
                    <a:pt x="7286" y="13373"/>
                  </a:cubicBezTo>
                  <a:cubicBezTo>
                    <a:pt x="7316" y="13325"/>
                    <a:pt x="7345" y="13271"/>
                    <a:pt x="7375" y="13218"/>
                  </a:cubicBezTo>
                  <a:cubicBezTo>
                    <a:pt x="7482" y="13146"/>
                    <a:pt x="7643" y="13212"/>
                    <a:pt x="7715" y="13379"/>
                  </a:cubicBezTo>
                  <a:cubicBezTo>
                    <a:pt x="7798" y="13343"/>
                    <a:pt x="7882" y="13313"/>
                    <a:pt x="7977" y="13277"/>
                  </a:cubicBezTo>
                  <a:cubicBezTo>
                    <a:pt x="7930" y="13224"/>
                    <a:pt x="7936" y="13176"/>
                    <a:pt x="7977" y="13128"/>
                  </a:cubicBezTo>
                  <a:lnTo>
                    <a:pt x="7977" y="13128"/>
                  </a:lnTo>
                  <a:cubicBezTo>
                    <a:pt x="7977" y="13128"/>
                    <a:pt x="7977" y="13122"/>
                    <a:pt x="7977" y="13122"/>
                  </a:cubicBezTo>
                  <a:cubicBezTo>
                    <a:pt x="7858" y="13134"/>
                    <a:pt x="7786" y="13081"/>
                    <a:pt x="7769" y="12961"/>
                  </a:cubicBezTo>
                  <a:cubicBezTo>
                    <a:pt x="7912" y="12961"/>
                    <a:pt x="7959" y="12991"/>
                    <a:pt x="7977" y="13122"/>
                  </a:cubicBezTo>
                  <a:lnTo>
                    <a:pt x="7983" y="13122"/>
                  </a:lnTo>
                  <a:cubicBezTo>
                    <a:pt x="7983" y="13122"/>
                    <a:pt x="7983" y="13128"/>
                    <a:pt x="7977" y="13128"/>
                  </a:cubicBezTo>
                  <a:cubicBezTo>
                    <a:pt x="8019" y="13105"/>
                    <a:pt x="8055" y="13087"/>
                    <a:pt x="8108" y="13051"/>
                  </a:cubicBezTo>
                  <a:cubicBezTo>
                    <a:pt x="8091" y="13164"/>
                    <a:pt x="8186" y="13277"/>
                    <a:pt x="8019" y="13373"/>
                  </a:cubicBezTo>
                  <a:cubicBezTo>
                    <a:pt x="8091" y="13403"/>
                    <a:pt x="8138" y="13421"/>
                    <a:pt x="8192" y="13444"/>
                  </a:cubicBezTo>
                  <a:cubicBezTo>
                    <a:pt x="8216" y="13391"/>
                    <a:pt x="8228" y="13349"/>
                    <a:pt x="8252" y="13295"/>
                  </a:cubicBezTo>
                  <a:cubicBezTo>
                    <a:pt x="8317" y="13277"/>
                    <a:pt x="8395" y="13260"/>
                    <a:pt x="8478" y="13242"/>
                  </a:cubicBezTo>
                  <a:cubicBezTo>
                    <a:pt x="8466" y="13200"/>
                    <a:pt x="8454" y="13158"/>
                    <a:pt x="8442" y="13099"/>
                  </a:cubicBezTo>
                  <a:cubicBezTo>
                    <a:pt x="8544" y="13188"/>
                    <a:pt x="8627" y="13266"/>
                    <a:pt x="8723" y="13361"/>
                  </a:cubicBezTo>
                  <a:cubicBezTo>
                    <a:pt x="8752" y="13283"/>
                    <a:pt x="8776" y="13230"/>
                    <a:pt x="8806" y="13158"/>
                  </a:cubicBezTo>
                  <a:cubicBezTo>
                    <a:pt x="8943" y="13325"/>
                    <a:pt x="9122" y="13146"/>
                    <a:pt x="9289" y="13260"/>
                  </a:cubicBezTo>
                  <a:cubicBezTo>
                    <a:pt x="9277" y="13188"/>
                    <a:pt x="9265" y="13146"/>
                    <a:pt x="9271" y="13111"/>
                  </a:cubicBezTo>
                  <a:cubicBezTo>
                    <a:pt x="9283" y="13075"/>
                    <a:pt x="9319" y="13051"/>
                    <a:pt x="9354" y="13015"/>
                  </a:cubicBezTo>
                  <a:cubicBezTo>
                    <a:pt x="9444" y="13116"/>
                    <a:pt x="9533" y="13194"/>
                    <a:pt x="9647" y="13057"/>
                  </a:cubicBezTo>
                  <a:cubicBezTo>
                    <a:pt x="9670" y="13027"/>
                    <a:pt x="9742" y="13051"/>
                    <a:pt x="9796" y="13051"/>
                  </a:cubicBezTo>
                  <a:cubicBezTo>
                    <a:pt x="9909" y="13051"/>
                    <a:pt x="9969" y="12997"/>
                    <a:pt x="9986" y="12884"/>
                  </a:cubicBezTo>
                  <a:cubicBezTo>
                    <a:pt x="9992" y="12854"/>
                    <a:pt x="9992" y="12818"/>
                    <a:pt x="9998" y="12783"/>
                  </a:cubicBezTo>
                  <a:cubicBezTo>
                    <a:pt x="10082" y="12824"/>
                    <a:pt x="10153" y="12878"/>
                    <a:pt x="10237" y="12902"/>
                  </a:cubicBezTo>
                  <a:cubicBezTo>
                    <a:pt x="10338" y="12932"/>
                    <a:pt x="10386" y="12890"/>
                    <a:pt x="10422" y="12777"/>
                  </a:cubicBezTo>
                  <a:cubicBezTo>
                    <a:pt x="10487" y="12765"/>
                    <a:pt x="10553" y="12759"/>
                    <a:pt x="10636" y="12747"/>
                  </a:cubicBezTo>
                  <a:cubicBezTo>
                    <a:pt x="10624" y="12699"/>
                    <a:pt x="10601" y="12651"/>
                    <a:pt x="10595" y="12604"/>
                  </a:cubicBezTo>
                  <a:cubicBezTo>
                    <a:pt x="10595" y="12574"/>
                    <a:pt x="10606" y="12538"/>
                    <a:pt x="10624" y="12514"/>
                  </a:cubicBezTo>
                  <a:cubicBezTo>
                    <a:pt x="10630" y="12508"/>
                    <a:pt x="10690" y="12520"/>
                    <a:pt x="10690" y="12532"/>
                  </a:cubicBezTo>
                  <a:cubicBezTo>
                    <a:pt x="10702" y="12556"/>
                    <a:pt x="10690" y="12586"/>
                    <a:pt x="10684" y="12616"/>
                  </a:cubicBezTo>
                  <a:cubicBezTo>
                    <a:pt x="10678" y="12640"/>
                    <a:pt x="10672" y="12657"/>
                    <a:pt x="10654" y="12717"/>
                  </a:cubicBezTo>
                  <a:cubicBezTo>
                    <a:pt x="10869" y="12604"/>
                    <a:pt x="11072" y="12532"/>
                    <a:pt x="11244" y="12413"/>
                  </a:cubicBezTo>
                  <a:cubicBezTo>
                    <a:pt x="11304" y="12371"/>
                    <a:pt x="11334" y="12288"/>
                    <a:pt x="11382" y="12210"/>
                  </a:cubicBezTo>
                  <a:cubicBezTo>
                    <a:pt x="11453" y="12234"/>
                    <a:pt x="11519" y="12252"/>
                    <a:pt x="11590" y="12270"/>
                  </a:cubicBezTo>
                  <a:cubicBezTo>
                    <a:pt x="11620" y="12157"/>
                    <a:pt x="11644" y="12061"/>
                    <a:pt x="11668" y="11960"/>
                  </a:cubicBezTo>
                  <a:cubicBezTo>
                    <a:pt x="11686" y="11948"/>
                    <a:pt x="11698" y="11942"/>
                    <a:pt x="11715" y="11936"/>
                  </a:cubicBezTo>
                  <a:cubicBezTo>
                    <a:pt x="11751" y="11978"/>
                    <a:pt x="11793" y="12019"/>
                    <a:pt x="11829" y="12067"/>
                  </a:cubicBezTo>
                  <a:cubicBezTo>
                    <a:pt x="11924" y="11984"/>
                    <a:pt x="11924" y="11799"/>
                    <a:pt x="12067" y="11721"/>
                  </a:cubicBezTo>
                  <a:cubicBezTo>
                    <a:pt x="12121" y="11763"/>
                    <a:pt x="12067" y="11888"/>
                    <a:pt x="12204" y="11841"/>
                  </a:cubicBezTo>
                  <a:cubicBezTo>
                    <a:pt x="12163" y="11703"/>
                    <a:pt x="12192" y="11578"/>
                    <a:pt x="12312" y="11471"/>
                  </a:cubicBezTo>
                  <a:cubicBezTo>
                    <a:pt x="12353" y="11495"/>
                    <a:pt x="12389" y="11519"/>
                    <a:pt x="12431" y="11543"/>
                  </a:cubicBezTo>
                  <a:cubicBezTo>
                    <a:pt x="12461" y="11483"/>
                    <a:pt x="12431" y="11429"/>
                    <a:pt x="12324" y="11376"/>
                  </a:cubicBezTo>
                  <a:cubicBezTo>
                    <a:pt x="12395" y="11346"/>
                    <a:pt x="12455" y="11322"/>
                    <a:pt x="12490" y="11310"/>
                  </a:cubicBezTo>
                  <a:cubicBezTo>
                    <a:pt x="12550" y="11167"/>
                    <a:pt x="12604" y="11036"/>
                    <a:pt x="12663" y="10893"/>
                  </a:cubicBezTo>
                  <a:cubicBezTo>
                    <a:pt x="12699" y="10922"/>
                    <a:pt x="12723" y="10934"/>
                    <a:pt x="12753" y="10964"/>
                  </a:cubicBezTo>
                  <a:cubicBezTo>
                    <a:pt x="12800" y="10905"/>
                    <a:pt x="12938" y="10922"/>
                    <a:pt x="12914" y="10767"/>
                  </a:cubicBezTo>
                  <a:cubicBezTo>
                    <a:pt x="12860" y="10785"/>
                    <a:pt x="12812" y="10803"/>
                    <a:pt x="12723" y="10833"/>
                  </a:cubicBezTo>
                  <a:cubicBezTo>
                    <a:pt x="12759" y="10750"/>
                    <a:pt x="12789" y="10666"/>
                    <a:pt x="12806" y="10666"/>
                  </a:cubicBezTo>
                  <a:cubicBezTo>
                    <a:pt x="12967" y="10684"/>
                    <a:pt x="12932" y="10565"/>
                    <a:pt x="12938" y="10475"/>
                  </a:cubicBezTo>
                  <a:cubicBezTo>
                    <a:pt x="12944" y="10440"/>
                    <a:pt x="12938" y="10398"/>
                    <a:pt x="12938" y="10356"/>
                  </a:cubicBezTo>
                  <a:cubicBezTo>
                    <a:pt x="12997" y="10368"/>
                    <a:pt x="13051" y="10374"/>
                    <a:pt x="13105" y="10386"/>
                  </a:cubicBezTo>
                  <a:cubicBezTo>
                    <a:pt x="13140" y="10141"/>
                    <a:pt x="13277" y="9969"/>
                    <a:pt x="13438" y="9790"/>
                  </a:cubicBezTo>
                  <a:cubicBezTo>
                    <a:pt x="13385" y="9742"/>
                    <a:pt x="13379" y="9688"/>
                    <a:pt x="13421" y="9611"/>
                  </a:cubicBezTo>
                  <a:cubicBezTo>
                    <a:pt x="13456" y="9557"/>
                    <a:pt x="13444" y="9468"/>
                    <a:pt x="13456" y="9390"/>
                  </a:cubicBezTo>
                  <a:cubicBezTo>
                    <a:pt x="13540" y="9343"/>
                    <a:pt x="13623" y="9325"/>
                    <a:pt x="13677" y="9438"/>
                  </a:cubicBezTo>
                  <a:cubicBezTo>
                    <a:pt x="13701" y="9420"/>
                    <a:pt x="13725" y="9402"/>
                    <a:pt x="13760" y="9378"/>
                  </a:cubicBezTo>
                  <a:cubicBezTo>
                    <a:pt x="13719" y="9343"/>
                    <a:pt x="13689" y="9319"/>
                    <a:pt x="13647" y="9289"/>
                  </a:cubicBezTo>
                  <a:cubicBezTo>
                    <a:pt x="13683" y="9241"/>
                    <a:pt x="13719" y="9199"/>
                    <a:pt x="13748" y="9152"/>
                  </a:cubicBezTo>
                  <a:cubicBezTo>
                    <a:pt x="13736" y="9116"/>
                    <a:pt x="13719" y="9080"/>
                    <a:pt x="13701" y="9039"/>
                  </a:cubicBezTo>
                  <a:cubicBezTo>
                    <a:pt x="13748" y="9027"/>
                    <a:pt x="13784" y="9021"/>
                    <a:pt x="13838" y="9009"/>
                  </a:cubicBezTo>
                  <a:cubicBezTo>
                    <a:pt x="13802" y="8931"/>
                    <a:pt x="13778" y="8848"/>
                    <a:pt x="13939" y="8824"/>
                  </a:cubicBezTo>
                  <a:cubicBezTo>
                    <a:pt x="13856" y="8794"/>
                    <a:pt x="13802" y="8776"/>
                    <a:pt x="13707" y="8746"/>
                  </a:cubicBezTo>
                  <a:cubicBezTo>
                    <a:pt x="13808" y="8734"/>
                    <a:pt x="13868" y="8728"/>
                    <a:pt x="13927" y="8723"/>
                  </a:cubicBezTo>
                  <a:lnTo>
                    <a:pt x="13957" y="8675"/>
                  </a:lnTo>
                  <a:cubicBezTo>
                    <a:pt x="13909" y="8669"/>
                    <a:pt x="13868" y="8657"/>
                    <a:pt x="13820" y="8645"/>
                  </a:cubicBezTo>
                  <a:cubicBezTo>
                    <a:pt x="13832" y="8633"/>
                    <a:pt x="13844" y="8615"/>
                    <a:pt x="13856" y="8603"/>
                  </a:cubicBezTo>
                  <a:cubicBezTo>
                    <a:pt x="13891" y="8585"/>
                    <a:pt x="13921" y="8573"/>
                    <a:pt x="13963" y="8556"/>
                  </a:cubicBezTo>
                  <a:cubicBezTo>
                    <a:pt x="13951" y="8514"/>
                    <a:pt x="13939" y="8478"/>
                    <a:pt x="13927" y="8436"/>
                  </a:cubicBezTo>
                  <a:cubicBezTo>
                    <a:pt x="13969" y="8424"/>
                    <a:pt x="14005" y="8412"/>
                    <a:pt x="14052" y="8395"/>
                  </a:cubicBezTo>
                  <a:cubicBezTo>
                    <a:pt x="13963" y="8323"/>
                    <a:pt x="13891" y="8252"/>
                    <a:pt x="13999" y="8138"/>
                  </a:cubicBezTo>
                  <a:cubicBezTo>
                    <a:pt x="14029" y="8108"/>
                    <a:pt x="14023" y="8037"/>
                    <a:pt x="14041" y="7942"/>
                  </a:cubicBezTo>
                  <a:cubicBezTo>
                    <a:pt x="14112" y="8073"/>
                    <a:pt x="14202" y="8114"/>
                    <a:pt x="14297" y="8132"/>
                  </a:cubicBezTo>
                  <a:cubicBezTo>
                    <a:pt x="14303" y="8120"/>
                    <a:pt x="14309" y="8108"/>
                    <a:pt x="14315" y="8097"/>
                  </a:cubicBezTo>
                  <a:cubicBezTo>
                    <a:pt x="14267" y="8079"/>
                    <a:pt x="14225" y="8055"/>
                    <a:pt x="14172" y="8031"/>
                  </a:cubicBezTo>
                  <a:cubicBezTo>
                    <a:pt x="14106" y="7828"/>
                    <a:pt x="14267" y="7661"/>
                    <a:pt x="14309" y="7471"/>
                  </a:cubicBezTo>
                  <a:cubicBezTo>
                    <a:pt x="14327" y="7381"/>
                    <a:pt x="14362" y="7298"/>
                    <a:pt x="14392" y="7190"/>
                  </a:cubicBezTo>
                  <a:cubicBezTo>
                    <a:pt x="14410" y="7196"/>
                    <a:pt x="14452" y="7202"/>
                    <a:pt x="14494" y="7214"/>
                  </a:cubicBezTo>
                  <a:cubicBezTo>
                    <a:pt x="14357" y="6910"/>
                    <a:pt x="14404" y="6779"/>
                    <a:pt x="14673" y="6678"/>
                  </a:cubicBezTo>
                  <a:cubicBezTo>
                    <a:pt x="14649" y="6588"/>
                    <a:pt x="14601" y="6499"/>
                    <a:pt x="14613" y="6415"/>
                  </a:cubicBezTo>
                  <a:cubicBezTo>
                    <a:pt x="14625" y="6332"/>
                    <a:pt x="14702" y="6260"/>
                    <a:pt x="14762" y="6159"/>
                  </a:cubicBezTo>
                  <a:cubicBezTo>
                    <a:pt x="14762" y="6135"/>
                    <a:pt x="14744" y="6075"/>
                    <a:pt x="14756" y="6022"/>
                  </a:cubicBezTo>
                  <a:cubicBezTo>
                    <a:pt x="14762" y="6004"/>
                    <a:pt x="14845" y="6004"/>
                    <a:pt x="14905" y="5998"/>
                  </a:cubicBezTo>
                  <a:cubicBezTo>
                    <a:pt x="14893" y="5944"/>
                    <a:pt x="14881" y="5885"/>
                    <a:pt x="14869" y="5843"/>
                  </a:cubicBezTo>
                  <a:cubicBezTo>
                    <a:pt x="14959" y="5742"/>
                    <a:pt x="15036" y="5646"/>
                    <a:pt x="15114" y="5545"/>
                  </a:cubicBezTo>
                  <a:cubicBezTo>
                    <a:pt x="15078" y="5336"/>
                    <a:pt x="15304" y="5247"/>
                    <a:pt x="15340" y="5056"/>
                  </a:cubicBezTo>
                  <a:cubicBezTo>
                    <a:pt x="15358" y="4949"/>
                    <a:pt x="15495" y="4871"/>
                    <a:pt x="15579" y="4776"/>
                  </a:cubicBezTo>
                  <a:cubicBezTo>
                    <a:pt x="15609" y="4740"/>
                    <a:pt x="15620" y="4698"/>
                    <a:pt x="15650" y="4662"/>
                  </a:cubicBezTo>
                  <a:cubicBezTo>
                    <a:pt x="15680" y="4621"/>
                    <a:pt x="15728" y="4585"/>
                    <a:pt x="15793" y="4525"/>
                  </a:cubicBezTo>
                  <a:cubicBezTo>
                    <a:pt x="15805" y="4525"/>
                    <a:pt x="15865" y="4531"/>
                    <a:pt x="15942" y="4537"/>
                  </a:cubicBezTo>
                  <a:cubicBezTo>
                    <a:pt x="15913" y="4466"/>
                    <a:pt x="15889" y="4424"/>
                    <a:pt x="15871" y="4370"/>
                  </a:cubicBezTo>
                  <a:cubicBezTo>
                    <a:pt x="15919" y="4364"/>
                    <a:pt x="15954" y="4358"/>
                    <a:pt x="15996" y="4352"/>
                  </a:cubicBezTo>
                  <a:cubicBezTo>
                    <a:pt x="15996" y="4221"/>
                    <a:pt x="16074" y="4138"/>
                    <a:pt x="16229" y="4108"/>
                  </a:cubicBezTo>
                  <a:cubicBezTo>
                    <a:pt x="16217" y="4048"/>
                    <a:pt x="16211" y="3989"/>
                    <a:pt x="16205" y="3929"/>
                  </a:cubicBezTo>
                  <a:cubicBezTo>
                    <a:pt x="16276" y="3941"/>
                    <a:pt x="16336" y="3947"/>
                    <a:pt x="16413" y="3959"/>
                  </a:cubicBezTo>
                  <a:cubicBezTo>
                    <a:pt x="16401" y="3899"/>
                    <a:pt x="16390" y="3864"/>
                    <a:pt x="16384" y="3816"/>
                  </a:cubicBezTo>
                  <a:cubicBezTo>
                    <a:pt x="16491" y="3804"/>
                    <a:pt x="16598" y="3786"/>
                    <a:pt x="16729" y="3768"/>
                  </a:cubicBezTo>
                  <a:cubicBezTo>
                    <a:pt x="16688" y="3703"/>
                    <a:pt x="16664" y="3667"/>
                    <a:pt x="16628" y="3619"/>
                  </a:cubicBezTo>
                  <a:cubicBezTo>
                    <a:pt x="16813" y="3595"/>
                    <a:pt x="16855" y="3333"/>
                    <a:pt x="17081" y="3393"/>
                  </a:cubicBezTo>
                  <a:cubicBezTo>
                    <a:pt x="17105" y="3303"/>
                    <a:pt x="17117" y="3226"/>
                    <a:pt x="17141" y="3118"/>
                  </a:cubicBezTo>
                  <a:cubicBezTo>
                    <a:pt x="17153" y="3112"/>
                    <a:pt x="17200" y="3112"/>
                    <a:pt x="17230" y="3088"/>
                  </a:cubicBezTo>
                  <a:cubicBezTo>
                    <a:pt x="17254" y="3065"/>
                    <a:pt x="17254" y="3017"/>
                    <a:pt x="17266" y="2975"/>
                  </a:cubicBezTo>
                  <a:cubicBezTo>
                    <a:pt x="17320" y="2981"/>
                    <a:pt x="17361" y="2993"/>
                    <a:pt x="17415" y="3005"/>
                  </a:cubicBezTo>
                  <a:cubicBezTo>
                    <a:pt x="17421" y="2963"/>
                    <a:pt x="17433" y="2928"/>
                    <a:pt x="17427" y="2898"/>
                  </a:cubicBezTo>
                  <a:cubicBezTo>
                    <a:pt x="17385" y="2761"/>
                    <a:pt x="17385" y="2767"/>
                    <a:pt x="17534" y="2767"/>
                  </a:cubicBezTo>
                  <a:cubicBezTo>
                    <a:pt x="17552" y="2767"/>
                    <a:pt x="17576" y="2749"/>
                    <a:pt x="17600" y="2743"/>
                  </a:cubicBezTo>
                  <a:cubicBezTo>
                    <a:pt x="17606" y="2683"/>
                    <a:pt x="17606" y="2618"/>
                    <a:pt x="17612" y="2546"/>
                  </a:cubicBezTo>
                  <a:cubicBezTo>
                    <a:pt x="17826" y="2618"/>
                    <a:pt x="17975" y="2516"/>
                    <a:pt x="18124" y="2403"/>
                  </a:cubicBezTo>
                  <a:cubicBezTo>
                    <a:pt x="18154" y="2379"/>
                    <a:pt x="18190" y="2367"/>
                    <a:pt x="18238" y="2349"/>
                  </a:cubicBezTo>
                  <a:cubicBezTo>
                    <a:pt x="18250" y="2319"/>
                    <a:pt x="18268" y="2272"/>
                    <a:pt x="18285" y="2224"/>
                  </a:cubicBezTo>
                  <a:cubicBezTo>
                    <a:pt x="18464" y="2182"/>
                    <a:pt x="18631" y="2141"/>
                    <a:pt x="18828" y="2093"/>
                  </a:cubicBezTo>
                  <a:cubicBezTo>
                    <a:pt x="18786" y="2039"/>
                    <a:pt x="18750" y="2003"/>
                    <a:pt x="18709" y="1950"/>
                  </a:cubicBezTo>
                  <a:cubicBezTo>
                    <a:pt x="19007" y="1991"/>
                    <a:pt x="19215" y="1866"/>
                    <a:pt x="19406" y="1646"/>
                  </a:cubicBezTo>
                  <a:cubicBezTo>
                    <a:pt x="19436" y="1652"/>
                    <a:pt x="19484" y="1658"/>
                    <a:pt x="19543" y="1670"/>
                  </a:cubicBezTo>
                  <a:lnTo>
                    <a:pt x="19543" y="1807"/>
                  </a:lnTo>
                  <a:cubicBezTo>
                    <a:pt x="19669" y="1622"/>
                    <a:pt x="19836" y="1562"/>
                    <a:pt x="20020" y="1550"/>
                  </a:cubicBezTo>
                  <a:cubicBezTo>
                    <a:pt x="20163" y="1538"/>
                    <a:pt x="20289" y="1509"/>
                    <a:pt x="20402" y="1407"/>
                  </a:cubicBezTo>
                  <a:cubicBezTo>
                    <a:pt x="20473" y="1342"/>
                    <a:pt x="20581" y="1282"/>
                    <a:pt x="20700" y="1312"/>
                  </a:cubicBezTo>
                  <a:cubicBezTo>
                    <a:pt x="20742" y="1324"/>
                    <a:pt x="20789" y="1246"/>
                    <a:pt x="20843" y="1240"/>
                  </a:cubicBezTo>
                  <a:cubicBezTo>
                    <a:pt x="20891" y="1228"/>
                    <a:pt x="20950" y="1258"/>
                    <a:pt x="21010" y="1252"/>
                  </a:cubicBezTo>
                  <a:cubicBezTo>
                    <a:pt x="21040" y="1252"/>
                    <a:pt x="21070" y="1222"/>
                    <a:pt x="21088" y="1199"/>
                  </a:cubicBezTo>
                  <a:cubicBezTo>
                    <a:pt x="21165" y="1121"/>
                    <a:pt x="21254" y="1133"/>
                    <a:pt x="21302" y="1205"/>
                  </a:cubicBezTo>
                  <a:cubicBezTo>
                    <a:pt x="21350" y="1270"/>
                    <a:pt x="21392" y="1234"/>
                    <a:pt x="21433" y="1228"/>
                  </a:cubicBezTo>
                  <a:cubicBezTo>
                    <a:pt x="21511" y="1210"/>
                    <a:pt x="21588" y="1175"/>
                    <a:pt x="21672" y="1151"/>
                  </a:cubicBezTo>
                  <a:cubicBezTo>
                    <a:pt x="21684" y="1145"/>
                    <a:pt x="21708" y="1157"/>
                    <a:pt x="21725" y="1163"/>
                  </a:cubicBezTo>
                  <a:cubicBezTo>
                    <a:pt x="21803" y="1193"/>
                    <a:pt x="21797" y="1193"/>
                    <a:pt x="21863" y="1115"/>
                  </a:cubicBezTo>
                  <a:cubicBezTo>
                    <a:pt x="21875" y="1097"/>
                    <a:pt x="21916" y="1085"/>
                    <a:pt x="21928" y="1091"/>
                  </a:cubicBezTo>
                  <a:cubicBezTo>
                    <a:pt x="21964" y="1127"/>
                    <a:pt x="21994" y="1169"/>
                    <a:pt x="22035" y="1216"/>
                  </a:cubicBezTo>
                  <a:cubicBezTo>
                    <a:pt x="22149" y="1234"/>
                    <a:pt x="22238" y="1187"/>
                    <a:pt x="22286" y="1050"/>
                  </a:cubicBezTo>
                  <a:cubicBezTo>
                    <a:pt x="22298" y="1115"/>
                    <a:pt x="22316" y="1175"/>
                    <a:pt x="22328" y="1258"/>
                  </a:cubicBezTo>
                  <a:cubicBezTo>
                    <a:pt x="22423" y="1252"/>
                    <a:pt x="22524" y="1246"/>
                    <a:pt x="22638" y="1240"/>
                  </a:cubicBezTo>
                  <a:cubicBezTo>
                    <a:pt x="22650" y="1264"/>
                    <a:pt x="22667" y="1312"/>
                    <a:pt x="22685" y="1365"/>
                  </a:cubicBezTo>
                  <a:cubicBezTo>
                    <a:pt x="22769" y="1354"/>
                    <a:pt x="22858" y="1342"/>
                    <a:pt x="22942" y="1336"/>
                  </a:cubicBezTo>
                  <a:cubicBezTo>
                    <a:pt x="22977" y="1336"/>
                    <a:pt x="23025" y="1330"/>
                    <a:pt x="23037" y="1348"/>
                  </a:cubicBezTo>
                  <a:cubicBezTo>
                    <a:pt x="23132" y="1485"/>
                    <a:pt x="23234" y="1455"/>
                    <a:pt x="23341" y="1342"/>
                  </a:cubicBezTo>
                  <a:cubicBezTo>
                    <a:pt x="23359" y="1419"/>
                    <a:pt x="23377" y="1479"/>
                    <a:pt x="23389" y="1532"/>
                  </a:cubicBezTo>
                  <a:cubicBezTo>
                    <a:pt x="23466" y="1532"/>
                    <a:pt x="23538" y="1485"/>
                    <a:pt x="23592" y="1389"/>
                  </a:cubicBezTo>
                  <a:cubicBezTo>
                    <a:pt x="23663" y="1473"/>
                    <a:pt x="23550" y="1592"/>
                    <a:pt x="23669" y="1664"/>
                  </a:cubicBezTo>
                  <a:cubicBezTo>
                    <a:pt x="23758" y="1729"/>
                    <a:pt x="23800" y="1735"/>
                    <a:pt x="23925" y="1616"/>
                  </a:cubicBezTo>
                  <a:cubicBezTo>
                    <a:pt x="24003" y="1729"/>
                    <a:pt x="24009" y="1842"/>
                    <a:pt x="23967" y="1968"/>
                  </a:cubicBezTo>
                  <a:cubicBezTo>
                    <a:pt x="24045" y="1950"/>
                    <a:pt x="24128" y="1908"/>
                    <a:pt x="24194" y="1926"/>
                  </a:cubicBezTo>
                  <a:cubicBezTo>
                    <a:pt x="24259" y="1944"/>
                    <a:pt x="24313" y="2015"/>
                    <a:pt x="24379" y="2069"/>
                  </a:cubicBezTo>
                  <a:cubicBezTo>
                    <a:pt x="24402" y="2057"/>
                    <a:pt x="24426" y="2039"/>
                    <a:pt x="24450" y="2021"/>
                  </a:cubicBezTo>
                  <a:cubicBezTo>
                    <a:pt x="24486" y="2099"/>
                    <a:pt x="24414" y="2170"/>
                    <a:pt x="24319" y="2152"/>
                  </a:cubicBezTo>
                  <a:cubicBezTo>
                    <a:pt x="24283" y="2147"/>
                    <a:pt x="24247" y="2135"/>
                    <a:pt x="24200" y="2147"/>
                  </a:cubicBezTo>
                  <a:cubicBezTo>
                    <a:pt x="24223" y="2164"/>
                    <a:pt x="24247" y="2182"/>
                    <a:pt x="24265" y="2206"/>
                  </a:cubicBezTo>
                  <a:cubicBezTo>
                    <a:pt x="24325" y="2284"/>
                    <a:pt x="24462" y="2176"/>
                    <a:pt x="24498" y="2307"/>
                  </a:cubicBezTo>
                  <a:cubicBezTo>
                    <a:pt x="24563" y="2278"/>
                    <a:pt x="24623" y="2248"/>
                    <a:pt x="24694" y="2218"/>
                  </a:cubicBezTo>
                  <a:cubicBezTo>
                    <a:pt x="24742" y="2302"/>
                    <a:pt x="24712" y="2349"/>
                    <a:pt x="24593" y="2361"/>
                  </a:cubicBezTo>
                  <a:cubicBezTo>
                    <a:pt x="24665" y="2462"/>
                    <a:pt x="24748" y="2540"/>
                    <a:pt x="24796" y="2641"/>
                  </a:cubicBezTo>
                  <a:cubicBezTo>
                    <a:pt x="24844" y="2731"/>
                    <a:pt x="24849" y="2844"/>
                    <a:pt x="24885" y="2939"/>
                  </a:cubicBezTo>
                  <a:cubicBezTo>
                    <a:pt x="24933" y="3047"/>
                    <a:pt x="24999" y="3148"/>
                    <a:pt x="25064" y="3279"/>
                  </a:cubicBezTo>
                  <a:cubicBezTo>
                    <a:pt x="25064" y="3124"/>
                    <a:pt x="25213" y="2999"/>
                    <a:pt x="25058" y="2856"/>
                  </a:cubicBezTo>
                  <a:cubicBezTo>
                    <a:pt x="25142" y="2778"/>
                    <a:pt x="25201" y="2880"/>
                    <a:pt x="25297" y="2856"/>
                  </a:cubicBezTo>
                  <a:cubicBezTo>
                    <a:pt x="25207" y="2945"/>
                    <a:pt x="25094" y="2999"/>
                    <a:pt x="25219" y="3112"/>
                  </a:cubicBezTo>
                  <a:cubicBezTo>
                    <a:pt x="25237" y="3130"/>
                    <a:pt x="25213" y="3196"/>
                    <a:pt x="25207" y="3238"/>
                  </a:cubicBezTo>
                  <a:cubicBezTo>
                    <a:pt x="25303" y="3220"/>
                    <a:pt x="25291" y="3285"/>
                    <a:pt x="25303" y="3345"/>
                  </a:cubicBezTo>
                  <a:cubicBezTo>
                    <a:pt x="25309" y="3381"/>
                    <a:pt x="25356" y="3404"/>
                    <a:pt x="25386" y="3434"/>
                  </a:cubicBezTo>
                  <a:cubicBezTo>
                    <a:pt x="25332" y="3470"/>
                    <a:pt x="25279" y="3506"/>
                    <a:pt x="25231" y="3542"/>
                  </a:cubicBezTo>
                  <a:cubicBezTo>
                    <a:pt x="25368" y="3595"/>
                    <a:pt x="25291" y="3720"/>
                    <a:pt x="25344" y="3816"/>
                  </a:cubicBezTo>
                  <a:cubicBezTo>
                    <a:pt x="25279" y="3828"/>
                    <a:pt x="25243" y="3834"/>
                    <a:pt x="25207" y="3840"/>
                  </a:cubicBezTo>
                  <a:cubicBezTo>
                    <a:pt x="25225" y="3870"/>
                    <a:pt x="25249" y="3899"/>
                    <a:pt x="25273" y="3941"/>
                  </a:cubicBezTo>
                  <a:cubicBezTo>
                    <a:pt x="25183" y="4025"/>
                    <a:pt x="25034" y="3887"/>
                    <a:pt x="24903" y="3989"/>
                  </a:cubicBezTo>
                  <a:cubicBezTo>
                    <a:pt x="24969" y="4007"/>
                    <a:pt x="25016" y="4025"/>
                    <a:pt x="25076" y="4042"/>
                  </a:cubicBezTo>
                  <a:cubicBezTo>
                    <a:pt x="25040" y="4090"/>
                    <a:pt x="25010" y="4126"/>
                    <a:pt x="24975" y="4180"/>
                  </a:cubicBezTo>
                  <a:cubicBezTo>
                    <a:pt x="25046" y="4209"/>
                    <a:pt x="25118" y="4239"/>
                    <a:pt x="25201" y="4281"/>
                  </a:cubicBezTo>
                  <a:cubicBezTo>
                    <a:pt x="25183" y="4323"/>
                    <a:pt x="25160" y="4358"/>
                    <a:pt x="25136" y="4406"/>
                  </a:cubicBezTo>
                  <a:cubicBezTo>
                    <a:pt x="25058" y="4358"/>
                    <a:pt x="25010" y="4245"/>
                    <a:pt x="24879" y="4329"/>
                  </a:cubicBezTo>
                  <a:cubicBezTo>
                    <a:pt x="24927" y="4358"/>
                    <a:pt x="24963" y="4376"/>
                    <a:pt x="24987" y="4400"/>
                  </a:cubicBezTo>
                  <a:cubicBezTo>
                    <a:pt x="25010" y="4424"/>
                    <a:pt x="25022" y="4460"/>
                    <a:pt x="25040" y="4490"/>
                  </a:cubicBezTo>
                  <a:cubicBezTo>
                    <a:pt x="25010" y="4490"/>
                    <a:pt x="24975" y="4496"/>
                    <a:pt x="24945" y="4501"/>
                  </a:cubicBezTo>
                  <a:cubicBezTo>
                    <a:pt x="24927" y="4507"/>
                    <a:pt x="24909" y="4519"/>
                    <a:pt x="24861" y="4537"/>
                  </a:cubicBezTo>
                  <a:cubicBezTo>
                    <a:pt x="24945" y="4561"/>
                    <a:pt x="24999" y="4579"/>
                    <a:pt x="25052" y="4597"/>
                  </a:cubicBezTo>
                  <a:lnTo>
                    <a:pt x="25052" y="4627"/>
                  </a:lnTo>
                  <a:cubicBezTo>
                    <a:pt x="24975" y="4645"/>
                    <a:pt x="24897" y="4668"/>
                    <a:pt x="24820" y="4686"/>
                  </a:cubicBezTo>
                  <a:lnTo>
                    <a:pt x="24820" y="4722"/>
                  </a:lnTo>
                  <a:cubicBezTo>
                    <a:pt x="24873" y="4728"/>
                    <a:pt x="24933" y="4734"/>
                    <a:pt x="24993" y="4746"/>
                  </a:cubicBezTo>
                  <a:cubicBezTo>
                    <a:pt x="24993" y="4758"/>
                    <a:pt x="24999" y="4764"/>
                    <a:pt x="24999" y="4776"/>
                  </a:cubicBezTo>
                  <a:cubicBezTo>
                    <a:pt x="24945" y="4800"/>
                    <a:pt x="24897" y="4817"/>
                    <a:pt x="24802" y="4853"/>
                  </a:cubicBezTo>
                  <a:cubicBezTo>
                    <a:pt x="24891" y="4889"/>
                    <a:pt x="24951" y="4913"/>
                    <a:pt x="25040" y="4949"/>
                  </a:cubicBezTo>
                  <a:cubicBezTo>
                    <a:pt x="24933" y="4972"/>
                    <a:pt x="24855" y="4990"/>
                    <a:pt x="24772" y="5008"/>
                  </a:cubicBezTo>
                  <a:cubicBezTo>
                    <a:pt x="24778" y="5020"/>
                    <a:pt x="24778" y="5038"/>
                    <a:pt x="24778" y="5050"/>
                  </a:cubicBezTo>
                  <a:cubicBezTo>
                    <a:pt x="24838" y="5056"/>
                    <a:pt x="24897" y="5068"/>
                    <a:pt x="24963" y="5074"/>
                  </a:cubicBezTo>
                  <a:cubicBezTo>
                    <a:pt x="25040" y="5080"/>
                    <a:pt x="25112" y="5092"/>
                    <a:pt x="25112" y="5187"/>
                  </a:cubicBezTo>
                  <a:cubicBezTo>
                    <a:pt x="25112" y="5187"/>
                    <a:pt x="25118" y="5187"/>
                    <a:pt x="25118" y="5187"/>
                  </a:cubicBezTo>
                  <a:cubicBezTo>
                    <a:pt x="25118" y="5193"/>
                    <a:pt x="25118" y="5193"/>
                    <a:pt x="25118" y="5193"/>
                  </a:cubicBezTo>
                  <a:cubicBezTo>
                    <a:pt x="25231" y="5193"/>
                    <a:pt x="25177" y="5277"/>
                    <a:pt x="25189" y="5336"/>
                  </a:cubicBezTo>
                  <a:cubicBezTo>
                    <a:pt x="25100" y="5306"/>
                    <a:pt x="25136" y="5241"/>
                    <a:pt x="25118" y="5193"/>
                  </a:cubicBezTo>
                  <a:lnTo>
                    <a:pt x="25112" y="5193"/>
                  </a:lnTo>
                  <a:cubicBezTo>
                    <a:pt x="25112" y="5193"/>
                    <a:pt x="25112" y="5193"/>
                    <a:pt x="25112" y="5187"/>
                  </a:cubicBezTo>
                  <a:cubicBezTo>
                    <a:pt x="25034" y="5181"/>
                    <a:pt x="24951" y="5169"/>
                    <a:pt x="24873" y="5157"/>
                  </a:cubicBezTo>
                  <a:cubicBezTo>
                    <a:pt x="24867" y="5175"/>
                    <a:pt x="24861" y="5187"/>
                    <a:pt x="24855" y="5199"/>
                  </a:cubicBezTo>
                  <a:cubicBezTo>
                    <a:pt x="24891" y="5235"/>
                    <a:pt x="24927" y="5271"/>
                    <a:pt x="24969" y="5318"/>
                  </a:cubicBezTo>
                  <a:cubicBezTo>
                    <a:pt x="24951" y="5366"/>
                    <a:pt x="24933" y="5414"/>
                    <a:pt x="24915" y="5473"/>
                  </a:cubicBezTo>
                  <a:cubicBezTo>
                    <a:pt x="24951" y="5473"/>
                    <a:pt x="24981" y="5479"/>
                    <a:pt x="25028" y="5485"/>
                  </a:cubicBezTo>
                  <a:cubicBezTo>
                    <a:pt x="25022" y="5563"/>
                    <a:pt x="25016" y="5634"/>
                    <a:pt x="25016" y="5712"/>
                  </a:cubicBezTo>
                  <a:cubicBezTo>
                    <a:pt x="25005" y="5712"/>
                    <a:pt x="24993" y="5718"/>
                    <a:pt x="24981" y="5718"/>
                  </a:cubicBezTo>
                  <a:cubicBezTo>
                    <a:pt x="24963" y="5688"/>
                    <a:pt x="24939" y="5664"/>
                    <a:pt x="24909" y="5616"/>
                  </a:cubicBezTo>
                  <a:cubicBezTo>
                    <a:pt x="24879" y="5658"/>
                    <a:pt x="24861" y="5706"/>
                    <a:pt x="24832" y="5718"/>
                  </a:cubicBezTo>
                  <a:cubicBezTo>
                    <a:pt x="24802" y="5736"/>
                    <a:pt x="24760" y="5724"/>
                    <a:pt x="24700" y="5724"/>
                  </a:cubicBezTo>
                  <a:cubicBezTo>
                    <a:pt x="24772" y="5867"/>
                    <a:pt x="24915" y="5861"/>
                    <a:pt x="25052" y="5950"/>
                  </a:cubicBezTo>
                  <a:cubicBezTo>
                    <a:pt x="24844" y="5956"/>
                    <a:pt x="24724" y="6046"/>
                    <a:pt x="24635" y="6201"/>
                  </a:cubicBezTo>
                  <a:cubicBezTo>
                    <a:pt x="24730" y="6207"/>
                    <a:pt x="24826" y="6213"/>
                    <a:pt x="24933" y="6219"/>
                  </a:cubicBezTo>
                  <a:cubicBezTo>
                    <a:pt x="24927" y="6362"/>
                    <a:pt x="25040" y="6487"/>
                    <a:pt x="24975" y="6642"/>
                  </a:cubicBezTo>
                  <a:cubicBezTo>
                    <a:pt x="24963" y="6666"/>
                    <a:pt x="24969" y="6695"/>
                    <a:pt x="24981" y="6719"/>
                  </a:cubicBezTo>
                  <a:cubicBezTo>
                    <a:pt x="25040" y="6850"/>
                    <a:pt x="24969" y="6904"/>
                    <a:pt x="24808" y="6922"/>
                  </a:cubicBezTo>
                  <a:cubicBezTo>
                    <a:pt x="24903" y="6970"/>
                    <a:pt x="24951" y="6994"/>
                    <a:pt x="25005" y="7017"/>
                  </a:cubicBezTo>
                  <a:cubicBezTo>
                    <a:pt x="25034" y="7190"/>
                    <a:pt x="25064" y="7357"/>
                    <a:pt x="25094" y="7554"/>
                  </a:cubicBezTo>
                  <a:cubicBezTo>
                    <a:pt x="25022" y="7643"/>
                    <a:pt x="24939" y="7488"/>
                    <a:pt x="24838" y="7530"/>
                  </a:cubicBezTo>
                  <a:cubicBezTo>
                    <a:pt x="24861" y="7566"/>
                    <a:pt x="24885" y="7602"/>
                    <a:pt x="24915" y="7649"/>
                  </a:cubicBezTo>
                  <a:cubicBezTo>
                    <a:pt x="24873" y="7661"/>
                    <a:pt x="24832" y="7673"/>
                    <a:pt x="24790" y="7685"/>
                  </a:cubicBezTo>
                  <a:cubicBezTo>
                    <a:pt x="24790" y="7709"/>
                    <a:pt x="24790" y="7739"/>
                    <a:pt x="24796" y="7745"/>
                  </a:cubicBezTo>
                  <a:cubicBezTo>
                    <a:pt x="24844" y="7763"/>
                    <a:pt x="24897" y="7775"/>
                    <a:pt x="24957" y="7786"/>
                  </a:cubicBezTo>
                  <a:cubicBezTo>
                    <a:pt x="24975" y="7733"/>
                    <a:pt x="24987" y="7697"/>
                    <a:pt x="25010" y="7626"/>
                  </a:cubicBezTo>
                  <a:cubicBezTo>
                    <a:pt x="25088" y="7721"/>
                    <a:pt x="25148" y="7798"/>
                    <a:pt x="25201" y="7870"/>
                  </a:cubicBezTo>
                  <a:cubicBezTo>
                    <a:pt x="25177" y="7942"/>
                    <a:pt x="25160" y="8001"/>
                    <a:pt x="25124" y="8091"/>
                  </a:cubicBezTo>
                  <a:cubicBezTo>
                    <a:pt x="25070" y="8079"/>
                    <a:pt x="25010" y="8049"/>
                    <a:pt x="24951" y="8049"/>
                  </a:cubicBezTo>
                  <a:cubicBezTo>
                    <a:pt x="24891" y="8043"/>
                    <a:pt x="24838" y="8061"/>
                    <a:pt x="24742" y="8073"/>
                  </a:cubicBezTo>
                  <a:cubicBezTo>
                    <a:pt x="24838" y="8156"/>
                    <a:pt x="24903" y="8144"/>
                    <a:pt x="24975" y="8138"/>
                  </a:cubicBezTo>
                  <a:cubicBezTo>
                    <a:pt x="25183" y="8120"/>
                    <a:pt x="25219" y="8156"/>
                    <a:pt x="25243" y="8365"/>
                  </a:cubicBezTo>
                  <a:cubicBezTo>
                    <a:pt x="25249" y="8424"/>
                    <a:pt x="25261" y="8484"/>
                    <a:pt x="25279" y="8544"/>
                  </a:cubicBezTo>
                  <a:cubicBezTo>
                    <a:pt x="25303" y="8645"/>
                    <a:pt x="25267" y="8699"/>
                    <a:pt x="25177" y="8717"/>
                  </a:cubicBezTo>
                  <a:cubicBezTo>
                    <a:pt x="25225" y="8758"/>
                    <a:pt x="25303" y="8800"/>
                    <a:pt x="25320" y="8854"/>
                  </a:cubicBezTo>
                  <a:cubicBezTo>
                    <a:pt x="25356" y="9009"/>
                    <a:pt x="25386" y="9170"/>
                    <a:pt x="25326" y="9325"/>
                  </a:cubicBezTo>
                  <a:cubicBezTo>
                    <a:pt x="25237" y="9378"/>
                    <a:pt x="25088" y="9247"/>
                    <a:pt x="25052" y="9444"/>
                  </a:cubicBezTo>
                  <a:lnTo>
                    <a:pt x="25428" y="9444"/>
                  </a:lnTo>
                  <a:cubicBezTo>
                    <a:pt x="25416" y="9521"/>
                    <a:pt x="25404" y="9605"/>
                    <a:pt x="25392" y="9688"/>
                  </a:cubicBezTo>
                  <a:cubicBezTo>
                    <a:pt x="25338" y="9760"/>
                    <a:pt x="25195" y="9617"/>
                    <a:pt x="25171" y="9772"/>
                  </a:cubicBezTo>
                  <a:cubicBezTo>
                    <a:pt x="25267" y="9814"/>
                    <a:pt x="25362" y="9849"/>
                    <a:pt x="25458" y="9885"/>
                  </a:cubicBezTo>
                  <a:cubicBezTo>
                    <a:pt x="25452" y="9897"/>
                    <a:pt x="25446" y="9915"/>
                    <a:pt x="25446" y="9927"/>
                  </a:cubicBezTo>
                  <a:lnTo>
                    <a:pt x="25225" y="9897"/>
                  </a:lnTo>
                  <a:cubicBezTo>
                    <a:pt x="25219" y="9909"/>
                    <a:pt x="25213" y="9921"/>
                    <a:pt x="25207" y="9927"/>
                  </a:cubicBezTo>
                  <a:cubicBezTo>
                    <a:pt x="25255" y="9975"/>
                    <a:pt x="25303" y="10016"/>
                    <a:pt x="25356" y="10064"/>
                  </a:cubicBezTo>
                  <a:cubicBezTo>
                    <a:pt x="25207" y="10165"/>
                    <a:pt x="25213" y="10243"/>
                    <a:pt x="25398" y="10344"/>
                  </a:cubicBezTo>
                  <a:cubicBezTo>
                    <a:pt x="25344" y="10356"/>
                    <a:pt x="25303" y="10362"/>
                    <a:pt x="25255" y="10368"/>
                  </a:cubicBezTo>
                  <a:cubicBezTo>
                    <a:pt x="25249" y="10523"/>
                    <a:pt x="25416" y="10475"/>
                    <a:pt x="25464" y="10595"/>
                  </a:cubicBezTo>
                  <a:cubicBezTo>
                    <a:pt x="25392" y="10606"/>
                    <a:pt x="25320" y="10618"/>
                    <a:pt x="25213" y="10636"/>
                  </a:cubicBezTo>
                  <a:cubicBezTo>
                    <a:pt x="25303" y="10708"/>
                    <a:pt x="25368" y="10756"/>
                    <a:pt x="25440" y="10815"/>
                  </a:cubicBezTo>
                  <a:cubicBezTo>
                    <a:pt x="25362" y="10851"/>
                    <a:pt x="25291" y="10899"/>
                    <a:pt x="25315" y="11000"/>
                  </a:cubicBezTo>
                  <a:cubicBezTo>
                    <a:pt x="25207" y="11036"/>
                    <a:pt x="25261" y="11119"/>
                    <a:pt x="25249" y="11197"/>
                  </a:cubicBezTo>
                  <a:cubicBezTo>
                    <a:pt x="25231" y="11310"/>
                    <a:pt x="25165" y="11417"/>
                    <a:pt x="25112" y="11554"/>
                  </a:cubicBezTo>
                  <a:cubicBezTo>
                    <a:pt x="25165" y="11638"/>
                    <a:pt x="25082" y="11745"/>
                    <a:pt x="25052" y="11858"/>
                  </a:cubicBezTo>
                  <a:cubicBezTo>
                    <a:pt x="25046" y="11894"/>
                    <a:pt x="25016" y="11942"/>
                    <a:pt x="24981" y="11966"/>
                  </a:cubicBezTo>
                  <a:cubicBezTo>
                    <a:pt x="24885" y="12037"/>
                    <a:pt x="24897" y="12109"/>
                    <a:pt x="24981" y="12198"/>
                  </a:cubicBezTo>
                  <a:cubicBezTo>
                    <a:pt x="24885" y="12169"/>
                    <a:pt x="24814" y="12157"/>
                    <a:pt x="24796" y="12258"/>
                  </a:cubicBezTo>
                  <a:cubicBezTo>
                    <a:pt x="24861" y="12300"/>
                    <a:pt x="24933" y="12341"/>
                    <a:pt x="25005" y="12389"/>
                  </a:cubicBezTo>
                  <a:cubicBezTo>
                    <a:pt x="24981" y="12425"/>
                    <a:pt x="24969" y="12443"/>
                    <a:pt x="24957" y="12461"/>
                  </a:cubicBezTo>
                  <a:cubicBezTo>
                    <a:pt x="24957" y="12461"/>
                    <a:pt x="24957" y="12467"/>
                    <a:pt x="24957" y="12467"/>
                  </a:cubicBezTo>
                  <a:cubicBezTo>
                    <a:pt x="24957" y="12467"/>
                    <a:pt x="24957" y="12473"/>
                    <a:pt x="24957" y="12473"/>
                  </a:cubicBezTo>
                  <a:cubicBezTo>
                    <a:pt x="24987" y="12473"/>
                    <a:pt x="25016" y="12479"/>
                    <a:pt x="25046" y="12479"/>
                  </a:cubicBezTo>
                  <a:cubicBezTo>
                    <a:pt x="25052" y="12586"/>
                    <a:pt x="24999" y="12640"/>
                    <a:pt x="24921" y="12687"/>
                  </a:cubicBezTo>
                  <a:close/>
                  <a:moveTo>
                    <a:pt x="25320" y="5110"/>
                  </a:moveTo>
                  <a:cubicBezTo>
                    <a:pt x="25183" y="5098"/>
                    <a:pt x="25189" y="5050"/>
                    <a:pt x="25219" y="4943"/>
                  </a:cubicBezTo>
                  <a:cubicBezTo>
                    <a:pt x="25255" y="5008"/>
                    <a:pt x="25279" y="5044"/>
                    <a:pt x="25320" y="5110"/>
                  </a:cubicBezTo>
                  <a:close/>
                  <a:moveTo>
                    <a:pt x="25207" y="12228"/>
                  </a:moveTo>
                  <a:cubicBezTo>
                    <a:pt x="25124" y="12246"/>
                    <a:pt x="25040" y="12210"/>
                    <a:pt x="25016" y="12103"/>
                  </a:cubicBezTo>
                  <a:cubicBezTo>
                    <a:pt x="25112" y="12091"/>
                    <a:pt x="25195" y="12085"/>
                    <a:pt x="25291" y="12079"/>
                  </a:cubicBezTo>
                  <a:cubicBezTo>
                    <a:pt x="25320" y="12163"/>
                    <a:pt x="25267" y="12216"/>
                    <a:pt x="25207" y="12228"/>
                  </a:cubicBezTo>
                  <a:close/>
                  <a:moveTo>
                    <a:pt x="25505" y="11811"/>
                  </a:moveTo>
                  <a:cubicBezTo>
                    <a:pt x="25464" y="11781"/>
                    <a:pt x="25422" y="11751"/>
                    <a:pt x="25374" y="11721"/>
                  </a:cubicBezTo>
                  <a:cubicBezTo>
                    <a:pt x="25350" y="11823"/>
                    <a:pt x="25332" y="11906"/>
                    <a:pt x="25303" y="11990"/>
                  </a:cubicBezTo>
                  <a:cubicBezTo>
                    <a:pt x="25303" y="11990"/>
                    <a:pt x="25243" y="11978"/>
                    <a:pt x="25207" y="11966"/>
                  </a:cubicBezTo>
                  <a:cubicBezTo>
                    <a:pt x="25279" y="11847"/>
                    <a:pt x="25249" y="11680"/>
                    <a:pt x="25410" y="11638"/>
                  </a:cubicBezTo>
                  <a:cubicBezTo>
                    <a:pt x="25380" y="11578"/>
                    <a:pt x="25350" y="11531"/>
                    <a:pt x="25320" y="11465"/>
                  </a:cubicBezTo>
                  <a:cubicBezTo>
                    <a:pt x="25398" y="11423"/>
                    <a:pt x="25452" y="11393"/>
                    <a:pt x="25535" y="11346"/>
                  </a:cubicBezTo>
                  <a:cubicBezTo>
                    <a:pt x="25523" y="11513"/>
                    <a:pt x="25517" y="11662"/>
                    <a:pt x="25505" y="11811"/>
                  </a:cubicBezTo>
                  <a:close/>
                  <a:moveTo>
                    <a:pt x="25476" y="11238"/>
                  </a:moveTo>
                  <a:cubicBezTo>
                    <a:pt x="25470" y="11227"/>
                    <a:pt x="25464" y="11209"/>
                    <a:pt x="25458" y="11191"/>
                  </a:cubicBezTo>
                  <a:cubicBezTo>
                    <a:pt x="25487" y="11185"/>
                    <a:pt x="25517" y="11173"/>
                    <a:pt x="25553" y="11167"/>
                  </a:cubicBezTo>
                  <a:cubicBezTo>
                    <a:pt x="25553" y="11179"/>
                    <a:pt x="25559" y="11191"/>
                    <a:pt x="25565" y="11203"/>
                  </a:cubicBezTo>
                  <a:cubicBezTo>
                    <a:pt x="25535" y="11215"/>
                    <a:pt x="25505" y="11227"/>
                    <a:pt x="25476" y="11238"/>
                  </a:cubicBezTo>
                  <a:close/>
                  <a:moveTo>
                    <a:pt x="25577" y="10976"/>
                  </a:moveTo>
                  <a:cubicBezTo>
                    <a:pt x="25583" y="11018"/>
                    <a:pt x="25583" y="11066"/>
                    <a:pt x="25589" y="11113"/>
                  </a:cubicBezTo>
                  <a:cubicBezTo>
                    <a:pt x="25535" y="11077"/>
                    <a:pt x="25529" y="11030"/>
                    <a:pt x="25577" y="10976"/>
                  </a:cubicBezTo>
                  <a:close/>
                  <a:moveTo>
                    <a:pt x="25505" y="10899"/>
                  </a:moveTo>
                  <a:cubicBezTo>
                    <a:pt x="25529" y="10785"/>
                    <a:pt x="25493" y="10672"/>
                    <a:pt x="25577" y="10571"/>
                  </a:cubicBezTo>
                  <a:cubicBezTo>
                    <a:pt x="25642" y="10708"/>
                    <a:pt x="25642" y="10809"/>
                    <a:pt x="25505" y="10899"/>
                  </a:cubicBezTo>
                  <a:close/>
                  <a:moveTo>
                    <a:pt x="25464" y="10386"/>
                  </a:moveTo>
                  <a:cubicBezTo>
                    <a:pt x="25499" y="10332"/>
                    <a:pt x="25517" y="10302"/>
                    <a:pt x="25547" y="10249"/>
                  </a:cubicBezTo>
                  <a:cubicBezTo>
                    <a:pt x="25577" y="10291"/>
                    <a:pt x="25601" y="10326"/>
                    <a:pt x="25625" y="10362"/>
                  </a:cubicBezTo>
                  <a:cubicBezTo>
                    <a:pt x="25577" y="10368"/>
                    <a:pt x="25535" y="10374"/>
                    <a:pt x="25470" y="103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17"/>
            <p:cNvSpPr/>
            <p:nvPr/>
          </p:nvSpPr>
          <p:spPr>
            <a:xfrm>
              <a:off x="2070725" y="4482850"/>
              <a:ext cx="475" cy="175"/>
            </a:xfrm>
            <a:custGeom>
              <a:rect b="b" l="l" r="r" t="t"/>
              <a:pathLst>
                <a:path extrusionOk="0" h="7" w="19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1" y="1"/>
                  </a:lnTo>
                  <a:cubicBezTo>
                    <a:pt x="1" y="7"/>
                    <a:pt x="7" y="7"/>
                    <a:pt x="13" y="7"/>
                  </a:cubicBezTo>
                  <a:cubicBezTo>
                    <a:pt x="13" y="7"/>
                    <a:pt x="13" y="1"/>
                    <a:pt x="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17"/>
            <p:cNvSpPr/>
            <p:nvPr/>
          </p:nvSpPr>
          <p:spPr>
            <a:xfrm>
              <a:off x="2117250" y="4568425"/>
              <a:ext cx="150" cy="150"/>
            </a:xfrm>
            <a:custGeom>
              <a:rect b="b" l="l" r="r" t="t"/>
              <a:pathLst>
                <a:path extrusionOk="0" h="6" w="6">
                  <a:moveTo>
                    <a:pt x="6" y="6"/>
                  </a:moveTo>
                  <a:lnTo>
                    <a:pt x="6" y="6"/>
                  </a:lnTo>
                  <a:cubicBezTo>
                    <a:pt x="6" y="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17"/>
            <p:cNvSpPr/>
            <p:nvPr/>
          </p:nvSpPr>
          <p:spPr>
            <a:xfrm>
              <a:off x="2407275" y="42478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cubicBezTo>
                    <a:pt x="7" y="7"/>
                    <a:pt x="1" y="7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17"/>
            <p:cNvSpPr/>
            <p:nvPr/>
          </p:nvSpPr>
          <p:spPr>
            <a:xfrm>
              <a:off x="2724000" y="43058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0"/>
                  </a:moveTo>
                  <a:cubicBezTo>
                    <a:pt x="7" y="0"/>
                    <a:pt x="7" y="0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17"/>
            <p:cNvSpPr/>
            <p:nvPr/>
          </p:nvSpPr>
          <p:spPr>
            <a:xfrm>
              <a:off x="2366300" y="4251100"/>
              <a:ext cx="10600" cy="16250"/>
            </a:xfrm>
            <a:custGeom>
              <a:rect b="b" l="l" r="r" t="t"/>
              <a:pathLst>
                <a:path extrusionOk="0" h="650" w="424">
                  <a:moveTo>
                    <a:pt x="221" y="400"/>
                  </a:moveTo>
                  <a:cubicBezTo>
                    <a:pt x="322" y="286"/>
                    <a:pt x="424" y="167"/>
                    <a:pt x="418" y="0"/>
                  </a:cubicBezTo>
                  <a:cubicBezTo>
                    <a:pt x="334" y="12"/>
                    <a:pt x="257" y="18"/>
                    <a:pt x="173" y="24"/>
                  </a:cubicBezTo>
                  <a:cubicBezTo>
                    <a:pt x="191" y="113"/>
                    <a:pt x="203" y="185"/>
                    <a:pt x="215" y="256"/>
                  </a:cubicBezTo>
                  <a:cubicBezTo>
                    <a:pt x="173" y="268"/>
                    <a:pt x="126" y="286"/>
                    <a:pt x="84" y="298"/>
                  </a:cubicBezTo>
                  <a:cubicBezTo>
                    <a:pt x="36" y="358"/>
                    <a:pt x="114" y="465"/>
                    <a:pt x="0" y="507"/>
                  </a:cubicBezTo>
                  <a:cubicBezTo>
                    <a:pt x="0" y="507"/>
                    <a:pt x="24" y="596"/>
                    <a:pt x="36" y="650"/>
                  </a:cubicBezTo>
                  <a:cubicBezTo>
                    <a:pt x="108" y="555"/>
                    <a:pt x="161" y="477"/>
                    <a:pt x="221" y="4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17"/>
            <p:cNvSpPr/>
            <p:nvPr/>
          </p:nvSpPr>
          <p:spPr>
            <a:xfrm>
              <a:off x="2374050" y="4243200"/>
              <a:ext cx="6425" cy="8800"/>
            </a:xfrm>
            <a:custGeom>
              <a:rect b="b" l="l" r="r" t="t"/>
              <a:pathLst>
                <a:path extrusionOk="0" h="352" w="257">
                  <a:moveTo>
                    <a:pt x="257" y="0"/>
                  </a:moveTo>
                  <a:cubicBezTo>
                    <a:pt x="155" y="6"/>
                    <a:pt x="78" y="12"/>
                    <a:pt x="0" y="24"/>
                  </a:cubicBezTo>
                  <a:cubicBezTo>
                    <a:pt x="30" y="84"/>
                    <a:pt x="60" y="119"/>
                    <a:pt x="78" y="167"/>
                  </a:cubicBezTo>
                  <a:cubicBezTo>
                    <a:pt x="90" y="215"/>
                    <a:pt x="102" y="262"/>
                    <a:pt x="114" y="316"/>
                  </a:cubicBezTo>
                  <a:cubicBezTo>
                    <a:pt x="138" y="322"/>
                    <a:pt x="167" y="334"/>
                    <a:pt x="227" y="352"/>
                  </a:cubicBezTo>
                  <a:cubicBezTo>
                    <a:pt x="239" y="221"/>
                    <a:pt x="245" y="107"/>
                    <a:pt x="2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17"/>
            <p:cNvSpPr/>
            <p:nvPr/>
          </p:nvSpPr>
          <p:spPr>
            <a:xfrm>
              <a:off x="2376725" y="425095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6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6"/>
                  </a:lnTo>
                  <a:lnTo>
                    <a:pt x="7" y="6"/>
                  </a:ln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17"/>
            <p:cNvSpPr/>
            <p:nvPr/>
          </p:nvSpPr>
          <p:spPr>
            <a:xfrm>
              <a:off x="2088175" y="4551875"/>
              <a:ext cx="7925" cy="6425"/>
            </a:xfrm>
            <a:custGeom>
              <a:rect b="b" l="l" r="r" t="t"/>
              <a:pathLst>
                <a:path extrusionOk="0" h="257" w="317">
                  <a:moveTo>
                    <a:pt x="316" y="149"/>
                  </a:moveTo>
                  <a:cubicBezTo>
                    <a:pt x="245" y="96"/>
                    <a:pt x="185" y="54"/>
                    <a:pt x="114" y="0"/>
                  </a:cubicBezTo>
                  <a:cubicBezTo>
                    <a:pt x="90" y="6"/>
                    <a:pt x="42" y="18"/>
                    <a:pt x="0" y="24"/>
                  </a:cubicBezTo>
                  <a:cubicBezTo>
                    <a:pt x="48" y="78"/>
                    <a:pt x="90" y="125"/>
                    <a:pt x="138" y="173"/>
                  </a:cubicBezTo>
                  <a:cubicBezTo>
                    <a:pt x="215" y="257"/>
                    <a:pt x="269" y="221"/>
                    <a:pt x="316" y="1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17"/>
            <p:cNvSpPr/>
            <p:nvPr/>
          </p:nvSpPr>
          <p:spPr>
            <a:xfrm>
              <a:off x="2068200" y="4472275"/>
              <a:ext cx="6725" cy="4650"/>
            </a:xfrm>
            <a:custGeom>
              <a:rect b="b" l="l" r="r" t="t"/>
              <a:pathLst>
                <a:path extrusionOk="0" h="186" w="269">
                  <a:moveTo>
                    <a:pt x="96" y="7"/>
                  </a:moveTo>
                  <a:cubicBezTo>
                    <a:pt x="72" y="1"/>
                    <a:pt x="36" y="48"/>
                    <a:pt x="1" y="72"/>
                  </a:cubicBezTo>
                  <a:cubicBezTo>
                    <a:pt x="48" y="114"/>
                    <a:pt x="90" y="150"/>
                    <a:pt x="120" y="185"/>
                  </a:cubicBezTo>
                  <a:cubicBezTo>
                    <a:pt x="173" y="156"/>
                    <a:pt x="203" y="78"/>
                    <a:pt x="257" y="144"/>
                  </a:cubicBezTo>
                  <a:cubicBezTo>
                    <a:pt x="269" y="30"/>
                    <a:pt x="167" y="24"/>
                    <a:pt x="9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17"/>
            <p:cNvSpPr/>
            <p:nvPr/>
          </p:nvSpPr>
          <p:spPr>
            <a:xfrm>
              <a:off x="2074600" y="447585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17"/>
            <p:cNvSpPr/>
            <p:nvPr/>
          </p:nvSpPr>
          <p:spPr>
            <a:xfrm>
              <a:off x="2075050" y="4441425"/>
              <a:ext cx="6750" cy="3450"/>
            </a:xfrm>
            <a:custGeom>
              <a:rect b="b" l="l" r="r" t="t"/>
              <a:pathLst>
                <a:path extrusionOk="0" h="138" w="270">
                  <a:moveTo>
                    <a:pt x="1" y="138"/>
                  </a:moveTo>
                  <a:lnTo>
                    <a:pt x="269" y="138"/>
                  </a:lnTo>
                  <a:cubicBezTo>
                    <a:pt x="186" y="0"/>
                    <a:pt x="162" y="0"/>
                    <a:pt x="1" y="1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17"/>
            <p:cNvSpPr/>
            <p:nvPr/>
          </p:nvSpPr>
          <p:spPr>
            <a:xfrm>
              <a:off x="2075800" y="4524900"/>
              <a:ext cx="6725" cy="5525"/>
            </a:xfrm>
            <a:custGeom>
              <a:rect b="b" l="l" r="r" t="t"/>
              <a:pathLst>
                <a:path extrusionOk="0" h="221" w="269">
                  <a:moveTo>
                    <a:pt x="269" y="221"/>
                  </a:moveTo>
                  <a:cubicBezTo>
                    <a:pt x="209" y="185"/>
                    <a:pt x="156" y="167"/>
                    <a:pt x="138" y="137"/>
                  </a:cubicBezTo>
                  <a:cubicBezTo>
                    <a:pt x="114" y="101"/>
                    <a:pt x="120" y="48"/>
                    <a:pt x="108" y="0"/>
                  </a:cubicBezTo>
                  <a:cubicBezTo>
                    <a:pt x="72" y="18"/>
                    <a:pt x="36" y="30"/>
                    <a:pt x="1" y="48"/>
                  </a:cubicBezTo>
                  <a:cubicBezTo>
                    <a:pt x="54" y="197"/>
                    <a:pt x="84" y="221"/>
                    <a:pt x="269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17"/>
            <p:cNvSpPr/>
            <p:nvPr/>
          </p:nvSpPr>
          <p:spPr>
            <a:xfrm>
              <a:off x="2075650" y="4526075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1"/>
                  </a:moveTo>
                  <a:cubicBezTo>
                    <a:pt x="7" y="1"/>
                    <a:pt x="7" y="1"/>
                    <a:pt x="7" y="1"/>
                  </a:cubicBezTo>
                  <a:lnTo>
                    <a:pt x="1" y="7"/>
                  </a:lnTo>
                  <a:cubicBezTo>
                    <a:pt x="1" y="7"/>
                    <a:pt x="7" y="1"/>
                    <a:pt x="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17"/>
            <p:cNvSpPr/>
            <p:nvPr/>
          </p:nvSpPr>
          <p:spPr>
            <a:xfrm>
              <a:off x="2073875" y="4531600"/>
              <a:ext cx="7475" cy="4500"/>
            </a:xfrm>
            <a:custGeom>
              <a:rect b="b" l="l" r="r" t="t"/>
              <a:pathLst>
                <a:path extrusionOk="0" h="180" w="299">
                  <a:moveTo>
                    <a:pt x="173" y="0"/>
                  </a:moveTo>
                  <a:cubicBezTo>
                    <a:pt x="101" y="60"/>
                    <a:pt x="54" y="102"/>
                    <a:pt x="0" y="144"/>
                  </a:cubicBezTo>
                  <a:lnTo>
                    <a:pt x="30" y="179"/>
                  </a:lnTo>
                  <a:cubicBezTo>
                    <a:pt x="107" y="161"/>
                    <a:pt x="185" y="138"/>
                    <a:pt x="298" y="108"/>
                  </a:cubicBezTo>
                  <a:cubicBezTo>
                    <a:pt x="239" y="60"/>
                    <a:pt x="209" y="36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17"/>
            <p:cNvSpPr/>
            <p:nvPr/>
          </p:nvSpPr>
          <p:spPr>
            <a:xfrm>
              <a:off x="2067150" y="4503275"/>
              <a:ext cx="7625" cy="3450"/>
            </a:xfrm>
            <a:custGeom>
              <a:rect b="b" l="l" r="r" t="t"/>
              <a:pathLst>
                <a:path extrusionOk="0" h="138" w="305">
                  <a:moveTo>
                    <a:pt x="1" y="84"/>
                  </a:moveTo>
                  <a:lnTo>
                    <a:pt x="13" y="138"/>
                  </a:lnTo>
                  <a:cubicBezTo>
                    <a:pt x="96" y="114"/>
                    <a:pt x="180" y="90"/>
                    <a:pt x="305" y="60"/>
                  </a:cubicBezTo>
                  <a:cubicBezTo>
                    <a:pt x="162" y="1"/>
                    <a:pt x="78" y="30"/>
                    <a:pt x="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17"/>
            <p:cNvSpPr/>
            <p:nvPr/>
          </p:nvSpPr>
          <p:spPr>
            <a:xfrm>
              <a:off x="2552600" y="4019775"/>
              <a:ext cx="6150" cy="5375"/>
            </a:xfrm>
            <a:custGeom>
              <a:rect b="b" l="l" r="r" t="t"/>
              <a:pathLst>
                <a:path extrusionOk="0" h="215" w="246">
                  <a:moveTo>
                    <a:pt x="1" y="107"/>
                  </a:moveTo>
                  <a:cubicBezTo>
                    <a:pt x="78" y="179"/>
                    <a:pt x="156" y="215"/>
                    <a:pt x="245" y="149"/>
                  </a:cubicBezTo>
                  <a:cubicBezTo>
                    <a:pt x="192" y="0"/>
                    <a:pt x="96" y="84"/>
                    <a:pt x="1" y="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17"/>
            <p:cNvSpPr/>
            <p:nvPr/>
          </p:nvSpPr>
          <p:spPr>
            <a:xfrm>
              <a:off x="2117250" y="4568425"/>
              <a:ext cx="150" cy="150"/>
            </a:xfrm>
            <a:custGeom>
              <a:rect b="b" l="l" r="r" t="t"/>
              <a:pathLst>
                <a:path extrusionOk="0" h="6" w="6">
                  <a:moveTo>
                    <a:pt x="6" y="6"/>
                  </a:moveTo>
                  <a:lnTo>
                    <a:pt x="0" y="0"/>
                  </a:lnTo>
                  <a:cubicBezTo>
                    <a:pt x="0" y="6"/>
                    <a:pt x="0" y="6"/>
                    <a:pt x="0" y="6"/>
                  </a:cubicBezTo>
                  <a:cubicBezTo>
                    <a:pt x="6" y="6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17"/>
            <p:cNvSpPr/>
            <p:nvPr/>
          </p:nvSpPr>
          <p:spPr>
            <a:xfrm>
              <a:off x="2112775" y="4568550"/>
              <a:ext cx="6425" cy="3175"/>
            </a:xfrm>
            <a:custGeom>
              <a:rect b="b" l="l" r="r" t="t"/>
              <a:pathLst>
                <a:path extrusionOk="0" h="127" w="257">
                  <a:moveTo>
                    <a:pt x="185" y="126"/>
                  </a:moveTo>
                  <a:cubicBezTo>
                    <a:pt x="203" y="126"/>
                    <a:pt x="221" y="114"/>
                    <a:pt x="257" y="102"/>
                  </a:cubicBezTo>
                  <a:cubicBezTo>
                    <a:pt x="227" y="61"/>
                    <a:pt x="203" y="31"/>
                    <a:pt x="185" y="1"/>
                  </a:cubicBezTo>
                  <a:cubicBezTo>
                    <a:pt x="125" y="31"/>
                    <a:pt x="60" y="55"/>
                    <a:pt x="0" y="84"/>
                  </a:cubicBezTo>
                  <a:cubicBezTo>
                    <a:pt x="72" y="120"/>
                    <a:pt x="125" y="126"/>
                    <a:pt x="185" y="1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17"/>
            <p:cNvSpPr/>
            <p:nvPr/>
          </p:nvSpPr>
          <p:spPr>
            <a:xfrm>
              <a:off x="2075650" y="4526075"/>
              <a:ext cx="175" cy="25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7" y="1"/>
                  </a:lnTo>
                  <a:cubicBezTo>
                    <a:pt x="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17"/>
            <p:cNvSpPr/>
            <p:nvPr/>
          </p:nvSpPr>
          <p:spPr>
            <a:xfrm>
              <a:off x="2070425" y="4522350"/>
              <a:ext cx="6600" cy="4200"/>
            </a:xfrm>
            <a:custGeom>
              <a:rect b="b" l="l" r="r" t="t"/>
              <a:pathLst>
                <a:path extrusionOk="0" h="168" w="264">
                  <a:moveTo>
                    <a:pt x="263" y="37"/>
                  </a:moveTo>
                  <a:cubicBezTo>
                    <a:pt x="204" y="138"/>
                    <a:pt x="25" y="1"/>
                    <a:pt x="1" y="168"/>
                  </a:cubicBezTo>
                  <a:cubicBezTo>
                    <a:pt x="78" y="162"/>
                    <a:pt x="144" y="156"/>
                    <a:pt x="216" y="150"/>
                  </a:cubicBezTo>
                  <a:cubicBezTo>
                    <a:pt x="228" y="108"/>
                    <a:pt x="245" y="72"/>
                    <a:pt x="263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17"/>
            <p:cNvSpPr/>
            <p:nvPr/>
          </p:nvSpPr>
          <p:spPr>
            <a:xfrm>
              <a:off x="2093825" y="4558125"/>
              <a:ext cx="5850" cy="3450"/>
            </a:xfrm>
            <a:custGeom>
              <a:rect b="b" l="l" r="r" t="t"/>
              <a:pathLst>
                <a:path extrusionOk="0" h="138" w="234">
                  <a:moveTo>
                    <a:pt x="1" y="114"/>
                  </a:moveTo>
                  <a:cubicBezTo>
                    <a:pt x="90" y="114"/>
                    <a:pt x="180" y="138"/>
                    <a:pt x="234" y="13"/>
                  </a:cubicBezTo>
                  <a:cubicBezTo>
                    <a:pt x="132" y="1"/>
                    <a:pt x="55" y="36"/>
                    <a:pt x="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17"/>
            <p:cNvSpPr/>
            <p:nvPr/>
          </p:nvSpPr>
          <p:spPr>
            <a:xfrm>
              <a:off x="2407725" y="4153900"/>
              <a:ext cx="5400" cy="2125"/>
            </a:xfrm>
            <a:custGeom>
              <a:rect b="b" l="l" r="r" t="t"/>
              <a:pathLst>
                <a:path extrusionOk="0" h="85" w="216">
                  <a:moveTo>
                    <a:pt x="1" y="66"/>
                  </a:moveTo>
                  <a:cubicBezTo>
                    <a:pt x="78" y="72"/>
                    <a:pt x="144" y="78"/>
                    <a:pt x="215" y="84"/>
                  </a:cubicBezTo>
                  <a:cubicBezTo>
                    <a:pt x="132" y="7"/>
                    <a:pt x="60" y="1"/>
                    <a:pt x="1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17"/>
            <p:cNvSpPr/>
            <p:nvPr/>
          </p:nvSpPr>
          <p:spPr>
            <a:xfrm>
              <a:off x="2080275" y="4545300"/>
              <a:ext cx="5250" cy="3750"/>
            </a:xfrm>
            <a:custGeom>
              <a:rect b="b" l="l" r="r" t="t"/>
              <a:pathLst>
                <a:path extrusionOk="0" h="150" w="210">
                  <a:moveTo>
                    <a:pt x="132" y="1"/>
                  </a:moveTo>
                  <a:cubicBezTo>
                    <a:pt x="84" y="37"/>
                    <a:pt x="42" y="67"/>
                    <a:pt x="0" y="96"/>
                  </a:cubicBezTo>
                  <a:cubicBezTo>
                    <a:pt x="6" y="114"/>
                    <a:pt x="12" y="132"/>
                    <a:pt x="18" y="150"/>
                  </a:cubicBezTo>
                  <a:cubicBezTo>
                    <a:pt x="78" y="138"/>
                    <a:pt x="138" y="126"/>
                    <a:pt x="209" y="114"/>
                  </a:cubicBezTo>
                  <a:cubicBezTo>
                    <a:pt x="179" y="67"/>
                    <a:pt x="155" y="37"/>
                    <a:pt x="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17"/>
            <p:cNvSpPr/>
            <p:nvPr/>
          </p:nvSpPr>
          <p:spPr>
            <a:xfrm>
              <a:off x="2088025" y="455247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0"/>
                    <a:pt x="0" y="6"/>
                  </a:cubicBezTo>
                  <a:lnTo>
                    <a:pt x="0" y="6"/>
                  </a:lnTo>
                  <a:cubicBezTo>
                    <a:pt x="0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17"/>
            <p:cNvSpPr/>
            <p:nvPr/>
          </p:nvSpPr>
          <p:spPr>
            <a:xfrm>
              <a:off x="2084750" y="4548900"/>
              <a:ext cx="5675" cy="3600"/>
            </a:xfrm>
            <a:custGeom>
              <a:rect b="b" l="l" r="r" t="t"/>
              <a:pathLst>
                <a:path extrusionOk="0" h="144" w="227">
                  <a:moveTo>
                    <a:pt x="0" y="36"/>
                  </a:moveTo>
                  <a:lnTo>
                    <a:pt x="0" y="83"/>
                  </a:lnTo>
                  <a:lnTo>
                    <a:pt x="131" y="143"/>
                  </a:lnTo>
                  <a:cubicBezTo>
                    <a:pt x="155" y="107"/>
                    <a:pt x="179" y="72"/>
                    <a:pt x="227" y="0"/>
                  </a:cubicBezTo>
                  <a:cubicBezTo>
                    <a:pt x="126" y="18"/>
                    <a:pt x="66" y="30"/>
                    <a:pt x="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17"/>
            <p:cNvSpPr/>
            <p:nvPr/>
          </p:nvSpPr>
          <p:spPr>
            <a:xfrm>
              <a:off x="2075350" y="4536375"/>
              <a:ext cx="5100" cy="3900"/>
            </a:xfrm>
            <a:custGeom>
              <a:rect b="b" l="l" r="r" t="t"/>
              <a:pathLst>
                <a:path extrusionOk="0" h="156" w="204">
                  <a:moveTo>
                    <a:pt x="1" y="108"/>
                  </a:moveTo>
                  <a:cubicBezTo>
                    <a:pt x="78" y="125"/>
                    <a:pt x="132" y="137"/>
                    <a:pt x="203" y="155"/>
                  </a:cubicBezTo>
                  <a:cubicBezTo>
                    <a:pt x="150" y="0"/>
                    <a:pt x="150" y="0"/>
                    <a:pt x="1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17"/>
            <p:cNvSpPr/>
            <p:nvPr/>
          </p:nvSpPr>
          <p:spPr>
            <a:xfrm>
              <a:off x="2204275" y="4319950"/>
              <a:ext cx="6600" cy="4650"/>
            </a:xfrm>
            <a:custGeom>
              <a:rect b="b" l="l" r="r" t="t"/>
              <a:pathLst>
                <a:path extrusionOk="0" h="186" w="264">
                  <a:moveTo>
                    <a:pt x="215" y="0"/>
                  </a:moveTo>
                  <a:cubicBezTo>
                    <a:pt x="144" y="36"/>
                    <a:pt x="72" y="66"/>
                    <a:pt x="1" y="96"/>
                  </a:cubicBezTo>
                  <a:cubicBezTo>
                    <a:pt x="31" y="126"/>
                    <a:pt x="60" y="150"/>
                    <a:pt x="90" y="185"/>
                  </a:cubicBezTo>
                  <a:cubicBezTo>
                    <a:pt x="102" y="102"/>
                    <a:pt x="263" y="126"/>
                    <a:pt x="215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17"/>
            <p:cNvSpPr/>
            <p:nvPr/>
          </p:nvSpPr>
          <p:spPr>
            <a:xfrm>
              <a:off x="2068350" y="4519675"/>
              <a:ext cx="5550" cy="3900"/>
            </a:xfrm>
            <a:custGeom>
              <a:rect b="b" l="l" r="r" t="t"/>
              <a:pathLst>
                <a:path extrusionOk="0" h="156" w="222">
                  <a:moveTo>
                    <a:pt x="221" y="0"/>
                  </a:moveTo>
                  <a:cubicBezTo>
                    <a:pt x="156" y="24"/>
                    <a:pt x="90" y="54"/>
                    <a:pt x="1" y="90"/>
                  </a:cubicBezTo>
                  <a:cubicBezTo>
                    <a:pt x="132" y="155"/>
                    <a:pt x="191" y="108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17"/>
            <p:cNvSpPr/>
            <p:nvPr/>
          </p:nvSpPr>
          <p:spPr>
            <a:xfrm>
              <a:off x="2724600" y="4280600"/>
              <a:ext cx="5250" cy="5250"/>
            </a:xfrm>
            <a:custGeom>
              <a:rect b="b" l="l" r="r" t="t"/>
              <a:pathLst>
                <a:path extrusionOk="0" h="210" w="210">
                  <a:moveTo>
                    <a:pt x="1" y="108"/>
                  </a:moveTo>
                  <a:cubicBezTo>
                    <a:pt x="72" y="138"/>
                    <a:pt x="120" y="162"/>
                    <a:pt x="209" y="209"/>
                  </a:cubicBezTo>
                  <a:cubicBezTo>
                    <a:pt x="186" y="108"/>
                    <a:pt x="174" y="66"/>
                    <a:pt x="156" y="1"/>
                  </a:cubicBezTo>
                  <a:cubicBezTo>
                    <a:pt x="102" y="42"/>
                    <a:pt x="66" y="66"/>
                    <a:pt x="1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17"/>
            <p:cNvSpPr/>
            <p:nvPr/>
          </p:nvSpPr>
          <p:spPr>
            <a:xfrm>
              <a:off x="2327550" y="4585400"/>
              <a:ext cx="4800" cy="4800"/>
            </a:xfrm>
            <a:custGeom>
              <a:rect b="b" l="l" r="r" t="t"/>
              <a:pathLst>
                <a:path extrusionOk="0" h="192" w="192">
                  <a:moveTo>
                    <a:pt x="36" y="180"/>
                  </a:moveTo>
                  <a:cubicBezTo>
                    <a:pt x="42" y="191"/>
                    <a:pt x="108" y="180"/>
                    <a:pt x="191" y="174"/>
                  </a:cubicBezTo>
                  <a:cubicBezTo>
                    <a:pt x="114" y="102"/>
                    <a:pt x="72" y="66"/>
                    <a:pt x="0" y="1"/>
                  </a:cubicBezTo>
                  <a:cubicBezTo>
                    <a:pt x="18" y="84"/>
                    <a:pt x="18" y="138"/>
                    <a:pt x="3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17"/>
            <p:cNvSpPr/>
            <p:nvPr/>
          </p:nvSpPr>
          <p:spPr>
            <a:xfrm>
              <a:off x="2399525" y="4190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cubicBezTo>
                    <a:pt x="1" y="0"/>
                    <a:pt x="7" y="6"/>
                    <a:pt x="7" y="6"/>
                  </a:cubicBez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cubicBezTo>
                    <a:pt x="7" y="6"/>
                    <a:pt x="7" y="6"/>
                    <a:pt x="13" y="0"/>
                  </a:cubicBezTo>
                  <a:lnTo>
                    <a:pt x="13" y="0"/>
                  </a:lnTo>
                  <a:cubicBezTo>
                    <a:pt x="13" y="0"/>
                    <a:pt x="7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17"/>
            <p:cNvSpPr/>
            <p:nvPr/>
          </p:nvSpPr>
          <p:spPr>
            <a:xfrm>
              <a:off x="2393725" y="4187150"/>
              <a:ext cx="5825" cy="3600"/>
            </a:xfrm>
            <a:custGeom>
              <a:rect b="b" l="l" r="r" t="t"/>
              <a:pathLst>
                <a:path extrusionOk="0" h="144" w="233">
                  <a:moveTo>
                    <a:pt x="0" y="72"/>
                  </a:moveTo>
                  <a:cubicBezTo>
                    <a:pt x="90" y="96"/>
                    <a:pt x="161" y="120"/>
                    <a:pt x="233" y="143"/>
                  </a:cubicBezTo>
                  <a:cubicBezTo>
                    <a:pt x="233" y="114"/>
                    <a:pt x="227" y="72"/>
                    <a:pt x="221" y="72"/>
                  </a:cubicBezTo>
                  <a:cubicBezTo>
                    <a:pt x="155" y="72"/>
                    <a:pt x="8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17"/>
            <p:cNvSpPr/>
            <p:nvPr/>
          </p:nvSpPr>
          <p:spPr>
            <a:xfrm>
              <a:off x="2399825" y="4178200"/>
              <a:ext cx="5250" cy="3000"/>
            </a:xfrm>
            <a:custGeom>
              <a:rect b="b" l="l" r="r" t="t"/>
              <a:pathLst>
                <a:path extrusionOk="0" h="120" w="210">
                  <a:moveTo>
                    <a:pt x="1" y="84"/>
                  </a:moveTo>
                  <a:cubicBezTo>
                    <a:pt x="72" y="96"/>
                    <a:pt x="138" y="108"/>
                    <a:pt x="209" y="120"/>
                  </a:cubicBezTo>
                  <a:cubicBezTo>
                    <a:pt x="138" y="1"/>
                    <a:pt x="138" y="7"/>
                    <a:pt x="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17"/>
            <p:cNvSpPr/>
            <p:nvPr/>
          </p:nvSpPr>
          <p:spPr>
            <a:xfrm>
              <a:off x="2583900" y="4013800"/>
              <a:ext cx="3750" cy="4350"/>
            </a:xfrm>
            <a:custGeom>
              <a:rect b="b" l="l" r="r" t="t"/>
              <a:pathLst>
                <a:path extrusionOk="0" h="174" w="150">
                  <a:moveTo>
                    <a:pt x="19" y="1"/>
                  </a:moveTo>
                  <a:cubicBezTo>
                    <a:pt x="13" y="48"/>
                    <a:pt x="13" y="96"/>
                    <a:pt x="1" y="174"/>
                  </a:cubicBezTo>
                  <a:cubicBezTo>
                    <a:pt x="126" y="120"/>
                    <a:pt x="150" y="72"/>
                    <a:pt x="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17"/>
            <p:cNvSpPr/>
            <p:nvPr/>
          </p:nvSpPr>
          <p:spPr>
            <a:xfrm>
              <a:off x="2392075" y="4201750"/>
              <a:ext cx="4650" cy="3450"/>
            </a:xfrm>
            <a:custGeom>
              <a:rect b="b" l="l" r="r" t="t"/>
              <a:pathLst>
                <a:path extrusionOk="0" h="138" w="186">
                  <a:moveTo>
                    <a:pt x="7" y="1"/>
                  </a:moveTo>
                  <a:cubicBezTo>
                    <a:pt x="66" y="126"/>
                    <a:pt x="114" y="138"/>
                    <a:pt x="174" y="66"/>
                  </a:cubicBezTo>
                  <a:cubicBezTo>
                    <a:pt x="186" y="60"/>
                    <a:pt x="180" y="42"/>
                    <a:pt x="180" y="13"/>
                  </a:cubicBezTo>
                  <a:cubicBezTo>
                    <a:pt x="132" y="7"/>
                    <a:pt x="84" y="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17"/>
            <p:cNvSpPr/>
            <p:nvPr/>
          </p:nvSpPr>
          <p:spPr>
            <a:xfrm>
              <a:off x="2216950" y="4316225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156" y="90"/>
                  </a:moveTo>
                  <a:cubicBezTo>
                    <a:pt x="114" y="54"/>
                    <a:pt x="90" y="24"/>
                    <a:pt x="60" y="6"/>
                  </a:cubicBezTo>
                  <a:cubicBezTo>
                    <a:pt x="48" y="0"/>
                    <a:pt x="1" y="42"/>
                    <a:pt x="1" y="42"/>
                  </a:cubicBezTo>
                  <a:cubicBezTo>
                    <a:pt x="18" y="78"/>
                    <a:pt x="30" y="114"/>
                    <a:pt x="60" y="138"/>
                  </a:cubicBezTo>
                  <a:cubicBezTo>
                    <a:pt x="72" y="144"/>
                    <a:pt x="108" y="114"/>
                    <a:pt x="156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17"/>
            <p:cNvSpPr/>
            <p:nvPr/>
          </p:nvSpPr>
          <p:spPr>
            <a:xfrm>
              <a:off x="2405500" y="4157775"/>
              <a:ext cx="5100" cy="1675"/>
            </a:xfrm>
            <a:custGeom>
              <a:rect b="b" l="l" r="r" t="t"/>
              <a:pathLst>
                <a:path extrusionOk="0" h="67" w="204">
                  <a:moveTo>
                    <a:pt x="203" y="37"/>
                  </a:moveTo>
                  <a:cubicBezTo>
                    <a:pt x="203" y="25"/>
                    <a:pt x="203" y="13"/>
                    <a:pt x="203" y="1"/>
                  </a:cubicBezTo>
                  <a:lnTo>
                    <a:pt x="0" y="19"/>
                  </a:lnTo>
                  <a:cubicBezTo>
                    <a:pt x="6" y="37"/>
                    <a:pt x="6" y="55"/>
                    <a:pt x="6" y="66"/>
                  </a:cubicBezTo>
                  <a:cubicBezTo>
                    <a:pt x="72" y="55"/>
                    <a:pt x="137" y="49"/>
                    <a:pt x="203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17"/>
            <p:cNvSpPr/>
            <p:nvPr/>
          </p:nvSpPr>
          <p:spPr>
            <a:xfrm>
              <a:off x="2467950" y="4072675"/>
              <a:ext cx="3900" cy="3300"/>
            </a:xfrm>
            <a:custGeom>
              <a:rect b="b" l="l" r="r" t="t"/>
              <a:pathLst>
                <a:path extrusionOk="0" h="132" w="156">
                  <a:moveTo>
                    <a:pt x="155" y="90"/>
                  </a:moveTo>
                  <a:cubicBezTo>
                    <a:pt x="108" y="66"/>
                    <a:pt x="66" y="36"/>
                    <a:pt x="0" y="1"/>
                  </a:cubicBezTo>
                  <a:cubicBezTo>
                    <a:pt x="12" y="66"/>
                    <a:pt x="18" y="96"/>
                    <a:pt x="18" y="132"/>
                  </a:cubicBezTo>
                  <a:lnTo>
                    <a:pt x="138" y="132"/>
                  </a:lnTo>
                  <a:cubicBezTo>
                    <a:pt x="143" y="114"/>
                    <a:pt x="149" y="102"/>
                    <a:pt x="155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17"/>
            <p:cNvSpPr/>
            <p:nvPr/>
          </p:nvSpPr>
          <p:spPr>
            <a:xfrm>
              <a:off x="2199650" y="4321450"/>
              <a:ext cx="3900" cy="3000"/>
            </a:xfrm>
            <a:custGeom>
              <a:rect b="b" l="l" r="r" t="t"/>
              <a:pathLst>
                <a:path extrusionOk="0" h="120" w="156">
                  <a:moveTo>
                    <a:pt x="61" y="119"/>
                  </a:moveTo>
                  <a:cubicBezTo>
                    <a:pt x="90" y="119"/>
                    <a:pt x="126" y="101"/>
                    <a:pt x="156" y="95"/>
                  </a:cubicBezTo>
                  <a:cubicBezTo>
                    <a:pt x="144" y="78"/>
                    <a:pt x="132" y="60"/>
                    <a:pt x="120" y="42"/>
                  </a:cubicBezTo>
                  <a:cubicBezTo>
                    <a:pt x="102" y="24"/>
                    <a:pt x="84" y="12"/>
                    <a:pt x="61" y="0"/>
                  </a:cubicBezTo>
                  <a:cubicBezTo>
                    <a:pt x="43" y="24"/>
                    <a:pt x="19" y="54"/>
                    <a:pt x="7" y="84"/>
                  </a:cubicBezTo>
                  <a:cubicBezTo>
                    <a:pt x="1" y="90"/>
                    <a:pt x="43" y="119"/>
                    <a:pt x="61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17"/>
            <p:cNvSpPr/>
            <p:nvPr/>
          </p:nvSpPr>
          <p:spPr>
            <a:xfrm>
              <a:off x="2578700" y="4015000"/>
              <a:ext cx="2400" cy="4050"/>
            </a:xfrm>
            <a:custGeom>
              <a:rect b="b" l="l" r="r" t="t"/>
              <a:pathLst>
                <a:path extrusionOk="0" h="162" w="96">
                  <a:moveTo>
                    <a:pt x="96" y="30"/>
                  </a:moveTo>
                  <a:cubicBezTo>
                    <a:pt x="96" y="24"/>
                    <a:pt x="78" y="18"/>
                    <a:pt x="42" y="0"/>
                  </a:cubicBezTo>
                  <a:cubicBezTo>
                    <a:pt x="30" y="48"/>
                    <a:pt x="18" y="90"/>
                    <a:pt x="0" y="161"/>
                  </a:cubicBezTo>
                  <a:cubicBezTo>
                    <a:pt x="96" y="96"/>
                    <a:pt x="96" y="96"/>
                    <a:pt x="96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17"/>
            <p:cNvSpPr/>
            <p:nvPr/>
          </p:nvSpPr>
          <p:spPr>
            <a:xfrm>
              <a:off x="2071325" y="4467800"/>
              <a:ext cx="4350" cy="1675"/>
            </a:xfrm>
            <a:custGeom>
              <a:rect b="b" l="l" r="r" t="t"/>
              <a:pathLst>
                <a:path extrusionOk="0" h="67" w="174">
                  <a:moveTo>
                    <a:pt x="168" y="31"/>
                  </a:moveTo>
                  <a:cubicBezTo>
                    <a:pt x="120" y="19"/>
                    <a:pt x="66" y="13"/>
                    <a:pt x="13" y="1"/>
                  </a:cubicBezTo>
                  <a:cubicBezTo>
                    <a:pt x="7" y="19"/>
                    <a:pt x="7" y="36"/>
                    <a:pt x="1" y="60"/>
                  </a:cubicBezTo>
                  <a:cubicBezTo>
                    <a:pt x="54" y="60"/>
                    <a:pt x="108" y="66"/>
                    <a:pt x="168" y="66"/>
                  </a:cubicBezTo>
                  <a:cubicBezTo>
                    <a:pt x="168" y="54"/>
                    <a:pt x="168" y="42"/>
                    <a:pt x="174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17"/>
            <p:cNvSpPr/>
            <p:nvPr/>
          </p:nvSpPr>
          <p:spPr>
            <a:xfrm>
              <a:off x="2374650" y="4238575"/>
              <a:ext cx="3450" cy="2550"/>
            </a:xfrm>
            <a:custGeom>
              <a:rect b="b" l="l" r="r" t="t"/>
              <a:pathLst>
                <a:path extrusionOk="0" h="102" w="138">
                  <a:moveTo>
                    <a:pt x="137" y="0"/>
                  </a:moveTo>
                  <a:cubicBezTo>
                    <a:pt x="90" y="30"/>
                    <a:pt x="60" y="48"/>
                    <a:pt x="0" y="84"/>
                  </a:cubicBezTo>
                  <a:cubicBezTo>
                    <a:pt x="66" y="96"/>
                    <a:pt x="96" y="96"/>
                    <a:pt x="131" y="102"/>
                  </a:cubicBezTo>
                  <a:cubicBezTo>
                    <a:pt x="131" y="78"/>
                    <a:pt x="131" y="48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17"/>
            <p:cNvSpPr/>
            <p:nvPr/>
          </p:nvSpPr>
          <p:spPr>
            <a:xfrm>
              <a:off x="2078175" y="4541725"/>
              <a:ext cx="3325" cy="2125"/>
            </a:xfrm>
            <a:custGeom>
              <a:rect b="b" l="l" r="r" t="t"/>
              <a:pathLst>
                <a:path extrusionOk="0" h="85" w="133">
                  <a:moveTo>
                    <a:pt x="132" y="19"/>
                  </a:moveTo>
                  <a:cubicBezTo>
                    <a:pt x="90" y="7"/>
                    <a:pt x="55" y="7"/>
                    <a:pt x="19" y="1"/>
                  </a:cubicBezTo>
                  <a:cubicBezTo>
                    <a:pt x="13" y="19"/>
                    <a:pt x="7" y="37"/>
                    <a:pt x="1" y="55"/>
                  </a:cubicBezTo>
                  <a:cubicBezTo>
                    <a:pt x="43" y="66"/>
                    <a:pt x="84" y="72"/>
                    <a:pt x="126" y="84"/>
                  </a:cubicBezTo>
                  <a:cubicBezTo>
                    <a:pt x="126" y="60"/>
                    <a:pt x="132" y="19"/>
                    <a:pt x="132" y="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17"/>
            <p:cNvSpPr/>
            <p:nvPr/>
          </p:nvSpPr>
          <p:spPr>
            <a:xfrm>
              <a:off x="2387325" y="4214575"/>
              <a:ext cx="2550" cy="3150"/>
            </a:xfrm>
            <a:custGeom>
              <a:rect b="b" l="l" r="r" t="t"/>
              <a:pathLst>
                <a:path extrusionOk="0" h="126" w="102">
                  <a:moveTo>
                    <a:pt x="60" y="126"/>
                  </a:moveTo>
                  <a:cubicBezTo>
                    <a:pt x="78" y="90"/>
                    <a:pt x="101" y="66"/>
                    <a:pt x="95" y="48"/>
                  </a:cubicBezTo>
                  <a:cubicBezTo>
                    <a:pt x="89" y="30"/>
                    <a:pt x="60" y="18"/>
                    <a:pt x="36" y="0"/>
                  </a:cubicBezTo>
                  <a:cubicBezTo>
                    <a:pt x="24" y="24"/>
                    <a:pt x="0" y="42"/>
                    <a:pt x="0" y="60"/>
                  </a:cubicBezTo>
                  <a:cubicBezTo>
                    <a:pt x="0" y="78"/>
                    <a:pt x="30" y="96"/>
                    <a:pt x="54" y="1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17"/>
            <p:cNvSpPr/>
            <p:nvPr/>
          </p:nvSpPr>
          <p:spPr>
            <a:xfrm>
              <a:off x="2408925" y="4149725"/>
              <a:ext cx="2850" cy="1675"/>
            </a:xfrm>
            <a:custGeom>
              <a:rect b="b" l="l" r="r" t="t"/>
              <a:pathLst>
                <a:path extrusionOk="0" h="67" w="114">
                  <a:moveTo>
                    <a:pt x="114" y="13"/>
                  </a:moveTo>
                  <a:cubicBezTo>
                    <a:pt x="78" y="7"/>
                    <a:pt x="42" y="7"/>
                    <a:pt x="0" y="1"/>
                  </a:cubicBezTo>
                  <a:cubicBezTo>
                    <a:pt x="0" y="19"/>
                    <a:pt x="0" y="37"/>
                    <a:pt x="0" y="49"/>
                  </a:cubicBezTo>
                  <a:cubicBezTo>
                    <a:pt x="36" y="55"/>
                    <a:pt x="72" y="61"/>
                    <a:pt x="108" y="67"/>
                  </a:cubicBezTo>
                  <a:cubicBezTo>
                    <a:pt x="114" y="49"/>
                    <a:pt x="114" y="13"/>
                    <a:pt x="114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17"/>
            <p:cNvSpPr/>
            <p:nvPr/>
          </p:nvSpPr>
          <p:spPr>
            <a:xfrm>
              <a:off x="2068650" y="4484950"/>
              <a:ext cx="175" cy="25"/>
            </a:xfrm>
            <a:custGeom>
              <a:rect b="b" l="l" r="r" t="t"/>
              <a:pathLst>
                <a:path extrusionOk="0" h="1" w="7">
                  <a:moveTo>
                    <a:pt x="6" y="0"/>
                  </a:moveTo>
                  <a:lnTo>
                    <a:pt x="0" y="0"/>
                  </a:lnTo>
                  <a:lnTo>
                    <a:pt x="6" y="0"/>
                  </a:lnTo>
                  <a:cubicBezTo>
                    <a:pt x="6" y="0"/>
                    <a:pt x="6" y="0"/>
                    <a:pt x="6" y="0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17"/>
            <p:cNvSpPr/>
            <p:nvPr/>
          </p:nvSpPr>
          <p:spPr>
            <a:xfrm>
              <a:off x="2067300" y="4481525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7" y="66"/>
                  </a:moveTo>
                  <a:cubicBezTo>
                    <a:pt x="1" y="78"/>
                    <a:pt x="43" y="113"/>
                    <a:pt x="60" y="137"/>
                  </a:cubicBezTo>
                  <a:cubicBezTo>
                    <a:pt x="84" y="108"/>
                    <a:pt x="114" y="84"/>
                    <a:pt x="138" y="54"/>
                  </a:cubicBezTo>
                  <a:cubicBezTo>
                    <a:pt x="90" y="42"/>
                    <a:pt x="43" y="0"/>
                    <a:pt x="7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17"/>
            <p:cNvSpPr/>
            <p:nvPr/>
          </p:nvSpPr>
          <p:spPr>
            <a:xfrm>
              <a:off x="2395650" y="4193250"/>
              <a:ext cx="3325" cy="2275"/>
            </a:xfrm>
            <a:custGeom>
              <a:rect b="b" l="l" r="r" t="t"/>
              <a:pathLst>
                <a:path extrusionOk="0" h="91" w="133">
                  <a:moveTo>
                    <a:pt x="132" y="60"/>
                  </a:moveTo>
                  <a:cubicBezTo>
                    <a:pt x="96" y="37"/>
                    <a:pt x="66" y="19"/>
                    <a:pt x="31" y="1"/>
                  </a:cubicBezTo>
                  <a:cubicBezTo>
                    <a:pt x="19" y="13"/>
                    <a:pt x="13" y="31"/>
                    <a:pt x="1" y="49"/>
                  </a:cubicBezTo>
                  <a:cubicBezTo>
                    <a:pt x="43" y="60"/>
                    <a:pt x="78" y="78"/>
                    <a:pt x="120" y="90"/>
                  </a:cubicBezTo>
                  <a:cubicBezTo>
                    <a:pt x="126" y="78"/>
                    <a:pt x="126" y="66"/>
                    <a:pt x="132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17"/>
            <p:cNvSpPr/>
            <p:nvPr/>
          </p:nvSpPr>
          <p:spPr>
            <a:xfrm>
              <a:off x="2723725" y="4306100"/>
              <a:ext cx="3600" cy="2400"/>
            </a:xfrm>
            <a:custGeom>
              <a:rect b="b" l="l" r="r" t="t"/>
              <a:pathLst>
                <a:path extrusionOk="0" h="96" w="144">
                  <a:moveTo>
                    <a:pt x="143" y="24"/>
                  </a:moveTo>
                  <a:cubicBezTo>
                    <a:pt x="78" y="12"/>
                    <a:pt x="48" y="6"/>
                    <a:pt x="18" y="0"/>
                  </a:cubicBezTo>
                  <a:cubicBezTo>
                    <a:pt x="12" y="24"/>
                    <a:pt x="6" y="54"/>
                    <a:pt x="0" y="95"/>
                  </a:cubicBezTo>
                  <a:cubicBezTo>
                    <a:pt x="54" y="72"/>
                    <a:pt x="84" y="54"/>
                    <a:pt x="14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17"/>
            <p:cNvSpPr/>
            <p:nvPr/>
          </p:nvSpPr>
          <p:spPr>
            <a:xfrm>
              <a:off x="2724000" y="4305800"/>
              <a:ext cx="175" cy="325"/>
            </a:xfrm>
            <a:custGeom>
              <a:rect b="b" l="l" r="r" t="t"/>
              <a:pathLst>
                <a:path extrusionOk="0" h="13" w="7">
                  <a:moveTo>
                    <a:pt x="7" y="0"/>
                  </a:moveTo>
                  <a:lnTo>
                    <a:pt x="1" y="6"/>
                  </a:ln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7" y="6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17"/>
            <p:cNvSpPr/>
            <p:nvPr/>
          </p:nvSpPr>
          <p:spPr>
            <a:xfrm>
              <a:off x="2067450" y="4477950"/>
              <a:ext cx="3150" cy="1500"/>
            </a:xfrm>
            <a:custGeom>
              <a:rect b="b" l="l" r="r" t="t"/>
              <a:pathLst>
                <a:path extrusionOk="0" h="60" w="126">
                  <a:moveTo>
                    <a:pt x="126" y="36"/>
                  </a:moveTo>
                  <a:lnTo>
                    <a:pt x="120" y="0"/>
                  </a:lnTo>
                  <a:cubicBezTo>
                    <a:pt x="78" y="0"/>
                    <a:pt x="37" y="0"/>
                    <a:pt x="1" y="6"/>
                  </a:cubicBezTo>
                  <a:cubicBezTo>
                    <a:pt x="1" y="24"/>
                    <a:pt x="7" y="42"/>
                    <a:pt x="7" y="60"/>
                  </a:cubicBezTo>
                  <a:cubicBezTo>
                    <a:pt x="48" y="48"/>
                    <a:pt x="84" y="42"/>
                    <a:pt x="126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17"/>
            <p:cNvSpPr/>
            <p:nvPr/>
          </p:nvSpPr>
          <p:spPr>
            <a:xfrm>
              <a:off x="2388200" y="4206525"/>
              <a:ext cx="3300" cy="1375"/>
            </a:xfrm>
            <a:custGeom>
              <a:rect b="b" l="l" r="r" t="t"/>
              <a:pathLst>
                <a:path extrusionOk="0" h="55" w="132">
                  <a:moveTo>
                    <a:pt x="132" y="12"/>
                  </a:moveTo>
                  <a:cubicBezTo>
                    <a:pt x="90" y="6"/>
                    <a:pt x="48" y="0"/>
                    <a:pt x="7" y="0"/>
                  </a:cubicBezTo>
                  <a:cubicBezTo>
                    <a:pt x="7" y="18"/>
                    <a:pt x="7" y="36"/>
                    <a:pt x="1" y="54"/>
                  </a:cubicBezTo>
                  <a:lnTo>
                    <a:pt x="126" y="54"/>
                  </a:lnTo>
                  <a:cubicBezTo>
                    <a:pt x="126" y="42"/>
                    <a:pt x="126" y="24"/>
                    <a:pt x="132" y="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17"/>
            <p:cNvSpPr/>
            <p:nvPr/>
          </p:nvSpPr>
          <p:spPr>
            <a:xfrm>
              <a:off x="2083400" y="4536975"/>
              <a:ext cx="2575" cy="1950"/>
            </a:xfrm>
            <a:custGeom>
              <a:rect b="b" l="l" r="r" t="t"/>
              <a:pathLst>
                <a:path extrusionOk="0" h="78" w="103">
                  <a:moveTo>
                    <a:pt x="102" y="30"/>
                  </a:moveTo>
                  <a:lnTo>
                    <a:pt x="19" y="0"/>
                  </a:lnTo>
                  <a:cubicBezTo>
                    <a:pt x="13" y="18"/>
                    <a:pt x="7" y="30"/>
                    <a:pt x="1" y="42"/>
                  </a:cubicBezTo>
                  <a:cubicBezTo>
                    <a:pt x="30" y="54"/>
                    <a:pt x="60" y="66"/>
                    <a:pt x="84" y="78"/>
                  </a:cubicBezTo>
                  <a:cubicBezTo>
                    <a:pt x="90" y="66"/>
                    <a:pt x="96" y="48"/>
                    <a:pt x="102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17"/>
            <p:cNvSpPr/>
            <p:nvPr/>
          </p:nvSpPr>
          <p:spPr>
            <a:xfrm>
              <a:off x="2268825" y="4313250"/>
              <a:ext cx="2250" cy="1500"/>
            </a:xfrm>
            <a:custGeom>
              <a:rect b="b" l="l" r="r" t="t"/>
              <a:pathLst>
                <a:path extrusionOk="0" h="60" w="90">
                  <a:moveTo>
                    <a:pt x="84" y="24"/>
                  </a:moveTo>
                  <a:cubicBezTo>
                    <a:pt x="60" y="12"/>
                    <a:pt x="36" y="6"/>
                    <a:pt x="12" y="0"/>
                  </a:cubicBezTo>
                  <a:cubicBezTo>
                    <a:pt x="6" y="12"/>
                    <a:pt x="6" y="30"/>
                    <a:pt x="0" y="42"/>
                  </a:cubicBezTo>
                  <a:cubicBezTo>
                    <a:pt x="30" y="48"/>
                    <a:pt x="54" y="54"/>
                    <a:pt x="84" y="60"/>
                  </a:cubicBezTo>
                  <a:cubicBezTo>
                    <a:pt x="84" y="48"/>
                    <a:pt x="90" y="24"/>
                    <a:pt x="8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17"/>
            <p:cNvSpPr/>
            <p:nvPr/>
          </p:nvSpPr>
          <p:spPr>
            <a:xfrm>
              <a:off x="2680050" y="4168975"/>
              <a:ext cx="9250" cy="14325"/>
            </a:xfrm>
            <a:custGeom>
              <a:rect b="b" l="l" r="r" t="t"/>
              <a:pathLst>
                <a:path extrusionOk="0" h="573" w="370">
                  <a:moveTo>
                    <a:pt x="102" y="447"/>
                  </a:moveTo>
                  <a:cubicBezTo>
                    <a:pt x="167" y="477"/>
                    <a:pt x="227" y="572"/>
                    <a:pt x="298" y="495"/>
                  </a:cubicBezTo>
                  <a:cubicBezTo>
                    <a:pt x="370" y="417"/>
                    <a:pt x="239" y="400"/>
                    <a:pt x="227" y="352"/>
                  </a:cubicBezTo>
                  <a:cubicBezTo>
                    <a:pt x="257" y="268"/>
                    <a:pt x="292" y="197"/>
                    <a:pt x="322" y="131"/>
                  </a:cubicBezTo>
                  <a:cubicBezTo>
                    <a:pt x="239" y="24"/>
                    <a:pt x="155" y="0"/>
                    <a:pt x="72" y="66"/>
                  </a:cubicBezTo>
                  <a:cubicBezTo>
                    <a:pt x="125" y="101"/>
                    <a:pt x="179" y="131"/>
                    <a:pt x="251" y="173"/>
                  </a:cubicBezTo>
                  <a:cubicBezTo>
                    <a:pt x="155" y="215"/>
                    <a:pt x="96" y="239"/>
                    <a:pt x="0" y="280"/>
                  </a:cubicBezTo>
                  <a:cubicBezTo>
                    <a:pt x="54" y="298"/>
                    <a:pt x="96" y="316"/>
                    <a:pt x="143" y="334"/>
                  </a:cubicBezTo>
                  <a:cubicBezTo>
                    <a:pt x="131" y="370"/>
                    <a:pt x="119" y="405"/>
                    <a:pt x="102" y="4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17"/>
            <p:cNvSpPr/>
            <p:nvPr/>
          </p:nvSpPr>
          <p:spPr>
            <a:xfrm>
              <a:off x="2682275" y="4192650"/>
              <a:ext cx="6725" cy="5250"/>
            </a:xfrm>
            <a:custGeom>
              <a:rect b="b" l="l" r="r" t="t"/>
              <a:pathLst>
                <a:path extrusionOk="0" h="210" w="269">
                  <a:moveTo>
                    <a:pt x="269" y="132"/>
                  </a:moveTo>
                  <a:cubicBezTo>
                    <a:pt x="185" y="31"/>
                    <a:pt x="96" y="1"/>
                    <a:pt x="1" y="55"/>
                  </a:cubicBezTo>
                  <a:cubicBezTo>
                    <a:pt x="36" y="102"/>
                    <a:pt x="72" y="156"/>
                    <a:pt x="108" y="210"/>
                  </a:cubicBezTo>
                  <a:cubicBezTo>
                    <a:pt x="162" y="186"/>
                    <a:pt x="215" y="156"/>
                    <a:pt x="269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17"/>
            <p:cNvSpPr/>
            <p:nvPr/>
          </p:nvSpPr>
          <p:spPr>
            <a:xfrm>
              <a:off x="2691525" y="4236325"/>
              <a:ext cx="4950" cy="6600"/>
            </a:xfrm>
            <a:custGeom>
              <a:rect b="b" l="l" r="r" t="t"/>
              <a:pathLst>
                <a:path extrusionOk="0" h="264" w="198">
                  <a:moveTo>
                    <a:pt x="36" y="263"/>
                  </a:moveTo>
                  <a:cubicBezTo>
                    <a:pt x="72" y="263"/>
                    <a:pt x="108" y="257"/>
                    <a:pt x="143" y="251"/>
                  </a:cubicBezTo>
                  <a:cubicBezTo>
                    <a:pt x="155" y="180"/>
                    <a:pt x="173" y="120"/>
                    <a:pt x="197" y="1"/>
                  </a:cubicBezTo>
                  <a:cubicBezTo>
                    <a:pt x="114" y="25"/>
                    <a:pt x="48" y="37"/>
                    <a:pt x="0" y="49"/>
                  </a:cubicBezTo>
                  <a:cubicBezTo>
                    <a:pt x="12" y="132"/>
                    <a:pt x="24" y="198"/>
                    <a:pt x="36" y="2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17"/>
            <p:cNvSpPr/>
            <p:nvPr/>
          </p:nvSpPr>
          <p:spPr>
            <a:xfrm>
              <a:off x="2680650" y="4186100"/>
              <a:ext cx="7775" cy="4650"/>
            </a:xfrm>
            <a:custGeom>
              <a:rect b="b" l="l" r="r" t="t"/>
              <a:pathLst>
                <a:path extrusionOk="0" h="186" w="311">
                  <a:moveTo>
                    <a:pt x="0" y="168"/>
                  </a:moveTo>
                  <a:cubicBezTo>
                    <a:pt x="125" y="174"/>
                    <a:pt x="221" y="180"/>
                    <a:pt x="310" y="185"/>
                  </a:cubicBezTo>
                  <a:cubicBezTo>
                    <a:pt x="268" y="114"/>
                    <a:pt x="227" y="60"/>
                    <a:pt x="185" y="1"/>
                  </a:cubicBezTo>
                  <a:cubicBezTo>
                    <a:pt x="119" y="60"/>
                    <a:pt x="72" y="102"/>
                    <a:pt x="0" y="1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17"/>
            <p:cNvSpPr/>
            <p:nvPr/>
          </p:nvSpPr>
          <p:spPr>
            <a:xfrm>
              <a:off x="2687800" y="4221875"/>
              <a:ext cx="5075" cy="4500"/>
            </a:xfrm>
            <a:custGeom>
              <a:rect b="b" l="l" r="r" t="t"/>
              <a:pathLst>
                <a:path extrusionOk="0" h="180" w="203">
                  <a:moveTo>
                    <a:pt x="0" y="42"/>
                  </a:moveTo>
                  <a:cubicBezTo>
                    <a:pt x="24" y="90"/>
                    <a:pt x="42" y="132"/>
                    <a:pt x="66" y="179"/>
                  </a:cubicBezTo>
                  <a:cubicBezTo>
                    <a:pt x="102" y="156"/>
                    <a:pt x="125" y="144"/>
                    <a:pt x="143" y="126"/>
                  </a:cubicBezTo>
                  <a:cubicBezTo>
                    <a:pt x="161" y="114"/>
                    <a:pt x="173" y="90"/>
                    <a:pt x="203" y="48"/>
                  </a:cubicBezTo>
                  <a:cubicBezTo>
                    <a:pt x="131" y="30"/>
                    <a:pt x="78" y="12"/>
                    <a:pt x="30" y="1"/>
                  </a:cubicBezTo>
                  <a:cubicBezTo>
                    <a:pt x="18" y="12"/>
                    <a:pt x="6" y="30"/>
                    <a:pt x="0" y="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17"/>
            <p:cNvSpPr/>
            <p:nvPr/>
          </p:nvSpPr>
          <p:spPr>
            <a:xfrm>
              <a:off x="2686600" y="4216650"/>
              <a:ext cx="6125" cy="3900"/>
            </a:xfrm>
            <a:custGeom>
              <a:rect b="b" l="l" r="r" t="t"/>
              <a:pathLst>
                <a:path extrusionOk="0" h="156" w="245">
                  <a:moveTo>
                    <a:pt x="1" y="72"/>
                  </a:moveTo>
                  <a:cubicBezTo>
                    <a:pt x="84" y="102"/>
                    <a:pt x="167" y="132"/>
                    <a:pt x="245" y="156"/>
                  </a:cubicBezTo>
                  <a:cubicBezTo>
                    <a:pt x="156" y="7"/>
                    <a:pt x="126" y="1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17"/>
            <p:cNvSpPr/>
            <p:nvPr/>
          </p:nvSpPr>
          <p:spPr>
            <a:xfrm>
              <a:off x="2690025" y="4100400"/>
              <a:ext cx="6875" cy="3450"/>
            </a:xfrm>
            <a:custGeom>
              <a:rect b="b" l="l" r="r" t="t"/>
              <a:pathLst>
                <a:path extrusionOk="0" h="138" w="275">
                  <a:moveTo>
                    <a:pt x="1" y="54"/>
                  </a:moveTo>
                  <a:cubicBezTo>
                    <a:pt x="78" y="78"/>
                    <a:pt x="156" y="102"/>
                    <a:pt x="275" y="138"/>
                  </a:cubicBezTo>
                  <a:cubicBezTo>
                    <a:pt x="257" y="72"/>
                    <a:pt x="245" y="36"/>
                    <a:pt x="233" y="1"/>
                  </a:cubicBezTo>
                  <a:lnTo>
                    <a:pt x="1" y="24"/>
                  </a:lnTo>
                  <a:cubicBezTo>
                    <a:pt x="1" y="36"/>
                    <a:pt x="1" y="42"/>
                    <a:pt x="1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17"/>
            <p:cNvSpPr/>
            <p:nvPr/>
          </p:nvSpPr>
          <p:spPr>
            <a:xfrm>
              <a:off x="2695850" y="4100250"/>
              <a:ext cx="325" cy="175"/>
            </a:xfrm>
            <a:custGeom>
              <a:rect b="b" l="l" r="r" t="t"/>
              <a:pathLst>
                <a:path extrusionOk="0" h="7" w="13">
                  <a:moveTo>
                    <a:pt x="0" y="7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6" y="7"/>
                    <a:pt x="6" y="7"/>
                    <a:pt x="12" y="7"/>
                  </a:cubicBezTo>
                  <a:cubicBezTo>
                    <a:pt x="6" y="1"/>
                    <a:pt x="6" y="1"/>
                    <a:pt x="0" y="1"/>
                  </a:cubicBezTo>
                  <a:cubicBezTo>
                    <a:pt x="0" y="1"/>
                    <a:pt x="0" y="7"/>
                    <a:pt x="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17"/>
            <p:cNvSpPr/>
            <p:nvPr/>
          </p:nvSpPr>
          <p:spPr>
            <a:xfrm>
              <a:off x="2692425" y="4105175"/>
              <a:ext cx="3450" cy="3300"/>
            </a:xfrm>
            <a:custGeom>
              <a:rect b="b" l="l" r="r" t="t"/>
              <a:pathLst>
                <a:path extrusionOk="0" h="132" w="138">
                  <a:moveTo>
                    <a:pt x="0" y="18"/>
                  </a:moveTo>
                  <a:cubicBezTo>
                    <a:pt x="6" y="90"/>
                    <a:pt x="36" y="132"/>
                    <a:pt x="113" y="102"/>
                  </a:cubicBezTo>
                  <a:cubicBezTo>
                    <a:pt x="137" y="0"/>
                    <a:pt x="131" y="0"/>
                    <a:pt x="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17"/>
            <p:cNvSpPr/>
            <p:nvPr/>
          </p:nvSpPr>
          <p:spPr>
            <a:xfrm>
              <a:off x="2695250" y="4107700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1"/>
                  </a:moveTo>
                  <a:cubicBezTo>
                    <a:pt x="6" y="1"/>
                    <a:pt x="6" y="1"/>
                    <a:pt x="0" y="7"/>
                  </a:cubicBezTo>
                  <a:lnTo>
                    <a:pt x="0" y="7"/>
                  </a:lnTo>
                  <a:cubicBezTo>
                    <a:pt x="0" y="7"/>
                    <a:pt x="6" y="7"/>
                    <a:pt x="12" y="1"/>
                  </a:cubicBezTo>
                  <a:cubicBezTo>
                    <a:pt x="12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17"/>
            <p:cNvSpPr/>
            <p:nvPr/>
          </p:nvSpPr>
          <p:spPr>
            <a:xfrm>
              <a:off x="2689275" y="4095025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132" y="61"/>
                  </a:moveTo>
                  <a:cubicBezTo>
                    <a:pt x="138" y="61"/>
                    <a:pt x="114" y="19"/>
                    <a:pt x="108" y="1"/>
                  </a:cubicBezTo>
                  <a:cubicBezTo>
                    <a:pt x="72" y="19"/>
                    <a:pt x="37" y="37"/>
                    <a:pt x="1" y="55"/>
                  </a:cubicBezTo>
                  <a:cubicBezTo>
                    <a:pt x="13" y="72"/>
                    <a:pt x="19" y="90"/>
                    <a:pt x="31" y="114"/>
                  </a:cubicBezTo>
                  <a:cubicBezTo>
                    <a:pt x="66" y="96"/>
                    <a:pt x="102" y="84"/>
                    <a:pt x="132" y="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17"/>
            <p:cNvSpPr/>
            <p:nvPr/>
          </p:nvSpPr>
          <p:spPr>
            <a:xfrm>
              <a:off x="2416525" y="4217400"/>
              <a:ext cx="4200" cy="2275"/>
            </a:xfrm>
            <a:custGeom>
              <a:rect b="b" l="l" r="r" t="t"/>
              <a:pathLst>
                <a:path extrusionOk="0" h="91" w="168">
                  <a:moveTo>
                    <a:pt x="167" y="1"/>
                  </a:moveTo>
                  <a:lnTo>
                    <a:pt x="1" y="1"/>
                  </a:lnTo>
                  <a:cubicBezTo>
                    <a:pt x="84" y="90"/>
                    <a:pt x="108" y="90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17"/>
            <p:cNvSpPr/>
            <p:nvPr/>
          </p:nvSpPr>
          <p:spPr>
            <a:xfrm>
              <a:off x="2422775" y="4205775"/>
              <a:ext cx="4200" cy="1975"/>
            </a:xfrm>
            <a:custGeom>
              <a:rect b="b" l="l" r="r" t="t"/>
              <a:pathLst>
                <a:path extrusionOk="0" h="79" w="168">
                  <a:moveTo>
                    <a:pt x="1" y="13"/>
                  </a:moveTo>
                  <a:cubicBezTo>
                    <a:pt x="72" y="48"/>
                    <a:pt x="108" y="60"/>
                    <a:pt x="150" y="78"/>
                  </a:cubicBezTo>
                  <a:cubicBezTo>
                    <a:pt x="156" y="66"/>
                    <a:pt x="162" y="60"/>
                    <a:pt x="168" y="48"/>
                  </a:cubicBezTo>
                  <a:cubicBezTo>
                    <a:pt x="144" y="30"/>
                    <a:pt x="126" y="13"/>
                    <a:pt x="102" y="7"/>
                  </a:cubicBezTo>
                  <a:cubicBezTo>
                    <a:pt x="84" y="1"/>
                    <a:pt x="55" y="7"/>
                    <a:pt x="1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17"/>
            <p:cNvSpPr/>
            <p:nvPr/>
          </p:nvSpPr>
          <p:spPr>
            <a:xfrm>
              <a:off x="2117975" y="4432025"/>
              <a:ext cx="2575" cy="1375"/>
            </a:xfrm>
            <a:custGeom>
              <a:rect b="b" l="l" r="r" t="t"/>
              <a:pathLst>
                <a:path extrusionOk="0" h="55" w="103">
                  <a:moveTo>
                    <a:pt x="1" y="19"/>
                  </a:moveTo>
                  <a:cubicBezTo>
                    <a:pt x="1" y="31"/>
                    <a:pt x="7" y="43"/>
                    <a:pt x="7" y="55"/>
                  </a:cubicBezTo>
                  <a:cubicBezTo>
                    <a:pt x="37" y="49"/>
                    <a:pt x="72" y="49"/>
                    <a:pt x="102" y="49"/>
                  </a:cubicBezTo>
                  <a:cubicBezTo>
                    <a:pt x="102" y="31"/>
                    <a:pt x="102" y="13"/>
                    <a:pt x="102" y="1"/>
                  </a:cubicBezTo>
                  <a:cubicBezTo>
                    <a:pt x="66" y="7"/>
                    <a:pt x="37" y="13"/>
                    <a:pt x="1" y="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17"/>
            <p:cNvSpPr/>
            <p:nvPr/>
          </p:nvSpPr>
          <p:spPr>
            <a:xfrm>
              <a:off x="2407275" y="4247950"/>
              <a:ext cx="175" cy="25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17"/>
            <p:cNvSpPr/>
            <p:nvPr/>
          </p:nvSpPr>
          <p:spPr>
            <a:xfrm>
              <a:off x="2402825" y="4247500"/>
              <a:ext cx="4325" cy="3175"/>
            </a:xfrm>
            <a:custGeom>
              <a:rect b="b" l="l" r="r" t="t"/>
              <a:pathLst>
                <a:path extrusionOk="0" h="127" w="173">
                  <a:moveTo>
                    <a:pt x="173" y="19"/>
                  </a:moveTo>
                  <a:cubicBezTo>
                    <a:pt x="125" y="13"/>
                    <a:pt x="72" y="7"/>
                    <a:pt x="0" y="1"/>
                  </a:cubicBezTo>
                  <a:cubicBezTo>
                    <a:pt x="66" y="126"/>
                    <a:pt x="119" y="102"/>
                    <a:pt x="173" y="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17"/>
            <p:cNvSpPr/>
            <p:nvPr/>
          </p:nvSpPr>
          <p:spPr>
            <a:xfrm>
              <a:off x="2679600" y="4327700"/>
              <a:ext cx="1800" cy="3750"/>
            </a:xfrm>
            <a:custGeom>
              <a:rect b="b" l="l" r="r" t="t"/>
              <a:pathLst>
                <a:path extrusionOk="0" h="150" w="72">
                  <a:moveTo>
                    <a:pt x="0" y="126"/>
                  </a:moveTo>
                  <a:cubicBezTo>
                    <a:pt x="0" y="132"/>
                    <a:pt x="24" y="150"/>
                    <a:pt x="24" y="144"/>
                  </a:cubicBezTo>
                  <a:cubicBezTo>
                    <a:pt x="42" y="132"/>
                    <a:pt x="60" y="114"/>
                    <a:pt x="66" y="90"/>
                  </a:cubicBezTo>
                  <a:cubicBezTo>
                    <a:pt x="72" y="78"/>
                    <a:pt x="54" y="60"/>
                    <a:pt x="36" y="1"/>
                  </a:cubicBezTo>
                  <a:cubicBezTo>
                    <a:pt x="12" y="84"/>
                    <a:pt x="0" y="102"/>
                    <a:pt x="0" y="1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17"/>
            <p:cNvSpPr/>
            <p:nvPr/>
          </p:nvSpPr>
          <p:spPr>
            <a:xfrm>
              <a:off x="2641750" y="4381950"/>
              <a:ext cx="2250" cy="2425"/>
            </a:xfrm>
            <a:custGeom>
              <a:rect b="b" l="l" r="r" t="t"/>
              <a:pathLst>
                <a:path extrusionOk="0" h="97" w="90">
                  <a:moveTo>
                    <a:pt x="0" y="25"/>
                  </a:moveTo>
                  <a:cubicBezTo>
                    <a:pt x="6" y="48"/>
                    <a:pt x="18" y="72"/>
                    <a:pt x="30" y="90"/>
                  </a:cubicBezTo>
                  <a:cubicBezTo>
                    <a:pt x="30" y="96"/>
                    <a:pt x="60" y="78"/>
                    <a:pt x="89" y="66"/>
                  </a:cubicBezTo>
                  <a:cubicBezTo>
                    <a:pt x="72" y="42"/>
                    <a:pt x="60" y="19"/>
                    <a:pt x="42" y="1"/>
                  </a:cubicBezTo>
                  <a:cubicBezTo>
                    <a:pt x="42" y="1"/>
                    <a:pt x="0" y="19"/>
                    <a:pt x="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17"/>
            <p:cNvSpPr/>
            <p:nvPr/>
          </p:nvSpPr>
          <p:spPr>
            <a:xfrm>
              <a:off x="2623850" y="4404300"/>
              <a:ext cx="1975" cy="3900"/>
            </a:xfrm>
            <a:custGeom>
              <a:rect b="b" l="l" r="r" t="t"/>
              <a:pathLst>
                <a:path extrusionOk="0" h="156" w="79">
                  <a:moveTo>
                    <a:pt x="7" y="90"/>
                  </a:moveTo>
                  <a:cubicBezTo>
                    <a:pt x="7" y="108"/>
                    <a:pt x="18" y="132"/>
                    <a:pt x="24" y="156"/>
                  </a:cubicBezTo>
                  <a:cubicBezTo>
                    <a:pt x="42" y="144"/>
                    <a:pt x="72" y="132"/>
                    <a:pt x="78" y="114"/>
                  </a:cubicBezTo>
                  <a:cubicBezTo>
                    <a:pt x="78" y="96"/>
                    <a:pt x="60" y="72"/>
                    <a:pt x="30" y="1"/>
                  </a:cubicBezTo>
                  <a:cubicBezTo>
                    <a:pt x="12" y="55"/>
                    <a:pt x="1" y="72"/>
                    <a:pt x="7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17"/>
            <p:cNvSpPr/>
            <p:nvPr/>
          </p:nvSpPr>
          <p:spPr>
            <a:xfrm>
              <a:off x="2683175" y="4145125"/>
              <a:ext cx="2850" cy="1650"/>
            </a:xfrm>
            <a:custGeom>
              <a:rect b="b" l="l" r="r" t="t"/>
              <a:pathLst>
                <a:path extrusionOk="0" h="66" w="114">
                  <a:moveTo>
                    <a:pt x="114" y="12"/>
                  </a:moveTo>
                  <a:cubicBezTo>
                    <a:pt x="78" y="6"/>
                    <a:pt x="42" y="6"/>
                    <a:pt x="6" y="0"/>
                  </a:cubicBezTo>
                  <a:cubicBezTo>
                    <a:pt x="6" y="12"/>
                    <a:pt x="6" y="30"/>
                    <a:pt x="0" y="42"/>
                  </a:cubicBezTo>
                  <a:cubicBezTo>
                    <a:pt x="36" y="48"/>
                    <a:pt x="72" y="60"/>
                    <a:pt x="102" y="66"/>
                  </a:cubicBezTo>
                  <a:lnTo>
                    <a:pt x="114" y="1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17"/>
            <p:cNvSpPr/>
            <p:nvPr/>
          </p:nvSpPr>
          <p:spPr>
            <a:xfrm>
              <a:off x="2693000" y="4250800"/>
              <a:ext cx="4200" cy="1350"/>
            </a:xfrm>
            <a:custGeom>
              <a:rect b="b" l="l" r="r" t="t"/>
              <a:pathLst>
                <a:path extrusionOk="0" h="54" w="168">
                  <a:moveTo>
                    <a:pt x="168" y="36"/>
                  </a:moveTo>
                  <a:cubicBezTo>
                    <a:pt x="168" y="24"/>
                    <a:pt x="168" y="12"/>
                    <a:pt x="162" y="0"/>
                  </a:cubicBezTo>
                  <a:cubicBezTo>
                    <a:pt x="108" y="0"/>
                    <a:pt x="55" y="6"/>
                    <a:pt x="1" y="12"/>
                  </a:cubicBezTo>
                  <a:cubicBezTo>
                    <a:pt x="1" y="24"/>
                    <a:pt x="1" y="36"/>
                    <a:pt x="1" y="54"/>
                  </a:cubicBezTo>
                  <a:lnTo>
                    <a:pt x="168" y="3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17"/>
            <p:cNvSpPr/>
            <p:nvPr/>
          </p:nvSpPr>
          <p:spPr>
            <a:xfrm>
              <a:off x="2100550" y="4511025"/>
              <a:ext cx="2250" cy="2275"/>
            </a:xfrm>
            <a:custGeom>
              <a:rect b="b" l="l" r="r" t="t"/>
              <a:pathLst>
                <a:path extrusionOk="0" h="91" w="90">
                  <a:moveTo>
                    <a:pt x="0" y="25"/>
                  </a:moveTo>
                  <a:cubicBezTo>
                    <a:pt x="0" y="48"/>
                    <a:pt x="12" y="66"/>
                    <a:pt x="24" y="90"/>
                  </a:cubicBezTo>
                  <a:cubicBezTo>
                    <a:pt x="30" y="90"/>
                    <a:pt x="54" y="78"/>
                    <a:pt x="90" y="60"/>
                  </a:cubicBezTo>
                  <a:cubicBezTo>
                    <a:pt x="66" y="36"/>
                    <a:pt x="60" y="13"/>
                    <a:pt x="42" y="1"/>
                  </a:cubicBezTo>
                  <a:cubicBezTo>
                    <a:pt x="36" y="1"/>
                    <a:pt x="0" y="19"/>
                    <a:pt x="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">
    <p:spTree>
      <p:nvGrpSpPr>
        <p:cNvPr id="2380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82" name="Google Shape;2382;p18"/>
          <p:cNvSpPr/>
          <p:nvPr/>
        </p:nvSpPr>
        <p:spPr>
          <a:xfrm rot="-965913">
            <a:off x="-414029" y="4155568"/>
            <a:ext cx="2095309" cy="3993535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3" name="Google Shape;2383;p18"/>
          <p:cNvSpPr/>
          <p:nvPr/>
        </p:nvSpPr>
        <p:spPr>
          <a:xfrm>
            <a:off x="8259480" y="-1131625"/>
            <a:ext cx="2715873" cy="3342247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4" name="Google Shape;2384;p18"/>
          <p:cNvGrpSpPr/>
          <p:nvPr/>
        </p:nvGrpSpPr>
        <p:grpSpPr>
          <a:xfrm>
            <a:off x="8378354" y="-382920"/>
            <a:ext cx="2248219" cy="2241733"/>
            <a:chOff x="3918325" y="1776454"/>
            <a:chExt cx="515883" cy="514371"/>
          </a:xfrm>
        </p:grpSpPr>
        <p:sp>
          <p:nvSpPr>
            <p:cNvPr id="2385" name="Google Shape;2385;p18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18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18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18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18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07" name="Google Shape;2407;p18"/>
          <p:cNvGrpSpPr/>
          <p:nvPr/>
        </p:nvGrpSpPr>
        <p:grpSpPr>
          <a:xfrm rot="10676851">
            <a:off x="-577221" y="-496002"/>
            <a:ext cx="1795415" cy="1784107"/>
            <a:chOff x="1633692" y="2513994"/>
            <a:chExt cx="731546" cy="726938"/>
          </a:xfrm>
        </p:grpSpPr>
        <p:sp>
          <p:nvSpPr>
            <p:cNvPr id="2408" name="Google Shape;2408;p18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18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18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18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18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18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18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18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18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18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18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18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18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18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18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18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18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18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18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18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18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18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18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18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18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18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18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18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18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18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18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18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18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18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18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18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18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18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18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18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18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18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18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18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18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18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18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18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18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18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18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18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18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18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18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1_1_1_1"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" name="Google Shape;2504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05" name="Google Shape;2505;p19"/>
          <p:cNvSpPr/>
          <p:nvPr/>
        </p:nvSpPr>
        <p:spPr>
          <a:xfrm flipH="1" rot="7555611">
            <a:off x="-1809330" y="3587524"/>
            <a:ext cx="2906946" cy="2845838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6" name="Google Shape;2506;p19"/>
          <p:cNvGrpSpPr/>
          <p:nvPr/>
        </p:nvGrpSpPr>
        <p:grpSpPr>
          <a:xfrm flipH="1" rot="3939622">
            <a:off x="1476397" y="4376386"/>
            <a:ext cx="1689243" cy="1678603"/>
            <a:chOff x="1633692" y="2513994"/>
            <a:chExt cx="731546" cy="726938"/>
          </a:xfrm>
        </p:grpSpPr>
        <p:sp>
          <p:nvSpPr>
            <p:cNvPr id="2507" name="Google Shape;2507;p19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9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9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9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9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9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9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9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19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19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19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19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19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19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19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19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19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19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19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19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19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19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19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19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19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19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19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19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19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19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19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19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19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19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19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19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19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19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19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19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19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19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19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19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19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19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19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19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19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19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19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19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19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19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19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19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19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19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19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19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19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19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19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19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19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19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19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19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19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19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19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19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19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19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19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19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19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19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19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19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19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19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19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19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19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19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19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19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19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19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19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19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19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19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19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02" name="Google Shape;2602;p19"/>
          <p:cNvSpPr/>
          <p:nvPr/>
        </p:nvSpPr>
        <p:spPr>
          <a:xfrm flipH="1" rot="-8696466">
            <a:off x="6880067" y="3901065"/>
            <a:ext cx="2575901" cy="3169992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3" name="Google Shape;2603;p19"/>
          <p:cNvGrpSpPr/>
          <p:nvPr/>
        </p:nvGrpSpPr>
        <p:grpSpPr>
          <a:xfrm flipH="1" rot="10800000">
            <a:off x="-815095" y="3284002"/>
            <a:ext cx="1851092" cy="1845616"/>
            <a:chOff x="3918325" y="1776454"/>
            <a:chExt cx="515883" cy="514371"/>
          </a:xfrm>
        </p:grpSpPr>
        <p:sp>
          <p:nvSpPr>
            <p:cNvPr id="2604" name="Google Shape;2604;p19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19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19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19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19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19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19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19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19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19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19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19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19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19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19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19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19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19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19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19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19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19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6" name="Google Shape;2626;p19"/>
          <p:cNvSpPr/>
          <p:nvPr/>
        </p:nvSpPr>
        <p:spPr>
          <a:xfrm flipH="1" rot="9329495">
            <a:off x="8518002" y="2729501"/>
            <a:ext cx="1387665" cy="2644913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27" name="Google Shape;2627;p19"/>
          <p:cNvGrpSpPr/>
          <p:nvPr/>
        </p:nvGrpSpPr>
        <p:grpSpPr>
          <a:xfrm flipH="1" rot="10800000">
            <a:off x="8228943" y="-488086"/>
            <a:ext cx="1851092" cy="1845616"/>
            <a:chOff x="3918325" y="1776454"/>
            <a:chExt cx="515883" cy="514371"/>
          </a:xfrm>
        </p:grpSpPr>
        <p:sp>
          <p:nvSpPr>
            <p:cNvPr id="2628" name="Google Shape;2628;p19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19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19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19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19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19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19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19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19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19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19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19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19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19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19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19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19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19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19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19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19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19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50" name="Google Shape;2650;p19"/>
          <p:cNvSpPr/>
          <p:nvPr/>
        </p:nvSpPr>
        <p:spPr>
          <a:xfrm rot="7777378">
            <a:off x="-714679" y="128553"/>
            <a:ext cx="1673874" cy="1064613"/>
          </a:xfrm>
          <a:custGeom>
            <a:rect b="b" l="l" r="r" t="t"/>
            <a:pathLst>
              <a:path extrusionOk="0" h="7167" w="11269">
                <a:moveTo>
                  <a:pt x="6159" y="923"/>
                </a:moveTo>
                <a:lnTo>
                  <a:pt x="6159" y="923"/>
                </a:lnTo>
                <a:cubicBezTo>
                  <a:pt x="6186" y="1034"/>
                  <a:pt x="6173" y="1074"/>
                  <a:pt x="6129" y="1074"/>
                </a:cubicBezTo>
                <a:cubicBezTo>
                  <a:pt x="6105" y="1074"/>
                  <a:pt x="6070" y="1062"/>
                  <a:pt x="6028" y="1043"/>
                </a:cubicBezTo>
                <a:cubicBezTo>
                  <a:pt x="6075" y="1001"/>
                  <a:pt x="6105" y="971"/>
                  <a:pt x="6159" y="923"/>
                </a:cubicBezTo>
                <a:close/>
                <a:moveTo>
                  <a:pt x="6238" y="1236"/>
                </a:moveTo>
                <a:cubicBezTo>
                  <a:pt x="6275" y="1236"/>
                  <a:pt x="6319" y="1256"/>
                  <a:pt x="6373" y="1293"/>
                </a:cubicBezTo>
                <a:cubicBezTo>
                  <a:pt x="6272" y="1311"/>
                  <a:pt x="6212" y="1329"/>
                  <a:pt x="6117" y="1347"/>
                </a:cubicBezTo>
                <a:cubicBezTo>
                  <a:pt x="6154" y="1270"/>
                  <a:pt x="6191" y="1236"/>
                  <a:pt x="6238" y="1236"/>
                </a:cubicBezTo>
                <a:close/>
                <a:moveTo>
                  <a:pt x="3887" y="1627"/>
                </a:moveTo>
                <a:cubicBezTo>
                  <a:pt x="4066" y="1645"/>
                  <a:pt x="3858" y="1842"/>
                  <a:pt x="4007" y="1883"/>
                </a:cubicBezTo>
                <a:cubicBezTo>
                  <a:pt x="4030" y="1824"/>
                  <a:pt x="4054" y="1764"/>
                  <a:pt x="4078" y="1704"/>
                </a:cubicBezTo>
                <a:cubicBezTo>
                  <a:pt x="4090" y="1710"/>
                  <a:pt x="4102" y="1710"/>
                  <a:pt x="4114" y="1710"/>
                </a:cubicBezTo>
                <a:cubicBezTo>
                  <a:pt x="4114" y="1788"/>
                  <a:pt x="4114" y="1865"/>
                  <a:pt x="4114" y="1979"/>
                </a:cubicBezTo>
                <a:cubicBezTo>
                  <a:pt x="3911" y="1931"/>
                  <a:pt x="3720" y="1901"/>
                  <a:pt x="3553" y="1800"/>
                </a:cubicBezTo>
                <a:lnTo>
                  <a:pt x="3548" y="1800"/>
                </a:lnTo>
                <a:cubicBezTo>
                  <a:pt x="3548" y="1800"/>
                  <a:pt x="3548" y="1794"/>
                  <a:pt x="3548" y="1794"/>
                </a:cubicBezTo>
                <a:cubicBezTo>
                  <a:pt x="3548" y="1794"/>
                  <a:pt x="3553" y="1794"/>
                  <a:pt x="3553" y="1800"/>
                </a:cubicBezTo>
                <a:cubicBezTo>
                  <a:pt x="3661" y="1740"/>
                  <a:pt x="3774" y="1686"/>
                  <a:pt x="3887" y="1627"/>
                </a:cubicBezTo>
                <a:close/>
                <a:moveTo>
                  <a:pt x="3541" y="1804"/>
                </a:moveTo>
                <a:cubicBezTo>
                  <a:pt x="3529" y="1886"/>
                  <a:pt x="3512" y="1968"/>
                  <a:pt x="3500" y="2038"/>
                </a:cubicBezTo>
                <a:cubicBezTo>
                  <a:pt x="3583" y="2086"/>
                  <a:pt x="3655" y="2128"/>
                  <a:pt x="3726" y="2169"/>
                </a:cubicBezTo>
                <a:cubicBezTo>
                  <a:pt x="3565" y="2152"/>
                  <a:pt x="3404" y="2134"/>
                  <a:pt x="3237" y="2116"/>
                </a:cubicBezTo>
                <a:cubicBezTo>
                  <a:pt x="3232" y="2074"/>
                  <a:pt x="3226" y="2026"/>
                  <a:pt x="3226" y="2014"/>
                </a:cubicBezTo>
                <a:cubicBezTo>
                  <a:pt x="3337" y="1938"/>
                  <a:pt x="3436" y="1874"/>
                  <a:pt x="3541" y="1804"/>
                </a:cubicBezTo>
                <a:close/>
                <a:moveTo>
                  <a:pt x="2671" y="2271"/>
                </a:moveTo>
                <a:cubicBezTo>
                  <a:pt x="2689" y="2283"/>
                  <a:pt x="2707" y="2295"/>
                  <a:pt x="2725" y="2307"/>
                </a:cubicBezTo>
                <a:cubicBezTo>
                  <a:pt x="2689" y="2354"/>
                  <a:pt x="2653" y="2402"/>
                  <a:pt x="2617" y="2450"/>
                </a:cubicBezTo>
                <a:cubicBezTo>
                  <a:pt x="2600" y="2438"/>
                  <a:pt x="2588" y="2426"/>
                  <a:pt x="2570" y="2414"/>
                </a:cubicBezTo>
                <a:cubicBezTo>
                  <a:pt x="2606" y="2366"/>
                  <a:pt x="2635" y="2318"/>
                  <a:pt x="2671" y="2271"/>
                </a:cubicBezTo>
                <a:close/>
                <a:moveTo>
                  <a:pt x="3506" y="2372"/>
                </a:moveTo>
                <a:lnTo>
                  <a:pt x="3506" y="2372"/>
                </a:lnTo>
                <a:cubicBezTo>
                  <a:pt x="3369" y="2444"/>
                  <a:pt x="3279" y="2491"/>
                  <a:pt x="3184" y="2539"/>
                </a:cubicBezTo>
                <a:cubicBezTo>
                  <a:pt x="3243" y="2450"/>
                  <a:pt x="3351" y="2396"/>
                  <a:pt x="3506" y="2372"/>
                </a:cubicBezTo>
                <a:close/>
                <a:moveTo>
                  <a:pt x="9378" y="3797"/>
                </a:moveTo>
                <a:cubicBezTo>
                  <a:pt x="9384" y="3880"/>
                  <a:pt x="9354" y="3958"/>
                  <a:pt x="9289" y="4018"/>
                </a:cubicBezTo>
                <a:cubicBezTo>
                  <a:pt x="9217" y="3982"/>
                  <a:pt x="9140" y="3940"/>
                  <a:pt x="9038" y="3892"/>
                </a:cubicBezTo>
                <a:cubicBezTo>
                  <a:pt x="9158" y="3857"/>
                  <a:pt x="9259" y="3833"/>
                  <a:pt x="9378" y="3797"/>
                </a:cubicBezTo>
                <a:close/>
                <a:moveTo>
                  <a:pt x="9009" y="4030"/>
                </a:moveTo>
                <a:lnTo>
                  <a:pt x="9009" y="4030"/>
                </a:lnTo>
                <a:cubicBezTo>
                  <a:pt x="8976" y="4095"/>
                  <a:pt x="8938" y="4126"/>
                  <a:pt x="8886" y="4126"/>
                </a:cubicBezTo>
                <a:cubicBezTo>
                  <a:pt x="8881" y="4126"/>
                  <a:pt x="8876" y="4125"/>
                  <a:pt x="8871" y="4125"/>
                </a:cubicBezTo>
                <a:cubicBezTo>
                  <a:pt x="8913" y="4095"/>
                  <a:pt x="8949" y="4065"/>
                  <a:pt x="9009" y="4030"/>
                </a:cubicBezTo>
                <a:close/>
                <a:moveTo>
                  <a:pt x="614" y="4059"/>
                </a:moveTo>
                <a:cubicBezTo>
                  <a:pt x="650" y="4083"/>
                  <a:pt x="680" y="4101"/>
                  <a:pt x="716" y="4125"/>
                </a:cubicBezTo>
                <a:cubicBezTo>
                  <a:pt x="710" y="4143"/>
                  <a:pt x="698" y="4155"/>
                  <a:pt x="692" y="4173"/>
                </a:cubicBezTo>
                <a:lnTo>
                  <a:pt x="686" y="4173"/>
                </a:lnTo>
                <a:cubicBezTo>
                  <a:pt x="656" y="4155"/>
                  <a:pt x="620" y="4137"/>
                  <a:pt x="584" y="4113"/>
                </a:cubicBezTo>
                <a:cubicBezTo>
                  <a:pt x="584" y="4113"/>
                  <a:pt x="602" y="4077"/>
                  <a:pt x="614" y="4059"/>
                </a:cubicBezTo>
                <a:close/>
                <a:moveTo>
                  <a:pt x="9766" y="4149"/>
                </a:moveTo>
                <a:cubicBezTo>
                  <a:pt x="9778" y="4167"/>
                  <a:pt x="9796" y="4185"/>
                  <a:pt x="9808" y="4196"/>
                </a:cubicBezTo>
                <a:lnTo>
                  <a:pt x="9703" y="4307"/>
                </a:lnTo>
                <a:lnTo>
                  <a:pt x="9653" y="4250"/>
                </a:lnTo>
                <a:cubicBezTo>
                  <a:pt x="9688" y="4220"/>
                  <a:pt x="9730" y="4185"/>
                  <a:pt x="9766" y="4149"/>
                </a:cubicBezTo>
                <a:close/>
                <a:moveTo>
                  <a:pt x="8812" y="4089"/>
                </a:moveTo>
                <a:lnTo>
                  <a:pt x="8812" y="4089"/>
                </a:lnTo>
                <a:cubicBezTo>
                  <a:pt x="8668" y="4259"/>
                  <a:pt x="8551" y="4366"/>
                  <a:pt x="8396" y="4366"/>
                </a:cubicBezTo>
                <a:cubicBezTo>
                  <a:pt x="8370" y="4366"/>
                  <a:pt x="8344" y="4363"/>
                  <a:pt x="8317" y="4357"/>
                </a:cubicBezTo>
                <a:cubicBezTo>
                  <a:pt x="8406" y="4280"/>
                  <a:pt x="8490" y="4202"/>
                  <a:pt x="8585" y="4143"/>
                </a:cubicBezTo>
                <a:cubicBezTo>
                  <a:pt x="8639" y="4113"/>
                  <a:pt x="8705" y="4113"/>
                  <a:pt x="8812" y="4089"/>
                </a:cubicBezTo>
                <a:close/>
                <a:moveTo>
                  <a:pt x="7840" y="4864"/>
                </a:moveTo>
                <a:cubicBezTo>
                  <a:pt x="7846" y="4888"/>
                  <a:pt x="7852" y="4912"/>
                  <a:pt x="7858" y="4936"/>
                </a:cubicBezTo>
                <a:cubicBezTo>
                  <a:pt x="7780" y="4954"/>
                  <a:pt x="7703" y="4977"/>
                  <a:pt x="7631" y="4995"/>
                </a:cubicBezTo>
                <a:cubicBezTo>
                  <a:pt x="7625" y="4977"/>
                  <a:pt x="7619" y="4966"/>
                  <a:pt x="7614" y="4948"/>
                </a:cubicBezTo>
                <a:cubicBezTo>
                  <a:pt x="7685" y="4918"/>
                  <a:pt x="7763" y="4888"/>
                  <a:pt x="7840" y="4864"/>
                </a:cubicBezTo>
                <a:close/>
                <a:moveTo>
                  <a:pt x="7476" y="4977"/>
                </a:moveTo>
                <a:cubicBezTo>
                  <a:pt x="7482" y="4989"/>
                  <a:pt x="7482" y="5007"/>
                  <a:pt x="7488" y="5037"/>
                </a:cubicBezTo>
                <a:cubicBezTo>
                  <a:pt x="7460" y="5037"/>
                  <a:pt x="7433" y="5042"/>
                  <a:pt x="7405" y="5043"/>
                </a:cubicBezTo>
                <a:lnTo>
                  <a:pt x="7405" y="5043"/>
                </a:lnTo>
                <a:cubicBezTo>
                  <a:pt x="7404" y="5041"/>
                  <a:pt x="7393" y="5007"/>
                  <a:pt x="7393" y="5007"/>
                </a:cubicBezTo>
                <a:cubicBezTo>
                  <a:pt x="7423" y="4995"/>
                  <a:pt x="7453" y="4989"/>
                  <a:pt x="7476" y="4977"/>
                </a:cubicBezTo>
                <a:close/>
                <a:moveTo>
                  <a:pt x="6284" y="4966"/>
                </a:moveTo>
                <a:cubicBezTo>
                  <a:pt x="6326" y="4977"/>
                  <a:pt x="6367" y="4989"/>
                  <a:pt x="6409" y="5007"/>
                </a:cubicBezTo>
                <a:cubicBezTo>
                  <a:pt x="6403" y="5031"/>
                  <a:pt x="6391" y="5049"/>
                  <a:pt x="6385" y="5073"/>
                </a:cubicBezTo>
                <a:cubicBezTo>
                  <a:pt x="6344" y="5055"/>
                  <a:pt x="6302" y="5043"/>
                  <a:pt x="6266" y="5025"/>
                </a:cubicBezTo>
                <a:cubicBezTo>
                  <a:pt x="6260" y="5019"/>
                  <a:pt x="6284" y="4966"/>
                  <a:pt x="6284" y="4966"/>
                </a:cubicBezTo>
                <a:close/>
                <a:moveTo>
                  <a:pt x="6964" y="5138"/>
                </a:moveTo>
                <a:lnTo>
                  <a:pt x="6993" y="5216"/>
                </a:lnTo>
                <a:cubicBezTo>
                  <a:pt x="6892" y="5240"/>
                  <a:pt x="6791" y="5270"/>
                  <a:pt x="6689" y="5293"/>
                </a:cubicBezTo>
                <a:lnTo>
                  <a:pt x="6678" y="5258"/>
                </a:lnTo>
                <a:cubicBezTo>
                  <a:pt x="6773" y="5216"/>
                  <a:pt x="6868" y="5180"/>
                  <a:pt x="6964" y="5138"/>
                </a:cubicBezTo>
                <a:close/>
                <a:moveTo>
                  <a:pt x="6497" y="5327"/>
                </a:moveTo>
                <a:cubicBezTo>
                  <a:pt x="6515" y="5327"/>
                  <a:pt x="6533" y="5327"/>
                  <a:pt x="6552" y="5329"/>
                </a:cubicBezTo>
                <a:cubicBezTo>
                  <a:pt x="6326" y="5466"/>
                  <a:pt x="5861" y="5639"/>
                  <a:pt x="5664" y="5651"/>
                </a:cubicBezTo>
                <a:cubicBezTo>
                  <a:pt x="5789" y="5508"/>
                  <a:pt x="5968" y="5520"/>
                  <a:pt x="6105" y="5454"/>
                </a:cubicBezTo>
                <a:cubicBezTo>
                  <a:pt x="6218" y="5395"/>
                  <a:pt x="6336" y="5327"/>
                  <a:pt x="6497" y="5327"/>
                </a:cubicBezTo>
                <a:close/>
                <a:moveTo>
                  <a:pt x="5358" y="5712"/>
                </a:moveTo>
                <a:cubicBezTo>
                  <a:pt x="5393" y="5712"/>
                  <a:pt x="5429" y="5719"/>
                  <a:pt x="5467" y="5735"/>
                </a:cubicBezTo>
                <a:cubicBezTo>
                  <a:pt x="5342" y="5776"/>
                  <a:pt x="5211" y="5824"/>
                  <a:pt x="5086" y="5866"/>
                </a:cubicBezTo>
                <a:cubicBezTo>
                  <a:pt x="5086" y="5866"/>
                  <a:pt x="5074" y="5854"/>
                  <a:pt x="5044" y="5818"/>
                </a:cubicBezTo>
                <a:cubicBezTo>
                  <a:pt x="5157" y="5777"/>
                  <a:pt x="5250" y="5712"/>
                  <a:pt x="5358" y="5712"/>
                </a:cubicBezTo>
                <a:close/>
                <a:moveTo>
                  <a:pt x="4823" y="5866"/>
                </a:moveTo>
                <a:cubicBezTo>
                  <a:pt x="4829" y="5890"/>
                  <a:pt x="4835" y="5908"/>
                  <a:pt x="4841" y="5925"/>
                </a:cubicBezTo>
                <a:lnTo>
                  <a:pt x="4621" y="5991"/>
                </a:lnTo>
                <a:cubicBezTo>
                  <a:pt x="4621" y="5973"/>
                  <a:pt x="4615" y="5955"/>
                  <a:pt x="4609" y="5931"/>
                </a:cubicBezTo>
                <a:cubicBezTo>
                  <a:pt x="4680" y="5914"/>
                  <a:pt x="4752" y="5890"/>
                  <a:pt x="4823" y="5866"/>
                </a:cubicBezTo>
                <a:close/>
                <a:moveTo>
                  <a:pt x="4293" y="6051"/>
                </a:moveTo>
                <a:cubicBezTo>
                  <a:pt x="4078" y="6176"/>
                  <a:pt x="3852" y="6253"/>
                  <a:pt x="3601" y="6253"/>
                </a:cubicBezTo>
                <a:cubicBezTo>
                  <a:pt x="3595" y="6259"/>
                  <a:pt x="3589" y="6259"/>
                  <a:pt x="3589" y="6259"/>
                </a:cubicBezTo>
                <a:cubicBezTo>
                  <a:pt x="3583" y="6259"/>
                  <a:pt x="3583" y="6265"/>
                  <a:pt x="3577" y="6265"/>
                </a:cubicBezTo>
                <a:cubicBezTo>
                  <a:pt x="3577" y="6259"/>
                  <a:pt x="3583" y="6259"/>
                  <a:pt x="3583" y="6253"/>
                </a:cubicBezTo>
                <a:lnTo>
                  <a:pt x="3601" y="6253"/>
                </a:lnTo>
                <a:cubicBezTo>
                  <a:pt x="3810" y="6116"/>
                  <a:pt x="4048" y="6069"/>
                  <a:pt x="4293" y="6051"/>
                </a:cubicBezTo>
                <a:close/>
                <a:moveTo>
                  <a:pt x="2933" y="6420"/>
                </a:moveTo>
                <a:cubicBezTo>
                  <a:pt x="2931" y="6420"/>
                  <a:pt x="2929" y="6420"/>
                  <a:pt x="2928" y="6421"/>
                </a:cubicBezTo>
                <a:lnTo>
                  <a:pt x="2928" y="6421"/>
                </a:lnTo>
                <a:cubicBezTo>
                  <a:pt x="2930" y="6421"/>
                  <a:pt x="2932" y="6420"/>
                  <a:pt x="2933" y="6420"/>
                </a:cubicBezTo>
                <a:close/>
                <a:moveTo>
                  <a:pt x="2117" y="6325"/>
                </a:moveTo>
                <a:cubicBezTo>
                  <a:pt x="2123" y="6343"/>
                  <a:pt x="2135" y="6361"/>
                  <a:pt x="2146" y="6379"/>
                </a:cubicBezTo>
                <a:cubicBezTo>
                  <a:pt x="2111" y="6396"/>
                  <a:pt x="2069" y="6414"/>
                  <a:pt x="2033" y="6432"/>
                </a:cubicBezTo>
                <a:lnTo>
                  <a:pt x="2033" y="6426"/>
                </a:lnTo>
                <a:cubicBezTo>
                  <a:pt x="2033" y="6426"/>
                  <a:pt x="2009" y="6396"/>
                  <a:pt x="2015" y="6390"/>
                </a:cubicBezTo>
                <a:cubicBezTo>
                  <a:pt x="2045" y="6367"/>
                  <a:pt x="2081" y="6343"/>
                  <a:pt x="2117" y="6325"/>
                </a:cubicBezTo>
                <a:close/>
                <a:moveTo>
                  <a:pt x="2349" y="6673"/>
                </a:moveTo>
                <a:cubicBezTo>
                  <a:pt x="2363" y="6673"/>
                  <a:pt x="2377" y="6674"/>
                  <a:pt x="2391" y="6677"/>
                </a:cubicBezTo>
                <a:cubicBezTo>
                  <a:pt x="2397" y="6700"/>
                  <a:pt x="2403" y="6724"/>
                  <a:pt x="2415" y="6742"/>
                </a:cubicBezTo>
                <a:cubicBezTo>
                  <a:pt x="2307" y="6778"/>
                  <a:pt x="2200" y="6808"/>
                  <a:pt x="2093" y="6838"/>
                </a:cubicBezTo>
                <a:lnTo>
                  <a:pt x="2093" y="6844"/>
                </a:lnTo>
                <a:cubicBezTo>
                  <a:pt x="2087" y="6826"/>
                  <a:pt x="2081" y="6808"/>
                  <a:pt x="2075" y="6796"/>
                </a:cubicBezTo>
                <a:cubicBezTo>
                  <a:pt x="2165" y="6748"/>
                  <a:pt x="2245" y="6673"/>
                  <a:pt x="2349" y="6673"/>
                </a:cubicBezTo>
                <a:close/>
                <a:moveTo>
                  <a:pt x="1643" y="6872"/>
                </a:moveTo>
                <a:cubicBezTo>
                  <a:pt x="1670" y="6872"/>
                  <a:pt x="1696" y="6874"/>
                  <a:pt x="1723" y="6879"/>
                </a:cubicBezTo>
                <a:cubicBezTo>
                  <a:pt x="1729" y="6903"/>
                  <a:pt x="1729" y="6927"/>
                  <a:pt x="1729" y="6951"/>
                </a:cubicBezTo>
                <a:cubicBezTo>
                  <a:pt x="1604" y="6957"/>
                  <a:pt x="1473" y="6963"/>
                  <a:pt x="1348" y="6969"/>
                </a:cubicBezTo>
                <a:cubicBezTo>
                  <a:pt x="1447" y="6907"/>
                  <a:pt x="1543" y="6872"/>
                  <a:pt x="1643" y="6872"/>
                </a:cubicBezTo>
                <a:close/>
                <a:moveTo>
                  <a:pt x="9277" y="0"/>
                </a:moveTo>
                <a:cubicBezTo>
                  <a:pt x="9034" y="0"/>
                  <a:pt x="8793" y="64"/>
                  <a:pt x="8561" y="136"/>
                </a:cubicBezTo>
                <a:cubicBezTo>
                  <a:pt x="8293" y="220"/>
                  <a:pt x="8025" y="297"/>
                  <a:pt x="7745" y="339"/>
                </a:cubicBezTo>
                <a:cubicBezTo>
                  <a:pt x="7482" y="375"/>
                  <a:pt x="7220" y="429"/>
                  <a:pt x="6958" y="488"/>
                </a:cubicBezTo>
                <a:cubicBezTo>
                  <a:pt x="6678" y="554"/>
                  <a:pt x="6397" y="631"/>
                  <a:pt x="6117" y="709"/>
                </a:cubicBezTo>
                <a:cubicBezTo>
                  <a:pt x="5807" y="798"/>
                  <a:pt x="5491" y="882"/>
                  <a:pt x="5181" y="977"/>
                </a:cubicBezTo>
                <a:cubicBezTo>
                  <a:pt x="5151" y="989"/>
                  <a:pt x="5133" y="1037"/>
                  <a:pt x="5110" y="1072"/>
                </a:cubicBezTo>
                <a:cubicBezTo>
                  <a:pt x="5181" y="1090"/>
                  <a:pt x="5259" y="1102"/>
                  <a:pt x="5330" y="1120"/>
                </a:cubicBezTo>
                <a:cubicBezTo>
                  <a:pt x="5366" y="1221"/>
                  <a:pt x="5300" y="1239"/>
                  <a:pt x="5229" y="1263"/>
                </a:cubicBezTo>
                <a:cubicBezTo>
                  <a:pt x="5115" y="1293"/>
                  <a:pt x="4990" y="1299"/>
                  <a:pt x="4949" y="1436"/>
                </a:cubicBezTo>
                <a:cubicBezTo>
                  <a:pt x="4996" y="1484"/>
                  <a:pt x="5050" y="1531"/>
                  <a:pt x="5092" y="1567"/>
                </a:cubicBezTo>
                <a:cubicBezTo>
                  <a:pt x="5100" y="1569"/>
                  <a:pt x="5108" y="1569"/>
                  <a:pt x="5115" y="1569"/>
                </a:cubicBezTo>
                <a:cubicBezTo>
                  <a:pt x="5178" y="1569"/>
                  <a:pt x="5235" y="1529"/>
                  <a:pt x="5296" y="1529"/>
                </a:cubicBezTo>
                <a:cubicBezTo>
                  <a:pt x="5324" y="1529"/>
                  <a:pt x="5353" y="1537"/>
                  <a:pt x="5384" y="1561"/>
                </a:cubicBezTo>
                <a:cubicBezTo>
                  <a:pt x="5259" y="1716"/>
                  <a:pt x="4966" y="1591"/>
                  <a:pt x="4913" y="1853"/>
                </a:cubicBezTo>
                <a:cubicBezTo>
                  <a:pt x="4958" y="1889"/>
                  <a:pt x="4998" y="1905"/>
                  <a:pt x="5040" y="1905"/>
                </a:cubicBezTo>
                <a:cubicBezTo>
                  <a:pt x="5076" y="1905"/>
                  <a:pt x="5113" y="1893"/>
                  <a:pt x="5157" y="1871"/>
                </a:cubicBezTo>
                <a:cubicBezTo>
                  <a:pt x="5254" y="1820"/>
                  <a:pt x="5367" y="1764"/>
                  <a:pt x="5470" y="1764"/>
                </a:cubicBezTo>
                <a:cubicBezTo>
                  <a:pt x="5475" y="1764"/>
                  <a:pt x="5480" y="1764"/>
                  <a:pt x="5485" y="1764"/>
                </a:cubicBezTo>
                <a:cubicBezTo>
                  <a:pt x="5492" y="1764"/>
                  <a:pt x="5498" y="1764"/>
                  <a:pt x="5504" y="1764"/>
                </a:cubicBezTo>
                <a:cubicBezTo>
                  <a:pt x="5620" y="1764"/>
                  <a:pt x="5705" y="1714"/>
                  <a:pt x="5801" y="1675"/>
                </a:cubicBezTo>
                <a:cubicBezTo>
                  <a:pt x="6016" y="1591"/>
                  <a:pt x="6230" y="1508"/>
                  <a:pt x="6451" y="1454"/>
                </a:cubicBezTo>
                <a:cubicBezTo>
                  <a:pt x="6594" y="1418"/>
                  <a:pt x="6755" y="1448"/>
                  <a:pt x="6898" y="1412"/>
                </a:cubicBezTo>
                <a:cubicBezTo>
                  <a:pt x="7077" y="1371"/>
                  <a:pt x="7250" y="1317"/>
                  <a:pt x="7441" y="1299"/>
                </a:cubicBezTo>
                <a:cubicBezTo>
                  <a:pt x="7608" y="1281"/>
                  <a:pt x="7780" y="1233"/>
                  <a:pt x="7953" y="1204"/>
                </a:cubicBezTo>
                <a:cubicBezTo>
                  <a:pt x="8245" y="1162"/>
                  <a:pt x="8532" y="1072"/>
                  <a:pt x="8824" y="1043"/>
                </a:cubicBezTo>
                <a:cubicBezTo>
                  <a:pt x="8974" y="1025"/>
                  <a:pt x="9123" y="1013"/>
                  <a:pt x="9270" y="1013"/>
                </a:cubicBezTo>
                <a:cubicBezTo>
                  <a:pt x="9666" y="1013"/>
                  <a:pt x="10043" y="1100"/>
                  <a:pt x="10374" y="1400"/>
                </a:cubicBezTo>
                <a:cubicBezTo>
                  <a:pt x="10606" y="1609"/>
                  <a:pt x="10684" y="1883"/>
                  <a:pt x="10702" y="2157"/>
                </a:cubicBezTo>
                <a:cubicBezTo>
                  <a:pt x="10714" y="2318"/>
                  <a:pt x="10589" y="2503"/>
                  <a:pt x="10487" y="2652"/>
                </a:cubicBezTo>
                <a:cubicBezTo>
                  <a:pt x="10368" y="2819"/>
                  <a:pt x="10219" y="2974"/>
                  <a:pt x="10070" y="3117"/>
                </a:cubicBezTo>
                <a:cubicBezTo>
                  <a:pt x="9897" y="3284"/>
                  <a:pt x="9730" y="3487"/>
                  <a:pt x="9515" y="3559"/>
                </a:cubicBezTo>
                <a:cubicBezTo>
                  <a:pt x="9325" y="3630"/>
                  <a:pt x="9158" y="3749"/>
                  <a:pt x="8955" y="3803"/>
                </a:cubicBezTo>
                <a:cubicBezTo>
                  <a:pt x="8675" y="3880"/>
                  <a:pt x="8418" y="4047"/>
                  <a:pt x="8150" y="4173"/>
                </a:cubicBezTo>
                <a:cubicBezTo>
                  <a:pt x="8007" y="4238"/>
                  <a:pt x="7864" y="4304"/>
                  <a:pt x="7715" y="4351"/>
                </a:cubicBezTo>
                <a:cubicBezTo>
                  <a:pt x="7387" y="4453"/>
                  <a:pt x="7053" y="4530"/>
                  <a:pt x="6725" y="4632"/>
                </a:cubicBezTo>
                <a:cubicBezTo>
                  <a:pt x="6397" y="4733"/>
                  <a:pt x="6069" y="4858"/>
                  <a:pt x="5741" y="4966"/>
                </a:cubicBezTo>
                <a:cubicBezTo>
                  <a:pt x="5378" y="5091"/>
                  <a:pt x="5008" y="5204"/>
                  <a:pt x="4639" y="5323"/>
                </a:cubicBezTo>
                <a:cubicBezTo>
                  <a:pt x="4484" y="5371"/>
                  <a:pt x="4323" y="5407"/>
                  <a:pt x="4174" y="5466"/>
                </a:cubicBezTo>
                <a:cubicBezTo>
                  <a:pt x="4030" y="5520"/>
                  <a:pt x="3834" y="5454"/>
                  <a:pt x="3756" y="5651"/>
                </a:cubicBezTo>
                <a:cubicBezTo>
                  <a:pt x="3756" y="5652"/>
                  <a:pt x="3755" y="5653"/>
                  <a:pt x="3752" y="5653"/>
                </a:cubicBezTo>
                <a:cubicBezTo>
                  <a:pt x="3743" y="5653"/>
                  <a:pt x="3717" y="5645"/>
                  <a:pt x="3703" y="5645"/>
                </a:cubicBezTo>
                <a:cubicBezTo>
                  <a:pt x="3655" y="5645"/>
                  <a:pt x="3607" y="5645"/>
                  <a:pt x="3565" y="5657"/>
                </a:cubicBezTo>
                <a:cubicBezTo>
                  <a:pt x="3375" y="5711"/>
                  <a:pt x="3196" y="5776"/>
                  <a:pt x="3011" y="5824"/>
                </a:cubicBezTo>
                <a:cubicBezTo>
                  <a:pt x="2835" y="5865"/>
                  <a:pt x="2740" y="6045"/>
                  <a:pt x="2544" y="6045"/>
                </a:cubicBezTo>
                <a:cubicBezTo>
                  <a:pt x="2540" y="6045"/>
                  <a:pt x="2537" y="6045"/>
                  <a:pt x="2534" y="6045"/>
                </a:cubicBezTo>
                <a:lnTo>
                  <a:pt x="2534" y="6045"/>
                </a:lnTo>
                <a:cubicBezTo>
                  <a:pt x="2556" y="6078"/>
                  <a:pt x="2583" y="6111"/>
                  <a:pt x="2601" y="6111"/>
                </a:cubicBezTo>
                <a:cubicBezTo>
                  <a:pt x="2603" y="6111"/>
                  <a:pt x="2604" y="6111"/>
                  <a:pt x="2606" y="6110"/>
                </a:cubicBezTo>
                <a:cubicBezTo>
                  <a:pt x="2737" y="6104"/>
                  <a:pt x="2874" y="6110"/>
                  <a:pt x="2987" y="6057"/>
                </a:cubicBezTo>
                <a:cubicBezTo>
                  <a:pt x="3027" y="6037"/>
                  <a:pt x="3062" y="6029"/>
                  <a:pt x="3095" y="6029"/>
                </a:cubicBezTo>
                <a:cubicBezTo>
                  <a:pt x="3152" y="6029"/>
                  <a:pt x="3203" y="6052"/>
                  <a:pt x="3255" y="6074"/>
                </a:cubicBezTo>
                <a:cubicBezTo>
                  <a:pt x="3267" y="6080"/>
                  <a:pt x="3273" y="6098"/>
                  <a:pt x="3291" y="6122"/>
                </a:cubicBezTo>
                <a:cubicBezTo>
                  <a:pt x="3249" y="6158"/>
                  <a:pt x="3214" y="6200"/>
                  <a:pt x="3190" y="6224"/>
                </a:cubicBezTo>
                <a:cubicBezTo>
                  <a:pt x="3118" y="6206"/>
                  <a:pt x="3059" y="6188"/>
                  <a:pt x="3005" y="6170"/>
                </a:cubicBezTo>
                <a:cubicBezTo>
                  <a:pt x="2975" y="6265"/>
                  <a:pt x="2951" y="6343"/>
                  <a:pt x="2927" y="6420"/>
                </a:cubicBezTo>
                <a:lnTo>
                  <a:pt x="2939" y="6420"/>
                </a:lnTo>
                <a:lnTo>
                  <a:pt x="2927" y="6426"/>
                </a:lnTo>
                <a:cubicBezTo>
                  <a:pt x="3065" y="6390"/>
                  <a:pt x="3202" y="6355"/>
                  <a:pt x="3339" y="6319"/>
                </a:cubicBezTo>
                <a:cubicBezTo>
                  <a:pt x="3416" y="6295"/>
                  <a:pt x="3500" y="6283"/>
                  <a:pt x="3577" y="6265"/>
                </a:cubicBezTo>
                <a:lnTo>
                  <a:pt x="3577" y="6265"/>
                </a:lnTo>
                <a:cubicBezTo>
                  <a:pt x="3524" y="6384"/>
                  <a:pt x="3404" y="6396"/>
                  <a:pt x="3297" y="6432"/>
                </a:cubicBezTo>
                <a:cubicBezTo>
                  <a:pt x="3196" y="6462"/>
                  <a:pt x="3082" y="6486"/>
                  <a:pt x="3011" y="6545"/>
                </a:cubicBezTo>
                <a:cubicBezTo>
                  <a:pt x="2924" y="6614"/>
                  <a:pt x="2834" y="6641"/>
                  <a:pt x="2736" y="6641"/>
                </a:cubicBezTo>
                <a:cubicBezTo>
                  <a:pt x="2680" y="6641"/>
                  <a:pt x="2621" y="6632"/>
                  <a:pt x="2558" y="6617"/>
                </a:cubicBezTo>
                <a:cubicBezTo>
                  <a:pt x="2623" y="6581"/>
                  <a:pt x="2689" y="6545"/>
                  <a:pt x="2755" y="6510"/>
                </a:cubicBezTo>
                <a:cubicBezTo>
                  <a:pt x="2808" y="6480"/>
                  <a:pt x="2868" y="6450"/>
                  <a:pt x="2927" y="6426"/>
                </a:cubicBezTo>
                <a:cubicBezTo>
                  <a:pt x="2927" y="6423"/>
                  <a:pt x="2927" y="6421"/>
                  <a:pt x="2928" y="6421"/>
                </a:cubicBezTo>
                <a:lnTo>
                  <a:pt x="2928" y="6421"/>
                </a:lnTo>
                <a:cubicBezTo>
                  <a:pt x="2876" y="6427"/>
                  <a:pt x="2824" y="6432"/>
                  <a:pt x="2772" y="6438"/>
                </a:cubicBezTo>
                <a:cubicBezTo>
                  <a:pt x="2761" y="6420"/>
                  <a:pt x="2743" y="6402"/>
                  <a:pt x="2731" y="6384"/>
                </a:cubicBezTo>
                <a:cubicBezTo>
                  <a:pt x="2716" y="6326"/>
                  <a:pt x="2689" y="6275"/>
                  <a:pt x="2638" y="6275"/>
                </a:cubicBezTo>
                <a:cubicBezTo>
                  <a:pt x="2626" y="6275"/>
                  <a:pt x="2614" y="6278"/>
                  <a:pt x="2600" y="6283"/>
                </a:cubicBezTo>
                <a:cubicBezTo>
                  <a:pt x="2558" y="6301"/>
                  <a:pt x="2528" y="6355"/>
                  <a:pt x="2498" y="6390"/>
                </a:cubicBezTo>
                <a:cubicBezTo>
                  <a:pt x="2468" y="6432"/>
                  <a:pt x="2451" y="6480"/>
                  <a:pt x="2421" y="6534"/>
                </a:cubicBezTo>
                <a:cubicBezTo>
                  <a:pt x="2331" y="6462"/>
                  <a:pt x="2260" y="6402"/>
                  <a:pt x="2188" y="6349"/>
                </a:cubicBezTo>
                <a:cubicBezTo>
                  <a:pt x="2224" y="6307"/>
                  <a:pt x="2248" y="6277"/>
                  <a:pt x="2272" y="6247"/>
                </a:cubicBezTo>
                <a:cubicBezTo>
                  <a:pt x="2218" y="6203"/>
                  <a:pt x="2165" y="6189"/>
                  <a:pt x="2108" y="6189"/>
                </a:cubicBezTo>
                <a:cubicBezTo>
                  <a:pt x="2058" y="6189"/>
                  <a:pt x="2006" y="6200"/>
                  <a:pt x="1950" y="6212"/>
                </a:cubicBezTo>
                <a:cubicBezTo>
                  <a:pt x="1777" y="6247"/>
                  <a:pt x="1604" y="6253"/>
                  <a:pt x="1425" y="6271"/>
                </a:cubicBezTo>
                <a:cubicBezTo>
                  <a:pt x="1420" y="6272"/>
                  <a:pt x="1415" y="6272"/>
                  <a:pt x="1409" y="6272"/>
                </a:cubicBezTo>
                <a:cubicBezTo>
                  <a:pt x="1385" y="6272"/>
                  <a:pt x="1355" y="6266"/>
                  <a:pt x="1330" y="6266"/>
                </a:cubicBezTo>
                <a:cubicBezTo>
                  <a:pt x="1313" y="6266"/>
                  <a:pt x="1298" y="6269"/>
                  <a:pt x="1288" y="6277"/>
                </a:cubicBezTo>
                <a:cubicBezTo>
                  <a:pt x="1232" y="6318"/>
                  <a:pt x="1178" y="6334"/>
                  <a:pt x="1127" y="6334"/>
                </a:cubicBezTo>
                <a:cubicBezTo>
                  <a:pt x="1017" y="6334"/>
                  <a:pt x="917" y="6259"/>
                  <a:pt x="823" y="6206"/>
                </a:cubicBezTo>
                <a:cubicBezTo>
                  <a:pt x="751" y="6170"/>
                  <a:pt x="686" y="6080"/>
                  <a:pt x="668" y="6003"/>
                </a:cubicBezTo>
                <a:cubicBezTo>
                  <a:pt x="620" y="5764"/>
                  <a:pt x="656" y="5520"/>
                  <a:pt x="698" y="5287"/>
                </a:cubicBezTo>
                <a:cubicBezTo>
                  <a:pt x="710" y="5210"/>
                  <a:pt x="757" y="5138"/>
                  <a:pt x="793" y="5067"/>
                </a:cubicBezTo>
                <a:cubicBezTo>
                  <a:pt x="829" y="4989"/>
                  <a:pt x="877" y="4912"/>
                  <a:pt x="918" y="4834"/>
                </a:cubicBezTo>
                <a:cubicBezTo>
                  <a:pt x="1055" y="4602"/>
                  <a:pt x="1175" y="4351"/>
                  <a:pt x="1342" y="4131"/>
                </a:cubicBezTo>
                <a:cubicBezTo>
                  <a:pt x="1479" y="3952"/>
                  <a:pt x="1693" y="3827"/>
                  <a:pt x="1830" y="3642"/>
                </a:cubicBezTo>
                <a:cubicBezTo>
                  <a:pt x="1962" y="3469"/>
                  <a:pt x="2140" y="3404"/>
                  <a:pt x="2319" y="3368"/>
                </a:cubicBezTo>
                <a:cubicBezTo>
                  <a:pt x="2403" y="3350"/>
                  <a:pt x="2445" y="3284"/>
                  <a:pt x="2445" y="3272"/>
                </a:cubicBezTo>
                <a:cubicBezTo>
                  <a:pt x="2427" y="3153"/>
                  <a:pt x="2510" y="3147"/>
                  <a:pt x="2588" y="3129"/>
                </a:cubicBezTo>
                <a:cubicBezTo>
                  <a:pt x="2653" y="3105"/>
                  <a:pt x="2778" y="3105"/>
                  <a:pt x="2790" y="3076"/>
                </a:cubicBezTo>
                <a:cubicBezTo>
                  <a:pt x="2832" y="2915"/>
                  <a:pt x="2981" y="2927"/>
                  <a:pt x="3077" y="2897"/>
                </a:cubicBezTo>
                <a:cubicBezTo>
                  <a:pt x="3196" y="2867"/>
                  <a:pt x="3261" y="2801"/>
                  <a:pt x="3321" y="2712"/>
                </a:cubicBezTo>
                <a:cubicBezTo>
                  <a:pt x="3387" y="2724"/>
                  <a:pt x="3440" y="2736"/>
                  <a:pt x="3494" y="2748"/>
                </a:cubicBezTo>
                <a:cubicBezTo>
                  <a:pt x="3500" y="2688"/>
                  <a:pt x="3506" y="2646"/>
                  <a:pt x="3506" y="2634"/>
                </a:cubicBezTo>
                <a:cubicBezTo>
                  <a:pt x="3643" y="2563"/>
                  <a:pt x="3756" y="2473"/>
                  <a:pt x="3875" y="2456"/>
                </a:cubicBezTo>
                <a:cubicBezTo>
                  <a:pt x="4036" y="2438"/>
                  <a:pt x="4150" y="2354"/>
                  <a:pt x="4281" y="2283"/>
                </a:cubicBezTo>
                <a:cubicBezTo>
                  <a:pt x="4358" y="2235"/>
                  <a:pt x="4436" y="2181"/>
                  <a:pt x="4519" y="2152"/>
                </a:cubicBezTo>
                <a:cubicBezTo>
                  <a:pt x="4650" y="2104"/>
                  <a:pt x="4710" y="2026"/>
                  <a:pt x="4710" y="1907"/>
                </a:cubicBezTo>
                <a:cubicBezTo>
                  <a:pt x="4627" y="1877"/>
                  <a:pt x="4567" y="1853"/>
                  <a:pt x="4501" y="1830"/>
                </a:cubicBezTo>
                <a:cubicBezTo>
                  <a:pt x="4501" y="1836"/>
                  <a:pt x="4501" y="1836"/>
                  <a:pt x="4501" y="1836"/>
                </a:cubicBezTo>
                <a:lnTo>
                  <a:pt x="4501" y="1842"/>
                </a:lnTo>
                <a:cubicBezTo>
                  <a:pt x="4507" y="1919"/>
                  <a:pt x="4472" y="1967"/>
                  <a:pt x="4400" y="1997"/>
                </a:cubicBezTo>
                <a:cubicBezTo>
                  <a:pt x="4239" y="2056"/>
                  <a:pt x="4078" y="2122"/>
                  <a:pt x="3917" y="2187"/>
                </a:cubicBezTo>
                <a:cubicBezTo>
                  <a:pt x="3887" y="2199"/>
                  <a:pt x="3858" y="2229"/>
                  <a:pt x="3828" y="2253"/>
                </a:cubicBezTo>
                <a:cubicBezTo>
                  <a:pt x="3750" y="2283"/>
                  <a:pt x="3667" y="2312"/>
                  <a:pt x="3589" y="2342"/>
                </a:cubicBezTo>
                <a:cubicBezTo>
                  <a:pt x="3583" y="2324"/>
                  <a:pt x="3571" y="2312"/>
                  <a:pt x="3565" y="2301"/>
                </a:cubicBezTo>
                <a:cubicBezTo>
                  <a:pt x="3619" y="2259"/>
                  <a:pt x="3679" y="2217"/>
                  <a:pt x="3732" y="2175"/>
                </a:cubicBezTo>
                <a:lnTo>
                  <a:pt x="3732" y="2169"/>
                </a:lnTo>
                <a:cubicBezTo>
                  <a:pt x="3762" y="2199"/>
                  <a:pt x="3798" y="2223"/>
                  <a:pt x="3828" y="2247"/>
                </a:cubicBezTo>
                <a:cubicBezTo>
                  <a:pt x="3822" y="2169"/>
                  <a:pt x="3846" y="2122"/>
                  <a:pt x="3929" y="2086"/>
                </a:cubicBezTo>
                <a:cubicBezTo>
                  <a:pt x="4120" y="2014"/>
                  <a:pt x="4311" y="1925"/>
                  <a:pt x="4495" y="1842"/>
                </a:cubicBezTo>
                <a:cubicBezTo>
                  <a:pt x="4495" y="1836"/>
                  <a:pt x="4495" y="1836"/>
                  <a:pt x="4495" y="1830"/>
                </a:cubicBezTo>
                <a:lnTo>
                  <a:pt x="4501" y="1830"/>
                </a:lnTo>
                <a:cubicBezTo>
                  <a:pt x="4495" y="1800"/>
                  <a:pt x="4489" y="1758"/>
                  <a:pt x="4478" y="1752"/>
                </a:cubicBezTo>
                <a:cubicBezTo>
                  <a:pt x="4364" y="1722"/>
                  <a:pt x="4251" y="1692"/>
                  <a:pt x="4168" y="1675"/>
                </a:cubicBezTo>
                <a:cubicBezTo>
                  <a:pt x="4156" y="1573"/>
                  <a:pt x="4144" y="1502"/>
                  <a:pt x="4132" y="1406"/>
                </a:cubicBezTo>
                <a:cubicBezTo>
                  <a:pt x="4030" y="1526"/>
                  <a:pt x="4001" y="1537"/>
                  <a:pt x="3828" y="1555"/>
                </a:cubicBezTo>
                <a:cubicBezTo>
                  <a:pt x="3810" y="1555"/>
                  <a:pt x="3786" y="1567"/>
                  <a:pt x="3762" y="1579"/>
                </a:cubicBezTo>
                <a:cubicBezTo>
                  <a:pt x="3607" y="1645"/>
                  <a:pt x="3446" y="1704"/>
                  <a:pt x="3291" y="1776"/>
                </a:cubicBezTo>
                <a:cubicBezTo>
                  <a:pt x="2862" y="1973"/>
                  <a:pt x="2451" y="2199"/>
                  <a:pt x="2033" y="2426"/>
                </a:cubicBezTo>
                <a:cubicBezTo>
                  <a:pt x="1902" y="2497"/>
                  <a:pt x="1783" y="2599"/>
                  <a:pt x="1652" y="2682"/>
                </a:cubicBezTo>
                <a:cubicBezTo>
                  <a:pt x="1556" y="2748"/>
                  <a:pt x="1520" y="2831"/>
                  <a:pt x="1526" y="2944"/>
                </a:cubicBezTo>
                <a:cubicBezTo>
                  <a:pt x="1538" y="2938"/>
                  <a:pt x="1550" y="2927"/>
                  <a:pt x="1562" y="2927"/>
                </a:cubicBezTo>
                <a:cubicBezTo>
                  <a:pt x="1562" y="2925"/>
                  <a:pt x="1563" y="2925"/>
                  <a:pt x="1564" y="2925"/>
                </a:cubicBezTo>
                <a:cubicBezTo>
                  <a:pt x="1569" y="2925"/>
                  <a:pt x="1580" y="2933"/>
                  <a:pt x="1580" y="2933"/>
                </a:cubicBezTo>
                <a:cubicBezTo>
                  <a:pt x="1562" y="3034"/>
                  <a:pt x="1550" y="3141"/>
                  <a:pt x="1532" y="3266"/>
                </a:cubicBezTo>
                <a:cubicBezTo>
                  <a:pt x="1425" y="3231"/>
                  <a:pt x="1318" y="3201"/>
                  <a:pt x="1216" y="3171"/>
                </a:cubicBezTo>
                <a:cubicBezTo>
                  <a:pt x="1097" y="3260"/>
                  <a:pt x="900" y="3278"/>
                  <a:pt x="883" y="3493"/>
                </a:cubicBezTo>
                <a:cubicBezTo>
                  <a:pt x="912" y="3541"/>
                  <a:pt x="948" y="3600"/>
                  <a:pt x="990" y="3672"/>
                </a:cubicBezTo>
                <a:cubicBezTo>
                  <a:pt x="943" y="3665"/>
                  <a:pt x="901" y="3662"/>
                  <a:pt x="863" y="3662"/>
                </a:cubicBezTo>
                <a:cubicBezTo>
                  <a:pt x="695" y="3662"/>
                  <a:pt x="608" y="3731"/>
                  <a:pt x="501" y="3916"/>
                </a:cubicBezTo>
                <a:cubicBezTo>
                  <a:pt x="465" y="3976"/>
                  <a:pt x="417" y="4030"/>
                  <a:pt x="388" y="4095"/>
                </a:cubicBezTo>
                <a:cubicBezTo>
                  <a:pt x="286" y="4298"/>
                  <a:pt x="173" y="4495"/>
                  <a:pt x="102" y="4703"/>
                </a:cubicBezTo>
                <a:cubicBezTo>
                  <a:pt x="24" y="4930"/>
                  <a:pt x="84" y="5174"/>
                  <a:pt x="6" y="5401"/>
                </a:cubicBezTo>
                <a:cubicBezTo>
                  <a:pt x="0" y="5419"/>
                  <a:pt x="30" y="5443"/>
                  <a:pt x="36" y="5460"/>
                </a:cubicBezTo>
                <a:cubicBezTo>
                  <a:pt x="54" y="5520"/>
                  <a:pt x="84" y="5580"/>
                  <a:pt x="84" y="5639"/>
                </a:cubicBezTo>
                <a:cubicBezTo>
                  <a:pt x="102" y="5943"/>
                  <a:pt x="191" y="6229"/>
                  <a:pt x="298" y="6510"/>
                </a:cubicBezTo>
                <a:cubicBezTo>
                  <a:pt x="322" y="6563"/>
                  <a:pt x="382" y="6605"/>
                  <a:pt x="423" y="6647"/>
                </a:cubicBezTo>
                <a:cubicBezTo>
                  <a:pt x="447" y="6671"/>
                  <a:pt x="489" y="6683"/>
                  <a:pt x="495" y="6706"/>
                </a:cubicBezTo>
                <a:cubicBezTo>
                  <a:pt x="549" y="6987"/>
                  <a:pt x="793" y="7046"/>
                  <a:pt x="1002" y="7148"/>
                </a:cubicBezTo>
                <a:cubicBezTo>
                  <a:pt x="1027" y="7158"/>
                  <a:pt x="1065" y="7167"/>
                  <a:pt x="1095" y="7167"/>
                </a:cubicBezTo>
                <a:cubicBezTo>
                  <a:pt x="1115" y="7167"/>
                  <a:pt x="1132" y="7163"/>
                  <a:pt x="1139" y="7154"/>
                </a:cubicBezTo>
                <a:cubicBezTo>
                  <a:pt x="1166" y="7119"/>
                  <a:pt x="1191" y="7108"/>
                  <a:pt x="1215" y="7108"/>
                </a:cubicBezTo>
                <a:cubicBezTo>
                  <a:pt x="1254" y="7108"/>
                  <a:pt x="1289" y="7137"/>
                  <a:pt x="1330" y="7148"/>
                </a:cubicBezTo>
                <a:cubicBezTo>
                  <a:pt x="1351" y="7155"/>
                  <a:pt x="1376" y="7158"/>
                  <a:pt x="1400" y="7158"/>
                </a:cubicBezTo>
                <a:cubicBezTo>
                  <a:pt x="1417" y="7158"/>
                  <a:pt x="1434" y="7156"/>
                  <a:pt x="1449" y="7154"/>
                </a:cubicBezTo>
                <a:cubicBezTo>
                  <a:pt x="1547" y="7140"/>
                  <a:pt x="1655" y="7093"/>
                  <a:pt x="1746" y="7093"/>
                </a:cubicBezTo>
                <a:cubicBezTo>
                  <a:pt x="1772" y="7093"/>
                  <a:pt x="1796" y="7097"/>
                  <a:pt x="1819" y="7106"/>
                </a:cubicBezTo>
                <a:cubicBezTo>
                  <a:pt x="1859" y="7123"/>
                  <a:pt x="1894" y="7130"/>
                  <a:pt x="1927" y="7130"/>
                </a:cubicBezTo>
                <a:cubicBezTo>
                  <a:pt x="2047" y="7130"/>
                  <a:pt x="2128" y="7038"/>
                  <a:pt x="2236" y="6987"/>
                </a:cubicBezTo>
                <a:cubicBezTo>
                  <a:pt x="2281" y="7041"/>
                  <a:pt x="2316" y="7061"/>
                  <a:pt x="2348" y="7061"/>
                </a:cubicBezTo>
                <a:cubicBezTo>
                  <a:pt x="2429" y="7061"/>
                  <a:pt x="2479" y="6925"/>
                  <a:pt x="2570" y="6903"/>
                </a:cubicBezTo>
                <a:cubicBezTo>
                  <a:pt x="2600" y="6921"/>
                  <a:pt x="2641" y="6945"/>
                  <a:pt x="2671" y="6963"/>
                </a:cubicBezTo>
                <a:cubicBezTo>
                  <a:pt x="2794" y="6949"/>
                  <a:pt x="2838" y="6763"/>
                  <a:pt x="2952" y="6763"/>
                </a:cubicBezTo>
                <a:cubicBezTo>
                  <a:pt x="2982" y="6763"/>
                  <a:pt x="3016" y="6775"/>
                  <a:pt x="3059" y="6808"/>
                </a:cubicBezTo>
                <a:cubicBezTo>
                  <a:pt x="3094" y="6748"/>
                  <a:pt x="3112" y="6671"/>
                  <a:pt x="3148" y="6665"/>
                </a:cubicBezTo>
                <a:cubicBezTo>
                  <a:pt x="3402" y="6608"/>
                  <a:pt x="3620" y="6425"/>
                  <a:pt x="3884" y="6425"/>
                </a:cubicBezTo>
                <a:cubicBezTo>
                  <a:pt x="3924" y="6425"/>
                  <a:pt x="3964" y="6429"/>
                  <a:pt x="4007" y="6438"/>
                </a:cubicBezTo>
                <a:cubicBezTo>
                  <a:pt x="4030" y="6390"/>
                  <a:pt x="4048" y="6343"/>
                  <a:pt x="4072" y="6295"/>
                </a:cubicBezTo>
                <a:cubicBezTo>
                  <a:pt x="4132" y="6337"/>
                  <a:pt x="4174" y="6367"/>
                  <a:pt x="4185" y="6373"/>
                </a:cubicBezTo>
                <a:cubicBezTo>
                  <a:pt x="4293" y="6319"/>
                  <a:pt x="4364" y="6283"/>
                  <a:pt x="4436" y="6247"/>
                </a:cubicBezTo>
                <a:cubicBezTo>
                  <a:pt x="4549" y="6182"/>
                  <a:pt x="4686" y="6218"/>
                  <a:pt x="4811" y="6146"/>
                </a:cubicBezTo>
                <a:cubicBezTo>
                  <a:pt x="4894" y="6098"/>
                  <a:pt x="5004" y="6085"/>
                  <a:pt x="5115" y="6085"/>
                </a:cubicBezTo>
                <a:cubicBezTo>
                  <a:pt x="5141" y="6085"/>
                  <a:pt x="5167" y="6085"/>
                  <a:pt x="5193" y="6086"/>
                </a:cubicBezTo>
                <a:cubicBezTo>
                  <a:pt x="5196" y="6087"/>
                  <a:pt x="5198" y="6087"/>
                  <a:pt x="5201" y="6087"/>
                </a:cubicBezTo>
                <a:cubicBezTo>
                  <a:pt x="5312" y="6087"/>
                  <a:pt x="5428" y="5966"/>
                  <a:pt x="5545" y="5902"/>
                </a:cubicBezTo>
                <a:cubicBezTo>
                  <a:pt x="5581" y="5884"/>
                  <a:pt x="5634" y="5890"/>
                  <a:pt x="5682" y="5872"/>
                </a:cubicBezTo>
                <a:cubicBezTo>
                  <a:pt x="5801" y="5818"/>
                  <a:pt x="5920" y="5758"/>
                  <a:pt x="6063" y="5699"/>
                </a:cubicBezTo>
                <a:cubicBezTo>
                  <a:pt x="6117" y="5705"/>
                  <a:pt x="6201" y="5711"/>
                  <a:pt x="6290" y="5717"/>
                </a:cubicBezTo>
                <a:cubicBezTo>
                  <a:pt x="6302" y="5574"/>
                  <a:pt x="6463" y="5645"/>
                  <a:pt x="6528" y="5562"/>
                </a:cubicBezTo>
                <a:cubicBezTo>
                  <a:pt x="6565" y="5516"/>
                  <a:pt x="6659" y="5480"/>
                  <a:pt x="6722" y="5480"/>
                </a:cubicBezTo>
                <a:cubicBezTo>
                  <a:pt x="6740" y="5480"/>
                  <a:pt x="6756" y="5483"/>
                  <a:pt x="6767" y="5490"/>
                </a:cubicBezTo>
                <a:cubicBezTo>
                  <a:pt x="6800" y="5512"/>
                  <a:pt x="6831" y="5520"/>
                  <a:pt x="6859" y="5520"/>
                </a:cubicBezTo>
                <a:cubicBezTo>
                  <a:pt x="6910" y="5520"/>
                  <a:pt x="6953" y="5495"/>
                  <a:pt x="6988" y="5472"/>
                </a:cubicBezTo>
                <a:cubicBezTo>
                  <a:pt x="7208" y="5335"/>
                  <a:pt x="7459" y="5270"/>
                  <a:pt x="7709" y="5222"/>
                </a:cubicBezTo>
                <a:cubicBezTo>
                  <a:pt x="7786" y="5210"/>
                  <a:pt x="7846" y="5192"/>
                  <a:pt x="7906" y="5132"/>
                </a:cubicBezTo>
                <a:cubicBezTo>
                  <a:pt x="7965" y="5079"/>
                  <a:pt x="8061" y="5061"/>
                  <a:pt x="8138" y="5031"/>
                </a:cubicBezTo>
                <a:cubicBezTo>
                  <a:pt x="8204" y="5007"/>
                  <a:pt x="8275" y="4983"/>
                  <a:pt x="8341" y="4960"/>
                </a:cubicBezTo>
                <a:cubicBezTo>
                  <a:pt x="8467" y="4911"/>
                  <a:pt x="8573" y="4796"/>
                  <a:pt x="8717" y="4796"/>
                </a:cubicBezTo>
                <a:cubicBezTo>
                  <a:pt x="8750" y="4796"/>
                  <a:pt x="8786" y="4802"/>
                  <a:pt x="8824" y="4817"/>
                </a:cubicBezTo>
                <a:cubicBezTo>
                  <a:pt x="8825" y="4817"/>
                  <a:pt x="8827" y="4817"/>
                  <a:pt x="8829" y="4817"/>
                </a:cubicBezTo>
                <a:cubicBezTo>
                  <a:pt x="8847" y="4817"/>
                  <a:pt x="8874" y="4791"/>
                  <a:pt x="8901" y="4775"/>
                </a:cubicBezTo>
                <a:cubicBezTo>
                  <a:pt x="9027" y="4697"/>
                  <a:pt x="9152" y="4608"/>
                  <a:pt x="9283" y="4542"/>
                </a:cubicBezTo>
                <a:cubicBezTo>
                  <a:pt x="9360" y="4506"/>
                  <a:pt x="9456" y="4518"/>
                  <a:pt x="9533" y="4483"/>
                </a:cubicBezTo>
                <a:cubicBezTo>
                  <a:pt x="9593" y="4459"/>
                  <a:pt x="9641" y="4387"/>
                  <a:pt x="9706" y="4357"/>
                </a:cubicBezTo>
                <a:cubicBezTo>
                  <a:pt x="10028" y="4196"/>
                  <a:pt x="10320" y="3988"/>
                  <a:pt x="10594" y="3755"/>
                </a:cubicBezTo>
                <a:cubicBezTo>
                  <a:pt x="10696" y="3666"/>
                  <a:pt x="10839" y="3588"/>
                  <a:pt x="10827" y="3415"/>
                </a:cubicBezTo>
                <a:cubicBezTo>
                  <a:pt x="10821" y="3392"/>
                  <a:pt x="10881" y="3368"/>
                  <a:pt x="10905" y="3338"/>
                </a:cubicBezTo>
                <a:cubicBezTo>
                  <a:pt x="11131" y="3117"/>
                  <a:pt x="11232" y="2843"/>
                  <a:pt x="11250" y="2539"/>
                </a:cubicBezTo>
                <a:lnTo>
                  <a:pt x="11244" y="2539"/>
                </a:lnTo>
                <a:cubicBezTo>
                  <a:pt x="11250" y="2473"/>
                  <a:pt x="11226" y="2414"/>
                  <a:pt x="11220" y="2354"/>
                </a:cubicBezTo>
                <a:cubicBezTo>
                  <a:pt x="11197" y="2068"/>
                  <a:pt x="11268" y="1776"/>
                  <a:pt x="11143" y="1508"/>
                </a:cubicBezTo>
                <a:cubicBezTo>
                  <a:pt x="11137" y="1490"/>
                  <a:pt x="11119" y="1484"/>
                  <a:pt x="11107" y="1472"/>
                </a:cubicBezTo>
                <a:cubicBezTo>
                  <a:pt x="11083" y="1490"/>
                  <a:pt x="11054" y="1514"/>
                  <a:pt x="10970" y="1579"/>
                </a:cubicBezTo>
                <a:cubicBezTo>
                  <a:pt x="10958" y="1502"/>
                  <a:pt x="10916" y="1436"/>
                  <a:pt x="10934" y="1394"/>
                </a:cubicBezTo>
                <a:cubicBezTo>
                  <a:pt x="10994" y="1239"/>
                  <a:pt x="10893" y="1156"/>
                  <a:pt x="10809" y="1060"/>
                </a:cubicBezTo>
                <a:cubicBezTo>
                  <a:pt x="10708" y="941"/>
                  <a:pt x="10589" y="840"/>
                  <a:pt x="10475" y="727"/>
                </a:cubicBezTo>
                <a:cubicBezTo>
                  <a:pt x="10374" y="625"/>
                  <a:pt x="10213" y="560"/>
                  <a:pt x="10213" y="381"/>
                </a:cubicBezTo>
                <a:cubicBezTo>
                  <a:pt x="10213" y="357"/>
                  <a:pt x="10195" y="327"/>
                  <a:pt x="10171" y="321"/>
                </a:cubicBezTo>
                <a:cubicBezTo>
                  <a:pt x="10034" y="244"/>
                  <a:pt x="9891" y="160"/>
                  <a:pt x="9748" y="95"/>
                </a:cubicBezTo>
                <a:cubicBezTo>
                  <a:pt x="9591" y="27"/>
                  <a:pt x="9434" y="0"/>
                  <a:pt x="92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1_1_1_1_1">
    <p:spTree>
      <p:nvGrpSpPr>
        <p:cNvPr id="2651" name="Shape 2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" name="Google Shape;2652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"/>
          <p:cNvSpPr txBox="1"/>
          <p:nvPr>
            <p:ph type="title"/>
          </p:nvPr>
        </p:nvSpPr>
        <p:spPr>
          <a:xfrm>
            <a:off x="2782500" y="1769950"/>
            <a:ext cx="3676500" cy="145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8" name="Google Shape;138;p3"/>
          <p:cNvSpPr txBox="1"/>
          <p:nvPr>
            <p:ph hasCustomPrompt="1" idx="2" type="title"/>
          </p:nvPr>
        </p:nvSpPr>
        <p:spPr>
          <a:xfrm>
            <a:off x="652700" y="1769950"/>
            <a:ext cx="1689300" cy="172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9" name="Google Shape;139;p3"/>
          <p:cNvSpPr txBox="1"/>
          <p:nvPr>
            <p:ph idx="1" type="subTitle"/>
          </p:nvPr>
        </p:nvSpPr>
        <p:spPr>
          <a:xfrm>
            <a:off x="2782500" y="3110400"/>
            <a:ext cx="3676500" cy="4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3"/>
          <p:cNvSpPr/>
          <p:nvPr/>
        </p:nvSpPr>
        <p:spPr>
          <a:xfrm>
            <a:off x="5818677" y="4797252"/>
            <a:ext cx="1175305" cy="789273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3"/>
          <p:cNvSpPr/>
          <p:nvPr/>
        </p:nvSpPr>
        <p:spPr>
          <a:xfrm>
            <a:off x="8039598" y="4207741"/>
            <a:ext cx="1387663" cy="2644941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3"/>
          <p:cNvSpPr/>
          <p:nvPr/>
        </p:nvSpPr>
        <p:spPr>
          <a:xfrm>
            <a:off x="7616639" y="2157449"/>
            <a:ext cx="2426438" cy="2986058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" name="Google Shape;143;p3"/>
          <p:cNvGrpSpPr/>
          <p:nvPr/>
        </p:nvGrpSpPr>
        <p:grpSpPr>
          <a:xfrm>
            <a:off x="6690656" y="3640434"/>
            <a:ext cx="1387674" cy="1383608"/>
            <a:chOff x="3918325" y="1776454"/>
            <a:chExt cx="515883" cy="514371"/>
          </a:xfrm>
        </p:grpSpPr>
        <p:sp>
          <p:nvSpPr>
            <p:cNvPr id="144" name="Google Shape;144;p3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8120456" y="2811149"/>
            <a:ext cx="1689287" cy="1678646"/>
            <a:chOff x="1633692" y="2513994"/>
            <a:chExt cx="731546" cy="726938"/>
          </a:xfrm>
        </p:grpSpPr>
        <p:sp>
          <p:nvSpPr>
            <p:cNvPr id="167" name="Google Shape;167;p3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3"/>
          <p:cNvSpPr/>
          <p:nvPr/>
        </p:nvSpPr>
        <p:spPr>
          <a:xfrm>
            <a:off x="6021753" y="-1681725"/>
            <a:ext cx="1970146" cy="2424529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"/>
          <p:cNvSpPr/>
          <p:nvPr/>
        </p:nvSpPr>
        <p:spPr>
          <a:xfrm rot="-6235655">
            <a:off x="7797142" y="-396063"/>
            <a:ext cx="1607673" cy="2572877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4" name="Google Shape;264;p3"/>
          <p:cNvGrpSpPr/>
          <p:nvPr/>
        </p:nvGrpSpPr>
        <p:grpSpPr>
          <a:xfrm>
            <a:off x="8039607" y="1980215"/>
            <a:ext cx="691837" cy="651595"/>
            <a:chOff x="6524350" y="2008875"/>
            <a:chExt cx="311400" cy="293300"/>
          </a:xfrm>
        </p:grpSpPr>
        <p:sp>
          <p:nvSpPr>
            <p:cNvPr id="265" name="Google Shape;265;p3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p21"/>
          <p:cNvSpPr txBox="1"/>
          <p:nvPr>
            <p:ph type="title"/>
          </p:nvPr>
        </p:nvSpPr>
        <p:spPr>
          <a:xfrm>
            <a:off x="3557400" y="3100288"/>
            <a:ext cx="43602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55" name="Google Shape;2655;p21"/>
          <p:cNvSpPr txBox="1"/>
          <p:nvPr>
            <p:ph idx="1" type="subTitle"/>
          </p:nvPr>
        </p:nvSpPr>
        <p:spPr>
          <a:xfrm>
            <a:off x="1226400" y="1511313"/>
            <a:ext cx="6691200" cy="14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56" name="Google Shape;2656;p21"/>
          <p:cNvSpPr/>
          <p:nvPr/>
        </p:nvSpPr>
        <p:spPr>
          <a:xfrm>
            <a:off x="592028" y="-618142"/>
            <a:ext cx="1244326" cy="1218190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7" name="Google Shape;2657;p21"/>
          <p:cNvSpPr/>
          <p:nvPr/>
        </p:nvSpPr>
        <p:spPr>
          <a:xfrm>
            <a:off x="-207268" y="-335349"/>
            <a:ext cx="1244332" cy="2371696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8" name="Google Shape;2658;p21"/>
          <p:cNvSpPr/>
          <p:nvPr/>
        </p:nvSpPr>
        <p:spPr>
          <a:xfrm rot="-3250260">
            <a:off x="71703" y="2806687"/>
            <a:ext cx="1283055" cy="2493527"/>
          </a:xfrm>
          <a:custGeom>
            <a:rect b="b" l="l" r="r" t="t"/>
            <a:pathLst>
              <a:path extrusionOk="0" h="28851" w="14846">
                <a:moveTo>
                  <a:pt x="317" y="12974"/>
                </a:moveTo>
                <a:cubicBezTo>
                  <a:pt x="394" y="12861"/>
                  <a:pt x="370" y="12741"/>
                  <a:pt x="251" y="12616"/>
                </a:cubicBezTo>
                <a:cubicBezTo>
                  <a:pt x="293" y="12592"/>
                  <a:pt x="329" y="12575"/>
                  <a:pt x="364" y="12551"/>
                </a:cubicBezTo>
                <a:cubicBezTo>
                  <a:pt x="394" y="12533"/>
                  <a:pt x="418" y="12509"/>
                  <a:pt x="460" y="12473"/>
                </a:cubicBezTo>
                <a:cubicBezTo>
                  <a:pt x="424" y="12461"/>
                  <a:pt x="406" y="12443"/>
                  <a:pt x="388" y="12449"/>
                </a:cubicBezTo>
                <a:cubicBezTo>
                  <a:pt x="299" y="12467"/>
                  <a:pt x="203" y="12551"/>
                  <a:pt x="108" y="12414"/>
                </a:cubicBezTo>
                <a:cubicBezTo>
                  <a:pt x="275" y="12312"/>
                  <a:pt x="484" y="12235"/>
                  <a:pt x="424" y="11960"/>
                </a:cubicBezTo>
                <a:cubicBezTo>
                  <a:pt x="335" y="11949"/>
                  <a:pt x="227" y="11931"/>
                  <a:pt x="114" y="11919"/>
                </a:cubicBezTo>
                <a:cubicBezTo>
                  <a:pt x="114" y="11895"/>
                  <a:pt x="108" y="11877"/>
                  <a:pt x="108" y="11859"/>
                </a:cubicBezTo>
                <a:cubicBezTo>
                  <a:pt x="215" y="11817"/>
                  <a:pt x="323" y="11782"/>
                  <a:pt x="430" y="11740"/>
                </a:cubicBezTo>
                <a:cubicBezTo>
                  <a:pt x="430" y="11728"/>
                  <a:pt x="436" y="11716"/>
                  <a:pt x="436" y="11698"/>
                </a:cubicBezTo>
                <a:cubicBezTo>
                  <a:pt x="388" y="11692"/>
                  <a:pt x="347" y="11674"/>
                  <a:pt x="305" y="11680"/>
                </a:cubicBezTo>
                <a:cubicBezTo>
                  <a:pt x="257" y="11680"/>
                  <a:pt x="215" y="11722"/>
                  <a:pt x="174" y="11716"/>
                </a:cubicBezTo>
                <a:cubicBezTo>
                  <a:pt x="132" y="11716"/>
                  <a:pt x="84" y="11680"/>
                  <a:pt x="37" y="11662"/>
                </a:cubicBezTo>
                <a:cubicBezTo>
                  <a:pt x="90" y="11537"/>
                  <a:pt x="186" y="11579"/>
                  <a:pt x="257" y="11573"/>
                </a:cubicBezTo>
                <a:cubicBezTo>
                  <a:pt x="537" y="11549"/>
                  <a:pt x="537" y="11555"/>
                  <a:pt x="573" y="11287"/>
                </a:cubicBezTo>
                <a:cubicBezTo>
                  <a:pt x="579" y="11257"/>
                  <a:pt x="573" y="11233"/>
                  <a:pt x="573" y="11185"/>
                </a:cubicBezTo>
                <a:cubicBezTo>
                  <a:pt x="508" y="11156"/>
                  <a:pt x="436" y="11126"/>
                  <a:pt x="358" y="11090"/>
                </a:cubicBezTo>
                <a:cubicBezTo>
                  <a:pt x="364" y="11078"/>
                  <a:pt x="370" y="11066"/>
                  <a:pt x="370" y="11054"/>
                </a:cubicBezTo>
                <a:lnTo>
                  <a:pt x="555" y="11054"/>
                </a:lnTo>
                <a:cubicBezTo>
                  <a:pt x="466" y="10959"/>
                  <a:pt x="406" y="10893"/>
                  <a:pt x="305" y="10786"/>
                </a:cubicBezTo>
                <a:lnTo>
                  <a:pt x="674" y="10786"/>
                </a:lnTo>
                <a:cubicBezTo>
                  <a:pt x="674" y="10774"/>
                  <a:pt x="680" y="10756"/>
                  <a:pt x="680" y="10744"/>
                </a:cubicBezTo>
                <a:cubicBezTo>
                  <a:pt x="585" y="10697"/>
                  <a:pt x="484" y="10613"/>
                  <a:pt x="382" y="10613"/>
                </a:cubicBezTo>
                <a:cubicBezTo>
                  <a:pt x="281" y="10613"/>
                  <a:pt x="180" y="10732"/>
                  <a:pt x="48" y="10631"/>
                </a:cubicBezTo>
                <a:cubicBezTo>
                  <a:pt x="168" y="10482"/>
                  <a:pt x="364" y="10577"/>
                  <a:pt x="502" y="10476"/>
                </a:cubicBezTo>
                <a:cubicBezTo>
                  <a:pt x="394" y="10303"/>
                  <a:pt x="221" y="10422"/>
                  <a:pt x="84" y="10369"/>
                </a:cubicBezTo>
                <a:cubicBezTo>
                  <a:pt x="120" y="10249"/>
                  <a:pt x="215" y="10273"/>
                  <a:pt x="299" y="10267"/>
                </a:cubicBezTo>
                <a:cubicBezTo>
                  <a:pt x="376" y="10267"/>
                  <a:pt x="448" y="10255"/>
                  <a:pt x="531" y="10196"/>
                </a:cubicBezTo>
                <a:cubicBezTo>
                  <a:pt x="394" y="10166"/>
                  <a:pt x="263" y="10130"/>
                  <a:pt x="114" y="10100"/>
                </a:cubicBezTo>
                <a:cubicBezTo>
                  <a:pt x="203" y="9945"/>
                  <a:pt x="347" y="9993"/>
                  <a:pt x="466" y="9957"/>
                </a:cubicBezTo>
                <a:cubicBezTo>
                  <a:pt x="376" y="9921"/>
                  <a:pt x="293" y="9892"/>
                  <a:pt x="197" y="9856"/>
                </a:cubicBezTo>
                <a:cubicBezTo>
                  <a:pt x="168" y="9719"/>
                  <a:pt x="323" y="9755"/>
                  <a:pt x="418" y="9677"/>
                </a:cubicBezTo>
                <a:cubicBezTo>
                  <a:pt x="335" y="9653"/>
                  <a:pt x="287" y="9635"/>
                  <a:pt x="209" y="9611"/>
                </a:cubicBezTo>
                <a:cubicBezTo>
                  <a:pt x="287" y="9558"/>
                  <a:pt x="352" y="9516"/>
                  <a:pt x="412" y="9468"/>
                </a:cubicBezTo>
                <a:cubicBezTo>
                  <a:pt x="406" y="9427"/>
                  <a:pt x="388" y="9373"/>
                  <a:pt x="376" y="9319"/>
                </a:cubicBezTo>
                <a:lnTo>
                  <a:pt x="531" y="9319"/>
                </a:lnTo>
                <a:cubicBezTo>
                  <a:pt x="484" y="9129"/>
                  <a:pt x="418" y="8944"/>
                  <a:pt x="400" y="8759"/>
                </a:cubicBezTo>
                <a:cubicBezTo>
                  <a:pt x="388" y="8598"/>
                  <a:pt x="376" y="8556"/>
                  <a:pt x="245" y="8592"/>
                </a:cubicBezTo>
                <a:cubicBezTo>
                  <a:pt x="215" y="8598"/>
                  <a:pt x="197" y="8622"/>
                  <a:pt x="168" y="8628"/>
                </a:cubicBezTo>
                <a:cubicBezTo>
                  <a:pt x="138" y="8634"/>
                  <a:pt x="102" y="8628"/>
                  <a:pt x="60" y="8592"/>
                </a:cubicBezTo>
                <a:cubicBezTo>
                  <a:pt x="120" y="8568"/>
                  <a:pt x="180" y="8538"/>
                  <a:pt x="239" y="8532"/>
                </a:cubicBezTo>
                <a:cubicBezTo>
                  <a:pt x="329" y="8520"/>
                  <a:pt x="454" y="8520"/>
                  <a:pt x="460" y="8413"/>
                </a:cubicBezTo>
                <a:cubicBezTo>
                  <a:pt x="466" y="8258"/>
                  <a:pt x="603" y="8067"/>
                  <a:pt x="388" y="7936"/>
                </a:cubicBezTo>
                <a:lnTo>
                  <a:pt x="388" y="7942"/>
                </a:lnTo>
                <a:cubicBezTo>
                  <a:pt x="317" y="7823"/>
                  <a:pt x="203" y="7996"/>
                  <a:pt x="108" y="7871"/>
                </a:cubicBezTo>
                <a:cubicBezTo>
                  <a:pt x="90" y="7793"/>
                  <a:pt x="144" y="7757"/>
                  <a:pt x="245" y="7775"/>
                </a:cubicBezTo>
                <a:cubicBezTo>
                  <a:pt x="341" y="7787"/>
                  <a:pt x="430" y="7811"/>
                  <a:pt x="513" y="7829"/>
                </a:cubicBezTo>
                <a:cubicBezTo>
                  <a:pt x="448" y="7710"/>
                  <a:pt x="394" y="7608"/>
                  <a:pt x="341" y="7507"/>
                </a:cubicBezTo>
                <a:lnTo>
                  <a:pt x="335" y="7513"/>
                </a:lnTo>
                <a:cubicBezTo>
                  <a:pt x="424" y="7477"/>
                  <a:pt x="508" y="7447"/>
                  <a:pt x="609" y="7411"/>
                </a:cubicBezTo>
                <a:cubicBezTo>
                  <a:pt x="454" y="7310"/>
                  <a:pt x="323" y="7221"/>
                  <a:pt x="150" y="7107"/>
                </a:cubicBezTo>
                <a:cubicBezTo>
                  <a:pt x="263" y="7060"/>
                  <a:pt x="335" y="7024"/>
                  <a:pt x="430" y="6982"/>
                </a:cubicBezTo>
                <a:cubicBezTo>
                  <a:pt x="382" y="6929"/>
                  <a:pt x="347" y="6881"/>
                  <a:pt x="311" y="6833"/>
                </a:cubicBezTo>
                <a:lnTo>
                  <a:pt x="317" y="6839"/>
                </a:lnTo>
                <a:cubicBezTo>
                  <a:pt x="329" y="6750"/>
                  <a:pt x="341" y="6666"/>
                  <a:pt x="352" y="6559"/>
                </a:cubicBezTo>
                <a:cubicBezTo>
                  <a:pt x="394" y="6571"/>
                  <a:pt x="460" y="6583"/>
                  <a:pt x="531" y="6607"/>
                </a:cubicBezTo>
                <a:cubicBezTo>
                  <a:pt x="519" y="6672"/>
                  <a:pt x="513" y="6732"/>
                  <a:pt x="502" y="6785"/>
                </a:cubicBezTo>
                <a:cubicBezTo>
                  <a:pt x="525" y="6791"/>
                  <a:pt x="543" y="6797"/>
                  <a:pt x="567" y="6797"/>
                </a:cubicBezTo>
                <a:cubicBezTo>
                  <a:pt x="573" y="6750"/>
                  <a:pt x="573" y="6696"/>
                  <a:pt x="585" y="6648"/>
                </a:cubicBezTo>
                <a:cubicBezTo>
                  <a:pt x="609" y="6577"/>
                  <a:pt x="591" y="6535"/>
                  <a:pt x="513" y="6505"/>
                </a:cubicBezTo>
                <a:cubicBezTo>
                  <a:pt x="478" y="6493"/>
                  <a:pt x="466" y="6416"/>
                  <a:pt x="436" y="6350"/>
                </a:cubicBezTo>
                <a:cubicBezTo>
                  <a:pt x="347" y="6350"/>
                  <a:pt x="239" y="6493"/>
                  <a:pt x="138" y="6344"/>
                </a:cubicBezTo>
                <a:cubicBezTo>
                  <a:pt x="221" y="6303"/>
                  <a:pt x="293" y="6261"/>
                  <a:pt x="394" y="6213"/>
                </a:cubicBezTo>
                <a:cubicBezTo>
                  <a:pt x="335" y="6165"/>
                  <a:pt x="293" y="6130"/>
                  <a:pt x="233" y="6094"/>
                </a:cubicBezTo>
                <a:cubicBezTo>
                  <a:pt x="335" y="5927"/>
                  <a:pt x="430" y="6094"/>
                  <a:pt x="519" y="6094"/>
                </a:cubicBezTo>
                <a:cubicBezTo>
                  <a:pt x="704" y="6094"/>
                  <a:pt x="567" y="6297"/>
                  <a:pt x="710" y="6326"/>
                </a:cubicBezTo>
                <a:cubicBezTo>
                  <a:pt x="764" y="6189"/>
                  <a:pt x="812" y="6052"/>
                  <a:pt x="871" y="5897"/>
                </a:cubicBezTo>
                <a:cubicBezTo>
                  <a:pt x="800" y="5951"/>
                  <a:pt x="746" y="5993"/>
                  <a:pt x="692" y="6034"/>
                </a:cubicBezTo>
                <a:cubicBezTo>
                  <a:pt x="686" y="6028"/>
                  <a:pt x="674" y="6016"/>
                  <a:pt x="668" y="6004"/>
                </a:cubicBezTo>
                <a:cubicBezTo>
                  <a:pt x="692" y="5945"/>
                  <a:pt x="716" y="5885"/>
                  <a:pt x="746" y="5826"/>
                </a:cubicBezTo>
                <a:cubicBezTo>
                  <a:pt x="573" y="5879"/>
                  <a:pt x="442" y="6046"/>
                  <a:pt x="209" y="5909"/>
                </a:cubicBezTo>
                <a:cubicBezTo>
                  <a:pt x="293" y="5849"/>
                  <a:pt x="364" y="5796"/>
                  <a:pt x="436" y="5748"/>
                </a:cubicBezTo>
                <a:cubicBezTo>
                  <a:pt x="358" y="5712"/>
                  <a:pt x="239" y="5820"/>
                  <a:pt x="180" y="5659"/>
                </a:cubicBezTo>
                <a:cubicBezTo>
                  <a:pt x="269" y="5623"/>
                  <a:pt x="358" y="5587"/>
                  <a:pt x="502" y="5533"/>
                </a:cubicBezTo>
                <a:cubicBezTo>
                  <a:pt x="341" y="5522"/>
                  <a:pt x="245" y="5516"/>
                  <a:pt x="138" y="5504"/>
                </a:cubicBezTo>
                <a:cubicBezTo>
                  <a:pt x="215" y="5295"/>
                  <a:pt x="376" y="5438"/>
                  <a:pt x="490" y="5367"/>
                </a:cubicBezTo>
                <a:cubicBezTo>
                  <a:pt x="424" y="5200"/>
                  <a:pt x="239" y="5378"/>
                  <a:pt x="174" y="5241"/>
                </a:cubicBezTo>
                <a:cubicBezTo>
                  <a:pt x="233" y="5122"/>
                  <a:pt x="364" y="5164"/>
                  <a:pt x="513" y="5122"/>
                </a:cubicBezTo>
                <a:cubicBezTo>
                  <a:pt x="388" y="5092"/>
                  <a:pt x="305" y="5074"/>
                  <a:pt x="221" y="5057"/>
                </a:cubicBezTo>
                <a:cubicBezTo>
                  <a:pt x="221" y="5045"/>
                  <a:pt x="221" y="5027"/>
                  <a:pt x="221" y="5009"/>
                </a:cubicBezTo>
                <a:cubicBezTo>
                  <a:pt x="299" y="4985"/>
                  <a:pt x="376" y="4961"/>
                  <a:pt x="508" y="4919"/>
                </a:cubicBezTo>
                <a:cubicBezTo>
                  <a:pt x="394" y="4890"/>
                  <a:pt x="323" y="4866"/>
                  <a:pt x="215" y="4836"/>
                </a:cubicBezTo>
                <a:cubicBezTo>
                  <a:pt x="281" y="4788"/>
                  <a:pt x="323" y="4752"/>
                  <a:pt x="352" y="4729"/>
                </a:cubicBezTo>
                <a:cubicBezTo>
                  <a:pt x="329" y="4723"/>
                  <a:pt x="269" y="4711"/>
                  <a:pt x="215" y="4699"/>
                </a:cubicBezTo>
                <a:cubicBezTo>
                  <a:pt x="245" y="4508"/>
                  <a:pt x="418" y="4627"/>
                  <a:pt x="537" y="4526"/>
                </a:cubicBezTo>
                <a:cubicBezTo>
                  <a:pt x="406" y="4496"/>
                  <a:pt x="317" y="4478"/>
                  <a:pt x="227" y="4454"/>
                </a:cubicBezTo>
                <a:cubicBezTo>
                  <a:pt x="227" y="4442"/>
                  <a:pt x="227" y="4431"/>
                  <a:pt x="221" y="4413"/>
                </a:cubicBezTo>
                <a:cubicBezTo>
                  <a:pt x="317" y="4401"/>
                  <a:pt x="412" y="4389"/>
                  <a:pt x="508" y="4371"/>
                </a:cubicBezTo>
                <a:cubicBezTo>
                  <a:pt x="513" y="4115"/>
                  <a:pt x="269" y="4347"/>
                  <a:pt x="197" y="4192"/>
                </a:cubicBezTo>
                <a:cubicBezTo>
                  <a:pt x="287" y="4138"/>
                  <a:pt x="388" y="4103"/>
                  <a:pt x="502" y="4120"/>
                </a:cubicBezTo>
                <a:cubicBezTo>
                  <a:pt x="531" y="3894"/>
                  <a:pt x="305" y="4055"/>
                  <a:pt x="251" y="3918"/>
                </a:cubicBezTo>
                <a:cubicBezTo>
                  <a:pt x="335" y="3894"/>
                  <a:pt x="412" y="3876"/>
                  <a:pt x="519" y="3840"/>
                </a:cubicBezTo>
                <a:cubicBezTo>
                  <a:pt x="448" y="3787"/>
                  <a:pt x="394" y="3745"/>
                  <a:pt x="335" y="3697"/>
                </a:cubicBezTo>
                <a:cubicBezTo>
                  <a:pt x="352" y="3685"/>
                  <a:pt x="364" y="3667"/>
                  <a:pt x="376" y="3667"/>
                </a:cubicBezTo>
                <a:cubicBezTo>
                  <a:pt x="448" y="3673"/>
                  <a:pt x="519" y="3691"/>
                  <a:pt x="591" y="3685"/>
                </a:cubicBezTo>
                <a:cubicBezTo>
                  <a:pt x="639" y="3685"/>
                  <a:pt x="734" y="3650"/>
                  <a:pt x="734" y="3638"/>
                </a:cubicBezTo>
                <a:cubicBezTo>
                  <a:pt x="722" y="3441"/>
                  <a:pt x="907" y="3417"/>
                  <a:pt x="1026" y="3310"/>
                </a:cubicBezTo>
                <a:cubicBezTo>
                  <a:pt x="967" y="3232"/>
                  <a:pt x="919" y="3167"/>
                  <a:pt x="859" y="3089"/>
                </a:cubicBezTo>
                <a:cubicBezTo>
                  <a:pt x="686" y="3351"/>
                  <a:pt x="543" y="3023"/>
                  <a:pt x="370" y="3101"/>
                </a:cubicBezTo>
                <a:cubicBezTo>
                  <a:pt x="388" y="3059"/>
                  <a:pt x="394" y="3029"/>
                  <a:pt x="406" y="3018"/>
                </a:cubicBezTo>
                <a:cubicBezTo>
                  <a:pt x="472" y="2958"/>
                  <a:pt x="573" y="2910"/>
                  <a:pt x="597" y="2839"/>
                </a:cubicBezTo>
                <a:cubicBezTo>
                  <a:pt x="621" y="2773"/>
                  <a:pt x="537" y="2684"/>
                  <a:pt x="531" y="2600"/>
                </a:cubicBezTo>
                <a:cubicBezTo>
                  <a:pt x="525" y="2547"/>
                  <a:pt x="573" y="2481"/>
                  <a:pt x="597" y="2415"/>
                </a:cubicBezTo>
                <a:cubicBezTo>
                  <a:pt x="525" y="2386"/>
                  <a:pt x="460" y="2368"/>
                  <a:pt x="388" y="2338"/>
                </a:cubicBezTo>
                <a:cubicBezTo>
                  <a:pt x="418" y="2302"/>
                  <a:pt x="436" y="2266"/>
                  <a:pt x="454" y="2266"/>
                </a:cubicBezTo>
                <a:cubicBezTo>
                  <a:pt x="537" y="2284"/>
                  <a:pt x="627" y="2308"/>
                  <a:pt x="710" y="2332"/>
                </a:cubicBezTo>
                <a:lnTo>
                  <a:pt x="704" y="2320"/>
                </a:lnTo>
                <a:lnTo>
                  <a:pt x="704" y="2582"/>
                </a:lnTo>
                <a:cubicBezTo>
                  <a:pt x="716" y="2588"/>
                  <a:pt x="728" y="2594"/>
                  <a:pt x="740" y="2594"/>
                </a:cubicBezTo>
                <a:cubicBezTo>
                  <a:pt x="770" y="2541"/>
                  <a:pt x="800" y="2481"/>
                  <a:pt x="829" y="2421"/>
                </a:cubicBezTo>
                <a:cubicBezTo>
                  <a:pt x="871" y="2427"/>
                  <a:pt x="907" y="2439"/>
                  <a:pt x="1008" y="2451"/>
                </a:cubicBezTo>
                <a:cubicBezTo>
                  <a:pt x="788" y="2278"/>
                  <a:pt x="823" y="2087"/>
                  <a:pt x="853" y="1897"/>
                </a:cubicBezTo>
                <a:cubicBezTo>
                  <a:pt x="883" y="1718"/>
                  <a:pt x="841" y="1521"/>
                  <a:pt x="1014" y="1366"/>
                </a:cubicBezTo>
                <a:cubicBezTo>
                  <a:pt x="895" y="1360"/>
                  <a:pt x="782" y="1348"/>
                  <a:pt x="651" y="1336"/>
                </a:cubicBezTo>
                <a:cubicBezTo>
                  <a:pt x="615" y="1450"/>
                  <a:pt x="549" y="1521"/>
                  <a:pt x="418" y="1473"/>
                </a:cubicBezTo>
                <a:cubicBezTo>
                  <a:pt x="394" y="1396"/>
                  <a:pt x="370" y="1318"/>
                  <a:pt x="341" y="1223"/>
                </a:cubicBezTo>
                <a:cubicBezTo>
                  <a:pt x="454" y="1211"/>
                  <a:pt x="567" y="1205"/>
                  <a:pt x="668" y="1193"/>
                </a:cubicBezTo>
                <a:cubicBezTo>
                  <a:pt x="633" y="1080"/>
                  <a:pt x="597" y="961"/>
                  <a:pt x="561" y="824"/>
                </a:cubicBezTo>
                <a:cubicBezTo>
                  <a:pt x="639" y="782"/>
                  <a:pt x="716" y="746"/>
                  <a:pt x="800" y="704"/>
                </a:cubicBezTo>
                <a:cubicBezTo>
                  <a:pt x="794" y="627"/>
                  <a:pt x="794" y="561"/>
                  <a:pt x="788" y="484"/>
                </a:cubicBezTo>
                <a:cubicBezTo>
                  <a:pt x="877" y="406"/>
                  <a:pt x="967" y="329"/>
                  <a:pt x="1080" y="233"/>
                </a:cubicBezTo>
                <a:cubicBezTo>
                  <a:pt x="1122" y="299"/>
                  <a:pt x="1163" y="359"/>
                  <a:pt x="1187" y="400"/>
                </a:cubicBezTo>
                <a:cubicBezTo>
                  <a:pt x="1360" y="382"/>
                  <a:pt x="1467" y="239"/>
                  <a:pt x="1670" y="275"/>
                </a:cubicBezTo>
                <a:cubicBezTo>
                  <a:pt x="1825" y="305"/>
                  <a:pt x="2004" y="239"/>
                  <a:pt x="2171" y="227"/>
                </a:cubicBezTo>
                <a:cubicBezTo>
                  <a:pt x="2386" y="221"/>
                  <a:pt x="2594" y="221"/>
                  <a:pt x="2809" y="221"/>
                </a:cubicBezTo>
                <a:cubicBezTo>
                  <a:pt x="2827" y="221"/>
                  <a:pt x="2851" y="227"/>
                  <a:pt x="2862" y="221"/>
                </a:cubicBezTo>
                <a:cubicBezTo>
                  <a:pt x="3119" y="96"/>
                  <a:pt x="3399" y="204"/>
                  <a:pt x="3661" y="138"/>
                </a:cubicBezTo>
                <a:cubicBezTo>
                  <a:pt x="3763" y="114"/>
                  <a:pt x="3888" y="174"/>
                  <a:pt x="3995" y="168"/>
                </a:cubicBezTo>
                <a:cubicBezTo>
                  <a:pt x="4287" y="162"/>
                  <a:pt x="4574" y="138"/>
                  <a:pt x="4866" y="120"/>
                </a:cubicBezTo>
                <a:cubicBezTo>
                  <a:pt x="4943" y="120"/>
                  <a:pt x="5021" y="126"/>
                  <a:pt x="5104" y="132"/>
                </a:cubicBezTo>
                <a:cubicBezTo>
                  <a:pt x="5390" y="144"/>
                  <a:pt x="5682" y="198"/>
                  <a:pt x="5969" y="90"/>
                </a:cubicBezTo>
                <a:cubicBezTo>
                  <a:pt x="5992" y="84"/>
                  <a:pt x="6022" y="66"/>
                  <a:pt x="6046" y="72"/>
                </a:cubicBezTo>
                <a:cubicBezTo>
                  <a:pt x="6434" y="150"/>
                  <a:pt x="6845" y="1"/>
                  <a:pt x="7221" y="174"/>
                </a:cubicBezTo>
                <a:cubicBezTo>
                  <a:pt x="7244" y="186"/>
                  <a:pt x="7280" y="198"/>
                  <a:pt x="7298" y="186"/>
                </a:cubicBezTo>
                <a:cubicBezTo>
                  <a:pt x="7519" y="72"/>
                  <a:pt x="7763" y="126"/>
                  <a:pt x="7990" y="108"/>
                </a:cubicBezTo>
                <a:cubicBezTo>
                  <a:pt x="8061" y="102"/>
                  <a:pt x="8133" y="168"/>
                  <a:pt x="8234" y="215"/>
                </a:cubicBezTo>
                <a:cubicBezTo>
                  <a:pt x="8240" y="209"/>
                  <a:pt x="8282" y="174"/>
                  <a:pt x="8318" y="144"/>
                </a:cubicBezTo>
                <a:cubicBezTo>
                  <a:pt x="8431" y="174"/>
                  <a:pt x="8538" y="204"/>
                  <a:pt x="8646" y="233"/>
                </a:cubicBezTo>
                <a:cubicBezTo>
                  <a:pt x="8485" y="275"/>
                  <a:pt x="8538" y="341"/>
                  <a:pt x="8640" y="454"/>
                </a:cubicBezTo>
                <a:cubicBezTo>
                  <a:pt x="8663" y="359"/>
                  <a:pt x="8681" y="299"/>
                  <a:pt x="8705" y="239"/>
                </a:cubicBezTo>
                <a:cubicBezTo>
                  <a:pt x="8741" y="215"/>
                  <a:pt x="8777" y="192"/>
                  <a:pt x="8830" y="156"/>
                </a:cubicBezTo>
                <a:cubicBezTo>
                  <a:pt x="8920" y="257"/>
                  <a:pt x="9027" y="388"/>
                  <a:pt x="9182" y="239"/>
                </a:cubicBezTo>
                <a:cubicBezTo>
                  <a:pt x="9486" y="299"/>
                  <a:pt x="9820" y="221"/>
                  <a:pt x="10082" y="466"/>
                </a:cubicBezTo>
                <a:cubicBezTo>
                  <a:pt x="10142" y="525"/>
                  <a:pt x="10225" y="567"/>
                  <a:pt x="10339" y="651"/>
                </a:cubicBezTo>
                <a:cubicBezTo>
                  <a:pt x="10225" y="669"/>
                  <a:pt x="10148" y="686"/>
                  <a:pt x="10070" y="698"/>
                </a:cubicBezTo>
                <a:cubicBezTo>
                  <a:pt x="10047" y="824"/>
                  <a:pt x="10118" y="913"/>
                  <a:pt x="10237" y="913"/>
                </a:cubicBezTo>
                <a:cubicBezTo>
                  <a:pt x="10357" y="907"/>
                  <a:pt x="10416" y="973"/>
                  <a:pt x="10506" y="1020"/>
                </a:cubicBezTo>
                <a:cubicBezTo>
                  <a:pt x="10613" y="1074"/>
                  <a:pt x="10732" y="1116"/>
                  <a:pt x="10869" y="1175"/>
                </a:cubicBezTo>
                <a:cubicBezTo>
                  <a:pt x="10816" y="1289"/>
                  <a:pt x="10834" y="1390"/>
                  <a:pt x="11012" y="1432"/>
                </a:cubicBezTo>
                <a:cubicBezTo>
                  <a:pt x="10816" y="1599"/>
                  <a:pt x="10971" y="1742"/>
                  <a:pt x="11024" y="1861"/>
                </a:cubicBezTo>
                <a:cubicBezTo>
                  <a:pt x="11102" y="2040"/>
                  <a:pt x="11150" y="2201"/>
                  <a:pt x="11096" y="2386"/>
                </a:cubicBezTo>
                <a:cubicBezTo>
                  <a:pt x="11084" y="2433"/>
                  <a:pt x="11120" y="2493"/>
                  <a:pt x="11132" y="2553"/>
                </a:cubicBezTo>
                <a:cubicBezTo>
                  <a:pt x="11144" y="2660"/>
                  <a:pt x="11263" y="2755"/>
                  <a:pt x="11161" y="2880"/>
                </a:cubicBezTo>
                <a:cubicBezTo>
                  <a:pt x="11239" y="2928"/>
                  <a:pt x="11311" y="2976"/>
                  <a:pt x="11400" y="3035"/>
                </a:cubicBezTo>
                <a:cubicBezTo>
                  <a:pt x="11334" y="3053"/>
                  <a:pt x="11281" y="3065"/>
                  <a:pt x="11209" y="3083"/>
                </a:cubicBezTo>
                <a:cubicBezTo>
                  <a:pt x="11257" y="3232"/>
                  <a:pt x="11305" y="3381"/>
                  <a:pt x="11364" y="3566"/>
                </a:cubicBezTo>
                <a:cubicBezTo>
                  <a:pt x="11370" y="3566"/>
                  <a:pt x="11424" y="3590"/>
                  <a:pt x="11477" y="3620"/>
                </a:cubicBezTo>
                <a:cubicBezTo>
                  <a:pt x="11376" y="3882"/>
                  <a:pt x="11436" y="4120"/>
                  <a:pt x="11591" y="4371"/>
                </a:cubicBezTo>
                <a:cubicBezTo>
                  <a:pt x="11501" y="4472"/>
                  <a:pt x="11406" y="4580"/>
                  <a:pt x="11316" y="4675"/>
                </a:cubicBezTo>
                <a:cubicBezTo>
                  <a:pt x="11382" y="4806"/>
                  <a:pt x="11454" y="4913"/>
                  <a:pt x="11489" y="5039"/>
                </a:cubicBezTo>
                <a:cubicBezTo>
                  <a:pt x="11519" y="5152"/>
                  <a:pt x="11573" y="5259"/>
                  <a:pt x="11609" y="5378"/>
                </a:cubicBezTo>
                <a:cubicBezTo>
                  <a:pt x="11638" y="5504"/>
                  <a:pt x="11680" y="5629"/>
                  <a:pt x="11722" y="5766"/>
                </a:cubicBezTo>
                <a:cubicBezTo>
                  <a:pt x="11686" y="5826"/>
                  <a:pt x="11483" y="5784"/>
                  <a:pt x="11561" y="5951"/>
                </a:cubicBezTo>
                <a:cubicBezTo>
                  <a:pt x="11573" y="5981"/>
                  <a:pt x="11674" y="5975"/>
                  <a:pt x="11740" y="5987"/>
                </a:cubicBezTo>
                <a:cubicBezTo>
                  <a:pt x="11740" y="6171"/>
                  <a:pt x="11847" y="6374"/>
                  <a:pt x="11728" y="6577"/>
                </a:cubicBezTo>
                <a:cubicBezTo>
                  <a:pt x="11758" y="6595"/>
                  <a:pt x="11781" y="6601"/>
                  <a:pt x="11805" y="6613"/>
                </a:cubicBezTo>
                <a:cubicBezTo>
                  <a:pt x="11823" y="6630"/>
                  <a:pt x="11841" y="6648"/>
                  <a:pt x="11871" y="6678"/>
                </a:cubicBezTo>
                <a:cubicBezTo>
                  <a:pt x="11829" y="6762"/>
                  <a:pt x="11793" y="6851"/>
                  <a:pt x="11746" y="6946"/>
                </a:cubicBezTo>
                <a:cubicBezTo>
                  <a:pt x="11793" y="7006"/>
                  <a:pt x="11841" y="7072"/>
                  <a:pt x="11895" y="7131"/>
                </a:cubicBezTo>
                <a:cubicBezTo>
                  <a:pt x="11889" y="7143"/>
                  <a:pt x="11895" y="7173"/>
                  <a:pt x="11883" y="7173"/>
                </a:cubicBezTo>
                <a:cubicBezTo>
                  <a:pt x="11758" y="7221"/>
                  <a:pt x="11781" y="7310"/>
                  <a:pt x="11829" y="7394"/>
                </a:cubicBezTo>
                <a:cubicBezTo>
                  <a:pt x="11877" y="7471"/>
                  <a:pt x="11954" y="7543"/>
                  <a:pt x="12014" y="7614"/>
                </a:cubicBezTo>
                <a:cubicBezTo>
                  <a:pt x="11829" y="7865"/>
                  <a:pt x="11829" y="7877"/>
                  <a:pt x="12062" y="8139"/>
                </a:cubicBezTo>
                <a:cubicBezTo>
                  <a:pt x="12008" y="8181"/>
                  <a:pt x="11960" y="8228"/>
                  <a:pt x="11907" y="8276"/>
                </a:cubicBezTo>
                <a:cubicBezTo>
                  <a:pt x="11937" y="8288"/>
                  <a:pt x="11984" y="8306"/>
                  <a:pt x="12068" y="8336"/>
                </a:cubicBezTo>
                <a:cubicBezTo>
                  <a:pt x="11966" y="8407"/>
                  <a:pt x="11877" y="8467"/>
                  <a:pt x="11781" y="8538"/>
                </a:cubicBezTo>
                <a:cubicBezTo>
                  <a:pt x="11901" y="8622"/>
                  <a:pt x="12008" y="8693"/>
                  <a:pt x="12133" y="8777"/>
                </a:cubicBezTo>
                <a:cubicBezTo>
                  <a:pt x="12080" y="8872"/>
                  <a:pt x="12020" y="8974"/>
                  <a:pt x="11954" y="9087"/>
                </a:cubicBezTo>
                <a:cubicBezTo>
                  <a:pt x="12026" y="9111"/>
                  <a:pt x="12092" y="9134"/>
                  <a:pt x="12151" y="9158"/>
                </a:cubicBezTo>
                <a:cubicBezTo>
                  <a:pt x="12163" y="9248"/>
                  <a:pt x="12175" y="9325"/>
                  <a:pt x="12187" y="9409"/>
                </a:cubicBezTo>
                <a:cubicBezTo>
                  <a:pt x="12133" y="9468"/>
                  <a:pt x="12038" y="9534"/>
                  <a:pt x="12014" y="9617"/>
                </a:cubicBezTo>
                <a:cubicBezTo>
                  <a:pt x="11984" y="9731"/>
                  <a:pt x="12109" y="9760"/>
                  <a:pt x="12205" y="9796"/>
                </a:cubicBezTo>
                <a:cubicBezTo>
                  <a:pt x="12169" y="9850"/>
                  <a:pt x="12133" y="9898"/>
                  <a:pt x="12092" y="9957"/>
                </a:cubicBezTo>
                <a:cubicBezTo>
                  <a:pt x="12402" y="10059"/>
                  <a:pt x="12187" y="10410"/>
                  <a:pt x="12407" y="10553"/>
                </a:cubicBezTo>
                <a:cubicBezTo>
                  <a:pt x="12342" y="10607"/>
                  <a:pt x="12288" y="10655"/>
                  <a:pt x="12193" y="10738"/>
                </a:cubicBezTo>
                <a:cubicBezTo>
                  <a:pt x="12312" y="10756"/>
                  <a:pt x="12384" y="10762"/>
                  <a:pt x="12443" y="10774"/>
                </a:cubicBezTo>
                <a:cubicBezTo>
                  <a:pt x="12425" y="10893"/>
                  <a:pt x="12425" y="11007"/>
                  <a:pt x="12396" y="11108"/>
                </a:cubicBezTo>
                <a:cubicBezTo>
                  <a:pt x="12372" y="11197"/>
                  <a:pt x="12312" y="11275"/>
                  <a:pt x="12252" y="11376"/>
                </a:cubicBezTo>
                <a:lnTo>
                  <a:pt x="12461" y="11376"/>
                </a:lnTo>
                <a:cubicBezTo>
                  <a:pt x="12443" y="11501"/>
                  <a:pt x="12545" y="11633"/>
                  <a:pt x="12443" y="11728"/>
                </a:cubicBezTo>
                <a:cubicBezTo>
                  <a:pt x="12491" y="11835"/>
                  <a:pt x="12527" y="11931"/>
                  <a:pt x="12551" y="11972"/>
                </a:cubicBezTo>
                <a:cubicBezTo>
                  <a:pt x="12491" y="12056"/>
                  <a:pt x="12449" y="12098"/>
                  <a:pt x="12425" y="12151"/>
                </a:cubicBezTo>
                <a:cubicBezTo>
                  <a:pt x="12407" y="12181"/>
                  <a:pt x="12413" y="12229"/>
                  <a:pt x="12425" y="12259"/>
                </a:cubicBezTo>
                <a:cubicBezTo>
                  <a:pt x="12449" y="12330"/>
                  <a:pt x="12491" y="12515"/>
                  <a:pt x="12485" y="12557"/>
                </a:cubicBezTo>
                <a:cubicBezTo>
                  <a:pt x="12473" y="12610"/>
                  <a:pt x="12467" y="12664"/>
                  <a:pt x="12449" y="12735"/>
                </a:cubicBezTo>
                <a:cubicBezTo>
                  <a:pt x="12521" y="12730"/>
                  <a:pt x="12574" y="12712"/>
                  <a:pt x="12616" y="12724"/>
                </a:cubicBezTo>
                <a:cubicBezTo>
                  <a:pt x="12658" y="12730"/>
                  <a:pt x="12718" y="12771"/>
                  <a:pt x="12718" y="12795"/>
                </a:cubicBezTo>
                <a:cubicBezTo>
                  <a:pt x="12712" y="12956"/>
                  <a:pt x="12813" y="13069"/>
                  <a:pt x="12861" y="13218"/>
                </a:cubicBezTo>
                <a:cubicBezTo>
                  <a:pt x="12801" y="13266"/>
                  <a:pt x="12735" y="13320"/>
                  <a:pt x="12646" y="13385"/>
                </a:cubicBezTo>
                <a:cubicBezTo>
                  <a:pt x="12718" y="13421"/>
                  <a:pt x="12771" y="13439"/>
                  <a:pt x="12789" y="13451"/>
                </a:cubicBezTo>
                <a:cubicBezTo>
                  <a:pt x="12801" y="13618"/>
                  <a:pt x="12807" y="13761"/>
                  <a:pt x="12813" y="13904"/>
                </a:cubicBezTo>
                <a:cubicBezTo>
                  <a:pt x="12819" y="14029"/>
                  <a:pt x="12807" y="14154"/>
                  <a:pt x="12831" y="14280"/>
                </a:cubicBezTo>
                <a:cubicBezTo>
                  <a:pt x="12855" y="14435"/>
                  <a:pt x="12902" y="14590"/>
                  <a:pt x="12956" y="14739"/>
                </a:cubicBezTo>
                <a:cubicBezTo>
                  <a:pt x="12968" y="14769"/>
                  <a:pt x="13045" y="14769"/>
                  <a:pt x="13117" y="14786"/>
                </a:cubicBezTo>
                <a:cubicBezTo>
                  <a:pt x="13039" y="14834"/>
                  <a:pt x="12986" y="14876"/>
                  <a:pt x="12908" y="14924"/>
                </a:cubicBezTo>
                <a:cubicBezTo>
                  <a:pt x="13010" y="14995"/>
                  <a:pt x="13081" y="15073"/>
                  <a:pt x="12968" y="15192"/>
                </a:cubicBezTo>
                <a:cubicBezTo>
                  <a:pt x="13063" y="15216"/>
                  <a:pt x="13129" y="15239"/>
                  <a:pt x="13200" y="15257"/>
                </a:cubicBezTo>
                <a:cubicBezTo>
                  <a:pt x="13111" y="15377"/>
                  <a:pt x="12980" y="15460"/>
                  <a:pt x="13039" y="15633"/>
                </a:cubicBezTo>
                <a:cubicBezTo>
                  <a:pt x="13057" y="15681"/>
                  <a:pt x="12998" y="15764"/>
                  <a:pt x="12968" y="15836"/>
                </a:cubicBezTo>
                <a:cubicBezTo>
                  <a:pt x="13087" y="15895"/>
                  <a:pt x="13200" y="15949"/>
                  <a:pt x="13349" y="16026"/>
                </a:cubicBezTo>
                <a:cubicBezTo>
                  <a:pt x="13266" y="16080"/>
                  <a:pt x="13177" y="16134"/>
                  <a:pt x="13069" y="16205"/>
                </a:cubicBezTo>
                <a:cubicBezTo>
                  <a:pt x="13093" y="16313"/>
                  <a:pt x="13093" y="16468"/>
                  <a:pt x="13296" y="16503"/>
                </a:cubicBezTo>
                <a:cubicBezTo>
                  <a:pt x="13326" y="16509"/>
                  <a:pt x="13361" y="16545"/>
                  <a:pt x="13367" y="16569"/>
                </a:cubicBezTo>
                <a:cubicBezTo>
                  <a:pt x="13397" y="16724"/>
                  <a:pt x="13421" y="16879"/>
                  <a:pt x="13433" y="17028"/>
                </a:cubicBezTo>
                <a:cubicBezTo>
                  <a:pt x="13439" y="17064"/>
                  <a:pt x="13385" y="17100"/>
                  <a:pt x="13349" y="17153"/>
                </a:cubicBezTo>
                <a:cubicBezTo>
                  <a:pt x="13564" y="17380"/>
                  <a:pt x="13469" y="17684"/>
                  <a:pt x="13516" y="17964"/>
                </a:cubicBezTo>
                <a:cubicBezTo>
                  <a:pt x="13421" y="18000"/>
                  <a:pt x="13373" y="18077"/>
                  <a:pt x="13373" y="18197"/>
                </a:cubicBezTo>
                <a:cubicBezTo>
                  <a:pt x="13397" y="18179"/>
                  <a:pt x="13421" y="18173"/>
                  <a:pt x="13433" y="18155"/>
                </a:cubicBezTo>
                <a:cubicBezTo>
                  <a:pt x="13445" y="18131"/>
                  <a:pt x="13451" y="18107"/>
                  <a:pt x="13457" y="18071"/>
                </a:cubicBezTo>
                <a:cubicBezTo>
                  <a:pt x="13606" y="18077"/>
                  <a:pt x="13642" y="18209"/>
                  <a:pt x="13612" y="18292"/>
                </a:cubicBezTo>
                <a:cubicBezTo>
                  <a:pt x="13558" y="18465"/>
                  <a:pt x="13713" y="18596"/>
                  <a:pt x="13671" y="18763"/>
                </a:cubicBezTo>
                <a:cubicBezTo>
                  <a:pt x="13654" y="18835"/>
                  <a:pt x="13695" y="18924"/>
                  <a:pt x="13713" y="19001"/>
                </a:cubicBezTo>
                <a:cubicBezTo>
                  <a:pt x="13773" y="18996"/>
                  <a:pt x="13850" y="18984"/>
                  <a:pt x="13922" y="18990"/>
                </a:cubicBezTo>
                <a:cubicBezTo>
                  <a:pt x="13940" y="18990"/>
                  <a:pt x="13952" y="19043"/>
                  <a:pt x="13981" y="19097"/>
                </a:cubicBezTo>
                <a:cubicBezTo>
                  <a:pt x="13904" y="19115"/>
                  <a:pt x="13838" y="19133"/>
                  <a:pt x="13773" y="19156"/>
                </a:cubicBezTo>
                <a:cubicBezTo>
                  <a:pt x="13767" y="19180"/>
                  <a:pt x="13749" y="19204"/>
                  <a:pt x="13749" y="19228"/>
                </a:cubicBezTo>
                <a:cubicBezTo>
                  <a:pt x="13761" y="19329"/>
                  <a:pt x="13773" y="19425"/>
                  <a:pt x="13785" y="19520"/>
                </a:cubicBezTo>
                <a:cubicBezTo>
                  <a:pt x="13934" y="19520"/>
                  <a:pt x="14065" y="19347"/>
                  <a:pt x="14220" y="19508"/>
                </a:cubicBezTo>
                <a:cubicBezTo>
                  <a:pt x="14065" y="19622"/>
                  <a:pt x="13785" y="19520"/>
                  <a:pt x="13725" y="19824"/>
                </a:cubicBezTo>
                <a:cubicBezTo>
                  <a:pt x="13803" y="19890"/>
                  <a:pt x="13898" y="19967"/>
                  <a:pt x="14005" y="20051"/>
                </a:cubicBezTo>
                <a:cubicBezTo>
                  <a:pt x="13952" y="20069"/>
                  <a:pt x="13892" y="20087"/>
                  <a:pt x="13820" y="20104"/>
                </a:cubicBezTo>
                <a:cubicBezTo>
                  <a:pt x="13892" y="20277"/>
                  <a:pt x="13987" y="20218"/>
                  <a:pt x="14095" y="20128"/>
                </a:cubicBezTo>
                <a:cubicBezTo>
                  <a:pt x="14130" y="20236"/>
                  <a:pt x="14142" y="20301"/>
                  <a:pt x="14023" y="20331"/>
                </a:cubicBezTo>
                <a:cubicBezTo>
                  <a:pt x="13958" y="20349"/>
                  <a:pt x="13910" y="20408"/>
                  <a:pt x="13815" y="20474"/>
                </a:cubicBezTo>
                <a:cubicBezTo>
                  <a:pt x="13934" y="20522"/>
                  <a:pt x="13993" y="20546"/>
                  <a:pt x="14053" y="20569"/>
                </a:cubicBezTo>
                <a:cubicBezTo>
                  <a:pt x="13874" y="20641"/>
                  <a:pt x="13803" y="20742"/>
                  <a:pt x="13844" y="20874"/>
                </a:cubicBezTo>
                <a:cubicBezTo>
                  <a:pt x="13975" y="20975"/>
                  <a:pt x="14125" y="20730"/>
                  <a:pt x="14250" y="20874"/>
                </a:cubicBezTo>
                <a:cubicBezTo>
                  <a:pt x="14262" y="21011"/>
                  <a:pt x="14011" y="21034"/>
                  <a:pt x="14166" y="21190"/>
                </a:cubicBezTo>
                <a:cubicBezTo>
                  <a:pt x="14268" y="21100"/>
                  <a:pt x="14369" y="21005"/>
                  <a:pt x="14482" y="20909"/>
                </a:cubicBezTo>
                <a:cubicBezTo>
                  <a:pt x="14476" y="21023"/>
                  <a:pt x="14482" y="21029"/>
                  <a:pt x="14297" y="21213"/>
                </a:cubicBezTo>
                <a:cubicBezTo>
                  <a:pt x="14214" y="21303"/>
                  <a:pt x="14119" y="21374"/>
                  <a:pt x="13993" y="21482"/>
                </a:cubicBezTo>
                <a:cubicBezTo>
                  <a:pt x="14101" y="21529"/>
                  <a:pt x="14184" y="21559"/>
                  <a:pt x="14262" y="21595"/>
                </a:cubicBezTo>
                <a:lnTo>
                  <a:pt x="14256" y="21583"/>
                </a:lnTo>
                <a:cubicBezTo>
                  <a:pt x="14291" y="21613"/>
                  <a:pt x="14327" y="21637"/>
                  <a:pt x="14393" y="21678"/>
                </a:cubicBezTo>
                <a:cubicBezTo>
                  <a:pt x="14321" y="21720"/>
                  <a:pt x="14256" y="21762"/>
                  <a:pt x="14166" y="21810"/>
                </a:cubicBezTo>
                <a:lnTo>
                  <a:pt x="14166" y="22477"/>
                </a:lnTo>
                <a:cubicBezTo>
                  <a:pt x="14280" y="22531"/>
                  <a:pt x="14458" y="22543"/>
                  <a:pt x="14363" y="22757"/>
                </a:cubicBezTo>
                <a:cubicBezTo>
                  <a:pt x="14351" y="22781"/>
                  <a:pt x="14435" y="22883"/>
                  <a:pt x="14488" y="22901"/>
                </a:cubicBezTo>
                <a:cubicBezTo>
                  <a:pt x="14590" y="22936"/>
                  <a:pt x="14613" y="22996"/>
                  <a:pt x="14607" y="23085"/>
                </a:cubicBezTo>
                <a:cubicBezTo>
                  <a:pt x="14607" y="23193"/>
                  <a:pt x="14524" y="23211"/>
                  <a:pt x="14441" y="23228"/>
                </a:cubicBezTo>
                <a:cubicBezTo>
                  <a:pt x="14429" y="23234"/>
                  <a:pt x="14411" y="23246"/>
                  <a:pt x="14387" y="23264"/>
                </a:cubicBezTo>
                <a:cubicBezTo>
                  <a:pt x="14417" y="23306"/>
                  <a:pt x="14446" y="23342"/>
                  <a:pt x="14488" y="23395"/>
                </a:cubicBezTo>
                <a:cubicBezTo>
                  <a:pt x="14387" y="23443"/>
                  <a:pt x="14226" y="23312"/>
                  <a:pt x="14226" y="23509"/>
                </a:cubicBezTo>
                <a:cubicBezTo>
                  <a:pt x="14339" y="23562"/>
                  <a:pt x="14482" y="23544"/>
                  <a:pt x="14667" y="23455"/>
                </a:cubicBezTo>
                <a:cubicBezTo>
                  <a:pt x="14685" y="23521"/>
                  <a:pt x="14703" y="23586"/>
                  <a:pt x="14733" y="23676"/>
                </a:cubicBezTo>
                <a:cubicBezTo>
                  <a:pt x="14536" y="23664"/>
                  <a:pt x="14399" y="23717"/>
                  <a:pt x="14387" y="23944"/>
                </a:cubicBezTo>
                <a:cubicBezTo>
                  <a:pt x="14452" y="23962"/>
                  <a:pt x="14518" y="23980"/>
                  <a:pt x="14613" y="24004"/>
                </a:cubicBezTo>
                <a:cubicBezTo>
                  <a:pt x="14560" y="24075"/>
                  <a:pt x="14506" y="24141"/>
                  <a:pt x="14452" y="24212"/>
                </a:cubicBezTo>
                <a:cubicBezTo>
                  <a:pt x="14536" y="24361"/>
                  <a:pt x="14673" y="24182"/>
                  <a:pt x="14762" y="24266"/>
                </a:cubicBezTo>
                <a:cubicBezTo>
                  <a:pt x="14768" y="24451"/>
                  <a:pt x="14584" y="24367"/>
                  <a:pt x="14512" y="24451"/>
                </a:cubicBezTo>
                <a:cubicBezTo>
                  <a:pt x="14536" y="24534"/>
                  <a:pt x="14554" y="24612"/>
                  <a:pt x="14578" y="24695"/>
                </a:cubicBezTo>
                <a:cubicBezTo>
                  <a:pt x="14590" y="24725"/>
                  <a:pt x="14607" y="24761"/>
                  <a:pt x="14601" y="24791"/>
                </a:cubicBezTo>
                <a:cubicBezTo>
                  <a:pt x="14560" y="24969"/>
                  <a:pt x="14578" y="24993"/>
                  <a:pt x="14768" y="24981"/>
                </a:cubicBezTo>
                <a:cubicBezTo>
                  <a:pt x="14792" y="24981"/>
                  <a:pt x="14816" y="24993"/>
                  <a:pt x="14840" y="24999"/>
                </a:cubicBezTo>
                <a:cubicBezTo>
                  <a:pt x="14774" y="25148"/>
                  <a:pt x="14649" y="25112"/>
                  <a:pt x="14548" y="25106"/>
                </a:cubicBezTo>
                <a:cubicBezTo>
                  <a:pt x="14482" y="25267"/>
                  <a:pt x="14590" y="25273"/>
                  <a:pt x="14756" y="25285"/>
                </a:cubicBezTo>
                <a:lnTo>
                  <a:pt x="14470" y="25428"/>
                </a:lnTo>
                <a:cubicBezTo>
                  <a:pt x="14494" y="25506"/>
                  <a:pt x="14500" y="25607"/>
                  <a:pt x="14548" y="25685"/>
                </a:cubicBezTo>
                <a:cubicBezTo>
                  <a:pt x="14625" y="25822"/>
                  <a:pt x="14679" y="25929"/>
                  <a:pt x="14691" y="26108"/>
                </a:cubicBezTo>
                <a:cubicBezTo>
                  <a:pt x="14637" y="26114"/>
                  <a:pt x="14590" y="26120"/>
                  <a:pt x="14530" y="26132"/>
                </a:cubicBezTo>
                <a:lnTo>
                  <a:pt x="14530" y="26430"/>
                </a:lnTo>
                <a:cubicBezTo>
                  <a:pt x="14655" y="26335"/>
                  <a:pt x="14709" y="26233"/>
                  <a:pt x="14679" y="26096"/>
                </a:cubicBezTo>
                <a:cubicBezTo>
                  <a:pt x="14846" y="26263"/>
                  <a:pt x="14709" y="26406"/>
                  <a:pt x="14637" y="26573"/>
                </a:cubicBezTo>
                <a:cubicBezTo>
                  <a:pt x="14685" y="26603"/>
                  <a:pt x="14733" y="26633"/>
                  <a:pt x="14780" y="26663"/>
                </a:cubicBezTo>
                <a:cubicBezTo>
                  <a:pt x="14774" y="26674"/>
                  <a:pt x="14774" y="26686"/>
                  <a:pt x="14774" y="26686"/>
                </a:cubicBezTo>
                <a:cubicBezTo>
                  <a:pt x="14649" y="26704"/>
                  <a:pt x="14619" y="26794"/>
                  <a:pt x="14584" y="26889"/>
                </a:cubicBezTo>
                <a:cubicBezTo>
                  <a:pt x="14530" y="27026"/>
                  <a:pt x="14417" y="26985"/>
                  <a:pt x="14315" y="26979"/>
                </a:cubicBezTo>
                <a:cubicBezTo>
                  <a:pt x="14291" y="26973"/>
                  <a:pt x="14268" y="26996"/>
                  <a:pt x="14226" y="27020"/>
                </a:cubicBezTo>
                <a:cubicBezTo>
                  <a:pt x="14285" y="27050"/>
                  <a:pt x="14345" y="27062"/>
                  <a:pt x="14369" y="27098"/>
                </a:cubicBezTo>
                <a:cubicBezTo>
                  <a:pt x="14399" y="27151"/>
                  <a:pt x="14393" y="27217"/>
                  <a:pt x="14405" y="27289"/>
                </a:cubicBezTo>
                <a:cubicBezTo>
                  <a:pt x="14238" y="27205"/>
                  <a:pt x="14083" y="27122"/>
                  <a:pt x="13934" y="27044"/>
                </a:cubicBezTo>
                <a:cubicBezTo>
                  <a:pt x="13832" y="27086"/>
                  <a:pt x="13809" y="27145"/>
                  <a:pt x="13850" y="27223"/>
                </a:cubicBezTo>
                <a:lnTo>
                  <a:pt x="13850" y="27217"/>
                </a:lnTo>
                <a:cubicBezTo>
                  <a:pt x="13725" y="27247"/>
                  <a:pt x="13677" y="27163"/>
                  <a:pt x="13618" y="27080"/>
                </a:cubicBezTo>
                <a:cubicBezTo>
                  <a:pt x="13588" y="27038"/>
                  <a:pt x="13540" y="27002"/>
                  <a:pt x="13475" y="26985"/>
                </a:cubicBezTo>
                <a:cubicBezTo>
                  <a:pt x="13469" y="27056"/>
                  <a:pt x="13361" y="27145"/>
                  <a:pt x="13540" y="27157"/>
                </a:cubicBezTo>
                <a:cubicBezTo>
                  <a:pt x="13588" y="27163"/>
                  <a:pt x="13624" y="27283"/>
                  <a:pt x="13695" y="27402"/>
                </a:cubicBezTo>
                <a:cubicBezTo>
                  <a:pt x="13510" y="27390"/>
                  <a:pt x="13379" y="27378"/>
                  <a:pt x="13248" y="27372"/>
                </a:cubicBezTo>
                <a:cubicBezTo>
                  <a:pt x="13230" y="27533"/>
                  <a:pt x="13236" y="27682"/>
                  <a:pt x="13189" y="27813"/>
                </a:cubicBezTo>
                <a:cubicBezTo>
                  <a:pt x="13153" y="27915"/>
                  <a:pt x="13051" y="27992"/>
                  <a:pt x="12968" y="28093"/>
                </a:cubicBezTo>
                <a:cubicBezTo>
                  <a:pt x="12873" y="28004"/>
                  <a:pt x="12825" y="27855"/>
                  <a:pt x="12676" y="27950"/>
                </a:cubicBezTo>
                <a:cubicBezTo>
                  <a:pt x="12664" y="27962"/>
                  <a:pt x="12598" y="27897"/>
                  <a:pt x="12545" y="27855"/>
                </a:cubicBezTo>
                <a:cubicBezTo>
                  <a:pt x="12503" y="27944"/>
                  <a:pt x="12467" y="28022"/>
                  <a:pt x="12431" y="28099"/>
                </a:cubicBezTo>
                <a:lnTo>
                  <a:pt x="12437" y="28093"/>
                </a:lnTo>
                <a:cubicBezTo>
                  <a:pt x="12407" y="28225"/>
                  <a:pt x="12384" y="28350"/>
                  <a:pt x="12348" y="28505"/>
                </a:cubicBezTo>
                <a:cubicBezTo>
                  <a:pt x="12282" y="28487"/>
                  <a:pt x="12217" y="28475"/>
                  <a:pt x="12151" y="28463"/>
                </a:cubicBezTo>
                <a:cubicBezTo>
                  <a:pt x="12080" y="28445"/>
                  <a:pt x="12014" y="28427"/>
                  <a:pt x="11925" y="28409"/>
                </a:cubicBezTo>
                <a:cubicBezTo>
                  <a:pt x="11948" y="28463"/>
                  <a:pt x="11960" y="28505"/>
                  <a:pt x="11996" y="28600"/>
                </a:cubicBezTo>
                <a:cubicBezTo>
                  <a:pt x="11907" y="28552"/>
                  <a:pt x="11847" y="28535"/>
                  <a:pt x="11799" y="28499"/>
                </a:cubicBezTo>
                <a:cubicBezTo>
                  <a:pt x="11722" y="28439"/>
                  <a:pt x="11650" y="28362"/>
                  <a:pt x="11573" y="28302"/>
                </a:cubicBezTo>
                <a:cubicBezTo>
                  <a:pt x="11466" y="28266"/>
                  <a:pt x="11603" y="28081"/>
                  <a:pt x="11442" y="28081"/>
                </a:cubicBezTo>
                <a:cubicBezTo>
                  <a:pt x="11442" y="28195"/>
                  <a:pt x="11424" y="28302"/>
                  <a:pt x="11448" y="28403"/>
                </a:cubicBezTo>
                <a:cubicBezTo>
                  <a:pt x="11460" y="28481"/>
                  <a:pt x="11513" y="28564"/>
                  <a:pt x="11579" y="28612"/>
                </a:cubicBezTo>
                <a:cubicBezTo>
                  <a:pt x="11662" y="28678"/>
                  <a:pt x="11668" y="28737"/>
                  <a:pt x="11615" y="28827"/>
                </a:cubicBezTo>
                <a:cubicBezTo>
                  <a:pt x="11448" y="28851"/>
                  <a:pt x="11382" y="28761"/>
                  <a:pt x="11346" y="28618"/>
                </a:cubicBezTo>
                <a:cubicBezTo>
                  <a:pt x="11269" y="28558"/>
                  <a:pt x="11138" y="28833"/>
                  <a:pt x="11090" y="28576"/>
                </a:cubicBezTo>
                <a:cubicBezTo>
                  <a:pt x="10911" y="28630"/>
                  <a:pt x="10828" y="28326"/>
                  <a:pt x="10601" y="28493"/>
                </a:cubicBezTo>
                <a:cubicBezTo>
                  <a:pt x="10655" y="28350"/>
                  <a:pt x="10828" y="28320"/>
                  <a:pt x="10732" y="28153"/>
                </a:cubicBezTo>
                <a:cubicBezTo>
                  <a:pt x="10655" y="28177"/>
                  <a:pt x="10565" y="28207"/>
                  <a:pt x="10458" y="28237"/>
                </a:cubicBezTo>
                <a:cubicBezTo>
                  <a:pt x="10440" y="27986"/>
                  <a:pt x="10196" y="28040"/>
                  <a:pt x="10058" y="27926"/>
                </a:cubicBezTo>
                <a:cubicBezTo>
                  <a:pt x="10124" y="28093"/>
                  <a:pt x="10249" y="28242"/>
                  <a:pt x="10214" y="28451"/>
                </a:cubicBezTo>
                <a:cubicBezTo>
                  <a:pt x="10112" y="28463"/>
                  <a:pt x="10035" y="28475"/>
                  <a:pt x="9993" y="28350"/>
                </a:cubicBezTo>
                <a:cubicBezTo>
                  <a:pt x="9921" y="28123"/>
                  <a:pt x="9915" y="28123"/>
                  <a:pt x="9689" y="28147"/>
                </a:cubicBezTo>
                <a:cubicBezTo>
                  <a:pt x="9641" y="28153"/>
                  <a:pt x="9593" y="28165"/>
                  <a:pt x="9510" y="28183"/>
                </a:cubicBezTo>
                <a:cubicBezTo>
                  <a:pt x="9546" y="28105"/>
                  <a:pt x="9570" y="28052"/>
                  <a:pt x="9588" y="27998"/>
                </a:cubicBezTo>
                <a:cubicBezTo>
                  <a:pt x="9731" y="28028"/>
                  <a:pt x="9826" y="27980"/>
                  <a:pt x="9874" y="27843"/>
                </a:cubicBezTo>
                <a:cubicBezTo>
                  <a:pt x="9611" y="27825"/>
                  <a:pt x="9391" y="28064"/>
                  <a:pt x="9111" y="27938"/>
                </a:cubicBezTo>
                <a:lnTo>
                  <a:pt x="9111" y="27795"/>
                </a:lnTo>
                <a:cubicBezTo>
                  <a:pt x="9021" y="27819"/>
                  <a:pt x="8938" y="27837"/>
                  <a:pt x="8812" y="27873"/>
                </a:cubicBezTo>
                <a:cubicBezTo>
                  <a:pt x="8914" y="27706"/>
                  <a:pt x="8985" y="27587"/>
                  <a:pt x="9075" y="27432"/>
                </a:cubicBezTo>
                <a:cubicBezTo>
                  <a:pt x="8938" y="27432"/>
                  <a:pt x="8884" y="27503"/>
                  <a:pt x="8866" y="27575"/>
                </a:cubicBezTo>
                <a:cubicBezTo>
                  <a:pt x="8812" y="27748"/>
                  <a:pt x="8711" y="27694"/>
                  <a:pt x="8556" y="27664"/>
                </a:cubicBezTo>
                <a:cubicBezTo>
                  <a:pt x="8681" y="27551"/>
                  <a:pt x="8771" y="27461"/>
                  <a:pt x="8890" y="27354"/>
                </a:cubicBezTo>
                <a:cubicBezTo>
                  <a:pt x="8765" y="27312"/>
                  <a:pt x="8693" y="27277"/>
                  <a:pt x="8646" y="27402"/>
                </a:cubicBezTo>
                <a:cubicBezTo>
                  <a:pt x="8592" y="27533"/>
                  <a:pt x="8496" y="27539"/>
                  <a:pt x="8395" y="27485"/>
                </a:cubicBezTo>
                <a:cubicBezTo>
                  <a:pt x="8473" y="27378"/>
                  <a:pt x="8544" y="27277"/>
                  <a:pt x="8628" y="27157"/>
                </a:cubicBezTo>
                <a:cubicBezTo>
                  <a:pt x="8502" y="27080"/>
                  <a:pt x="8389" y="27014"/>
                  <a:pt x="8276" y="26949"/>
                </a:cubicBezTo>
                <a:cubicBezTo>
                  <a:pt x="8282" y="26895"/>
                  <a:pt x="8288" y="26847"/>
                  <a:pt x="8294" y="26788"/>
                </a:cubicBezTo>
                <a:cubicBezTo>
                  <a:pt x="8264" y="26782"/>
                  <a:pt x="8240" y="26770"/>
                  <a:pt x="8216" y="26770"/>
                </a:cubicBezTo>
                <a:cubicBezTo>
                  <a:pt x="7990" y="26776"/>
                  <a:pt x="7876" y="26698"/>
                  <a:pt x="7769" y="26478"/>
                </a:cubicBezTo>
                <a:cubicBezTo>
                  <a:pt x="7751" y="26442"/>
                  <a:pt x="7692" y="26412"/>
                  <a:pt x="7644" y="26394"/>
                </a:cubicBezTo>
                <a:cubicBezTo>
                  <a:pt x="7614" y="26388"/>
                  <a:pt x="7572" y="26406"/>
                  <a:pt x="7537" y="26406"/>
                </a:cubicBezTo>
                <a:cubicBezTo>
                  <a:pt x="7507" y="26406"/>
                  <a:pt x="7471" y="26394"/>
                  <a:pt x="7405" y="26382"/>
                </a:cubicBezTo>
                <a:cubicBezTo>
                  <a:pt x="7459" y="26335"/>
                  <a:pt x="7495" y="26311"/>
                  <a:pt x="7513" y="26281"/>
                </a:cubicBezTo>
                <a:cubicBezTo>
                  <a:pt x="7537" y="26239"/>
                  <a:pt x="7537" y="26192"/>
                  <a:pt x="7549" y="26144"/>
                </a:cubicBezTo>
                <a:cubicBezTo>
                  <a:pt x="7501" y="26150"/>
                  <a:pt x="7453" y="26150"/>
                  <a:pt x="7411" y="26162"/>
                </a:cubicBezTo>
                <a:cubicBezTo>
                  <a:pt x="7394" y="26168"/>
                  <a:pt x="7382" y="26198"/>
                  <a:pt x="7364" y="26227"/>
                </a:cubicBezTo>
                <a:cubicBezTo>
                  <a:pt x="7233" y="26066"/>
                  <a:pt x="6946" y="26090"/>
                  <a:pt x="6934" y="25816"/>
                </a:cubicBezTo>
                <a:lnTo>
                  <a:pt x="6714" y="25816"/>
                </a:lnTo>
                <a:cubicBezTo>
                  <a:pt x="6702" y="25756"/>
                  <a:pt x="6696" y="25703"/>
                  <a:pt x="6684" y="25655"/>
                </a:cubicBezTo>
                <a:cubicBezTo>
                  <a:pt x="6607" y="25643"/>
                  <a:pt x="6529" y="25631"/>
                  <a:pt x="6440" y="25619"/>
                </a:cubicBezTo>
                <a:cubicBezTo>
                  <a:pt x="6481" y="25566"/>
                  <a:pt x="6505" y="25536"/>
                  <a:pt x="6541" y="25488"/>
                </a:cubicBezTo>
                <a:cubicBezTo>
                  <a:pt x="6511" y="25482"/>
                  <a:pt x="6481" y="25470"/>
                  <a:pt x="6469" y="25482"/>
                </a:cubicBezTo>
                <a:cubicBezTo>
                  <a:pt x="6410" y="25542"/>
                  <a:pt x="6350" y="25554"/>
                  <a:pt x="6231" y="25422"/>
                </a:cubicBezTo>
                <a:cubicBezTo>
                  <a:pt x="6302" y="25405"/>
                  <a:pt x="6380" y="25393"/>
                  <a:pt x="6452" y="25375"/>
                </a:cubicBezTo>
                <a:lnTo>
                  <a:pt x="6398" y="25297"/>
                </a:lnTo>
                <a:cubicBezTo>
                  <a:pt x="6142" y="25464"/>
                  <a:pt x="5987" y="25238"/>
                  <a:pt x="5790" y="25154"/>
                </a:cubicBezTo>
                <a:cubicBezTo>
                  <a:pt x="5790" y="25083"/>
                  <a:pt x="5796" y="25017"/>
                  <a:pt x="5802" y="24916"/>
                </a:cubicBezTo>
                <a:cubicBezTo>
                  <a:pt x="5665" y="24999"/>
                  <a:pt x="5575" y="24814"/>
                  <a:pt x="5438" y="24910"/>
                </a:cubicBezTo>
                <a:cubicBezTo>
                  <a:pt x="5307" y="24785"/>
                  <a:pt x="5176" y="24659"/>
                  <a:pt x="5050" y="24534"/>
                </a:cubicBezTo>
                <a:cubicBezTo>
                  <a:pt x="5039" y="24522"/>
                  <a:pt x="5021" y="24504"/>
                  <a:pt x="5015" y="24504"/>
                </a:cubicBezTo>
                <a:cubicBezTo>
                  <a:pt x="4788" y="24558"/>
                  <a:pt x="4824" y="24343"/>
                  <a:pt x="4687" y="24236"/>
                </a:cubicBezTo>
                <a:cubicBezTo>
                  <a:pt x="4615" y="24236"/>
                  <a:pt x="4490" y="24290"/>
                  <a:pt x="4430" y="24093"/>
                </a:cubicBezTo>
                <a:cubicBezTo>
                  <a:pt x="4401" y="23998"/>
                  <a:pt x="4228" y="23944"/>
                  <a:pt x="4120" y="23878"/>
                </a:cubicBezTo>
                <a:cubicBezTo>
                  <a:pt x="4001" y="23807"/>
                  <a:pt x="3888" y="23723"/>
                  <a:pt x="3763" y="23676"/>
                </a:cubicBezTo>
                <a:cubicBezTo>
                  <a:pt x="3590" y="23616"/>
                  <a:pt x="3399" y="23556"/>
                  <a:pt x="3220" y="23711"/>
                </a:cubicBezTo>
                <a:cubicBezTo>
                  <a:pt x="3226" y="23682"/>
                  <a:pt x="3232" y="23634"/>
                  <a:pt x="3250" y="23616"/>
                </a:cubicBezTo>
                <a:cubicBezTo>
                  <a:pt x="3405" y="23467"/>
                  <a:pt x="3387" y="23330"/>
                  <a:pt x="3202" y="23234"/>
                </a:cubicBezTo>
                <a:cubicBezTo>
                  <a:pt x="3167" y="23217"/>
                  <a:pt x="3125" y="23193"/>
                  <a:pt x="3095" y="23163"/>
                </a:cubicBezTo>
                <a:cubicBezTo>
                  <a:pt x="3065" y="23139"/>
                  <a:pt x="3047" y="23109"/>
                  <a:pt x="3017" y="23079"/>
                </a:cubicBezTo>
                <a:cubicBezTo>
                  <a:pt x="2994" y="23121"/>
                  <a:pt x="2970" y="23157"/>
                  <a:pt x="2952" y="23193"/>
                </a:cubicBezTo>
                <a:cubicBezTo>
                  <a:pt x="2928" y="23228"/>
                  <a:pt x="2910" y="23270"/>
                  <a:pt x="2886" y="23306"/>
                </a:cubicBezTo>
                <a:cubicBezTo>
                  <a:pt x="2916" y="23348"/>
                  <a:pt x="2940" y="23389"/>
                  <a:pt x="2970" y="23419"/>
                </a:cubicBezTo>
                <a:cubicBezTo>
                  <a:pt x="3006" y="23449"/>
                  <a:pt x="3047" y="23467"/>
                  <a:pt x="3083" y="23485"/>
                </a:cubicBezTo>
                <a:cubicBezTo>
                  <a:pt x="2934" y="23783"/>
                  <a:pt x="2797" y="23437"/>
                  <a:pt x="2648" y="23604"/>
                </a:cubicBezTo>
                <a:cubicBezTo>
                  <a:pt x="2672" y="23491"/>
                  <a:pt x="2684" y="23443"/>
                  <a:pt x="2696" y="23407"/>
                </a:cubicBezTo>
                <a:cubicBezTo>
                  <a:pt x="2588" y="23383"/>
                  <a:pt x="2493" y="23354"/>
                  <a:pt x="2391" y="23330"/>
                </a:cubicBezTo>
                <a:cubicBezTo>
                  <a:pt x="2290" y="23306"/>
                  <a:pt x="2189" y="23282"/>
                  <a:pt x="2087" y="23258"/>
                </a:cubicBezTo>
                <a:cubicBezTo>
                  <a:pt x="2159" y="23014"/>
                  <a:pt x="2183" y="23002"/>
                  <a:pt x="2415" y="23097"/>
                </a:cubicBezTo>
                <a:cubicBezTo>
                  <a:pt x="2493" y="23133"/>
                  <a:pt x="2588" y="23145"/>
                  <a:pt x="2684" y="23163"/>
                </a:cubicBezTo>
                <a:cubicBezTo>
                  <a:pt x="2719" y="23073"/>
                  <a:pt x="2761" y="22996"/>
                  <a:pt x="2618" y="22960"/>
                </a:cubicBezTo>
                <a:cubicBezTo>
                  <a:pt x="2463" y="22924"/>
                  <a:pt x="2308" y="22799"/>
                  <a:pt x="2141" y="22942"/>
                </a:cubicBezTo>
                <a:cubicBezTo>
                  <a:pt x="2201" y="22805"/>
                  <a:pt x="2123" y="22805"/>
                  <a:pt x="2022" y="22811"/>
                </a:cubicBezTo>
                <a:cubicBezTo>
                  <a:pt x="2016" y="22918"/>
                  <a:pt x="2064" y="22948"/>
                  <a:pt x="2147" y="22942"/>
                </a:cubicBezTo>
                <a:cubicBezTo>
                  <a:pt x="2087" y="23026"/>
                  <a:pt x="2028" y="23115"/>
                  <a:pt x="1968" y="23205"/>
                </a:cubicBezTo>
                <a:cubicBezTo>
                  <a:pt x="1950" y="23187"/>
                  <a:pt x="1932" y="23169"/>
                  <a:pt x="1915" y="23145"/>
                </a:cubicBezTo>
                <a:cubicBezTo>
                  <a:pt x="1843" y="23103"/>
                  <a:pt x="1777" y="23050"/>
                  <a:pt x="1700" y="22996"/>
                </a:cubicBezTo>
                <a:cubicBezTo>
                  <a:pt x="1849" y="22865"/>
                  <a:pt x="1849" y="22704"/>
                  <a:pt x="1760" y="22531"/>
                </a:cubicBezTo>
                <a:cubicBezTo>
                  <a:pt x="1640" y="22585"/>
                  <a:pt x="1706" y="22686"/>
                  <a:pt x="1694" y="22763"/>
                </a:cubicBezTo>
                <a:cubicBezTo>
                  <a:pt x="1670" y="22930"/>
                  <a:pt x="1599" y="22960"/>
                  <a:pt x="1444" y="22871"/>
                </a:cubicBezTo>
                <a:cubicBezTo>
                  <a:pt x="1402" y="22847"/>
                  <a:pt x="1324" y="22823"/>
                  <a:pt x="1306" y="22841"/>
                </a:cubicBezTo>
                <a:cubicBezTo>
                  <a:pt x="1229" y="22936"/>
                  <a:pt x="1145" y="22859"/>
                  <a:pt x="1062" y="22865"/>
                </a:cubicBezTo>
                <a:cubicBezTo>
                  <a:pt x="853" y="22877"/>
                  <a:pt x="800" y="22734"/>
                  <a:pt x="728" y="22537"/>
                </a:cubicBezTo>
                <a:cubicBezTo>
                  <a:pt x="889" y="22567"/>
                  <a:pt x="1014" y="22585"/>
                  <a:pt x="1151" y="22608"/>
                </a:cubicBezTo>
                <a:cubicBezTo>
                  <a:pt x="1157" y="22656"/>
                  <a:pt x="1163" y="22704"/>
                  <a:pt x="1169" y="22757"/>
                </a:cubicBezTo>
                <a:cubicBezTo>
                  <a:pt x="1390" y="22722"/>
                  <a:pt x="1461" y="22585"/>
                  <a:pt x="1485" y="22346"/>
                </a:cubicBezTo>
                <a:cubicBezTo>
                  <a:pt x="1414" y="22406"/>
                  <a:pt x="1378" y="22436"/>
                  <a:pt x="1312" y="22495"/>
                </a:cubicBezTo>
                <a:cubicBezTo>
                  <a:pt x="1277" y="22394"/>
                  <a:pt x="1247" y="22316"/>
                  <a:pt x="1217" y="22233"/>
                </a:cubicBezTo>
                <a:cubicBezTo>
                  <a:pt x="1157" y="22251"/>
                  <a:pt x="1080" y="22292"/>
                  <a:pt x="1026" y="22269"/>
                </a:cubicBezTo>
                <a:cubicBezTo>
                  <a:pt x="865" y="22203"/>
                  <a:pt x="710" y="22114"/>
                  <a:pt x="537" y="22018"/>
                </a:cubicBezTo>
                <a:cubicBezTo>
                  <a:pt x="603" y="21947"/>
                  <a:pt x="639" y="21899"/>
                  <a:pt x="686" y="21839"/>
                </a:cubicBezTo>
                <a:cubicBezTo>
                  <a:pt x="621" y="21810"/>
                  <a:pt x="561" y="21774"/>
                  <a:pt x="472" y="21726"/>
                </a:cubicBezTo>
                <a:cubicBezTo>
                  <a:pt x="585" y="21696"/>
                  <a:pt x="668" y="21678"/>
                  <a:pt x="746" y="21660"/>
                </a:cubicBezTo>
                <a:cubicBezTo>
                  <a:pt x="752" y="21649"/>
                  <a:pt x="752" y="21637"/>
                  <a:pt x="758" y="21625"/>
                </a:cubicBezTo>
                <a:cubicBezTo>
                  <a:pt x="686" y="21601"/>
                  <a:pt x="615" y="21583"/>
                  <a:pt x="513" y="21553"/>
                </a:cubicBezTo>
                <a:cubicBezTo>
                  <a:pt x="567" y="21494"/>
                  <a:pt x="597" y="21452"/>
                  <a:pt x="645" y="21398"/>
                </a:cubicBezTo>
                <a:cubicBezTo>
                  <a:pt x="621" y="21356"/>
                  <a:pt x="591" y="21297"/>
                  <a:pt x="555" y="21237"/>
                </a:cubicBezTo>
                <a:lnTo>
                  <a:pt x="549" y="21243"/>
                </a:lnTo>
                <a:cubicBezTo>
                  <a:pt x="657" y="21249"/>
                  <a:pt x="722" y="21219"/>
                  <a:pt x="663" y="21100"/>
                </a:cubicBezTo>
                <a:cubicBezTo>
                  <a:pt x="615" y="21017"/>
                  <a:pt x="573" y="20927"/>
                  <a:pt x="508" y="20802"/>
                </a:cubicBezTo>
                <a:cubicBezTo>
                  <a:pt x="388" y="20850"/>
                  <a:pt x="239" y="20909"/>
                  <a:pt x="84" y="20975"/>
                </a:cubicBezTo>
                <a:cubicBezTo>
                  <a:pt x="144" y="20784"/>
                  <a:pt x="323" y="20760"/>
                  <a:pt x="537" y="20647"/>
                </a:cubicBezTo>
                <a:cubicBezTo>
                  <a:pt x="460" y="20611"/>
                  <a:pt x="400" y="20599"/>
                  <a:pt x="376" y="20564"/>
                </a:cubicBezTo>
                <a:cubicBezTo>
                  <a:pt x="358" y="20546"/>
                  <a:pt x="394" y="20486"/>
                  <a:pt x="406" y="20438"/>
                </a:cubicBezTo>
                <a:lnTo>
                  <a:pt x="126" y="20438"/>
                </a:lnTo>
                <a:cubicBezTo>
                  <a:pt x="192" y="20486"/>
                  <a:pt x="227" y="20516"/>
                  <a:pt x="281" y="20558"/>
                </a:cubicBezTo>
                <a:cubicBezTo>
                  <a:pt x="239" y="20605"/>
                  <a:pt x="197" y="20653"/>
                  <a:pt x="108" y="20760"/>
                </a:cubicBezTo>
                <a:cubicBezTo>
                  <a:pt x="102" y="20575"/>
                  <a:pt x="138" y="20438"/>
                  <a:pt x="90" y="20349"/>
                </a:cubicBezTo>
                <a:cubicBezTo>
                  <a:pt x="1" y="20176"/>
                  <a:pt x="186" y="20158"/>
                  <a:pt x="215" y="20063"/>
                </a:cubicBezTo>
                <a:cubicBezTo>
                  <a:pt x="174" y="20039"/>
                  <a:pt x="138" y="20015"/>
                  <a:pt x="90" y="19991"/>
                </a:cubicBezTo>
                <a:cubicBezTo>
                  <a:pt x="114" y="19949"/>
                  <a:pt x="138" y="19914"/>
                  <a:pt x="162" y="19878"/>
                </a:cubicBezTo>
                <a:cubicBezTo>
                  <a:pt x="126" y="19842"/>
                  <a:pt x="84" y="19806"/>
                  <a:pt x="42" y="19771"/>
                </a:cubicBezTo>
                <a:cubicBezTo>
                  <a:pt x="102" y="19717"/>
                  <a:pt x="156" y="19669"/>
                  <a:pt x="197" y="19633"/>
                </a:cubicBezTo>
                <a:cubicBezTo>
                  <a:pt x="174" y="19580"/>
                  <a:pt x="132" y="19502"/>
                  <a:pt x="138" y="19496"/>
                </a:cubicBezTo>
                <a:cubicBezTo>
                  <a:pt x="281" y="19407"/>
                  <a:pt x="90" y="19365"/>
                  <a:pt x="114" y="19276"/>
                </a:cubicBezTo>
                <a:cubicBezTo>
                  <a:pt x="174" y="19234"/>
                  <a:pt x="251" y="19192"/>
                  <a:pt x="352" y="19127"/>
                </a:cubicBezTo>
                <a:cubicBezTo>
                  <a:pt x="168" y="19073"/>
                  <a:pt x="311" y="18858"/>
                  <a:pt x="108" y="18805"/>
                </a:cubicBezTo>
                <a:cubicBezTo>
                  <a:pt x="209" y="18739"/>
                  <a:pt x="281" y="18685"/>
                  <a:pt x="364" y="18626"/>
                </a:cubicBezTo>
                <a:lnTo>
                  <a:pt x="197" y="18626"/>
                </a:lnTo>
                <a:cubicBezTo>
                  <a:pt x="221" y="18501"/>
                  <a:pt x="132" y="18375"/>
                  <a:pt x="269" y="18262"/>
                </a:cubicBezTo>
                <a:cubicBezTo>
                  <a:pt x="317" y="18226"/>
                  <a:pt x="275" y="18077"/>
                  <a:pt x="275" y="17976"/>
                </a:cubicBezTo>
                <a:cubicBezTo>
                  <a:pt x="251" y="17964"/>
                  <a:pt x="221" y="17958"/>
                  <a:pt x="192" y="17946"/>
                </a:cubicBezTo>
                <a:cubicBezTo>
                  <a:pt x="197" y="17863"/>
                  <a:pt x="197" y="17773"/>
                  <a:pt x="209" y="17654"/>
                </a:cubicBezTo>
                <a:cubicBezTo>
                  <a:pt x="352" y="17618"/>
                  <a:pt x="227" y="17302"/>
                  <a:pt x="478" y="17302"/>
                </a:cubicBezTo>
                <a:cubicBezTo>
                  <a:pt x="400" y="17296"/>
                  <a:pt x="323" y="17296"/>
                  <a:pt x="203" y="17290"/>
                </a:cubicBezTo>
                <a:cubicBezTo>
                  <a:pt x="251" y="17207"/>
                  <a:pt x="281" y="17153"/>
                  <a:pt x="323" y="17088"/>
                </a:cubicBezTo>
                <a:cubicBezTo>
                  <a:pt x="293" y="17058"/>
                  <a:pt x="251" y="17016"/>
                  <a:pt x="215" y="16986"/>
                </a:cubicBezTo>
                <a:cubicBezTo>
                  <a:pt x="281" y="16879"/>
                  <a:pt x="341" y="16807"/>
                  <a:pt x="323" y="16641"/>
                </a:cubicBezTo>
                <a:cubicBezTo>
                  <a:pt x="305" y="16492"/>
                  <a:pt x="186" y="16325"/>
                  <a:pt x="311" y="16140"/>
                </a:cubicBezTo>
                <a:cubicBezTo>
                  <a:pt x="382" y="16032"/>
                  <a:pt x="317" y="15883"/>
                  <a:pt x="221" y="15770"/>
                </a:cubicBezTo>
                <a:cubicBezTo>
                  <a:pt x="263" y="15752"/>
                  <a:pt x="299" y="15734"/>
                  <a:pt x="329" y="15710"/>
                </a:cubicBezTo>
                <a:cubicBezTo>
                  <a:pt x="364" y="15687"/>
                  <a:pt x="388" y="15657"/>
                  <a:pt x="466" y="15591"/>
                </a:cubicBezTo>
                <a:cubicBezTo>
                  <a:pt x="323" y="15597"/>
                  <a:pt x="233" y="15603"/>
                  <a:pt x="138" y="15609"/>
                </a:cubicBezTo>
                <a:cubicBezTo>
                  <a:pt x="174" y="15454"/>
                  <a:pt x="287" y="15508"/>
                  <a:pt x="358" y="15478"/>
                </a:cubicBezTo>
                <a:cubicBezTo>
                  <a:pt x="442" y="15442"/>
                  <a:pt x="519" y="15400"/>
                  <a:pt x="615" y="15353"/>
                </a:cubicBezTo>
                <a:cubicBezTo>
                  <a:pt x="567" y="15311"/>
                  <a:pt x="519" y="15269"/>
                  <a:pt x="454" y="15210"/>
                </a:cubicBezTo>
                <a:cubicBezTo>
                  <a:pt x="513" y="15162"/>
                  <a:pt x="567" y="15120"/>
                  <a:pt x="615" y="15084"/>
                </a:cubicBezTo>
                <a:cubicBezTo>
                  <a:pt x="525" y="14882"/>
                  <a:pt x="329" y="15150"/>
                  <a:pt x="221" y="14953"/>
                </a:cubicBezTo>
                <a:cubicBezTo>
                  <a:pt x="293" y="14918"/>
                  <a:pt x="364" y="14882"/>
                  <a:pt x="454" y="14840"/>
                </a:cubicBezTo>
                <a:cubicBezTo>
                  <a:pt x="406" y="14792"/>
                  <a:pt x="364" y="14745"/>
                  <a:pt x="311" y="14685"/>
                </a:cubicBezTo>
                <a:cubicBezTo>
                  <a:pt x="335" y="14613"/>
                  <a:pt x="370" y="14530"/>
                  <a:pt x="406" y="14441"/>
                </a:cubicBezTo>
                <a:cubicBezTo>
                  <a:pt x="323" y="14447"/>
                  <a:pt x="251" y="14453"/>
                  <a:pt x="144" y="14464"/>
                </a:cubicBezTo>
                <a:cubicBezTo>
                  <a:pt x="257" y="14387"/>
                  <a:pt x="335" y="14333"/>
                  <a:pt x="442" y="14256"/>
                </a:cubicBezTo>
                <a:lnTo>
                  <a:pt x="150" y="14256"/>
                </a:lnTo>
                <a:cubicBezTo>
                  <a:pt x="347" y="14101"/>
                  <a:pt x="519" y="13964"/>
                  <a:pt x="716" y="13803"/>
                </a:cubicBezTo>
                <a:cubicBezTo>
                  <a:pt x="502" y="13779"/>
                  <a:pt x="335" y="13761"/>
                  <a:pt x="168" y="13743"/>
                </a:cubicBezTo>
                <a:cubicBezTo>
                  <a:pt x="162" y="13725"/>
                  <a:pt x="156" y="13707"/>
                  <a:pt x="150" y="13689"/>
                </a:cubicBezTo>
                <a:cubicBezTo>
                  <a:pt x="227" y="13636"/>
                  <a:pt x="299" y="13588"/>
                  <a:pt x="400" y="13511"/>
                </a:cubicBezTo>
                <a:cubicBezTo>
                  <a:pt x="305" y="13493"/>
                  <a:pt x="227" y="13481"/>
                  <a:pt x="114" y="13457"/>
                </a:cubicBezTo>
                <a:cubicBezTo>
                  <a:pt x="209" y="13379"/>
                  <a:pt x="275" y="13332"/>
                  <a:pt x="352" y="13272"/>
                </a:cubicBezTo>
                <a:cubicBezTo>
                  <a:pt x="275" y="13248"/>
                  <a:pt x="203" y="13236"/>
                  <a:pt x="126" y="13212"/>
                </a:cubicBezTo>
                <a:cubicBezTo>
                  <a:pt x="197" y="13123"/>
                  <a:pt x="263" y="13046"/>
                  <a:pt x="329" y="12974"/>
                </a:cubicBezTo>
                <a:lnTo>
                  <a:pt x="323" y="12980"/>
                </a:lnTo>
                <a:close/>
                <a:moveTo>
                  <a:pt x="11418" y="23741"/>
                </a:moveTo>
                <a:cubicBezTo>
                  <a:pt x="11221" y="23783"/>
                  <a:pt x="11203" y="23813"/>
                  <a:pt x="11239" y="24021"/>
                </a:cubicBezTo>
                <a:cubicBezTo>
                  <a:pt x="11275" y="23974"/>
                  <a:pt x="11322" y="23920"/>
                  <a:pt x="11364" y="23860"/>
                </a:cubicBezTo>
                <a:cubicBezTo>
                  <a:pt x="11388" y="23825"/>
                  <a:pt x="11394" y="23777"/>
                  <a:pt x="11412" y="23735"/>
                </a:cubicBezTo>
                <a:cubicBezTo>
                  <a:pt x="11370" y="23634"/>
                  <a:pt x="11281" y="23610"/>
                  <a:pt x="11150" y="23664"/>
                </a:cubicBezTo>
                <a:cubicBezTo>
                  <a:pt x="11239" y="23688"/>
                  <a:pt x="11328" y="23711"/>
                  <a:pt x="11418" y="23741"/>
                </a:cubicBezTo>
                <a:close/>
                <a:moveTo>
                  <a:pt x="1044" y="21655"/>
                </a:moveTo>
                <a:cubicBezTo>
                  <a:pt x="937" y="21678"/>
                  <a:pt x="883" y="21696"/>
                  <a:pt x="829" y="21708"/>
                </a:cubicBezTo>
                <a:cubicBezTo>
                  <a:pt x="865" y="21887"/>
                  <a:pt x="931" y="22018"/>
                  <a:pt x="1026" y="22114"/>
                </a:cubicBezTo>
                <a:cubicBezTo>
                  <a:pt x="1169" y="21959"/>
                  <a:pt x="931" y="21827"/>
                  <a:pt x="1044" y="21655"/>
                </a:cubicBezTo>
                <a:close/>
                <a:moveTo>
                  <a:pt x="8210" y="657"/>
                </a:moveTo>
                <a:cubicBezTo>
                  <a:pt x="8359" y="627"/>
                  <a:pt x="8479" y="609"/>
                  <a:pt x="8598" y="585"/>
                </a:cubicBezTo>
                <a:lnTo>
                  <a:pt x="8592" y="525"/>
                </a:lnTo>
                <a:cubicBezTo>
                  <a:pt x="8520" y="525"/>
                  <a:pt x="8443" y="537"/>
                  <a:pt x="8377" y="519"/>
                </a:cubicBezTo>
                <a:cubicBezTo>
                  <a:pt x="8306" y="508"/>
                  <a:pt x="8246" y="466"/>
                  <a:pt x="8139" y="412"/>
                </a:cubicBezTo>
                <a:cubicBezTo>
                  <a:pt x="8169" y="525"/>
                  <a:pt x="8192" y="597"/>
                  <a:pt x="8204" y="657"/>
                </a:cubicBezTo>
                <a:close/>
                <a:moveTo>
                  <a:pt x="2231" y="2678"/>
                </a:moveTo>
                <a:cubicBezTo>
                  <a:pt x="2427" y="2857"/>
                  <a:pt x="2517" y="2886"/>
                  <a:pt x="2582" y="2761"/>
                </a:cubicBezTo>
                <a:cubicBezTo>
                  <a:pt x="2552" y="2713"/>
                  <a:pt x="2517" y="2660"/>
                  <a:pt x="2505" y="2630"/>
                </a:cubicBezTo>
                <a:cubicBezTo>
                  <a:pt x="2386" y="2654"/>
                  <a:pt x="2302" y="2666"/>
                  <a:pt x="2231" y="2678"/>
                </a:cubicBezTo>
                <a:close/>
                <a:moveTo>
                  <a:pt x="8037" y="3345"/>
                </a:moveTo>
                <a:cubicBezTo>
                  <a:pt x="8115" y="3423"/>
                  <a:pt x="8180" y="3477"/>
                  <a:pt x="8276" y="3566"/>
                </a:cubicBezTo>
                <a:cubicBezTo>
                  <a:pt x="8258" y="3411"/>
                  <a:pt x="8252" y="3316"/>
                  <a:pt x="8240" y="3220"/>
                </a:cubicBezTo>
                <a:cubicBezTo>
                  <a:pt x="8180" y="3256"/>
                  <a:pt x="8121" y="3292"/>
                  <a:pt x="8037" y="3345"/>
                </a:cubicBezTo>
                <a:close/>
                <a:moveTo>
                  <a:pt x="11251" y="7131"/>
                </a:moveTo>
                <a:cubicBezTo>
                  <a:pt x="11263" y="7245"/>
                  <a:pt x="11269" y="7358"/>
                  <a:pt x="11287" y="7507"/>
                </a:cubicBezTo>
                <a:cubicBezTo>
                  <a:pt x="11382" y="7382"/>
                  <a:pt x="11370" y="7256"/>
                  <a:pt x="11251" y="7131"/>
                </a:cubicBezTo>
                <a:close/>
                <a:moveTo>
                  <a:pt x="13075" y="25023"/>
                </a:moveTo>
                <a:cubicBezTo>
                  <a:pt x="12908" y="25059"/>
                  <a:pt x="12843" y="25130"/>
                  <a:pt x="12873" y="25250"/>
                </a:cubicBezTo>
                <a:cubicBezTo>
                  <a:pt x="12944" y="25166"/>
                  <a:pt x="13010" y="25095"/>
                  <a:pt x="13075" y="25023"/>
                </a:cubicBezTo>
                <a:close/>
                <a:moveTo>
                  <a:pt x="9218" y="6195"/>
                </a:moveTo>
                <a:cubicBezTo>
                  <a:pt x="9134" y="6243"/>
                  <a:pt x="9063" y="6279"/>
                  <a:pt x="9063" y="6291"/>
                </a:cubicBezTo>
                <a:cubicBezTo>
                  <a:pt x="9075" y="6356"/>
                  <a:pt x="9117" y="6416"/>
                  <a:pt x="9146" y="6469"/>
                </a:cubicBezTo>
                <a:cubicBezTo>
                  <a:pt x="9146" y="6475"/>
                  <a:pt x="9176" y="6464"/>
                  <a:pt x="9200" y="6458"/>
                </a:cubicBezTo>
                <a:cubicBezTo>
                  <a:pt x="9206" y="6392"/>
                  <a:pt x="9206" y="6320"/>
                  <a:pt x="9218" y="6189"/>
                </a:cubicBezTo>
                <a:close/>
                <a:moveTo>
                  <a:pt x="901" y="8073"/>
                </a:moveTo>
                <a:lnTo>
                  <a:pt x="901" y="7745"/>
                </a:lnTo>
                <a:cubicBezTo>
                  <a:pt x="794" y="7853"/>
                  <a:pt x="752" y="7954"/>
                  <a:pt x="901" y="8073"/>
                </a:cubicBezTo>
                <a:close/>
                <a:moveTo>
                  <a:pt x="10434" y="11442"/>
                </a:moveTo>
                <a:cubicBezTo>
                  <a:pt x="10404" y="11293"/>
                  <a:pt x="10380" y="11191"/>
                  <a:pt x="10351" y="11072"/>
                </a:cubicBezTo>
                <a:cubicBezTo>
                  <a:pt x="10231" y="11269"/>
                  <a:pt x="10237" y="11281"/>
                  <a:pt x="10434" y="11442"/>
                </a:cubicBezTo>
                <a:close/>
                <a:moveTo>
                  <a:pt x="2928" y="1837"/>
                </a:moveTo>
                <a:cubicBezTo>
                  <a:pt x="3167" y="1748"/>
                  <a:pt x="3172" y="1712"/>
                  <a:pt x="2988" y="1557"/>
                </a:cubicBezTo>
                <a:cubicBezTo>
                  <a:pt x="2970" y="1652"/>
                  <a:pt x="2946" y="1742"/>
                  <a:pt x="2928" y="1837"/>
                </a:cubicBezTo>
                <a:close/>
                <a:moveTo>
                  <a:pt x="841" y="10607"/>
                </a:moveTo>
                <a:cubicBezTo>
                  <a:pt x="847" y="10500"/>
                  <a:pt x="853" y="10410"/>
                  <a:pt x="859" y="10303"/>
                </a:cubicBezTo>
                <a:cubicBezTo>
                  <a:pt x="758" y="10392"/>
                  <a:pt x="752" y="10494"/>
                  <a:pt x="841" y="10607"/>
                </a:cubicBezTo>
                <a:close/>
                <a:moveTo>
                  <a:pt x="2988" y="2779"/>
                </a:moveTo>
                <a:cubicBezTo>
                  <a:pt x="3012" y="2785"/>
                  <a:pt x="3035" y="2785"/>
                  <a:pt x="3065" y="2791"/>
                </a:cubicBezTo>
                <a:cubicBezTo>
                  <a:pt x="3190" y="2696"/>
                  <a:pt x="3143" y="2600"/>
                  <a:pt x="3023" y="2481"/>
                </a:cubicBezTo>
                <a:cubicBezTo>
                  <a:pt x="3006" y="2594"/>
                  <a:pt x="2994" y="2690"/>
                  <a:pt x="2988" y="2785"/>
                </a:cubicBezTo>
                <a:close/>
                <a:moveTo>
                  <a:pt x="8777" y="3816"/>
                </a:moveTo>
                <a:cubicBezTo>
                  <a:pt x="8735" y="3709"/>
                  <a:pt x="8693" y="3614"/>
                  <a:pt x="8628" y="3465"/>
                </a:cubicBezTo>
                <a:cubicBezTo>
                  <a:pt x="8598" y="3715"/>
                  <a:pt x="8640" y="3793"/>
                  <a:pt x="8777" y="3816"/>
                </a:cubicBezTo>
                <a:close/>
                <a:moveTo>
                  <a:pt x="9874" y="10351"/>
                </a:moveTo>
                <a:cubicBezTo>
                  <a:pt x="9808" y="10404"/>
                  <a:pt x="9695" y="10398"/>
                  <a:pt x="9796" y="10470"/>
                </a:cubicBezTo>
                <a:cubicBezTo>
                  <a:pt x="9886" y="10536"/>
                  <a:pt x="9796" y="10553"/>
                  <a:pt x="9784" y="10589"/>
                </a:cubicBezTo>
                <a:cubicBezTo>
                  <a:pt x="9778" y="10619"/>
                  <a:pt x="9820" y="10649"/>
                  <a:pt x="9838" y="10685"/>
                </a:cubicBezTo>
                <a:cubicBezTo>
                  <a:pt x="9850" y="10679"/>
                  <a:pt x="9862" y="10673"/>
                  <a:pt x="9874" y="10667"/>
                </a:cubicBezTo>
                <a:lnTo>
                  <a:pt x="9874" y="10357"/>
                </a:lnTo>
                <a:close/>
                <a:moveTo>
                  <a:pt x="2016" y="21368"/>
                </a:moveTo>
                <a:cubicBezTo>
                  <a:pt x="1926" y="21505"/>
                  <a:pt x="1962" y="21577"/>
                  <a:pt x="2075" y="21637"/>
                </a:cubicBezTo>
                <a:cubicBezTo>
                  <a:pt x="2117" y="21541"/>
                  <a:pt x="2099" y="21452"/>
                  <a:pt x="2016" y="21368"/>
                </a:cubicBezTo>
                <a:close/>
                <a:moveTo>
                  <a:pt x="317" y="20271"/>
                </a:moveTo>
                <a:cubicBezTo>
                  <a:pt x="364" y="20289"/>
                  <a:pt x="406" y="20307"/>
                  <a:pt x="490" y="20337"/>
                </a:cubicBezTo>
                <a:cubicBezTo>
                  <a:pt x="454" y="20200"/>
                  <a:pt x="430" y="20104"/>
                  <a:pt x="406" y="20015"/>
                </a:cubicBezTo>
                <a:cubicBezTo>
                  <a:pt x="394" y="20015"/>
                  <a:pt x="388" y="20021"/>
                  <a:pt x="376" y="20021"/>
                </a:cubicBezTo>
                <a:cubicBezTo>
                  <a:pt x="352" y="20104"/>
                  <a:pt x="335" y="20182"/>
                  <a:pt x="317" y="20271"/>
                </a:cubicBezTo>
                <a:close/>
                <a:moveTo>
                  <a:pt x="9212" y="7650"/>
                </a:moveTo>
                <a:cubicBezTo>
                  <a:pt x="9289" y="7566"/>
                  <a:pt x="9355" y="7489"/>
                  <a:pt x="9421" y="7411"/>
                </a:cubicBezTo>
                <a:cubicBezTo>
                  <a:pt x="9343" y="7435"/>
                  <a:pt x="9260" y="7465"/>
                  <a:pt x="9170" y="7495"/>
                </a:cubicBezTo>
                <a:cubicBezTo>
                  <a:pt x="9188" y="7561"/>
                  <a:pt x="9200" y="7602"/>
                  <a:pt x="9212" y="7650"/>
                </a:cubicBezTo>
                <a:close/>
                <a:moveTo>
                  <a:pt x="9158" y="567"/>
                </a:moveTo>
                <a:cubicBezTo>
                  <a:pt x="9057" y="645"/>
                  <a:pt x="9069" y="722"/>
                  <a:pt x="9122" y="788"/>
                </a:cubicBezTo>
                <a:cubicBezTo>
                  <a:pt x="9134" y="800"/>
                  <a:pt x="9212" y="788"/>
                  <a:pt x="9236" y="764"/>
                </a:cubicBezTo>
                <a:cubicBezTo>
                  <a:pt x="9313" y="674"/>
                  <a:pt x="9230" y="627"/>
                  <a:pt x="9158" y="567"/>
                </a:cubicBezTo>
                <a:close/>
                <a:moveTo>
                  <a:pt x="11072" y="5987"/>
                </a:moveTo>
                <a:cubicBezTo>
                  <a:pt x="11090" y="5987"/>
                  <a:pt x="11114" y="5993"/>
                  <a:pt x="11132" y="5993"/>
                </a:cubicBezTo>
                <a:cubicBezTo>
                  <a:pt x="11138" y="5909"/>
                  <a:pt x="11150" y="5832"/>
                  <a:pt x="11161" y="5688"/>
                </a:cubicBezTo>
                <a:cubicBezTo>
                  <a:pt x="11000" y="5802"/>
                  <a:pt x="11066" y="5903"/>
                  <a:pt x="11072" y="5987"/>
                </a:cubicBezTo>
                <a:close/>
                <a:moveTo>
                  <a:pt x="11281" y="6660"/>
                </a:moveTo>
                <a:cubicBezTo>
                  <a:pt x="11203" y="6768"/>
                  <a:pt x="11203" y="6845"/>
                  <a:pt x="11257" y="6970"/>
                </a:cubicBezTo>
                <a:cubicBezTo>
                  <a:pt x="11328" y="6857"/>
                  <a:pt x="11394" y="6785"/>
                  <a:pt x="11281" y="6660"/>
                </a:cubicBezTo>
                <a:close/>
                <a:moveTo>
                  <a:pt x="10905" y="22537"/>
                </a:moveTo>
                <a:cubicBezTo>
                  <a:pt x="10923" y="22537"/>
                  <a:pt x="10947" y="22531"/>
                  <a:pt x="10971" y="22525"/>
                </a:cubicBezTo>
                <a:cubicBezTo>
                  <a:pt x="10959" y="22459"/>
                  <a:pt x="10941" y="22400"/>
                  <a:pt x="10929" y="22316"/>
                </a:cubicBezTo>
                <a:cubicBezTo>
                  <a:pt x="10786" y="22418"/>
                  <a:pt x="10869" y="22477"/>
                  <a:pt x="10905" y="22537"/>
                </a:cubicBezTo>
                <a:close/>
                <a:moveTo>
                  <a:pt x="1724" y="3500"/>
                </a:moveTo>
                <a:cubicBezTo>
                  <a:pt x="1718" y="3614"/>
                  <a:pt x="1712" y="3709"/>
                  <a:pt x="1706" y="3799"/>
                </a:cubicBezTo>
                <a:cubicBezTo>
                  <a:pt x="1843" y="3709"/>
                  <a:pt x="1819" y="3614"/>
                  <a:pt x="1724" y="3500"/>
                </a:cubicBezTo>
                <a:close/>
                <a:moveTo>
                  <a:pt x="668" y="4144"/>
                </a:moveTo>
                <a:cubicBezTo>
                  <a:pt x="543" y="4234"/>
                  <a:pt x="645" y="4281"/>
                  <a:pt x="686" y="4335"/>
                </a:cubicBezTo>
                <a:cubicBezTo>
                  <a:pt x="686" y="4341"/>
                  <a:pt x="710" y="4323"/>
                  <a:pt x="728" y="4317"/>
                </a:cubicBezTo>
                <a:cubicBezTo>
                  <a:pt x="710" y="4264"/>
                  <a:pt x="686" y="4210"/>
                  <a:pt x="668" y="4144"/>
                </a:cubicBezTo>
                <a:close/>
                <a:moveTo>
                  <a:pt x="11680" y="24880"/>
                </a:moveTo>
                <a:cubicBezTo>
                  <a:pt x="11662" y="24874"/>
                  <a:pt x="11638" y="24868"/>
                  <a:pt x="11621" y="24862"/>
                </a:cubicBezTo>
                <a:cubicBezTo>
                  <a:pt x="11573" y="24951"/>
                  <a:pt x="11585" y="25029"/>
                  <a:pt x="11656" y="25106"/>
                </a:cubicBezTo>
                <a:cubicBezTo>
                  <a:pt x="11668" y="25011"/>
                  <a:pt x="11674" y="24946"/>
                  <a:pt x="11680" y="24880"/>
                </a:cubicBezTo>
                <a:close/>
                <a:moveTo>
                  <a:pt x="9337" y="6034"/>
                </a:moveTo>
                <a:cubicBezTo>
                  <a:pt x="9367" y="6082"/>
                  <a:pt x="9397" y="6124"/>
                  <a:pt x="9427" y="6165"/>
                </a:cubicBezTo>
                <a:cubicBezTo>
                  <a:pt x="9444" y="6159"/>
                  <a:pt x="9462" y="6159"/>
                  <a:pt x="9480" y="6154"/>
                </a:cubicBezTo>
                <a:cubicBezTo>
                  <a:pt x="9480" y="6094"/>
                  <a:pt x="9486" y="6034"/>
                  <a:pt x="9492" y="5939"/>
                </a:cubicBezTo>
                <a:cubicBezTo>
                  <a:pt x="9415" y="5987"/>
                  <a:pt x="9379" y="6010"/>
                  <a:pt x="9337" y="6034"/>
                </a:cubicBezTo>
                <a:close/>
                <a:moveTo>
                  <a:pt x="2678" y="1879"/>
                </a:moveTo>
                <a:cubicBezTo>
                  <a:pt x="2684" y="1855"/>
                  <a:pt x="2690" y="1825"/>
                  <a:pt x="2696" y="1795"/>
                </a:cubicBezTo>
                <a:cubicBezTo>
                  <a:pt x="2612" y="1783"/>
                  <a:pt x="2523" y="1777"/>
                  <a:pt x="2439" y="1766"/>
                </a:cubicBezTo>
                <a:cubicBezTo>
                  <a:pt x="2433" y="1783"/>
                  <a:pt x="2433" y="1807"/>
                  <a:pt x="2427" y="1831"/>
                </a:cubicBezTo>
                <a:cubicBezTo>
                  <a:pt x="2511" y="1843"/>
                  <a:pt x="2594" y="1861"/>
                  <a:pt x="2678" y="1879"/>
                </a:cubicBezTo>
                <a:close/>
                <a:moveTo>
                  <a:pt x="698" y="8234"/>
                </a:moveTo>
                <a:cubicBezTo>
                  <a:pt x="680" y="8228"/>
                  <a:pt x="663" y="8222"/>
                  <a:pt x="639" y="8216"/>
                </a:cubicBezTo>
                <a:cubicBezTo>
                  <a:pt x="585" y="8288"/>
                  <a:pt x="549" y="8359"/>
                  <a:pt x="657" y="8473"/>
                </a:cubicBezTo>
                <a:cubicBezTo>
                  <a:pt x="674" y="8377"/>
                  <a:pt x="686" y="8306"/>
                  <a:pt x="698" y="8234"/>
                </a:cubicBezTo>
                <a:close/>
                <a:moveTo>
                  <a:pt x="1897" y="22126"/>
                </a:moveTo>
                <a:cubicBezTo>
                  <a:pt x="1962" y="22155"/>
                  <a:pt x="2010" y="22179"/>
                  <a:pt x="2058" y="22203"/>
                </a:cubicBezTo>
                <a:cubicBezTo>
                  <a:pt x="2070" y="22149"/>
                  <a:pt x="2087" y="22096"/>
                  <a:pt x="2093" y="22042"/>
                </a:cubicBezTo>
                <a:cubicBezTo>
                  <a:pt x="2099" y="22030"/>
                  <a:pt x="2075" y="22018"/>
                  <a:pt x="2064" y="22012"/>
                </a:cubicBezTo>
                <a:cubicBezTo>
                  <a:pt x="2022" y="22042"/>
                  <a:pt x="1980" y="22072"/>
                  <a:pt x="1897" y="22126"/>
                </a:cubicBezTo>
                <a:close/>
                <a:moveTo>
                  <a:pt x="4943" y="3083"/>
                </a:moveTo>
                <a:cubicBezTo>
                  <a:pt x="4967" y="2946"/>
                  <a:pt x="4937" y="2892"/>
                  <a:pt x="4860" y="2868"/>
                </a:cubicBezTo>
                <a:cubicBezTo>
                  <a:pt x="4842" y="2863"/>
                  <a:pt x="4818" y="2880"/>
                  <a:pt x="4782" y="2892"/>
                </a:cubicBezTo>
                <a:cubicBezTo>
                  <a:pt x="4830" y="2952"/>
                  <a:pt x="4878" y="3006"/>
                  <a:pt x="4943" y="3083"/>
                </a:cubicBezTo>
                <a:close/>
                <a:moveTo>
                  <a:pt x="12211" y="27801"/>
                </a:moveTo>
                <a:cubicBezTo>
                  <a:pt x="12288" y="27885"/>
                  <a:pt x="12330" y="27938"/>
                  <a:pt x="12378" y="27986"/>
                </a:cubicBezTo>
                <a:cubicBezTo>
                  <a:pt x="12396" y="27974"/>
                  <a:pt x="12407" y="27962"/>
                  <a:pt x="12425" y="27944"/>
                </a:cubicBezTo>
                <a:cubicBezTo>
                  <a:pt x="12407" y="27867"/>
                  <a:pt x="12419" y="27771"/>
                  <a:pt x="12211" y="27801"/>
                </a:cubicBezTo>
                <a:close/>
                <a:moveTo>
                  <a:pt x="13737" y="26758"/>
                </a:moveTo>
                <a:cubicBezTo>
                  <a:pt x="13713" y="26835"/>
                  <a:pt x="13695" y="26901"/>
                  <a:pt x="13677" y="26985"/>
                </a:cubicBezTo>
                <a:cubicBezTo>
                  <a:pt x="13898" y="26943"/>
                  <a:pt x="13820" y="26859"/>
                  <a:pt x="13737" y="26758"/>
                </a:cubicBezTo>
                <a:close/>
                <a:moveTo>
                  <a:pt x="698" y="20713"/>
                </a:moveTo>
                <a:cubicBezTo>
                  <a:pt x="770" y="20641"/>
                  <a:pt x="812" y="20599"/>
                  <a:pt x="889" y="20516"/>
                </a:cubicBezTo>
                <a:cubicBezTo>
                  <a:pt x="758" y="20504"/>
                  <a:pt x="704" y="20498"/>
                  <a:pt x="621" y="20486"/>
                </a:cubicBezTo>
                <a:cubicBezTo>
                  <a:pt x="645" y="20564"/>
                  <a:pt x="663" y="20605"/>
                  <a:pt x="698" y="20713"/>
                </a:cubicBezTo>
                <a:close/>
                <a:moveTo>
                  <a:pt x="9397" y="3560"/>
                </a:moveTo>
                <a:lnTo>
                  <a:pt x="9355" y="3560"/>
                </a:lnTo>
                <a:cubicBezTo>
                  <a:pt x="9349" y="3644"/>
                  <a:pt x="9343" y="3727"/>
                  <a:pt x="9337" y="3810"/>
                </a:cubicBezTo>
                <a:cubicBezTo>
                  <a:pt x="9361" y="3810"/>
                  <a:pt x="9391" y="3810"/>
                  <a:pt x="9415" y="3810"/>
                </a:cubicBezTo>
                <a:cubicBezTo>
                  <a:pt x="9409" y="3727"/>
                  <a:pt x="9403" y="3644"/>
                  <a:pt x="9397" y="3560"/>
                </a:cubicBezTo>
                <a:close/>
                <a:moveTo>
                  <a:pt x="9921" y="7507"/>
                </a:moveTo>
                <a:cubicBezTo>
                  <a:pt x="9880" y="7471"/>
                  <a:pt x="9850" y="7441"/>
                  <a:pt x="9820" y="7423"/>
                </a:cubicBezTo>
                <a:cubicBezTo>
                  <a:pt x="9814" y="7417"/>
                  <a:pt x="9766" y="7459"/>
                  <a:pt x="9766" y="7465"/>
                </a:cubicBezTo>
                <a:cubicBezTo>
                  <a:pt x="9778" y="7507"/>
                  <a:pt x="9802" y="7537"/>
                  <a:pt x="9826" y="7572"/>
                </a:cubicBezTo>
                <a:cubicBezTo>
                  <a:pt x="9850" y="7555"/>
                  <a:pt x="9880" y="7537"/>
                  <a:pt x="9921" y="7507"/>
                </a:cubicBezTo>
                <a:close/>
                <a:moveTo>
                  <a:pt x="1300" y="2409"/>
                </a:moveTo>
                <a:lnTo>
                  <a:pt x="1300" y="2648"/>
                </a:lnTo>
                <a:cubicBezTo>
                  <a:pt x="1306" y="2570"/>
                  <a:pt x="1461" y="2481"/>
                  <a:pt x="1300" y="2409"/>
                </a:cubicBezTo>
                <a:close/>
                <a:moveTo>
                  <a:pt x="3614" y="23425"/>
                </a:moveTo>
                <a:cubicBezTo>
                  <a:pt x="3554" y="23389"/>
                  <a:pt x="3488" y="23354"/>
                  <a:pt x="3423" y="23318"/>
                </a:cubicBezTo>
                <a:cubicBezTo>
                  <a:pt x="3405" y="23479"/>
                  <a:pt x="3524" y="23431"/>
                  <a:pt x="3614" y="23425"/>
                </a:cubicBezTo>
                <a:close/>
                <a:moveTo>
                  <a:pt x="2010" y="22716"/>
                </a:moveTo>
                <a:lnTo>
                  <a:pt x="2272" y="22716"/>
                </a:lnTo>
                <a:cubicBezTo>
                  <a:pt x="2189" y="22644"/>
                  <a:pt x="2099" y="22644"/>
                  <a:pt x="2010" y="22716"/>
                </a:cubicBezTo>
                <a:close/>
                <a:moveTo>
                  <a:pt x="6940" y="23825"/>
                </a:moveTo>
                <a:cubicBezTo>
                  <a:pt x="6952" y="23801"/>
                  <a:pt x="6970" y="23777"/>
                  <a:pt x="6988" y="23753"/>
                </a:cubicBezTo>
                <a:cubicBezTo>
                  <a:pt x="6952" y="23747"/>
                  <a:pt x="6917" y="23729"/>
                  <a:pt x="6881" y="23735"/>
                </a:cubicBezTo>
                <a:cubicBezTo>
                  <a:pt x="6857" y="23735"/>
                  <a:pt x="6827" y="23759"/>
                  <a:pt x="6803" y="23771"/>
                </a:cubicBezTo>
                <a:cubicBezTo>
                  <a:pt x="6821" y="23795"/>
                  <a:pt x="6833" y="23831"/>
                  <a:pt x="6857" y="23843"/>
                </a:cubicBezTo>
                <a:cubicBezTo>
                  <a:pt x="6881" y="23849"/>
                  <a:pt x="6911" y="23831"/>
                  <a:pt x="6940" y="23825"/>
                </a:cubicBezTo>
                <a:close/>
                <a:moveTo>
                  <a:pt x="10905" y="3292"/>
                </a:moveTo>
                <a:cubicBezTo>
                  <a:pt x="10887" y="3292"/>
                  <a:pt x="10863" y="3292"/>
                  <a:pt x="10840" y="3292"/>
                </a:cubicBezTo>
                <a:cubicBezTo>
                  <a:pt x="10857" y="3375"/>
                  <a:pt x="10869" y="3453"/>
                  <a:pt x="10887" y="3530"/>
                </a:cubicBezTo>
                <a:cubicBezTo>
                  <a:pt x="10893" y="3530"/>
                  <a:pt x="10899" y="3530"/>
                  <a:pt x="10905" y="3530"/>
                </a:cubicBezTo>
                <a:lnTo>
                  <a:pt x="10905" y="3292"/>
                </a:lnTo>
                <a:close/>
                <a:moveTo>
                  <a:pt x="12258" y="27092"/>
                </a:moveTo>
                <a:cubicBezTo>
                  <a:pt x="12181" y="27229"/>
                  <a:pt x="12258" y="27247"/>
                  <a:pt x="12342" y="27265"/>
                </a:cubicBezTo>
                <a:cubicBezTo>
                  <a:pt x="12354" y="27265"/>
                  <a:pt x="12366" y="27253"/>
                  <a:pt x="12378" y="27241"/>
                </a:cubicBezTo>
                <a:cubicBezTo>
                  <a:pt x="12342" y="27199"/>
                  <a:pt x="12306" y="27151"/>
                  <a:pt x="12258" y="27092"/>
                </a:cubicBezTo>
                <a:close/>
                <a:moveTo>
                  <a:pt x="11066" y="27783"/>
                </a:moveTo>
                <a:cubicBezTo>
                  <a:pt x="11078" y="27766"/>
                  <a:pt x="11090" y="27748"/>
                  <a:pt x="11102" y="27736"/>
                </a:cubicBezTo>
                <a:cubicBezTo>
                  <a:pt x="11060" y="27700"/>
                  <a:pt x="11024" y="27664"/>
                  <a:pt x="10983" y="27628"/>
                </a:cubicBezTo>
                <a:cubicBezTo>
                  <a:pt x="10971" y="27640"/>
                  <a:pt x="10959" y="27652"/>
                  <a:pt x="10953" y="27664"/>
                </a:cubicBezTo>
                <a:cubicBezTo>
                  <a:pt x="10989" y="27700"/>
                  <a:pt x="11024" y="27742"/>
                  <a:pt x="11066" y="27783"/>
                </a:cubicBezTo>
                <a:close/>
                <a:moveTo>
                  <a:pt x="9504" y="8902"/>
                </a:moveTo>
                <a:cubicBezTo>
                  <a:pt x="9492" y="8902"/>
                  <a:pt x="9480" y="8902"/>
                  <a:pt x="9468" y="8902"/>
                </a:cubicBezTo>
                <a:cubicBezTo>
                  <a:pt x="9462" y="8956"/>
                  <a:pt x="9450" y="9015"/>
                  <a:pt x="9444" y="9069"/>
                </a:cubicBezTo>
                <a:cubicBezTo>
                  <a:pt x="9444" y="9087"/>
                  <a:pt x="9468" y="9105"/>
                  <a:pt x="9504" y="9146"/>
                </a:cubicBezTo>
                <a:close/>
                <a:moveTo>
                  <a:pt x="5653" y="24874"/>
                </a:moveTo>
                <a:cubicBezTo>
                  <a:pt x="5832" y="24808"/>
                  <a:pt x="5754" y="24707"/>
                  <a:pt x="5718" y="24618"/>
                </a:cubicBezTo>
                <a:cubicBezTo>
                  <a:pt x="5694" y="24689"/>
                  <a:pt x="5676" y="24767"/>
                  <a:pt x="5653" y="24874"/>
                </a:cubicBezTo>
                <a:close/>
                <a:moveTo>
                  <a:pt x="12855" y="24707"/>
                </a:moveTo>
                <a:cubicBezTo>
                  <a:pt x="12747" y="24761"/>
                  <a:pt x="12753" y="24826"/>
                  <a:pt x="12801" y="24934"/>
                </a:cubicBezTo>
                <a:cubicBezTo>
                  <a:pt x="12837" y="24874"/>
                  <a:pt x="12861" y="24838"/>
                  <a:pt x="12873" y="24796"/>
                </a:cubicBezTo>
                <a:cubicBezTo>
                  <a:pt x="12878" y="24779"/>
                  <a:pt x="12867" y="24755"/>
                  <a:pt x="12855" y="24707"/>
                </a:cubicBezTo>
                <a:close/>
                <a:moveTo>
                  <a:pt x="10607" y="16533"/>
                </a:moveTo>
                <a:cubicBezTo>
                  <a:pt x="10673" y="16593"/>
                  <a:pt x="10690" y="16623"/>
                  <a:pt x="10720" y="16629"/>
                </a:cubicBezTo>
                <a:cubicBezTo>
                  <a:pt x="10750" y="16641"/>
                  <a:pt x="10786" y="16629"/>
                  <a:pt x="10822" y="16629"/>
                </a:cubicBezTo>
                <a:cubicBezTo>
                  <a:pt x="10822" y="16617"/>
                  <a:pt x="10822" y="16611"/>
                  <a:pt x="10822" y="16599"/>
                </a:cubicBezTo>
                <a:cubicBezTo>
                  <a:pt x="10768" y="16581"/>
                  <a:pt x="10714" y="16569"/>
                  <a:pt x="10607" y="16533"/>
                </a:cubicBezTo>
                <a:close/>
                <a:moveTo>
                  <a:pt x="466" y="13022"/>
                </a:moveTo>
                <a:cubicBezTo>
                  <a:pt x="508" y="13093"/>
                  <a:pt x="531" y="13129"/>
                  <a:pt x="555" y="13171"/>
                </a:cubicBezTo>
                <a:cubicBezTo>
                  <a:pt x="597" y="13099"/>
                  <a:pt x="567" y="13051"/>
                  <a:pt x="466" y="13022"/>
                </a:cubicBezTo>
                <a:close/>
                <a:moveTo>
                  <a:pt x="13499" y="25518"/>
                </a:moveTo>
                <a:cubicBezTo>
                  <a:pt x="13427" y="25530"/>
                  <a:pt x="13385" y="25536"/>
                  <a:pt x="13344" y="25542"/>
                </a:cubicBezTo>
                <a:cubicBezTo>
                  <a:pt x="13391" y="25601"/>
                  <a:pt x="13439" y="25595"/>
                  <a:pt x="13499" y="25518"/>
                </a:cubicBezTo>
                <a:close/>
                <a:moveTo>
                  <a:pt x="913" y="2225"/>
                </a:moveTo>
                <a:cubicBezTo>
                  <a:pt x="1014" y="2183"/>
                  <a:pt x="1110" y="2141"/>
                  <a:pt x="973" y="2028"/>
                </a:cubicBezTo>
                <a:cubicBezTo>
                  <a:pt x="949" y="2099"/>
                  <a:pt x="931" y="2159"/>
                  <a:pt x="913" y="2225"/>
                </a:cubicBezTo>
                <a:close/>
                <a:moveTo>
                  <a:pt x="9385" y="4067"/>
                </a:moveTo>
                <a:cubicBezTo>
                  <a:pt x="9415" y="4031"/>
                  <a:pt x="9444" y="4007"/>
                  <a:pt x="9438" y="3995"/>
                </a:cubicBezTo>
                <a:cubicBezTo>
                  <a:pt x="9427" y="3971"/>
                  <a:pt x="9403" y="3954"/>
                  <a:pt x="9379" y="3942"/>
                </a:cubicBezTo>
                <a:cubicBezTo>
                  <a:pt x="9373" y="3936"/>
                  <a:pt x="9331" y="3971"/>
                  <a:pt x="9331" y="3983"/>
                </a:cubicBezTo>
                <a:cubicBezTo>
                  <a:pt x="9343" y="4007"/>
                  <a:pt x="9361" y="4031"/>
                  <a:pt x="9385" y="4067"/>
                </a:cubicBezTo>
                <a:close/>
                <a:moveTo>
                  <a:pt x="12092" y="26478"/>
                </a:moveTo>
                <a:cubicBezTo>
                  <a:pt x="12008" y="26478"/>
                  <a:pt x="11966" y="26514"/>
                  <a:pt x="11978" y="26585"/>
                </a:cubicBezTo>
                <a:cubicBezTo>
                  <a:pt x="12020" y="26543"/>
                  <a:pt x="12056" y="26508"/>
                  <a:pt x="12092" y="26478"/>
                </a:cubicBezTo>
                <a:close/>
                <a:moveTo>
                  <a:pt x="1199" y="639"/>
                </a:moveTo>
                <a:cubicBezTo>
                  <a:pt x="1187" y="651"/>
                  <a:pt x="1175" y="657"/>
                  <a:pt x="1163" y="669"/>
                </a:cubicBezTo>
                <a:cubicBezTo>
                  <a:pt x="1181" y="704"/>
                  <a:pt x="1205" y="740"/>
                  <a:pt x="1229" y="776"/>
                </a:cubicBezTo>
                <a:cubicBezTo>
                  <a:pt x="1247" y="764"/>
                  <a:pt x="1265" y="752"/>
                  <a:pt x="1283" y="734"/>
                </a:cubicBezTo>
                <a:cubicBezTo>
                  <a:pt x="1253" y="704"/>
                  <a:pt x="1229" y="674"/>
                  <a:pt x="1199" y="639"/>
                </a:cubicBezTo>
                <a:close/>
                <a:moveTo>
                  <a:pt x="8938" y="27253"/>
                </a:moveTo>
                <a:cubicBezTo>
                  <a:pt x="8890" y="27181"/>
                  <a:pt x="8878" y="27020"/>
                  <a:pt x="8741" y="27187"/>
                </a:cubicBezTo>
                <a:cubicBezTo>
                  <a:pt x="8818" y="27211"/>
                  <a:pt x="8878" y="27235"/>
                  <a:pt x="8938" y="27253"/>
                </a:cubicBezTo>
                <a:close/>
                <a:moveTo>
                  <a:pt x="9582" y="27664"/>
                </a:moveTo>
                <a:cubicBezTo>
                  <a:pt x="9427" y="27634"/>
                  <a:pt x="9367" y="27646"/>
                  <a:pt x="9427" y="27789"/>
                </a:cubicBezTo>
                <a:cubicBezTo>
                  <a:pt x="9468" y="27754"/>
                  <a:pt x="9510" y="27724"/>
                  <a:pt x="9582" y="27664"/>
                </a:cubicBezTo>
                <a:close/>
                <a:moveTo>
                  <a:pt x="9218" y="7245"/>
                </a:moveTo>
                <a:cubicBezTo>
                  <a:pt x="9248" y="7274"/>
                  <a:pt x="9277" y="7304"/>
                  <a:pt x="9301" y="7328"/>
                </a:cubicBezTo>
                <a:cubicBezTo>
                  <a:pt x="9319" y="7292"/>
                  <a:pt x="9337" y="7251"/>
                  <a:pt x="9343" y="7209"/>
                </a:cubicBezTo>
                <a:cubicBezTo>
                  <a:pt x="9343" y="7197"/>
                  <a:pt x="9313" y="7179"/>
                  <a:pt x="9295" y="7161"/>
                </a:cubicBezTo>
                <a:cubicBezTo>
                  <a:pt x="9272" y="7191"/>
                  <a:pt x="9242" y="7221"/>
                  <a:pt x="9218" y="7245"/>
                </a:cubicBezTo>
                <a:close/>
                <a:moveTo>
                  <a:pt x="9510" y="3012"/>
                </a:moveTo>
                <a:cubicBezTo>
                  <a:pt x="9522" y="3012"/>
                  <a:pt x="9540" y="3012"/>
                  <a:pt x="9558" y="3018"/>
                </a:cubicBezTo>
                <a:cubicBezTo>
                  <a:pt x="9570" y="2976"/>
                  <a:pt x="9576" y="2928"/>
                  <a:pt x="9588" y="2886"/>
                </a:cubicBezTo>
                <a:cubicBezTo>
                  <a:pt x="9564" y="2886"/>
                  <a:pt x="9522" y="2880"/>
                  <a:pt x="9522" y="2886"/>
                </a:cubicBezTo>
                <a:cubicBezTo>
                  <a:pt x="9516" y="2928"/>
                  <a:pt x="9510" y="2970"/>
                  <a:pt x="9510" y="3012"/>
                </a:cubicBezTo>
                <a:close/>
                <a:moveTo>
                  <a:pt x="11269" y="23437"/>
                </a:moveTo>
                <a:cubicBezTo>
                  <a:pt x="11287" y="23431"/>
                  <a:pt x="11299" y="23425"/>
                  <a:pt x="11311" y="23419"/>
                </a:cubicBezTo>
                <a:cubicBezTo>
                  <a:pt x="11293" y="23378"/>
                  <a:pt x="11281" y="23342"/>
                  <a:pt x="11269" y="23300"/>
                </a:cubicBezTo>
                <a:cubicBezTo>
                  <a:pt x="11245" y="23312"/>
                  <a:pt x="11227" y="23318"/>
                  <a:pt x="11203" y="23324"/>
                </a:cubicBezTo>
                <a:cubicBezTo>
                  <a:pt x="11227" y="23360"/>
                  <a:pt x="11251" y="23401"/>
                  <a:pt x="11269" y="23437"/>
                </a:cubicBezTo>
                <a:close/>
                <a:moveTo>
                  <a:pt x="3298" y="2636"/>
                </a:moveTo>
                <a:cubicBezTo>
                  <a:pt x="3333" y="2791"/>
                  <a:pt x="3399" y="2678"/>
                  <a:pt x="3447" y="2648"/>
                </a:cubicBezTo>
                <a:cubicBezTo>
                  <a:pt x="3399" y="2648"/>
                  <a:pt x="3351" y="2642"/>
                  <a:pt x="3298" y="2636"/>
                </a:cubicBezTo>
                <a:close/>
                <a:moveTo>
                  <a:pt x="11203" y="6434"/>
                </a:moveTo>
                <a:cubicBezTo>
                  <a:pt x="11191" y="6440"/>
                  <a:pt x="11179" y="6452"/>
                  <a:pt x="11167" y="6458"/>
                </a:cubicBezTo>
                <a:cubicBezTo>
                  <a:pt x="11179" y="6487"/>
                  <a:pt x="11197" y="6523"/>
                  <a:pt x="11215" y="6559"/>
                </a:cubicBezTo>
                <a:cubicBezTo>
                  <a:pt x="11233" y="6547"/>
                  <a:pt x="11251" y="6535"/>
                  <a:pt x="11269" y="6523"/>
                </a:cubicBezTo>
                <a:cubicBezTo>
                  <a:pt x="11251" y="6493"/>
                  <a:pt x="11227" y="6464"/>
                  <a:pt x="11203" y="6434"/>
                </a:cubicBezTo>
                <a:close/>
                <a:moveTo>
                  <a:pt x="4758" y="2421"/>
                </a:moveTo>
                <a:lnTo>
                  <a:pt x="4729" y="2380"/>
                </a:lnTo>
                <a:lnTo>
                  <a:pt x="4621" y="2481"/>
                </a:lnTo>
                <a:cubicBezTo>
                  <a:pt x="4633" y="2493"/>
                  <a:pt x="4639" y="2499"/>
                  <a:pt x="4645" y="2505"/>
                </a:cubicBezTo>
                <a:cubicBezTo>
                  <a:pt x="4681" y="2475"/>
                  <a:pt x="4723" y="2451"/>
                  <a:pt x="4758" y="2421"/>
                </a:cubicBezTo>
                <a:close/>
                <a:moveTo>
                  <a:pt x="9886" y="9099"/>
                </a:moveTo>
                <a:cubicBezTo>
                  <a:pt x="9868" y="9087"/>
                  <a:pt x="9850" y="9081"/>
                  <a:pt x="9826" y="9069"/>
                </a:cubicBezTo>
                <a:cubicBezTo>
                  <a:pt x="9808" y="9111"/>
                  <a:pt x="9790" y="9152"/>
                  <a:pt x="9772" y="9194"/>
                </a:cubicBezTo>
                <a:cubicBezTo>
                  <a:pt x="9790" y="9200"/>
                  <a:pt x="9802" y="9212"/>
                  <a:pt x="9820" y="9218"/>
                </a:cubicBezTo>
                <a:cubicBezTo>
                  <a:pt x="9838" y="9176"/>
                  <a:pt x="9862" y="9140"/>
                  <a:pt x="9886" y="9099"/>
                </a:cubicBezTo>
                <a:close/>
                <a:moveTo>
                  <a:pt x="8771" y="4949"/>
                </a:moveTo>
                <a:cubicBezTo>
                  <a:pt x="8753" y="4943"/>
                  <a:pt x="8735" y="4937"/>
                  <a:pt x="8723" y="4931"/>
                </a:cubicBezTo>
                <a:cubicBezTo>
                  <a:pt x="8705" y="4973"/>
                  <a:pt x="8687" y="5015"/>
                  <a:pt x="8669" y="5057"/>
                </a:cubicBezTo>
                <a:lnTo>
                  <a:pt x="8729" y="5080"/>
                </a:lnTo>
                <a:cubicBezTo>
                  <a:pt x="8741" y="5039"/>
                  <a:pt x="8759" y="4991"/>
                  <a:pt x="8771" y="4949"/>
                </a:cubicBezTo>
                <a:close/>
                <a:moveTo>
                  <a:pt x="2248" y="6070"/>
                </a:moveTo>
                <a:cubicBezTo>
                  <a:pt x="2260" y="6052"/>
                  <a:pt x="2278" y="6034"/>
                  <a:pt x="2296" y="6016"/>
                </a:cubicBezTo>
                <a:cubicBezTo>
                  <a:pt x="2260" y="5993"/>
                  <a:pt x="2225" y="5963"/>
                  <a:pt x="2189" y="5933"/>
                </a:cubicBezTo>
                <a:cubicBezTo>
                  <a:pt x="2183" y="5945"/>
                  <a:pt x="2171" y="5951"/>
                  <a:pt x="2159" y="5963"/>
                </a:cubicBezTo>
                <a:cubicBezTo>
                  <a:pt x="2189" y="5999"/>
                  <a:pt x="2219" y="6034"/>
                  <a:pt x="2248" y="6070"/>
                </a:cubicBezTo>
                <a:close/>
                <a:moveTo>
                  <a:pt x="1360" y="1676"/>
                </a:moveTo>
                <a:cubicBezTo>
                  <a:pt x="1348" y="1688"/>
                  <a:pt x="1336" y="1694"/>
                  <a:pt x="1324" y="1706"/>
                </a:cubicBezTo>
                <a:cubicBezTo>
                  <a:pt x="1348" y="1736"/>
                  <a:pt x="1372" y="1771"/>
                  <a:pt x="1402" y="1807"/>
                </a:cubicBezTo>
                <a:cubicBezTo>
                  <a:pt x="1408" y="1795"/>
                  <a:pt x="1432" y="1777"/>
                  <a:pt x="1432" y="1771"/>
                </a:cubicBezTo>
                <a:cubicBezTo>
                  <a:pt x="1408" y="1742"/>
                  <a:pt x="1384" y="1712"/>
                  <a:pt x="1360" y="1676"/>
                </a:cubicBezTo>
                <a:close/>
                <a:moveTo>
                  <a:pt x="770" y="4711"/>
                </a:moveTo>
                <a:cubicBezTo>
                  <a:pt x="728" y="4681"/>
                  <a:pt x="704" y="4651"/>
                  <a:pt x="692" y="4657"/>
                </a:cubicBezTo>
                <a:cubicBezTo>
                  <a:pt x="668" y="4663"/>
                  <a:pt x="645" y="4687"/>
                  <a:pt x="639" y="4711"/>
                </a:cubicBezTo>
                <a:cubicBezTo>
                  <a:pt x="633" y="4717"/>
                  <a:pt x="663" y="4758"/>
                  <a:pt x="674" y="4758"/>
                </a:cubicBezTo>
                <a:cubicBezTo>
                  <a:pt x="698" y="4752"/>
                  <a:pt x="722" y="4735"/>
                  <a:pt x="770" y="4711"/>
                </a:cubicBezTo>
                <a:close/>
                <a:moveTo>
                  <a:pt x="3232" y="9105"/>
                </a:moveTo>
                <a:cubicBezTo>
                  <a:pt x="3214" y="9093"/>
                  <a:pt x="3196" y="9075"/>
                  <a:pt x="3184" y="9063"/>
                </a:cubicBezTo>
                <a:cubicBezTo>
                  <a:pt x="3155" y="9105"/>
                  <a:pt x="3131" y="9140"/>
                  <a:pt x="3107" y="9182"/>
                </a:cubicBezTo>
                <a:cubicBezTo>
                  <a:pt x="3107" y="9188"/>
                  <a:pt x="3131" y="9206"/>
                  <a:pt x="3143" y="9218"/>
                </a:cubicBezTo>
                <a:cubicBezTo>
                  <a:pt x="3172" y="9176"/>
                  <a:pt x="3202" y="9140"/>
                  <a:pt x="3232" y="910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9" name="Google Shape;2659;p21"/>
          <p:cNvSpPr/>
          <p:nvPr/>
        </p:nvSpPr>
        <p:spPr>
          <a:xfrm rot="2170351">
            <a:off x="408628" y="3018675"/>
            <a:ext cx="1283035" cy="909307"/>
          </a:xfrm>
          <a:custGeom>
            <a:rect b="b" l="l" r="r" t="t"/>
            <a:pathLst>
              <a:path extrusionOk="0" h="8180" w="11542">
                <a:moveTo>
                  <a:pt x="1599" y="393"/>
                </a:moveTo>
                <a:cubicBezTo>
                  <a:pt x="1634" y="417"/>
                  <a:pt x="1670" y="435"/>
                  <a:pt x="1706" y="453"/>
                </a:cubicBezTo>
                <a:cubicBezTo>
                  <a:pt x="1700" y="471"/>
                  <a:pt x="1694" y="483"/>
                  <a:pt x="1682" y="500"/>
                </a:cubicBezTo>
                <a:cubicBezTo>
                  <a:pt x="1646" y="483"/>
                  <a:pt x="1611" y="471"/>
                  <a:pt x="1575" y="453"/>
                </a:cubicBezTo>
                <a:cubicBezTo>
                  <a:pt x="1581" y="435"/>
                  <a:pt x="1593" y="411"/>
                  <a:pt x="1599" y="393"/>
                </a:cubicBezTo>
                <a:close/>
                <a:moveTo>
                  <a:pt x="913" y="1162"/>
                </a:moveTo>
                <a:cubicBezTo>
                  <a:pt x="967" y="1162"/>
                  <a:pt x="1020" y="1168"/>
                  <a:pt x="1074" y="1174"/>
                </a:cubicBezTo>
                <a:cubicBezTo>
                  <a:pt x="1074" y="1192"/>
                  <a:pt x="1074" y="1210"/>
                  <a:pt x="1068" y="1228"/>
                </a:cubicBezTo>
                <a:lnTo>
                  <a:pt x="865" y="1228"/>
                </a:lnTo>
                <a:cubicBezTo>
                  <a:pt x="889" y="1192"/>
                  <a:pt x="901" y="1168"/>
                  <a:pt x="913" y="1162"/>
                </a:cubicBezTo>
                <a:close/>
                <a:moveTo>
                  <a:pt x="3268" y="1132"/>
                </a:moveTo>
                <a:cubicBezTo>
                  <a:pt x="3223" y="1220"/>
                  <a:pt x="3199" y="1263"/>
                  <a:pt x="3171" y="1263"/>
                </a:cubicBezTo>
                <a:cubicBezTo>
                  <a:pt x="3144" y="1263"/>
                  <a:pt x="3112" y="1221"/>
                  <a:pt x="3053" y="1138"/>
                </a:cubicBezTo>
                <a:cubicBezTo>
                  <a:pt x="3131" y="1132"/>
                  <a:pt x="3190" y="1132"/>
                  <a:pt x="3268" y="1132"/>
                </a:cubicBezTo>
                <a:close/>
                <a:moveTo>
                  <a:pt x="1689" y="1196"/>
                </a:moveTo>
                <a:cubicBezTo>
                  <a:pt x="1705" y="1196"/>
                  <a:pt x="1736" y="1205"/>
                  <a:pt x="1736" y="1210"/>
                </a:cubicBezTo>
                <a:cubicBezTo>
                  <a:pt x="1742" y="1234"/>
                  <a:pt x="1730" y="1264"/>
                  <a:pt x="1724" y="1299"/>
                </a:cubicBezTo>
                <a:cubicBezTo>
                  <a:pt x="1688" y="1287"/>
                  <a:pt x="1652" y="1275"/>
                  <a:pt x="1652" y="1270"/>
                </a:cubicBezTo>
                <a:cubicBezTo>
                  <a:pt x="1658" y="1246"/>
                  <a:pt x="1664" y="1216"/>
                  <a:pt x="1682" y="1198"/>
                </a:cubicBezTo>
                <a:cubicBezTo>
                  <a:pt x="1683" y="1197"/>
                  <a:pt x="1686" y="1196"/>
                  <a:pt x="1689" y="1196"/>
                </a:cubicBezTo>
                <a:close/>
                <a:moveTo>
                  <a:pt x="567" y="1407"/>
                </a:moveTo>
                <a:lnTo>
                  <a:pt x="603" y="1466"/>
                </a:lnTo>
                <a:cubicBezTo>
                  <a:pt x="573" y="1508"/>
                  <a:pt x="537" y="1550"/>
                  <a:pt x="490" y="1609"/>
                </a:cubicBezTo>
                <a:cubicBezTo>
                  <a:pt x="460" y="1568"/>
                  <a:pt x="436" y="1532"/>
                  <a:pt x="418" y="1502"/>
                </a:cubicBezTo>
                <a:cubicBezTo>
                  <a:pt x="466" y="1472"/>
                  <a:pt x="520" y="1442"/>
                  <a:pt x="567" y="1407"/>
                </a:cubicBezTo>
                <a:close/>
                <a:moveTo>
                  <a:pt x="2598" y="1394"/>
                </a:moveTo>
                <a:cubicBezTo>
                  <a:pt x="2714" y="1394"/>
                  <a:pt x="2793" y="1460"/>
                  <a:pt x="2845" y="1591"/>
                </a:cubicBezTo>
                <a:cubicBezTo>
                  <a:pt x="2813" y="1606"/>
                  <a:pt x="2787" y="1612"/>
                  <a:pt x="2767" y="1612"/>
                </a:cubicBezTo>
                <a:cubicBezTo>
                  <a:pt x="2648" y="1612"/>
                  <a:pt x="2705" y="1395"/>
                  <a:pt x="2582" y="1395"/>
                </a:cubicBezTo>
                <a:cubicBezTo>
                  <a:pt x="2588" y="1394"/>
                  <a:pt x="2593" y="1394"/>
                  <a:pt x="2598" y="1394"/>
                </a:cubicBezTo>
                <a:close/>
                <a:moveTo>
                  <a:pt x="3262" y="1353"/>
                </a:moveTo>
                <a:cubicBezTo>
                  <a:pt x="3381" y="1514"/>
                  <a:pt x="3340" y="1621"/>
                  <a:pt x="3143" y="1717"/>
                </a:cubicBezTo>
                <a:cubicBezTo>
                  <a:pt x="3280" y="1633"/>
                  <a:pt x="3185" y="1460"/>
                  <a:pt x="3262" y="1353"/>
                </a:cubicBezTo>
                <a:close/>
                <a:moveTo>
                  <a:pt x="3351" y="2867"/>
                </a:moveTo>
                <a:lnTo>
                  <a:pt x="3351" y="2867"/>
                </a:lnTo>
                <a:cubicBezTo>
                  <a:pt x="3387" y="2879"/>
                  <a:pt x="3435" y="2885"/>
                  <a:pt x="3435" y="2903"/>
                </a:cubicBezTo>
                <a:cubicBezTo>
                  <a:pt x="3453" y="2957"/>
                  <a:pt x="3441" y="3016"/>
                  <a:pt x="3447" y="3130"/>
                </a:cubicBezTo>
                <a:cubicBezTo>
                  <a:pt x="3399" y="3010"/>
                  <a:pt x="3375" y="2939"/>
                  <a:pt x="3351" y="2867"/>
                </a:cubicBezTo>
                <a:close/>
                <a:moveTo>
                  <a:pt x="3757" y="3094"/>
                </a:moveTo>
                <a:cubicBezTo>
                  <a:pt x="3763" y="3153"/>
                  <a:pt x="3769" y="3207"/>
                  <a:pt x="3775" y="3267"/>
                </a:cubicBezTo>
                <a:lnTo>
                  <a:pt x="3727" y="3267"/>
                </a:lnTo>
                <a:cubicBezTo>
                  <a:pt x="3721" y="3237"/>
                  <a:pt x="3709" y="3207"/>
                  <a:pt x="3709" y="3177"/>
                </a:cubicBezTo>
                <a:cubicBezTo>
                  <a:pt x="3709" y="3148"/>
                  <a:pt x="3715" y="3124"/>
                  <a:pt x="3757" y="3094"/>
                </a:cubicBezTo>
                <a:close/>
                <a:moveTo>
                  <a:pt x="3393" y="3660"/>
                </a:moveTo>
                <a:lnTo>
                  <a:pt x="3393" y="3660"/>
                </a:lnTo>
                <a:cubicBezTo>
                  <a:pt x="3518" y="3708"/>
                  <a:pt x="3518" y="3797"/>
                  <a:pt x="3566" y="3899"/>
                </a:cubicBezTo>
                <a:cubicBezTo>
                  <a:pt x="3417" y="3851"/>
                  <a:pt x="3411" y="3768"/>
                  <a:pt x="3393" y="3660"/>
                </a:cubicBezTo>
                <a:close/>
                <a:moveTo>
                  <a:pt x="4192" y="3845"/>
                </a:moveTo>
                <a:cubicBezTo>
                  <a:pt x="4240" y="3881"/>
                  <a:pt x="4270" y="3899"/>
                  <a:pt x="4287" y="3923"/>
                </a:cubicBezTo>
                <a:cubicBezTo>
                  <a:pt x="4299" y="3935"/>
                  <a:pt x="4287" y="3982"/>
                  <a:pt x="4281" y="3982"/>
                </a:cubicBezTo>
                <a:cubicBezTo>
                  <a:pt x="4252" y="3982"/>
                  <a:pt x="4222" y="3982"/>
                  <a:pt x="4198" y="3970"/>
                </a:cubicBezTo>
                <a:cubicBezTo>
                  <a:pt x="4186" y="3964"/>
                  <a:pt x="4192" y="3929"/>
                  <a:pt x="4192" y="3845"/>
                </a:cubicBezTo>
                <a:close/>
                <a:moveTo>
                  <a:pt x="4387" y="4152"/>
                </a:moveTo>
                <a:cubicBezTo>
                  <a:pt x="4399" y="4152"/>
                  <a:pt x="4409" y="4155"/>
                  <a:pt x="4413" y="4161"/>
                </a:cubicBezTo>
                <a:cubicBezTo>
                  <a:pt x="4484" y="4215"/>
                  <a:pt x="4454" y="4274"/>
                  <a:pt x="4407" y="4346"/>
                </a:cubicBezTo>
                <a:cubicBezTo>
                  <a:pt x="4347" y="4292"/>
                  <a:pt x="4281" y="4250"/>
                  <a:pt x="4329" y="4173"/>
                </a:cubicBezTo>
                <a:cubicBezTo>
                  <a:pt x="4337" y="4161"/>
                  <a:pt x="4365" y="4152"/>
                  <a:pt x="4387" y="4152"/>
                </a:cubicBezTo>
                <a:close/>
                <a:moveTo>
                  <a:pt x="4945" y="4313"/>
                </a:moveTo>
                <a:cubicBezTo>
                  <a:pt x="4995" y="4313"/>
                  <a:pt x="5037" y="4336"/>
                  <a:pt x="5068" y="4382"/>
                </a:cubicBezTo>
                <a:cubicBezTo>
                  <a:pt x="4991" y="4370"/>
                  <a:pt x="4925" y="4358"/>
                  <a:pt x="4830" y="4346"/>
                </a:cubicBezTo>
                <a:cubicBezTo>
                  <a:pt x="4871" y="4324"/>
                  <a:pt x="4910" y="4313"/>
                  <a:pt x="4945" y="4313"/>
                </a:cubicBezTo>
                <a:close/>
                <a:moveTo>
                  <a:pt x="7274" y="4298"/>
                </a:moveTo>
                <a:lnTo>
                  <a:pt x="7400" y="4447"/>
                </a:lnTo>
                <a:cubicBezTo>
                  <a:pt x="7382" y="4459"/>
                  <a:pt x="7358" y="4465"/>
                  <a:pt x="7340" y="4477"/>
                </a:cubicBezTo>
                <a:lnTo>
                  <a:pt x="7262" y="4304"/>
                </a:lnTo>
                <a:cubicBezTo>
                  <a:pt x="7268" y="4304"/>
                  <a:pt x="7268" y="4298"/>
                  <a:pt x="7274" y="4298"/>
                </a:cubicBezTo>
                <a:close/>
                <a:moveTo>
                  <a:pt x="7006" y="4370"/>
                </a:moveTo>
                <a:cubicBezTo>
                  <a:pt x="7012" y="4370"/>
                  <a:pt x="7048" y="4400"/>
                  <a:pt x="7054" y="4417"/>
                </a:cubicBezTo>
                <a:cubicBezTo>
                  <a:pt x="7054" y="4441"/>
                  <a:pt x="7036" y="4465"/>
                  <a:pt x="7018" y="4519"/>
                </a:cubicBezTo>
                <a:cubicBezTo>
                  <a:pt x="6976" y="4471"/>
                  <a:pt x="6946" y="4447"/>
                  <a:pt x="6946" y="4429"/>
                </a:cubicBezTo>
                <a:cubicBezTo>
                  <a:pt x="6952" y="4406"/>
                  <a:pt x="6982" y="4388"/>
                  <a:pt x="7006" y="4370"/>
                </a:cubicBezTo>
                <a:close/>
                <a:moveTo>
                  <a:pt x="4544" y="4411"/>
                </a:moveTo>
                <a:lnTo>
                  <a:pt x="4544" y="4411"/>
                </a:lnTo>
                <a:cubicBezTo>
                  <a:pt x="4657" y="4441"/>
                  <a:pt x="4764" y="4465"/>
                  <a:pt x="4872" y="4489"/>
                </a:cubicBezTo>
                <a:cubicBezTo>
                  <a:pt x="4866" y="4513"/>
                  <a:pt x="4860" y="4537"/>
                  <a:pt x="4854" y="4561"/>
                </a:cubicBezTo>
                <a:cubicBezTo>
                  <a:pt x="4747" y="4519"/>
                  <a:pt x="4615" y="4566"/>
                  <a:pt x="4544" y="4411"/>
                </a:cubicBezTo>
                <a:close/>
                <a:moveTo>
                  <a:pt x="3983" y="4292"/>
                </a:moveTo>
                <a:cubicBezTo>
                  <a:pt x="4115" y="4423"/>
                  <a:pt x="4276" y="4489"/>
                  <a:pt x="4460" y="4513"/>
                </a:cubicBezTo>
                <a:cubicBezTo>
                  <a:pt x="4514" y="4519"/>
                  <a:pt x="4562" y="4596"/>
                  <a:pt x="4609" y="4638"/>
                </a:cubicBezTo>
                <a:cubicBezTo>
                  <a:pt x="4593" y="4639"/>
                  <a:pt x="4578" y="4639"/>
                  <a:pt x="4562" y="4639"/>
                </a:cubicBezTo>
                <a:cubicBezTo>
                  <a:pt x="4270" y="4639"/>
                  <a:pt x="4101" y="4531"/>
                  <a:pt x="3954" y="4310"/>
                </a:cubicBezTo>
                <a:cubicBezTo>
                  <a:pt x="3966" y="4304"/>
                  <a:pt x="3983" y="4292"/>
                  <a:pt x="3983" y="4292"/>
                </a:cubicBezTo>
                <a:close/>
                <a:moveTo>
                  <a:pt x="8222" y="4566"/>
                </a:moveTo>
                <a:lnTo>
                  <a:pt x="8222" y="4566"/>
                </a:lnTo>
                <a:cubicBezTo>
                  <a:pt x="8169" y="4662"/>
                  <a:pt x="8139" y="4716"/>
                  <a:pt x="8103" y="4775"/>
                </a:cubicBezTo>
                <a:cubicBezTo>
                  <a:pt x="8055" y="4721"/>
                  <a:pt x="8020" y="4686"/>
                  <a:pt x="7972" y="4626"/>
                </a:cubicBezTo>
                <a:cubicBezTo>
                  <a:pt x="8049" y="4608"/>
                  <a:pt x="8109" y="4596"/>
                  <a:pt x="8222" y="4566"/>
                </a:cubicBezTo>
                <a:close/>
                <a:moveTo>
                  <a:pt x="8187" y="5004"/>
                </a:moveTo>
                <a:cubicBezTo>
                  <a:pt x="8257" y="5004"/>
                  <a:pt x="8267" y="5047"/>
                  <a:pt x="8216" y="5133"/>
                </a:cubicBezTo>
                <a:cubicBezTo>
                  <a:pt x="8198" y="5091"/>
                  <a:pt x="8175" y="5055"/>
                  <a:pt x="8145" y="5008"/>
                </a:cubicBezTo>
                <a:cubicBezTo>
                  <a:pt x="8161" y="5005"/>
                  <a:pt x="8175" y="5004"/>
                  <a:pt x="8187" y="5004"/>
                </a:cubicBezTo>
                <a:close/>
                <a:moveTo>
                  <a:pt x="8604" y="6176"/>
                </a:moveTo>
                <a:lnTo>
                  <a:pt x="8604" y="6176"/>
                </a:lnTo>
                <a:cubicBezTo>
                  <a:pt x="8705" y="6254"/>
                  <a:pt x="8711" y="6331"/>
                  <a:pt x="8622" y="6403"/>
                </a:cubicBezTo>
                <a:cubicBezTo>
                  <a:pt x="8616" y="6331"/>
                  <a:pt x="8610" y="6278"/>
                  <a:pt x="8604" y="6176"/>
                </a:cubicBezTo>
                <a:close/>
                <a:moveTo>
                  <a:pt x="8401" y="6403"/>
                </a:moveTo>
                <a:cubicBezTo>
                  <a:pt x="8407" y="6498"/>
                  <a:pt x="8413" y="6582"/>
                  <a:pt x="8419" y="6683"/>
                </a:cubicBezTo>
                <a:cubicBezTo>
                  <a:pt x="8294" y="6665"/>
                  <a:pt x="8228" y="6594"/>
                  <a:pt x="8163" y="6486"/>
                </a:cubicBezTo>
                <a:cubicBezTo>
                  <a:pt x="8246" y="6456"/>
                  <a:pt x="8312" y="6433"/>
                  <a:pt x="8401" y="6403"/>
                </a:cubicBezTo>
                <a:close/>
                <a:moveTo>
                  <a:pt x="8467" y="6772"/>
                </a:moveTo>
                <a:cubicBezTo>
                  <a:pt x="8520" y="6862"/>
                  <a:pt x="8556" y="6921"/>
                  <a:pt x="8592" y="6981"/>
                </a:cubicBezTo>
                <a:cubicBezTo>
                  <a:pt x="8473" y="6969"/>
                  <a:pt x="8407" y="6927"/>
                  <a:pt x="8467" y="6772"/>
                </a:cubicBezTo>
                <a:close/>
                <a:moveTo>
                  <a:pt x="9069" y="7261"/>
                </a:moveTo>
                <a:cubicBezTo>
                  <a:pt x="9111" y="7279"/>
                  <a:pt x="9152" y="7303"/>
                  <a:pt x="9200" y="7321"/>
                </a:cubicBezTo>
                <a:cubicBezTo>
                  <a:pt x="9188" y="7339"/>
                  <a:pt x="9176" y="7357"/>
                  <a:pt x="9170" y="7369"/>
                </a:cubicBezTo>
                <a:lnTo>
                  <a:pt x="9051" y="7291"/>
                </a:lnTo>
                <a:cubicBezTo>
                  <a:pt x="9057" y="7279"/>
                  <a:pt x="9063" y="7267"/>
                  <a:pt x="9069" y="7261"/>
                </a:cubicBezTo>
                <a:close/>
                <a:moveTo>
                  <a:pt x="1599" y="0"/>
                </a:moveTo>
                <a:cubicBezTo>
                  <a:pt x="1523" y="0"/>
                  <a:pt x="1447" y="6"/>
                  <a:pt x="1372" y="6"/>
                </a:cubicBezTo>
                <a:cubicBezTo>
                  <a:pt x="1366" y="5"/>
                  <a:pt x="1360" y="5"/>
                  <a:pt x="1354" y="5"/>
                </a:cubicBezTo>
                <a:cubicBezTo>
                  <a:pt x="1254" y="5"/>
                  <a:pt x="1211" y="54"/>
                  <a:pt x="1217" y="167"/>
                </a:cubicBezTo>
                <a:cubicBezTo>
                  <a:pt x="1217" y="202"/>
                  <a:pt x="1235" y="232"/>
                  <a:pt x="1241" y="268"/>
                </a:cubicBezTo>
                <a:cubicBezTo>
                  <a:pt x="1215" y="281"/>
                  <a:pt x="1193" y="287"/>
                  <a:pt x="1174" y="287"/>
                </a:cubicBezTo>
                <a:cubicBezTo>
                  <a:pt x="1116" y="287"/>
                  <a:pt x="1080" y="238"/>
                  <a:pt x="1044" y="202"/>
                </a:cubicBezTo>
                <a:cubicBezTo>
                  <a:pt x="994" y="152"/>
                  <a:pt x="937" y="128"/>
                  <a:pt x="881" y="128"/>
                </a:cubicBezTo>
                <a:cubicBezTo>
                  <a:pt x="804" y="128"/>
                  <a:pt x="727" y="173"/>
                  <a:pt x="669" y="256"/>
                </a:cubicBezTo>
                <a:cubicBezTo>
                  <a:pt x="603" y="351"/>
                  <a:pt x="508" y="483"/>
                  <a:pt x="418" y="489"/>
                </a:cubicBezTo>
                <a:cubicBezTo>
                  <a:pt x="180" y="506"/>
                  <a:pt x="138" y="709"/>
                  <a:pt x="19" y="828"/>
                </a:cubicBezTo>
                <a:cubicBezTo>
                  <a:pt x="1" y="851"/>
                  <a:pt x="24" y="890"/>
                  <a:pt x="61" y="890"/>
                </a:cubicBezTo>
                <a:cubicBezTo>
                  <a:pt x="74" y="890"/>
                  <a:pt x="88" y="886"/>
                  <a:pt x="102" y="876"/>
                </a:cubicBezTo>
                <a:lnTo>
                  <a:pt x="102" y="888"/>
                </a:lnTo>
                <a:lnTo>
                  <a:pt x="114" y="888"/>
                </a:lnTo>
                <a:cubicBezTo>
                  <a:pt x="114" y="888"/>
                  <a:pt x="108" y="882"/>
                  <a:pt x="108" y="882"/>
                </a:cubicBezTo>
                <a:cubicBezTo>
                  <a:pt x="155" y="742"/>
                  <a:pt x="237" y="710"/>
                  <a:pt x="334" y="710"/>
                </a:cubicBezTo>
                <a:cubicBezTo>
                  <a:pt x="411" y="710"/>
                  <a:pt x="498" y="730"/>
                  <a:pt x="585" y="733"/>
                </a:cubicBezTo>
                <a:cubicBezTo>
                  <a:pt x="454" y="906"/>
                  <a:pt x="329" y="1067"/>
                  <a:pt x="210" y="1234"/>
                </a:cubicBezTo>
                <a:cubicBezTo>
                  <a:pt x="192" y="1264"/>
                  <a:pt x="180" y="1317"/>
                  <a:pt x="192" y="1341"/>
                </a:cubicBezTo>
                <a:cubicBezTo>
                  <a:pt x="227" y="1401"/>
                  <a:pt x="269" y="1442"/>
                  <a:pt x="198" y="1508"/>
                </a:cubicBezTo>
                <a:cubicBezTo>
                  <a:pt x="186" y="1514"/>
                  <a:pt x="204" y="1568"/>
                  <a:pt x="221" y="1591"/>
                </a:cubicBezTo>
                <a:cubicBezTo>
                  <a:pt x="263" y="1644"/>
                  <a:pt x="368" y="1671"/>
                  <a:pt x="467" y="1671"/>
                </a:cubicBezTo>
                <a:cubicBezTo>
                  <a:pt x="539" y="1671"/>
                  <a:pt x="608" y="1657"/>
                  <a:pt x="651" y="1627"/>
                </a:cubicBezTo>
                <a:cubicBezTo>
                  <a:pt x="686" y="1597"/>
                  <a:pt x="716" y="1550"/>
                  <a:pt x="758" y="1538"/>
                </a:cubicBezTo>
                <a:cubicBezTo>
                  <a:pt x="991" y="1466"/>
                  <a:pt x="1163" y="1317"/>
                  <a:pt x="1295" y="1156"/>
                </a:cubicBezTo>
                <a:cubicBezTo>
                  <a:pt x="1420" y="1252"/>
                  <a:pt x="1533" y="1335"/>
                  <a:pt x="1652" y="1430"/>
                </a:cubicBezTo>
                <a:cubicBezTo>
                  <a:pt x="1819" y="1395"/>
                  <a:pt x="2016" y="1419"/>
                  <a:pt x="2082" y="1168"/>
                </a:cubicBezTo>
                <a:cubicBezTo>
                  <a:pt x="2141" y="1264"/>
                  <a:pt x="2177" y="1329"/>
                  <a:pt x="2219" y="1389"/>
                </a:cubicBezTo>
                <a:cubicBezTo>
                  <a:pt x="2272" y="1454"/>
                  <a:pt x="2338" y="1502"/>
                  <a:pt x="2392" y="1562"/>
                </a:cubicBezTo>
                <a:cubicBezTo>
                  <a:pt x="2493" y="1681"/>
                  <a:pt x="2606" y="1794"/>
                  <a:pt x="2690" y="1925"/>
                </a:cubicBezTo>
                <a:cubicBezTo>
                  <a:pt x="2767" y="2057"/>
                  <a:pt x="2797" y="2212"/>
                  <a:pt x="2863" y="2355"/>
                </a:cubicBezTo>
                <a:cubicBezTo>
                  <a:pt x="2869" y="2384"/>
                  <a:pt x="2922" y="2402"/>
                  <a:pt x="2952" y="2408"/>
                </a:cubicBezTo>
                <a:cubicBezTo>
                  <a:pt x="2970" y="2408"/>
                  <a:pt x="3000" y="2367"/>
                  <a:pt x="3006" y="2343"/>
                </a:cubicBezTo>
                <a:cubicBezTo>
                  <a:pt x="3012" y="2295"/>
                  <a:pt x="3000" y="2247"/>
                  <a:pt x="3000" y="2194"/>
                </a:cubicBezTo>
                <a:lnTo>
                  <a:pt x="3000" y="2194"/>
                </a:lnTo>
                <a:cubicBezTo>
                  <a:pt x="3048" y="2220"/>
                  <a:pt x="3095" y="2251"/>
                  <a:pt x="3134" y="2251"/>
                </a:cubicBezTo>
                <a:cubicBezTo>
                  <a:pt x="3166" y="2251"/>
                  <a:pt x="3192" y="2229"/>
                  <a:pt x="3208" y="2164"/>
                </a:cubicBezTo>
                <a:cubicBezTo>
                  <a:pt x="3185" y="2098"/>
                  <a:pt x="3029" y="2122"/>
                  <a:pt x="3095" y="2003"/>
                </a:cubicBezTo>
                <a:cubicBezTo>
                  <a:pt x="3155" y="1890"/>
                  <a:pt x="2958" y="1937"/>
                  <a:pt x="3012" y="1800"/>
                </a:cubicBezTo>
                <a:cubicBezTo>
                  <a:pt x="3029" y="1788"/>
                  <a:pt x="3077" y="1752"/>
                  <a:pt x="3131" y="1723"/>
                </a:cubicBezTo>
                <a:lnTo>
                  <a:pt x="3125" y="1723"/>
                </a:lnTo>
                <a:cubicBezTo>
                  <a:pt x="3131" y="1717"/>
                  <a:pt x="3137" y="1717"/>
                  <a:pt x="3143" y="1717"/>
                </a:cubicBezTo>
                <a:lnTo>
                  <a:pt x="3143" y="1717"/>
                </a:lnTo>
                <a:cubicBezTo>
                  <a:pt x="3137" y="1717"/>
                  <a:pt x="3137" y="1717"/>
                  <a:pt x="3131" y="1723"/>
                </a:cubicBezTo>
                <a:cubicBezTo>
                  <a:pt x="3250" y="1752"/>
                  <a:pt x="3411" y="1735"/>
                  <a:pt x="3453" y="1919"/>
                </a:cubicBezTo>
                <a:cubicBezTo>
                  <a:pt x="3405" y="1925"/>
                  <a:pt x="3357" y="1931"/>
                  <a:pt x="3298" y="1943"/>
                </a:cubicBezTo>
                <a:cubicBezTo>
                  <a:pt x="3316" y="2039"/>
                  <a:pt x="3310" y="2194"/>
                  <a:pt x="3351" y="2212"/>
                </a:cubicBezTo>
                <a:cubicBezTo>
                  <a:pt x="3500" y="2265"/>
                  <a:pt x="3417" y="2390"/>
                  <a:pt x="3453" y="2462"/>
                </a:cubicBezTo>
                <a:cubicBezTo>
                  <a:pt x="3518" y="2462"/>
                  <a:pt x="3572" y="2468"/>
                  <a:pt x="3644" y="2468"/>
                </a:cubicBezTo>
                <a:cubicBezTo>
                  <a:pt x="3593" y="2573"/>
                  <a:pt x="3531" y="2581"/>
                  <a:pt x="3455" y="2581"/>
                </a:cubicBezTo>
                <a:cubicBezTo>
                  <a:pt x="3441" y="2581"/>
                  <a:pt x="3426" y="2581"/>
                  <a:pt x="3411" y="2581"/>
                </a:cubicBezTo>
                <a:cubicBezTo>
                  <a:pt x="3363" y="2587"/>
                  <a:pt x="3298" y="2653"/>
                  <a:pt x="3268" y="2700"/>
                </a:cubicBezTo>
                <a:cubicBezTo>
                  <a:pt x="3220" y="2778"/>
                  <a:pt x="3262" y="2838"/>
                  <a:pt x="3340" y="2861"/>
                </a:cubicBezTo>
                <a:cubicBezTo>
                  <a:pt x="3345" y="2861"/>
                  <a:pt x="3345" y="2861"/>
                  <a:pt x="3351" y="2855"/>
                </a:cubicBezTo>
                <a:cubicBezTo>
                  <a:pt x="3351" y="2861"/>
                  <a:pt x="3351" y="2861"/>
                  <a:pt x="3351" y="2867"/>
                </a:cubicBezTo>
                <a:lnTo>
                  <a:pt x="3345" y="2867"/>
                </a:lnTo>
                <a:cubicBezTo>
                  <a:pt x="3345" y="2867"/>
                  <a:pt x="3345" y="2861"/>
                  <a:pt x="3340" y="2861"/>
                </a:cubicBezTo>
                <a:cubicBezTo>
                  <a:pt x="3308" y="2885"/>
                  <a:pt x="3280" y="2895"/>
                  <a:pt x="3253" y="2895"/>
                </a:cubicBezTo>
                <a:cubicBezTo>
                  <a:pt x="3194" y="2895"/>
                  <a:pt x="3146" y="2847"/>
                  <a:pt x="3101" y="2802"/>
                </a:cubicBezTo>
                <a:cubicBezTo>
                  <a:pt x="3083" y="2778"/>
                  <a:pt x="3119" y="2712"/>
                  <a:pt x="3131" y="2659"/>
                </a:cubicBezTo>
                <a:cubicBezTo>
                  <a:pt x="3089" y="2605"/>
                  <a:pt x="3029" y="2533"/>
                  <a:pt x="2976" y="2462"/>
                </a:cubicBezTo>
                <a:cubicBezTo>
                  <a:pt x="2845" y="2551"/>
                  <a:pt x="2869" y="2659"/>
                  <a:pt x="2904" y="2772"/>
                </a:cubicBezTo>
                <a:cubicBezTo>
                  <a:pt x="2982" y="3004"/>
                  <a:pt x="3089" y="3237"/>
                  <a:pt x="3125" y="3481"/>
                </a:cubicBezTo>
                <a:cubicBezTo>
                  <a:pt x="3185" y="3857"/>
                  <a:pt x="3423" y="4143"/>
                  <a:pt x="3560" y="4483"/>
                </a:cubicBezTo>
                <a:cubicBezTo>
                  <a:pt x="3584" y="4543"/>
                  <a:pt x="3667" y="4596"/>
                  <a:pt x="3739" y="4626"/>
                </a:cubicBezTo>
                <a:cubicBezTo>
                  <a:pt x="3822" y="4662"/>
                  <a:pt x="3936" y="4674"/>
                  <a:pt x="4001" y="4710"/>
                </a:cubicBezTo>
                <a:cubicBezTo>
                  <a:pt x="4168" y="4799"/>
                  <a:pt x="4401" y="4751"/>
                  <a:pt x="4514" y="4942"/>
                </a:cubicBezTo>
                <a:cubicBezTo>
                  <a:pt x="4518" y="4946"/>
                  <a:pt x="4525" y="4947"/>
                  <a:pt x="4533" y="4947"/>
                </a:cubicBezTo>
                <a:cubicBezTo>
                  <a:pt x="4548" y="4947"/>
                  <a:pt x="4570" y="4942"/>
                  <a:pt x="4586" y="4942"/>
                </a:cubicBezTo>
                <a:cubicBezTo>
                  <a:pt x="4604" y="4941"/>
                  <a:pt x="4623" y="4940"/>
                  <a:pt x="4641" y="4940"/>
                </a:cubicBezTo>
                <a:cubicBezTo>
                  <a:pt x="4786" y="4940"/>
                  <a:pt x="4918" y="4982"/>
                  <a:pt x="5045" y="5061"/>
                </a:cubicBezTo>
                <a:cubicBezTo>
                  <a:pt x="5067" y="5076"/>
                  <a:pt x="5093" y="5081"/>
                  <a:pt x="5122" y="5081"/>
                </a:cubicBezTo>
                <a:cubicBezTo>
                  <a:pt x="5164" y="5081"/>
                  <a:pt x="5211" y="5071"/>
                  <a:pt x="5253" y="5067"/>
                </a:cubicBezTo>
                <a:cubicBezTo>
                  <a:pt x="5301" y="5067"/>
                  <a:pt x="5349" y="5043"/>
                  <a:pt x="5396" y="5043"/>
                </a:cubicBezTo>
                <a:cubicBezTo>
                  <a:pt x="5742" y="5061"/>
                  <a:pt x="6094" y="5079"/>
                  <a:pt x="6446" y="5097"/>
                </a:cubicBezTo>
                <a:cubicBezTo>
                  <a:pt x="6553" y="5103"/>
                  <a:pt x="6666" y="5109"/>
                  <a:pt x="6774" y="5133"/>
                </a:cubicBezTo>
                <a:cubicBezTo>
                  <a:pt x="6935" y="5181"/>
                  <a:pt x="7096" y="5234"/>
                  <a:pt x="7251" y="5300"/>
                </a:cubicBezTo>
                <a:cubicBezTo>
                  <a:pt x="7306" y="5325"/>
                  <a:pt x="7359" y="5340"/>
                  <a:pt x="7413" y="5340"/>
                </a:cubicBezTo>
                <a:cubicBezTo>
                  <a:pt x="7474" y="5340"/>
                  <a:pt x="7536" y="5320"/>
                  <a:pt x="7602" y="5276"/>
                </a:cubicBezTo>
                <a:lnTo>
                  <a:pt x="7602" y="5276"/>
                </a:lnTo>
                <a:cubicBezTo>
                  <a:pt x="7519" y="5508"/>
                  <a:pt x="7757" y="5479"/>
                  <a:pt x="7781" y="5598"/>
                </a:cubicBezTo>
                <a:cubicBezTo>
                  <a:pt x="7787" y="5795"/>
                  <a:pt x="7799" y="5997"/>
                  <a:pt x="7823" y="6194"/>
                </a:cubicBezTo>
                <a:cubicBezTo>
                  <a:pt x="7823" y="6218"/>
                  <a:pt x="7847" y="6248"/>
                  <a:pt x="7859" y="6254"/>
                </a:cubicBezTo>
                <a:cubicBezTo>
                  <a:pt x="8055" y="6272"/>
                  <a:pt x="7918" y="6433"/>
                  <a:pt x="7972" y="6516"/>
                </a:cubicBezTo>
                <a:cubicBezTo>
                  <a:pt x="8026" y="6599"/>
                  <a:pt x="8163" y="6611"/>
                  <a:pt x="8163" y="6749"/>
                </a:cubicBezTo>
                <a:cubicBezTo>
                  <a:pt x="8163" y="6868"/>
                  <a:pt x="8198" y="6981"/>
                  <a:pt x="8216" y="7082"/>
                </a:cubicBezTo>
                <a:cubicBezTo>
                  <a:pt x="8230" y="7101"/>
                  <a:pt x="8245" y="7106"/>
                  <a:pt x="8261" y="7106"/>
                </a:cubicBezTo>
                <a:cubicBezTo>
                  <a:pt x="8278" y="7106"/>
                  <a:pt x="8297" y="7100"/>
                  <a:pt x="8318" y="7100"/>
                </a:cubicBezTo>
                <a:cubicBezTo>
                  <a:pt x="8342" y="7100"/>
                  <a:pt x="8368" y="7109"/>
                  <a:pt x="8395" y="7148"/>
                </a:cubicBezTo>
                <a:cubicBezTo>
                  <a:pt x="8503" y="7291"/>
                  <a:pt x="8616" y="7446"/>
                  <a:pt x="8747" y="7559"/>
                </a:cubicBezTo>
                <a:cubicBezTo>
                  <a:pt x="9039" y="7822"/>
                  <a:pt x="9373" y="8036"/>
                  <a:pt x="9778" y="8084"/>
                </a:cubicBezTo>
                <a:cubicBezTo>
                  <a:pt x="9821" y="8091"/>
                  <a:pt x="9864" y="8092"/>
                  <a:pt x="9907" y="8092"/>
                </a:cubicBezTo>
                <a:cubicBezTo>
                  <a:pt x="9922" y="8092"/>
                  <a:pt x="9936" y="8091"/>
                  <a:pt x="9951" y="8091"/>
                </a:cubicBezTo>
                <a:cubicBezTo>
                  <a:pt x="10008" y="8091"/>
                  <a:pt x="10065" y="8093"/>
                  <a:pt x="10118" y="8108"/>
                </a:cubicBezTo>
                <a:cubicBezTo>
                  <a:pt x="10333" y="8173"/>
                  <a:pt x="10547" y="8167"/>
                  <a:pt x="10792" y="8179"/>
                </a:cubicBezTo>
                <a:cubicBezTo>
                  <a:pt x="10756" y="8114"/>
                  <a:pt x="10732" y="8078"/>
                  <a:pt x="10708" y="8036"/>
                </a:cubicBezTo>
                <a:cubicBezTo>
                  <a:pt x="10749" y="8007"/>
                  <a:pt x="10783" y="7996"/>
                  <a:pt x="10813" y="7996"/>
                </a:cubicBezTo>
                <a:cubicBezTo>
                  <a:pt x="10906" y="7996"/>
                  <a:pt x="10958" y="8106"/>
                  <a:pt x="11030" y="8138"/>
                </a:cubicBezTo>
                <a:cubicBezTo>
                  <a:pt x="11090" y="8084"/>
                  <a:pt x="11150" y="8030"/>
                  <a:pt x="11215" y="7971"/>
                </a:cubicBezTo>
                <a:cubicBezTo>
                  <a:pt x="11221" y="7935"/>
                  <a:pt x="11209" y="7840"/>
                  <a:pt x="11239" y="7822"/>
                </a:cubicBezTo>
                <a:cubicBezTo>
                  <a:pt x="11382" y="7732"/>
                  <a:pt x="11406" y="7601"/>
                  <a:pt x="11394" y="7452"/>
                </a:cubicBezTo>
                <a:lnTo>
                  <a:pt x="11394" y="7452"/>
                </a:lnTo>
                <a:cubicBezTo>
                  <a:pt x="11420" y="7458"/>
                  <a:pt x="11445" y="7463"/>
                  <a:pt x="11467" y="7463"/>
                </a:cubicBezTo>
                <a:cubicBezTo>
                  <a:pt x="11511" y="7463"/>
                  <a:pt x="11541" y="7442"/>
                  <a:pt x="11537" y="7363"/>
                </a:cubicBezTo>
                <a:lnTo>
                  <a:pt x="11537" y="7363"/>
                </a:lnTo>
                <a:lnTo>
                  <a:pt x="11537" y="7369"/>
                </a:lnTo>
                <a:cubicBezTo>
                  <a:pt x="11526" y="7364"/>
                  <a:pt x="11514" y="7362"/>
                  <a:pt x="11501" y="7362"/>
                </a:cubicBezTo>
                <a:cubicBezTo>
                  <a:pt x="11473" y="7362"/>
                  <a:pt x="11443" y="7369"/>
                  <a:pt x="11415" y="7369"/>
                </a:cubicBezTo>
                <a:cubicBezTo>
                  <a:pt x="11376" y="7369"/>
                  <a:pt x="11343" y="7355"/>
                  <a:pt x="11334" y="7285"/>
                </a:cubicBezTo>
                <a:cubicBezTo>
                  <a:pt x="11330" y="7276"/>
                  <a:pt x="11294" y="7263"/>
                  <a:pt x="11266" y="7263"/>
                </a:cubicBezTo>
                <a:cubicBezTo>
                  <a:pt x="11258" y="7263"/>
                  <a:pt x="11251" y="7264"/>
                  <a:pt x="11245" y="7267"/>
                </a:cubicBezTo>
                <a:cubicBezTo>
                  <a:pt x="11218" y="7278"/>
                  <a:pt x="11192" y="7282"/>
                  <a:pt x="11168" y="7282"/>
                </a:cubicBezTo>
                <a:cubicBezTo>
                  <a:pt x="11070" y="7282"/>
                  <a:pt x="10996" y="7209"/>
                  <a:pt x="10929" y="7166"/>
                </a:cubicBezTo>
                <a:cubicBezTo>
                  <a:pt x="10750" y="7059"/>
                  <a:pt x="10565" y="6993"/>
                  <a:pt x="10375" y="6975"/>
                </a:cubicBezTo>
                <a:cubicBezTo>
                  <a:pt x="10166" y="6951"/>
                  <a:pt x="9963" y="6921"/>
                  <a:pt x="9778" y="6808"/>
                </a:cubicBezTo>
                <a:cubicBezTo>
                  <a:pt x="9778" y="6807"/>
                  <a:pt x="9776" y="6807"/>
                  <a:pt x="9775" y="6807"/>
                </a:cubicBezTo>
                <a:cubicBezTo>
                  <a:pt x="9766" y="6807"/>
                  <a:pt x="9744" y="6821"/>
                  <a:pt x="9719" y="6826"/>
                </a:cubicBezTo>
                <a:cubicBezTo>
                  <a:pt x="9701" y="7094"/>
                  <a:pt x="10041" y="7017"/>
                  <a:pt x="10112" y="7220"/>
                </a:cubicBezTo>
                <a:cubicBezTo>
                  <a:pt x="9838" y="7166"/>
                  <a:pt x="9623" y="7029"/>
                  <a:pt x="9397" y="6927"/>
                </a:cubicBezTo>
                <a:cubicBezTo>
                  <a:pt x="9385" y="6921"/>
                  <a:pt x="9397" y="6874"/>
                  <a:pt x="9391" y="6826"/>
                </a:cubicBezTo>
                <a:lnTo>
                  <a:pt x="9391" y="6826"/>
                </a:lnTo>
                <a:cubicBezTo>
                  <a:pt x="9462" y="6850"/>
                  <a:pt x="9516" y="6868"/>
                  <a:pt x="9570" y="6880"/>
                </a:cubicBezTo>
                <a:cubicBezTo>
                  <a:pt x="9600" y="6832"/>
                  <a:pt x="9623" y="6790"/>
                  <a:pt x="9665" y="6731"/>
                </a:cubicBezTo>
                <a:cubicBezTo>
                  <a:pt x="9543" y="6706"/>
                  <a:pt x="9432" y="6657"/>
                  <a:pt x="9337" y="6657"/>
                </a:cubicBezTo>
                <a:cubicBezTo>
                  <a:pt x="9317" y="6657"/>
                  <a:pt x="9297" y="6660"/>
                  <a:pt x="9278" y="6665"/>
                </a:cubicBezTo>
                <a:cubicBezTo>
                  <a:pt x="9248" y="6674"/>
                  <a:pt x="9225" y="6678"/>
                  <a:pt x="9207" y="6678"/>
                </a:cubicBezTo>
                <a:cubicBezTo>
                  <a:pt x="9149" y="6678"/>
                  <a:pt x="9133" y="6639"/>
                  <a:pt x="9111" y="6576"/>
                </a:cubicBezTo>
                <a:cubicBezTo>
                  <a:pt x="9075" y="6492"/>
                  <a:pt x="9057" y="6391"/>
                  <a:pt x="8997" y="6319"/>
                </a:cubicBezTo>
                <a:cubicBezTo>
                  <a:pt x="8896" y="6200"/>
                  <a:pt x="8866" y="6063"/>
                  <a:pt x="8860" y="5920"/>
                </a:cubicBezTo>
                <a:cubicBezTo>
                  <a:pt x="8854" y="5860"/>
                  <a:pt x="8872" y="5789"/>
                  <a:pt x="8848" y="5753"/>
                </a:cubicBezTo>
                <a:cubicBezTo>
                  <a:pt x="8747" y="5628"/>
                  <a:pt x="8765" y="5485"/>
                  <a:pt x="8735" y="5347"/>
                </a:cubicBezTo>
                <a:cubicBezTo>
                  <a:pt x="8717" y="5258"/>
                  <a:pt x="8693" y="5145"/>
                  <a:pt x="8628" y="5103"/>
                </a:cubicBezTo>
                <a:cubicBezTo>
                  <a:pt x="8550" y="5049"/>
                  <a:pt x="8431" y="5061"/>
                  <a:pt x="8318" y="5037"/>
                </a:cubicBezTo>
                <a:cubicBezTo>
                  <a:pt x="8306" y="4984"/>
                  <a:pt x="8294" y="4912"/>
                  <a:pt x="8282" y="4841"/>
                </a:cubicBezTo>
                <a:lnTo>
                  <a:pt x="8282" y="4841"/>
                </a:lnTo>
                <a:cubicBezTo>
                  <a:pt x="8369" y="4915"/>
                  <a:pt x="8443" y="4951"/>
                  <a:pt x="8503" y="4951"/>
                </a:cubicBezTo>
                <a:cubicBezTo>
                  <a:pt x="8525" y="4951"/>
                  <a:pt x="8544" y="4946"/>
                  <a:pt x="8562" y="4936"/>
                </a:cubicBezTo>
                <a:cubicBezTo>
                  <a:pt x="8293" y="4540"/>
                  <a:pt x="8199" y="4425"/>
                  <a:pt x="8049" y="4425"/>
                </a:cubicBezTo>
                <a:cubicBezTo>
                  <a:pt x="8003" y="4425"/>
                  <a:pt x="7952" y="4436"/>
                  <a:pt x="7888" y="4453"/>
                </a:cubicBezTo>
                <a:cubicBezTo>
                  <a:pt x="7906" y="4495"/>
                  <a:pt x="7924" y="4543"/>
                  <a:pt x="7948" y="4602"/>
                </a:cubicBezTo>
                <a:cubicBezTo>
                  <a:pt x="7937" y="4603"/>
                  <a:pt x="7927" y="4604"/>
                  <a:pt x="7917" y="4604"/>
                </a:cubicBezTo>
                <a:cubicBezTo>
                  <a:pt x="7777" y="4604"/>
                  <a:pt x="7747" y="4490"/>
                  <a:pt x="7680" y="4423"/>
                </a:cubicBezTo>
                <a:cubicBezTo>
                  <a:pt x="7727" y="4370"/>
                  <a:pt x="7763" y="4328"/>
                  <a:pt x="7829" y="4250"/>
                </a:cubicBezTo>
                <a:lnTo>
                  <a:pt x="7829" y="4250"/>
                </a:lnTo>
                <a:cubicBezTo>
                  <a:pt x="7787" y="4258"/>
                  <a:pt x="7747" y="4261"/>
                  <a:pt x="7709" y="4261"/>
                </a:cubicBezTo>
                <a:cubicBezTo>
                  <a:pt x="7564" y="4261"/>
                  <a:pt x="7445" y="4212"/>
                  <a:pt x="7346" y="4155"/>
                </a:cubicBezTo>
                <a:cubicBezTo>
                  <a:pt x="7257" y="4104"/>
                  <a:pt x="7179" y="4076"/>
                  <a:pt x="7099" y="4076"/>
                </a:cubicBezTo>
                <a:cubicBezTo>
                  <a:pt x="7038" y="4076"/>
                  <a:pt x="6977" y="4092"/>
                  <a:pt x="6911" y="4125"/>
                </a:cubicBezTo>
                <a:cubicBezTo>
                  <a:pt x="6907" y="4127"/>
                  <a:pt x="6904" y="4128"/>
                  <a:pt x="6899" y="4128"/>
                </a:cubicBezTo>
                <a:cubicBezTo>
                  <a:pt x="6872" y="4128"/>
                  <a:pt x="6829" y="4099"/>
                  <a:pt x="6803" y="4084"/>
                </a:cubicBezTo>
                <a:cubicBezTo>
                  <a:pt x="6780" y="4066"/>
                  <a:pt x="6762" y="4030"/>
                  <a:pt x="6744" y="4030"/>
                </a:cubicBezTo>
                <a:cubicBezTo>
                  <a:pt x="6702" y="4028"/>
                  <a:pt x="6660" y="4027"/>
                  <a:pt x="6618" y="4027"/>
                </a:cubicBezTo>
                <a:cubicBezTo>
                  <a:pt x="6517" y="4027"/>
                  <a:pt x="6416" y="4032"/>
                  <a:pt x="6315" y="4036"/>
                </a:cubicBezTo>
                <a:cubicBezTo>
                  <a:pt x="6217" y="4036"/>
                  <a:pt x="6120" y="4049"/>
                  <a:pt x="6023" y="4049"/>
                </a:cubicBezTo>
                <a:cubicBezTo>
                  <a:pt x="6007" y="4049"/>
                  <a:pt x="5991" y="4049"/>
                  <a:pt x="5975" y="4048"/>
                </a:cubicBezTo>
                <a:cubicBezTo>
                  <a:pt x="5832" y="4036"/>
                  <a:pt x="5694" y="4000"/>
                  <a:pt x="5551" y="3982"/>
                </a:cubicBezTo>
                <a:cubicBezTo>
                  <a:pt x="5492" y="3976"/>
                  <a:pt x="5434" y="3975"/>
                  <a:pt x="5376" y="3975"/>
                </a:cubicBezTo>
                <a:cubicBezTo>
                  <a:pt x="5317" y="3975"/>
                  <a:pt x="5259" y="3976"/>
                  <a:pt x="5200" y="3976"/>
                </a:cubicBezTo>
                <a:cubicBezTo>
                  <a:pt x="5110" y="3982"/>
                  <a:pt x="5092" y="4072"/>
                  <a:pt x="5057" y="4143"/>
                </a:cubicBezTo>
                <a:cubicBezTo>
                  <a:pt x="4925" y="3905"/>
                  <a:pt x="4675" y="3881"/>
                  <a:pt x="4484" y="3756"/>
                </a:cubicBezTo>
                <a:cubicBezTo>
                  <a:pt x="4407" y="3708"/>
                  <a:pt x="4317" y="3678"/>
                  <a:pt x="4258" y="3613"/>
                </a:cubicBezTo>
                <a:cubicBezTo>
                  <a:pt x="4103" y="3452"/>
                  <a:pt x="4055" y="3207"/>
                  <a:pt x="3870" y="3070"/>
                </a:cubicBezTo>
                <a:cubicBezTo>
                  <a:pt x="3846" y="3052"/>
                  <a:pt x="3834" y="3004"/>
                  <a:pt x="3840" y="2981"/>
                </a:cubicBezTo>
                <a:cubicBezTo>
                  <a:pt x="3882" y="2838"/>
                  <a:pt x="3775" y="2778"/>
                  <a:pt x="3697" y="2683"/>
                </a:cubicBezTo>
                <a:cubicBezTo>
                  <a:pt x="3751" y="2551"/>
                  <a:pt x="3757" y="2426"/>
                  <a:pt x="3673" y="2295"/>
                </a:cubicBezTo>
                <a:cubicBezTo>
                  <a:pt x="3650" y="2253"/>
                  <a:pt x="3673" y="2188"/>
                  <a:pt x="3667" y="2140"/>
                </a:cubicBezTo>
                <a:cubicBezTo>
                  <a:pt x="3655" y="1931"/>
                  <a:pt x="3697" y="1711"/>
                  <a:pt x="3560" y="1532"/>
                </a:cubicBezTo>
                <a:cubicBezTo>
                  <a:pt x="3495" y="1442"/>
                  <a:pt x="3620" y="1281"/>
                  <a:pt x="3435" y="1246"/>
                </a:cubicBezTo>
                <a:cubicBezTo>
                  <a:pt x="3435" y="1246"/>
                  <a:pt x="3429" y="1210"/>
                  <a:pt x="3441" y="1198"/>
                </a:cubicBezTo>
                <a:cubicBezTo>
                  <a:pt x="3536" y="1079"/>
                  <a:pt x="3387" y="1049"/>
                  <a:pt x="3381" y="971"/>
                </a:cubicBezTo>
                <a:cubicBezTo>
                  <a:pt x="3345" y="1001"/>
                  <a:pt x="3316" y="1019"/>
                  <a:pt x="3292" y="1037"/>
                </a:cubicBezTo>
                <a:cubicBezTo>
                  <a:pt x="3250" y="965"/>
                  <a:pt x="3185" y="888"/>
                  <a:pt x="3179" y="816"/>
                </a:cubicBezTo>
                <a:cubicBezTo>
                  <a:pt x="3167" y="638"/>
                  <a:pt x="3119" y="566"/>
                  <a:pt x="2910" y="524"/>
                </a:cubicBezTo>
                <a:lnTo>
                  <a:pt x="2910" y="524"/>
                </a:lnTo>
                <a:cubicBezTo>
                  <a:pt x="2928" y="590"/>
                  <a:pt x="2946" y="649"/>
                  <a:pt x="2964" y="727"/>
                </a:cubicBezTo>
                <a:cubicBezTo>
                  <a:pt x="2869" y="679"/>
                  <a:pt x="2797" y="649"/>
                  <a:pt x="2719" y="614"/>
                </a:cubicBezTo>
                <a:cubicBezTo>
                  <a:pt x="2719" y="566"/>
                  <a:pt x="2702" y="506"/>
                  <a:pt x="2719" y="471"/>
                </a:cubicBezTo>
                <a:cubicBezTo>
                  <a:pt x="2809" y="339"/>
                  <a:pt x="2702" y="274"/>
                  <a:pt x="2624" y="250"/>
                </a:cubicBezTo>
                <a:cubicBezTo>
                  <a:pt x="2350" y="155"/>
                  <a:pt x="2064" y="77"/>
                  <a:pt x="1783" y="18"/>
                </a:cubicBezTo>
                <a:cubicBezTo>
                  <a:pt x="1724" y="4"/>
                  <a:pt x="1662" y="0"/>
                  <a:pt x="159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0" name="Google Shape;2660;p21"/>
          <p:cNvSpPr/>
          <p:nvPr/>
        </p:nvSpPr>
        <p:spPr>
          <a:xfrm>
            <a:off x="1037078" y="4860733"/>
            <a:ext cx="1244326" cy="1218190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1" name="Google Shape;2661;p21"/>
          <p:cNvSpPr/>
          <p:nvPr/>
        </p:nvSpPr>
        <p:spPr>
          <a:xfrm>
            <a:off x="8640524" y="1540525"/>
            <a:ext cx="767818" cy="751736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2" name="Google Shape;2662;p21"/>
          <p:cNvSpPr/>
          <p:nvPr/>
        </p:nvSpPr>
        <p:spPr>
          <a:xfrm rot="-6760202">
            <a:off x="8587893" y="-660083"/>
            <a:ext cx="1401714" cy="2243179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3" name="Google Shape;2663;p21"/>
          <p:cNvGrpSpPr/>
          <p:nvPr/>
        </p:nvGrpSpPr>
        <p:grpSpPr>
          <a:xfrm rot="-4967989">
            <a:off x="8184945" y="4109422"/>
            <a:ext cx="1263596" cy="1259585"/>
            <a:chOff x="4862400" y="5005125"/>
            <a:chExt cx="277850" cy="276950"/>
          </a:xfrm>
        </p:grpSpPr>
        <p:sp>
          <p:nvSpPr>
            <p:cNvPr id="2664" name="Google Shape;2664;p21"/>
            <p:cNvSpPr/>
            <p:nvPr/>
          </p:nvSpPr>
          <p:spPr>
            <a:xfrm>
              <a:off x="5136350" y="519695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0"/>
                  </a:moveTo>
                  <a:lnTo>
                    <a:pt x="1" y="0"/>
                  </a:ln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21"/>
            <p:cNvSpPr/>
            <p:nvPr/>
          </p:nvSpPr>
          <p:spPr>
            <a:xfrm>
              <a:off x="5127550" y="5248675"/>
              <a:ext cx="25" cy="175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21"/>
            <p:cNvSpPr/>
            <p:nvPr/>
          </p:nvSpPr>
          <p:spPr>
            <a:xfrm>
              <a:off x="4862400" y="5005725"/>
              <a:ext cx="277850" cy="275600"/>
            </a:xfrm>
            <a:custGeom>
              <a:rect b="b" l="l" r="r" t="t"/>
              <a:pathLst>
                <a:path extrusionOk="0" h="11024" w="11114">
                  <a:moveTo>
                    <a:pt x="10637" y="7775"/>
                  </a:moveTo>
                  <a:cubicBezTo>
                    <a:pt x="10702" y="7554"/>
                    <a:pt x="10845" y="7661"/>
                    <a:pt x="10959" y="7649"/>
                  </a:cubicBezTo>
                  <a:cubicBezTo>
                    <a:pt x="10953" y="7596"/>
                    <a:pt x="10929" y="7536"/>
                    <a:pt x="10947" y="7494"/>
                  </a:cubicBezTo>
                  <a:cubicBezTo>
                    <a:pt x="11018" y="7334"/>
                    <a:pt x="10994" y="7143"/>
                    <a:pt x="11102" y="6988"/>
                  </a:cubicBezTo>
                  <a:cubicBezTo>
                    <a:pt x="11114" y="6970"/>
                    <a:pt x="11084" y="6928"/>
                    <a:pt x="11060" y="6857"/>
                  </a:cubicBezTo>
                  <a:cubicBezTo>
                    <a:pt x="11006" y="6970"/>
                    <a:pt x="10971" y="7047"/>
                    <a:pt x="10929" y="7137"/>
                  </a:cubicBezTo>
                  <a:cubicBezTo>
                    <a:pt x="10857" y="7107"/>
                    <a:pt x="10798" y="7077"/>
                    <a:pt x="10726" y="7041"/>
                  </a:cubicBezTo>
                  <a:cubicBezTo>
                    <a:pt x="10816" y="6940"/>
                    <a:pt x="10887" y="6845"/>
                    <a:pt x="10982" y="6737"/>
                  </a:cubicBezTo>
                  <a:lnTo>
                    <a:pt x="10821" y="6618"/>
                  </a:lnTo>
                  <a:cubicBezTo>
                    <a:pt x="10768" y="6415"/>
                    <a:pt x="10780" y="6242"/>
                    <a:pt x="10923" y="6093"/>
                  </a:cubicBezTo>
                  <a:cubicBezTo>
                    <a:pt x="10941" y="6076"/>
                    <a:pt x="10941" y="6034"/>
                    <a:pt x="10935" y="6010"/>
                  </a:cubicBezTo>
                  <a:cubicBezTo>
                    <a:pt x="10917" y="5915"/>
                    <a:pt x="10887" y="5819"/>
                    <a:pt x="10863" y="5724"/>
                  </a:cubicBezTo>
                  <a:cubicBezTo>
                    <a:pt x="10911" y="5676"/>
                    <a:pt x="10959" y="5634"/>
                    <a:pt x="10982" y="5616"/>
                  </a:cubicBezTo>
                  <a:cubicBezTo>
                    <a:pt x="10965" y="5456"/>
                    <a:pt x="10893" y="5300"/>
                    <a:pt x="10947" y="5199"/>
                  </a:cubicBezTo>
                  <a:cubicBezTo>
                    <a:pt x="11030" y="5044"/>
                    <a:pt x="10935" y="4931"/>
                    <a:pt x="10917" y="4800"/>
                  </a:cubicBezTo>
                  <a:cubicBezTo>
                    <a:pt x="10911" y="4764"/>
                    <a:pt x="10857" y="4728"/>
                    <a:pt x="10816" y="4710"/>
                  </a:cubicBezTo>
                  <a:cubicBezTo>
                    <a:pt x="10714" y="4657"/>
                    <a:pt x="10714" y="4609"/>
                    <a:pt x="10804" y="4525"/>
                  </a:cubicBezTo>
                  <a:cubicBezTo>
                    <a:pt x="10899" y="4448"/>
                    <a:pt x="10923" y="4233"/>
                    <a:pt x="10863" y="4138"/>
                  </a:cubicBezTo>
                  <a:cubicBezTo>
                    <a:pt x="10774" y="3989"/>
                    <a:pt x="10702" y="3840"/>
                    <a:pt x="10637" y="3721"/>
                  </a:cubicBezTo>
                  <a:cubicBezTo>
                    <a:pt x="10702" y="3631"/>
                    <a:pt x="10792" y="3560"/>
                    <a:pt x="10780" y="3512"/>
                  </a:cubicBezTo>
                  <a:cubicBezTo>
                    <a:pt x="10756" y="3399"/>
                    <a:pt x="10678" y="3291"/>
                    <a:pt x="10643" y="3220"/>
                  </a:cubicBezTo>
                  <a:cubicBezTo>
                    <a:pt x="10666" y="3083"/>
                    <a:pt x="10720" y="2963"/>
                    <a:pt x="10690" y="2874"/>
                  </a:cubicBezTo>
                  <a:cubicBezTo>
                    <a:pt x="10637" y="2725"/>
                    <a:pt x="10523" y="2594"/>
                    <a:pt x="10440" y="2457"/>
                  </a:cubicBezTo>
                  <a:cubicBezTo>
                    <a:pt x="10410" y="2409"/>
                    <a:pt x="10368" y="2361"/>
                    <a:pt x="10368" y="2314"/>
                  </a:cubicBezTo>
                  <a:cubicBezTo>
                    <a:pt x="10356" y="2099"/>
                    <a:pt x="10237" y="2004"/>
                    <a:pt x="10046" y="1998"/>
                  </a:cubicBezTo>
                  <a:cubicBezTo>
                    <a:pt x="9963" y="1855"/>
                    <a:pt x="9933" y="1723"/>
                    <a:pt x="10070" y="1604"/>
                  </a:cubicBezTo>
                  <a:cubicBezTo>
                    <a:pt x="9879" y="1497"/>
                    <a:pt x="9713" y="1401"/>
                    <a:pt x="9564" y="1318"/>
                  </a:cubicBezTo>
                  <a:lnTo>
                    <a:pt x="9564" y="1032"/>
                  </a:lnTo>
                  <a:cubicBezTo>
                    <a:pt x="9420" y="1026"/>
                    <a:pt x="9379" y="1085"/>
                    <a:pt x="9379" y="1199"/>
                  </a:cubicBezTo>
                  <a:cubicBezTo>
                    <a:pt x="9355" y="1139"/>
                    <a:pt x="9331" y="1079"/>
                    <a:pt x="9307" y="1014"/>
                  </a:cubicBezTo>
                  <a:cubicBezTo>
                    <a:pt x="9164" y="1002"/>
                    <a:pt x="9033" y="984"/>
                    <a:pt x="8902" y="972"/>
                  </a:cubicBezTo>
                  <a:cubicBezTo>
                    <a:pt x="8872" y="817"/>
                    <a:pt x="8991" y="769"/>
                    <a:pt x="9087" y="728"/>
                  </a:cubicBezTo>
                  <a:cubicBezTo>
                    <a:pt x="9212" y="674"/>
                    <a:pt x="9194" y="865"/>
                    <a:pt x="9301" y="889"/>
                  </a:cubicBezTo>
                  <a:cubicBezTo>
                    <a:pt x="9313" y="823"/>
                    <a:pt x="9325" y="769"/>
                    <a:pt x="9331" y="716"/>
                  </a:cubicBezTo>
                  <a:cubicBezTo>
                    <a:pt x="9170" y="585"/>
                    <a:pt x="8961" y="585"/>
                    <a:pt x="8812" y="453"/>
                  </a:cubicBezTo>
                  <a:cubicBezTo>
                    <a:pt x="8729" y="376"/>
                    <a:pt x="8598" y="340"/>
                    <a:pt x="8484" y="304"/>
                  </a:cubicBezTo>
                  <a:cubicBezTo>
                    <a:pt x="8413" y="287"/>
                    <a:pt x="8341" y="298"/>
                    <a:pt x="8276" y="227"/>
                  </a:cubicBezTo>
                  <a:cubicBezTo>
                    <a:pt x="8168" y="114"/>
                    <a:pt x="7978" y="292"/>
                    <a:pt x="7870" y="132"/>
                  </a:cubicBezTo>
                  <a:cubicBezTo>
                    <a:pt x="7858" y="120"/>
                    <a:pt x="7781" y="167"/>
                    <a:pt x="7739" y="173"/>
                  </a:cubicBezTo>
                  <a:cubicBezTo>
                    <a:pt x="7662" y="173"/>
                    <a:pt x="7578" y="221"/>
                    <a:pt x="7501" y="149"/>
                  </a:cubicBezTo>
                  <a:cubicBezTo>
                    <a:pt x="7477" y="126"/>
                    <a:pt x="7423" y="120"/>
                    <a:pt x="7387" y="126"/>
                  </a:cubicBezTo>
                  <a:cubicBezTo>
                    <a:pt x="7238" y="161"/>
                    <a:pt x="7107" y="120"/>
                    <a:pt x="6982" y="0"/>
                  </a:cubicBezTo>
                  <a:cubicBezTo>
                    <a:pt x="6952" y="84"/>
                    <a:pt x="6940" y="132"/>
                    <a:pt x="6928" y="161"/>
                  </a:cubicBezTo>
                  <a:cubicBezTo>
                    <a:pt x="6869" y="137"/>
                    <a:pt x="6803" y="84"/>
                    <a:pt x="6779" y="102"/>
                  </a:cubicBezTo>
                  <a:cubicBezTo>
                    <a:pt x="6726" y="137"/>
                    <a:pt x="6690" y="203"/>
                    <a:pt x="6642" y="263"/>
                  </a:cubicBezTo>
                  <a:cubicBezTo>
                    <a:pt x="6511" y="245"/>
                    <a:pt x="6374" y="167"/>
                    <a:pt x="6261" y="304"/>
                  </a:cubicBezTo>
                  <a:cubicBezTo>
                    <a:pt x="6225" y="221"/>
                    <a:pt x="6201" y="155"/>
                    <a:pt x="6177" y="96"/>
                  </a:cubicBezTo>
                  <a:cubicBezTo>
                    <a:pt x="6159" y="96"/>
                    <a:pt x="6147" y="96"/>
                    <a:pt x="6135" y="96"/>
                  </a:cubicBezTo>
                  <a:cubicBezTo>
                    <a:pt x="6118" y="173"/>
                    <a:pt x="6100" y="257"/>
                    <a:pt x="6076" y="358"/>
                  </a:cubicBezTo>
                  <a:cubicBezTo>
                    <a:pt x="5968" y="370"/>
                    <a:pt x="5843" y="358"/>
                    <a:pt x="5748" y="406"/>
                  </a:cubicBezTo>
                  <a:cubicBezTo>
                    <a:pt x="5557" y="501"/>
                    <a:pt x="5539" y="346"/>
                    <a:pt x="5474" y="257"/>
                  </a:cubicBezTo>
                  <a:cubicBezTo>
                    <a:pt x="5408" y="269"/>
                    <a:pt x="5331" y="269"/>
                    <a:pt x="5283" y="304"/>
                  </a:cubicBezTo>
                  <a:cubicBezTo>
                    <a:pt x="5223" y="346"/>
                    <a:pt x="5205" y="418"/>
                    <a:pt x="5265" y="489"/>
                  </a:cubicBezTo>
                  <a:cubicBezTo>
                    <a:pt x="5271" y="495"/>
                    <a:pt x="5271" y="531"/>
                    <a:pt x="5265" y="531"/>
                  </a:cubicBezTo>
                  <a:cubicBezTo>
                    <a:pt x="5134" y="585"/>
                    <a:pt x="5193" y="722"/>
                    <a:pt x="5140" y="829"/>
                  </a:cubicBezTo>
                  <a:cubicBezTo>
                    <a:pt x="5092" y="811"/>
                    <a:pt x="5038" y="799"/>
                    <a:pt x="5015" y="769"/>
                  </a:cubicBezTo>
                  <a:cubicBezTo>
                    <a:pt x="4913" y="644"/>
                    <a:pt x="5158" y="626"/>
                    <a:pt x="5104" y="513"/>
                  </a:cubicBezTo>
                  <a:cubicBezTo>
                    <a:pt x="4997" y="489"/>
                    <a:pt x="4895" y="471"/>
                    <a:pt x="4758" y="442"/>
                  </a:cubicBezTo>
                  <a:cubicBezTo>
                    <a:pt x="4782" y="549"/>
                    <a:pt x="4800" y="638"/>
                    <a:pt x="4818" y="740"/>
                  </a:cubicBezTo>
                  <a:cubicBezTo>
                    <a:pt x="4728" y="692"/>
                    <a:pt x="4651" y="650"/>
                    <a:pt x="4508" y="573"/>
                  </a:cubicBezTo>
                  <a:cubicBezTo>
                    <a:pt x="4579" y="763"/>
                    <a:pt x="4484" y="805"/>
                    <a:pt x="4400" y="805"/>
                  </a:cubicBezTo>
                  <a:cubicBezTo>
                    <a:pt x="4222" y="793"/>
                    <a:pt x="4168" y="907"/>
                    <a:pt x="4126" y="1038"/>
                  </a:cubicBezTo>
                  <a:cubicBezTo>
                    <a:pt x="4216" y="1026"/>
                    <a:pt x="4293" y="918"/>
                    <a:pt x="4395" y="1008"/>
                  </a:cubicBezTo>
                  <a:cubicBezTo>
                    <a:pt x="4395" y="1008"/>
                    <a:pt x="4400" y="1008"/>
                    <a:pt x="4406" y="1008"/>
                  </a:cubicBezTo>
                  <a:cubicBezTo>
                    <a:pt x="4400" y="1008"/>
                    <a:pt x="4400" y="1014"/>
                    <a:pt x="4395" y="1014"/>
                  </a:cubicBezTo>
                  <a:cubicBezTo>
                    <a:pt x="4395" y="1014"/>
                    <a:pt x="4400" y="1014"/>
                    <a:pt x="4400" y="1014"/>
                  </a:cubicBezTo>
                  <a:cubicBezTo>
                    <a:pt x="4418" y="1032"/>
                    <a:pt x="4454" y="1062"/>
                    <a:pt x="4454" y="1062"/>
                  </a:cubicBezTo>
                  <a:cubicBezTo>
                    <a:pt x="4424" y="1109"/>
                    <a:pt x="4395" y="1151"/>
                    <a:pt x="4353" y="1199"/>
                  </a:cubicBezTo>
                  <a:cubicBezTo>
                    <a:pt x="4400" y="1258"/>
                    <a:pt x="4454" y="1324"/>
                    <a:pt x="4502" y="1384"/>
                  </a:cubicBezTo>
                  <a:cubicBezTo>
                    <a:pt x="4496" y="1395"/>
                    <a:pt x="4484" y="1413"/>
                    <a:pt x="4472" y="1425"/>
                  </a:cubicBezTo>
                  <a:cubicBezTo>
                    <a:pt x="4412" y="1407"/>
                    <a:pt x="4353" y="1389"/>
                    <a:pt x="4269" y="1372"/>
                  </a:cubicBezTo>
                  <a:cubicBezTo>
                    <a:pt x="4251" y="1449"/>
                    <a:pt x="4240" y="1515"/>
                    <a:pt x="4228" y="1568"/>
                  </a:cubicBezTo>
                  <a:cubicBezTo>
                    <a:pt x="4192" y="1509"/>
                    <a:pt x="4156" y="1437"/>
                    <a:pt x="4108" y="1360"/>
                  </a:cubicBezTo>
                  <a:cubicBezTo>
                    <a:pt x="4204" y="1246"/>
                    <a:pt x="4257" y="1097"/>
                    <a:pt x="4395" y="1014"/>
                  </a:cubicBezTo>
                  <a:cubicBezTo>
                    <a:pt x="4395" y="1014"/>
                    <a:pt x="4395" y="1008"/>
                    <a:pt x="4389" y="1008"/>
                  </a:cubicBezTo>
                  <a:cubicBezTo>
                    <a:pt x="4299" y="1020"/>
                    <a:pt x="4216" y="1032"/>
                    <a:pt x="4126" y="1038"/>
                  </a:cubicBezTo>
                  <a:cubicBezTo>
                    <a:pt x="4043" y="1038"/>
                    <a:pt x="3965" y="1044"/>
                    <a:pt x="3888" y="1044"/>
                  </a:cubicBezTo>
                  <a:cubicBezTo>
                    <a:pt x="3894" y="1187"/>
                    <a:pt x="3900" y="1294"/>
                    <a:pt x="3906" y="1407"/>
                  </a:cubicBezTo>
                  <a:cubicBezTo>
                    <a:pt x="3673" y="1282"/>
                    <a:pt x="3631" y="1288"/>
                    <a:pt x="3476" y="1455"/>
                  </a:cubicBezTo>
                  <a:cubicBezTo>
                    <a:pt x="3488" y="1479"/>
                    <a:pt x="3506" y="1503"/>
                    <a:pt x="3518" y="1527"/>
                  </a:cubicBezTo>
                  <a:cubicBezTo>
                    <a:pt x="3423" y="1515"/>
                    <a:pt x="3387" y="1652"/>
                    <a:pt x="3327" y="1640"/>
                  </a:cubicBezTo>
                  <a:cubicBezTo>
                    <a:pt x="3178" y="1616"/>
                    <a:pt x="3160" y="1723"/>
                    <a:pt x="3107" y="1807"/>
                  </a:cubicBezTo>
                  <a:cubicBezTo>
                    <a:pt x="3071" y="1860"/>
                    <a:pt x="3011" y="1902"/>
                    <a:pt x="2958" y="1950"/>
                  </a:cubicBezTo>
                  <a:cubicBezTo>
                    <a:pt x="2934" y="1980"/>
                    <a:pt x="2874" y="2004"/>
                    <a:pt x="2874" y="2027"/>
                  </a:cubicBezTo>
                  <a:cubicBezTo>
                    <a:pt x="2874" y="2135"/>
                    <a:pt x="2803" y="2165"/>
                    <a:pt x="2707" y="2170"/>
                  </a:cubicBezTo>
                  <a:cubicBezTo>
                    <a:pt x="2743" y="2212"/>
                    <a:pt x="2755" y="2230"/>
                    <a:pt x="2755" y="2224"/>
                  </a:cubicBezTo>
                  <a:cubicBezTo>
                    <a:pt x="2588" y="2385"/>
                    <a:pt x="2427" y="2534"/>
                    <a:pt x="2272" y="2683"/>
                  </a:cubicBezTo>
                  <a:lnTo>
                    <a:pt x="2165" y="2963"/>
                  </a:lnTo>
                  <a:cubicBezTo>
                    <a:pt x="2153" y="3005"/>
                    <a:pt x="2141" y="3041"/>
                    <a:pt x="2129" y="3071"/>
                  </a:cubicBezTo>
                  <a:cubicBezTo>
                    <a:pt x="2052" y="3077"/>
                    <a:pt x="1980" y="3083"/>
                    <a:pt x="1879" y="3083"/>
                  </a:cubicBezTo>
                  <a:cubicBezTo>
                    <a:pt x="1944" y="3136"/>
                    <a:pt x="1980" y="3172"/>
                    <a:pt x="2034" y="3214"/>
                  </a:cubicBezTo>
                  <a:cubicBezTo>
                    <a:pt x="1956" y="3238"/>
                    <a:pt x="1891" y="3262"/>
                    <a:pt x="1825" y="3285"/>
                  </a:cubicBezTo>
                  <a:cubicBezTo>
                    <a:pt x="1873" y="3458"/>
                    <a:pt x="1724" y="3458"/>
                    <a:pt x="1616" y="3488"/>
                  </a:cubicBezTo>
                  <a:cubicBezTo>
                    <a:pt x="1634" y="3524"/>
                    <a:pt x="1658" y="3554"/>
                    <a:pt x="1652" y="3560"/>
                  </a:cubicBezTo>
                  <a:cubicBezTo>
                    <a:pt x="1569" y="3661"/>
                    <a:pt x="1473" y="3756"/>
                    <a:pt x="1366" y="3876"/>
                  </a:cubicBezTo>
                  <a:cubicBezTo>
                    <a:pt x="1473" y="3899"/>
                    <a:pt x="1581" y="3923"/>
                    <a:pt x="1682" y="3947"/>
                  </a:cubicBezTo>
                  <a:cubicBezTo>
                    <a:pt x="1783" y="3977"/>
                    <a:pt x="1837" y="3923"/>
                    <a:pt x="1849" y="3834"/>
                  </a:cubicBezTo>
                  <a:cubicBezTo>
                    <a:pt x="1861" y="3756"/>
                    <a:pt x="1867" y="3691"/>
                    <a:pt x="1944" y="3655"/>
                  </a:cubicBezTo>
                  <a:cubicBezTo>
                    <a:pt x="1962" y="3649"/>
                    <a:pt x="1986" y="3607"/>
                    <a:pt x="1980" y="3589"/>
                  </a:cubicBezTo>
                  <a:cubicBezTo>
                    <a:pt x="1920" y="3470"/>
                    <a:pt x="1998" y="3417"/>
                    <a:pt x="2081" y="3363"/>
                  </a:cubicBezTo>
                  <a:cubicBezTo>
                    <a:pt x="2165" y="3303"/>
                    <a:pt x="2242" y="3232"/>
                    <a:pt x="2320" y="3166"/>
                  </a:cubicBezTo>
                  <a:cubicBezTo>
                    <a:pt x="2320" y="3166"/>
                    <a:pt x="2314" y="3160"/>
                    <a:pt x="2314" y="3160"/>
                  </a:cubicBezTo>
                  <a:cubicBezTo>
                    <a:pt x="2320" y="3160"/>
                    <a:pt x="2320" y="3160"/>
                    <a:pt x="2326" y="3160"/>
                  </a:cubicBezTo>
                  <a:cubicBezTo>
                    <a:pt x="2439" y="2987"/>
                    <a:pt x="2505" y="2773"/>
                    <a:pt x="2689" y="2653"/>
                  </a:cubicBezTo>
                  <a:cubicBezTo>
                    <a:pt x="2928" y="2498"/>
                    <a:pt x="3023" y="2206"/>
                    <a:pt x="3280" y="2063"/>
                  </a:cubicBezTo>
                  <a:cubicBezTo>
                    <a:pt x="3339" y="2027"/>
                    <a:pt x="3351" y="1896"/>
                    <a:pt x="3393" y="1807"/>
                  </a:cubicBezTo>
                  <a:cubicBezTo>
                    <a:pt x="3578" y="1771"/>
                    <a:pt x="3584" y="1771"/>
                    <a:pt x="3685" y="1908"/>
                  </a:cubicBezTo>
                  <a:cubicBezTo>
                    <a:pt x="3608" y="1950"/>
                    <a:pt x="3530" y="1992"/>
                    <a:pt x="3441" y="2045"/>
                  </a:cubicBezTo>
                  <a:cubicBezTo>
                    <a:pt x="3494" y="2099"/>
                    <a:pt x="3524" y="2129"/>
                    <a:pt x="3542" y="2147"/>
                  </a:cubicBezTo>
                  <a:cubicBezTo>
                    <a:pt x="3369" y="2230"/>
                    <a:pt x="3154" y="2236"/>
                    <a:pt x="3083" y="2486"/>
                  </a:cubicBezTo>
                  <a:cubicBezTo>
                    <a:pt x="3059" y="2558"/>
                    <a:pt x="2976" y="2636"/>
                    <a:pt x="2904" y="2665"/>
                  </a:cubicBezTo>
                  <a:cubicBezTo>
                    <a:pt x="2773" y="2719"/>
                    <a:pt x="2791" y="2832"/>
                    <a:pt x="2755" y="2928"/>
                  </a:cubicBezTo>
                  <a:cubicBezTo>
                    <a:pt x="2731" y="2987"/>
                    <a:pt x="2725" y="3053"/>
                    <a:pt x="2701" y="3142"/>
                  </a:cubicBezTo>
                  <a:cubicBezTo>
                    <a:pt x="2648" y="3083"/>
                    <a:pt x="2612" y="3047"/>
                    <a:pt x="2570" y="3005"/>
                  </a:cubicBezTo>
                  <a:cubicBezTo>
                    <a:pt x="2469" y="3041"/>
                    <a:pt x="2469" y="3232"/>
                    <a:pt x="2320" y="3160"/>
                  </a:cubicBezTo>
                  <a:cubicBezTo>
                    <a:pt x="2320" y="3160"/>
                    <a:pt x="2320" y="3160"/>
                    <a:pt x="2320" y="3166"/>
                  </a:cubicBezTo>
                  <a:cubicBezTo>
                    <a:pt x="2320" y="3166"/>
                    <a:pt x="2320" y="3166"/>
                    <a:pt x="2320" y="3166"/>
                  </a:cubicBezTo>
                  <a:cubicBezTo>
                    <a:pt x="2338" y="3232"/>
                    <a:pt x="2356" y="3291"/>
                    <a:pt x="2373" y="3357"/>
                  </a:cubicBezTo>
                  <a:cubicBezTo>
                    <a:pt x="2326" y="3393"/>
                    <a:pt x="2242" y="3417"/>
                    <a:pt x="2236" y="3458"/>
                  </a:cubicBezTo>
                  <a:cubicBezTo>
                    <a:pt x="2218" y="3583"/>
                    <a:pt x="2075" y="3637"/>
                    <a:pt x="2069" y="3738"/>
                  </a:cubicBezTo>
                  <a:cubicBezTo>
                    <a:pt x="2063" y="3888"/>
                    <a:pt x="1944" y="3929"/>
                    <a:pt x="1879" y="4025"/>
                  </a:cubicBezTo>
                  <a:cubicBezTo>
                    <a:pt x="1813" y="4126"/>
                    <a:pt x="1700" y="4192"/>
                    <a:pt x="1700" y="4347"/>
                  </a:cubicBezTo>
                  <a:cubicBezTo>
                    <a:pt x="1706" y="4490"/>
                    <a:pt x="1449" y="4549"/>
                    <a:pt x="1509" y="4746"/>
                  </a:cubicBezTo>
                  <a:cubicBezTo>
                    <a:pt x="1509" y="4746"/>
                    <a:pt x="1479" y="4752"/>
                    <a:pt x="1467" y="4764"/>
                  </a:cubicBezTo>
                  <a:cubicBezTo>
                    <a:pt x="1425" y="4800"/>
                    <a:pt x="1372" y="4835"/>
                    <a:pt x="1348" y="4883"/>
                  </a:cubicBezTo>
                  <a:cubicBezTo>
                    <a:pt x="1288" y="4979"/>
                    <a:pt x="1253" y="5086"/>
                    <a:pt x="1193" y="5181"/>
                  </a:cubicBezTo>
                  <a:cubicBezTo>
                    <a:pt x="1175" y="5217"/>
                    <a:pt x="1115" y="5229"/>
                    <a:pt x="1074" y="5253"/>
                  </a:cubicBezTo>
                  <a:cubicBezTo>
                    <a:pt x="1074" y="5253"/>
                    <a:pt x="1068" y="5259"/>
                    <a:pt x="1068" y="5265"/>
                  </a:cubicBezTo>
                  <a:cubicBezTo>
                    <a:pt x="1068" y="5265"/>
                    <a:pt x="1068" y="5265"/>
                    <a:pt x="1068" y="5271"/>
                  </a:cubicBezTo>
                  <a:cubicBezTo>
                    <a:pt x="1098" y="5354"/>
                    <a:pt x="1092" y="5432"/>
                    <a:pt x="990" y="5473"/>
                  </a:cubicBezTo>
                  <a:cubicBezTo>
                    <a:pt x="990" y="5479"/>
                    <a:pt x="990" y="5485"/>
                    <a:pt x="984" y="5485"/>
                  </a:cubicBezTo>
                  <a:cubicBezTo>
                    <a:pt x="984" y="5485"/>
                    <a:pt x="984" y="5491"/>
                    <a:pt x="984" y="5491"/>
                  </a:cubicBezTo>
                  <a:cubicBezTo>
                    <a:pt x="1008" y="5539"/>
                    <a:pt x="1038" y="5587"/>
                    <a:pt x="1074" y="5658"/>
                  </a:cubicBezTo>
                  <a:cubicBezTo>
                    <a:pt x="1014" y="5670"/>
                    <a:pt x="955" y="5682"/>
                    <a:pt x="901" y="5694"/>
                  </a:cubicBezTo>
                  <a:lnTo>
                    <a:pt x="877" y="5652"/>
                  </a:lnTo>
                  <a:cubicBezTo>
                    <a:pt x="913" y="5599"/>
                    <a:pt x="949" y="5545"/>
                    <a:pt x="984" y="5491"/>
                  </a:cubicBezTo>
                  <a:lnTo>
                    <a:pt x="978" y="5479"/>
                  </a:lnTo>
                  <a:cubicBezTo>
                    <a:pt x="984" y="5479"/>
                    <a:pt x="990" y="5473"/>
                    <a:pt x="990" y="5473"/>
                  </a:cubicBezTo>
                  <a:cubicBezTo>
                    <a:pt x="1014" y="5408"/>
                    <a:pt x="1044" y="5336"/>
                    <a:pt x="1068" y="5265"/>
                  </a:cubicBezTo>
                  <a:cubicBezTo>
                    <a:pt x="1068" y="5265"/>
                    <a:pt x="1062" y="5259"/>
                    <a:pt x="1062" y="5253"/>
                  </a:cubicBezTo>
                  <a:cubicBezTo>
                    <a:pt x="1068" y="5253"/>
                    <a:pt x="1068" y="5253"/>
                    <a:pt x="1074" y="5247"/>
                  </a:cubicBezTo>
                  <a:cubicBezTo>
                    <a:pt x="1110" y="5175"/>
                    <a:pt x="1139" y="5104"/>
                    <a:pt x="1175" y="5032"/>
                  </a:cubicBezTo>
                  <a:cubicBezTo>
                    <a:pt x="1270" y="4847"/>
                    <a:pt x="1366" y="4669"/>
                    <a:pt x="1461" y="4484"/>
                  </a:cubicBezTo>
                  <a:cubicBezTo>
                    <a:pt x="1539" y="4353"/>
                    <a:pt x="1575" y="4215"/>
                    <a:pt x="1527" y="4060"/>
                  </a:cubicBezTo>
                  <a:cubicBezTo>
                    <a:pt x="1503" y="3959"/>
                    <a:pt x="1437" y="3977"/>
                    <a:pt x="1360" y="4013"/>
                  </a:cubicBezTo>
                  <a:cubicBezTo>
                    <a:pt x="1372" y="4084"/>
                    <a:pt x="1384" y="4150"/>
                    <a:pt x="1396" y="4227"/>
                  </a:cubicBezTo>
                  <a:cubicBezTo>
                    <a:pt x="1300" y="4257"/>
                    <a:pt x="1199" y="4132"/>
                    <a:pt x="1133" y="4281"/>
                  </a:cubicBezTo>
                  <a:cubicBezTo>
                    <a:pt x="1163" y="4317"/>
                    <a:pt x="1187" y="4359"/>
                    <a:pt x="1217" y="4394"/>
                  </a:cubicBezTo>
                  <a:cubicBezTo>
                    <a:pt x="1169" y="4424"/>
                    <a:pt x="1127" y="4448"/>
                    <a:pt x="1092" y="4466"/>
                  </a:cubicBezTo>
                  <a:cubicBezTo>
                    <a:pt x="1127" y="4525"/>
                    <a:pt x="1151" y="4567"/>
                    <a:pt x="1187" y="4627"/>
                  </a:cubicBezTo>
                  <a:cubicBezTo>
                    <a:pt x="1074" y="4639"/>
                    <a:pt x="990" y="4645"/>
                    <a:pt x="907" y="4657"/>
                  </a:cubicBezTo>
                  <a:cubicBezTo>
                    <a:pt x="901" y="4692"/>
                    <a:pt x="841" y="4812"/>
                    <a:pt x="823" y="4841"/>
                  </a:cubicBezTo>
                  <a:cubicBezTo>
                    <a:pt x="811" y="4859"/>
                    <a:pt x="794" y="4901"/>
                    <a:pt x="799" y="4913"/>
                  </a:cubicBezTo>
                  <a:cubicBezTo>
                    <a:pt x="853" y="4990"/>
                    <a:pt x="788" y="5002"/>
                    <a:pt x="752" y="5038"/>
                  </a:cubicBezTo>
                  <a:cubicBezTo>
                    <a:pt x="722" y="5068"/>
                    <a:pt x="752" y="5163"/>
                    <a:pt x="722" y="5181"/>
                  </a:cubicBezTo>
                  <a:cubicBezTo>
                    <a:pt x="591" y="5277"/>
                    <a:pt x="650" y="5402"/>
                    <a:pt x="639" y="5527"/>
                  </a:cubicBezTo>
                  <a:cubicBezTo>
                    <a:pt x="567" y="5545"/>
                    <a:pt x="495" y="5563"/>
                    <a:pt x="388" y="5587"/>
                  </a:cubicBezTo>
                  <a:cubicBezTo>
                    <a:pt x="466" y="5640"/>
                    <a:pt x="507" y="5670"/>
                    <a:pt x="543" y="5694"/>
                  </a:cubicBezTo>
                  <a:cubicBezTo>
                    <a:pt x="484" y="5730"/>
                    <a:pt x="424" y="5766"/>
                    <a:pt x="346" y="5813"/>
                  </a:cubicBezTo>
                  <a:cubicBezTo>
                    <a:pt x="430" y="5861"/>
                    <a:pt x="484" y="5897"/>
                    <a:pt x="549" y="5932"/>
                  </a:cubicBezTo>
                  <a:cubicBezTo>
                    <a:pt x="442" y="5980"/>
                    <a:pt x="317" y="5938"/>
                    <a:pt x="275" y="6070"/>
                  </a:cubicBezTo>
                  <a:cubicBezTo>
                    <a:pt x="448" y="6105"/>
                    <a:pt x="549" y="6153"/>
                    <a:pt x="591" y="6201"/>
                  </a:cubicBezTo>
                  <a:lnTo>
                    <a:pt x="150" y="6201"/>
                  </a:lnTo>
                  <a:cubicBezTo>
                    <a:pt x="215" y="6308"/>
                    <a:pt x="227" y="6380"/>
                    <a:pt x="138" y="6427"/>
                  </a:cubicBezTo>
                  <a:cubicBezTo>
                    <a:pt x="239" y="6529"/>
                    <a:pt x="90" y="6553"/>
                    <a:pt x="60" y="6642"/>
                  </a:cubicBezTo>
                  <a:cubicBezTo>
                    <a:pt x="162" y="6660"/>
                    <a:pt x="251" y="6672"/>
                    <a:pt x="346" y="6690"/>
                  </a:cubicBezTo>
                  <a:cubicBezTo>
                    <a:pt x="370" y="6773"/>
                    <a:pt x="388" y="6857"/>
                    <a:pt x="406" y="6940"/>
                  </a:cubicBezTo>
                  <a:cubicBezTo>
                    <a:pt x="209" y="6910"/>
                    <a:pt x="72" y="6940"/>
                    <a:pt x="1" y="7029"/>
                  </a:cubicBezTo>
                  <a:lnTo>
                    <a:pt x="311" y="7029"/>
                  </a:lnTo>
                  <a:cubicBezTo>
                    <a:pt x="305" y="7179"/>
                    <a:pt x="293" y="7298"/>
                    <a:pt x="287" y="7417"/>
                  </a:cubicBezTo>
                  <a:cubicBezTo>
                    <a:pt x="352" y="7447"/>
                    <a:pt x="412" y="7471"/>
                    <a:pt x="466" y="7494"/>
                  </a:cubicBezTo>
                  <a:cubicBezTo>
                    <a:pt x="448" y="7536"/>
                    <a:pt x="424" y="7572"/>
                    <a:pt x="430" y="7602"/>
                  </a:cubicBezTo>
                  <a:cubicBezTo>
                    <a:pt x="448" y="7691"/>
                    <a:pt x="472" y="7769"/>
                    <a:pt x="418" y="7858"/>
                  </a:cubicBezTo>
                  <a:cubicBezTo>
                    <a:pt x="400" y="7888"/>
                    <a:pt x="406" y="7960"/>
                    <a:pt x="430" y="7983"/>
                  </a:cubicBezTo>
                  <a:cubicBezTo>
                    <a:pt x="525" y="8091"/>
                    <a:pt x="466" y="8186"/>
                    <a:pt x="412" y="8264"/>
                  </a:cubicBezTo>
                  <a:cubicBezTo>
                    <a:pt x="478" y="8317"/>
                    <a:pt x="525" y="8365"/>
                    <a:pt x="579" y="8407"/>
                  </a:cubicBezTo>
                  <a:cubicBezTo>
                    <a:pt x="609" y="8436"/>
                    <a:pt x="644" y="8478"/>
                    <a:pt x="680" y="8484"/>
                  </a:cubicBezTo>
                  <a:cubicBezTo>
                    <a:pt x="835" y="8532"/>
                    <a:pt x="990" y="8580"/>
                    <a:pt x="1139" y="8442"/>
                  </a:cubicBezTo>
                  <a:cubicBezTo>
                    <a:pt x="1181" y="8407"/>
                    <a:pt x="1288" y="8436"/>
                    <a:pt x="1294" y="8341"/>
                  </a:cubicBezTo>
                  <a:cubicBezTo>
                    <a:pt x="1306" y="8270"/>
                    <a:pt x="1300" y="8192"/>
                    <a:pt x="1294" y="8120"/>
                  </a:cubicBezTo>
                  <a:cubicBezTo>
                    <a:pt x="1288" y="8067"/>
                    <a:pt x="1265" y="8019"/>
                    <a:pt x="1247" y="7954"/>
                  </a:cubicBezTo>
                  <a:cubicBezTo>
                    <a:pt x="1300" y="7942"/>
                    <a:pt x="1342" y="7930"/>
                    <a:pt x="1384" y="7924"/>
                  </a:cubicBezTo>
                  <a:cubicBezTo>
                    <a:pt x="1342" y="7548"/>
                    <a:pt x="1372" y="7250"/>
                    <a:pt x="1455" y="7119"/>
                  </a:cubicBezTo>
                  <a:cubicBezTo>
                    <a:pt x="1402" y="7089"/>
                    <a:pt x="1348" y="7059"/>
                    <a:pt x="1247" y="7000"/>
                  </a:cubicBezTo>
                  <a:cubicBezTo>
                    <a:pt x="1372" y="6988"/>
                    <a:pt x="1443" y="6982"/>
                    <a:pt x="1515" y="6970"/>
                  </a:cubicBezTo>
                  <a:cubicBezTo>
                    <a:pt x="1497" y="6940"/>
                    <a:pt x="1497" y="6922"/>
                    <a:pt x="1485" y="6916"/>
                  </a:cubicBezTo>
                  <a:cubicBezTo>
                    <a:pt x="1396" y="6868"/>
                    <a:pt x="1312" y="6827"/>
                    <a:pt x="1384" y="6702"/>
                  </a:cubicBezTo>
                  <a:cubicBezTo>
                    <a:pt x="1455" y="6582"/>
                    <a:pt x="1527" y="6648"/>
                    <a:pt x="1604" y="6684"/>
                  </a:cubicBezTo>
                  <a:lnTo>
                    <a:pt x="1598" y="6678"/>
                  </a:lnTo>
                  <a:lnTo>
                    <a:pt x="1688" y="6678"/>
                  </a:lnTo>
                  <a:cubicBezTo>
                    <a:pt x="1586" y="6553"/>
                    <a:pt x="1586" y="6350"/>
                    <a:pt x="1688" y="6082"/>
                  </a:cubicBezTo>
                  <a:cubicBezTo>
                    <a:pt x="1777" y="6082"/>
                    <a:pt x="1855" y="6052"/>
                    <a:pt x="1908" y="5998"/>
                  </a:cubicBezTo>
                  <a:cubicBezTo>
                    <a:pt x="1861" y="5980"/>
                    <a:pt x="1825" y="5962"/>
                    <a:pt x="1801" y="5950"/>
                  </a:cubicBezTo>
                  <a:cubicBezTo>
                    <a:pt x="1825" y="5807"/>
                    <a:pt x="1849" y="5670"/>
                    <a:pt x="1867" y="5527"/>
                  </a:cubicBezTo>
                  <a:cubicBezTo>
                    <a:pt x="2117" y="5563"/>
                    <a:pt x="2123" y="5557"/>
                    <a:pt x="2057" y="5312"/>
                  </a:cubicBezTo>
                  <a:cubicBezTo>
                    <a:pt x="2052" y="5306"/>
                    <a:pt x="2069" y="5295"/>
                    <a:pt x="2081" y="5283"/>
                  </a:cubicBezTo>
                  <a:cubicBezTo>
                    <a:pt x="2147" y="5318"/>
                    <a:pt x="2212" y="5360"/>
                    <a:pt x="2314" y="5414"/>
                  </a:cubicBezTo>
                  <a:cubicBezTo>
                    <a:pt x="2272" y="5336"/>
                    <a:pt x="2248" y="5295"/>
                    <a:pt x="2230" y="5259"/>
                  </a:cubicBezTo>
                  <a:cubicBezTo>
                    <a:pt x="2278" y="5187"/>
                    <a:pt x="2403" y="5163"/>
                    <a:pt x="2326" y="5050"/>
                  </a:cubicBezTo>
                  <a:lnTo>
                    <a:pt x="2320" y="5050"/>
                  </a:lnTo>
                  <a:lnTo>
                    <a:pt x="2320" y="5050"/>
                  </a:lnTo>
                  <a:cubicBezTo>
                    <a:pt x="2260" y="5068"/>
                    <a:pt x="2195" y="5092"/>
                    <a:pt x="2135" y="5110"/>
                  </a:cubicBezTo>
                  <a:cubicBezTo>
                    <a:pt x="2165" y="5020"/>
                    <a:pt x="2224" y="4985"/>
                    <a:pt x="2320" y="4961"/>
                  </a:cubicBezTo>
                  <a:lnTo>
                    <a:pt x="2320" y="5050"/>
                  </a:lnTo>
                  <a:cubicBezTo>
                    <a:pt x="2320" y="5044"/>
                    <a:pt x="2326" y="5044"/>
                    <a:pt x="2326" y="5044"/>
                  </a:cubicBezTo>
                  <a:cubicBezTo>
                    <a:pt x="2326" y="5044"/>
                    <a:pt x="2326" y="5050"/>
                    <a:pt x="2332" y="5050"/>
                  </a:cubicBezTo>
                  <a:cubicBezTo>
                    <a:pt x="2367" y="5038"/>
                    <a:pt x="2409" y="5020"/>
                    <a:pt x="2451" y="5008"/>
                  </a:cubicBezTo>
                  <a:cubicBezTo>
                    <a:pt x="2391" y="4847"/>
                    <a:pt x="2421" y="4555"/>
                    <a:pt x="2528" y="4525"/>
                  </a:cubicBezTo>
                  <a:cubicBezTo>
                    <a:pt x="2672" y="4484"/>
                    <a:pt x="2678" y="4412"/>
                    <a:pt x="2612" y="4275"/>
                  </a:cubicBezTo>
                  <a:cubicBezTo>
                    <a:pt x="2761" y="4251"/>
                    <a:pt x="2886" y="4227"/>
                    <a:pt x="3005" y="4209"/>
                  </a:cubicBezTo>
                  <a:cubicBezTo>
                    <a:pt x="2976" y="4162"/>
                    <a:pt x="2910" y="4096"/>
                    <a:pt x="2922" y="4072"/>
                  </a:cubicBezTo>
                  <a:cubicBezTo>
                    <a:pt x="2946" y="4019"/>
                    <a:pt x="3017" y="3995"/>
                    <a:pt x="3065" y="3959"/>
                  </a:cubicBezTo>
                  <a:cubicBezTo>
                    <a:pt x="3023" y="3893"/>
                    <a:pt x="2993" y="3840"/>
                    <a:pt x="2952" y="3774"/>
                  </a:cubicBezTo>
                  <a:cubicBezTo>
                    <a:pt x="3125" y="3697"/>
                    <a:pt x="3321" y="3709"/>
                    <a:pt x="3405" y="3524"/>
                  </a:cubicBezTo>
                  <a:lnTo>
                    <a:pt x="3405" y="3524"/>
                  </a:lnTo>
                  <a:cubicBezTo>
                    <a:pt x="3417" y="3601"/>
                    <a:pt x="3375" y="3691"/>
                    <a:pt x="3500" y="3768"/>
                  </a:cubicBezTo>
                  <a:cubicBezTo>
                    <a:pt x="3459" y="3667"/>
                    <a:pt x="3435" y="3595"/>
                    <a:pt x="3411" y="3524"/>
                  </a:cubicBezTo>
                  <a:cubicBezTo>
                    <a:pt x="3399" y="3452"/>
                    <a:pt x="3393" y="3375"/>
                    <a:pt x="3387" y="3291"/>
                  </a:cubicBezTo>
                  <a:cubicBezTo>
                    <a:pt x="3530" y="3357"/>
                    <a:pt x="3733" y="3327"/>
                    <a:pt x="3745" y="3226"/>
                  </a:cubicBezTo>
                  <a:cubicBezTo>
                    <a:pt x="3763" y="3095"/>
                    <a:pt x="3810" y="3065"/>
                    <a:pt x="3930" y="3077"/>
                  </a:cubicBezTo>
                  <a:cubicBezTo>
                    <a:pt x="3953" y="3077"/>
                    <a:pt x="3989" y="3023"/>
                    <a:pt x="4019" y="2993"/>
                  </a:cubicBezTo>
                  <a:cubicBezTo>
                    <a:pt x="3959" y="2963"/>
                    <a:pt x="3924" y="2940"/>
                    <a:pt x="3864" y="2910"/>
                  </a:cubicBezTo>
                  <a:cubicBezTo>
                    <a:pt x="3930" y="2886"/>
                    <a:pt x="3965" y="2874"/>
                    <a:pt x="3989" y="2862"/>
                  </a:cubicBezTo>
                  <a:lnTo>
                    <a:pt x="3989" y="2659"/>
                  </a:lnTo>
                  <a:cubicBezTo>
                    <a:pt x="4055" y="2665"/>
                    <a:pt x="4120" y="2689"/>
                    <a:pt x="4138" y="2665"/>
                  </a:cubicBezTo>
                  <a:cubicBezTo>
                    <a:pt x="4168" y="2636"/>
                    <a:pt x="4168" y="2576"/>
                    <a:pt x="4180" y="2546"/>
                  </a:cubicBezTo>
                  <a:cubicBezTo>
                    <a:pt x="4329" y="2522"/>
                    <a:pt x="4466" y="2492"/>
                    <a:pt x="4621" y="2469"/>
                  </a:cubicBezTo>
                  <a:cubicBezTo>
                    <a:pt x="4615" y="2439"/>
                    <a:pt x="4609" y="2397"/>
                    <a:pt x="4597" y="2343"/>
                  </a:cubicBezTo>
                  <a:cubicBezTo>
                    <a:pt x="4675" y="2290"/>
                    <a:pt x="4758" y="2236"/>
                    <a:pt x="4836" y="2182"/>
                  </a:cubicBezTo>
                  <a:cubicBezTo>
                    <a:pt x="4830" y="2170"/>
                    <a:pt x="4830" y="2159"/>
                    <a:pt x="4824" y="2147"/>
                  </a:cubicBezTo>
                  <a:cubicBezTo>
                    <a:pt x="4782" y="2147"/>
                    <a:pt x="4734" y="2153"/>
                    <a:pt x="4687" y="2153"/>
                  </a:cubicBezTo>
                  <a:cubicBezTo>
                    <a:pt x="4687" y="2111"/>
                    <a:pt x="4681" y="2069"/>
                    <a:pt x="4681" y="2033"/>
                  </a:cubicBezTo>
                  <a:cubicBezTo>
                    <a:pt x="4752" y="2021"/>
                    <a:pt x="4812" y="2010"/>
                    <a:pt x="4860" y="1998"/>
                  </a:cubicBezTo>
                  <a:cubicBezTo>
                    <a:pt x="4889" y="2063"/>
                    <a:pt x="4919" y="2117"/>
                    <a:pt x="4943" y="2165"/>
                  </a:cubicBezTo>
                  <a:cubicBezTo>
                    <a:pt x="5134" y="2069"/>
                    <a:pt x="4967" y="1950"/>
                    <a:pt x="4985" y="1837"/>
                  </a:cubicBezTo>
                  <a:cubicBezTo>
                    <a:pt x="5062" y="1831"/>
                    <a:pt x="5134" y="1819"/>
                    <a:pt x="5217" y="1807"/>
                  </a:cubicBezTo>
                  <a:cubicBezTo>
                    <a:pt x="5217" y="1849"/>
                    <a:pt x="5229" y="1878"/>
                    <a:pt x="5223" y="1890"/>
                  </a:cubicBezTo>
                  <a:cubicBezTo>
                    <a:pt x="5170" y="1938"/>
                    <a:pt x="5170" y="1998"/>
                    <a:pt x="5229" y="2021"/>
                  </a:cubicBezTo>
                  <a:cubicBezTo>
                    <a:pt x="5265" y="2039"/>
                    <a:pt x="5337" y="2021"/>
                    <a:pt x="5366" y="1992"/>
                  </a:cubicBezTo>
                  <a:cubicBezTo>
                    <a:pt x="5444" y="1926"/>
                    <a:pt x="5492" y="1843"/>
                    <a:pt x="5426" y="1735"/>
                  </a:cubicBezTo>
                  <a:cubicBezTo>
                    <a:pt x="5575" y="1735"/>
                    <a:pt x="5712" y="1741"/>
                    <a:pt x="5843" y="1735"/>
                  </a:cubicBezTo>
                  <a:cubicBezTo>
                    <a:pt x="5921" y="1729"/>
                    <a:pt x="6010" y="1723"/>
                    <a:pt x="6058" y="1676"/>
                  </a:cubicBezTo>
                  <a:cubicBezTo>
                    <a:pt x="6106" y="1640"/>
                    <a:pt x="6106" y="1550"/>
                    <a:pt x="6129" y="1467"/>
                  </a:cubicBezTo>
                  <a:cubicBezTo>
                    <a:pt x="6278" y="1622"/>
                    <a:pt x="6439" y="1634"/>
                    <a:pt x="6612" y="1515"/>
                  </a:cubicBezTo>
                  <a:cubicBezTo>
                    <a:pt x="6702" y="1455"/>
                    <a:pt x="6755" y="1497"/>
                    <a:pt x="6791" y="1580"/>
                  </a:cubicBezTo>
                  <a:cubicBezTo>
                    <a:pt x="6899" y="1550"/>
                    <a:pt x="7000" y="1515"/>
                    <a:pt x="7113" y="1479"/>
                  </a:cubicBezTo>
                  <a:lnTo>
                    <a:pt x="7113" y="1348"/>
                  </a:lnTo>
                  <a:cubicBezTo>
                    <a:pt x="7209" y="1354"/>
                    <a:pt x="7316" y="1282"/>
                    <a:pt x="7364" y="1419"/>
                  </a:cubicBezTo>
                  <a:cubicBezTo>
                    <a:pt x="7274" y="1503"/>
                    <a:pt x="7274" y="1592"/>
                    <a:pt x="7328" y="1699"/>
                  </a:cubicBezTo>
                  <a:cubicBezTo>
                    <a:pt x="7459" y="1652"/>
                    <a:pt x="7495" y="1568"/>
                    <a:pt x="7477" y="1449"/>
                  </a:cubicBezTo>
                  <a:cubicBezTo>
                    <a:pt x="7477" y="1437"/>
                    <a:pt x="7495" y="1425"/>
                    <a:pt x="7525" y="1384"/>
                  </a:cubicBezTo>
                  <a:cubicBezTo>
                    <a:pt x="7542" y="1479"/>
                    <a:pt x="7554" y="1544"/>
                    <a:pt x="7560" y="1580"/>
                  </a:cubicBezTo>
                  <a:cubicBezTo>
                    <a:pt x="7662" y="1574"/>
                    <a:pt x="7757" y="1550"/>
                    <a:pt x="7835" y="1574"/>
                  </a:cubicBezTo>
                  <a:cubicBezTo>
                    <a:pt x="7864" y="1580"/>
                    <a:pt x="7864" y="1694"/>
                    <a:pt x="7876" y="1753"/>
                  </a:cubicBezTo>
                  <a:cubicBezTo>
                    <a:pt x="8001" y="1807"/>
                    <a:pt x="8133" y="1860"/>
                    <a:pt x="8282" y="1914"/>
                  </a:cubicBezTo>
                  <a:cubicBezTo>
                    <a:pt x="8294" y="1950"/>
                    <a:pt x="8312" y="1998"/>
                    <a:pt x="8329" y="2051"/>
                  </a:cubicBezTo>
                  <a:cubicBezTo>
                    <a:pt x="8377" y="2045"/>
                    <a:pt x="8425" y="2039"/>
                    <a:pt x="8472" y="2033"/>
                  </a:cubicBezTo>
                  <a:cubicBezTo>
                    <a:pt x="8449" y="2111"/>
                    <a:pt x="8437" y="2176"/>
                    <a:pt x="8532" y="2206"/>
                  </a:cubicBezTo>
                  <a:cubicBezTo>
                    <a:pt x="8598" y="2296"/>
                    <a:pt x="8586" y="2439"/>
                    <a:pt x="8711" y="2492"/>
                  </a:cubicBezTo>
                  <a:lnTo>
                    <a:pt x="8711" y="2296"/>
                  </a:lnTo>
                  <a:cubicBezTo>
                    <a:pt x="8753" y="2284"/>
                    <a:pt x="8794" y="2272"/>
                    <a:pt x="8854" y="2254"/>
                  </a:cubicBezTo>
                  <a:cubicBezTo>
                    <a:pt x="8884" y="2385"/>
                    <a:pt x="8812" y="2445"/>
                    <a:pt x="8717" y="2492"/>
                  </a:cubicBezTo>
                  <a:cubicBezTo>
                    <a:pt x="8788" y="2540"/>
                    <a:pt x="8854" y="2582"/>
                    <a:pt x="8926" y="2630"/>
                  </a:cubicBezTo>
                  <a:cubicBezTo>
                    <a:pt x="8902" y="2659"/>
                    <a:pt x="8878" y="2695"/>
                    <a:pt x="8842" y="2737"/>
                  </a:cubicBezTo>
                  <a:cubicBezTo>
                    <a:pt x="8902" y="2820"/>
                    <a:pt x="8949" y="2957"/>
                    <a:pt x="9027" y="2975"/>
                  </a:cubicBezTo>
                  <a:cubicBezTo>
                    <a:pt x="9194" y="3017"/>
                    <a:pt x="9253" y="3118"/>
                    <a:pt x="9313" y="3256"/>
                  </a:cubicBezTo>
                  <a:cubicBezTo>
                    <a:pt x="9361" y="3369"/>
                    <a:pt x="9397" y="3500"/>
                    <a:pt x="9552" y="3524"/>
                  </a:cubicBezTo>
                  <a:cubicBezTo>
                    <a:pt x="9558" y="3524"/>
                    <a:pt x="9558" y="3554"/>
                    <a:pt x="9564" y="3583"/>
                  </a:cubicBezTo>
                  <a:cubicBezTo>
                    <a:pt x="9510" y="3607"/>
                    <a:pt x="9456" y="3625"/>
                    <a:pt x="9403" y="3649"/>
                  </a:cubicBezTo>
                  <a:cubicBezTo>
                    <a:pt x="9414" y="3697"/>
                    <a:pt x="9420" y="3738"/>
                    <a:pt x="9432" y="3798"/>
                  </a:cubicBezTo>
                  <a:cubicBezTo>
                    <a:pt x="9343" y="3774"/>
                    <a:pt x="9271" y="3762"/>
                    <a:pt x="9170" y="3738"/>
                  </a:cubicBezTo>
                  <a:cubicBezTo>
                    <a:pt x="9253" y="3876"/>
                    <a:pt x="9295" y="3971"/>
                    <a:pt x="9462" y="3899"/>
                  </a:cubicBezTo>
                  <a:cubicBezTo>
                    <a:pt x="9587" y="3846"/>
                    <a:pt x="9766" y="4031"/>
                    <a:pt x="9695" y="4150"/>
                  </a:cubicBezTo>
                  <a:cubicBezTo>
                    <a:pt x="9635" y="4263"/>
                    <a:pt x="9653" y="4341"/>
                    <a:pt x="9713" y="4436"/>
                  </a:cubicBezTo>
                  <a:cubicBezTo>
                    <a:pt x="9647" y="4418"/>
                    <a:pt x="9593" y="4329"/>
                    <a:pt x="9480" y="4448"/>
                  </a:cubicBezTo>
                  <a:lnTo>
                    <a:pt x="9713" y="4448"/>
                  </a:lnTo>
                  <a:cubicBezTo>
                    <a:pt x="9701" y="4525"/>
                    <a:pt x="9719" y="4615"/>
                    <a:pt x="9677" y="4674"/>
                  </a:cubicBezTo>
                  <a:cubicBezTo>
                    <a:pt x="9587" y="4824"/>
                    <a:pt x="9641" y="4931"/>
                    <a:pt x="9724" y="4990"/>
                  </a:cubicBezTo>
                  <a:cubicBezTo>
                    <a:pt x="9707" y="5098"/>
                    <a:pt x="9689" y="5169"/>
                    <a:pt x="9689" y="5241"/>
                  </a:cubicBezTo>
                  <a:cubicBezTo>
                    <a:pt x="9683" y="5300"/>
                    <a:pt x="9689" y="5366"/>
                    <a:pt x="9689" y="5432"/>
                  </a:cubicBezTo>
                  <a:cubicBezTo>
                    <a:pt x="9689" y="5593"/>
                    <a:pt x="9689" y="5599"/>
                    <a:pt x="9534" y="5539"/>
                  </a:cubicBezTo>
                  <a:cubicBezTo>
                    <a:pt x="9456" y="5509"/>
                    <a:pt x="9414" y="5527"/>
                    <a:pt x="9397" y="5616"/>
                  </a:cubicBezTo>
                  <a:cubicBezTo>
                    <a:pt x="9498" y="5736"/>
                    <a:pt x="9713" y="5628"/>
                    <a:pt x="9778" y="5819"/>
                  </a:cubicBezTo>
                  <a:cubicBezTo>
                    <a:pt x="9695" y="5873"/>
                    <a:pt x="9629" y="5915"/>
                    <a:pt x="9546" y="5801"/>
                  </a:cubicBezTo>
                  <a:cubicBezTo>
                    <a:pt x="9480" y="5706"/>
                    <a:pt x="9432" y="5766"/>
                    <a:pt x="9391" y="5825"/>
                  </a:cubicBezTo>
                  <a:cubicBezTo>
                    <a:pt x="9409" y="5849"/>
                    <a:pt x="9414" y="5873"/>
                    <a:pt x="9426" y="5879"/>
                  </a:cubicBezTo>
                  <a:cubicBezTo>
                    <a:pt x="9581" y="5962"/>
                    <a:pt x="9534" y="6111"/>
                    <a:pt x="9492" y="6213"/>
                  </a:cubicBezTo>
                  <a:cubicBezTo>
                    <a:pt x="9450" y="6314"/>
                    <a:pt x="9462" y="6463"/>
                    <a:pt x="9301" y="6499"/>
                  </a:cubicBezTo>
                  <a:cubicBezTo>
                    <a:pt x="9248" y="6511"/>
                    <a:pt x="9206" y="6553"/>
                    <a:pt x="9158" y="6576"/>
                  </a:cubicBezTo>
                  <a:cubicBezTo>
                    <a:pt x="9164" y="6594"/>
                    <a:pt x="9176" y="6612"/>
                    <a:pt x="9182" y="6624"/>
                  </a:cubicBezTo>
                  <a:cubicBezTo>
                    <a:pt x="9277" y="6594"/>
                    <a:pt x="9379" y="6564"/>
                    <a:pt x="9486" y="6529"/>
                  </a:cubicBezTo>
                  <a:cubicBezTo>
                    <a:pt x="9510" y="6719"/>
                    <a:pt x="9361" y="6708"/>
                    <a:pt x="9253" y="6749"/>
                  </a:cubicBezTo>
                  <a:cubicBezTo>
                    <a:pt x="9397" y="6982"/>
                    <a:pt x="9492" y="6642"/>
                    <a:pt x="9641" y="6749"/>
                  </a:cubicBezTo>
                  <a:cubicBezTo>
                    <a:pt x="9516" y="6839"/>
                    <a:pt x="9397" y="6916"/>
                    <a:pt x="9259" y="7012"/>
                  </a:cubicBezTo>
                  <a:cubicBezTo>
                    <a:pt x="9331" y="7059"/>
                    <a:pt x="9385" y="7095"/>
                    <a:pt x="9426" y="7125"/>
                  </a:cubicBezTo>
                  <a:cubicBezTo>
                    <a:pt x="9403" y="7196"/>
                    <a:pt x="9343" y="7280"/>
                    <a:pt x="9367" y="7322"/>
                  </a:cubicBezTo>
                  <a:cubicBezTo>
                    <a:pt x="9426" y="7429"/>
                    <a:pt x="9277" y="7471"/>
                    <a:pt x="9301" y="7512"/>
                  </a:cubicBezTo>
                  <a:cubicBezTo>
                    <a:pt x="9397" y="7703"/>
                    <a:pt x="9230" y="7667"/>
                    <a:pt x="9146" y="7709"/>
                  </a:cubicBezTo>
                  <a:cubicBezTo>
                    <a:pt x="9319" y="7805"/>
                    <a:pt x="9337" y="7840"/>
                    <a:pt x="9337" y="8097"/>
                  </a:cubicBezTo>
                  <a:cubicBezTo>
                    <a:pt x="9259" y="8138"/>
                    <a:pt x="9146" y="8001"/>
                    <a:pt x="9081" y="8150"/>
                  </a:cubicBezTo>
                  <a:cubicBezTo>
                    <a:pt x="9164" y="8192"/>
                    <a:pt x="9248" y="8228"/>
                    <a:pt x="9337" y="8270"/>
                  </a:cubicBezTo>
                  <a:cubicBezTo>
                    <a:pt x="9277" y="8329"/>
                    <a:pt x="9236" y="8371"/>
                    <a:pt x="9182" y="8419"/>
                  </a:cubicBezTo>
                  <a:cubicBezTo>
                    <a:pt x="9242" y="8478"/>
                    <a:pt x="9283" y="8526"/>
                    <a:pt x="9337" y="8580"/>
                  </a:cubicBezTo>
                  <a:cubicBezTo>
                    <a:pt x="9224" y="8603"/>
                    <a:pt x="9134" y="8621"/>
                    <a:pt x="9021" y="8639"/>
                  </a:cubicBezTo>
                  <a:cubicBezTo>
                    <a:pt x="9110" y="8687"/>
                    <a:pt x="9170" y="8717"/>
                    <a:pt x="9253" y="8758"/>
                  </a:cubicBezTo>
                  <a:cubicBezTo>
                    <a:pt x="9152" y="8794"/>
                    <a:pt x="9081" y="8824"/>
                    <a:pt x="8985" y="8866"/>
                  </a:cubicBezTo>
                  <a:cubicBezTo>
                    <a:pt x="9104" y="8925"/>
                    <a:pt x="9194" y="8973"/>
                    <a:pt x="9313" y="9033"/>
                  </a:cubicBezTo>
                  <a:cubicBezTo>
                    <a:pt x="9182" y="9062"/>
                    <a:pt x="9104" y="9080"/>
                    <a:pt x="9033" y="9098"/>
                  </a:cubicBezTo>
                  <a:lnTo>
                    <a:pt x="9033" y="9295"/>
                  </a:lnTo>
                  <a:cubicBezTo>
                    <a:pt x="8961" y="9331"/>
                    <a:pt x="8896" y="9355"/>
                    <a:pt x="8836" y="9384"/>
                  </a:cubicBezTo>
                  <a:cubicBezTo>
                    <a:pt x="8955" y="9402"/>
                    <a:pt x="9051" y="9450"/>
                    <a:pt x="9122" y="9516"/>
                  </a:cubicBezTo>
                  <a:cubicBezTo>
                    <a:pt x="9033" y="9545"/>
                    <a:pt x="8943" y="9569"/>
                    <a:pt x="8836" y="9599"/>
                  </a:cubicBezTo>
                  <a:cubicBezTo>
                    <a:pt x="8878" y="9653"/>
                    <a:pt x="8902" y="9688"/>
                    <a:pt x="8932" y="9724"/>
                  </a:cubicBezTo>
                  <a:cubicBezTo>
                    <a:pt x="8878" y="9760"/>
                    <a:pt x="8830" y="9796"/>
                    <a:pt x="8753" y="9838"/>
                  </a:cubicBezTo>
                  <a:cubicBezTo>
                    <a:pt x="8836" y="9891"/>
                    <a:pt x="8872" y="9909"/>
                    <a:pt x="8902" y="9927"/>
                  </a:cubicBezTo>
                  <a:cubicBezTo>
                    <a:pt x="8860" y="10004"/>
                    <a:pt x="8830" y="10052"/>
                    <a:pt x="8794" y="10118"/>
                  </a:cubicBezTo>
                  <a:cubicBezTo>
                    <a:pt x="8902" y="10136"/>
                    <a:pt x="8985" y="10154"/>
                    <a:pt x="9098" y="10177"/>
                  </a:cubicBezTo>
                  <a:cubicBezTo>
                    <a:pt x="9081" y="10082"/>
                    <a:pt x="9069" y="10022"/>
                    <a:pt x="9063" y="9969"/>
                  </a:cubicBezTo>
                  <a:cubicBezTo>
                    <a:pt x="9152" y="9975"/>
                    <a:pt x="9236" y="9987"/>
                    <a:pt x="9331" y="9993"/>
                  </a:cubicBezTo>
                  <a:cubicBezTo>
                    <a:pt x="9224" y="10112"/>
                    <a:pt x="9021" y="10225"/>
                    <a:pt x="9224" y="10416"/>
                  </a:cubicBezTo>
                  <a:cubicBezTo>
                    <a:pt x="9188" y="10499"/>
                    <a:pt x="9152" y="10571"/>
                    <a:pt x="9128" y="10625"/>
                  </a:cubicBezTo>
                  <a:cubicBezTo>
                    <a:pt x="9206" y="10774"/>
                    <a:pt x="9277" y="10899"/>
                    <a:pt x="9349" y="11024"/>
                  </a:cubicBezTo>
                  <a:cubicBezTo>
                    <a:pt x="9409" y="10994"/>
                    <a:pt x="9474" y="10964"/>
                    <a:pt x="9534" y="10935"/>
                  </a:cubicBezTo>
                  <a:cubicBezTo>
                    <a:pt x="9540" y="10881"/>
                    <a:pt x="9546" y="10833"/>
                    <a:pt x="9552" y="10774"/>
                  </a:cubicBezTo>
                  <a:cubicBezTo>
                    <a:pt x="9659" y="10869"/>
                    <a:pt x="9748" y="10899"/>
                    <a:pt x="9838" y="10785"/>
                  </a:cubicBezTo>
                  <a:lnTo>
                    <a:pt x="9838" y="10785"/>
                  </a:lnTo>
                  <a:cubicBezTo>
                    <a:pt x="9838" y="10785"/>
                    <a:pt x="9832" y="10785"/>
                    <a:pt x="9832" y="10780"/>
                  </a:cubicBezTo>
                  <a:cubicBezTo>
                    <a:pt x="9671" y="10774"/>
                    <a:pt x="9671" y="10768"/>
                    <a:pt x="9719" y="10625"/>
                  </a:cubicBezTo>
                  <a:cubicBezTo>
                    <a:pt x="9760" y="10684"/>
                    <a:pt x="9796" y="10732"/>
                    <a:pt x="9832" y="10780"/>
                  </a:cubicBezTo>
                  <a:cubicBezTo>
                    <a:pt x="9838" y="10780"/>
                    <a:pt x="9838" y="10780"/>
                    <a:pt x="9844" y="10780"/>
                  </a:cubicBezTo>
                  <a:cubicBezTo>
                    <a:pt x="9844" y="10785"/>
                    <a:pt x="9838" y="10785"/>
                    <a:pt x="9838" y="10785"/>
                  </a:cubicBezTo>
                  <a:cubicBezTo>
                    <a:pt x="9915" y="10791"/>
                    <a:pt x="9987" y="10797"/>
                    <a:pt x="10088" y="10797"/>
                  </a:cubicBezTo>
                  <a:cubicBezTo>
                    <a:pt x="10035" y="10696"/>
                    <a:pt x="10011" y="10625"/>
                    <a:pt x="10100" y="10565"/>
                  </a:cubicBezTo>
                  <a:cubicBezTo>
                    <a:pt x="10136" y="10541"/>
                    <a:pt x="10148" y="10481"/>
                    <a:pt x="10190" y="10458"/>
                  </a:cubicBezTo>
                  <a:cubicBezTo>
                    <a:pt x="10291" y="10392"/>
                    <a:pt x="10243" y="10320"/>
                    <a:pt x="10195" y="10249"/>
                  </a:cubicBezTo>
                  <a:cubicBezTo>
                    <a:pt x="10255" y="10243"/>
                    <a:pt x="10297" y="10243"/>
                    <a:pt x="10356" y="10237"/>
                  </a:cubicBezTo>
                  <a:cubicBezTo>
                    <a:pt x="10184" y="10004"/>
                    <a:pt x="10201" y="9933"/>
                    <a:pt x="10440" y="9814"/>
                  </a:cubicBezTo>
                  <a:cubicBezTo>
                    <a:pt x="10500" y="9784"/>
                    <a:pt x="10547" y="9748"/>
                    <a:pt x="10601" y="9718"/>
                  </a:cubicBezTo>
                  <a:cubicBezTo>
                    <a:pt x="10595" y="9659"/>
                    <a:pt x="10583" y="9593"/>
                    <a:pt x="10589" y="9533"/>
                  </a:cubicBezTo>
                  <a:cubicBezTo>
                    <a:pt x="10589" y="9492"/>
                    <a:pt x="10625" y="9414"/>
                    <a:pt x="10631" y="9414"/>
                  </a:cubicBezTo>
                  <a:cubicBezTo>
                    <a:pt x="10768" y="9438"/>
                    <a:pt x="10696" y="9301"/>
                    <a:pt x="10744" y="9265"/>
                  </a:cubicBezTo>
                  <a:cubicBezTo>
                    <a:pt x="10845" y="9200"/>
                    <a:pt x="10780" y="9134"/>
                    <a:pt x="10756" y="9062"/>
                  </a:cubicBezTo>
                  <a:cubicBezTo>
                    <a:pt x="10744" y="9015"/>
                    <a:pt x="10762" y="8955"/>
                    <a:pt x="10762" y="8907"/>
                  </a:cubicBezTo>
                  <a:cubicBezTo>
                    <a:pt x="10672" y="8884"/>
                    <a:pt x="10595" y="8866"/>
                    <a:pt x="10517" y="8848"/>
                  </a:cubicBezTo>
                  <a:cubicBezTo>
                    <a:pt x="10517" y="8836"/>
                    <a:pt x="10517" y="8818"/>
                    <a:pt x="10517" y="8800"/>
                  </a:cubicBezTo>
                  <a:cubicBezTo>
                    <a:pt x="10625" y="8776"/>
                    <a:pt x="10732" y="8746"/>
                    <a:pt x="10839" y="8723"/>
                  </a:cubicBezTo>
                  <a:cubicBezTo>
                    <a:pt x="10774" y="8544"/>
                    <a:pt x="10649" y="8651"/>
                    <a:pt x="10559" y="8621"/>
                  </a:cubicBezTo>
                  <a:cubicBezTo>
                    <a:pt x="10488" y="8365"/>
                    <a:pt x="10535" y="8317"/>
                    <a:pt x="10786" y="8371"/>
                  </a:cubicBezTo>
                  <a:cubicBezTo>
                    <a:pt x="10744" y="8407"/>
                    <a:pt x="10696" y="8448"/>
                    <a:pt x="10655" y="8484"/>
                  </a:cubicBezTo>
                  <a:cubicBezTo>
                    <a:pt x="10661" y="8508"/>
                    <a:pt x="10672" y="8526"/>
                    <a:pt x="10684" y="8544"/>
                  </a:cubicBezTo>
                  <a:cubicBezTo>
                    <a:pt x="10780" y="8526"/>
                    <a:pt x="10881" y="8508"/>
                    <a:pt x="11006" y="8484"/>
                  </a:cubicBezTo>
                  <a:cubicBezTo>
                    <a:pt x="10959" y="8353"/>
                    <a:pt x="10923" y="8258"/>
                    <a:pt x="10881" y="8150"/>
                  </a:cubicBezTo>
                  <a:cubicBezTo>
                    <a:pt x="10893" y="8126"/>
                    <a:pt x="10917" y="8091"/>
                    <a:pt x="10935" y="8067"/>
                  </a:cubicBezTo>
                  <a:cubicBezTo>
                    <a:pt x="10863" y="8013"/>
                    <a:pt x="10810" y="7965"/>
                    <a:pt x="10756" y="7924"/>
                  </a:cubicBezTo>
                  <a:cubicBezTo>
                    <a:pt x="10875" y="7799"/>
                    <a:pt x="11018" y="8001"/>
                    <a:pt x="11102" y="7834"/>
                  </a:cubicBezTo>
                  <a:cubicBezTo>
                    <a:pt x="10941" y="7810"/>
                    <a:pt x="10792" y="7793"/>
                    <a:pt x="10637" y="7775"/>
                  </a:cubicBezTo>
                  <a:close/>
                  <a:moveTo>
                    <a:pt x="3858" y="1974"/>
                  </a:moveTo>
                  <a:cubicBezTo>
                    <a:pt x="3852" y="1980"/>
                    <a:pt x="3816" y="1962"/>
                    <a:pt x="3774" y="1956"/>
                  </a:cubicBezTo>
                  <a:cubicBezTo>
                    <a:pt x="3810" y="1884"/>
                    <a:pt x="3834" y="1831"/>
                    <a:pt x="3858" y="1777"/>
                  </a:cubicBezTo>
                  <a:cubicBezTo>
                    <a:pt x="3769" y="1729"/>
                    <a:pt x="3691" y="1688"/>
                    <a:pt x="3614" y="1640"/>
                  </a:cubicBezTo>
                  <a:cubicBezTo>
                    <a:pt x="3733" y="1473"/>
                    <a:pt x="3882" y="1527"/>
                    <a:pt x="4007" y="1515"/>
                  </a:cubicBezTo>
                  <a:cubicBezTo>
                    <a:pt x="4043" y="1515"/>
                    <a:pt x="4079" y="1586"/>
                    <a:pt x="4108" y="1622"/>
                  </a:cubicBezTo>
                  <a:cubicBezTo>
                    <a:pt x="4019" y="1747"/>
                    <a:pt x="3941" y="1860"/>
                    <a:pt x="3858" y="1974"/>
                  </a:cubicBezTo>
                  <a:close/>
                  <a:moveTo>
                    <a:pt x="5521" y="877"/>
                  </a:moveTo>
                  <a:cubicBezTo>
                    <a:pt x="5450" y="829"/>
                    <a:pt x="5372" y="781"/>
                    <a:pt x="5295" y="728"/>
                  </a:cubicBezTo>
                  <a:cubicBezTo>
                    <a:pt x="5331" y="704"/>
                    <a:pt x="5378" y="668"/>
                    <a:pt x="5432" y="620"/>
                  </a:cubicBezTo>
                  <a:cubicBezTo>
                    <a:pt x="5480" y="698"/>
                    <a:pt x="5509" y="758"/>
                    <a:pt x="5539" y="823"/>
                  </a:cubicBezTo>
                  <a:cubicBezTo>
                    <a:pt x="5545" y="829"/>
                    <a:pt x="5533" y="847"/>
                    <a:pt x="5521" y="877"/>
                  </a:cubicBezTo>
                  <a:close/>
                  <a:moveTo>
                    <a:pt x="5724" y="1509"/>
                  </a:moveTo>
                  <a:cubicBezTo>
                    <a:pt x="5748" y="1544"/>
                    <a:pt x="5772" y="1580"/>
                    <a:pt x="5808" y="1634"/>
                  </a:cubicBezTo>
                  <a:cubicBezTo>
                    <a:pt x="5688" y="1646"/>
                    <a:pt x="5694" y="1580"/>
                    <a:pt x="5724" y="1509"/>
                  </a:cubicBezTo>
                  <a:close/>
                  <a:moveTo>
                    <a:pt x="7060" y="555"/>
                  </a:moveTo>
                  <a:cubicBezTo>
                    <a:pt x="7131" y="537"/>
                    <a:pt x="7191" y="519"/>
                    <a:pt x="7250" y="507"/>
                  </a:cubicBezTo>
                  <a:cubicBezTo>
                    <a:pt x="7256" y="525"/>
                    <a:pt x="7268" y="543"/>
                    <a:pt x="7274" y="561"/>
                  </a:cubicBezTo>
                  <a:cubicBezTo>
                    <a:pt x="7215" y="632"/>
                    <a:pt x="7155" y="680"/>
                    <a:pt x="7060" y="555"/>
                  </a:cubicBezTo>
                  <a:close/>
                  <a:moveTo>
                    <a:pt x="7459" y="579"/>
                  </a:moveTo>
                  <a:cubicBezTo>
                    <a:pt x="7441" y="579"/>
                    <a:pt x="7429" y="573"/>
                    <a:pt x="7411" y="573"/>
                  </a:cubicBezTo>
                  <a:cubicBezTo>
                    <a:pt x="7417" y="531"/>
                    <a:pt x="7423" y="489"/>
                    <a:pt x="7429" y="453"/>
                  </a:cubicBezTo>
                  <a:cubicBezTo>
                    <a:pt x="7447" y="453"/>
                    <a:pt x="7459" y="453"/>
                    <a:pt x="7471" y="459"/>
                  </a:cubicBezTo>
                  <a:cubicBezTo>
                    <a:pt x="7465" y="495"/>
                    <a:pt x="7459" y="537"/>
                    <a:pt x="7453" y="579"/>
                  </a:cubicBezTo>
                  <a:close/>
                  <a:moveTo>
                    <a:pt x="8317" y="567"/>
                  </a:moveTo>
                  <a:cubicBezTo>
                    <a:pt x="8276" y="561"/>
                    <a:pt x="8240" y="549"/>
                    <a:pt x="8204" y="543"/>
                  </a:cubicBezTo>
                  <a:cubicBezTo>
                    <a:pt x="8210" y="525"/>
                    <a:pt x="8216" y="507"/>
                    <a:pt x="8222" y="495"/>
                  </a:cubicBezTo>
                  <a:lnTo>
                    <a:pt x="8329" y="531"/>
                  </a:lnTo>
                  <a:cubicBezTo>
                    <a:pt x="8323" y="543"/>
                    <a:pt x="8323" y="555"/>
                    <a:pt x="8317" y="573"/>
                  </a:cubicBezTo>
                  <a:close/>
                  <a:moveTo>
                    <a:pt x="8389" y="1825"/>
                  </a:moveTo>
                  <a:cubicBezTo>
                    <a:pt x="8467" y="1729"/>
                    <a:pt x="8514" y="1676"/>
                    <a:pt x="8556" y="1622"/>
                  </a:cubicBezTo>
                  <a:cubicBezTo>
                    <a:pt x="8550" y="1711"/>
                    <a:pt x="8598" y="1843"/>
                    <a:pt x="8389" y="1825"/>
                  </a:cubicBezTo>
                  <a:close/>
                  <a:moveTo>
                    <a:pt x="8562" y="829"/>
                  </a:moveTo>
                  <a:cubicBezTo>
                    <a:pt x="8562" y="811"/>
                    <a:pt x="8562" y="793"/>
                    <a:pt x="8556" y="775"/>
                  </a:cubicBezTo>
                  <a:cubicBezTo>
                    <a:pt x="8616" y="740"/>
                    <a:pt x="8669" y="704"/>
                    <a:pt x="8723" y="668"/>
                  </a:cubicBezTo>
                  <a:cubicBezTo>
                    <a:pt x="8759" y="734"/>
                    <a:pt x="8788" y="793"/>
                    <a:pt x="8830" y="883"/>
                  </a:cubicBezTo>
                  <a:cubicBezTo>
                    <a:pt x="8729" y="865"/>
                    <a:pt x="8645" y="847"/>
                    <a:pt x="8562" y="829"/>
                  </a:cubicBezTo>
                  <a:close/>
                  <a:moveTo>
                    <a:pt x="9164" y="2695"/>
                  </a:moveTo>
                  <a:cubicBezTo>
                    <a:pt x="9170" y="2689"/>
                    <a:pt x="9176" y="2689"/>
                    <a:pt x="9182" y="2683"/>
                  </a:cubicBezTo>
                  <a:cubicBezTo>
                    <a:pt x="9206" y="2737"/>
                    <a:pt x="9236" y="2791"/>
                    <a:pt x="9277" y="2880"/>
                  </a:cubicBezTo>
                  <a:cubicBezTo>
                    <a:pt x="9176" y="2844"/>
                    <a:pt x="9140" y="2785"/>
                    <a:pt x="9164" y="2695"/>
                  </a:cubicBezTo>
                  <a:close/>
                  <a:moveTo>
                    <a:pt x="9569" y="3136"/>
                  </a:moveTo>
                  <a:cubicBezTo>
                    <a:pt x="9528" y="3112"/>
                    <a:pt x="9486" y="3089"/>
                    <a:pt x="9444" y="3065"/>
                  </a:cubicBezTo>
                  <a:cubicBezTo>
                    <a:pt x="9450" y="3053"/>
                    <a:pt x="9456" y="3035"/>
                    <a:pt x="9468" y="3023"/>
                  </a:cubicBezTo>
                  <a:cubicBezTo>
                    <a:pt x="9510" y="3047"/>
                    <a:pt x="9552" y="3065"/>
                    <a:pt x="9599" y="3089"/>
                  </a:cubicBezTo>
                  <a:cubicBezTo>
                    <a:pt x="9587" y="3107"/>
                    <a:pt x="9581" y="3118"/>
                    <a:pt x="9569" y="3136"/>
                  </a:cubicBezTo>
                  <a:close/>
                  <a:moveTo>
                    <a:pt x="9420" y="9414"/>
                  </a:moveTo>
                  <a:cubicBezTo>
                    <a:pt x="9391" y="9486"/>
                    <a:pt x="9373" y="9533"/>
                    <a:pt x="9337" y="9617"/>
                  </a:cubicBezTo>
                  <a:cubicBezTo>
                    <a:pt x="9242" y="9468"/>
                    <a:pt x="9289" y="9438"/>
                    <a:pt x="9420" y="9414"/>
                  </a:cubicBezTo>
                  <a:close/>
                  <a:moveTo>
                    <a:pt x="9164" y="9808"/>
                  </a:moveTo>
                  <a:cubicBezTo>
                    <a:pt x="9224" y="9688"/>
                    <a:pt x="9313" y="9683"/>
                    <a:pt x="9444" y="9724"/>
                  </a:cubicBezTo>
                  <a:cubicBezTo>
                    <a:pt x="9361" y="9843"/>
                    <a:pt x="9289" y="9915"/>
                    <a:pt x="9164" y="9808"/>
                  </a:cubicBezTo>
                  <a:close/>
                  <a:moveTo>
                    <a:pt x="9432" y="9122"/>
                  </a:moveTo>
                  <a:cubicBezTo>
                    <a:pt x="9450" y="9068"/>
                    <a:pt x="9468" y="9015"/>
                    <a:pt x="9486" y="8961"/>
                  </a:cubicBezTo>
                  <a:cubicBezTo>
                    <a:pt x="9522" y="9033"/>
                    <a:pt x="9558" y="9104"/>
                    <a:pt x="9432" y="9122"/>
                  </a:cubicBezTo>
                  <a:close/>
                  <a:moveTo>
                    <a:pt x="9772" y="6082"/>
                  </a:moveTo>
                  <a:cubicBezTo>
                    <a:pt x="9838" y="6046"/>
                    <a:pt x="9891" y="6076"/>
                    <a:pt x="9945" y="6165"/>
                  </a:cubicBezTo>
                  <a:cubicBezTo>
                    <a:pt x="9856" y="6123"/>
                    <a:pt x="9814" y="6099"/>
                    <a:pt x="9772" y="6082"/>
                  </a:cubicBezTo>
                  <a:close/>
                  <a:moveTo>
                    <a:pt x="10565" y="9033"/>
                  </a:moveTo>
                  <a:cubicBezTo>
                    <a:pt x="10607" y="9217"/>
                    <a:pt x="10637" y="9378"/>
                    <a:pt x="10410" y="9492"/>
                  </a:cubicBezTo>
                  <a:cubicBezTo>
                    <a:pt x="10404" y="9432"/>
                    <a:pt x="10374" y="9361"/>
                    <a:pt x="10398" y="9343"/>
                  </a:cubicBezTo>
                  <a:cubicBezTo>
                    <a:pt x="10488" y="9259"/>
                    <a:pt x="10374" y="9074"/>
                    <a:pt x="10565" y="90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21"/>
            <p:cNvSpPr/>
            <p:nvPr/>
          </p:nvSpPr>
          <p:spPr>
            <a:xfrm>
              <a:off x="4926650" y="5094400"/>
              <a:ext cx="146825" cy="177700"/>
            </a:xfrm>
            <a:custGeom>
              <a:rect b="b" l="l" r="r" t="t"/>
              <a:pathLst>
                <a:path extrusionOk="0" h="7108" w="5873">
                  <a:moveTo>
                    <a:pt x="5676" y="5307"/>
                  </a:moveTo>
                  <a:cubicBezTo>
                    <a:pt x="5569" y="5313"/>
                    <a:pt x="5467" y="5325"/>
                    <a:pt x="5360" y="5331"/>
                  </a:cubicBezTo>
                  <a:cubicBezTo>
                    <a:pt x="5354" y="5319"/>
                    <a:pt x="5348" y="5301"/>
                    <a:pt x="5348" y="5289"/>
                  </a:cubicBezTo>
                  <a:cubicBezTo>
                    <a:pt x="5390" y="5265"/>
                    <a:pt x="5437" y="5241"/>
                    <a:pt x="5491" y="5211"/>
                  </a:cubicBezTo>
                  <a:cubicBezTo>
                    <a:pt x="5449" y="5176"/>
                    <a:pt x="5414" y="5140"/>
                    <a:pt x="5366" y="5098"/>
                  </a:cubicBezTo>
                  <a:cubicBezTo>
                    <a:pt x="5426" y="5050"/>
                    <a:pt x="5473" y="5015"/>
                    <a:pt x="5503" y="4997"/>
                  </a:cubicBezTo>
                  <a:cubicBezTo>
                    <a:pt x="5467" y="4901"/>
                    <a:pt x="5402" y="4794"/>
                    <a:pt x="5426" y="4764"/>
                  </a:cubicBezTo>
                  <a:cubicBezTo>
                    <a:pt x="5539" y="4621"/>
                    <a:pt x="5461" y="4448"/>
                    <a:pt x="5539" y="4293"/>
                  </a:cubicBezTo>
                  <a:cubicBezTo>
                    <a:pt x="5616" y="4150"/>
                    <a:pt x="5616" y="4120"/>
                    <a:pt x="5771" y="4144"/>
                  </a:cubicBezTo>
                  <a:cubicBezTo>
                    <a:pt x="5807" y="4150"/>
                    <a:pt x="5843" y="4150"/>
                    <a:pt x="5873" y="4156"/>
                  </a:cubicBezTo>
                  <a:cubicBezTo>
                    <a:pt x="5753" y="4043"/>
                    <a:pt x="5563" y="4013"/>
                    <a:pt x="5575" y="3792"/>
                  </a:cubicBezTo>
                  <a:cubicBezTo>
                    <a:pt x="5634" y="3757"/>
                    <a:pt x="5694" y="3721"/>
                    <a:pt x="5771" y="3667"/>
                  </a:cubicBezTo>
                  <a:cubicBezTo>
                    <a:pt x="5700" y="3614"/>
                    <a:pt x="5646" y="3578"/>
                    <a:pt x="5575" y="3524"/>
                  </a:cubicBezTo>
                  <a:cubicBezTo>
                    <a:pt x="5670" y="3393"/>
                    <a:pt x="5628" y="3268"/>
                    <a:pt x="5527" y="3149"/>
                  </a:cubicBezTo>
                  <a:cubicBezTo>
                    <a:pt x="5598" y="3131"/>
                    <a:pt x="5646" y="3119"/>
                    <a:pt x="5706" y="3107"/>
                  </a:cubicBezTo>
                  <a:cubicBezTo>
                    <a:pt x="5712" y="3000"/>
                    <a:pt x="5724" y="2898"/>
                    <a:pt x="5730" y="2797"/>
                  </a:cubicBezTo>
                  <a:cubicBezTo>
                    <a:pt x="5736" y="2618"/>
                    <a:pt x="5742" y="2439"/>
                    <a:pt x="5742" y="2266"/>
                  </a:cubicBezTo>
                  <a:cubicBezTo>
                    <a:pt x="5742" y="2195"/>
                    <a:pt x="5682" y="2123"/>
                    <a:pt x="5759" y="2040"/>
                  </a:cubicBezTo>
                  <a:cubicBezTo>
                    <a:pt x="5783" y="2022"/>
                    <a:pt x="5819" y="1855"/>
                    <a:pt x="5706" y="1801"/>
                  </a:cubicBezTo>
                  <a:cubicBezTo>
                    <a:pt x="5610" y="1759"/>
                    <a:pt x="5628" y="1670"/>
                    <a:pt x="5598" y="1598"/>
                  </a:cubicBezTo>
                  <a:cubicBezTo>
                    <a:pt x="5539" y="1449"/>
                    <a:pt x="5640" y="1241"/>
                    <a:pt x="5449" y="1133"/>
                  </a:cubicBezTo>
                  <a:cubicBezTo>
                    <a:pt x="5443" y="1127"/>
                    <a:pt x="5467" y="1062"/>
                    <a:pt x="5473" y="1026"/>
                  </a:cubicBezTo>
                  <a:cubicBezTo>
                    <a:pt x="5396" y="1002"/>
                    <a:pt x="5324" y="990"/>
                    <a:pt x="5265" y="955"/>
                  </a:cubicBezTo>
                  <a:cubicBezTo>
                    <a:pt x="5217" y="925"/>
                    <a:pt x="5151" y="853"/>
                    <a:pt x="5157" y="817"/>
                  </a:cubicBezTo>
                  <a:cubicBezTo>
                    <a:pt x="5187" y="657"/>
                    <a:pt x="5092" y="645"/>
                    <a:pt x="4984" y="645"/>
                  </a:cubicBezTo>
                  <a:cubicBezTo>
                    <a:pt x="4913" y="639"/>
                    <a:pt x="4853" y="627"/>
                    <a:pt x="4853" y="543"/>
                  </a:cubicBezTo>
                  <a:cubicBezTo>
                    <a:pt x="4847" y="543"/>
                    <a:pt x="4847" y="549"/>
                    <a:pt x="4841" y="549"/>
                  </a:cubicBezTo>
                  <a:cubicBezTo>
                    <a:pt x="4841" y="543"/>
                    <a:pt x="4841" y="543"/>
                    <a:pt x="4841" y="543"/>
                  </a:cubicBezTo>
                  <a:cubicBezTo>
                    <a:pt x="4800" y="537"/>
                    <a:pt x="4758" y="531"/>
                    <a:pt x="4710" y="525"/>
                  </a:cubicBezTo>
                  <a:cubicBezTo>
                    <a:pt x="4805" y="430"/>
                    <a:pt x="4811" y="424"/>
                    <a:pt x="4841" y="543"/>
                  </a:cubicBezTo>
                  <a:cubicBezTo>
                    <a:pt x="4847" y="543"/>
                    <a:pt x="4847" y="543"/>
                    <a:pt x="4853" y="543"/>
                  </a:cubicBezTo>
                  <a:lnTo>
                    <a:pt x="4853" y="543"/>
                  </a:lnTo>
                  <a:cubicBezTo>
                    <a:pt x="4901" y="519"/>
                    <a:pt x="4955" y="496"/>
                    <a:pt x="4990" y="478"/>
                  </a:cubicBezTo>
                  <a:cubicBezTo>
                    <a:pt x="4966" y="382"/>
                    <a:pt x="4949" y="311"/>
                    <a:pt x="4931" y="239"/>
                  </a:cubicBezTo>
                  <a:cubicBezTo>
                    <a:pt x="4615" y="162"/>
                    <a:pt x="4299" y="78"/>
                    <a:pt x="3977" y="1"/>
                  </a:cubicBezTo>
                  <a:cubicBezTo>
                    <a:pt x="3935" y="72"/>
                    <a:pt x="3905" y="126"/>
                    <a:pt x="3893" y="156"/>
                  </a:cubicBezTo>
                  <a:cubicBezTo>
                    <a:pt x="3828" y="150"/>
                    <a:pt x="3774" y="138"/>
                    <a:pt x="3726" y="144"/>
                  </a:cubicBezTo>
                  <a:cubicBezTo>
                    <a:pt x="3679" y="156"/>
                    <a:pt x="3631" y="186"/>
                    <a:pt x="3589" y="209"/>
                  </a:cubicBezTo>
                  <a:cubicBezTo>
                    <a:pt x="3589" y="257"/>
                    <a:pt x="3595" y="299"/>
                    <a:pt x="3601" y="370"/>
                  </a:cubicBezTo>
                  <a:cubicBezTo>
                    <a:pt x="3494" y="335"/>
                    <a:pt x="3428" y="352"/>
                    <a:pt x="3333" y="394"/>
                  </a:cubicBezTo>
                  <a:cubicBezTo>
                    <a:pt x="3232" y="442"/>
                    <a:pt x="3154" y="501"/>
                    <a:pt x="3077" y="573"/>
                  </a:cubicBezTo>
                  <a:cubicBezTo>
                    <a:pt x="3059" y="591"/>
                    <a:pt x="3023" y="579"/>
                    <a:pt x="3017" y="585"/>
                  </a:cubicBezTo>
                  <a:lnTo>
                    <a:pt x="3017" y="287"/>
                  </a:lnTo>
                  <a:cubicBezTo>
                    <a:pt x="2939" y="233"/>
                    <a:pt x="2939" y="424"/>
                    <a:pt x="2826" y="341"/>
                  </a:cubicBezTo>
                  <a:cubicBezTo>
                    <a:pt x="2683" y="239"/>
                    <a:pt x="2743" y="436"/>
                    <a:pt x="2683" y="472"/>
                  </a:cubicBezTo>
                  <a:cubicBezTo>
                    <a:pt x="2671" y="478"/>
                    <a:pt x="2653" y="466"/>
                    <a:pt x="2641" y="472"/>
                  </a:cubicBezTo>
                  <a:cubicBezTo>
                    <a:pt x="2492" y="507"/>
                    <a:pt x="2486" y="531"/>
                    <a:pt x="2522" y="680"/>
                  </a:cubicBezTo>
                  <a:cubicBezTo>
                    <a:pt x="2540" y="752"/>
                    <a:pt x="2534" y="829"/>
                    <a:pt x="2540" y="907"/>
                  </a:cubicBezTo>
                  <a:cubicBezTo>
                    <a:pt x="2522" y="907"/>
                    <a:pt x="2504" y="913"/>
                    <a:pt x="2492" y="913"/>
                  </a:cubicBezTo>
                  <a:cubicBezTo>
                    <a:pt x="2474" y="883"/>
                    <a:pt x="2439" y="847"/>
                    <a:pt x="2445" y="817"/>
                  </a:cubicBezTo>
                  <a:cubicBezTo>
                    <a:pt x="2474" y="704"/>
                    <a:pt x="2385" y="668"/>
                    <a:pt x="2319" y="657"/>
                  </a:cubicBezTo>
                  <a:cubicBezTo>
                    <a:pt x="2260" y="645"/>
                    <a:pt x="2188" y="686"/>
                    <a:pt x="2170" y="776"/>
                  </a:cubicBezTo>
                  <a:cubicBezTo>
                    <a:pt x="2158" y="829"/>
                    <a:pt x="2123" y="883"/>
                    <a:pt x="2081" y="913"/>
                  </a:cubicBezTo>
                  <a:cubicBezTo>
                    <a:pt x="2009" y="978"/>
                    <a:pt x="1920" y="1026"/>
                    <a:pt x="1836" y="1086"/>
                  </a:cubicBezTo>
                  <a:cubicBezTo>
                    <a:pt x="1866" y="1157"/>
                    <a:pt x="1884" y="1217"/>
                    <a:pt x="1914" y="1300"/>
                  </a:cubicBezTo>
                  <a:cubicBezTo>
                    <a:pt x="1711" y="1330"/>
                    <a:pt x="1711" y="1700"/>
                    <a:pt x="1395" y="1545"/>
                  </a:cubicBezTo>
                  <a:cubicBezTo>
                    <a:pt x="1455" y="1718"/>
                    <a:pt x="1312" y="1706"/>
                    <a:pt x="1258" y="1742"/>
                  </a:cubicBezTo>
                  <a:cubicBezTo>
                    <a:pt x="1312" y="1819"/>
                    <a:pt x="1360" y="1891"/>
                    <a:pt x="1419" y="1980"/>
                  </a:cubicBezTo>
                  <a:cubicBezTo>
                    <a:pt x="1312" y="2004"/>
                    <a:pt x="1240" y="2046"/>
                    <a:pt x="1246" y="2153"/>
                  </a:cubicBezTo>
                  <a:cubicBezTo>
                    <a:pt x="1246" y="2153"/>
                    <a:pt x="1222" y="2159"/>
                    <a:pt x="1204" y="2165"/>
                  </a:cubicBezTo>
                  <a:cubicBezTo>
                    <a:pt x="1199" y="2105"/>
                    <a:pt x="1193" y="2046"/>
                    <a:pt x="1181" y="1932"/>
                  </a:cubicBezTo>
                  <a:cubicBezTo>
                    <a:pt x="1067" y="2069"/>
                    <a:pt x="978" y="2171"/>
                    <a:pt x="906" y="2278"/>
                  </a:cubicBezTo>
                  <a:cubicBezTo>
                    <a:pt x="853" y="2350"/>
                    <a:pt x="817" y="2439"/>
                    <a:pt x="775" y="2523"/>
                  </a:cubicBezTo>
                  <a:cubicBezTo>
                    <a:pt x="728" y="2600"/>
                    <a:pt x="680" y="2684"/>
                    <a:pt x="638" y="2761"/>
                  </a:cubicBezTo>
                  <a:cubicBezTo>
                    <a:pt x="555" y="2910"/>
                    <a:pt x="471" y="3053"/>
                    <a:pt x="382" y="3208"/>
                  </a:cubicBezTo>
                  <a:cubicBezTo>
                    <a:pt x="394" y="3220"/>
                    <a:pt x="418" y="3244"/>
                    <a:pt x="447" y="3268"/>
                  </a:cubicBezTo>
                  <a:cubicBezTo>
                    <a:pt x="334" y="3298"/>
                    <a:pt x="465" y="3453"/>
                    <a:pt x="328" y="3476"/>
                  </a:cubicBezTo>
                  <a:cubicBezTo>
                    <a:pt x="167" y="3512"/>
                    <a:pt x="113" y="3691"/>
                    <a:pt x="78" y="3798"/>
                  </a:cubicBezTo>
                  <a:cubicBezTo>
                    <a:pt x="12" y="4013"/>
                    <a:pt x="24" y="4252"/>
                    <a:pt x="0" y="4490"/>
                  </a:cubicBezTo>
                  <a:cubicBezTo>
                    <a:pt x="203" y="4585"/>
                    <a:pt x="203" y="4591"/>
                    <a:pt x="197" y="4848"/>
                  </a:cubicBezTo>
                  <a:cubicBezTo>
                    <a:pt x="197" y="4889"/>
                    <a:pt x="239" y="4925"/>
                    <a:pt x="257" y="4967"/>
                  </a:cubicBezTo>
                  <a:cubicBezTo>
                    <a:pt x="268" y="5003"/>
                    <a:pt x="274" y="5050"/>
                    <a:pt x="286" y="5098"/>
                  </a:cubicBezTo>
                  <a:cubicBezTo>
                    <a:pt x="221" y="5086"/>
                    <a:pt x="173" y="5080"/>
                    <a:pt x="155" y="5080"/>
                  </a:cubicBezTo>
                  <a:cubicBezTo>
                    <a:pt x="179" y="5241"/>
                    <a:pt x="203" y="5396"/>
                    <a:pt x="227" y="5575"/>
                  </a:cubicBezTo>
                  <a:cubicBezTo>
                    <a:pt x="280" y="5533"/>
                    <a:pt x="322" y="5492"/>
                    <a:pt x="370" y="5456"/>
                  </a:cubicBezTo>
                  <a:cubicBezTo>
                    <a:pt x="435" y="5527"/>
                    <a:pt x="549" y="5557"/>
                    <a:pt x="704" y="5545"/>
                  </a:cubicBezTo>
                  <a:cubicBezTo>
                    <a:pt x="698" y="5486"/>
                    <a:pt x="686" y="5426"/>
                    <a:pt x="680" y="5349"/>
                  </a:cubicBezTo>
                  <a:cubicBezTo>
                    <a:pt x="734" y="5378"/>
                    <a:pt x="763" y="5396"/>
                    <a:pt x="805" y="5414"/>
                  </a:cubicBezTo>
                  <a:cubicBezTo>
                    <a:pt x="817" y="5378"/>
                    <a:pt x="829" y="5343"/>
                    <a:pt x="841" y="5313"/>
                  </a:cubicBezTo>
                  <a:cubicBezTo>
                    <a:pt x="924" y="5313"/>
                    <a:pt x="1008" y="5384"/>
                    <a:pt x="1091" y="5295"/>
                  </a:cubicBezTo>
                  <a:cubicBezTo>
                    <a:pt x="1044" y="5259"/>
                    <a:pt x="1002" y="5229"/>
                    <a:pt x="972" y="5205"/>
                  </a:cubicBezTo>
                  <a:cubicBezTo>
                    <a:pt x="1026" y="5074"/>
                    <a:pt x="1079" y="4949"/>
                    <a:pt x="1127" y="4830"/>
                  </a:cubicBezTo>
                  <a:cubicBezTo>
                    <a:pt x="1216" y="4812"/>
                    <a:pt x="1288" y="4800"/>
                    <a:pt x="1354" y="4788"/>
                  </a:cubicBezTo>
                  <a:cubicBezTo>
                    <a:pt x="1306" y="4740"/>
                    <a:pt x="1252" y="4699"/>
                    <a:pt x="1210" y="4657"/>
                  </a:cubicBezTo>
                  <a:cubicBezTo>
                    <a:pt x="1264" y="4597"/>
                    <a:pt x="1300" y="4538"/>
                    <a:pt x="1354" y="4502"/>
                  </a:cubicBezTo>
                  <a:cubicBezTo>
                    <a:pt x="1401" y="4472"/>
                    <a:pt x="1473" y="4460"/>
                    <a:pt x="1556" y="4436"/>
                  </a:cubicBezTo>
                  <a:cubicBezTo>
                    <a:pt x="1509" y="4389"/>
                    <a:pt x="1473" y="4347"/>
                    <a:pt x="1449" y="4323"/>
                  </a:cubicBezTo>
                  <a:cubicBezTo>
                    <a:pt x="1515" y="4192"/>
                    <a:pt x="1556" y="4025"/>
                    <a:pt x="1658" y="3936"/>
                  </a:cubicBezTo>
                  <a:cubicBezTo>
                    <a:pt x="1801" y="3810"/>
                    <a:pt x="1616" y="3602"/>
                    <a:pt x="1807" y="3518"/>
                  </a:cubicBezTo>
                  <a:cubicBezTo>
                    <a:pt x="1884" y="3482"/>
                    <a:pt x="1997" y="3608"/>
                    <a:pt x="2051" y="3447"/>
                  </a:cubicBezTo>
                  <a:cubicBezTo>
                    <a:pt x="1997" y="3429"/>
                    <a:pt x="1944" y="3405"/>
                    <a:pt x="1902" y="3387"/>
                  </a:cubicBezTo>
                  <a:cubicBezTo>
                    <a:pt x="1896" y="3292"/>
                    <a:pt x="1896" y="3208"/>
                    <a:pt x="1890" y="3131"/>
                  </a:cubicBezTo>
                  <a:cubicBezTo>
                    <a:pt x="1878" y="3000"/>
                    <a:pt x="1938" y="2952"/>
                    <a:pt x="2063" y="3006"/>
                  </a:cubicBezTo>
                  <a:cubicBezTo>
                    <a:pt x="2099" y="3017"/>
                    <a:pt x="2129" y="3053"/>
                    <a:pt x="2176" y="3089"/>
                  </a:cubicBezTo>
                  <a:cubicBezTo>
                    <a:pt x="2176" y="3011"/>
                    <a:pt x="2135" y="2922"/>
                    <a:pt x="2266" y="2952"/>
                  </a:cubicBezTo>
                  <a:cubicBezTo>
                    <a:pt x="2284" y="2958"/>
                    <a:pt x="2343" y="2910"/>
                    <a:pt x="2343" y="2904"/>
                  </a:cubicBezTo>
                  <a:cubicBezTo>
                    <a:pt x="2296" y="2737"/>
                    <a:pt x="2433" y="2678"/>
                    <a:pt x="2516" y="2606"/>
                  </a:cubicBezTo>
                  <a:cubicBezTo>
                    <a:pt x="2528" y="2475"/>
                    <a:pt x="2409" y="2368"/>
                    <a:pt x="2510" y="2254"/>
                  </a:cubicBezTo>
                  <a:cubicBezTo>
                    <a:pt x="2677" y="2332"/>
                    <a:pt x="2516" y="2481"/>
                    <a:pt x="2564" y="2594"/>
                  </a:cubicBezTo>
                  <a:cubicBezTo>
                    <a:pt x="2623" y="2475"/>
                    <a:pt x="2683" y="2374"/>
                    <a:pt x="2755" y="2242"/>
                  </a:cubicBezTo>
                  <a:cubicBezTo>
                    <a:pt x="2749" y="2201"/>
                    <a:pt x="2737" y="2123"/>
                    <a:pt x="2725" y="2064"/>
                  </a:cubicBezTo>
                  <a:cubicBezTo>
                    <a:pt x="2826" y="1909"/>
                    <a:pt x="2951" y="1867"/>
                    <a:pt x="3094" y="1932"/>
                  </a:cubicBezTo>
                  <a:cubicBezTo>
                    <a:pt x="3148" y="1843"/>
                    <a:pt x="3202" y="1765"/>
                    <a:pt x="3232" y="1718"/>
                  </a:cubicBezTo>
                  <a:cubicBezTo>
                    <a:pt x="3345" y="1718"/>
                    <a:pt x="3428" y="1718"/>
                    <a:pt x="3518" y="1712"/>
                  </a:cubicBezTo>
                  <a:cubicBezTo>
                    <a:pt x="3530" y="1712"/>
                    <a:pt x="3542" y="1670"/>
                    <a:pt x="3559" y="1640"/>
                  </a:cubicBezTo>
                  <a:cubicBezTo>
                    <a:pt x="3434" y="1652"/>
                    <a:pt x="3422" y="1545"/>
                    <a:pt x="3351" y="1473"/>
                  </a:cubicBezTo>
                  <a:cubicBezTo>
                    <a:pt x="3512" y="1408"/>
                    <a:pt x="3500" y="1610"/>
                    <a:pt x="3601" y="1604"/>
                  </a:cubicBezTo>
                  <a:cubicBezTo>
                    <a:pt x="3637" y="1664"/>
                    <a:pt x="3673" y="1724"/>
                    <a:pt x="3708" y="1783"/>
                  </a:cubicBezTo>
                  <a:cubicBezTo>
                    <a:pt x="3804" y="1682"/>
                    <a:pt x="3852" y="1634"/>
                    <a:pt x="3917" y="1563"/>
                  </a:cubicBezTo>
                  <a:cubicBezTo>
                    <a:pt x="3935" y="1694"/>
                    <a:pt x="3905" y="1789"/>
                    <a:pt x="3834" y="1849"/>
                  </a:cubicBezTo>
                  <a:cubicBezTo>
                    <a:pt x="3917" y="1926"/>
                    <a:pt x="3995" y="1992"/>
                    <a:pt x="4120" y="2105"/>
                  </a:cubicBezTo>
                  <a:cubicBezTo>
                    <a:pt x="4042" y="2141"/>
                    <a:pt x="3971" y="2171"/>
                    <a:pt x="3899" y="2207"/>
                  </a:cubicBezTo>
                  <a:cubicBezTo>
                    <a:pt x="3911" y="2219"/>
                    <a:pt x="3923" y="2236"/>
                    <a:pt x="3935" y="2248"/>
                  </a:cubicBezTo>
                  <a:cubicBezTo>
                    <a:pt x="3989" y="2260"/>
                    <a:pt x="4036" y="2272"/>
                    <a:pt x="4102" y="2290"/>
                  </a:cubicBezTo>
                  <a:cubicBezTo>
                    <a:pt x="4096" y="2368"/>
                    <a:pt x="4084" y="2433"/>
                    <a:pt x="4078" y="2505"/>
                  </a:cubicBezTo>
                  <a:cubicBezTo>
                    <a:pt x="4132" y="2540"/>
                    <a:pt x="4191" y="2570"/>
                    <a:pt x="4257" y="2606"/>
                  </a:cubicBezTo>
                  <a:cubicBezTo>
                    <a:pt x="4162" y="2713"/>
                    <a:pt x="4168" y="2791"/>
                    <a:pt x="4293" y="3125"/>
                  </a:cubicBezTo>
                  <a:cubicBezTo>
                    <a:pt x="4364" y="3143"/>
                    <a:pt x="4436" y="3155"/>
                    <a:pt x="4513" y="3172"/>
                  </a:cubicBezTo>
                  <a:cubicBezTo>
                    <a:pt x="4382" y="3459"/>
                    <a:pt x="4263" y="3733"/>
                    <a:pt x="4132" y="4025"/>
                  </a:cubicBezTo>
                  <a:cubicBezTo>
                    <a:pt x="4269" y="3995"/>
                    <a:pt x="4376" y="4007"/>
                    <a:pt x="4382" y="4126"/>
                  </a:cubicBezTo>
                  <a:cubicBezTo>
                    <a:pt x="4323" y="4234"/>
                    <a:pt x="4275" y="4317"/>
                    <a:pt x="4221" y="4407"/>
                  </a:cubicBezTo>
                  <a:lnTo>
                    <a:pt x="4060" y="4407"/>
                  </a:lnTo>
                  <a:cubicBezTo>
                    <a:pt x="4132" y="4460"/>
                    <a:pt x="4168" y="4496"/>
                    <a:pt x="4185" y="4508"/>
                  </a:cubicBezTo>
                  <a:cubicBezTo>
                    <a:pt x="4138" y="4609"/>
                    <a:pt x="4096" y="4693"/>
                    <a:pt x="4048" y="4788"/>
                  </a:cubicBezTo>
                  <a:cubicBezTo>
                    <a:pt x="3995" y="4812"/>
                    <a:pt x="3923" y="4836"/>
                    <a:pt x="3846" y="4860"/>
                  </a:cubicBezTo>
                  <a:cubicBezTo>
                    <a:pt x="3899" y="4967"/>
                    <a:pt x="4090" y="4866"/>
                    <a:pt x="4066" y="5039"/>
                  </a:cubicBezTo>
                  <a:cubicBezTo>
                    <a:pt x="4024" y="5092"/>
                    <a:pt x="3911" y="4943"/>
                    <a:pt x="3893" y="5098"/>
                  </a:cubicBezTo>
                  <a:cubicBezTo>
                    <a:pt x="3959" y="5128"/>
                    <a:pt x="4024" y="5158"/>
                    <a:pt x="4114" y="5199"/>
                  </a:cubicBezTo>
                  <a:cubicBezTo>
                    <a:pt x="3989" y="5283"/>
                    <a:pt x="3822" y="5182"/>
                    <a:pt x="3750" y="5355"/>
                  </a:cubicBezTo>
                  <a:cubicBezTo>
                    <a:pt x="3840" y="5349"/>
                    <a:pt x="3911" y="5343"/>
                    <a:pt x="3983" y="5337"/>
                  </a:cubicBezTo>
                  <a:cubicBezTo>
                    <a:pt x="3995" y="5384"/>
                    <a:pt x="4001" y="5420"/>
                    <a:pt x="4013" y="5456"/>
                  </a:cubicBezTo>
                  <a:cubicBezTo>
                    <a:pt x="3917" y="5510"/>
                    <a:pt x="3786" y="5402"/>
                    <a:pt x="3732" y="5557"/>
                  </a:cubicBezTo>
                  <a:cubicBezTo>
                    <a:pt x="3774" y="5575"/>
                    <a:pt x="3816" y="5587"/>
                    <a:pt x="3864" y="5605"/>
                  </a:cubicBezTo>
                  <a:cubicBezTo>
                    <a:pt x="3828" y="5647"/>
                    <a:pt x="3792" y="5688"/>
                    <a:pt x="3756" y="5724"/>
                  </a:cubicBezTo>
                  <a:cubicBezTo>
                    <a:pt x="3786" y="5760"/>
                    <a:pt x="3804" y="5784"/>
                    <a:pt x="3834" y="5820"/>
                  </a:cubicBezTo>
                  <a:cubicBezTo>
                    <a:pt x="3744" y="5867"/>
                    <a:pt x="3673" y="5903"/>
                    <a:pt x="3607" y="5933"/>
                  </a:cubicBezTo>
                  <a:cubicBezTo>
                    <a:pt x="3613" y="6028"/>
                    <a:pt x="3619" y="6112"/>
                    <a:pt x="3631" y="6207"/>
                  </a:cubicBezTo>
                  <a:cubicBezTo>
                    <a:pt x="3577" y="6243"/>
                    <a:pt x="3518" y="6279"/>
                    <a:pt x="3452" y="6326"/>
                  </a:cubicBezTo>
                  <a:cubicBezTo>
                    <a:pt x="3601" y="6457"/>
                    <a:pt x="3685" y="6392"/>
                    <a:pt x="3768" y="6326"/>
                  </a:cubicBezTo>
                  <a:cubicBezTo>
                    <a:pt x="3762" y="6273"/>
                    <a:pt x="3756" y="6225"/>
                    <a:pt x="3750" y="6183"/>
                  </a:cubicBezTo>
                  <a:cubicBezTo>
                    <a:pt x="3816" y="6177"/>
                    <a:pt x="3887" y="6183"/>
                    <a:pt x="3893" y="6165"/>
                  </a:cubicBezTo>
                  <a:cubicBezTo>
                    <a:pt x="3917" y="6106"/>
                    <a:pt x="3911" y="6034"/>
                    <a:pt x="3917" y="5957"/>
                  </a:cubicBezTo>
                  <a:cubicBezTo>
                    <a:pt x="3965" y="5951"/>
                    <a:pt x="4013" y="5945"/>
                    <a:pt x="4102" y="5933"/>
                  </a:cubicBezTo>
                  <a:cubicBezTo>
                    <a:pt x="3983" y="6308"/>
                    <a:pt x="3881" y="6660"/>
                    <a:pt x="3947" y="7036"/>
                  </a:cubicBezTo>
                  <a:cubicBezTo>
                    <a:pt x="3977" y="6988"/>
                    <a:pt x="4007" y="6940"/>
                    <a:pt x="4036" y="6893"/>
                  </a:cubicBezTo>
                  <a:cubicBezTo>
                    <a:pt x="4221" y="6887"/>
                    <a:pt x="4024" y="7066"/>
                    <a:pt x="4156" y="7107"/>
                  </a:cubicBezTo>
                  <a:cubicBezTo>
                    <a:pt x="4221" y="7089"/>
                    <a:pt x="4305" y="7066"/>
                    <a:pt x="4400" y="7042"/>
                  </a:cubicBezTo>
                  <a:lnTo>
                    <a:pt x="4400" y="6851"/>
                  </a:lnTo>
                  <a:cubicBezTo>
                    <a:pt x="4472" y="6905"/>
                    <a:pt x="4525" y="6946"/>
                    <a:pt x="4591" y="6988"/>
                  </a:cubicBezTo>
                  <a:cubicBezTo>
                    <a:pt x="4627" y="6946"/>
                    <a:pt x="4650" y="6905"/>
                    <a:pt x="4686" y="6881"/>
                  </a:cubicBezTo>
                  <a:cubicBezTo>
                    <a:pt x="4776" y="6827"/>
                    <a:pt x="4931" y="6684"/>
                    <a:pt x="4937" y="6607"/>
                  </a:cubicBezTo>
                  <a:cubicBezTo>
                    <a:pt x="4955" y="6493"/>
                    <a:pt x="5032" y="6446"/>
                    <a:pt x="5116" y="6404"/>
                  </a:cubicBezTo>
                  <a:cubicBezTo>
                    <a:pt x="5163" y="6374"/>
                    <a:pt x="5211" y="6350"/>
                    <a:pt x="5253" y="6320"/>
                  </a:cubicBezTo>
                  <a:cubicBezTo>
                    <a:pt x="5217" y="6225"/>
                    <a:pt x="5181" y="6141"/>
                    <a:pt x="5151" y="6058"/>
                  </a:cubicBezTo>
                  <a:cubicBezTo>
                    <a:pt x="5217" y="6016"/>
                    <a:pt x="5265" y="5981"/>
                    <a:pt x="5324" y="5945"/>
                  </a:cubicBezTo>
                  <a:cubicBezTo>
                    <a:pt x="5271" y="5909"/>
                    <a:pt x="5229" y="5891"/>
                    <a:pt x="5193" y="5867"/>
                  </a:cubicBezTo>
                  <a:cubicBezTo>
                    <a:pt x="5205" y="5796"/>
                    <a:pt x="5348" y="5796"/>
                    <a:pt x="5265" y="5694"/>
                  </a:cubicBezTo>
                  <a:cubicBezTo>
                    <a:pt x="5259" y="5682"/>
                    <a:pt x="5282" y="5629"/>
                    <a:pt x="5294" y="5629"/>
                  </a:cubicBezTo>
                  <a:cubicBezTo>
                    <a:pt x="5420" y="5623"/>
                    <a:pt x="5360" y="5510"/>
                    <a:pt x="5390" y="5450"/>
                  </a:cubicBezTo>
                  <a:cubicBezTo>
                    <a:pt x="5676" y="5480"/>
                    <a:pt x="5682" y="5480"/>
                    <a:pt x="5676" y="5307"/>
                  </a:cubicBezTo>
                  <a:close/>
                  <a:moveTo>
                    <a:pt x="507" y="5420"/>
                  </a:moveTo>
                  <a:cubicBezTo>
                    <a:pt x="489" y="5420"/>
                    <a:pt x="477" y="5390"/>
                    <a:pt x="459" y="5378"/>
                  </a:cubicBezTo>
                  <a:cubicBezTo>
                    <a:pt x="477" y="5366"/>
                    <a:pt x="495" y="5349"/>
                    <a:pt x="519" y="5331"/>
                  </a:cubicBezTo>
                  <a:cubicBezTo>
                    <a:pt x="531" y="5355"/>
                    <a:pt x="543" y="5366"/>
                    <a:pt x="555" y="5384"/>
                  </a:cubicBezTo>
                  <a:cubicBezTo>
                    <a:pt x="537" y="5396"/>
                    <a:pt x="519" y="5420"/>
                    <a:pt x="507" y="5420"/>
                  </a:cubicBezTo>
                  <a:close/>
                  <a:moveTo>
                    <a:pt x="525" y="4097"/>
                  </a:moveTo>
                  <a:cubicBezTo>
                    <a:pt x="501" y="4037"/>
                    <a:pt x="435" y="3971"/>
                    <a:pt x="573" y="3912"/>
                  </a:cubicBezTo>
                  <a:cubicBezTo>
                    <a:pt x="549" y="3995"/>
                    <a:pt x="537" y="4043"/>
                    <a:pt x="525" y="4097"/>
                  </a:cubicBezTo>
                  <a:close/>
                  <a:moveTo>
                    <a:pt x="662" y="3077"/>
                  </a:moveTo>
                  <a:cubicBezTo>
                    <a:pt x="650" y="3065"/>
                    <a:pt x="644" y="3053"/>
                    <a:pt x="632" y="3041"/>
                  </a:cubicBezTo>
                  <a:cubicBezTo>
                    <a:pt x="662" y="3017"/>
                    <a:pt x="692" y="3000"/>
                    <a:pt x="722" y="2976"/>
                  </a:cubicBezTo>
                  <a:cubicBezTo>
                    <a:pt x="728" y="2988"/>
                    <a:pt x="745" y="3006"/>
                    <a:pt x="745" y="3006"/>
                  </a:cubicBezTo>
                  <a:cubicBezTo>
                    <a:pt x="716" y="3035"/>
                    <a:pt x="692" y="3053"/>
                    <a:pt x="662" y="3077"/>
                  </a:cubicBezTo>
                  <a:close/>
                  <a:moveTo>
                    <a:pt x="799" y="2874"/>
                  </a:moveTo>
                  <a:cubicBezTo>
                    <a:pt x="781" y="2874"/>
                    <a:pt x="745" y="2874"/>
                    <a:pt x="745" y="2868"/>
                  </a:cubicBezTo>
                  <a:cubicBezTo>
                    <a:pt x="739" y="2827"/>
                    <a:pt x="745" y="2785"/>
                    <a:pt x="745" y="2743"/>
                  </a:cubicBezTo>
                  <a:cubicBezTo>
                    <a:pt x="763" y="2743"/>
                    <a:pt x="781" y="2749"/>
                    <a:pt x="799" y="2749"/>
                  </a:cubicBezTo>
                  <a:close/>
                  <a:moveTo>
                    <a:pt x="823" y="3363"/>
                  </a:moveTo>
                  <a:lnTo>
                    <a:pt x="823" y="3166"/>
                  </a:lnTo>
                  <a:cubicBezTo>
                    <a:pt x="841" y="3166"/>
                    <a:pt x="859" y="3161"/>
                    <a:pt x="865" y="3166"/>
                  </a:cubicBezTo>
                  <a:cubicBezTo>
                    <a:pt x="894" y="3196"/>
                    <a:pt x="924" y="3226"/>
                    <a:pt x="948" y="3256"/>
                  </a:cubicBezTo>
                  <a:cubicBezTo>
                    <a:pt x="918" y="3286"/>
                    <a:pt x="889" y="3310"/>
                    <a:pt x="823" y="3363"/>
                  </a:cubicBezTo>
                  <a:close/>
                  <a:moveTo>
                    <a:pt x="1318" y="2439"/>
                  </a:moveTo>
                  <a:cubicBezTo>
                    <a:pt x="1204" y="2487"/>
                    <a:pt x="1139" y="2463"/>
                    <a:pt x="1121" y="2368"/>
                  </a:cubicBezTo>
                  <a:cubicBezTo>
                    <a:pt x="1181" y="2385"/>
                    <a:pt x="1240" y="2409"/>
                    <a:pt x="1318" y="2439"/>
                  </a:cubicBezTo>
                  <a:close/>
                  <a:moveTo>
                    <a:pt x="1270" y="2964"/>
                  </a:moveTo>
                  <a:cubicBezTo>
                    <a:pt x="1199" y="2862"/>
                    <a:pt x="1139" y="2773"/>
                    <a:pt x="1079" y="2695"/>
                  </a:cubicBezTo>
                  <a:cubicBezTo>
                    <a:pt x="1157" y="2678"/>
                    <a:pt x="1240" y="2660"/>
                    <a:pt x="1336" y="2636"/>
                  </a:cubicBezTo>
                  <a:cubicBezTo>
                    <a:pt x="1318" y="2725"/>
                    <a:pt x="1294" y="2833"/>
                    <a:pt x="1270" y="2964"/>
                  </a:cubicBezTo>
                  <a:close/>
                  <a:moveTo>
                    <a:pt x="1449" y="2320"/>
                  </a:moveTo>
                  <a:cubicBezTo>
                    <a:pt x="1425" y="2224"/>
                    <a:pt x="1407" y="2159"/>
                    <a:pt x="1389" y="2093"/>
                  </a:cubicBezTo>
                  <a:cubicBezTo>
                    <a:pt x="1503" y="2141"/>
                    <a:pt x="1556" y="2195"/>
                    <a:pt x="1449" y="2320"/>
                  </a:cubicBezTo>
                  <a:close/>
                  <a:moveTo>
                    <a:pt x="2194" y="1539"/>
                  </a:moveTo>
                  <a:cubicBezTo>
                    <a:pt x="2170" y="1497"/>
                    <a:pt x="2146" y="1467"/>
                    <a:pt x="2105" y="1402"/>
                  </a:cubicBezTo>
                  <a:cubicBezTo>
                    <a:pt x="2099" y="1509"/>
                    <a:pt x="2093" y="1581"/>
                    <a:pt x="2087" y="1664"/>
                  </a:cubicBezTo>
                  <a:cubicBezTo>
                    <a:pt x="1783" y="1551"/>
                    <a:pt x="1747" y="1867"/>
                    <a:pt x="1556" y="1968"/>
                  </a:cubicBezTo>
                  <a:cubicBezTo>
                    <a:pt x="1544" y="1938"/>
                    <a:pt x="1515" y="1891"/>
                    <a:pt x="1526" y="1879"/>
                  </a:cubicBezTo>
                  <a:cubicBezTo>
                    <a:pt x="1586" y="1789"/>
                    <a:pt x="1646" y="1682"/>
                    <a:pt x="1735" y="1634"/>
                  </a:cubicBezTo>
                  <a:cubicBezTo>
                    <a:pt x="1836" y="1575"/>
                    <a:pt x="1950" y="1545"/>
                    <a:pt x="1980" y="1414"/>
                  </a:cubicBezTo>
                  <a:cubicBezTo>
                    <a:pt x="2141" y="1390"/>
                    <a:pt x="2003" y="1288"/>
                    <a:pt x="2039" y="1205"/>
                  </a:cubicBezTo>
                  <a:cubicBezTo>
                    <a:pt x="2093" y="1217"/>
                    <a:pt x="2188" y="1205"/>
                    <a:pt x="2200" y="1241"/>
                  </a:cubicBezTo>
                  <a:cubicBezTo>
                    <a:pt x="2242" y="1330"/>
                    <a:pt x="2301" y="1438"/>
                    <a:pt x="2194" y="1539"/>
                  </a:cubicBezTo>
                  <a:close/>
                  <a:moveTo>
                    <a:pt x="2349" y="1360"/>
                  </a:moveTo>
                  <a:cubicBezTo>
                    <a:pt x="2355" y="1283"/>
                    <a:pt x="2361" y="1211"/>
                    <a:pt x="2361" y="1133"/>
                  </a:cubicBezTo>
                  <a:cubicBezTo>
                    <a:pt x="2379" y="1133"/>
                    <a:pt x="2391" y="1127"/>
                    <a:pt x="2403" y="1127"/>
                  </a:cubicBezTo>
                  <a:cubicBezTo>
                    <a:pt x="2439" y="1193"/>
                    <a:pt x="2468" y="1259"/>
                    <a:pt x="2510" y="1336"/>
                  </a:cubicBezTo>
                  <a:cubicBezTo>
                    <a:pt x="2451" y="1342"/>
                    <a:pt x="2415" y="1348"/>
                    <a:pt x="2349" y="1360"/>
                  </a:cubicBezTo>
                  <a:close/>
                  <a:moveTo>
                    <a:pt x="2790" y="722"/>
                  </a:moveTo>
                  <a:lnTo>
                    <a:pt x="2653" y="698"/>
                  </a:lnTo>
                  <a:cubicBezTo>
                    <a:pt x="2659" y="680"/>
                    <a:pt x="2665" y="662"/>
                    <a:pt x="2665" y="645"/>
                  </a:cubicBezTo>
                  <a:cubicBezTo>
                    <a:pt x="2707" y="657"/>
                    <a:pt x="2755" y="668"/>
                    <a:pt x="2796" y="680"/>
                  </a:cubicBezTo>
                  <a:cubicBezTo>
                    <a:pt x="2796" y="692"/>
                    <a:pt x="2790" y="704"/>
                    <a:pt x="2790" y="722"/>
                  </a:cubicBezTo>
                  <a:close/>
                  <a:moveTo>
                    <a:pt x="3273" y="1646"/>
                  </a:moveTo>
                  <a:cubicBezTo>
                    <a:pt x="3243" y="1610"/>
                    <a:pt x="3196" y="1581"/>
                    <a:pt x="3190" y="1545"/>
                  </a:cubicBezTo>
                  <a:cubicBezTo>
                    <a:pt x="3178" y="1503"/>
                    <a:pt x="3255" y="1509"/>
                    <a:pt x="3279" y="1569"/>
                  </a:cubicBezTo>
                  <a:cubicBezTo>
                    <a:pt x="3291" y="1581"/>
                    <a:pt x="3297" y="1604"/>
                    <a:pt x="3303" y="1622"/>
                  </a:cubicBezTo>
                  <a:cubicBezTo>
                    <a:pt x="3291" y="1628"/>
                    <a:pt x="3285" y="1634"/>
                    <a:pt x="3273" y="1646"/>
                  </a:cubicBezTo>
                  <a:close/>
                  <a:moveTo>
                    <a:pt x="4179" y="5760"/>
                  </a:moveTo>
                  <a:cubicBezTo>
                    <a:pt x="4162" y="5736"/>
                    <a:pt x="4138" y="5712"/>
                    <a:pt x="4138" y="5688"/>
                  </a:cubicBezTo>
                  <a:cubicBezTo>
                    <a:pt x="4138" y="5676"/>
                    <a:pt x="4174" y="5647"/>
                    <a:pt x="4191" y="5647"/>
                  </a:cubicBezTo>
                  <a:cubicBezTo>
                    <a:pt x="4209" y="5647"/>
                    <a:pt x="4233" y="5676"/>
                    <a:pt x="4269" y="5700"/>
                  </a:cubicBezTo>
                  <a:cubicBezTo>
                    <a:pt x="4227" y="5730"/>
                    <a:pt x="4203" y="5748"/>
                    <a:pt x="4179" y="5760"/>
                  </a:cubicBezTo>
                  <a:close/>
                  <a:moveTo>
                    <a:pt x="4507" y="341"/>
                  </a:moveTo>
                  <a:lnTo>
                    <a:pt x="4531" y="394"/>
                  </a:lnTo>
                  <a:cubicBezTo>
                    <a:pt x="4495" y="412"/>
                    <a:pt x="4454" y="424"/>
                    <a:pt x="4418" y="442"/>
                  </a:cubicBezTo>
                  <a:cubicBezTo>
                    <a:pt x="4406" y="424"/>
                    <a:pt x="4400" y="406"/>
                    <a:pt x="4394" y="382"/>
                  </a:cubicBezTo>
                  <a:lnTo>
                    <a:pt x="4507" y="341"/>
                  </a:lnTo>
                  <a:close/>
                  <a:moveTo>
                    <a:pt x="4335" y="1789"/>
                  </a:moveTo>
                  <a:cubicBezTo>
                    <a:pt x="4406" y="1831"/>
                    <a:pt x="4448" y="1879"/>
                    <a:pt x="4352" y="1974"/>
                  </a:cubicBezTo>
                  <a:cubicBezTo>
                    <a:pt x="4323" y="1903"/>
                    <a:pt x="4305" y="1849"/>
                    <a:pt x="4281" y="1795"/>
                  </a:cubicBezTo>
                  <a:cubicBezTo>
                    <a:pt x="4305" y="1789"/>
                    <a:pt x="4323" y="1783"/>
                    <a:pt x="4335" y="1789"/>
                  </a:cubicBezTo>
                  <a:close/>
                  <a:moveTo>
                    <a:pt x="4495" y="3077"/>
                  </a:moveTo>
                  <a:cubicBezTo>
                    <a:pt x="4352" y="2976"/>
                    <a:pt x="4340" y="2815"/>
                    <a:pt x="4317" y="2660"/>
                  </a:cubicBezTo>
                  <a:cubicBezTo>
                    <a:pt x="4358" y="2630"/>
                    <a:pt x="4394" y="2594"/>
                    <a:pt x="4460" y="2546"/>
                  </a:cubicBezTo>
                  <a:cubicBezTo>
                    <a:pt x="4364" y="2469"/>
                    <a:pt x="4281" y="2403"/>
                    <a:pt x="4185" y="2326"/>
                  </a:cubicBezTo>
                  <a:cubicBezTo>
                    <a:pt x="4239" y="2320"/>
                    <a:pt x="4287" y="2320"/>
                    <a:pt x="4329" y="2320"/>
                  </a:cubicBezTo>
                  <a:cubicBezTo>
                    <a:pt x="4329" y="2314"/>
                    <a:pt x="4329" y="2314"/>
                    <a:pt x="4329" y="2314"/>
                  </a:cubicBezTo>
                  <a:cubicBezTo>
                    <a:pt x="4323" y="2314"/>
                    <a:pt x="4323" y="2314"/>
                    <a:pt x="4323" y="2314"/>
                  </a:cubicBezTo>
                  <a:lnTo>
                    <a:pt x="4323" y="2314"/>
                  </a:lnTo>
                  <a:cubicBezTo>
                    <a:pt x="4269" y="2242"/>
                    <a:pt x="4209" y="2171"/>
                    <a:pt x="4138" y="2081"/>
                  </a:cubicBezTo>
                  <a:cubicBezTo>
                    <a:pt x="4215" y="2064"/>
                    <a:pt x="4269" y="2046"/>
                    <a:pt x="4335" y="2028"/>
                  </a:cubicBezTo>
                  <a:cubicBezTo>
                    <a:pt x="4358" y="2105"/>
                    <a:pt x="4388" y="2159"/>
                    <a:pt x="4394" y="2219"/>
                  </a:cubicBezTo>
                  <a:cubicBezTo>
                    <a:pt x="4400" y="2248"/>
                    <a:pt x="4352" y="2284"/>
                    <a:pt x="4323" y="2314"/>
                  </a:cubicBezTo>
                  <a:cubicBezTo>
                    <a:pt x="4323" y="2314"/>
                    <a:pt x="4323" y="2314"/>
                    <a:pt x="4323" y="2314"/>
                  </a:cubicBezTo>
                  <a:cubicBezTo>
                    <a:pt x="4358" y="2332"/>
                    <a:pt x="4394" y="2350"/>
                    <a:pt x="4430" y="2368"/>
                  </a:cubicBezTo>
                  <a:cubicBezTo>
                    <a:pt x="4472" y="2308"/>
                    <a:pt x="4513" y="2260"/>
                    <a:pt x="4549" y="2213"/>
                  </a:cubicBezTo>
                  <a:cubicBezTo>
                    <a:pt x="4567" y="2219"/>
                    <a:pt x="4579" y="2224"/>
                    <a:pt x="4591" y="2230"/>
                  </a:cubicBezTo>
                  <a:cubicBezTo>
                    <a:pt x="4507" y="2338"/>
                    <a:pt x="4495" y="2439"/>
                    <a:pt x="4579" y="2546"/>
                  </a:cubicBezTo>
                  <a:cubicBezTo>
                    <a:pt x="4597" y="2570"/>
                    <a:pt x="4621" y="2606"/>
                    <a:pt x="4615" y="2630"/>
                  </a:cubicBezTo>
                  <a:cubicBezTo>
                    <a:pt x="4579" y="2779"/>
                    <a:pt x="4537" y="2922"/>
                    <a:pt x="4495" y="3077"/>
                  </a:cubicBezTo>
                  <a:close/>
                  <a:moveTo>
                    <a:pt x="4460" y="4842"/>
                  </a:moveTo>
                  <a:cubicBezTo>
                    <a:pt x="4436" y="4836"/>
                    <a:pt x="4418" y="4812"/>
                    <a:pt x="4400" y="4794"/>
                  </a:cubicBezTo>
                  <a:cubicBezTo>
                    <a:pt x="4418" y="4776"/>
                    <a:pt x="4436" y="4746"/>
                    <a:pt x="4448" y="4752"/>
                  </a:cubicBezTo>
                  <a:cubicBezTo>
                    <a:pt x="4472" y="4752"/>
                    <a:pt x="4495" y="4776"/>
                    <a:pt x="4531" y="4800"/>
                  </a:cubicBezTo>
                  <a:cubicBezTo>
                    <a:pt x="4495" y="4824"/>
                    <a:pt x="4472" y="4848"/>
                    <a:pt x="4460" y="4842"/>
                  </a:cubicBezTo>
                  <a:close/>
                  <a:moveTo>
                    <a:pt x="4519" y="4627"/>
                  </a:moveTo>
                  <a:cubicBezTo>
                    <a:pt x="4394" y="4538"/>
                    <a:pt x="4478" y="4496"/>
                    <a:pt x="4507" y="4442"/>
                  </a:cubicBezTo>
                  <a:cubicBezTo>
                    <a:pt x="4525" y="4448"/>
                    <a:pt x="4543" y="4448"/>
                    <a:pt x="4561" y="4454"/>
                  </a:cubicBezTo>
                  <a:cubicBezTo>
                    <a:pt x="4549" y="4508"/>
                    <a:pt x="4531" y="4562"/>
                    <a:pt x="4519" y="4627"/>
                  </a:cubicBezTo>
                  <a:close/>
                  <a:moveTo>
                    <a:pt x="4591" y="3924"/>
                  </a:moveTo>
                  <a:cubicBezTo>
                    <a:pt x="4555" y="3918"/>
                    <a:pt x="4525" y="3900"/>
                    <a:pt x="4478" y="3882"/>
                  </a:cubicBezTo>
                  <a:cubicBezTo>
                    <a:pt x="4561" y="3834"/>
                    <a:pt x="4633" y="3846"/>
                    <a:pt x="4686" y="3906"/>
                  </a:cubicBezTo>
                  <a:cubicBezTo>
                    <a:pt x="4650" y="3912"/>
                    <a:pt x="4621" y="3930"/>
                    <a:pt x="4591" y="3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21"/>
            <p:cNvSpPr/>
            <p:nvPr/>
          </p:nvSpPr>
          <p:spPr>
            <a:xfrm>
              <a:off x="5002050" y="5101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7" y="7"/>
                    <a:pt x="7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21"/>
            <p:cNvSpPr/>
            <p:nvPr/>
          </p:nvSpPr>
          <p:spPr>
            <a:xfrm>
              <a:off x="5093875" y="5117500"/>
              <a:ext cx="9125" cy="10025"/>
            </a:xfrm>
            <a:custGeom>
              <a:rect b="b" l="l" r="r" t="t"/>
              <a:pathLst>
                <a:path extrusionOk="0" h="401" w="365">
                  <a:moveTo>
                    <a:pt x="0" y="114"/>
                  </a:moveTo>
                  <a:cubicBezTo>
                    <a:pt x="150" y="186"/>
                    <a:pt x="150" y="198"/>
                    <a:pt x="0" y="341"/>
                  </a:cubicBezTo>
                  <a:cubicBezTo>
                    <a:pt x="108" y="359"/>
                    <a:pt x="209" y="376"/>
                    <a:pt x="346" y="400"/>
                  </a:cubicBezTo>
                  <a:cubicBezTo>
                    <a:pt x="275" y="329"/>
                    <a:pt x="233" y="281"/>
                    <a:pt x="185" y="227"/>
                  </a:cubicBezTo>
                  <a:cubicBezTo>
                    <a:pt x="251" y="203"/>
                    <a:pt x="299" y="186"/>
                    <a:pt x="364" y="162"/>
                  </a:cubicBezTo>
                  <a:cubicBezTo>
                    <a:pt x="251" y="1"/>
                    <a:pt x="114" y="150"/>
                    <a:pt x="0" y="1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21"/>
            <p:cNvSpPr/>
            <p:nvPr/>
          </p:nvSpPr>
          <p:spPr>
            <a:xfrm>
              <a:off x="5003550" y="5009150"/>
              <a:ext cx="8825" cy="4500"/>
            </a:xfrm>
            <a:custGeom>
              <a:rect b="b" l="l" r="r" t="t"/>
              <a:pathLst>
                <a:path extrusionOk="0" h="180" w="353">
                  <a:moveTo>
                    <a:pt x="293" y="150"/>
                  </a:moveTo>
                  <a:cubicBezTo>
                    <a:pt x="317" y="144"/>
                    <a:pt x="352" y="90"/>
                    <a:pt x="346" y="66"/>
                  </a:cubicBezTo>
                  <a:cubicBezTo>
                    <a:pt x="340" y="42"/>
                    <a:pt x="287" y="0"/>
                    <a:pt x="263" y="6"/>
                  </a:cubicBezTo>
                  <a:cubicBezTo>
                    <a:pt x="209" y="24"/>
                    <a:pt x="167" y="84"/>
                    <a:pt x="96" y="24"/>
                  </a:cubicBezTo>
                  <a:cubicBezTo>
                    <a:pt x="84" y="12"/>
                    <a:pt x="6" y="42"/>
                    <a:pt x="1" y="54"/>
                  </a:cubicBezTo>
                  <a:cubicBezTo>
                    <a:pt x="1" y="96"/>
                    <a:pt x="18" y="138"/>
                    <a:pt x="30" y="179"/>
                  </a:cubicBezTo>
                  <a:cubicBezTo>
                    <a:pt x="126" y="167"/>
                    <a:pt x="209" y="167"/>
                    <a:pt x="293" y="1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21"/>
            <p:cNvSpPr/>
            <p:nvPr/>
          </p:nvSpPr>
          <p:spPr>
            <a:xfrm>
              <a:off x="5067200" y="5201575"/>
              <a:ext cx="6575" cy="7025"/>
            </a:xfrm>
            <a:custGeom>
              <a:rect b="b" l="l" r="r" t="t"/>
              <a:pathLst>
                <a:path extrusionOk="0" h="281" w="263">
                  <a:moveTo>
                    <a:pt x="0" y="149"/>
                  </a:moveTo>
                  <a:cubicBezTo>
                    <a:pt x="60" y="203"/>
                    <a:pt x="108" y="239"/>
                    <a:pt x="155" y="281"/>
                  </a:cubicBezTo>
                  <a:cubicBezTo>
                    <a:pt x="197" y="197"/>
                    <a:pt x="227" y="131"/>
                    <a:pt x="263" y="54"/>
                  </a:cubicBezTo>
                  <a:cubicBezTo>
                    <a:pt x="137" y="0"/>
                    <a:pt x="84" y="90"/>
                    <a:pt x="0" y="1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21"/>
            <p:cNvSpPr/>
            <p:nvPr/>
          </p:nvSpPr>
          <p:spPr>
            <a:xfrm>
              <a:off x="4996100" y="5142550"/>
              <a:ext cx="8675" cy="7025"/>
            </a:xfrm>
            <a:custGeom>
              <a:rect b="b" l="l" r="r" t="t"/>
              <a:pathLst>
                <a:path extrusionOk="0" h="281" w="347">
                  <a:moveTo>
                    <a:pt x="0" y="173"/>
                  </a:moveTo>
                  <a:cubicBezTo>
                    <a:pt x="161" y="281"/>
                    <a:pt x="269" y="233"/>
                    <a:pt x="346" y="60"/>
                  </a:cubicBezTo>
                  <a:cubicBezTo>
                    <a:pt x="197" y="0"/>
                    <a:pt x="155" y="185"/>
                    <a:pt x="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21"/>
            <p:cNvSpPr/>
            <p:nvPr/>
          </p:nvSpPr>
          <p:spPr>
            <a:xfrm>
              <a:off x="5078825" y="5260900"/>
              <a:ext cx="8525" cy="4625"/>
            </a:xfrm>
            <a:custGeom>
              <a:rect b="b" l="l" r="r" t="t"/>
              <a:pathLst>
                <a:path extrusionOk="0" h="185" w="341">
                  <a:moveTo>
                    <a:pt x="0" y="173"/>
                  </a:moveTo>
                  <a:cubicBezTo>
                    <a:pt x="120" y="185"/>
                    <a:pt x="221" y="155"/>
                    <a:pt x="340" y="72"/>
                  </a:cubicBezTo>
                  <a:cubicBezTo>
                    <a:pt x="179" y="0"/>
                    <a:pt x="72" y="48"/>
                    <a:pt x="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21"/>
            <p:cNvSpPr/>
            <p:nvPr/>
          </p:nvSpPr>
          <p:spPr>
            <a:xfrm>
              <a:off x="5092375" y="5107225"/>
              <a:ext cx="7775" cy="6125"/>
            </a:xfrm>
            <a:custGeom>
              <a:rect b="b" l="l" r="r" t="t"/>
              <a:pathLst>
                <a:path extrusionOk="0" h="245" w="311">
                  <a:moveTo>
                    <a:pt x="54" y="0"/>
                  </a:moveTo>
                  <a:cubicBezTo>
                    <a:pt x="37" y="18"/>
                    <a:pt x="19" y="30"/>
                    <a:pt x="1" y="48"/>
                  </a:cubicBezTo>
                  <a:cubicBezTo>
                    <a:pt x="72" y="108"/>
                    <a:pt x="138" y="167"/>
                    <a:pt x="233" y="245"/>
                  </a:cubicBezTo>
                  <a:cubicBezTo>
                    <a:pt x="269" y="161"/>
                    <a:pt x="287" y="114"/>
                    <a:pt x="311" y="54"/>
                  </a:cubicBezTo>
                  <a:cubicBezTo>
                    <a:pt x="204" y="30"/>
                    <a:pt x="132" y="12"/>
                    <a:pt x="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21"/>
            <p:cNvSpPr/>
            <p:nvPr/>
          </p:nvSpPr>
          <p:spPr>
            <a:xfrm>
              <a:off x="5088500" y="5275800"/>
              <a:ext cx="5550" cy="6275"/>
            </a:xfrm>
            <a:custGeom>
              <a:rect b="b" l="l" r="r" t="t"/>
              <a:pathLst>
                <a:path extrusionOk="0" h="251" w="222">
                  <a:moveTo>
                    <a:pt x="31" y="161"/>
                  </a:moveTo>
                  <a:cubicBezTo>
                    <a:pt x="49" y="209"/>
                    <a:pt x="132" y="221"/>
                    <a:pt x="186" y="251"/>
                  </a:cubicBezTo>
                  <a:cubicBezTo>
                    <a:pt x="198" y="233"/>
                    <a:pt x="209" y="209"/>
                    <a:pt x="221" y="191"/>
                  </a:cubicBezTo>
                  <a:cubicBezTo>
                    <a:pt x="192" y="126"/>
                    <a:pt x="162" y="60"/>
                    <a:pt x="132" y="0"/>
                  </a:cubicBezTo>
                  <a:cubicBezTo>
                    <a:pt x="25" y="24"/>
                    <a:pt x="1" y="108"/>
                    <a:pt x="31" y="1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21"/>
            <p:cNvSpPr/>
            <p:nvPr/>
          </p:nvSpPr>
          <p:spPr>
            <a:xfrm>
              <a:off x="5080300" y="5068025"/>
              <a:ext cx="175" cy="325"/>
            </a:xfrm>
            <a:custGeom>
              <a:rect b="b" l="l" r="r" t="t"/>
              <a:pathLst>
                <a:path extrusionOk="0" h="13" w="7">
                  <a:moveTo>
                    <a:pt x="1" y="0"/>
                  </a:moveTo>
                  <a:lnTo>
                    <a:pt x="1" y="12"/>
                  </a:lnTo>
                  <a:cubicBezTo>
                    <a:pt x="1" y="12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1" y="6"/>
                    <a:pt x="1" y="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21"/>
            <p:cNvSpPr/>
            <p:nvPr/>
          </p:nvSpPr>
          <p:spPr>
            <a:xfrm>
              <a:off x="5080300" y="5266100"/>
              <a:ext cx="5850" cy="5250"/>
            </a:xfrm>
            <a:custGeom>
              <a:rect b="b" l="l" r="r" t="t"/>
              <a:pathLst>
                <a:path extrusionOk="0" h="210" w="234">
                  <a:moveTo>
                    <a:pt x="1" y="126"/>
                  </a:moveTo>
                  <a:cubicBezTo>
                    <a:pt x="144" y="210"/>
                    <a:pt x="186" y="210"/>
                    <a:pt x="233" y="126"/>
                  </a:cubicBezTo>
                  <a:cubicBezTo>
                    <a:pt x="210" y="90"/>
                    <a:pt x="186" y="54"/>
                    <a:pt x="156" y="1"/>
                  </a:cubicBezTo>
                  <a:cubicBezTo>
                    <a:pt x="96" y="49"/>
                    <a:pt x="55" y="84"/>
                    <a:pt x="1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21"/>
            <p:cNvSpPr/>
            <p:nvPr/>
          </p:nvSpPr>
          <p:spPr>
            <a:xfrm>
              <a:off x="4921725" y="5207675"/>
              <a:ext cx="7025" cy="5550"/>
            </a:xfrm>
            <a:custGeom>
              <a:rect b="b" l="l" r="r" t="t"/>
              <a:pathLst>
                <a:path extrusionOk="0" h="222" w="281">
                  <a:moveTo>
                    <a:pt x="0" y="102"/>
                  </a:moveTo>
                  <a:cubicBezTo>
                    <a:pt x="84" y="221"/>
                    <a:pt x="173" y="198"/>
                    <a:pt x="281" y="180"/>
                  </a:cubicBezTo>
                  <a:cubicBezTo>
                    <a:pt x="209" y="1"/>
                    <a:pt x="108" y="90"/>
                    <a:pt x="0" y="1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21"/>
            <p:cNvSpPr/>
            <p:nvPr/>
          </p:nvSpPr>
          <p:spPr>
            <a:xfrm>
              <a:off x="5116525" y="5051325"/>
              <a:ext cx="5250" cy="4350"/>
            </a:xfrm>
            <a:custGeom>
              <a:rect b="b" l="l" r="r" t="t"/>
              <a:pathLst>
                <a:path extrusionOk="0" h="174" w="210">
                  <a:moveTo>
                    <a:pt x="209" y="72"/>
                  </a:moveTo>
                  <a:cubicBezTo>
                    <a:pt x="156" y="48"/>
                    <a:pt x="102" y="19"/>
                    <a:pt x="42" y="1"/>
                  </a:cubicBezTo>
                  <a:cubicBezTo>
                    <a:pt x="36" y="1"/>
                    <a:pt x="1" y="54"/>
                    <a:pt x="7" y="72"/>
                  </a:cubicBezTo>
                  <a:cubicBezTo>
                    <a:pt x="36" y="174"/>
                    <a:pt x="114" y="162"/>
                    <a:pt x="209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21"/>
            <p:cNvSpPr/>
            <p:nvPr/>
          </p:nvSpPr>
          <p:spPr>
            <a:xfrm>
              <a:off x="4922175" y="5214400"/>
              <a:ext cx="5825" cy="2700"/>
            </a:xfrm>
            <a:custGeom>
              <a:rect b="b" l="l" r="r" t="t"/>
              <a:pathLst>
                <a:path extrusionOk="0" h="108" w="233">
                  <a:moveTo>
                    <a:pt x="0" y="95"/>
                  </a:moveTo>
                  <a:cubicBezTo>
                    <a:pt x="72" y="101"/>
                    <a:pt x="143" y="107"/>
                    <a:pt x="233" y="107"/>
                  </a:cubicBezTo>
                  <a:cubicBezTo>
                    <a:pt x="167" y="6"/>
                    <a:pt x="90" y="0"/>
                    <a:pt x="0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21"/>
            <p:cNvSpPr/>
            <p:nvPr/>
          </p:nvSpPr>
          <p:spPr>
            <a:xfrm>
              <a:off x="5065550" y="5234500"/>
              <a:ext cx="5100" cy="5100"/>
            </a:xfrm>
            <a:custGeom>
              <a:rect b="b" l="l" r="r" t="t"/>
              <a:pathLst>
                <a:path extrusionOk="0" h="204" w="204">
                  <a:moveTo>
                    <a:pt x="1" y="204"/>
                  </a:moveTo>
                  <a:cubicBezTo>
                    <a:pt x="90" y="180"/>
                    <a:pt x="138" y="162"/>
                    <a:pt x="203" y="144"/>
                  </a:cubicBezTo>
                  <a:cubicBezTo>
                    <a:pt x="168" y="90"/>
                    <a:pt x="144" y="61"/>
                    <a:pt x="102" y="1"/>
                  </a:cubicBezTo>
                  <a:cubicBezTo>
                    <a:pt x="66" y="78"/>
                    <a:pt x="42" y="126"/>
                    <a:pt x="1" y="2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21"/>
            <p:cNvSpPr/>
            <p:nvPr/>
          </p:nvSpPr>
          <p:spPr>
            <a:xfrm>
              <a:off x="5002050" y="5101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7"/>
                  </a:lnTo>
                  <a:cubicBezTo>
                    <a:pt x="7" y="7"/>
                    <a:pt x="7" y="1"/>
                    <a:pt x="7" y="1"/>
                  </a:cubicBezTo>
                  <a:cubicBezTo>
                    <a:pt x="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21"/>
            <p:cNvSpPr/>
            <p:nvPr/>
          </p:nvSpPr>
          <p:spPr>
            <a:xfrm>
              <a:off x="5002200" y="5097825"/>
              <a:ext cx="4200" cy="5100"/>
            </a:xfrm>
            <a:custGeom>
              <a:rect b="b" l="l" r="r" t="t"/>
              <a:pathLst>
                <a:path extrusionOk="0" h="204" w="168">
                  <a:moveTo>
                    <a:pt x="162" y="102"/>
                  </a:moveTo>
                  <a:cubicBezTo>
                    <a:pt x="168" y="72"/>
                    <a:pt x="132" y="13"/>
                    <a:pt x="108" y="13"/>
                  </a:cubicBezTo>
                  <a:cubicBezTo>
                    <a:pt x="7" y="1"/>
                    <a:pt x="13" y="84"/>
                    <a:pt x="1" y="150"/>
                  </a:cubicBezTo>
                  <a:cubicBezTo>
                    <a:pt x="66" y="168"/>
                    <a:pt x="138" y="204"/>
                    <a:pt x="162" y="1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21"/>
            <p:cNvSpPr/>
            <p:nvPr/>
          </p:nvSpPr>
          <p:spPr>
            <a:xfrm>
              <a:off x="5028300" y="5197100"/>
              <a:ext cx="3750" cy="2550"/>
            </a:xfrm>
            <a:custGeom>
              <a:rect b="b" l="l" r="r" t="t"/>
              <a:pathLst>
                <a:path extrusionOk="0" h="102" w="150">
                  <a:moveTo>
                    <a:pt x="137" y="0"/>
                  </a:moveTo>
                  <a:cubicBezTo>
                    <a:pt x="90" y="12"/>
                    <a:pt x="48" y="18"/>
                    <a:pt x="0" y="30"/>
                  </a:cubicBezTo>
                  <a:cubicBezTo>
                    <a:pt x="6" y="54"/>
                    <a:pt x="6" y="78"/>
                    <a:pt x="12" y="102"/>
                  </a:cubicBezTo>
                  <a:cubicBezTo>
                    <a:pt x="60" y="96"/>
                    <a:pt x="102" y="90"/>
                    <a:pt x="149" y="84"/>
                  </a:cubicBezTo>
                  <a:cubicBezTo>
                    <a:pt x="143" y="60"/>
                    <a:pt x="143" y="3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21"/>
            <p:cNvSpPr/>
            <p:nvPr/>
          </p:nvSpPr>
          <p:spPr>
            <a:xfrm>
              <a:off x="5087625" y="5088750"/>
              <a:ext cx="4175" cy="2550"/>
            </a:xfrm>
            <a:custGeom>
              <a:rect b="b" l="l" r="r" t="t"/>
              <a:pathLst>
                <a:path extrusionOk="0" h="102" w="167">
                  <a:moveTo>
                    <a:pt x="0" y="0"/>
                  </a:moveTo>
                  <a:cubicBezTo>
                    <a:pt x="42" y="90"/>
                    <a:pt x="101" y="101"/>
                    <a:pt x="167" y="66"/>
                  </a:cubicBezTo>
                  <a:cubicBezTo>
                    <a:pt x="167" y="66"/>
                    <a:pt x="167" y="54"/>
                    <a:pt x="161" y="30"/>
                  </a:cubicBezTo>
                  <a:cubicBezTo>
                    <a:pt x="113" y="18"/>
                    <a:pt x="60" y="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21"/>
            <p:cNvSpPr/>
            <p:nvPr/>
          </p:nvSpPr>
          <p:spPr>
            <a:xfrm>
              <a:off x="5080900" y="5272675"/>
              <a:ext cx="3300" cy="2250"/>
            </a:xfrm>
            <a:custGeom>
              <a:rect b="b" l="l" r="r" t="t"/>
              <a:pathLst>
                <a:path extrusionOk="0" h="90" w="132">
                  <a:moveTo>
                    <a:pt x="7" y="6"/>
                  </a:moveTo>
                  <a:cubicBezTo>
                    <a:pt x="1" y="6"/>
                    <a:pt x="1" y="60"/>
                    <a:pt x="1" y="90"/>
                  </a:cubicBezTo>
                  <a:cubicBezTo>
                    <a:pt x="43" y="84"/>
                    <a:pt x="90" y="78"/>
                    <a:pt x="132" y="72"/>
                  </a:cubicBezTo>
                  <a:cubicBezTo>
                    <a:pt x="132" y="48"/>
                    <a:pt x="132" y="30"/>
                    <a:pt x="132" y="6"/>
                  </a:cubicBezTo>
                  <a:cubicBezTo>
                    <a:pt x="90" y="6"/>
                    <a:pt x="48" y="0"/>
                    <a:pt x="7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21"/>
            <p:cNvSpPr/>
            <p:nvPr/>
          </p:nvSpPr>
          <p:spPr>
            <a:xfrm>
              <a:off x="5024725" y="5005125"/>
              <a:ext cx="4050" cy="4500"/>
            </a:xfrm>
            <a:custGeom>
              <a:rect b="b" l="l" r="r" t="t"/>
              <a:pathLst>
                <a:path extrusionOk="0" h="180" w="162">
                  <a:moveTo>
                    <a:pt x="113" y="0"/>
                  </a:moveTo>
                  <a:cubicBezTo>
                    <a:pt x="72" y="72"/>
                    <a:pt x="48" y="108"/>
                    <a:pt x="0" y="179"/>
                  </a:cubicBezTo>
                  <a:cubicBezTo>
                    <a:pt x="78" y="161"/>
                    <a:pt x="119" y="150"/>
                    <a:pt x="161" y="144"/>
                  </a:cubicBezTo>
                  <a:cubicBezTo>
                    <a:pt x="149" y="108"/>
                    <a:pt x="137" y="72"/>
                    <a:pt x="1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21"/>
            <p:cNvSpPr/>
            <p:nvPr/>
          </p:nvSpPr>
          <p:spPr>
            <a:xfrm>
              <a:off x="5016075" y="50996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6"/>
                    <a:pt x="0" y="6"/>
                  </a:cubicBezTo>
                  <a:lnTo>
                    <a:pt x="0" y="6"/>
                  </a:lnTo>
                  <a:cubicBezTo>
                    <a:pt x="0" y="6"/>
                    <a:pt x="6" y="6"/>
                    <a:pt x="12" y="0"/>
                  </a:cubicBezTo>
                  <a:lnTo>
                    <a:pt x="12" y="0"/>
                  </a:lnTo>
                  <a:cubicBezTo>
                    <a:pt x="12" y="0"/>
                    <a:pt x="6" y="0"/>
                    <a:pt x="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21"/>
            <p:cNvSpPr/>
            <p:nvPr/>
          </p:nvSpPr>
          <p:spPr>
            <a:xfrm>
              <a:off x="5014125" y="5096200"/>
              <a:ext cx="3175" cy="3450"/>
            </a:xfrm>
            <a:custGeom>
              <a:rect b="b" l="l" r="r" t="t"/>
              <a:pathLst>
                <a:path extrusionOk="0" h="138" w="127">
                  <a:moveTo>
                    <a:pt x="25" y="0"/>
                  </a:moveTo>
                  <a:cubicBezTo>
                    <a:pt x="19" y="36"/>
                    <a:pt x="1" y="72"/>
                    <a:pt x="13" y="102"/>
                  </a:cubicBezTo>
                  <a:cubicBezTo>
                    <a:pt x="19" y="119"/>
                    <a:pt x="60" y="125"/>
                    <a:pt x="84" y="137"/>
                  </a:cubicBezTo>
                  <a:cubicBezTo>
                    <a:pt x="102" y="108"/>
                    <a:pt x="126" y="72"/>
                    <a:pt x="120" y="66"/>
                  </a:cubicBezTo>
                  <a:cubicBezTo>
                    <a:pt x="96" y="36"/>
                    <a:pt x="54" y="24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21"/>
            <p:cNvSpPr/>
            <p:nvPr/>
          </p:nvSpPr>
          <p:spPr>
            <a:xfrm>
              <a:off x="4923800" y="5227050"/>
              <a:ext cx="4350" cy="3150"/>
            </a:xfrm>
            <a:custGeom>
              <a:rect b="b" l="l" r="r" t="t"/>
              <a:pathLst>
                <a:path extrusionOk="0" h="126" w="174">
                  <a:moveTo>
                    <a:pt x="7" y="1"/>
                  </a:moveTo>
                  <a:cubicBezTo>
                    <a:pt x="78" y="66"/>
                    <a:pt x="108" y="96"/>
                    <a:pt x="138" y="126"/>
                  </a:cubicBezTo>
                  <a:cubicBezTo>
                    <a:pt x="150" y="120"/>
                    <a:pt x="162" y="108"/>
                    <a:pt x="174" y="96"/>
                  </a:cubicBezTo>
                  <a:cubicBezTo>
                    <a:pt x="168" y="66"/>
                    <a:pt x="162" y="31"/>
                    <a:pt x="144" y="19"/>
                  </a:cubicBezTo>
                  <a:cubicBezTo>
                    <a:pt x="120" y="1"/>
                    <a:pt x="84" y="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21"/>
            <p:cNvSpPr/>
            <p:nvPr/>
          </p:nvSpPr>
          <p:spPr>
            <a:xfrm>
              <a:off x="4918600" y="5219450"/>
              <a:ext cx="5525" cy="3450"/>
            </a:xfrm>
            <a:custGeom>
              <a:rect b="b" l="l" r="r" t="t"/>
              <a:pathLst>
                <a:path extrusionOk="0" h="138" w="221">
                  <a:moveTo>
                    <a:pt x="0" y="13"/>
                  </a:moveTo>
                  <a:cubicBezTo>
                    <a:pt x="102" y="138"/>
                    <a:pt x="161" y="42"/>
                    <a:pt x="221" y="1"/>
                  </a:cubicBezTo>
                  <a:cubicBezTo>
                    <a:pt x="155" y="1"/>
                    <a:pt x="90" y="7"/>
                    <a:pt x="0" y="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21"/>
            <p:cNvSpPr/>
            <p:nvPr/>
          </p:nvSpPr>
          <p:spPr>
            <a:xfrm>
              <a:off x="5068675" y="5191000"/>
              <a:ext cx="3175" cy="1500"/>
            </a:xfrm>
            <a:custGeom>
              <a:rect b="b" l="l" r="r" t="t"/>
              <a:pathLst>
                <a:path extrusionOk="0" h="60" w="127">
                  <a:moveTo>
                    <a:pt x="1" y="42"/>
                  </a:moveTo>
                  <a:cubicBezTo>
                    <a:pt x="43" y="48"/>
                    <a:pt x="78" y="54"/>
                    <a:pt x="120" y="60"/>
                  </a:cubicBezTo>
                  <a:cubicBezTo>
                    <a:pt x="126" y="48"/>
                    <a:pt x="126" y="30"/>
                    <a:pt x="126" y="18"/>
                  </a:cubicBezTo>
                  <a:cubicBezTo>
                    <a:pt x="90" y="12"/>
                    <a:pt x="49" y="6"/>
                    <a:pt x="7" y="0"/>
                  </a:cubicBezTo>
                  <a:cubicBezTo>
                    <a:pt x="7" y="12"/>
                    <a:pt x="1" y="30"/>
                    <a:pt x="1" y="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21"/>
            <p:cNvSpPr/>
            <p:nvPr/>
          </p:nvSpPr>
          <p:spPr>
            <a:xfrm>
              <a:off x="5016225" y="5254925"/>
              <a:ext cx="3150" cy="3900"/>
            </a:xfrm>
            <a:custGeom>
              <a:rect b="b" l="l" r="r" t="t"/>
              <a:pathLst>
                <a:path extrusionOk="0" h="156" w="126">
                  <a:moveTo>
                    <a:pt x="0" y="31"/>
                  </a:moveTo>
                  <a:cubicBezTo>
                    <a:pt x="18" y="72"/>
                    <a:pt x="36" y="114"/>
                    <a:pt x="54" y="156"/>
                  </a:cubicBezTo>
                  <a:cubicBezTo>
                    <a:pt x="78" y="144"/>
                    <a:pt x="102" y="132"/>
                    <a:pt x="125" y="120"/>
                  </a:cubicBezTo>
                  <a:lnTo>
                    <a:pt x="54" y="1"/>
                  </a:lnTo>
                  <a:cubicBezTo>
                    <a:pt x="36" y="13"/>
                    <a:pt x="18" y="19"/>
                    <a:pt x="0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21"/>
            <p:cNvSpPr/>
            <p:nvPr/>
          </p:nvSpPr>
          <p:spPr>
            <a:xfrm>
              <a:off x="5068100" y="5212600"/>
              <a:ext cx="2550" cy="1525"/>
            </a:xfrm>
            <a:custGeom>
              <a:rect b="b" l="l" r="r" t="t"/>
              <a:pathLst>
                <a:path extrusionOk="0" h="61" w="102">
                  <a:moveTo>
                    <a:pt x="89" y="1"/>
                  </a:moveTo>
                  <a:cubicBezTo>
                    <a:pt x="60" y="6"/>
                    <a:pt x="30" y="12"/>
                    <a:pt x="0" y="18"/>
                  </a:cubicBezTo>
                  <a:cubicBezTo>
                    <a:pt x="6" y="30"/>
                    <a:pt x="6" y="48"/>
                    <a:pt x="6" y="60"/>
                  </a:cubicBezTo>
                  <a:cubicBezTo>
                    <a:pt x="36" y="54"/>
                    <a:pt x="72" y="54"/>
                    <a:pt x="101" y="54"/>
                  </a:cubicBezTo>
                  <a:cubicBezTo>
                    <a:pt x="95" y="36"/>
                    <a:pt x="89" y="1"/>
                    <a:pt x="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21"/>
            <p:cNvSpPr/>
            <p:nvPr/>
          </p:nvSpPr>
          <p:spPr>
            <a:xfrm>
              <a:off x="5027400" y="5045525"/>
              <a:ext cx="4800" cy="2400"/>
            </a:xfrm>
            <a:custGeom>
              <a:rect b="b" l="l" r="r" t="t"/>
              <a:pathLst>
                <a:path extrusionOk="0" h="96" w="192">
                  <a:moveTo>
                    <a:pt x="191" y="0"/>
                  </a:moveTo>
                  <a:lnTo>
                    <a:pt x="0" y="0"/>
                  </a:lnTo>
                  <a:cubicBezTo>
                    <a:pt x="126" y="90"/>
                    <a:pt x="126" y="96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21"/>
            <p:cNvSpPr/>
            <p:nvPr/>
          </p:nvSpPr>
          <p:spPr>
            <a:xfrm>
              <a:off x="5032175" y="5045375"/>
              <a:ext cx="325" cy="175"/>
            </a:xfrm>
            <a:custGeom>
              <a:rect b="b" l="l" r="r" t="t"/>
              <a:pathLst>
                <a:path extrusionOk="0" h="7" w="13">
                  <a:moveTo>
                    <a:pt x="0" y="6"/>
                  </a:moveTo>
                  <a:lnTo>
                    <a:pt x="12" y="6"/>
                  </a:lnTo>
                  <a:cubicBezTo>
                    <a:pt x="12" y="6"/>
                    <a:pt x="6" y="0"/>
                    <a:pt x="6" y="0"/>
                  </a:cubicBezTo>
                  <a:lnTo>
                    <a:pt x="6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21"/>
            <p:cNvSpPr/>
            <p:nvPr/>
          </p:nvSpPr>
          <p:spPr>
            <a:xfrm>
              <a:off x="5095075" y="5135250"/>
              <a:ext cx="6425" cy="6125"/>
            </a:xfrm>
            <a:custGeom>
              <a:rect b="b" l="l" r="r" t="t"/>
              <a:pathLst>
                <a:path extrusionOk="0" h="245" w="257">
                  <a:moveTo>
                    <a:pt x="42" y="0"/>
                  </a:moveTo>
                  <a:cubicBezTo>
                    <a:pt x="24" y="30"/>
                    <a:pt x="12" y="54"/>
                    <a:pt x="0" y="78"/>
                  </a:cubicBezTo>
                  <a:cubicBezTo>
                    <a:pt x="30" y="90"/>
                    <a:pt x="54" y="96"/>
                    <a:pt x="84" y="108"/>
                  </a:cubicBezTo>
                  <a:cubicBezTo>
                    <a:pt x="113" y="143"/>
                    <a:pt x="143" y="179"/>
                    <a:pt x="191" y="245"/>
                  </a:cubicBezTo>
                  <a:cubicBezTo>
                    <a:pt x="221" y="161"/>
                    <a:pt x="233" y="119"/>
                    <a:pt x="257" y="60"/>
                  </a:cubicBezTo>
                  <a:lnTo>
                    <a:pt x="125" y="60"/>
                  </a:lnTo>
                  <a:cubicBezTo>
                    <a:pt x="96" y="42"/>
                    <a:pt x="66" y="18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21"/>
            <p:cNvSpPr/>
            <p:nvPr/>
          </p:nvSpPr>
          <p:spPr>
            <a:xfrm>
              <a:off x="5098950" y="5133000"/>
              <a:ext cx="3300" cy="2275"/>
            </a:xfrm>
            <a:custGeom>
              <a:rect b="b" l="l" r="r" t="t"/>
              <a:pathLst>
                <a:path extrusionOk="0" h="91" w="132">
                  <a:moveTo>
                    <a:pt x="131" y="31"/>
                  </a:moveTo>
                  <a:cubicBezTo>
                    <a:pt x="90" y="19"/>
                    <a:pt x="54" y="7"/>
                    <a:pt x="12" y="1"/>
                  </a:cubicBezTo>
                  <a:cubicBezTo>
                    <a:pt x="6" y="19"/>
                    <a:pt x="6" y="37"/>
                    <a:pt x="0" y="54"/>
                  </a:cubicBezTo>
                  <a:cubicBezTo>
                    <a:pt x="36" y="66"/>
                    <a:pt x="78" y="78"/>
                    <a:pt x="119" y="90"/>
                  </a:cubicBezTo>
                  <a:cubicBezTo>
                    <a:pt x="119" y="66"/>
                    <a:pt x="131" y="31"/>
                    <a:pt x="131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21"/>
            <p:cNvSpPr/>
            <p:nvPr/>
          </p:nvSpPr>
          <p:spPr>
            <a:xfrm>
              <a:off x="5089850" y="5094550"/>
              <a:ext cx="3000" cy="1375"/>
            </a:xfrm>
            <a:custGeom>
              <a:rect b="b" l="l" r="r" t="t"/>
              <a:pathLst>
                <a:path extrusionOk="0" h="55" w="120">
                  <a:moveTo>
                    <a:pt x="114" y="54"/>
                  </a:moveTo>
                  <a:cubicBezTo>
                    <a:pt x="114" y="48"/>
                    <a:pt x="114" y="36"/>
                    <a:pt x="120" y="30"/>
                  </a:cubicBezTo>
                  <a:cubicBezTo>
                    <a:pt x="84" y="19"/>
                    <a:pt x="48" y="13"/>
                    <a:pt x="12" y="1"/>
                  </a:cubicBezTo>
                  <a:cubicBezTo>
                    <a:pt x="6" y="13"/>
                    <a:pt x="0" y="24"/>
                    <a:pt x="0" y="36"/>
                  </a:cubicBezTo>
                  <a:cubicBezTo>
                    <a:pt x="36" y="42"/>
                    <a:pt x="78" y="48"/>
                    <a:pt x="114" y="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21"/>
            <p:cNvSpPr/>
            <p:nvPr/>
          </p:nvSpPr>
          <p:spPr>
            <a:xfrm>
              <a:off x="5076125" y="5175350"/>
              <a:ext cx="2575" cy="1800"/>
            </a:xfrm>
            <a:custGeom>
              <a:rect b="b" l="l" r="r" t="t"/>
              <a:pathLst>
                <a:path extrusionOk="0" h="72" w="103">
                  <a:moveTo>
                    <a:pt x="1" y="24"/>
                  </a:moveTo>
                  <a:cubicBezTo>
                    <a:pt x="13" y="36"/>
                    <a:pt x="25" y="60"/>
                    <a:pt x="37" y="66"/>
                  </a:cubicBezTo>
                  <a:cubicBezTo>
                    <a:pt x="49" y="72"/>
                    <a:pt x="73" y="54"/>
                    <a:pt x="102" y="42"/>
                  </a:cubicBezTo>
                  <a:cubicBezTo>
                    <a:pt x="73" y="24"/>
                    <a:pt x="61" y="6"/>
                    <a:pt x="43" y="0"/>
                  </a:cubicBezTo>
                  <a:cubicBezTo>
                    <a:pt x="31" y="0"/>
                    <a:pt x="13" y="18"/>
                    <a:pt x="1" y="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1" name="Google Shape;2701;p21"/>
          <p:cNvGrpSpPr/>
          <p:nvPr/>
        </p:nvGrpSpPr>
        <p:grpSpPr>
          <a:xfrm rot="5190648">
            <a:off x="6585973" y="4295872"/>
            <a:ext cx="1794473" cy="1789214"/>
            <a:chOff x="3918325" y="1776454"/>
            <a:chExt cx="515883" cy="514371"/>
          </a:xfrm>
        </p:grpSpPr>
        <p:sp>
          <p:nvSpPr>
            <p:cNvPr id="2702" name="Google Shape;2702;p21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21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21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21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21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21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21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21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21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21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21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21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21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21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21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21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21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21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21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21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21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21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724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p22"/>
          <p:cNvSpPr txBox="1"/>
          <p:nvPr>
            <p:ph type="title"/>
          </p:nvPr>
        </p:nvSpPr>
        <p:spPr>
          <a:xfrm>
            <a:off x="720000" y="1354375"/>
            <a:ext cx="38115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26" name="Google Shape;2726;p22"/>
          <p:cNvSpPr txBox="1"/>
          <p:nvPr>
            <p:ph idx="1" type="subTitle"/>
          </p:nvPr>
        </p:nvSpPr>
        <p:spPr>
          <a:xfrm>
            <a:off x="720000" y="2986350"/>
            <a:ext cx="38115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27" name="Google Shape;2727;p22"/>
          <p:cNvSpPr/>
          <p:nvPr>
            <p:ph idx="2" type="pic"/>
          </p:nvPr>
        </p:nvSpPr>
        <p:spPr>
          <a:xfrm>
            <a:off x="5002875" y="934200"/>
            <a:ext cx="3275100" cy="3275100"/>
          </a:xfrm>
          <a:prstGeom prst="ellipse">
            <a:avLst/>
          </a:prstGeom>
          <a:noFill/>
          <a:ln>
            <a:noFill/>
          </a:ln>
        </p:spPr>
      </p:sp>
      <p:grpSp>
        <p:nvGrpSpPr>
          <p:cNvPr id="2728" name="Google Shape;2728;p22"/>
          <p:cNvGrpSpPr/>
          <p:nvPr/>
        </p:nvGrpSpPr>
        <p:grpSpPr>
          <a:xfrm>
            <a:off x="4768540" y="-1194410"/>
            <a:ext cx="6241092" cy="6816671"/>
            <a:chOff x="4768540" y="-1194410"/>
            <a:chExt cx="6241092" cy="6816671"/>
          </a:xfrm>
        </p:grpSpPr>
        <p:sp>
          <p:nvSpPr>
            <p:cNvPr id="2729" name="Google Shape;2729;p22"/>
            <p:cNvSpPr/>
            <p:nvPr/>
          </p:nvSpPr>
          <p:spPr>
            <a:xfrm rot="3164083">
              <a:off x="6671343" y="3702589"/>
              <a:ext cx="1621631" cy="1587527"/>
            </a:xfrm>
            <a:custGeom>
              <a:rect b="b" l="l" r="r" t="t"/>
              <a:pathLst>
                <a:path extrusionOk="0" h="13034" w="13314">
                  <a:moveTo>
                    <a:pt x="12872" y="7769"/>
                  </a:moveTo>
                  <a:cubicBezTo>
                    <a:pt x="12783" y="7757"/>
                    <a:pt x="12687" y="7775"/>
                    <a:pt x="12645" y="7733"/>
                  </a:cubicBezTo>
                  <a:cubicBezTo>
                    <a:pt x="12610" y="7703"/>
                    <a:pt x="12622" y="7602"/>
                    <a:pt x="12639" y="7537"/>
                  </a:cubicBezTo>
                  <a:cubicBezTo>
                    <a:pt x="12651" y="7495"/>
                    <a:pt x="12711" y="7465"/>
                    <a:pt x="12747" y="7435"/>
                  </a:cubicBezTo>
                  <a:cubicBezTo>
                    <a:pt x="12842" y="7358"/>
                    <a:pt x="12938" y="7280"/>
                    <a:pt x="13027" y="7209"/>
                  </a:cubicBezTo>
                  <a:cubicBezTo>
                    <a:pt x="12991" y="7161"/>
                    <a:pt x="12967" y="7137"/>
                    <a:pt x="12944" y="7113"/>
                  </a:cubicBezTo>
                  <a:cubicBezTo>
                    <a:pt x="13021" y="7054"/>
                    <a:pt x="13081" y="7012"/>
                    <a:pt x="13164" y="6946"/>
                  </a:cubicBezTo>
                  <a:cubicBezTo>
                    <a:pt x="13081" y="6916"/>
                    <a:pt x="13033" y="6911"/>
                    <a:pt x="12991" y="6893"/>
                  </a:cubicBezTo>
                  <a:cubicBezTo>
                    <a:pt x="12949" y="6875"/>
                    <a:pt x="12914" y="6845"/>
                    <a:pt x="12896" y="6833"/>
                  </a:cubicBezTo>
                  <a:cubicBezTo>
                    <a:pt x="12789" y="6624"/>
                    <a:pt x="12979" y="6529"/>
                    <a:pt x="13015" y="6380"/>
                  </a:cubicBezTo>
                  <a:cubicBezTo>
                    <a:pt x="13027" y="6344"/>
                    <a:pt x="13122" y="6320"/>
                    <a:pt x="13176" y="6314"/>
                  </a:cubicBezTo>
                  <a:cubicBezTo>
                    <a:pt x="13248" y="6314"/>
                    <a:pt x="13283" y="6302"/>
                    <a:pt x="13277" y="6225"/>
                  </a:cubicBezTo>
                  <a:cubicBezTo>
                    <a:pt x="13242" y="6225"/>
                    <a:pt x="13218" y="6225"/>
                    <a:pt x="13164" y="6225"/>
                  </a:cubicBezTo>
                  <a:cubicBezTo>
                    <a:pt x="13295" y="6088"/>
                    <a:pt x="13260" y="5963"/>
                    <a:pt x="13218" y="5825"/>
                  </a:cubicBezTo>
                  <a:cubicBezTo>
                    <a:pt x="13200" y="5772"/>
                    <a:pt x="13158" y="5694"/>
                    <a:pt x="13182" y="5653"/>
                  </a:cubicBezTo>
                  <a:cubicBezTo>
                    <a:pt x="13313" y="5396"/>
                    <a:pt x="13170" y="5134"/>
                    <a:pt x="13224" y="4878"/>
                  </a:cubicBezTo>
                  <a:cubicBezTo>
                    <a:pt x="13271" y="4663"/>
                    <a:pt x="13116" y="4442"/>
                    <a:pt x="13260" y="4222"/>
                  </a:cubicBezTo>
                  <a:cubicBezTo>
                    <a:pt x="13283" y="4186"/>
                    <a:pt x="13260" y="4091"/>
                    <a:pt x="13230" y="4043"/>
                  </a:cubicBezTo>
                  <a:cubicBezTo>
                    <a:pt x="13093" y="3840"/>
                    <a:pt x="13093" y="3602"/>
                    <a:pt x="13039" y="3381"/>
                  </a:cubicBezTo>
                  <a:lnTo>
                    <a:pt x="13039" y="3381"/>
                  </a:lnTo>
                  <a:cubicBezTo>
                    <a:pt x="13063" y="3327"/>
                    <a:pt x="13128" y="3268"/>
                    <a:pt x="13116" y="3226"/>
                  </a:cubicBezTo>
                  <a:cubicBezTo>
                    <a:pt x="13051" y="2999"/>
                    <a:pt x="12979" y="2773"/>
                    <a:pt x="12896" y="2552"/>
                  </a:cubicBezTo>
                  <a:cubicBezTo>
                    <a:pt x="12830" y="2385"/>
                    <a:pt x="12741" y="2230"/>
                    <a:pt x="12657" y="2058"/>
                  </a:cubicBezTo>
                  <a:cubicBezTo>
                    <a:pt x="12592" y="2075"/>
                    <a:pt x="12502" y="2099"/>
                    <a:pt x="12419" y="2123"/>
                  </a:cubicBezTo>
                  <a:cubicBezTo>
                    <a:pt x="12258" y="1962"/>
                    <a:pt x="12478" y="1932"/>
                    <a:pt x="12508" y="1843"/>
                  </a:cubicBezTo>
                  <a:cubicBezTo>
                    <a:pt x="12484" y="1855"/>
                    <a:pt x="12461" y="1867"/>
                    <a:pt x="12437" y="1873"/>
                  </a:cubicBezTo>
                  <a:cubicBezTo>
                    <a:pt x="12425" y="1789"/>
                    <a:pt x="12413" y="1706"/>
                    <a:pt x="12401" y="1622"/>
                  </a:cubicBezTo>
                  <a:cubicBezTo>
                    <a:pt x="12383" y="1628"/>
                    <a:pt x="12365" y="1634"/>
                    <a:pt x="12347" y="1640"/>
                  </a:cubicBezTo>
                  <a:cubicBezTo>
                    <a:pt x="12318" y="1706"/>
                    <a:pt x="12288" y="1771"/>
                    <a:pt x="12252" y="1849"/>
                  </a:cubicBezTo>
                  <a:cubicBezTo>
                    <a:pt x="12091" y="1688"/>
                    <a:pt x="11996" y="1539"/>
                    <a:pt x="12091" y="1324"/>
                  </a:cubicBezTo>
                  <a:cubicBezTo>
                    <a:pt x="12109" y="1288"/>
                    <a:pt x="12091" y="1205"/>
                    <a:pt x="12061" y="1175"/>
                  </a:cubicBezTo>
                  <a:cubicBezTo>
                    <a:pt x="12008" y="1116"/>
                    <a:pt x="11936" y="1074"/>
                    <a:pt x="11864" y="1026"/>
                  </a:cubicBezTo>
                  <a:cubicBezTo>
                    <a:pt x="11817" y="1121"/>
                    <a:pt x="11769" y="1217"/>
                    <a:pt x="11692" y="1360"/>
                  </a:cubicBezTo>
                  <a:cubicBezTo>
                    <a:pt x="11674" y="1139"/>
                    <a:pt x="11608" y="1014"/>
                    <a:pt x="11453" y="966"/>
                  </a:cubicBezTo>
                  <a:cubicBezTo>
                    <a:pt x="11376" y="990"/>
                    <a:pt x="11310" y="1014"/>
                    <a:pt x="11250" y="1032"/>
                  </a:cubicBezTo>
                  <a:cubicBezTo>
                    <a:pt x="11101" y="823"/>
                    <a:pt x="11298" y="734"/>
                    <a:pt x="11382" y="609"/>
                  </a:cubicBezTo>
                  <a:cubicBezTo>
                    <a:pt x="11155" y="472"/>
                    <a:pt x="11006" y="221"/>
                    <a:pt x="10702" y="251"/>
                  </a:cubicBezTo>
                  <a:cubicBezTo>
                    <a:pt x="10696" y="305"/>
                    <a:pt x="10690" y="358"/>
                    <a:pt x="10684" y="436"/>
                  </a:cubicBezTo>
                  <a:cubicBezTo>
                    <a:pt x="10803" y="412"/>
                    <a:pt x="10875" y="555"/>
                    <a:pt x="11006" y="490"/>
                  </a:cubicBezTo>
                  <a:cubicBezTo>
                    <a:pt x="11030" y="478"/>
                    <a:pt x="11107" y="561"/>
                    <a:pt x="11191" y="621"/>
                  </a:cubicBezTo>
                  <a:cubicBezTo>
                    <a:pt x="10994" y="680"/>
                    <a:pt x="10869" y="627"/>
                    <a:pt x="10738" y="561"/>
                  </a:cubicBezTo>
                  <a:cubicBezTo>
                    <a:pt x="10547" y="466"/>
                    <a:pt x="10362" y="323"/>
                    <a:pt x="10106" y="400"/>
                  </a:cubicBezTo>
                  <a:cubicBezTo>
                    <a:pt x="10100" y="358"/>
                    <a:pt x="10094" y="311"/>
                    <a:pt x="10088" y="269"/>
                  </a:cubicBezTo>
                  <a:lnTo>
                    <a:pt x="10088" y="269"/>
                  </a:lnTo>
                  <a:cubicBezTo>
                    <a:pt x="10088" y="269"/>
                    <a:pt x="10088" y="263"/>
                    <a:pt x="10088" y="263"/>
                  </a:cubicBezTo>
                  <a:lnTo>
                    <a:pt x="10082" y="263"/>
                  </a:lnTo>
                  <a:lnTo>
                    <a:pt x="10082" y="263"/>
                  </a:lnTo>
                  <a:cubicBezTo>
                    <a:pt x="10034" y="215"/>
                    <a:pt x="9986" y="162"/>
                    <a:pt x="9921" y="90"/>
                  </a:cubicBezTo>
                  <a:cubicBezTo>
                    <a:pt x="9694" y="138"/>
                    <a:pt x="9402" y="1"/>
                    <a:pt x="9199" y="239"/>
                  </a:cubicBezTo>
                  <a:cubicBezTo>
                    <a:pt x="9056" y="239"/>
                    <a:pt x="8919" y="197"/>
                    <a:pt x="8806" y="239"/>
                  </a:cubicBezTo>
                  <a:cubicBezTo>
                    <a:pt x="8544" y="335"/>
                    <a:pt x="8293" y="412"/>
                    <a:pt x="8019" y="466"/>
                  </a:cubicBezTo>
                  <a:cubicBezTo>
                    <a:pt x="7715" y="519"/>
                    <a:pt x="7393" y="531"/>
                    <a:pt x="7101" y="704"/>
                  </a:cubicBezTo>
                  <a:cubicBezTo>
                    <a:pt x="6934" y="800"/>
                    <a:pt x="6689" y="782"/>
                    <a:pt x="6481" y="841"/>
                  </a:cubicBezTo>
                  <a:cubicBezTo>
                    <a:pt x="6296" y="901"/>
                    <a:pt x="6093" y="996"/>
                    <a:pt x="5801" y="1133"/>
                  </a:cubicBezTo>
                  <a:cubicBezTo>
                    <a:pt x="5682" y="1193"/>
                    <a:pt x="5628" y="1318"/>
                    <a:pt x="5479" y="1336"/>
                  </a:cubicBezTo>
                  <a:cubicBezTo>
                    <a:pt x="5080" y="1402"/>
                    <a:pt x="4817" y="1730"/>
                    <a:pt x="4472" y="1897"/>
                  </a:cubicBezTo>
                  <a:cubicBezTo>
                    <a:pt x="4370" y="2069"/>
                    <a:pt x="4180" y="2075"/>
                    <a:pt x="4019" y="2135"/>
                  </a:cubicBezTo>
                  <a:cubicBezTo>
                    <a:pt x="3852" y="2207"/>
                    <a:pt x="3667" y="2236"/>
                    <a:pt x="3500" y="2320"/>
                  </a:cubicBezTo>
                  <a:cubicBezTo>
                    <a:pt x="3238" y="2445"/>
                    <a:pt x="2993" y="2606"/>
                    <a:pt x="2719" y="2713"/>
                  </a:cubicBezTo>
                  <a:cubicBezTo>
                    <a:pt x="2319" y="2874"/>
                    <a:pt x="1956" y="3083"/>
                    <a:pt x="1693" y="3435"/>
                  </a:cubicBezTo>
                  <a:cubicBezTo>
                    <a:pt x="1658" y="3482"/>
                    <a:pt x="1610" y="3518"/>
                    <a:pt x="1556" y="3536"/>
                  </a:cubicBezTo>
                  <a:cubicBezTo>
                    <a:pt x="1425" y="3578"/>
                    <a:pt x="1401" y="3763"/>
                    <a:pt x="1240" y="3757"/>
                  </a:cubicBezTo>
                  <a:cubicBezTo>
                    <a:pt x="1228" y="3757"/>
                    <a:pt x="1210" y="3798"/>
                    <a:pt x="1210" y="3822"/>
                  </a:cubicBezTo>
                  <a:cubicBezTo>
                    <a:pt x="1181" y="4013"/>
                    <a:pt x="1067" y="4132"/>
                    <a:pt x="900" y="4186"/>
                  </a:cubicBezTo>
                  <a:cubicBezTo>
                    <a:pt x="859" y="4281"/>
                    <a:pt x="924" y="4436"/>
                    <a:pt x="739" y="4407"/>
                  </a:cubicBezTo>
                  <a:cubicBezTo>
                    <a:pt x="769" y="4556"/>
                    <a:pt x="584" y="4615"/>
                    <a:pt x="596" y="4734"/>
                  </a:cubicBezTo>
                  <a:cubicBezTo>
                    <a:pt x="608" y="4824"/>
                    <a:pt x="447" y="4818"/>
                    <a:pt x="519" y="4931"/>
                  </a:cubicBezTo>
                  <a:cubicBezTo>
                    <a:pt x="537" y="4961"/>
                    <a:pt x="447" y="5074"/>
                    <a:pt x="388" y="5122"/>
                  </a:cubicBezTo>
                  <a:cubicBezTo>
                    <a:pt x="239" y="5253"/>
                    <a:pt x="251" y="5426"/>
                    <a:pt x="233" y="5587"/>
                  </a:cubicBezTo>
                  <a:cubicBezTo>
                    <a:pt x="197" y="5855"/>
                    <a:pt x="0" y="6118"/>
                    <a:pt x="191" y="6398"/>
                  </a:cubicBezTo>
                  <a:cubicBezTo>
                    <a:pt x="203" y="6416"/>
                    <a:pt x="173" y="6457"/>
                    <a:pt x="173" y="6493"/>
                  </a:cubicBezTo>
                  <a:cubicBezTo>
                    <a:pt x="155" y="6821"/>
                    <a:pt x="155" y="7149"/>
                    <a:pt x="447" y="7387"/>
                  </a:cubicBezTo>
                  <a:cubicBezTo>
                    <a:pt x="406" y="7453"/>
                    <a:pt x="370" y="7501"/>
                    <a:pt x="334" y="7554"/>
                  </a:cubicBezTo>
                  <a:cubicBezTo>
                    <a:pt x="418" y="7626"/>
                    <a:pt x="489" y="7692"/>
                    <a:pt x="555" y="7757"/>
                  </a:cubicBezTo>
                  <a:cubicBezTo>
                    <a:pt x="620" y="7829"/>
                    <a:pt x="668" y="7912"/>
                    <a:pt x="716" y="7990"/>
                  </a:cubicBezTo>
                  <a:cubicBezTo>
                    <a:pt x="847" y="8204"/>
                    <a:pt x="883" y="8496"/>
                    <a:pt x="1151" y="8616"/>
                  </a:cubicBezTo>
                  <a:cubicBezTo>
                    <a:pt x="1121" y="8669"/>
                    <a:pt x="1097" y="8705"/>
                    <a:pt x="1073" y="8753"/>
                  </a:cubicBezTo>
                  <a:cubicBezTo>
                    <a:pt x="1163" y="8789"/>
                    <a:pt x="1246" y="8824"/>
                    <a:pt x="1336" y="8866"/>
                  </a:cubicBezTo>
                  <a:cubicBezTo>
                    <a:pt x="1330" y="9063"/>
                    <a:pt x="1431" y="9182"/>
                    <a:pt x="1610" y="9242"/>
                  </a:cubicBezTo>
                  <a:cubicBezTo>
                    <a:pt x="1610" y="9242"/>
                    <a:pt x="1610" y="9242"/>
                    <a:pt x="1604" y="9236"/>
                  </a:cubicBezTo>
                  <a:cubicBezTo>
                    <a:pt x="1604" y="9236"/>
                    <a:pt x="1610" y="9236"/>
                    <a:pt x="1610" y="9236"/>
                  </a:cubicBezTo>
                  <a:cubicBezTo>
                    <a:pt x="1526" y="9081"/>
                    <a:pt x="1443" y="8932"/>
                    <a:pt x="1360" y="8777"/>
                  </a:cubicBezTo>
                  <a:cubicBezTo>
                    <a:pt x="1318" y="8693"/>
                    <a:pt x="1276" y="8610"/>
                    <a:pt x="1222" y="8514"/>
                  </a:cubicBezTo>
                  <a:cubicBezTo>
                    <a:pt x="1258" y="8520"/>
                    <a:pt x="1294" y="8520"/>
                    <a:pt x="1300" y="8532"/>
                  </a:cubicBezTo>
                  <a:cubicBezTo>
                    <a:pt x="1419" y="8735"/>
                    <a:pt x="1532" y="8944"/>
                    <a:pt x="1646" y="9152"/>
                  </a:cubicBezTo>
                  <a:cubicBezTo>
                    <a:pt x="1652" y="9170"/>
                    <a:pt x="1622" y="9206"/>
                    <a:pt x="1610" y="9236"/>
                  </a:cubicBezTo>
                  <a:lnTo>
                    <a:pt x="1616" y="9242"/>
                  </a:lnTo>
                  <a:cubicBezTo>
                    <a:pt x="1610" y="9242"/>
                    <a:pt x="1610" y="9242"/>
                    <a:pt x="1610" y="9242"/>
                  </a:cubicBezTo>
                  <a:cubicBezTo>
                    <a:pt x="1681" y="9343"/>
                    <a:pt x="1604" y="9444"/>
                    <a:pt x="1604" y="9540"/>
                  </a:cubicBezTo>
                  <a:cubicBezTo>
                    <a:pt x="1604" y="9623"/>
                    <a:pt x="1604" y="9748"/>
                    <a:pt x="1646" y="9778"/>
                  </a:cubicBezTo>
                  <a:cubicBezTo>
                    <a:pt x="1777" y="9850"/>
                    <a:pt x="1813" y="9933"/>
                    <a:pt x="1765" y="10064"/>
                  </a:cubicBezTo>
                  <a:cubicBezTo>
                    <a:pt x="1759" y="10082"/>
                    <a:pt x="1777" y="10112"/>
                    <a:pt x="1795" y="10166"/>
                  </a:cubicBezTo>
                  <a:cubicBezTo>
                    <a:pt x="1836" y="10094"/>
                    <a:pt x="1860" y="10058"/>
                    <a:pt x="1902" y="9993"/>
                  </a:cubicBezTo>
                  <a:cubicBezTo>
                    <a:pt x="2015" y="10172"/>
                    <a:pt x="2111" y="10315"/>
                    <a:pt x="1956" y="10512"/>
                  </a:cubicBezTo>
                  <a:cubicBezTo>
                    <a:pt x="2093" y="10589"/>
                    <a:pt x="2117" y="10738"/>
                    <a:pt x="2254" y="10833"/>
                  </a:cubicBezTo>
                  <a:cubicBezTo>
                    <a:pt x="2415" y="10947"/>
                    <a:pt x="2486" y="11167"/>
                    <a:pt x="2612" y="11328"/>
                  </a:cubicBezTo>
                  <a:cubicBezTo>
                    <a:pt x="2719" y="11459"/>
                    <a:pt x="2761" y="11668"/>
                    <a:pt x="2969" y="11704"/>
                  </a:cubicBezTo>
                  <a:cubicBezTo>
                    <a:pt x="3160" y="11734"/>
                    <a:pt x="3273" y="11865"/>
                    <a:pt x="3393" y="12008"/>
                  </a:cubicBezTo>
                  <a:cubicBezTo>
                    <a:pt x="3458" y="12085"/>
                    <a:pt x="3524" y="12157"/>
                    <a:pt x="3649" y="12175"/>
                  </a:cubicBezTo>
                  <a:cubicBezTo>
                    <a:pt x="3720" y="12187"/>
                    <a:pt x="3780" y="12270"/>
                    <a:pt x="3846" y="12324"/>
                  </a:cubicBezTo>
                  <a:cubicBezTo>
                    <a:pt x="3858" y="12336"/>
                    <a:pt x="3881" y="12372"/>
                    <a:pt x="3887" y="12372"/>
                  </a:cubicBezTo>
                  <a:cubicBezTo>
                    <a:pt x="4084" y="12330"/>
                    <a:pt x="4209" y="12497"/>
                    <a:pt x="4382" y="12527"/>
                  </a:cubicBezTo>
                  <a:cubicBezTo>
                    <a:pt x="4490" y="12539"/>
                    <a:pt x="4615" y="12592"/>
                    <a:pt x="4692" y="12706"/>
                  </a:cubicBezTo>
                  <a:cubicBezTo>
                    <a:pt x="4722" y="12747"/>
                    <a:pt x="4782" y="12777"/>
                    <a:pt x="4829" y="12789"/>
                  </a:cubicBezTo>
                  <a:cubicBezTo>
                    <a:pt x="4972" y="12831"/>
                    <a:pt x="5110" y="12861"/>
                    <a:pt x="5253" y="12890"/>
                  </a:cubicBezTo>
                  <a:cubicBezTo>
                    <a:pt x="5396" y="12914"/>
                    <a:pt x="5563" y="12986"/>
                    <a:pt x="5676" y="12938"/>
                  </a:cubicBezTo>
                  <a:cubicBezTo>
                    <a:pt x="5843" y="12878"/>
                    <a:pt x="5926" y="13016"/>
                    <a:pt x="6058" y="13004"/>
                  </a:cubicBezTo>
                  <a:cubicBezTo>
                    <a:pt x="6141" y="13004"/>
                    <a:pt x="6189" y="12956"/>
                    <a:pt x="6224" y="12890"/>
                  </a:cubicBezTo>
                  <a:cubicBezTo>
                    <a:pt x="6218" y="12890"/>
                    <a:pt x="6218" y="12890"/>
                    <a:pt x="6218" y="12896"/>
                  </a:cubicBezTo>
                  <a:cubicBezTo>
                    <a:pt x="6213" y="12890"/>
                    <a:pt x="6207" y="12890"/>
                    <a:pt x="6207" y="12890"/>
                  </a:cubicBezTo>
                  <a:cubicBezTo>
                    <a:pt x="6153" y="12884"/>
                    <a:pt x="6093" y="12884"/>
                    <a:pt x="6040" y="12884"/>
                  </a:cubicBezTo>
                  <a:cubicBezTo>
                    <a:pt x="6046" y="12861"/>
                    <a:pt x="6046" y="12843"/>
                    <a:pt x="6052" y="12819"/>
                  </a:cubicBezTo>
                  <a:cubicBezTo>
                    <a:pt x="6105" y="12843"/>
                    <a:pt x="6153" y="12866"/>
                    <a:pt x="6207" y="12890"/>
                  </a:cubicBezTo>
                  <a:lnTo>
                    <a:pt x="6224" y="12890"/>
                  </a:lnTo>
                  <a:lnTo>
                    <a:pt x="6224" y="12890"/>
                  </a:lnTo>
                  <a:cubicBezTo>
                    <a:pt x="6421" y="12795"/>
                    <a:pt x="6421" y="12795"/>
                    <a:pt x="6540" y="13016"/>
                  </a:cubicBezTo>
                  <a:cubicBezTo>
                    <a:pt x="6672" y="13033"/>
                    <a:pt x="6791" y="13016"/>
                    <a:pt x="6916" y="12956"/>
                  </a:cubicBezTo>
                  <a:cubicBezTo>
                    <a:pt x="7035" y="12908"/>
                    <a:pt x="7178" y="12896"/>
                    <a:pt x="7310" y="12878"/>
                  </a:cubicBezTo>
                  <a:cubicBezTo>
                    <a:pt x="7441" y="12866"/>
                    <a:pt x="7584" y="12872"/>
                    <a:pt x="7661" y="12747"/>
                  </a:cubicBezTo>
                  <a:cubicBezTo>
                    <a:pt x="7953" y="12819"/>
                    <a:pt x="7989" y="12801"/>
                    <a:pt x="8198" y="12580"/>
                  </a:cubicBezTo>
                  <a:cubicBezTo>
                    <a:pt x="8210" y="12562"/>
                    <a:pt x="8246" y="12539"/>
                    <a:pt x="8257" y="12545"/>
                  </a:cubicBezTo>
                  <a:cubicBezTo>
                    <a:pt x="8365" y="12616"/>
                    <a:pt x="8412" y="12497"/>
                    <a:pt x="8490" y="12467"/>
                  </a:cubicBezTo>
                  <a:cubicBezTo>
                    <a:pt x="8639" y="12419"/>
                    <a:pt x="8764" y="12264"/>
                    <a:pt x="8949" y="12366"/>
                  </a:cubicBezTo>
                  <a:cubicBezTo>
                    <a:pt x="8979" y="12282"/>
                    <a:pt x="8997" y="12217"/>
                    <a:pt x="9021" y="12133"/>
                  </a:cubicBezTo>
                  <a:cubicBezTo>
                    <a:pt x="9092" y="12169"/>
                    <a:pt x="9158" y="12199"/>
                    <a:pt x="9199" y="12223"/>
                  </a:cubicBezTo>
                  <a:cubicBezTo>
                    <a:pt x="9408" y="12163"/>
                    <a:pt x="9402" y="11990"/>
                    <a:pt x="9438" y="11835"/>
                  </a:cubicBezTo>
                  <a:cubicBezTo>
                    <a:pt x="9480" y="11954"/>
                    <a:pt x="9521" y="12062"/>
                    <a:pt x="9653" y="12091"/>
                  </a:cubicBezTo>
                  <a:cubicBezTo>
                    <a:pt x="9605" y="12139"/>
                    <a:pt x="9557" y="12187"/>
                    <a:pt x="9509" y="12235"/>
                  </a:cubicBezTo>
                  <a:cubicBezTo>
                    <a:pt x="9545" y="12258"/>
                    <a:pt x="9581" y="12282"/>
                    <a:pt x="9617" y="12312"/>
                  </a:cubicBezTo>
                  <a:cubicBezTo>
                    <a:pt x="9653" y="12282"/>
                    <a:pt x="9682" y="12252"/>
                    <a:pt x="9712" y="12229"/>
                  </a:cubicBezTo>
                  <a:cubicBezTo>
                    <a:pt x="9796" y="12169"/>
                    <a:pt x="9796" y="12175"/>
                    <a:pt x="9682" y="12080"/>
                  </a:cubicBezTo>
                  <a:cubicBezTo>
                    <a:pt x="9843" y="11954"/>
                    <a:pt x="10010" y="11829"/>
                    <a:pt x="10165" y="11704"/>
                  </a:cubicBezTo>
                  <a:cubicBezTo>
                    <a:pt x="10237" y="11644"/>
                    <a:pt x="10296" y="11644"/>
                    <a:pt x="10356" y="11704"/>
                  </a:cubicBezTo>
                  <a:lnTo>
                    <a:pt x="10356" y="11704"/>
                  </a:lnTo>
                  <a:cubicBezTo>
                    <a:pt x="10326" y="11573"/>
                    <a:pt x="10392" y="11495"/>
                    <a:pt x="10547" y="11418"/>
                  </a:cubicBezTo>
                  <a:cubicBezTo>
                    <a:pt x="10523" y="11489"/>
                    <a:pt x="10523" y="11531"/>
                    <a:pt x="10499" y="11561"/>
                  </a:cubicBezTo>
                  <a:cubicBezTo>
                    <a:pt x="10457" y="11614"/>
                    <a:pt x="10404" y="11656"/>
                    <a:pt x="10356" y="11704"/>
                  </a:cubicBezTo>
                  <a:lnTo>
                    <a:pt x="10356" y="11704"/>
                  </a:lnTo>
                  <a:lnTo>
                    <a:pt x="10350" y="11704"/>
                  </a:lnTo>
                  <a:cubicBezTo>
                    <a:pt x="10285" y="11752"/>
                    <a:pt x="10213" y="11805"/>
                    <a:pt x="10141" y="11853"/>
                  </a:cubicBezTo>
                  <a:cubicBezTo>
                    <a:pt x="10296" y="11769"/>
                    <a:pt x="10565" y="11883"/>
                    <a:pt x="10559" y="11591"/>
                  </a:cubicBezTo>
                  <a:cubicBezTo>
                    <a:pt x="10875" y="11597"/>
                    <a:pt x="10857" y="11322"/>
                    <a:pt x="10964" y="11149"/>
                  </a:cubicBezTo>
                  <a:cubicBezTo>
                    <a:pt x="11071" y="11132"/>
                    <a:pt x="11149" y="11084"/>
                    <a:pt x="11209" y="10965"/>
                  </a:cubicBezTo>
                  <a:cubicBezTo>
                    <a:pt x="11286" y="10822"/>
                    <a:pt x="11155" y="10756"/>
                    <a:pt x="11113" y="10619"/>
                  </a:cubicBezTo>
                  <a:cubicBezTo>
                    <a:pt x="11286" y="10595"/>
                    <a:pt x="11304" y="10428"/>
                    <a:pt x="11399" y="10327"/>
                  </a:cubicBezTo>
                  <a:cubicBezTo>
                    <a:pt x="11441" y="10285"/>
                    <a:pt x="11441" y="10178"/>
                    <a:pt x="11483" y="10166"/>
                  </a:cubicBezTo>
                  <a:cubicBezTo>
                    <a:pt x="11626" y="10118"/>
                    <a:pt x="11650" y="9975"/>
                    <a:pt x="11733" y="9886"/>
                  </a:cubicBezTo>
                  <a:cubicBezTo>
                    <a:pt x="11799" y="9814"/>
                    <a:pt x="11841" y="9725"/>
                    <a:pt x="11924" y="9659"/>
                  </a:cubicBezTo>
                  <a:cubicBezTo>
                    <a:pt x="12013" y="9587"/>
                    <a:pt x="12121" y="9462"/>
                    <a:pt x="12115" y="9367"/>
                  </a:cubicBezTo>
                  <a:cubicBezTo>
                    <a:pt x="12103" y="9152"/>
                    <a:pt x="12252" y="8991"/>
                    <a:pt x="12276" y="8789"/>
                  </a:cubicBezTo>
                  <a:cubicBezTo>
                    <a:pt x="12288" y="8705"/>
                    <a:pt x="12347" y="8663"/>
                    <a:pt x="12437" y="8687"/>
                  </a:cubicBezTo>
                  <a:cubicBezTo>
                    <a:pt x="12443" y="8693"/>
                    <a:pt x="12455" y="8669"/>
                    <a:pt x="12461" y="8657"/>
                  </a:cubicBezTo>
                  <a:cubicBezTo>
                    <a:pt x="12437" y="8628"/>
                    <a:pt x="12413" y="8598"/>
                    <a:pt x="12413" y="8592"/>
                  </a:cubicBezTo>
                  <a:cubicBezTo>
                    <a:pt x="12473" y="8514"/>
                    <a:pt x="12544" y="8455"/>
                    <a:pt x="12568" y="8389"/>
                  </a:cubicBezTo>
                  <a:cubicBezTo>
                    <a:pt x="12598" y="8270"/>
                    <a:pt x="12753" y="8204"/>
                    <a:pt x="12693" y="8055"/>
                  </a:cubicBezTo>
                  <a:cubicBezTo>
                    <a:pt x="12687" y="8037"/>
                    <a:pt x="12729" y="7990"/>
                    <a:pt x="12753" y="7984"/>
                  </a:cubicBezTo>
                  <a:cubicBezTo>
                    <a:pt x="12926" y="7960"/>
                    <a:pt x="12896" y="7853"/>
                    <a:pt x="12878" y="7769"/>
                  </a:cubicBezTo>
                  <a:close/>
                  <a:moveTo>
                    <a:pt x="871" y="7811"/>
                  </a:moveTo>
                  <a:cubicBezTo>
                    <a:pt x="948" y="7751"/>
                    <a:pt x="1008" y="7709"/>
                    <a:pt x="1073" y="7757"/>
                  </a:cubicBezTo>
                  <a:cubicBezTo>
                    <a:pt x="1097" y="7775"/>
                    <a:pt x="1091" y="7835"/>
                    <a:pt x="1103" y="7906"/>
                  </a:cubicBezTo>
                  <a:cubicBezTo>
                    <a:pt x="1014" y="7870"/>
                    <a:pt x="954" y="7847"/>
                    <a:pt x="871" y="7811"/>
                  </a:cubicBezTo>
                  <a:close/>
                  <a:moveTo>
                    <a:pt x="5932" y="1390"/>
                  </a:moveTo>
                  <a:cubicBezTo>
                    <a:pt x="5986" y="1473"/>
                    <a:pt x="5968" y="1533"/>
                    <a:pt x="5879" y="1563"/>
                  </a:cubicBezTo>
                  <a:cubicBezTo>
                    <a:pt x="5897" y="1503"/>
                    <a:pt x="5914" y="1449"/>
                    <a:pt x="5932" y="1390"/>
                  </a:cubicBezTo>
                  <a:close/>
                  <a:moveTo>
                    <a:pt x="5277" y="3846"/>
                  </a:moveTo>
                  <a:cubicBezTo>
                    <a:pt x="5271" y="3840"/>
                    <a:pt x="5265" y="3834"/>
                    <a:pt x="5253" y="3822"/>
                  </a:cubicBezTo>
                  <a:cubicBezTo>
                    <a:pt x="5282" y="3798"/>
                    <a:pt x="5312" y="3775"/>
                    <a:pt x="5336" y="3751"/>
                  </a:cubicBezTo>
                  <a:cubicBezTo>
                    <a:pt x="5348" y="3757"/>
                    <a:pt x="5354" y="3769"/>
                    <a:pt x="5360" y="3775"/>
                  </a:cubicBezTo>
                  <a:cubicBezTo>
                    <a:pt x="5330" y="3798"/>
                    <a:pt x="5306" y="3822"/>
                    <a:pt x="5277" y="3852"/>
                  </a:cubicBezTo>
                  <a:close/>
                  <a:moveTo>
                    <a:pt x="6344" y="1491"/>
                  </a:moveTo>
                  <a:cubicBezTo>
                    <a:pt x="6302" y="1354"/>
                    <a:pt x="6338" y="1235"/>
                    <a:pt x="6451" y="1145"/>
                  </a:cubicBezTo>
                  <a:cubicBezTo>
                    <a:pt x="6391" y="1062"/>
                    <a:pt x="6368" y="955"/>
                    <a:pt x="6499" y="925"/>
                  </a:cubicBezTo>
                  <a:cubicBezTo>
                    <a:pt x="6630" y="895"/>
                    <a:pt x="6606" y="1026"/>
                    <a:pt x="6612" y="1104"/>
                  </a:cubicBezTo>
                  <a:cubicBezTo>
                    <a:pt x="6725" y="1116"/>
                    <a:pt x="6803" y="1169"/>
                    <a:pt x="6844" y="1265"/>
                  </a:cubicBezTo>
                  <a:cubicBezTo>
                    <a:pt x="6695" y="1384"/>
                    <a:pt x="6540" y="1485"/>
                    <a:pt x="6344" y="1491"/>
                  </a:cubicBezTo>
                  <a:close/>
                  <a:moveTo>
                    <a:pt x="4615" y="11316"/>
                  </a:moveTo>
                  <a:cubicBezTo>
                    <a:pt x="4543" y="11233"/>
                    <a:pt x="4472" y="11155"/>
                    <a:pt x="4400" y="11072"/>
                  </a:cubicBezTo>
                  <a:cubicBezTo>
                    <a:pt x="4412" y="11060"/>
                    <a:pt x="4424" y="11054"/>
                    <a:pt x="4436" y="11042"/>
                  </a:cubicBezTo>
                  <a:cubicBezTo>
                    <a:pt x="4513" y="11114"/>
                    <a:pt x="4597" y="11191"/>
                    <a:pt x="4674" y="11263"/>
                  </a:cubicBezTo>
                  <a:cubicBezTo>
                    <a:pt x="4656" y="11281"/>
                    <a:pt x="4639" y="11299"/>
                    <a:pt x="4615" y="11316"/>
                  </a:cubicBezTo>
                  <a:close/>
                  <a:moveTo>
                    <a:pt x="4806" y="10738"/>
                  </a:moveTo>
                  <a:lnTo>
                    <a:pt x="4859" y="10738"/>
                  </a:lnTo>
                  <a:cubicBezTo>
                    <a:pt x="4853" y="10839"/>
                    <a:pt x="4853" y="10941"/>
                    <a:pt x="4847" y="11048"/>
                  </a:cubicBezTo>
                  <a:cubicBezTo>
                    <a:pt x="4758" y="10994"/>
                    <a:pt x="4746" y="10893"/>
                    <a:pt x="4806" y="10738"/>
                  </a:cubicBezTo>
                  <a:close/>
                  <a:moveTo>
                    <a:pt x="5032" y="11495"/>
                  </a:moveTo>
                  <a:cubicBezTo>
                    <a:pt x="5020" y="11477"/>
                    <a:pt x="5008" y="11454"/>
                    <a:pt x="4996" y="11430"/>
                  </a:cubicBezTo>
                  <a:cubicBezTo>
                    <a:pt x="5014" y="11424"/>
                    <a:pt x="5032" y="11406"/>
                    <a:pt x="5050" y="11412"/>
                  </a:cubicBezTo>
                  <a:cubicBezTo>
                    <a:pt x="5062" y="11412"/>
                    <a:pt x="5074" y="11436"/>
                    <a:pt x="5092" y="11459"/>
                  </a:cubicBezTo>
                  <a:cubicBezTo>
                    <a:pt x="5068" y="11477"/>
                    <a:pt x="5050" y="11489"/>
                    <a:pt x="5032" y="11495"/>
                  </a:cubicBezTo>
                  <a:close/>
                  <a:moveTo>
                    <a:pt x="9742" y="1098"/>
                  </a:moveTo>
                  <a:cubicBezTo>
                    <a:pt x="9760" y="1145"/>
                    <a:pt x="9778" y="1181"/>
                    <a:pt x="9778" y="1211"/>
                  </a:cubicBezTo>
                  <a:cubicBezTo>
                    <a:pt x="9772" y="1223"/>
                    <a:pt x="9712" y="1253"/>
                    <a:pt x="9700" y="1241"/>
                  </a:cubicBezTo>
                  <a:cubicBezTo>
                    <a:pt x="9676" y="1223"/>
                    <a:pt x="9659" y="1187"/>
                    <a:pt x="9653" y="1151"/>
                  </a:cubicBezTo>
                  <a:cubicBezTo>
                    <a:pt x="9653" y="1139"/>
                    <a:pt x="9700" y="1121"/>
                    <a:pt x="9742" y="1098"/>
                  </a:cubicBezTo>
                  <a:close/>
                  <a:moveTo>
                    <a:pt x="5968" y="11805"/>
                  </a:moveTo>
                  <a:cubicBezTo>
                    <a:pt x="6069" y="11829"/>
                    <a:pt x="6063" y="11656"/>
                    <a:pt x="6201" y="11710"/>
                  </a:cubicBezTo>
                  <a:cubicBezTo>
                    <a:pt x="6314" y="11752"/>
                    <a:pt x="6475" y="11668"/>
                    <a:pt x="6570" y="11829"/>
                  </a:cubicBezTo>
                  <a:cubicBezTo>
                    <a:pt x="6523" y="11871"/>
                    <a:pt x="6481" y="11919"/>
                    <a:pt x="6421" y="11978"/>
                  </a:cubicBezTo>
                  <a:cubicBezTo>
                    <a:pt x="6385" y="11913"/>
                    <a:pt x="6362" y="11859"/>
                    <a:pt x="6338" y="11817"/>
                  </a:cubicBezTo>
                  <a:cubicBezTo>
                    <a:pt x="6218" y="11829"/>
                    <a:pt x="6099" y="11847"/>
                    <a:pt x="5980" y="11865"/>
                  </a:cubicBezTo>
                  <a:cubicBezTo>
                    <a:pt x="5974" y="11841"/>
                    <a:pt x="5974" y="11823"/>
                    <a:pt x="5968" y="11805"/>
                  </a:cubicBezTo>
                  <a:close/>
                  <a:moveTo>
                    <a:pt x="6284" y="12145"/>
                  </a:moveTo>
                  <a:cubicBezTo>
                    <a:pt x="6135" y="12193"/>
                    <a:pt x="6046" y="12127"/>
                    <a:pt x="5920" y="12097"/>
                  </a:cubicBezTo>
                  <a:cubicBezTo>
                    <a:pt x="6201" y="11925"/>
                    <a:pt x="6368" y="11954"/>
                    <a:pt x="6636" y="12264"/>
                  </a:cubicBezTo>
                  <a:cubicBezTo>
                    <a:pt x="6517" y="12217"/>
                    <a:pt x="6379" y="12115"/>
                    <a:pt x="6284" y="12145"/>
                  </a:cubicBezTo>
                  <a:close/>
                  <a:moveTo>
                    <a:pt x="7035" y="11555"/>
                  </a:moveTo>
                  <a:cubicBezTo>
                    <a:pt x="6958" y="11549"/>
                    <a:pt x="6880" y="11549"/>
                    <a:pt x="6791" y="11543"/>
                  </a:cubicBezTo>
                  <a:cubicBezTo>
                    <a:pt x="6809" y="11412"/>
                    <a:pt x="6898" y="11430"/>
                    <a:pt x="6952" y="11418"/>
                  </a:cubicBezTo>
                  <a:cubicBezTo>
                    <a:pt x="6982" y="11412"/>
                    <a:pt x="7023" y="11459"/>
                    <a:pt x="7059" y="11483"/>
                  </a:cubicBezTo>
                  <a:cubicBezTo>
                    <a:pt x="7047" y="11507"/>
                    <a:pt x="7041" y="11531"/>
                    <a:pt x="7035" y="11549"/>
                  </a:cubicBezTo>
                  <a:close/>
                  <a:moveTo>
                    <a:pt x="7363" y="12700"/>
                  </a:moveTo>
                  <a:cubicBezTo>
                    <a:pt x="7429" y="12628"/>
                    <a:pt x="7482" y="12592"/>
                    <a:pt x="7578" y="12676"/>
                  </a:cubicBezTo>
                  <a:cubicBezTo>
                    <a:pt x="7500" y="12759"/>
                    <a:pt x="7441" y="12771"/>
                    <a:pt x="7363" y="12700"/>
                  </a:cubicBezTo>
                  <a:close/>
                  <a:moveTo>
                    <a:pt x="7775" y="12670"/>
                  </a:moveTo>
                  <a:cubicBezTo>
                    <a:pt x="7745" y="12634"/>
                    <a:pt x="7727" y="12616"/>
                    <a:pt x="7715" y="12604"/>
                  </a:cubicBezTo>
                  <a:cubicBezTo>
                    <a:pt x="7733" y="12592"/>
                    <a:pt x="7751" y="12568"/>
                    <a:pt x="7763" y="12574"/>
                  </a:cubicBezTo>
                  <a:cubicBezTo>
                    <a:pt x="7786" y="12580"/>
                    <a:pt x="7804" y="12598"/>
                    <a:pt x="7816" y="12622"/>
                  </a:cubicBezTo>
                  <a:cubicBezTo>
                    <a:pt x="7822" y="12628"/>
                    <a:pt x="7792" y="12652"/>
                    <a:pt x="7775" y="12670"/>
                  </a:cubicBezTo>
                  <a:close/>
                  <a:moveTo>
                    <a:pt x="11769" y="1730"/>
                  </a:moveTo>
                  <a:cubicBezTo>
                    <a:pt x="11757" y="1718"/>
                    <a:pt x="11757" y="1688"/>
                    <a:pt x="11733" y="1604"/>
                  </a:cubicBezTo>
                  <a:cubicBezTo>
                    <a:pt x="11811" y="1658"/>
                    <a:pt x="11847" y="1688"/>
                    <a:pt x="11882" y="1712"/>
                  </a:cubicBezTo>
                  <a:cubicBezTo>
                    <a:pt x="11870" y="1730"/>
                    <a:pt x="11858" y="1747"/>
                    <a:pt x="11847" y="1765"/>
                  </a:cubicBezTo>
                  <a:cubicBezTo>
                    <a:pt x="11823" y="1753"/>
                    <a:pt x="11787" y="1747"/>
                    <a:pt x="11769" y="1730"/>
                  </a:cubicBezTo>
                  <a:close/>
                  <a:moveTo>
                    <a:pt x="8830" y="11728"/>
                  </a:moveTo>
                  <a:cubicBezTo>
                    <a:pt x="8830" y="11716"/>
                    <a:pt x="8830" y="11704"/>
                    <a:pt x="8830" y="11692"/>
                  </a:cubicBezTo>
                  <a:cubicBezTo>
                    <a:pt x="8883" y="11692"/>
                    <a:pt x="8937" y="11686"/>
                    <a:pt x="8991" y="11680"/>
                  </a:cubicBezTo>
                  <a:cubicBezTo>
                    <a:pt x="8991" y="11692"/>
                    <a:pt x="8991" y="11704"/>
                    <a:pt x="8991" y="11716"/>
                  </a:cubicBezTo>
                  <a:lnTo>
                    <a:pt x="8830" y="11728"/>
                  </a:lnTo>
                  <a:close/>
                  <a:moveTo>
                    <a:pt x="12628" y="2487"/>
                  </a:moveTo>
                  <a:cubicBezTo>
                    <a:pt x="12806" y="2534"/>
                    <a:pt x="12800" y="2666"/>
                    <a:pt x="12789" y="2809"/>
                  </a:cubicBezTo>
                  <a:cubicBezTo>
                    <a:pt x="12669" y="2767"/>
                    <a:pt x="12645" y="2725"/>
                    <a:pt x="12628" y="2487"/>
                  </a:cubicBezTo>
                  <a:close/>
                  <a:moveTo>
                    <a:pt x="12574" y="3357"/>
                  </a:moveTo>
                  <a:cubicBezTo>
                    <a:pt x="12657" y="3292"/>
                    <a:pt x="12717" y="3244"/>
                    <a:pt x="12789" y="3184"/>
                  </a:cubicBezTo>
                  <a:cubicBezTo>
                    <a:pt x="12771" y="3298"/>
                    <a:pt x="12699" y="3351"/>
                    <a:pt x="12574" y="3357"/>
                  </a:cubicBezTo>
                  <a:close/>
                  <a:moveTo>
                    <a:pt x="10761" y="11030"/>
                  </a:moveTo>
                  <a:cubicBezTo>
                    <a:pt x="10821" y="10983"/>
                    <a:pt x="10869" y="10953"/>
                    <a:pt x="10916" y="10911"/>
                  </a:cubicBezTo>
                  <a:cubicBezTo>
                    <a:pt x="10934" y="11012"/>
                    <a:pt x="10881" y="11054"/>
                    <a:pt x="10761" y="110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30" name="Google Shape;2730;p22"/>
            <p:cNvGrpSpPr/>
            <p:nvPr/>
          </p:nvGrpSpPr>
          <p:grpSpPr>
            <a:xfrm rot="-2093543">
              <a:off x="7271918" y="3912611"/>
              <a:ext cx="1387655" cy="1383588"/>
              <a:chOff x="3918325" y="1776454"/>
              <a:chExt cx="515883" cy="514371"/>
            </a:xfrm>
          </p:grpSpPr>
          <p:sp>
            <p:nvSpPr>
              <p:cNvPr id="2731" name="Google Shape;2731;p22"/>
              <p:cNvSpPr/>
              <p:nvPr/>
            </p:nvSpPr>
            <p:spPr>
              <a:xfrm>
                <a:off x="4013275" y="2241175"/>
                <a:ext cx="175" cy="175"/>
              </a:xfrm>
              <a:custGeom>
                <a:rect b="b" l="l" r="r" t="t"/>
                <a:pathLst>
                  <a:path extrusionOk="0" h="7" w="7">
                    <a:moveTo>
                      <a:pt x="1" y="0"/>
                    </a:moveTo>
                    <a:cubicBezTo>
                      <a:pt x="1" y="0"/>
                      <a:pt x="1" y="6"/>
                      <a:pt x="1" y="6"/>
                    </a:cubicBezTo>
                    <a:cubicBezTo>
                      <a:pt x="1" y="0"/>
                      <a:pt x="7" y="0"/>
                      <a:pt x="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22"/>
              <p:cNvSpPr/>
              <p:nvPr/>
            </p:nvSpPr>
            <p:spPr>
              <a:xfrm>
                <a:off x="4006125" y="2247725"/>
                <a:ext cx="175" cy="475"/>
              </a:xfrm>
              <a:custGeom>
                <a:rect b="b" l="l" r="r" t="t"/>
                <a:pathLst>
                  <a:path extrusionOk="0" h="19" w="7">
                    <a:moveTo>
                      <a:pt x="0" y="1"/>
                    </a:moveTo>
                    <a:lnTo>
                      <a:pt x="0" y="13"/>
                    </a:lnTo>
                    <a:cubicBezTo>
                      <a:pt x="0" y="13"/>
                      <a:pt x="0" y="19"/>
                      <a:pt x="6" y="19"/>
                    </a:cubicBezTo>
                    <a:cubicBezTo>
                      <a:pt x="6" y="13"/>
                      <a:pt x="6" y="13"/>
                      <a:pt x="6" y="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22"/>
              <p:cNvSpPr/>
              <p:nvPr/>
            </p:nvSpPr>
            <p:spPr>
              <a:xfrm>
                <a:off x="4003725" y="2240600"/>
                <a:ext cx="9575" cy="7150"/>
              </a:xfrm>
              <a:custGeom>
                <a:rect b="b" l="l" r="r" t="t"/>
                <a:pathLst>
                  <a:path extrusionOk="0" h="286" w="383">
                    <a:moveTo>
                      <a:pt x="277" y="0"/>
                    </a:moveTo>
                    <a:cubicBezTo>
                      <a:pt x="155" y="0"/>
                      <a:pt x="101" y="136"/>
                      <a:pt x="1" y="202"/>
                    </a:cubicBezTo>
                    <a:cubicBezTo>
                      <a:pt x="43" y="238"/>
                      <a:pt x="67" y="262"/>
                      <a:pt x="96" y="286"/>
                    </a:cubicBezTo>
                    <a:cubicBezTo>
                      <a:pt x="84" y="184"/>
                      <a:pt x="156" y="143"/>
                      <a:pt x="239" y="119"/>
                    </a:cubicBezTo>
                    <a:cubicBezTo>
                      <a:pt x="299" y="101"/>
                      <a:pt x="377" y="113"/>
                      <a:pt x="383" y="29"/>
                    </a:cubicBezTo>
                    <a:cubicBezTo>
                      <a:pt x="342" y="9"/>
                      <a:pt x="307" y="0"/>
                      <a:pt x="2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22"/>
              <p:cNvSpPr/>
              <p:nvPr/>
            </p:nvSpPr>
            <p:spPr>
              <a:xfrm>
                <a:off x="4005075" y="2248175"/>
                <a:ext cx="4050" cy="4650"/>
              </a:xfrm>
              <a:custGeom>
                <a:rect b="b" l="l" r="r" t="t"/>
                <a:pathLst>
                  <a:path extrusionOk="0" h="186" w="162">
                    <a:moveTo>
                      <a:pt x="48" y="1"/>
                    </a:moveTo>
                    <a:cubicBezTo>
                      <a:pt x="30" y="48"/>
                      <a:pt x="13" y="102"/>
                      <a:pt x="1" y="156"/>
                    </a:cubicBezTo>
                    <a:cubicBezTo>
                      <a:pt x="13" y="162"/>
                      <a:pt x="25" y="174"/>
                      <a:pt x="36" y="185"/>
                    </a:cubicBezTo>
                    <a:cubicBezTo>
                      <a:pt x="78" y="150"/>
                      <a:pt x="120" y="114"/>
                      <a:pt x="162" y="84"/>
                    </a:cubicBezTo>
                    <a:cubicBezTo>
                      <a:pt x="126" y="54"/>
                      <a:pt x="84" y="24"/>
                      <a:pt x="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22"/>
              <p:cNvSpPr/>
              <p:nvPr/>
            </p:nvSpPr>
            <p:spPr>
              <a:xfrm>
                <a:off x="4009100" y="2250125"/>
                <a:ext cx="325" cy="175"/>
              </a:xfrm>
              <a:custGeom>
                <a:rect b="b" l="l" r="r" t="t"/>
                <a:pathLst>
                  <a:path extrusionOk="0" h="7" w="13">
                    <a:moveTo>
                      <a:pt x="1" y="0"/>
                    </a:moveTo>
                    <a:lnTo>
                      <a:pt x="1" y="6"/>
                    </a:lnTo>
                    <a:lnTo>
                      <a:pt x="13" y="6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22"/>
              <p:cNvSpPr/>
              <p:nvPr/>
            </p:nvSpPr>
            <p:spPr>
              <a:xfrm>
                <a:off x="3918325" y="2285300"/>
                <a:ext cx="5400" cy="5525"/>
              </a:xfrm>
              <a:custGeom>
                <a:rect b="b" l="l" r="r" t="t"/>
                <a:pathLst>
                  <a:path extrusionOk="0" h="221" w="216">
                    <a:moveTo>
                      <a:pt x="138" y="0"/>
                    </a:moveTo>
                    <a:cubicBezTo>
                      <a:pt x="90" y="84"/>
                      <a:pt x="49" y="149"/>
                      <a:pt x="1" y="221"/>
                    </a:cubicBezTo>
                    <a:lnTo>
                      <a:pt x="7" y="221"/>
                    </a:lnTo>
                    <a:cubicBezTo>
                      <a:pt x="60" y="221"/>
                      <a:pt x="90" y="191"/>
                      <a:pt x="114" y="167"/>
                    </a:cubicBezTo>
                    <a:cubicBezTo>
                      <a:pt x="144" y="143"/>
                      <a:pt x="180" y="125"/>
                      <a:pt x="215" y="101"/>
                    </a:cubicBezTo>
                    <a:cubicBezTo>
                      <a:pt x="192" y="72"/>
                      <a:pt x="168" y="42"/>
                      <a:pt x="1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7" name="Google Shape;2737;p22"/>
              <p:cNvSpPr/>
              <p:nvPr/>
            </p:nvSpPr>
            <p:spPr>
              <a:xfrm>
                <a:off x="4204806" y="1857712"/>
                <a:ext cx="39276" cy="87914"/>
              </a:xfrm>
              <a:custGeom>
                <a:rect b="b" l="l" r="r" t="t"/>
                <a:pathLst>
                  <a:path extrusionOk="0" h="2404" w="1074">
                    <a:moveTo>
                      <a:pt x="674" y="1"/>
                    </a:moveTo>
                    <a:cubicBezTo>
                      <a:pt x="614" y="126"/>
                      <a:pt x="567" y="233"/>
                      <a:pt x="519" y="346"/>
                    </a:cubicBezTo>
                    <a:cubicBezTo>
                      <a:pt x="435" y="287"/>
                      <a:pt x="376" y="245"/>
                      <a:pt x="310" y="197"/>
                    </a:cubicBezTo>
                    <a:cubicBezTo>
                      <a:pt x="251" y="293"/>
                      <a:pt x="203" y="358"/>
                      <a:pt x="167" y="424"/>
                    </a:cubicBezTo>
                    <a:cubicBezTo>
                      <a:pt x="137" y="472"/>
                      <a:pt x="108" y="537"/>
                      <a:pt x="113" y="579"/>
                    </a:cubicBezTo>
                    <a:cubicBezTo>
                      <a:pt x="167" y="782"/>
                      <a:pt x="66" y="949"/>
                      <a:pt x="24" y="1133"/>
                    </a:cubicBezTo>
                    <a:cubicBezTo>
                      <a:pt x="12" y="1181"/>
                      <a:pt x="0" y="1253"/>
                      <a:pt x="24" y="1288"/>
                    </a:cubicBezTo>
                    <a:cubicBezTo>
                      <a:pt x="60" y="1348"/>
                      <a:pt x="36" y="1402"/>
                      <a:pt x="42" y="1461"/>
                    </a:cubicBezTo>
                    <a:cubicBezTo>
                      <a:pt x="60" y="1747"/>
                      <a:pt x="66" y="2034"/>
                      <a:pt x="263" y="2272"/>
                    </a:cubicBezTo>
                    <a:cubicBezTo>
                      <a:pt x="286" y="2308"/>
                      <a:pt x="286" y="2362"/>
                      <a:pt x="298" y="2403"/>
                    </a:cubicBezTo>
                    <a:cubicBezTo>
                      <a:pt x="513" y="2403"/>
                      <a:pt x="513" y="2397"/>
                      <a:pt x="608" y="2230"/>
                    </a:cubicBezTo>
                    <a:cubicBezTo>
                      <a:pt x="619" y="2214"/>
                      <a:pt x="641" y="2182"/>
                      <a:pt x="648" y="2182"/>
                    </a:cubicBezTo>
                    <a:cubicBezTo>
                      <a:pt x="649" y="2182"/>
                      <a:pt x="650" y="2182"/>
                      <a:pt x="650" y="2183"/>
                    </a:cubicBezTo>
                    <a:cubicBezTo>
                      <a:pt x="668" y="2188"/>
                      <a:pt x="683" y="2190"/>
                      <a:pt x="696" y="2190"/>
                    </a:cubicBezTo>
                    <a:cubicBezTo>
                      <a:pt x="778" y="2190"/>
                      <a:pt x="772" y="2101"/>
                      <a:pt x="787" y="2040"/>
                    </a:cubicBezTo>
                    <a:cubicBezTo>
                      <a:pt x="841" y="1837"/>
                      <a:pt x="847" y="1604"/>
                      <a:pt x="942" y="1426"/>
                    </a:cubicBezTo>
                    <a:cubicBezTo>
                      <a:pt x="1038" y="1265"/>
                      <a:pt x="1008" y="1121"/>
                      <a:pt x="996" y="966"/>
                    </a:cubicBezTo>
                    <a:cubicBezTo>
                      <a:pt x="990" y="907"/>
                      <a:pt x="996" y="847"/>
                      <a:pt x="1008" y="782"/>
                    </a:cubicBezTo>
                    <a:cubicBezTo>
                      <a:pt x="1026" y="662"/>
                      <a:pt x="1073" y="531"/>
                      <a:pt x="972" y="436"/>
                    </a:cubicBezTo>
                    <a:cubicBezTo>
                      <a:pt x="877" y="334"/>
                      <a:pt x="835" y="203"/>
                      <a:pt x="757" y="102"/>
                    </a:cubicBezTo>
                    <a:cubicBezTo>
                      <a:pt x="734" y="66"/>
                      <a:pt x="704" y="36"/>
                      <a:pt x="6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8" name="Google Shape;2738;p22"/>
              <p:cNvSpPr/>
              <p:nvPr/>
            </p:nvSpPr>
            <p:spPr>
              <a:xfrm>
                <a:off x="4074398" y="1776454"/>
                <a:ext cx="66119" cy="52222"/>
              </a:xfrm>
              <a:custGeom>
                <a:rect b="b" l="l" r="r" t="t"/>
                <a:pathLst>
                  <a:path extrusionOk="0" h="1428" w="1808">
                    <a:moveTo>
                      <a:pt x="1354" y="893"/>
                    </a:moveTo>
                    <a:lnTo>
                      <a:pt x="1611" y="917"/>
                    </a:lnTo>
                    <a:cubicBezTo>
                      <a:pt x="1611" y="935"/>
                      <a:pt x="1611" y="953"/>
                      <a:pt x="1605" y="977"/>
                    </a:cubicBezTo>
                    <a:cubicBezTo>
                      <a:pt x="1521" y="965"/>
                      <a:pt x="1432" y="953"/>
                      <a:pt x="1348" y="947"/>
                    </a:cubicBezTo>
                    <a:cubicBezTo>
                      <a:pt x="1348" y="929"/>
                      <a:pt x="1348" y="911"/>
                      <a:pt x="1354" y="893"/>
                    </a:cubicBezTo>
                    <a:close/>
                    <a:moveTo>
                      <a:pt x="198" y="0"/>
                    </a:moveTo>
                    <a:cubicBezTo>
                      <a:pt x="134" y="0"/>
                      <a:pt x="78" y="25"/>
                      <a:pt x="25" y="70"/>
                    </a:cubicBezTo>
                    <a:cubicBezTo>
                      <a:pt x="19" y="202"/>
                      <a:pt x="1" y="333"/>
                      <a:pt x="13" y="458"/>
                    </a:cubicBezTo>
                    <a:cubicBezTo>
                      <a:pt x="25" y="655"/>
                      <a:pt x="13" y="851"/>
                      <a:pt x="204" y="1012"/>
                    </a:cubicBezTo>
                    <a:cubicBezTo>
                      <a:pt x="418" y="1197"/>
                      <a:pt x="681" y="1269"/>
                      <a:pt x="913" y="1406"/>
                    </a:cubicBezTo>
                    <a:cubicBezTo>
                      <a:pt x="939" y="1420"/>
                      <a:pt x="979" y="1427"/>
                      <a:pt x="1018" y="1427"/>
                    </a:cubicBezTo>
                    <a:cubicBezTo>
                      <a:pt x="1060" y="1427"/>
                      <a:pt x="1100" y="1419"/>
                      <a:pt x="1116" y="1400"/>
                    </a:cubicBezTo>
                    <a:cubicBezTo>
                      <a:pt x="1199" y="1304"/>
                      <a:pt x="1283" y="1281"/>
                      <a:pt x="1408" y="1275"/>
                    </a:cubicBezTo>
                    <a:cubicBezTo>
                      <a:pt x="1539" y="1269"/>
                      <a:pt x="1676" y="1209"/>
                      <a:pt x="1807" y="1173"/>
                    </a:cubicBezTo>
                    <a:cubicBezTo>
                      <a:pt x="1778" y="1120"/>
                      <a:pt x="1730" y="1078"/>
                      <a:pt x="1730" y="1036"/>
                    </a:cubicBezTo>
                    <a:cubicBezTo>
                      <a:pt x="1724" y="792"/>
                      <a:pt x="1730" y="786"/>
                      <a:pt x="1515" y="714"/>
                    </a:cubicBezTo>
                    <a:cubicBezTo>
                      <a:pt x="1474" y="696"/>
                      <a:pt x="1426" y="696"/>
                      <a:pt x="1360" y="678"/>
                    </a:cubicBezTo>
                    <a:cubicBezTo>
                      <a:pt x="1390" y="613"/>
                      <a:pt x="1414" y="565"/>
                      <a:pt x="1444" y="500"/>
                    </a:cubicBezTo>
                    <a:cubicBezTo>
                      <a:pt x="1485" y="553"/>
                      <a:pt x="1503" y="583"/>
                      <a:pt x="1509" y="595"/>
                    </a:cubicBezTo>
                    <a:cubicBezTo>
                      <a:pt x="1599" y="559"/>
                      <a:pt x="1676" y="523"/>
                      <a:pt x="1778" y="482"/>
                    </a:cubicBezTo>
                    <a:cubicBezTo>
                      <a:pt x="1748" y="420"/>
                      <a:pt x="1713" y="397"/>
                      <a:pt x="1674" y="397"/>
                    </a:cubicBezTo>
                    <a:cubicBezTo>
                      <a:pt x="1642" y="397"/>
                      <a:pt x="1607" y="412"/>
                      <a:pt x="1569" y="434"/>
                    </a:cubicBezTo>
                    <a:cubicBezTo>
                      <a:pt x="1444" y="297"/>
                      <a:pt x="1259" y="285"/>
                      <a:pt x="1092" y="231"/>
                    </a:cubicBezTo>
                    <a:cubicBezTo>
                      <a:pt x="1062" y="225"/>
                      <a:pt x="1044" y="172"/>
                      <a:pt x="1014" y="136"/>
                    </a:cubicBezTo>
                    <a:cubicBezTo>
                      <a:pt x="971" y="170"/>
                      <a:pt x="933" y="187"/>
                      <a:pt x="900" y="187"/>
                    </a:cubicBezTo>
                    <a:cubicBezTo>
                      <a:pt x="847" y="187"/>
                      <a:pt x="808" y="143"/>
                      <a:pt x="782" y="58"/>
                    </a:cubicBezTo>
                    <a:cubicBezTo>
                      <a:pt x="778" y="50"/>
                      <a:pt x="751" y="44"/>
                      <a:pt x="730" y="44"/>
                    </a:cubicBezTo>
                    <a:cubicBezTo>
                      <a:pt x="722" y="44"/>
                      <a:pt x="715" y="45"/>
                      <a:pt x="710" y="47"/>
                    </a:cubicBezTo>
                    <a:cubicBezTo>
                      <a:pt x="662" y="71"/>
                      <a:pt x="614" y="80"/>
                      <a:pt x="566" y="80"/>
                    </a:cubicBezTo>
                    <a:cubicBezTo>
                      <a:pt x="472" y="80"/>
                      <a:pt x="380" y="44"/>
                      <a:pt x="293" y="17"/>
                    </a:cubicBezTo>
                    <a:cubicBezTo>
                      <a:pt x="259" y="5"/>
                      <a:pt x="228" y="0"/>
                      <a:pt x="1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9" name="Google Shape;2739;p22"/>
              <p:cNvSpPr/>
              <p:nvPr/>
            </p:nvSpPr>
            <p:spPr>
              <a:xfrm>
                <a:off x="4063500" y="2020448"/>
                <a:ext cx="41690" cy="76468"/>
              </a:xfrm>
              <a:custGeom>
                <a:rect b="b" l="l" r="r" t="t"/>
                <a:pathLst>
                  <a:path extrusionOk="0" h="2091" w="1140">
                    <a:moveTo>
                      <a:pt x="553" y="1"/>
                    </a:moveTo>
                    <a:cubicBezTo>
                      <a:pt x="531" y="1"/>
                      <a:pt x="512" y="6"/>
                      <a:pt x="496" y="22"/>
                    </a:cubicBezTo>
                    <a:cubicBezTo>
                      <a:pt x="454" y="69"/>
                      <a:pt x="411" y="81"/>
                      <a:pt x="368" y="81"/>
                    </a:cubicBezTo>
                    <a:cubicBezTo>
                      <a:pt x="319" y="81"/>
                      <a:pt x="268" y="66"/>
                      <a:pt x="217" y="66"/>
                    </a:cubicBezTo>
                    <a:cubicBezTo>
                      <a:pt x="203" y="66"/>
                      <a:pt x="188" y="67"/>
                      <a:pt x="174" y="70"/>
                    </a:cubicBezTo>
                    <a:cubicBezTo>
                      <a:pt x="1" y="362"/>
                      <a:pt x="31" y="684"/>
                      <a:pt x="31" y="1006"/>
                    </a:cubicBezTo>
                    <a:cubicBezTo>
                      <a:pt x="25" y="1322"/>
                      <a:pt x="168" y="1602"/>
                      <a:pt x="221" y="1924"/>
                    </a:cubicBezTo>
                    <a:cubicBezTo>
                      <a:pt x="250" y="1913"/>
                      <a:pt x="273" y="1907"/>
                      <a:pt x="292" y="1907"/>
                    </a:cubicBezTo>
                    <a:cubicBezTo>
                      <a:pt x="373" y="1907"/>
                      <a:pt x="379" y="1999"/>
                      <a:pt x="388" y="2091"/>
                    </a:cubicBezTo>
                    <a:cubicBezTo>
                      <a:pt x="466" y="1918"/>
                      <a:pt x="770" y="1954"/>
                      <a:pt x="716" y="1691"/>
                    </a:cubicBezTo>
                    <a:cubicBezTo>
                      <a:pt x="776" y="1656"/>
                      <a:pt x="841" y="1620"/>
                      <a:pt x="901" y="1578"/>
                    </a:cubicBezTo>
                    <a:cubicBezTo>
                      <a:pt x="1002" y="1501"/>
                      <a:pt x="1068" y="1417"/>
                      <a:pt x="1062" y="1262"/>
                    </a:cubicBezTo>
                    <a:cubicBezTo>
                      <a:pt x="1050" y="1125"/>
                      <a:pt x="1104" y="988"/>
                      <a:pt x="1140" y="809"/>
                    </a:cubicBezTo>
                    <a:cubicBezTo>
                      <a:pt x="1128" y="785"/>
                      <a:pt x="1062" y="702"/>
                      <a:pt x="1080" y="654"/>
                    </a:cubicBezTo>
                    <a:cubicBezTo>
                      <a:pt x="1140" y="517"/>
                      <a:pt x="1038" y="445"/>
                      <a:pt x="997" y="350"/>
                    </a:cubicBezTo>
                    <a:cubicBezTo>
                      <a:pt x="955" y="237"/>
                      <a:pt x="782" y="189"/>
                      <a:pt x="824" y="22"/>
                    </a:cubicBezTo>
                    <a:cubicBezTo>
                      <a:pt x="824" y="22"/>
                      <a:pt x="800" y="3"/>
                      <a:pt x="791" y="3"/>
                    </a:cubicBezTo>
                    <a:cubicBezTo>
                      <a:pt x="789" y="3"/>
                      <a:pt x="788" y="4"/>
                      <a:pt x="788" y="4"/>
                    </a:cubicBezTo>
                    <a:cubicBezTo>
                      <a:pt x="763" y="20"/>
                      <a:pt x="737" y="25"/>
                      <a:pt x="711" y="25"/>
                    </a:cubicBezTo>
                    <a:cubicBezTo>
                      <a:pt x="656" y="25"/>
                      <a:pt x="599" y="1"/>
                      <a:pt x="5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22"/>
              <p:cNvSpPr/>
              <p:nvPr/>
            </p:nvSpPr>
            <p:spPr>
              <a:xfrm>
                <a:off x="4125230" y="2127890"/>
                <a:ext cx="71970" cy="52624"/>
              </a:xfrm>
              <a:custGeom>
                <a:rect b="b" l="l" r="r" t="t"/>
                <a:pathLst>
                  <a:path extrusionOk="0" h="1439" w="1968">
                    <a:moveTo>
                      <a:pt x="611" y="1"/>
                    </a:moveTo>
                    <a:cubicBezTo>
                      <a:pt x="539" y="1"/>
                      <a:pt x="464" y="6"/>
                      <a:pt x="388" y="17"/>
                    </a:cubicBezTo>
                    <a:cubicBezTo>
                      <a:pt x="352" y="214"/>
                      <a:pt x="173" y="417"/>
                      <a:pt x="340" y="667"/>
                    </a:cubicBezTo>
                    <a:cubicBezTo>
                      <a:pt x="262" y="625"/>
                      <a:pt x="185" y="584"/>
                      <a:pt x="101" y="542"/>
                    </a:cubicBezTo>
                    <a:lnTo>
                      <a:pt x="101" y="542"/>
                    </a:lnTo>
                    <a:cubicBezTo>
                      <a:pt x="0" y="673"/>
                      <a:pt x="84" y="745"/>
                      <a:pt x="173" y="804"/>
                    </a:cubicBezTo>
                    <a:cubicBezTo>
                      <a:pt x="352" y="924"/>
                      <a:pt x="531" y="1055"/>
                      <a:pt x="721" y="1150"/>
                    </a:cubicBezTo>
                    <a:cubicBezTo>
                      <a:pt x="965" y="1270"/>
                      <a:pt x="1202" y="1439"/>
                      <a:pt x="1481" y="1439"/>
                    </a:cubicBezTo>
                    <a:cubicBezTo>
                      <a:pt x="1563" y="1439"/>
                      <a:pt x="1650" y="1424"/>
                      <a:pt x="1741" y="1389"/>
                    </a:cubicBezTo>
                    <a:cubicBezTo>
                      <a:pt x="1711" y="1329"/>
                      <a:pt x="1681" y="1263"/>
                      <a:pt x="1652" y="1192"/>
                    </a:cubicBezTo>
                    <a:cubicBezTo>
                      <a:pt x="1711" y="1168"/>
                      <a:pt x="1765" y="1156"/>
                      <a:pt x="1818" y="1132"/>
                    </a:cubicBezTo>
                    <a:cubicBezTo>
                      <a:pt x="1753" y="1055"/>
                      <a:pt x="1717" y="989"/>
                      <a:pt x="1765" y="894"/>
                    </a:cubicBezTo>
                    <a:cubicBezTo>
                      <a:pt x="1782" y="855"/>
                      <a:pt x="1804" y="843"/>
                      <a:pt x="1827" y="843"/>
                    </a:cubicBezTo>
                    <a:cubicBezTo>
                      <a:pt x="1860" y="843"/>
                      <a:pt x="1897" y="868"/>
                      <a:pt x="1930" y="868"/>
                    </a:cubicBezTo>
                    <a:cubicBezTo>
                      <a:pt x="1943" y="868"/>
                      <a:pt x="1956" y="864"/>
                      <a:pt x="1968" y="852"/>
                    </a:cubicBezTo>
                    <a:cubicBezTo>
                      <a:pt x="1914" y="649"/>
                      <a:pt x="1705" y="590"/>
                      <a:pt x="1562" y="470"/>
                    </a:cubicBezTo>
                    <a:cubicBezTo>
                      <a:pt x="1604" y="429"/>
                      <a:pt x="1634" y="399"/>
                      <a:pt x="1663" y="363"/>
                    </a:cubicBezTo>
                    <a:cubicBezTo>
                      <a:pt x="1663" y="363"/>
                      <a:pt x="1660" y="356"/>
                      <a:pt x="1661" y="356"/>
                    </a:cubicBezTo>
                    <a:lnTo>
                      <a:pt x="1661" y="356"/>
                    </a:lnTo>
                    <a:cubicBezTo>
                      <a:pt x="1662" y="356"/>
                      <a:pt x="1663" y="357"/>
                      <a:pt x="1663" y="357"/>
                    </a:cubicBezTo>
                    <a:cubicBezTo>
                      <a:pt x="1662" y="356"/>
                      <a:pt x="1662" y="355"/>
                      <a:pt x="1661" y="355"/>
                    </a:cubicBezTo>
                    <a:lnTo>
                      <a:pt x="1661" y="355"/>
                    </a:lnTo>
                    <a:cubicBezTo>
                      <a:pt x="1661" y="355"/>
                      <a:pt x="1661" y="356"/>
                      <a:pt x="1661" y="356"/>
                    </a:cubicBezTo>
                    <a:lnTo>
                      <a:pt x="1661" y="356"/>
                    </a:lnTo>
                    <a:cubicBezTo>
                      <a:pt x="1331" y="151"/>
                      <a:pt x="996" y="1"/>
                      <a:pt x="6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22"/>
              <p:cNvSpPr/>
              <p:nvPr/>
            </p:nvSpPr>
            <p:spPr>
              <a:xfrm>
                <a:off x="4378549" y="1892161"/>
                <a:ext cx="55660" cy="66119"/>
              </a:xfrm>
              <a:custGeom>
                <a:rect b="b" l="l" r="r" t="t"/>
                <a:pathLst>
                  <a:path extrusionOk="0" h="1808" w="1522">
                    <a:moveTo>
                      <a:pt x="1241" y="1"/>
                    </a:moveTo>
                    <a:cubicBezTo>
                      <a:pt x="1014" y="7"/>
                      <a:pt x="830" y="48"/>
                      <a:pt x="710" y="245"/>
                    </a:cubicBezTo>
                    <a:cubicBezTo>
                      <a:pt x="675" y="299"/>
                      <a:pt x="609" y="329"/>
                      <a:pt x="561" y="370"/>
                    </a:cubicBezTo>
                    <a:cubicBezTo>
                      <a:pt x="418" y="489"/>
                      <a:pt x="281" y="615"/>
                      <a:pt x="144" y="740"/>
                    </a:cubicBezTo>
                    <a:cubicBezTo>
                      <a:pt x="108" y="782"/>
                      <a:pt x="78" y="835"/>
                      <a:pt x="60" y="883"/>
                    </a:cubicBezTo>
                    <a:cubicBezTo>
                      <a:pt x="31" y="972"/>
                      <a:pt x="19" y="1062"/>
                      <a:pt x="1" y="1169"/>
                    </a:cubicBezTo>
                    <a:cubicBezTo>
                      <a:pt x="37" y="1163"/>
                      <a:pt x="78" y="1163"/>
                      <a:pt x="126" y="1157"/>
                    </a:cubicBezTo>
                    <a:lnTo>
                      <a:pt x="126" y="1157"/>
                    </a:lnTo>
                    <a:cubicBezTo>
                      <a:pt x="132" y="1241"/>
                      <a:pt x="102" y="1366"/>
                      <a:pt x="144" y="1396"/>
                    </a:cubicBezTo>
                    <a:cubicBezTo>
                      <a:pt x="239" y="1461"/>
                      <a:pt x="204" y="1557"/>
                      <a:pt x="245" y="1628"/>
                    </a:cubicBezTo>
                    <a:cubicBezTo>
                      <a:pt x="299" y="1735"/>
                      <a:pt x="451" y="1808"/>
                      <a:pt x="583" y="1808"/>
                    </a:cubicBezTo>
                    <a:cubicBezTo>
                      <a:pt x="643" y="1808"/>
                      <a:pt x="699" y="1793"/>
                      <a:pt x="740" y="1759"/>
                    </a:cubicBezTo>
                    <a:cubicBezTo>
                      <a:pt x="883" y="1640"/>
                      <a:pt x="1020" y="1509"/>
                      <a:pt x="1122" y="1360"/>
                    </a:cubicBezTo>
                    <a:cubicBezTo>
                      <a:pt x="1247" y="1181"/>
                      <a:pt x="1324" y="978"/>
                      <a:pt x="1426" y="782"/>
                    </a:cubicBezTo>
                    <a:cubicBezTo>
                      <a:pt x="1432" y="770"/>
                      <a:pt x="1426" y="752"/>
                      <a:pt x="1426" y="734"/>
                    </a:cubicBezTo>
                    <a:cubicBezTo>
                      <a:pt x="1396" y="704"/>
                      <a:pt x="1360" y="674"/>
                      <a:pt x="1330" y="644"/>
                    </a:cubicBezTo>
                    <a:cubicBezTo>
                      <a:pt x="1330" y="549"/>
                      <a:pt x="1521" y="484"/>
                      <a:pt x="1354" y="388"/>
                    </a:cubicBezTo>
                    <a:cubicBezTo>
                      <a:pt x="1371" y="293"/>
                      <a:pt x="1330" y="282"/>
                      <a:pt x="1280" y="282"/>
                    </a:cubicBezTo>
                    <a:cubicBezTo>
                      <a:pt x="1264" y="282"/>
                      <a:pt x="1246" y="283"/>
                      <a:pt x="1230" y="283"/>
                    </a:cubicBezTo>
                    <a:cubicBezTo>
                      <a:pt x="1191" y="283"/>
                      <a:pt x="1156" y="276"/>
                      <a:pt x="1146" y="233"/>
                    </a:cubicBezTo>
                    <a:cubicBezTo>
                      <a:pt x="1193" y="215"/>
                      <a:pt x="1241" y="197"/>
                      <a:pt x="1306" y="173"/>
                    </a:cubicBezTo>
                    <a:cubicBezTo>
                      <a:pt x="1283" y="108"/>
                      <a:pt x="1259" y="54"/>
                      <a:pt x="12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22"/>
              <p:cNvSpPr/>
              <p:nvPr/>
            </p:nvSpPr>
            <p:spPr>
              <a:xfrm>
                <a:off x="4182132" y="2056835"/>
                <a:ext cx="63047" cy="47504"/>
              </a:xfrm>
              <a:custGeom>
                <a:rect b="b" l="l" r="r" t="t"/>
                <a:pathLst>
                  <a:path extrusionOk="0" h="1299" w="1724">
                    <a:moveTo>
                      <a:pt x="392" y="1"/>
                    </a:moveTo>
                    <a:cubicBezTo>
                      <a:pt x="338" y="1"/>
                      <a:pt x="283" y="6"/>
                      <a:pt x="227" y="17"/>
                    </a:cubicBezTo>
                    <a:cubicBezTo>
                      <a:pt x="155" y="255"/>
                      <a:pt x="84" y="494"/>
                      <a:pt x="0" y="762"/>
                    </a:cubicBezTo>
                    <a:cubicBezTo>
                      <a:pt x="137" y="869"/>
                      <a:pt x="257" y="1000"/>
                      <a:pt x="400" y="1072"/>
                    </a:cubicBezTo>
                    <a:cubicBezTo>
                      <a:pt x="751" y="1233"/>
                      <a:pt x="1139" y="1239"/>
                      <a:pt x="1556" y="1299"/>
                    </a:cubicBezTo>
                    <a:cubicBezTo>
                      <a:pt x="1550" y="1215"/>
                      <a:pt x="1544" y="1155"/>
                      <a:pt x="1544" y="1132"/>
                    </a:cubicBezTo>
                    <a:lnTo>
                      <a:pt x="1681" y="994"/>
                    </a:lnTo>
                    <a:cubicBezTo>
                      <a:pt x="1606" y="960"/>
                      <a:pt x="1559" y="936"/>
                      <a:pt x="1502" y="902"/>
                    </a:cubicBezTo>
                    <a:lnTo>
                      <a:pt x="1502" y="902"/>
                    </a:lnTo>
                    <a:cubicBezTo>
                      <a:pt x="1583" y="862"/>
                      <a:pt x="1653" y="833"/>
                      <a:pt x="1723" y="804"/>
                    </a:cubicBezTo>
                    <a:cubicBezTo>
                      <a:pt x="1705" y="559"/>
                      <a:pt x="1592" y="386"/>
                      <a:pt x="1395" y="291"/>
                    </a:cubicBezTo>
                    <a:cubicBezTo>
                      <a:pt x="1240" y="219"/>
                      <a:pt x="1061" y="213"/>
                      <a:pt x="912" y="142"/>
                    </a:cubicBezTo>
                    <a:cubicBezTo>
                      <a:pt x="742" y="59"/>
                      <a:pt x="575" y="1"/>
                      <a:pt x="3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22"/>
              <p:cNvSpPr/>
              <p:nvPr/>
            </p:nvSpPr>
            <p:spPr>
              <a:xfrm>
                <a:off x="4148963" y="1950563"/>
                <a:ext cx="51929" cy="59573"/>
              </a:xfrm>
              <a:custGeom>
                <a:rect b="b" l="l" r="r" t="t"/>
                <a:pathLst>
                  <a:path extrusionOk="0" h="1629" w="1420">
                    <a:moveTo>
                      <a:pt x="552" y="1"/>
                    </a:moveTo>
                    <a:cubicBezTo>
                      <a:pt x="514" y="1"/>
                      <a:pt x="474" y="9"/>
                      <a:pt x="430" y="25"/>
                    </a:cubicBezTo>
                    <a:cubicBezTo>
                      <a:pt x="371" y="43"/>
                      <a:pt x="314" y="62"/>
                      <a:pt x="254" y="62"/>
                    </a:cubicBezTo>
                    <a:cubicBezTo>
                      <a:pt x="211" y="62"/>
                      <a:pt x="167" y="52"/>
                      <a:pt x="120" y="25"/>
                    </a:cubicBezTo>
                    <a:lnTo>
                      <a:pt x="120" y="25"/>
                    </a:lnTo>
                    <a:cubicBezTo>
                      <a:pt x="144" y="91"/>
                      <a:pt x="168" y="150"/>
                      <a:pt x="198" y="234"/>
                    </a:cubicBezTo>
                    <a:cubicBezTo>
                      <a:pt x="132" y="222"/>
                      <a:pt x="84" y="216"/>
                      <a:pt x="1" y="198"/>
                    </a:cubicBezTo>
                    <a:lnTo>
                      <a:pt x="1" y="198"/>
                    </a:lnTo>
                    <a:cubicBezTo>
                      <a:pt x="49" y="359"/>
                      <a:pt x="90" y="502"/>
                      <a:pt x="132" y="633"/>
                    </a:cubicBezTo>
                    <a:cubicBezTo>
                      <a:pt x="37" y="699"/>
                      <a:pt x="19" y="800"/>
                      <a:pt x="72" y="937"/>
                    </a:cubicBezTo>
                    <a:cubicBezTo>
                      <a:pt x="67" y="955"/>
                      <a:pt x="61" y="967"/>
                      <a:pt x="55" y="979"/>
                    </a:cubicBezTo>
                    <a:cubicBezTo>
                      <a:pt x="1" y="1039"/>
                      <a:pt x="1" y="1039"/>
                      <a:pt x="72" y="1086"/>
                    </a:cubicBezTo>
                    <a:cubicBezTo>
                      <a:pt x="84" y="1092"/>
                      <a:pt x="102" y="1098"/>
                      <a:pt x="102" y="1104"/>
                    </a:cubicBezTo>
                    <a:cubicBezTo>
                      <a:pt x="120" y="1301"/>
                      <a:pt x="281" y="1331"/>
                      <a:pt x="418" y="1385"/>
                    </a:cubicBezTo>
                    <a:cubicBezTo>
                      <a:pt x="538" y="1438"/>
                      <a:pt x="675" y="1450"/>
                      <a:pt x="776" y="1522"/>
                    </a:cubicBezTo>
                    <a:cubicBezTo>
                      <a:pt x="913" y="1617"/>
                      <a:pt x="1056" y="1611"/>
                      <a:pt x="1205" y="1629"/>
                    </a:cubicBezTo>
                    <a:lnTo>
                      <a:pt x="1205" y="1623"/>
                    </a:lnTo>
                    <a:cubicBezTo>
                      <a:pt x="1193" y="1474"/>
                      <a:pt x="1146" y="1367"/>
                      <a:pt x="1003" y="1295"/>
                    </a:cubicBezTo>
                    <a:cubicBezTo>
                      <a:pt x="1038" y="1283"/>
                      <a:pt x="1070" y="1278"/>
                      <a:pt x="1099" y="1278"/>
                    </a:cubicBezTo>
                    <a:cubicBezTo>
                      <a:pt x="1217" y="1278"/>
                      <a:pt x="1292" y="1362"/>
                      <a:pt x="1378" y="1414"/>
                    </a:cubicBezTo>
                    <a:cubicBezTo>
                      <a:pt x="1390" y="1396"/>
                      <a:pt x="1408" y="1385"/>
                      <a:pt x="1420" y="1373"/>
                    </a:cubicBezTo>
                    <a:cubicBezTo>
                      <a:pt x="1360" y="1325"/>
                      <a:pt x="1301" y="1277"/>
                      <a:pt x="1241" y="1236"/>
                    </a:cubicBezTo>
                    <a:cubicBezTo>
                      <a:pt x="1158" y="1170"/>
                      <a:pt x="1146" y="1086"/>
                      <a:pt x="1235" y="1021"/>
                    </a:cubicBezTo>
                    <a:cubicBezTo>
                      <a:pt x="1342" y="937"/>
                      <a:pt x="1223" y="896"/>
                      <a:pt x="1205" y="842"/>
                    </a:cubicBezTo>
                    <a:cubicBezTo>
                      <a:pt x="1259" y="842"/>
                      <a:pt x="1301" y="842"/>
                      <a:pt x="1372" y="836"/>
                    </a:cubicBezTo>
                    <a:cubicBezTo>
                      <a:pt x="1271" y="663"/>
                      <a:pt x="1187" y="514"/>
                      <a:pt x="1104" y="365"/>
                    </a:cubicBezTo>
                    <a:cubicBezTo>
                      <a:pt x="1063" y="290"/>
                      <a:pt x="1034" y="204"/>
                      <a:pt x="924" y="204"/>
                    </a:cubicBezTo>
                    <a:cubicBezTo>
                      <a:pt x="921" y="204"/>
                      <a:pt x="917" y="204"/>
                      <a:pt x="913" y="204"/>
                    </a:cubicBezTo>
                    <a:cubicBezTo>
                      <a:pt x="871" y="204"/>
                      <a:pt x="824" y="162"/>
                      <a:pt x="794" y="127"/>
                    </a:cubicBezTo>
                    <a:cubicBezTo>
                      <a:pt x="715" y="43"/>
                      <a:pt x="639" y="1"/>
                      <a:pt x="5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22"/>
              <p:cNvSpPr/>
              <p:nvPr/>
            </p:nvSpPr>
            <p:spPr>
              <a:xfrm>
                <a:off x="3979133" y="1933375"/>
                <a:ext cx="58037" cy="55842"/>
              </a:xfrm>
              <a:custGeom>
                <a:rect b="b" l="l" r="r" t="t"/>
                <a:pathLst>
                  <a:path extrusionOk="0" h="1527" w="1587">
                    <a:moveTo>
                      <a:pt x="1181" y="0"/>
                    </a:moveTo>
                    <a:cubicBezTo>
                      <a:pt x="1139" y="24"/>
                      <a:pt x="1098" y="66"/>
                      <a:pt x="1056" y="66"/>
                    </a:cubicBezTo>
                    <a:cubicBezTo>
                      <a:pt x="913" y="66"/>
                      <a:pt x="794" y="96"/>
                      <a:pt x="680" y="179"/>
                    </a:cubicBezTo>
                    <a:cubicBezTo>
                      <a:pt x="591" y="239"/>
                      <a:pt x="478" y="275"/>
                      <a:pt x="388" y="334"/>
                    </a:cubicBezTo>
                    <a:cubicBezTo>
                      <a:pt x="293" y="406"/>
                      <a:pt x="156" y="412"/>
                      <a:pt x="108" y="549"/>
                    </a:cubicBezTo>
                    <a:cubicBezTo>
                      <a:pt x="72" y="644"/>
                      <a:pt x="24" y="734"/>
                      <a:pt x="1" y="799"/>
                    </a:cubicBezTo>
                    <a:cubicBezTo>
                      <a:pt x="60" y="942"/>
                      <a:pt x="150" y="1068"/>
                      <a:pt x="162" y="1193"/>
                    </a:cubicBezTo>
                    <a:cubicBezTo>
                      <a:pt x="168" y="1342"/>
                      <a:pt x="233" y="1401"/>
                      <a:pt x="346" y="1449"/>
                    </a:cubicBezTo>
                    <a:cubicBezTo>
                      <a:pt x="388" y="1473"/>
                      <a:pt x="424" y="1497"/>
                      <a:pt x="478" y="1527"/>
                    </a:cubicBezTo>
                    <a:cubicBezTo>
                      <a:pt x="907" y="1372"/>
                      <a:pt x="1229" y="1050"/>
                      <a:pt x="1586" y="704"/>
                    </a:cubicBezTo>
                    <a:cubicBezTo>
                      <a:pt x="1491" y="650"/>
                      <a:pt x="1420" y="614"/>
                      <a:pt x="1318" y="555"/>
                    </a:cubicBezTo>
                    <a:cubicBezTo>
                      <a:pt x="1408" y="525"/>
                      <a:pt x="1485" y="495"/>
                      <a:pt x="1575" y="465"/>
                    </a:cubicBezTo>
                    <a:cubicBezTo>
                      <a:pt x="1482" y="378"/>
                      <a:pt x="1429" y="250"/>
                      <a:pt x="1307" y="250"/>
                    </a:cubicBezTo>
                    <a:cubicBezTo>
                      <a:pt x="1272" y="250"/>
                      <a:pt x="1231" y="261"/>
                      <a:pt x="1181" y="287"/>
                    </a:cubicBezTo>
                    <a:cubicBezTo>
                      <a:pt x="1235" y="173"/>
                      <a:pt x="1306" y="78"/>
                      <a:pt x="11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22"/>
              <p:cNvSpPr/>
              <p:nvPr/>
            </p:nvSpPr>
            <p:spPr>
              <a:xfrm>
                <a:off x="4016654" y="2137910"/>
                <a:ext cx="59097" cy="45347"/>
              </a:xfrm>
              <a:custGeom>
                <a:rect b="b" l="l" r="r" t="t"/>
                <a:pathLst>
                  <a:path extrusionOk="0" h="1240" w="1616">
                    <a:moveTo>
                      <a:pt x="1353" y="220"/>
                    </a:moveTo>
                    <a:lnTo>
                      <a:pt x="1353" y="226"/>
                    </a:lnTo>
                    <a:cubicBezTo>
                      <a:pt x="1353" y="226"/>
                      <a:pt x="1353" y="220"/>
                      <a:pt x="1359" y="220"/>
                    </a:cubicBezTo>
                    <a:close/>
                    <a:moveTo>
                      <a:pt x="679" y="1"/>
                    </a:moveTo>
                    <a:cubicBezTo>
                      <a:pt x="646" y="1"/>
                      <a:pt x="609" y="8"/>
                      <a:pt x="578" y="12"/>
                    </a:cubicBezTo>
                    <a:cubicBezTo>
                      <a:pt x="429" y="41"/>
                      <a:pt x="286" y="77"/>
                      <a:pt x="113" y="113"/>
                    </a:cubicBezTo>
                    <a:cubicBezTo>
                      <a:pt x="113" y="179"/>
                      <a:pt x="89" y="280"/>
                      <a:pt x="119" y="345"/>
                    </a:cubicBezTo>
                    <a:cubicBezTo>
                      <a:pt x="191" y="477"/>
                      <a:pt x="0" y="465"/>
                      <a:pt x="24" y="560"/>
                    </a:cubicBezTo>
                    <a:cubicBezTo>
                      <a:pt x="30" y="590"/>
                      <a:pt x="42" y="620"/>
                      <a:pt x="48" y="650"/>
                    </a:cubicBezTo>
                    <a:cubicBezTo>
                      <a:pt x="60" y="697"/>
                      <a:pt x="89" y="751"/>
                      <a:pt x="78" y="787"/>
                    </a:cubicBezTo>
                    <a:cubicBezTo>
                      <a:pt x="42" y="924"/>
                      <a:pt x="78" y="1031"/>
                      <a:pt x="203" y="1097"/>
                    </a:cubicBezTo>
                    <a:cubicBezTo>
                      <a:pt x="304" y="1150"/>
                      <a:pt x="411" y="1216"/>
                      <a:pt x="525" y="1234"/>
                    </a:cubicBezTo>
                    <a:cubicBezTo>
                      <a:pt x="554" y="1238"/>
                      <a:pt x="584" y="1240"/>
                      <a:pt x="614" y="1240"/>
                    </a:cubicBezTo>
                    <a:cubicBezTo>
                      <a:pt x="700" y="1240"/>
                      <a:pt x="788" y="1227"/>
                      <a:pt x="875" y="1227"/>
                    </a:cubicBezTo>
                    <a:cubicBezTo>
                      <a:pt x="888" y="1227"/>
                      <a:pt x="900" y="1227"/>
                      <a:pt x="912" y="1228"/>
                    </a:cubicBezTo>
                    <a:cubicBezTo>
                      <a:pt x="918" y="1228"/>
                      <a:pt x="923" y="1228"/>
                      <a:pt x="928" y="1228"/>
                    </a:cubicBezTo>
                    <a:cubicBezTo>
                      <a:pt x="1026" y="1228"/>
                      <a:pt x="1088" y="1176"/>
                      <a:pt x="1151" y="1097"/>
                    </a:cubicBezTo>
                    <a:cubicBezTo>
                      <a:pt x="1240" y="983"/>
                      <a:pt x="1347" y="894"/>
                      <a:pt x="1455" y="787"/>
                    </a:cubicBezTo>
                    <a:cubicBezTo>
                      <a:pt x="1437" y="745"/>
                      <a:pt x="1413" y="679"/>
                      <a:pt x="1377" y="590"/>
                    </a:cubicBezTo>
                    <a:cubicBezTo>
                      <a:pt x="1467" y="590"/>
                      <a:pt x="1508" y="590"/>
                      <a:pt x="1616" y="596"/>
                    </a:cubicBezTo>
                    <a:cubicBezTo>
                      <a:pt x="1502" y="542"/>
                      <a:pt x="1443" y="518"/>
                      <a:pt x="1353" y="483"/>
                    </a:cubicBezTo>
                    <a:cubicBezTo>
                      <a:pt x="1449" y="363"/>
                      <a:pt x="1383" y="280"/>
                      <a:pt x="1294" y="208"/>
                    </a:cubicBezTo>
                    <a:lnTo>
                      <a:pt x="1288" y="208"/>
                    </a:lnTo>
                    <a:cubicBezTo>
                      <a:pt x="1306" y="250"/>
                      <a:pt x="1318" y="298"/>
                      <a:pt x="1336" y="340"/>
                    </a:cubicBezTo>
                    <a:cubicBezTo>
                      <a:pt x="1318" y="351"/>
                      <a:pt x="1306" y="357"/>
                      <a:pt x="1294" y="363"/>
                    </a:cubicBezTo>
                    <a:lnTo>
                      <a:pt x="1181" y="256"/>
                    </a:lnTo>
                    <a:cubicBezTo>
                      <a:pt x="1228" y="232"/>
                      <a:pt x="1258" y="220"/>
                      <a:pt x="1288" y="208"/>
                    </a:cubicBezTo>
                    <a:cubicBezTo>
                      <a:pt x="1288" y="208"/>
                      <a:pt x="1288" y="202"/>
                      <a:pt x="1288" y="202"/>
                    </a:cubicBezTo>
                    <a:lnTo>
                      <a:pt x="1294" y="202"/>
                    </a:lnTo>
                    <a:cubicBezTo>
                      <a:pt x="1312" y="208"/>
                      <a:pt x="1330" y="214"/>
                      <a:pt x="1353" y="220"/>
                    </a:cubicBezTo>
                    <a:cubicBezTo>
                      <a:pt x="1292" y="91"/>
                      <a:pt x="1190" y="12"/>
                      <a:pt x="1067" y="12"/>
                    </a:cubicBezTo>
                    <a:cubicBezTo>
                      <a:pt x="1048" y="12"/>
                      <a:pt x="1028" y="14"/>
                      <a:pt x="1008" y="18"/>
                    </a:cubicBezTo>
                    <a:cubicBezTo>
                      <a:pt x="952" y="32"/>
                      <a:pt x="904" y="48"/>
                      <a:pt x="855" y="48"/>
                    </a:cubicBezTo>
                    <a:cubicBezTo>
                      <a:pt x="820" y="48"/>
                      <a:pt x="785" y="40"/>
                      <a:pt x="745" y="18"/>
                    </a:cubicBezTo>
                    <a:cubicBezTo>
                      <a:pt x="728" y="5"/>
                      <a:pt x="704" y="1"/>
                      <a:pt x="6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22"/>
              <p:cNvSpPr/>
              <p:nvPr/>
            </p:nvSpPr>
            <p:spPr>
              <a:xfrm>
                <a:off x="4077689" y="1879507"/>
                <a:ext cx="61072" cy="44140"/>
              </a:xfrm>
              <a:custGeom>
                <a:rect b="b" l="l" r="r" t="t"/>
                <a:pathLst>
                  <a:path extrusionOk="0" h="1207" w="1670">
                    <a:moveTo>
                      <a:pt x="1124" y="1"/>
                    </a:moveTo>
                    <a:cubicBezTo>
                      <a:pt x="1091" y="1"/>
                      <a:pt x="1059" y="3"/>
                      <a:pt x="1026" y="7"/>
                    </a:cubicBezTo>
                    <a:cubicBezTo>
                      <a:pt x="934" y="18"/>
                      <a:pt x="846" y="43"/>
                      <a:pt x="759" y="43"/>
                    </a:cubicBezTo>
                    <a:cubicBezTo>
                      <a:pt x="751" y="43"/>
                      <a:pt x="742" y="43"/>
                      <a:pt x="734" y="43"/>
                    </a:cubicBezTo>
                    <a:cubicBezTo>
                      <a:pt x="721" y="41"/>
                      <a:pt x="709" y="41"/>
                      <a:pt x="697" y="41"/>
                    </a:cubicBezTo>
                    <a:cubicBezTo>
                      <a:pt x="531" y="41"/>
                      <a:pt x="408" y="149"/>
                      <a:pt x="269" y="221"/>
                    </a:cubicBezTo>
                    <a:cubicBezTo>
                      <a:pt x="227" y="245"/>
                      <a:pt x="197" y="329"/>
                      <a:pt x="191" y="382"/>
                    </a:cubicBezTo>
                    <a:cubicBezTo>
                      <a:pt x="179" y="519"/>
                      <a:pt x="185" y="651"/>
                      <a:pt x="179" y="794"/>
                    </a:cubicBezTo>
                    <a:cubicBezTo>
                      <a:pt x="126" y="812"/>
                      <a:pt x="78" y="830"/>
                      <a:pt x="0" y="859"/>
                    </a:cubicBezTo>
                    <a:cubicBezTo>
                      <a:pt x="35" y="923"/>
                      <a:pt x="81" y="1021"/>
                      <a:pt x="95" y="1021"/>
                    </a:cubicBezTo>
                    <a:cubicBezTo>
                      <a:pt x="95" y="1021"/>
                      <a:pt x="95" y="1020"/>
                      <a:pt x="96" y="1020"/>
                    </a:cubicBezTo>
                    <a:cubicBezTo>
                      <a:pt x="116" y="1013"/>
                      <a:pt x="135" y="1010"/>
                      <a:pt x="152" y="1010"/>
                    </a:cubicBezTo>
                    <a:cubicBezTo>
                      <a:pt x="262" y="1010"/>
                      <a:pt x="301" y="1144"/>
                      <a:pt x="394" y="1175"/>
                    </a:cubicBezTo>
                    <a:cubicBezTo>
                      <a:pt x="446" y="1191"/>
                      <a:pt x="511" y="1206"/>
                      <a:pt x="570" y="1206"/>
                    </a:cubicBezTo>
                    <a:cubicBezTo>
                      <a:pt x="579" y="1206"/>
                      <a:pt x="588" y="1206"/>
                      <a:pt x="597" y="1205"/>
                    </a:cubicBezTo>
                    <a:cubicBezTo>
                      <a:pt x="829" y="1175"/>
                      <a:pt x="1056" y="1134"/>
                      <a:pt x="1282" y="1098"/>
                    </a:cubicBezTo>
                    <a:cubicBezTo>
                      <a:pt x="1384" y="1080"/>
                      <a:pt x="1622" y="859"/>
                      <a:pt x="1586" y="800"/>
                    </a:cubicBezTo>
                    <a:cubicBezTo>
                      <a:pt x="1509" y="669"/>
                      <a:pt x="1622" y="633"/>
                      <a:pt x="1670" y="543"/>
                    </a:cubicBezTo>
                    <a:cubicBezTo>
                      <a:pt x="1467" y="543"/>
                      <a:pt x="1479" y="323"/>
                      <a:pt x="1324" y="245"/>
                    </a:cubicBezTo>
                    <a:cubicBezTo>
                      <a:pt x="1384" y="204"/>
                      <a:pt x="1431" y="168"/>
                      <a:pt x="1473" y="138"/>
                    </a:cubicBezTo>
                    <a:cubicBezTo>
                      <a:pt x="1369" y="34"/>
                      <a:pt x="1249" y="1"/>
                      <a:pt x="11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22"/>
              <p:cNvSpPr/>
              <p:nvPr/>
            </p:nvSpPr>
            <p:spPr>
              <a:xfrm>
                <a:off x="4249713" y="2146467"/>
                <a:ext cx="44506" cy="66484"/>
              </a:xfrm>
              <a:custGeom>
                <a:rect b="b" l="l" r="r" t="t"/>
                <a:pathLst>
                  <a:path extrusionOk="0" h="1818" w="1217">
                    <a:moveTo>
                      <a:pt x="978" y="0"/>
                    </a:moveTo>
                    <a:cubicBezTo>
                      <a:pt x="897" y="0"/>
                      <a:pt x="817" y="6"/>
                      <a:pt x="740" y="28"/>
                    </a:cubicBezTo>
                    <a:cubicBezTo>
                      <a:pt x="626" y="58"/>
                      <a:pt x="525" y="159"/>
                      <a:pt x="436" y="243"/>
                    </a:cubicBezTo>
                    <a:cubicBezTo>
                      <a:pt x="346" y="332"/>
                      <a:pt x="287" y="457"/>
                      <a:pt x="191" y="541"/>
                    </a:cubicBezTo>
                    <a:cubicBezTo>
                      <a:pt x="84" y="636"/>
                      <a:pt x="167" y="749"/>
                      <a:pt x="114" y="863"/>
                    </a:cubicBezTo>
                    <a:cubicBezTo>
                      <a:pt x="0" y="1077"/>
                      <a:pt x="48" y="1220"/>
                      <a:pt x="155" y="1381"/>
                    </a:cubicBezTo>
                    <a:cubicBezTo>
                      <a:pt x="203" y="1453"/>
                      <a:pt x="221" y="1554"/>
                      <a:pt x="281" y="1602"/>
                    </a:cubicBezTo>
                    <a:cubicBezTo>
                      <a:pt x="388" y="1685"/>
                      <a:pt x="513" y="1751"/>
                      <a:pt x="638" y="1817"/>
                    </a:cubicBezTo>
                    <a:cubicBezTo>
                      <a:pt x="639" y="1817"/>
                      <a:pt x="641" y="1817"/>
                      <a:pt x="642" y="1817"/>
                    </a:cubicBezTo>
                    <a:cubicBezTo>
                      <a:pt x="664" y="1817"/>
                      <a:pt x="717" y="1779"/>
                      <a:pt x="728" y="1751"/>
                    </a:cubicBezTo>
                    <a:cubicBezTo>
                      <a:pt x="871" y="1435"/>
                      <a:pt x="1014" y="1119"/>
                      <a:pt x="1145" y="797"/>
                    </a:cubicBezTo>
                    <a:cubicBezTo>
                      <a:pt x="1169" y="732"/>
                      <a:pt x="1133" y="642"/>
                      <a:pt x="1145" y="565"/>
                    </a:cubicBezTo>
                    <a:cubicBezTo>
                      <a:pt x="1145" y="523"/>
                      <a:pt x="1175" y="475"/>
                      <a:pt x="1199" y="416"/>
                    </a:cubicBezTo>
                    <a:cubicBezTo>
                      <a:pt x="1008" y="308"/>
                      <a:pt x="1217" y="153"/>
                      <a:pt x="1187" y="4"/>
                    </a:cubicBezTo>
                    <a:cubicBezTo>
                      <a:pt x="1118" y="4"/>
                      <a:pt x="1048" y="0"/>
                      <a:pt x="9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22"/>
              <p:cNvSpPr/>
              <p:nvPr/>
            </p:nvSpPr>
            <p:spPr>
              <a:xfrm>
                <a:off x="4376830" y="2032369"/>
                <a:ext cx="40812" cy="71092"/>
              </a:xfrm>
              <a:custGeom>
                <a:rect b="b" l="l" r="r" t="t"/>
                <a:pathLst>
                  <a:path extrusionOk="0" h="1944" w="1116">
                    <a:moveTo>
                      <a:pt x="507" y="0"/>
                    </a:moveTo>
                    <a:cubicBezTo>
                      <a:pt x="417" y="167"/>
                      <a:pt x="346" y="316"/>
                      <a:pt x="268" y="471"/>
                    </a:cubicBezTo>
                    <a:cubicBezTo>
                      <a:pt x="215" y="572"/>
                      <a:pt x="173" y="686"/>
                      <a:pt x="107" y="787"/>
                    </a:cubicBezTo>
                    <a:cubicBezTo>
                      <a:pt x="30" y="900"/>
                      <a:pt x="12" y="1026"/>
                      <a:pt x="0" y="1163"/>
                    </a:cubicBezTo>
                    <a:cubicBezTo>
                      <a:pt x="42" y="1151"/>
                      <a:pt x="66" y="1139"/>
                      <a:pt x="101" y="1127"/>
                    </a:cubicBezTo>
                    <a:lnTo>
                      <a:pt x="101" y="1127"/>
                    </a:lnTo>
                    <a:cubicBezTo>
                      <a:pt x="101" y="1222"/>
                      <a:pt x="72" y="1336"/>
                      <a:pt x="113" y="1377"/>
                    </a:cubicBezTo>
                    <a:cubicBezTo>
                      <a:pt x="197" y="1461"/>
                      <a:pt x="203" y="1562"/>
                      <a:pt x="233" y="1658"/>
                    </a:cubicBezTo>
                    <a:cubicBezTo>
                      <a:pt x="245" y="1693"/>
                      <a:pt x="268" y="1735"/>
                      <a:pt x="286" y="1765"/>
                    </a:cubicBezTo>
                    <a:cubicBezTo>
                      <a:pt x="353" y="1883"/>
                      <a:pt x="437" y="1943"/>
                      <a:pt x="521" y="1943"/>
                    </a:cubicBezTo>
                    <a:cubicBezTo>
                      <a:pt x="601" y="1943"/>
                      <a:pt x="681" y="1888"/>
                      <a:pt x="745" y="1777"/>
                    </a:cubicBezTo>
                    <a:cubicBezTo>
                      <a:pt x="793" y="1693"/>
                      <a:pt x="829" y="1604"/>
                      <a:pt x="859" y="1514"/>
                    </a:cubicBezTo>
                    <a:cubicBezTo>
                      <a:pt x="900" y="1365"/>
                      <a:pt x="936" y="1216"/>
                      <a:pt x="978" y="1067"/>
                    </a:cubicBezTo>
                    <a:cubicBezTo>
                      <a:pt x="1038" y="888"/>
                      <a:pt x="1115" y="716"/>
                      <a:pt x="1008" y="525"/>
                    </a:cubicBezTo>
                    <a:cubicBezTo>
                      <a:pt x="996" y="501"/>
                      <a:pt x="990" y="465"/>
                      <a:pt x="996" y="435"/>
                    </a:cubicBezTo>
                    <a:cubicBezTo>
                      <a:pt x="1020" y="316"/>
                      <a:pt x="936" y="280"/>
                      <a:pt x="847" y="239"/>
                    </a:cubicBezTo>
                    <a:cubicBezTo>
                      <a:pt x="865" y="179"/>
                      <a:pt x="883" y="119"/>
                      <a:pt x="906" y="42"/>
                    </a:cubicBezTo>
                    <a:cubicBezTo>
                      <a:pt x="763" y="30"/>
                      <a:pt x="632" y="18"/>
                      <a:pt x="5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22"/>
              <p:cNvSpPr/>
              <p:nvPr/>
            </p:nvSpPr>
            <p:spPr>
              <a:xfrm>
                <a:off x="4285917" y="1927926"/>
                <a:ext cx="45603" cy="68715"/>
              </a:xfrm>
              <a:custGeom>
                <a:rect b="b" l="l" r="r" t="t"/>
                <a:pathLst>
                  <a:path extrusionOk="0" h="1879" w="1247">
                    <a:moveTo>
                      <a:pt x="322" y="1622"/>
                    </a:moveTo>
                    <a:lnTo>
                      <a:pt x="322" y="1622"/>
                    </a:lnTo>
                    <a:cubicBezTo>
                      <a:pt x="429" y="1640"/>
                      <a:pt x="489" y="1646"/>
                      <a:pt x="572" y="1658"/>
                    </a:cubicBezTo>
                    <a:cubicBezTo>
                      <a:pt x="537" y="1705"/>
                      <a:pt x="507" y="1735"/>
                      <a:pt x="483" y="1765"/>
                    </a:cubicBezTo>
                    <a:cubicBezTo>
                      <a:pt x="441" y="1729"/>
                      <a:pt x="399" y="1694"/>
                      <a:pt x="322" y="1622"/>
                    </a:cubicBezTo>
                    <a:close/>
                    <a:moveTo>
                      <a:pt x="829" y="0"/>
                    </a:moveTo>
                    <a:cubicBezTo>
                      <a:pt x="776" y="71"/>
                      <a:pt x="719" y="93"/>
                      <a:pt x="660" y="93"/>
                    </a:cubicBezTo>
                    <a:cubicBezTo>
                      <a:pt x="605" y="93"/>
                      <a:pt x="549" y="74"/>
                      <a:pt x="495" y="60"/>
                    </a:cubicBezTo>
                    <a:lnTo>
                      <a:pt x="495" y="60"/>
                    </a:lnTo>
                    <a:cubicBezTo>
                      <a:pt x="513" y="275"/>
                      <a:pt x="304" y="334"/>
                      <a:pt x="250" y="501"/>
                    </a:cubicBezTo>
                    <a:cubicBezTo>
                      <a:pt x="197" y="674"/>
                      <a:pt x="89" y="829"/>
                      <a:pt x="0" y="1002"/>
                    </a:cubicBezTo>
                    <a:cubicBezTo>
                      <a:pt x="113" y="1073"/>
                      <a:pt x="179" y="1139"/>
                      <a:pt x="113" y="1264"/>
                    </a:cubicBezTo>
                    <a:cubicBezTo>
                      <a:pt x="95" y="1312"/>
                      <a:pt x="131" y="1389"/>
                      <a:pt x="149" y="1449"/>
                    </a:cubicBezTo>
                    <a:cubicBezTo>
                      <a:pt x="149" y="1455"/>
                      <a:pt x="173" y="1461"/>
                      <a:pt x="197" y="1473"/>
                    </a:cubicBezTo>
                    <a:cubicBezTo>
                      <a:pt x="221" y="1425"/>
                      <a:pt x="238" y="1372"/>
                      <a:pt x="256" y="1330"/>
                    </a:cubicBezTo>
                    <a:cubicBezTo>
                      <a:pt x="286" y="1372"/>
                      <a:pt x="316" y="1419"/>
                      <a:pt x="346" y="1467"/>
                    </a:cubicBezTo>
                    <a:cubicBezTo>
                      <a:pt x="191" y="1521"/>
                      <a:pt x="173" y="1652"/>
                      <a:pt x="167" y="1819"/>
                    </a:cubicBezTo>
                    <a:cubicBezTo>
                      <a:pt x="298" y="1837"/>
                      <a:pt x="423" y="1860"/>
                      <a:pt x="543" y="1878"/>
                    </a:cubicBezTo>
                    <a:cubicBezTo>
                      <a:pt x="596" y="1801"/>
                      <a:pt x="674" y="1741"/>
                      <a:pt x="686" y="1670"/>
                    </a:cubicBezTo>
                    <a:cubicBezTo>
                      <a:pt x="733" y="1384"/>
                      <a:pt x="930" y="1175"/>
                      <a:pt x="1073" y="942"/>
                    </a:cubicBezTo>
                    <a:cubicBezTo>
                      <a:pt x="1175" y="763"/>
                      <a:pt x="1246" y="555"/>
                      <a:pt x="1198" y="340"/>
                    </a:cubicBezTo>
                    <a:cubicBezTo>
                      <a:pt x="1109" y="334"/>
                      <a:pt x="1037" y="334"/>
                      <a:pt x="966" y="334"/>
                    </a:cubicBezTo>
                    <a:cubicBezTo>
                      <a:pt x="960" y="322"/>
                      <a:pt x="960" y="310"/>
                      <a:pt x="960" y="292"/>
                    </a:cubicBezTo>
                    <a:cubicBezTo>
                      <a:pt x="1008" y="275"/>
                      <a:pt x="1055" y="257"/>
                      <a:pt x="1151" y="227"/>
                    </a:cubicBezTo>
                    <a:cubicBezTo>
                      <a:pt x="1031" y="143"/>
                      <a:pt x="942" y="78"/>
                      <a:pt x="8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22"/>
              <p:cNvSpPr/>
              <p:nvPr/>
            </p:nvSpPr>
            <p:spPr>
              <a:xfrm>
                <a:off x="4277616" y="2032918"/>
                <a:ext cx="51929" cy="46663"/>
              </a:xfrm>
              <a:custGeom>
                <a:rect b="b" l="l" r="r" t="t"/>
                <a:pathLst>
                  <a:path extrusionOk="0" h="1276" w="1420">
                    <a:moveTo>
                      <a:pt x="227" y="230"/>
                    </a:moveTo>
                    <a:cubicBezTo>
                      <a:pt x="221" y="283"/>
                      <a:pt x="215" y="325"/>
                      <a:pt x="209" y="379"/>
                    </a:cubicBezTo>
                    <a:cubicBezTo>
                      <a:pt x="102" y="313"/>
                      <a:pt x="120" y="271"/>
                      <a:pt x="227" y="230"/>
                    </a:cubicBezTo>
                    <a:close/>
                    <a:moveTo>
                      <a:pt x="166" y="0"/>
                    </a:moveTo>
                    <a:cubicBezTo>
                      <a:pt x="114" y="0"/>
                      <a:pt x="69" y="31"/>
                      <a:pt x="54" y="92"/>
                    </a:cubicBezTo>
                    <a:cubicBezTo>
                      <a:pt x="24" y="200"/>
                      <a:pt x="36" y="325"/>
                      <a:pt x="24" y="444"/>
                    </a:cubicBezTo>
                    <a:cubicBezTo>
                      <a:pt x="18" y="552"/>
                      <a:pt x="108" y="569"/>
                      <a:pt x="173" y="605"/>
                    </a:cubicBezTo>
                    <a:cubicBezTo>
                      <a:pt x="185" y="611"/>
                      <a:pt x="191" y="647"/>
                      <a:pt x="209" y="695"/>
                    </a:cubicBezTo>
                    <a:cubicBezTo>
                      <a:pt x="132" y="671"/>
                      <a:pt x="84" y="653"/>
                      <a:pt x="30" y="635"/>
                    </a:cubicBezTo>
                    <a:cubicBezTo>
                      <a:pt x="18" y="653"/>
                      <a:pt x="6" y="665"/>
                      <a:pt x="0" y="683"/>
                    </a:cubicBezTo>
                    <a:cubicBezTo>
                      <a:pt x="54" y="730"/>
                      <a:pt x="96" y="802"/>
                      <a:pt x="161" y="832"/>
                    </a:cubicBezTo>
                    <a:cubicBezTo>
                      <a:pt x="382" y="939"/>
                      <a:pt x="615" y="1034"/>
                      <a:pt x="841" y="1130"/>
                    </a:cubicBezTo>
                    <a:cubicBezTo>
                      <a:pt x="942" y="1172"/>
                      <a:pt x="1062" y="1172"/>
                      <a:pt x="1133" y="1273"/>
                    </a:cubicBezTo>
                    <a:cubicBezTo>
                      <a:pt x="1135" y="1275"/>
                      <a:pt x="1139" y="1276"/>
                      <a:pt x="1144" y="1276"/>
                    </a:cubicBezTo>
                    <a:cubicBezTo>
                      <a:pt x="1155" y="1276"/>
                      <a:pt x="1171" y="1273"/>
                      <a:pt x="1187" y="1273"/>
                    </a:cubicBezTo>
                    <a:cubicBezTo>
                      <a:pt x="1205" y="1237"/>
                      <a:pt x="1223" y="1195"/>
                      <a:pt x="1241" y="1154"/>
                    </a:cubicBezTo>
                    <a:cubicBezTo>
                      <a:pt x="1294" y="1154"/>
                      <a:pt x="1348" y="1148"/>
                      <a:pt x="1396" y="1148"/>
                    </a:cubicBezTo>
                    <a:cubicBezTo>
                      <a:pt x="1396" y="1058"/>
                      <a:pt x="1419" y="981"/>
                      <a:pt x="1300" y="981"/>
                    </a:cubicBezTo>
                    <a:lnTo>
                      <a:pt x="1300" y="987"/>
                    </a:lnTo>
                    <a:cubicBezTo>
                      <a:pt x="1199" y="987"/>
                      <a:pt x="1205" y="891"/>
                      <a:pt x="1205" y="844"/>
                    </a:cubicBezTo>
                    <a:cubicBezTo>
                      <a:pt x="1205" y="802"/>
                      <a:pt x="1264" y="760"/>
                      <a:pt x="1306" y="712"/>
                    </a:cubicBezTo>
                    <a:cubicBezTo>
                      <a:pt x="1288" y="695"/>
                      <a:pt x="1252" y="671"/>
                      <a:pt x="1252" y="647"/>
                    </a:cubicBezTo>
                    <a:cubicBezTo>
                      <a:pt x="1270" y="432"/>
                      <a:pt x="1163" y="337"/>
                      <a:pt x="960" y="319"/>
                    </a:cubicBezTo>
                    <a:cubicBezTo>
                      <a:pt x="925" y="313"/>
                      <a:pt x="895" y="277"/>
                      <a:pt x="853" y="265"/>
                    </a:cubicBezTo>
                    <a:cubicBezTo>
                      <a:pt x="728" y="224"/>
                      <a:pt x="603" y="182"/>
                      <a:pt x="471" y="146"/>
                    </a:cubicBezTo>
                    <a:cubicBezTo>
                      <a:pt x="460" y="146"/>
                      <a:pt x="430" y="176"/>
                      <a:pt x="412" y="194"/>
                    </a:cubicBezTo>
                    <a:lnTo>
                      <a:pt x="412" y="200"/>
                    </a:lnTo>
                    <a:cubicBezTo>
                      <a:pt x="412" y="200"/>
                      <a:pt x="406" y="206"/>
                      <a:pt x="406" y="206"/>
                    </a:cubicBezTo>
                    <a:cubicBezTo>
                      <a:pt x="442" y="241"/>
                      <a:pt x="477" y="277"/>
                      <a:pt x="543" y="343"/>
                    </a:cubicBezTo>
                    <a:cubicBezTo>
                      <a:pt x="436" y="343"/>
                      <a:pt x="388" y="337"/>
                      <a:pt x="328" y="337"/>
                    </a:cubicBezTo>
                    <a:cubicBezTo>
                      <a:pt x="358" y="283"/>
                      <a:pt x="382" y="247"/>
                      <a:pt x="406" y="206"/>
                    </a:cubicBezTo>
                    <a:lnTo>
                      <a:pt x="400" y="206"/>
                    </a:lnTo>
                    <a:cubicBezTo>
                      <a:pt x="400" y="206"/>
                      <a:pt x="406" y="200"/>
                      <a:pt x="412" y="194"/>
                    </a:cubicBezTo>
                    <a:cubicBezTo>
                      <a:pt x="364" y="140"/>
                      <a:pt x="322" y="81"/>
                      <a:pt x="269" y="39"/>
                    </a:cubicBezTo>
                    <a:cubicBezTo>
                      <a:pt x="236" y="13"/>
                      <a:pt x="199" y="0"/>
                      <a:pt x="1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22"/>
              <p:cNvSpPr/>
              <p:nvPr/>
            </p:nvSpPr>
            <p:spPr>
              <a:xfrm>
                <a:off x="4320366" y="1923720"/>
                <a:ext cx="5047" cy="4206"/>
              </a:xfrm>
              <a:custGeom>
                <a:rect b="b" l="l" r="r" t="t"/>
                <a:pathLst>
                  <a:path extrusionOk="0" h="115" w="138">
                    <a:moveTo>
                      <a:pt x="75" y="1"/>
                    </a:moveTo>
                    <a:cubicBezTo>
                      <a:pt x="54" y="1"/>
                      <a:pt x="17" y="16"/>
                      <a:pt x="12" y="32"/>
                    </a:cubicBezTo>
                    <a:cubicBezTo>
                      <a:pt x="0" y="56"/>
                      <a:pt x="24" y="92"/>
                      <a:pt x="42" y="109"/>
                    </a:cubicBezTo>
                    <a:cubicBezTo>
                      <a:pt x="45" y="113"/>
                      <a:pt x="51" y="114"/>
                      <a:pt x="59" y="114"/>
                    </a:cubicBezTo>
                    <a:cubicBezTo>
                      <a:pt x="77" y="114"/>
                      <a:pt x="104" y="108"/>
                      <a:pt x="137" y="103"/>
                    </a:cubicBezTo>
                    <a:cubicBezTo>
                      <a:pt x="113" y="56"/>
                      <a:pt x="107" y="14"/>
                      <a:pt x="83" y="2"/>
                    </a:cubicBezTo>
                    <a:cubicBezTo>
                      <a:pt x="81" y="1"/>
                      <a:pt x="78" y="1"/>
                      <a:pt x="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22"/>
              <p:cNvSpPr/>
              <p:nvPr/>
            </p:nvSpPr>
            <p:spPr>
              <a:xfrm>
                <a:off x="4066352" y="2141603"/>
                <a:ext cx="4827" cy="4388"/>
              </a:xfrm>
              <a:custGeom>
                <a:rect b="b" l="l" r="r" t="t"/>
                <a:pathLst>
                  <a:path extrusionOk="0" h="120" w="132">
                    <a:moveTo>
                      <a:pt x="18" y="0"/>
                    </a:moveTo>
                    <a:cubicBezTo>
                      <a:pt x="12" y="42"/>
                      <a:pt x="6" y="78"/>
                      <a:pt x="0" y="119"/>
                    </a:cubicBezTo>
                    <a:cubicBezTo>
                      <a:pt x="42" y="101"/>
                      <a:pt x="84" y="89"/>
                      <a:pt x="132" y="72"/>
                    </a:cubicBezTo>
                    <a:cubicBezTo>
                      <a:pt x="132" y="60"/>
                      <a:pt x="132" y="48"/>
                      <a:pt x="132" y="36"/>
                    </a:cubicBezTo>
                    <a:cubicBezTo>
                      <a:pt x="96" y="24"/>
                      <a:pt x="60" y="12"/>
                      <a:pt x="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53" name="Google Shape;2753;p22"/>
            <p:cNvGrpSpPr/>
            <p:nvPr/>
          </p:nvGrpSpPr>
          <p:grpSpPr>
            <a:xfrm rot="4766822">
              <a:off x="8045350" y="2775420"/>
              <a:ext cx="2073079" cy="2060021"/>
              <a:chOff x="1633692" y="2513994"/>
              <a:chExt cx="731546" cy="726938"/>
            </a:xfrm>
          </p:grpSpPr>
          <p:sp>
            <p:nvSpPr>
              <p:cNvPr id="2754" name="Google Shape;2754;p22"/>
              <p:cNvSpPr/>
              <p:nvPr/>
            </p:nvSpPr>
            <p:spPr>
              <a:xfrm>
                <a:off x="1949326" y="2989694"/>
                <a:ext cx="10057" cy="9435"/>
              </a:xfrm>
              <a:custGeom>
                <a:rect b="b" l="l" r="r" t="t"/>
                <a:pathLst>
                  <a:path extrusionOk="0" h="258" w="275">
                    <a:moveTo>
                      <a:pt x="0" y="1"/>
                    </a:moveTo>
                    <a:cubicBezTo>
                      <a:pt x="78" y="55"/>
                      <a:pt x="107" y="73"/>
                      <a:pt x="131" y="90"/>
                    </a:cubicBezTo>
                    <a:cubicBezTo>
                      <a:pt x="173" y="120"/>
                      <a:pt x="274" y="31"/>
                      <a:pt x="257" y="150"/>
                    </a:cubicBezTo>
                    <a:cubicBezTo>
                      <a:pt x="251" y="186"/>
                      <a:pt x="173" y="216"/>
                      <a:pt x="113" y="257"/>
                    </a:cubicBezTo>
                    <a:cubicBezTo>
                      <a:pt x="72" y="174"/>
                      <a:pt x="48" y="114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22"/>
              <p:cNvSpPr/>
              <p:nvPr/>
            </p:nvSpPr>
            <p:spPr>
              <a:xfrm>
                <a:off x="2299043" y="3016976"/>
                <a:ext cx="5924" cy="9179"/>
              </a:xfrm>
              <a:custGeom>
                <a:rect b="b" l="l" r="r" t="t"/>
                <a:pathLst>
                  <a:path extrusionOk="0" h="251" w="162">
                    <a:moveTo>
                      <a:pt x="24" y="173"/>
                    </a:moveTo>
                    <a:cubicBezTo>
                      <a:pt x="12" y="149"/>
                      <a:pt x="6" y="125"/>
                      <a:pt x="0" y="108"/>
                    </a:cubicBezTo>
                    <a:cubicBezTo>
                      <a:pt x="6" y="30"/>
                      <a:pt x="60" y="0"/>
                      <a:pt x="113" y="48"/>
                    </a:cubicBezTo>
                    <a:cubicBezTo>
                      <a:pt x="143" y="72"/>
                      <a:pt x="161" y="149"/>
                      <a:pt x="143" y="179"/>
                    </a:cubicBezTo>
                    <a:cubicBezTo>
                      <a:pt x="113" y="239"/>
                      <a:pt x="60" y="251"/>
                      <a:pt x="24" y="17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22"/>
              <p:cNvSpPr/>
              <p:nvPr/>
            </p:nvSpPr>
            <p:spPr>
              <a:xfrm>
                <a:off x="2336308" y="3078011"/>
                <a:ext cx="6363" cy="7241"/>
              </a:xfrm>
              <a:custGeom>
                <a:rect b="b" l="l" r="r" t="t"/>
                <a:pathLst>
                  <a:path extrusionOk="0" h="198" w="174">
                    <a:moveTo>
                      <a:pt x="173" y="167"/>
                    </a:moveTo>
                    <a:cubicBezTo>
                      <a:pt x="54" y="197"/>
                      <a:pt x="42" y="114"/>
                      <a:pt x="1" y="30"/>
                    </a:cubicBezTo>
                    <a:cubicBezTo>
                      <a:pt x="138" y="1"/>
                      <a:pt x="144" y="102"/>
                      <a:pt x="173" y="16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22"/>
              <p:cNvSpPr/>
              <p:nvPr/>
            </p:nvSpPr>
            <p:spPr>
              <a:xfrm>
                <a:off x="2317767" y="3025899"/>
                <a:ext cx="5485" cy="3328"/>
              </a:xfrm>
              <a:custGeom>
                <a:rect b="b" l="l" r="r" t="t"/>
                <a:pathLst>
                  <a:path extrusionOk="0" h="91" w="150">
                    <a:moveTo>
                      <a:pt x="150" y="72"/>
                    </a:moveTo>
                    <a:cubicBezTo>
                      <a:pt x="102" y="78"/>
                      <a:pt x="60" y="84"/>
                      <a:pt x="13" y="90"/>
                    </a:cubicBezTo>
                    <a:cubicBezTo>
                      <a:pt x="13" y="90"/>
                      <a:pt x="1" y="54"/>
                      <a:pt x="7" y="54"/>
                    </a:cubicBezTo>
                    <a:cubicBezTo>
                      <a:pt x="48" y="30"/>
                      <a:pt x="90" y="19"/>
                      <a:pt x="132" y="1"/>
                    </a:cubicBezTo>
                    <a:cubicBezTo>
                      <a:pt x="138" y="24"/>
                      <a:pt x="144" y="48"/>
                      <a:pt x="150" y="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22"/>
              <p:cNvSpPr/>
              <p:nvPr/>
            </p:nvSpPr>
            <p:spPr>
              <a:xfrm>
                <a:off x="2139416" y="2912532"/>
                <a:ext cx="5924" cy="6583"/>
              </a:xfrm>
              <a:custGeom>
                <a:rect b="b" l="l" r="r" t="t"/>
                <a:pathLst>
                  <a:path extrusionOk="0" h="180" w="162">
                    <a:moveTo>
                      <a:pt x="156" y="48"/>
                    </a:moveTo>
                    <a:cubicBezTo>
                      <a:pt x="114" y="90"/>
                      <a:pt x="72" y="132"/>
                      <a:pt x="19" y="179"/>
                    </a:cubicBezTo>
                    <a:cubicBezTo>
                      <a:pt x="1" y="60"/>
                      <a:pt x="31" y="0"/>
                      <a:pt x="162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22"/>
              <p:cNvSpPr/>
              <p:nvPr/>
            </p:nvSpPr>
            <p:spPr>
              <a:xfrm>
                <a:off x="2078381" y="3017195"/>
                <a:ext cx="10057" cy="4169"/>
              </a:xfrm>
              <a:custGeom>
                <a:rect b="b" l="l" r="r" t="t"/>
                <a:pathLst>
                  <a:path extrusionOk="0" h="114" w="275">
                    <a:moveTo>
                      <a:pt x="275" y="0"/>
                    </a:moveTo>
                    <a:lnTo>
                      <a:pt x="132" y="113"/>
                    </a:lnTo>
                    <a:cubicBezTo>
                      <a:pt x="108" y="102"/>
                      <a:pt x="84" y="84"/>
                      <a:pt x="1" y="36"/>
                    </a:cubicBezTo>
                    <a:cubicBezTo>
                      <a:pt x="126" y="18"/>
                      <a:pt x="197" y="12"/>
                      <a:pt x="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22"/>
              <p:cNvSpPr/>
              <p:nvPr/>
            </p:nvSpPr>
            <p:spPr>
              <a:xfrm>
                <a:off x="1885109" y="2712203"/>
                <a:ext cx="6765" cy="3291"/>
              </a:xfrm>
              <a:custGeom>
                <a:rect b="b" l="l" r="r" t="t"/>
                <a:pathLst>
                  <a:path extrusionOk="0" h="90" w="185">
                    <a:moveTo>
                      <a:pt x="0" y="90"/>
                    </a:moveTo>
                    <a:lnTo>
                      <a:pt x="0" y="90"/>
                    </a:lnTo>
                    <a:cubicBezTo>
                      <a:pt x="54" y="90"/>
                      <a:pt x="107" y="90"/>
                      <a:pt x="185" y="90"/>
                    </a:cubicBezTo>
                    <a:cubicBezTo>
                      <a:pt x="101" y="0"/>
                      <a:pt x="54" y="84"/>
                      <a:pt x="0" y="90"/>
                    </a:cubicBezTo>
                    <a:lnTo>
                      <a:pt x="0" y="9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22"/>
              <p:cNvSpPr/>
              <p:nvPr/>
            </p:nvSpPr>
            <p:spPr>
              <a:xfrm>
                <a:off x="2247443" y="2773457"/>
                <a:ext cx="256" cy="256"/>
              </a:xfrm>
              <a:custGeom>
                <a:rect b="b" l="l" r="r" t="t"/>
                <a:pathLst>
                  <a:path extrusionOk="0" h="7" w="7">
                    <a:moveTo>
                      <a:pt x="1" y="1"/>
                    </a:moveTo>
                    <a:cubicBezTo>
                      <a:pt x="1" y="1"/>
                      <a:pt x="1" y="6"/>
                      <a:pt x="1" y="6"/>
                    </a:cubicBezTo>
                    <a:cubicBezTo>
                      <a:pt x="7" y="6"/>
                      <a:pt x="7" y="6"/>
                      <a:pt x="7" y="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22"/>
              <p:cNvSpPr/>
              <p:nvPr/>
            </p:nvSpPr>
            <p:spPr>
              <a:xfrm>
                <a:off x="1633692" y="2513994"/>
                <a:ext cx="731546" cy="726938"/>
              </a:xfrm>
              <a:custGeom>
                <a:rect b="b" l="l" r="r" t="t"/>
                <a:pathLst>
                  <a:path extrusionOk="0" h="19878" w="20004">
                    <a:moveTo>
                      <a:pt x="18507" y="5545"/>
                    </a:moveTo>
                    <a:cubicBezTo>
                      <a:pt x="18465" y="5408"/>
                      <a:pt x="18435" y="5289"/>
                      <a:pt x="18399" y="5158"/>
                    </a:cubicBezTo>
                    <a:cubicBezTo>
                      <a:pt x="18370" y="5164"/>
                      <a:pt x="18328" y="5170"/>
                      <a:pt x="18280" y="5176"/>
                    </a:cubicBezTo>
                    <a:cubicBezTo>
                      <a:pt x="18280" y="5045"/>
                      <a:pt x="18280" y="4913"/>
                      <a:pt x="18280" y="4818"/>
                    </a:cubicBezTo>
                    <a:cubicBezTo>
                      <a:pt x="18185" y="4699"/>
                      <a:pt x="18107" y="4591"/>
                      <a:pt x="18012" y="4466"/>
                    </a:cubicBezTo>
                    <a:cubicBezTo>
                      <a:pt x="17928" y="4478"/>
                      <a:pt x="17821" y="4490"/>
                      <a:pt x="17702" y="4508"/>
                    </a:cubicBezTo>
                    <a:cubicBezTo>
                      <a:pt x="17744" y="4442"/>
                      <a:pt x="17779" y="4383"/>
                      <a:pt x="17809" y="4329"/>
                    </a:cubicBezTo>
                    <a:cubicBezTo>
                      <a:pt x="17744" y="4246"/>
                      <a:pt x="17672" y="4246"/>
                      <a:pt x="17624" y="4281"/>
                    </a:cubicBezTo>
                    <a:cubicBezTo>
                      <a:pt x="17553" y="4228"/>
                      <a:pt x="17505" y="4156"/>
                      <a:pt x="17457" y="4156"/>
                    </a:cubicBezTo>
                    <a:cubicBezTo>
                      <a:pt x="17207" y="4162"/>
                      <a:pt x="16957" y="4115"/>
                      <a:pt x="16724" y="4234"/>
                    </a:cubicBezTo>
                    <a:cubicBezTo>
                      <a:pt x="16665" y="4264"/>
                      <a:pt x="16593" y="4317"/>
                      <a:pt x="16510" y="4276"/>
                    </a:cubicBezTo>
                    <a:cubicBezTo>
                      <a:pt x="16504" y="4270"/>
                      <a:pt x="16468" y="4329"/>
                      <a:pt x="16450" y="4347"/>
                    </a:cubicBezTo>
                    <a:cubicBezTo>
                      <a:pt x="16194" y="4359"/>
                      <a:pt x="15985" y="4532"/>
                      <a:pt x="15746" y="4538"/>
                    </a:cubicBezTo>
                    <a:cubicBezTo>
                      <a:pt x="15723" y="4609"/>
                      <a:pt x="15884" y="4603"/>
                      <a:pt x="15782" y="4687"/>
                    </a:cubicBezTo>
                    <a:cubicBezTo>
                      <a:pt x="15669" y="4669"/>
                      <a:pt x="15556" y="4645"/>
                      <a:pt x="15436" y="4627"/>
                    </a:cubicBezTo>
                    <a:cubicBezTo>
                      <a:pt x="15436" y="4675"/>
                      <a:pt x="15448" y="4723"/>
                      <a:pt x="15430" y="4752"/>
                    </a:cubicBezTo>
                    <a:cubicBezTo>
                      <a:pt x="15413" y="4794"/>
                      <a:pt x="15377" y="4794"/>
                      <a:pt x="15353" y="4741"/>
                    </a:cubicBezTo>
                    <a:cubicBezTo>
                      <a:pt x="15335" y="4782"/>
                      <a:pt x="15311" y="4824"/>
                      <a:pt x="15275" y="4890"/>
                    </a:cubicBezTo>
                    <a:cubicBezTo>
                      <a:pt x="15228" y="4842"/>
                      <a:pt x="15198" y="4806"/>
                      <a:pt x="15168" y="4770"/>
                    </a:cubicBezTo>
                    <a:cubicBezTo>
                      <a:pt x="15097" y="4902"/>
                      <a:pt x="15192" y="4943"/>
                      <a:pt x="15240" y="5009"/>
                    </a:cubicBezTo>
                    <a:cubicBezTo>
                      <a:pt x="15198" y="5039"/>
                      <a:pt x="15168" y="5057"/>
                      <a:pt x="15144" y="5074"/>
                    </a:cubicBezTo>
                    <a:cubicBezTo>
                      <a:pt x="15103" y="5027"/>
                      <a:pt x="15067" y="4991"/>
                      <a:pt x="15013" y="4931"/>
                    </a:cubicBezTo>
                    <a:cubicBezTo>
                      <a:pt x="14995" y="5003"/>
                      <a:pt x="14989" y="5033"/>
                      <a:pt x="14983" y="5062"/>
                    </a:cubicBezTo>
                    <a:cubicBezTo>
                      <a:pt x="14948" y="5068"/>
                      <a:pt x="14900" y="5057"/>
                      <a:pt x="14876" y="5074"/>
                    </a:cubicBezTo>
                    <a:cubicBezTo>
                      <a:pt x="14804" y="5140"/>
                      <a:pt x="14769" y="5086"/>
                      <a:pt x="14727" y="5045"/>
                    </a:cubicBezTo>
                    <a:cubicBezTo>
                      <a:pt x="14727" y="5045"/>
                      <a:pt x="14727" y="5045"/>
                      <a:pt x="14727" y="5051"/>
                    </a:cubicBezTo>
                    <a:cubicBezTo>
                      <a:pt x="14721" y="5051"/>
                      <a:pt x="14721" y="5045"/>
                      <a:pt x="14721" y="5045"/>
                    </a:cubicBezTo>
                    <a:cubicBezTo>
                      <a:pt x="14649" y="5092"/>
                      <a:pt x="14608" y="5062"/>
                      <a:pt x="14596" y="4937"/>
                    </a:cubicBezTo>
                    <a:cubicBezTo>
                      <a:pt x="14655" y="4991"/>
                      <a:pt x="14685" y="5015"/>
                      <a:pt x="14721" y="5045"/>
                    </a:cubicBezTo>
                    <a:cubicBezTo>
                      <a:pt x="14721" y="5045"/>
                      <a:pt x="14727" y="5045"/>
                      <a:pt x="14727" y="5045"/>
                    </a:cubicBezTo>
                    <a:lnTo>
                      <a:pt x="14727" y="5045"/>
                    </a:lnTo>
                    <a:cubicBezTo>
                      <a:pt x="14739" y="5021"/>
                      <a:pt x="14757" y="4997"/>
                      <a:pt x="14769" y="4973"/>
                    </a:cubicBezTo>
                    <a:cubicBezTo>
                      <a:pt x="14709" y="4943"/>
                      <a:pt x="14655" y="4919"/>
                      <a:pt x="14578" y="4884"/>
                    </a:cubicBezTo>
                    <a:cubicBezTo>
                      <a:pt x="14649" y="4842"/>
                      <a:pt x="14697" y="4818"/>
                      <a:pt x="14745" y="4794"/>
                    </a:cubicBezTo>
                    <a:cubicBezTo>
                      <a:pt x="14548" y="4627"/>
                      <a:pt x="14548" y="4621"/>
                      <a:pt x="14632" y="4550"/>
                    </a:cubicBezTo>
                    <a:cubicBezTo>
                      <a:pt x="14649" y="4586"/>
                      <a:pt x="14661" y="4621"/>
                      <a:pt x="14685" y="4681"/>
                    </a:cubicBezTo>
                    <a:cubicBezTo>
                      <a:pt x="14727" y="4627"/>
                      <a:pt x="14757" y="4591"/>
                      <a:pt x="14787" y="4556"/>
                    </a:cubicBezTo>
                    <a:cubicBezTo>
                      <a:pt x="14816" y="4520"/>
                      <a:pt x="14846" y="4490"/>
                      <a:pt x="14852" y="4478"/>
                    </a:cubicBezTo>
                    <a:cubicBezTo>
                      <a:pt x="14840" y="4395"/>
                      <a:pt x="14804" y="4323"/>
                      <a:pt x="14822" y="4287"/>
                    </a:cubicBezTo>
                    <a:cubicBezTo>
                      <a:pt x="14864" y="4222"/>
                      <a:pt x="14912" y="4144"/>
                      <a:pt x="15013" y="4162"/>
                    </a:cubicBezTo>
                    <a:cubicBezTo>
                      <a:pt x="15013" y="4162"/>
                      <a:pt x="15013" y="4162"/>
                      <a:pt x="15013" y="4162"/>
                    </a:cubicBezTo>
                    <a:cubicBezTo>
                      <a:pt x="15019" y="4162"/>
                      <a:pt x="15019" y="4162"/>
                      <a:pt x="15019" y="4162"/>
                    </a:cubicBezTo>
                    <a:lnTo>
                      <a:pt x="15013" y="4156"/>
                    </a:lnTo>
                    <a:cubicBezTo>
                      <a:pt x="15144" y="3948"/>
                      <a:pt x="15156" y="3727"/>
                      <a:pt x="15061" y="3512"/>
                    </a:cubicBezTo>
                    <a:cubicBezTo>
                      <a:pt x="15150" y="3477"/>
                      <a:pt x="15228" y="3447"/>
                      <a:pt x="15311" y="3411"/>
                    </a:cubicBezTo>
                    <a:cubicBezTo>
                      <a:pt x="15263" y="3375"/>
                      <a:pt x="15144" y="3369"/>
                      <a:pt x="15234" y="3310"/>
                    </a:cubicBezTo>
                    <a:cubicBezTo>
                      <a:pt x="15299" y="3256"/>
                      <a:pt x="15293" y="3214"/>
                      <a:pt x="15281" y="3161"/>
                    </a:cubicBezTo>
                    <a:cubicBezTo>
                      <a:pt x="15263" y="3029"/>
                      <a:pt x="15180" y="2922"/>
                      <a:pt x="15180" y="2785"/>
                    </a:cubicBezTo>
                    <a:cubicBezTo>
                      <a:pt x="15180" y="2761"/>
                      <a:pt x="15126" y="2731"/>
                      <a:pt x="15091" y="2713"/>
                    </a:cubicBezTo>
                    <a:cubicBezTo>
                      <a:pt x="15025" y="2672"/>
                      <a:pt x="14965" y="2630"/>
                      <a:pt x="15025" y="2541"/>
                    </a:cubicBezTo>
                    <a:cubicBezTo>
                      <a:pt x="15031" y="2535"/>
                      <a:pt x="15019" y="2517"/>
                      <a:pt x="15013" y="2505"/>
                    </a:cubicBezTo>
                    <a:cubicBezTo>
                      <a:pt x="14977" y="2493"/>
                      <a:pt x="14948" y="2481"/>
                      <a:pt x="14924" y="2475"/>
                    </a:cubicBezTo>
                    <a:cubicBezTo>
                      <a:pt x="14930" y="2439"/>
                      <a:pt x="14930" y="2415"/>
                      <a:pt x="14942" y="2368"/>
                    </a:cubicBezTo>
                    <a:cubicBezTo>
                      <a:pt x="14894" y="2392"/>
                      <a:pt x="14876" y="2397"/>
                      <a:pt x="14858" y="2409"/>
                    </a:cubicBezTo>
                    <a:cubicBezTo>
                      <a:pt x="14834" y="2421"/>
                      <a:pt x="14804" y="2439"/>
                      <a:pt x="14781" y="2451"/>
                    </a:cubicBezTo>
                    <a:cubicBezTo>
                      <a:pt x="14763" y="2427"/>
                      <a:pt x="14751" y="2415"/>
                      <a:pt x="14745" y="2397"/>
                    </a:cubicBezTo>
                    <a:cubicBezTo>
                      <a:pt x="14685" y="2248"/>
                      <a:pt x="14685" y="2254"/>
                      <a:pt x="14536" y="2266"/>
                    </a:cubicBezTo>
                    <a:cubicBezTo>
                      <a:pt x="14447" y="2272"/>
                      <a:pt x="14357" y="2272"/>
                      <a:pt x="14262" y="2278"/>
                    </a:cubicBezTo>
                    <a:cubicBezTo>
                      <a:pt x="14250" y="2302"/>
                      <a:pt x="14232" y="2344"/>
                      <a:pt x="14220" y="2380"/>
                    </a:cubicBezTo>
                    <a:cubicBezTo>
                      <a:pt x="14184" y="2344"/>
                      <a:pt x="14166" y="2326"/>
                      <a:pt x="14143" y="2302"/>
                    </a:cubicBezTo>
                    <a:cubicBezTo>
                      <a:pt x="14119" y="2380"/>
                      <a:pt x="14006" y="2231"/>
                      <a:pt x="13988" y="2362"/>
                    </a:cubicBezTo>
                    <a:cubicBezTo>
                      <a:pt x="13982" y="2397"/>
                      <a:pt x="13886" y="2457"/>
                      <a:pt x="13856" y="2445"/>
                    </a:cubicBezTo>
                    <a:cubicBezTo>
                      <a:pt x="13761" y="2403"/>
                      <a:pt x="13690" y="2457"/>
                      <a:pt x="13606" y="2469"/>
                    </a:cubicBezTo>
                    <a:cubicBezTo>
                      <a:pt x="13499" y="2481"/>
                      <a:pt x="13421" y="2576"/>
                      <a:pt x="13308" y="2553"/>
                    </a:cubicBezTo>
                    <a:cubicBezTo>
                      <a:pt x="13189" y="2535"/>
                      <a:pt x="13105" y="2594"/>
                      <a:pt x="13028" y="2678"/>
                    </a:cubicBezTo>
                    <a:cubicBezTo>
                      <a:pt x="12998" y="2654"/>
                      <a:pt x="12974" y="2636"/>
                      <a:pt x="12938" y="2612"/>
                    </a:cubicBezTo>
                    <a:cubicBezTo>
                      <a:pt x="12926" y="2660"/>
                      <a:pt x="12920" y="2702"/>
                      <a:pt x="12909" y="2743"/>
                    </a:cubicBezTo>
                    <a:cubicBezTo>
                      <a:pt x="12879" y="2743"/>
                      <a:pt x="12855" y="2737"/>
                      <a:pt x="12825" y="2737"/>
                    </a:cubicBezTo>
                    <a:cubicBezTo>
                      <a:pt x="12837" y="2851"/>
                      <a:pt x="12718" y="2791"/>
                      <a:pt x="12682" y="2839"/>
                    </a:cubicBezTo>
                    <a:cubicBezTo>
                      <a:pt x="12640" y="2880"/>
                      <a:pt x="12545" y="2767"/>
                      <a:pt x="12545" y="2880"/>
                    </a:cubicBezTo>
                    <a:cubicBezTo>
                      <a:pt x="12545" y="3018"/>
                      <a:pt x="12420" y="2874"/>
                      <a:pt x="12408" y="2952"/>
                    </a:cubicBezTo>
                    <a:cubicBezTo>
                      <a:pt x="12396" y="3047"/>
                      <a:pt x="12348" y="2916"/>
                      <a:pt x="12336" y="2964"/>
                    </a:cubicBezTo>
                    <a:cubicBezTo>
                      <a:pt x="12318" y="3006"/>
                      <a:pt x="12300" y="3041"/>
                      <a:pt x="12283" y="3077"/>
                    </a:cubicBezTo>
                    <a:cubicBezTo>
                      <a:pt x="12283" y="3083"/>
                      <a:pt x="12271" y="3083"/>
                      <a:pt x="12271" y="3083"/>
                    </a:cubicBezTo>
                    <a:cubicBezTo>
                      <a:pt x="12241" y="3053"/>
                      <a:pt x="12217" y="3018"/>
                      <a:pt x="12181" y="2976"/>
                    </a:cubicBezTo>
                    <a:cubicBezTo>
                      <a:pt x="12145" y="3089"/>
                      <a:pt x="12056" y="3137"/>
                      <a:pt x="11925" y="3125"/>
                    </a:cubicBezTo>
                    <a:cubicBezTo>
                      <a:pt x="11937" y="3184"/>
                      <a:pt x="11949" y="3244"/>
                      <a:pt x="11955" y="3298"/>
                    </a:cubicBezTo>
                    <a:cubicBezTo>
                      <a:pt x="11961" y="3310"/>
                      <a:pt x="11937" y="3328"/>
                      <a:pt x="11925" y="3345"/>
                    </a:cubicBezTo>
                    <a:cubicBezTo>
                      <a:pt x="11895" y="3304"/>
                      <a:pt x="11877" y="3262"/>
                      <a:pt x="11853" y="3220"/>
                    </a:cubicBezTo>
                    <a:cubicBezTo>
                      <a:pt x="11728" y="3357"/>
                      <a:pt x="11597" y="3214"/>
                      <a:pt x="11460" y="3256"/>
                    </a:cubicBezTo>
                    <a:cubicBezTo>
                      <a:pt x="11448" y="3274"/>
                      <a:pt x="11436" y="3322"/>
                      <a:pt x="11412" y="3345"/>
                    </a:cubicBezTo>
                    <a:cubicBezTo>
                      <a:pt x="11376" y="3381"/>
                      <a:pt x="11329" y="3417"/>
                      <a:pt x="11287" y="3411"/>
                    </a:cubicBezTo>
                    <a:cubicBezTo>
                      <a:pt x="11197" y="3399"/>
                      <a:pt x="11108" y="3363"/>
                      <a:pt x="11007" y="3339"/>
                    </a:cubicBezTo>
                    <a:cubicBezTo>
                      <a:pt x="11120" y="3280"/>
                      <a:pt x="11168" y="3220"/>
                      <a:pt x="11126" y="3167"/>
                    </a:cubicBezTo>
                    <a:cubicBezTo>
                      <a:pt x="11072" y="3095"/>
                      <a:pt x="11007" y="3024"/>
                      <a:pt x="10941" y="2952"/>
                    </a:cubicBezTo>
                    <a:cubicBezTo>
                      <a:pt x="10965" y="2928"/>
                      <a:pt x="10995" y="2904"/>
                      <a:pt x="11025" y="2874"/>
                    </a:cubicBezTo>
                    <a:cubicBezTo>
                      <a:pt x="10959" y="2815"/>
                      <a:pt x="10887" y="2761"/>
                      <a:pt x="10810" y="2696"/>
                    </a:cubicBezTo>
                    <a:cubicBezTo>
                      <a:pt x="10852" y="2600"/>
                      <a:pt x="10750" y="2499"/>
                      <a:pt x="10798" y="2386"/>
                    </a:cubicBezTo>
                    <a:cubicBezTo>
                      <a:pt x="10709" y="2314"/>
                      <a:pt x="10721" y="2201"/>
                      <a:pt x="10685" y="2099"/>
                    </a:cubicBezTo>
                    <a:cubicBezTo>
                      <a:pt x="10637" y="2082"/>
                      <a:pt x="10583" y="2064"/>
                      <a:pt x="10530" y="2046"/>
                    </a:cubicBezTo>
                    <a:cubicBezTo>
                      <a:pt x="10560" y="1992"/>
                      <a:pt x="10589" y="1944"/>
                      <a:pt x="10625" y="1891"/>
                    </a:cubicBezTo>
                    <a:cubicBezTo>
                      <a:pt x="10428" y="1837"/>
                      <a:pt x="10345" y="1682"/>
                      <a:pt x="10244" y="1551"/>
                    </a:cubicBezTo>
                    <a:cubicBezTo>
                      <a:pt x="10190" y="1485"/>
                      <a:pt x="10136" y="1390"/>
                      <a:pt x="10232" y="1289"/>
                    </a:cubicBezTo>
                    <a:cubicBezTo>
                      <a:pt x="10148" y="1235"/>
                      <a:pt x="10077" y="1193"/>
                      <a:pt x="10005" y="1151"/>
                    </a:cubicBezTo>
                    <a:cubicBezTo>
                      <a:pt x="10005" y="1116"/>
                      <a:pt x="10011" y="1086"/>
                      <a:pt x="10017" y="1032"/>
                    </a:cubicBezTo>
                    <a:cubicBezTo>
                      <a:pt x="9957" y="1056"/>
                      <a:pt x="9922" y="1074"/>
                      <a:pt x="9868" y="1098"/>
                    </a:cubicBezTo>
                    <a:cubicBezTo>
                      <a:pt x="9850" y="1038"/>
                      <a:pt x="9838" y="979"/>
                      <a:pt x="9826" y="925"/>
                    </a:cubicBezTo>
                    <a:cubicBezTo>
                      <a:pt x="9779" y="901"/>
                      <a:pt x="9737" y="871"/>
                      <a:pt x="9683" y="841"/>
                    </a:cubicBezTo>
                    <a:cubicBezTo>
                      <a:pt x="9743" y="812"/>
                      <a:pt x="9784" y="794"/>
                      <a:pt x="9856" y="758"/>
                    </a:cubicBezTo>
                    <a:cubicBezTo>
                      <a:pt x="9773" y="728"/>
                      <a:pt x="9677" y="710"/>
                      <a:pt x="9677" y="692"/>
                    </a:cubicBezTo>
                    <a:cubicBezTo>
                      <a:pt x="9689" y="567"/>
                      <a:pt x="9522" y="597"/>
                      <a:pt x="9510" y="496"/>
                    </a:cubicBezTo>
                    <a:cubicBezTo>
                      <a:pt x="9415" y="514"/>
                      <a:pt x="9427" y="388"/>
                      <a:pt x="9355" y="370"/>
                    </a:cubicBezTo>
                    <a:cubicBezTo>
                      <a:pt x="9236" y="347"/>
                      <a:pt x="9164" y="257"/>
                      <a:pt x="9081" y="186"/>
                    </a:cubicBezTo>
                    <a:cubicBezTo>
                      <a:pt x="8986" y="108"/>
                      <a:pt x="8980" y="108"/>
                      <a:pt x="8884" y="192"/>
                    </a:cubicBezTo>
                    <a:cubicBezTo>
                      <a:pt x="8848" y="221"/>
                      <a:pt x="8807" y="245"/>
                      <a:pt x="8753" y="281"/>
                    </a:cubicBezTo>
                    <a:cubicBezTo>
                      <a:pt x="8729" y="1"/>
                      <a:pt x="8497" y="132"/>
                      <a:pt x="8383" y="37"/>
                    </a:cubicBezTo>
                    <a:cubicBezTo>
                      <a:pt x="8300" y="120"/>
                      <a:pt x="8234" y="198"/>
                      <a:pt x="8157" y="269"/>
                    </a:cubicBezTo>
                    <a:cubicBezTo>
                      <a:pt x="8079" y="341"/>
                      <a:pt x="7948" y="347"/>
                      <a:pt x="7901" y="478"/>
                    </a:cubicBezTo>
                    <a:cubicBezTo>
                      <a:pt x="7853" y="442"/>
                      <a:pt x="7817" y="412"/>
                      <a:pt x="7769" y="370"/>
                    </a:cubicBezTo>
                    <a:cubicBezTo>
                      <a:pt x="7871" y="323"/>
                      <a:pt x="7948" y="287"/>
                      <a:pt x="8050" y="233"/>
                    </a:cubicBezTo>
                    <a:cubicBezTo>
                      <a:pt x="7972" y="204"/>
                      <a:pt x="7930" y="168"/>
                      <a:pt x="7883" y="168"/>
                    </a:cubicBezTo>
                    <a:cubicBezTo>
                      <a:pt x="7841" y="168"/>
                      <a:pt x="7793" y="198"/>
                      <a:pt x="7751" y="215"/>
                    </a:cubicBezTo>
                    <a:cubicBezTo>
                      <a:pt x="7805" y="323"/>
                      <a:pt x="7704" y="317"/>
                      <a:pt x="7650" y="353"/>
                    </a:cubicBezTo>
                    <a:cubicBezTo>
                      <a:pt x="7644" y="353"/>
                      <a:pt x="7644" y="370"/>
                      <a:pt x="7638" y="388"/>
                    </a:cubicBezTo>
                    <a:cubicBezTo>
                      <a:pt x="7674" y="412"/>
                      <a:pt x="7716" y="436"/>
                      <a:pt x="7769" y="472"/>
                    </a:cubicBezTo>
                    <a:cubicBezTo>
                      <a:pt x="7698" y="496"/>
                      <a:pt x="7644" y="508"/>
                      <a:pt x="7591" y="525"/>
                    </a:cubicBezTo>
                    <a:cubicBezTo>
                      <a:pt x="7585" y="484"/>
                      <a:pt x="7579" y="448"/>
                      <a:pt x="7573" y="394"/>
                    </a:cubicBezTo>
                    <a:cubicBezTo>
                      <a:pt x="7489" y="484"/>
                      <a:pt x="7412" y="555"/>
                      <a:pt x="7346" y="633"/>
                    </a:cubicBezTo>
                    <a:cubicBezTo>
                      <a:pt x="7280" y="704"/>
                      <a:pt x="7257" y="806"/>
                      <a:pt x="7161" y="871"/>
                    </a:cubicBezTo>
                    <a:cubicBezTo>
                      <a:pt x="7084" y="931"/>
                      <a:pt x="7054" y="1050"/>
                      <a:pt x="6994" y="1157"/>
                    </a:cubicBezTo>
                    <a:cubicBezTo>
                      <a:pt x="7000" y="1169"/>
                      <a:pt x="7018" y="1211"/>
                      <a:pt x="7030" y="1241"/>
                    </a:cubicBezTo>
                    <a:cubicBezTo>
                      <a:pt x="6994" y="1301"/>
                      <a:pt x="6965" y="1348"/>
                      <a:pt x="6935" y="1396"/>
                    </a:cubicBezTo>
                    <a:cubicBezTo>
                      <a:pt x="6899" y="1384"/>
                      <a:pt x="6863" y="1372"/>
                      <a:pt x="6792" y="1354"/>
                    </a:cubicBezTo>
                    <a:cubicBezTo>
                      <a:pt x="6833" y="1426"/>
                      <a:pt x="6851" y="1473"/>
                      <a:pt x="6881" y="1533"/>
                    </a:cubicBezTo>
                    <a:cubicBezTo>
                      <a:pt x="6827" y="1563"/>
                      <a:pt x="6774" y="1593"/>
                      <a:pt x="6726" y="1622"/>
                    </a:cubicBezTo>
                    <a:cubicBezTo>
                      <a:pt x="6732" y="1718"/>
                      <a:pt x="6744" y="1813"/>
                      <a:pt x="6893" y="1801"/>
                    </a:cubicBezTo>
                    <a:cubicBezTo>
                      <a:pt x="6911" y="1766"/>
                      <a:pt x="6935" y="1724"/>
                      <a:pt x="6959" y="1682"/>
                    </a:cubicBezTo>
                    <a:cubicBezTo>
                      <a:pt x="7054" y="1515"/>
                      <a:pt x="7137" y="1348"/>
                      <a:pt x="7239" y="1193"/>
                    </a:cubicBezTo>
                    <a:cubicBezTo>
                      <a:pt x="7280" y="1122"/>
                      <a:pt x="7334" y="1134"/>
                      <a:pt x="7358" y="1181"/>
                    </a:cubicBezTo>
                    <a:cubicBezTo>
                      <a:pt x="7304" y="1253"/>
                      <a:pt x="7245" y="1301"/>
                      <a:pt x="7227" y="1366"/>
                    </a:cubicBezTo>
                    <a:cubicBezTo>
                      <a:pt x="7209" y="1432"/>
                      <a:pt x="7191" y="1485"/>
                      <a:pt x="7149" y="1539"/>
                    </a:cubicBezTo>
                    <a:cubicBezTo>
                      <a:pt x="7066" y="1634"/>
                      <a:pt x="7000" y="1843"/>
                      <a:pt x="6976" y="1980"/>
                    </a:cubicBezTo>
                    <a:cubicBezTo>
                      <a:pt x="6976" y="1998"/>
                      <a:pt x="6941" y="2004"/>
                      <a:pt x="6923" y="2022"/>
                    </a:cubicBezTo>
                    <a:cubicBezTo>
                      <a:pt x="6917" y="2022"/>
                      <a:pt x="6917" y="2040"/>
                      <a:pt x="6917" y="2046"/>
                    </a:cubicBezTo>
                    <a:cubicBezTo>
                      <a:pt x="6941" y="2052"/>
                      <a:pt x="6970" y="2052"/>
                      <a:pt x="7000" y="2052"/>
                    </a:cubicBezTo>
                    <a:lnTo>
                      <a:pt x="7006" y="2087"/>
                    </a:lnTo>
                    <a:cubicBezTo>
                      <a:pt x="6959" y="2105"/>
                      <a:pt x="6911" y="2117"/>
                      <a:pt x="6863" y="2135"/>
                    </a:cubicBezTo>
                    <a:cubicBezTo>
                      <a:pt x="6881" y="2171"/>
                      <a:pt x="6899" y="2201"/>
                      <a:pt x="6911" y="2225"/>
                    </a:cubicBezTo>
                    <a:cubicBezTo>
                      <a:pt x="6863" y="2248"/>
                      <a:pt x="6809" y="2260"/>
                      <a:pt x="6792" y="2296"/>
                    </a:cubicBezTo>
                    <a:cubicBezTo>
                      <a:pt x="6708" y="2439"/>
                      <a:pt x="6666" y="2588"/>
                      <a:pt x="6762" y="2749"/>
                    </a:cubicBezTo>
                    <a:cubicBezTo>
                      <a:pt x="6696" y="2767"/>
                      <a:pt x="6654" y="2779"/>
                      <a:pt x="6607" y="2791"/>
                    </a:cubicBezTo>
                    <a:cubicBezTo>
                      <a:pt x="6565" y="2600"/>
                      <a:pt x="6619" y="2445"/>
                      <a:pt x="6702" y="2284"/>
                    </a:cubicBezTo>
                    <a:cubicBezTo>
                      <a:pt x="6774" y="2159"/>
                      <a:pt x="6804" y="2016"/>
                      <a:pt x="6857" y="1867"/>
                    </a:cubicBezTo>
                    <a:cubicBezTo>
                      <a:pt x="6809" y="1861"/>
                      <a:pt x="6780" y="1861"/>
                      <a:pt x="6750" y="1855"/>
                    </a:cubicBezTo>
                    <a:cubicBezTo>
                      <a:pt x="6726" y="1855"/>
                      <a:pt x="6696" y="1855"/>
                      <a:pt x="6666" y="1855"/>
                    </a:cubicBezTo>
                    <a:cubicBezTo>
                      <a:pt x="6654" y="1932"/>
                      <a:pt x="6613" y="1992"/>
                      <a:pt x="6535" y="2028"/>
                    </a:cubicBezTo>
                    <a:cubicBezTo>
                      <a:pt x="6553" y="2058"/>
                      <a:pt x="6577" y="2087"/>
                      <a:pt x="6607" y="2129"/>
                    </a:cubicBezTo>
                    <a:cubicBezTo>
                      <a:pt x="6541" y="2147"/>
                      <a:pt x="6499" y="2159"/>
                      <a:pt x="6458" y="2171"/>
                    </a:cubicBezTo>
                    <a:cubicBezTo>
                      <a:pt x="6452" y="2248"/>
                      <a:pt x="6452" y="2314"/>
                      <a:pt x="6446" y="2374"/>
                    </a:cubicBezTo>
                    <a:cubicBezTo>
                      <a:pt x="6416" y="2386"/>
                      <a:pt x="6380" y="2397"/>
                      <a:pt x="6344" y="2403"/>
                    </a:cubicBezTo>
                    <a:cubicBezTo>
                      <a:pt x="6356" y="2481"/>
                      <a:pt x="6362" y="2558"/>
                      <a:pt x="6374" y="2630"/>
                    </a:cubicBezTo>
                    <a:cubicBezTo>
                      <a:pt x="6344" y="2642"/>
                      <a:pt x="6315" y="2660"/>
                      <a:pt x="6285" y="2672"/>
                    </a:cubicBezTo>
                    <a:cubicBezTo>
                      <a:pt x="6291" y="2678"/>
                      <a:pt x="6291" y="2684"/>
                      <a:pt x="6291" y="2690"/>
                    </a:cubicBezTo>
                    <a:cubicBezTo>
                      <a:pt x="6339" y="2678"/>
                      <a:pt x="6380" y="2672"/>
                      <a:pt x="6428" y="2666"/>
                    </a:cubicBezTo>
                    <a:cubicBezTo>
                      <a:pt x="6458" y="2713"/>
                      <a:pt x="6476" y="2755"/>
                      <a:pt x="6499" y="2791"/>
                    </a:cubicBezTo>
                    <a:cubicBezTo>
                      <a:pt x="6410" y="2904"/>
                      <a:pt x="6303" y="2982"/>
                      <a:pt x="6160" y="3018"/>
                    </a:cubicBezTo>
                    <a:cubicBezTo>
                      <a:pt x="6219" y="3012"/>
                      <a:pt x="6273" y="3012"/>
                      <a:pt x="6327" y="3012"/>
                    </a:cubicBezTo>
                    <a:cubicBezTo>
                      <a:pt x="6344" y="3083"/>
                      <a:pt x="6362" y="3149"/>
                      <a:pt x="6386" y="3220"/>
                    </a:cubicBezTo>
                    <a:cubicBezTo>
                      <a:pt x="6344" y="3298"/>
                      <a:pt x="6243" y="3369"/>
                      <a:pt x="6309" y="3494"/>
                    </a:cubicBezTo>
                    <a:cubicBezTo>
                      <a:pt x="6225" y="3518"/>
                      <a:pt x="6142" y="3548"/>
                      <a:pt x="6058" y="3578"/>
                    </a:cubicBezTo>
                    <a:cubicBezTo>
                      <a:pt x="6094" y="3644"/>
                      <a:pt x="6046" y="3739"/>
                      <a:pt x="6148" y="3775"/>
                    </a:cubicBezTo>
                    <a:cubicBezTo>
                      <a:pt x="6112" y="3870"/>
                      <a:pt x="6183" y="3882"/>
                      <a:pt x="6243" y="3912"/>
                    </a:cubicBezTo>
                    <a:cubicBezTo>
                      <a:pt x="6261" y="3924"/>
                      <a:pt x="6255" y="3983"/>
                      <a:pt x="6261" y="4019"/>
                    </a:cubicBezTo>
                    <a:cubicBezTo>
                      <a:pt x="6249" y="4019"/>
                      <a:pt x="6243" y="4025"/>
                      <a:pt x="6231" y="4031"/>
                    </a:cubicBezTo>
                    <a:cubicBezTo>
                      <a:pt x="6207" y="3995"/>
                      <a:pt x="6183" y="3960"/>
                      <a:pt x="6148" y="3912"/>
                    </a:cubicBezTo>
                    <a:cubicBezTo>
                      <a:pt x="6118" y="3948"/>
                      <a:pt x="6088" y="3977"/>
                      <a:pt x="6064" y="4001"/>
                    </a:cubicBezTo>
                    <a:cubicBezTo>
                      <a:pt x="6100" y="4007"/>
                      <a:pt x="6130" y="4019"/>
                      <a:pt x="6189" y="4031"/>
                    </a:cubicBezTo>
                    <a:cubicBezTo>
                      <a:pt x="6124" y="4067"/>
                      <a:pt x="6082" y="4091"/>
                      <a:pt x="6011" y="4132"/>
                    </a:cubicBezTo>
                    <a:cubicBezTo>
                      <a:pt x="6124" y="4150"/>
                      <a:pt x="6195" y="4162"/>
                      <a:pt x="6291" y="4180"/>
                    </a:cubicBezTo>
                    <a:cubicBezTo>
                      <a:pt x="6231" y="4210"/>
                      <a:pt x="6189" y="4222"/>
                      <a:pt x="6136" y="4252"/>
                    </a:cubicBezTo>
                    <a:cubicBezTo>
                      <a:pt x="6213" y="4293"/>
                      <a:pt x="6273" y="4329"/>
                      <a:pt x="6339" y="4365"/>
                    </a:cubicBezTo>
                    <a:cubicBezTo>
                      <a:pt x="6225" y="4425"/>
                      <a:pt x="6321" y="4526"/>
                      <a:pt x="6297" y="4609"/>
                    </a:cubicBezTo>
                    <a:cubicBezTo>
                      <a:pt x="6273" y="4681"/>
                      <a:pt x="6315" y="4770"/>
                      <a:pt x="6327" y="4854"/>
                    </a:cubicBezTo>
                    <a:cubicBezTo>
                      <a:pt x="6315" y="4860"/>
                      <a:pt x="6309" y="4860"/>
                      <a:pt x="6297" y="4866"/>
                    </a:cubicBezTo>
                    <a:cubicBezTo>
                      <a:pt x="6279" y="4824"/>
                      <a:pt x="6261" y="4782"/>
                      <a:pt x="6243" y="4735"/>
                    </a:cubicBezTo>
                    <a:cubicBezTo>
                      <a:pt x="6183" y="4758"/>
                      <a:pt x="6130" y="4788"/>
                      <a:pt x="6058" y="4818"/>
                    </a:cubicBezTo>
                    <a:cubicBezTo>
                      <a:pt x="6100" y="4854"/>
                      <a:pt x="6124" y="4872"/>
                      <a:pt x="6160" y="4902"/>
                    </a:cubicBezTo>
                    <a:cubicBezTo>
                      <a:pt x="6100" y="4925"/>
                      <a:pt x="6058" y="4943"/>
                      <a:pt x="5975" y="4979"/>
                    </a:cubicBezTo>
                    <a:cubicBezTo>
                      <a:pt x="6100" y="4997"/>
                      <a:pt x="6178" y="5015"/>
                      <a:pt x="6249" y="5027"/>
                    </a:cubicBezTo>
                    <a:cubicBezTo>
                      <a:pt x="6231" y="5057"/>
                      <a:pt x="6213" y="5080"/>
                      <a:pt x="6201" y="5110"/>
                    </a:cubicBezTo>
                    <a:cubicBezTo>
                      <a:pt x="6183" y="5140"/>
                      <a:pt x="6189" y="5194"/>
                      <a:pt x="6166" y="5200"/>
                    </a:cubicBezTo>
                    <a:cubicBezTo>
                      <a:pt x="6124" y="5223"/>
                      <a:pt x="6118" y="5176"/>
                      <a:pt x="6106" y="5140"/>
                    </a:cubicBezTo>
                    <a:cubicBezTo>
                      <a:pt x="6076" y="5068"/>
                      <a:pt x="6011" y="5098"/>
                      <a:pt x="5963" y="5116"/>
                    </a:cubicBezTo>
                    <a:cubicBezTo>
                      <a:pt x="5909" y="5134"/>
                      <a:pt x="5927" y="5170"/>
                      <a:pt x="5951" y="5217"/>
                    </a:cubicBezTo>
                    <a:cubicBezTo>
                      <a:pt x="5963" y="5235"/>
                      <a:pt x="5933" y="5283"/>
                      <a:pt x="5915" y="5325"/>
                    </a:cubicBezTo>
                    <a:cubicBezTo>
                      <a:pt x="6112" y="5271"/>
                      <a:pt x="6142" y="5277"/>
                      <a:pt x="6207" y="5390"/>
                    </a:cubicBezTo>
                    <a:cubicBezTo>
                      <a:pt x="6070" y="5384"/>
                      <a:pt x="5987" y="5408"/>
                      <a:pt x="5963" y="5456"/>
                    </a:cubicBezTo>
                    <a:cubicBezTo>
                      <a:pt x="6017" y="5498"/>
                      <a:pt x="6112" y="5396"/>
                      <a:pt x="6154" y="5516"/>
                    </a:cubicBezTo>
                    <a:cubicBezTo>
                      <a:pt x="6082" y="5533"/>
                      <a:pt x="6017" y="5551"/>
                      <a:pt x="5951" y="5575"/>
                    </a:cubicBezTo>
                    <a:cubicBezTo>
                      <a:pt x="5951" y="5587"/>
                      <a:pt x="5951" y="5599"/>
                      <a:pt x="5951" y="5611"/>
                    </a:cubicBezTo>
                    <a:cubicBezTo>
                      <a:pt x="6076" y="5617"/>
                      <a:pt x="6207" y="5623"/>
                      <a:pt x="6333" y="5629"/>
                    </a:cubicBezTo>
                    <a:cubicBezTo>
                      <a:pt x="6333" y="5647"/>
                      <a:pt x="6333" y="5659"/>
                      <a:pt x="6333" y="5677"/>
                    </a:cubicBezTo>
                    <a:cubicBezTo>
                      <a:pt x="6267" y="5677"/>
                      <a:pt x="6195" y="5688"/>
                      <a:pt x="6124" y="5677"/>
                    </a:cubicBezTo>
                    <a:cubicBezTo>
                      <a:pt x="6034" y="5665"/>
                      <a:pt x="5975" y="5688"/>
                      <a:pt x="5939" y="5784"/>
                    </a:cubicBezTo>
                    <a:cubicBezTo>
                      <a:pt x="6046" y="5784"/>
                      <a:pt x="6154" y="5700"/>
                      <a:pt x="6237" y="5820"/>
                    </a:cubicBezTo>
                    <a:cubicBezTo>
                      <a:pt x="6219" y="5838"/>
                      <a:pt x="6207" y="5855"/>
                      <a:pt x="6189" y="5873"/>
                    </a:cubicBezTo>
                    <a:cubicBezTo>
                      <a:pt x="6195" y="5933"/>
                      <a:pt x="6172" y="5963"/>
                      <a:pt x="6112" y="5975"/>
                    </a:cubicBezTo>
                    <a:cubicBezTo>
                      <a:pt x="6052" y="5981"/>
                      <a:pt x="5999" y="5999"/>
                      <a:pt x="5945" y="6064"/>
                    </a:cubicBezTo>
                    <a:cubicBezTo>
                      <a:pt x="6040" y="6058"/>
                      <a:pt x="6112" y="6046"/>
                      <a:pt x="6183" y="6040"/>
                    </a:cubicBezTo>
                    <a:cubicBezTo>
                      <a:pt x="6172" y="6189"/>
                      <a:pt x="5993" y="6046"/>
                      <a:pt x="5981" y="6195"/>
                    </a:cubicBezTo>
                    <a:cubicBezTo>
                      <a:pt x="6088" y="6237"/>
                      <a:pt x="5987" y="6422"/>
                      <a:pt x="6136" y="6452"/>
                    </a:cubicBezTo>
                    <a:cubicBezTo>
                      <a:pt x="6088" y="6487"/>
                      <a:pt x="6034" y="6523"/>
                      <a:pt x="5963" y="6577"/>
                    </a:cubicBezTo>
                    <a:cubicBezTo>
                      <a:pt x="6076" y="6589"/>
                      <a:pt x="6160" y="6481"/>
                      <a:pt x="6231" y="6589"/>
                    </a:cubicBezTo>
                    <a:cubicBezTo>
                      <a:pt x="6166" y="6613"/>
                      <a:pt x="6100" y="6636"/>
                      <a:pt x="6034" y="6660"/>
                    </a:cubicBezTo>
                    <a:cubicBezTo>
                      <a:pt x="6058" y="6744"/>
                      <a:pt x="6076" y="6809"/>
                      <a:pt x="6100" y="6887"/>
                    </a:cubicBezTo>
                    <a:cubicBezTo>
                      <a:pt x="6070" y="6911"/>
                      <a:pt x="6028" y="6952"/>
                      <a:pt x="5957" y="7012"/>
                    </a:cubicBezTo>
                    <a:cubicBezTo>
                      <a:pt x="6130" y="6970"/>
                      <a:pt x="6231" y="6982"/>
                      <a:pt x="6273" y="7054"/>
                    </a:cubicBezTo>
                    <a:cubicBezTo>
                      <a:pt x="6189" y="7072"/>
                      <a:pt x="6130" y="7101"/>
                      <a:pt x="6094" y="7149"/>
                    </a:cubicBezTo>
                    <a:cubicBezTo>
                      <a:pt x="6207" y="7143"/>
                      <a:pt x="6279" y="7161"/>
                      <a:pt x="6309" y="7209"/>
                    </a:cubicBezTo>
                    <a:cubicBezTo>
                      <a:pt x="6213" y="7191"/>
                      <a:pt x="6148" y="7221"/>
                      <a:pt x="6106" y="7292"/>
                    </a:cubicBezTo>
                    <a:cubicBezTo>
                      <a:pt x="6189" y="7292"/>
                      <a:pt x="6273" y="7292"/>
                      <a:pt x="6398" y="7298"/>
                    </a:cubicBezTo>
                    <a:cubicBezTo>
                      <a:pt x="6350" y="7334"/>
                      <a:pt x="6333" y="7346"/>
                      <a:pt x="6321" y="7358"/>
                    </a:cubicBezTo>
                    <a:cubicBezTo>
                      <a:pt x="6315" y="7406"/>
                      <a:pt x="6315" y="7447"/>
                      <a:pt x="6315" y="7471"/>
                    </a:cubicBezTo>
                    <a:cubicBezTo>
                      <a:pt x="6225" y="7519"/>
                      <a:pt x="6154" y="7561"/>
                      <a:pt x="6088" y="7596"/>
                    </a:cubicBezTo>
                    <a:cubicBezTo>
                      <a:pt x="6088" y="7602"/>
                      <a:pt x="6094" y="7614"/>
                      <a:pt x="6094" y="7626"/>
                    </a:cubicBezTo>
                    <a:cubicBezTo>
                      <a:pt x="6178" y="7608"/>
                      <a:pt x="6267" y="7590"/>
                      <a:pt x="6350" y="7578"/>
                    </a:cubicBezTo>
                    <a:cubicBezTo>
                      <a:pt x="6374" y="7626"/>
                      <a:pt x="6392" y="7662"/>
                      <a:pt x="6410" y="7698"/>
                    </a:cubicBezTo>
                    <a:cubicBezTo>
                      <a:pt x="6309" y="7811"/>
                      <a:pt x="6297" y="7829"/>
                      <a:pt x="6470" y="7948"/>
                    </a:cubicBezTo>
                    <a:cubicBezTo>
                      <a:pt x="6339" y="7954"/>
                      <a:pt x="6237" y="7990"/>
                      <a:pt x="6160" y="8067"/>
                    </a:cubicBezTo>
                    <a:cubicBezTo>
                      <a:pt x="6249" y="8198"/>
                      <a:pt x="6321" y="7954"/>
                      <a:pt x="6404" y="8073"/>
                    </a:cubicBezTo>
                    <a:cubicBezTo>
                      <a:pt x="6327" y="8109"/>
                      <a:pt x="6255" y="8145"/>
                      <a:pt x="6142" y="8198"/>
                    </a:cubicBezTo>
                    <a:cubicBezTo>
                      <a:pt x="6225" y="8222"/>
                      <a:pt x="6267" y="8234"/>
                      <a:pt x="6303" y="8246"/>
                    </a:cubicBezTo>
                    <a:cubicBezTo>
                      <a:pt x="6303" y="8288"/>
                      <a:pt x="6303" y="8324"/>
                      <a:pt x="6303" y="8371"/>
                    </a:cubicBezTo>
                    <a:cubicBezTo>
                      <a:pt x="6273" y="8353"/>
                      <a:pt x="6255" y="8336"/>
                      <a:pt x="6249" y="8336"/>
                    </a:cubicBezTo>
                    <a:cubicBezTo>
                      <a:pt x="6219" y="8461"/>
                      <a:pt x="6213" y="8592"/>
                      <a:pt x="6154" y="8705"/>
                    </a:cubicBezTo>
                    <a:cubicBezTo>
                      <a:pt x="6088" y="8824"/>
                      <a:pt x="5975" y="8914"/>
                      <a:pt x="5897" y="9027"/>
                    </a:cubicBezTo>
                    <a:cubicBezTo>
                      <a:pt x="5868" y="9069"/>
                      <a:pt x="5784" y="9105"/>
                      <a:pt x="5856" y="9182"/>
                    </a:cubicBezTo>
                    <a:cubicBezTo>
                      <a:pt x="5868" y="9206"/>
                      <a:pt x="5820" y="9248"/>
                      <a:pt x="5772" y="9272"/>
                    </a:cubicBezTo>
                    <a:cubicBezTo>
                      <a:pt x="5647" y="9337"/>
                      <a:pt x="5480" y="9349"/>
                      <a:pt x="5420" y="9516"/>
                    </a:cubicBezTo>
                    <a:cubicBezTo>
                      <a:pt x="5397" y="9576"/>
                      <a:pt x="5325" y="9617"/>
                      <a:pt x="5271" y="9665"/>
                    </a:cubicBezTo>
                    <a:cubicBezTo>
                      <a:pt x="5247" y="9611"/>
                      <a:pt x="5224" y="9564"/>
                      <a:pt x="5206" y="9510"/>
                    </a:cubicBezTo>
                    <a:cubicBezTo>
                      <a:pt x="5152" y="9540"/>
                      <a:pt x="5116" y="9558"/>
                      <a:pt x="5081" y="9582"/>
                    </a:cubicBezTo>
                    <a:lnTo>
                      <a:pt x="5081" y="9582"/>
                    </a:lnTo>
                    <a:cubicBezTo>
                      <a:pt x="5104" y="9623"/>
                      <a:pt x="5212" y="9647"/>
                      <a:pt x="5110" y="9725"/>
                    </a:cubicBezTo>
                    <a:cubicBezTo>
                      <a:pt x="5098" y="9671"/>
                      <a:pt x="5092" y="9623"/>
                      <a:pt x="5081" y="9582"/>
                    </a:cubicBezTo>
                    <a:lnTo>
                      <a:pt x="5081" y="9582"/>
                    </a:lnTo>
                    <a:cubicBezTo>
                      <a:pt x="5081" y="9576"/>
                      <a:pt x="5081" y="9570"/>
                      <a:pt x="5075" y="9564"/>
                    </a:cubicBezTo>
                    <a:cubicBezTo>
                      <a:pt x="5069" y="9558"/>
                      <a:pt x="5057" y="9558"/>
                      <a:pt x="5057" y="9558"/>
                    </a:cubicBezTo>
                    <a:cubicBezTo>
                      <a:pt x="5033" y="9600"/>
                      <a:pt x="5015" y="9647"/>
                      <a:pt x="4991" y="9689"/>
                    </a:cubicBezTo>
                    <a:cubicBezTo>
                      <a:pt x="4926" y="9695"/>
                      <a:pt x="4860" y="9695"/>
                      <a:pt x="4788" y="9701"/>
                    </a:cubicBezTo>
                    <a:cubicBezTo>
                      <a:pt x="4735" y="9772"/>
                      <a:pt x="4681" y="9844"/>
                      <a:pt x="4604" y="9939"/>
                    </a:cubicBezTo>
                    <a:cubicBezTo>
                      <a:pt x="4598" y="9868"/>
                      <a:pt x="4598" y="9832"/>
                      <a:pt x="4592" y="9796"/>
                    </a:cubicBezTo>
                    <a:cubicBezTo>
                      <a:pt x="4580" y="9796"/>
                      <a:pt x="4568" y="9790"/>
                      <a:pt x="4556" y="9784"/>
                    </a:cubicBezTo>
                    <a:cubicBezTo>
                      <a:pt x="4544" y="9814"/>
                      <a:pt x="4526" y="9844"/>
                      <a:pt x="4508" y="9874"/>
                    </a:cubicBezTo>
                    <a:cubicBezTo>
                      <a:pt x="4490" y="9910"/>
                      <a:pt x="4478" y="9945"/>
                      <a:pt x="4455" y="9975"/>
                    </a:cubicBezTo>
                    <a:cubicBezTo>
                      <a:pt x="4443" y="9993"/>
                      <a:pt x="4150" y="10017"/>
                      <a:pt x="4121" y="10023"/>
                    </a:cubicBezTo>
                    <a:cubicBezTo>
                      <a:pt x="4031" y="10047"/>
                      <a:pt x="3894" y="10053"/>
                      <a:pt x="3852" y="10118"/>
                    </a:cubicBezTo>
                    <a:cubicBezTo>
                      <a:pt x="3811" y="10184"/>
                      <a:pt x="3757" y="10214"/>
                      <a:pt x="3715" y="10255"/>
                    </a:cubicBezTo>
                    <a:cubicBezTo>
                      <a:pt x="3679" y="10220"/>
                      <a:pt x="3644" y="10184"/>
                      <a:pt x="3614" y="10148"/>
                    </a:cubicBezTo>
                    <a:cubicBezTo>
                      <a:pt x="3572" y="10214"/>
                      <a:pt x="3662" y="10309"/>
                      <a:pt x="3548" y="10327"/>
                    </a:cubicBezTo>
                    <a:cubicBezTo>
                      <a:pt x="3513" y="10297"/>
                      <a:pt x="3483" y="10261"/>
                      <a:pt x="3435" y="10214"/>
                    </a:cubicBezTo>
                    <a:cubicBezTo>
                      <a:pt x="3423" y="10285"/>
                      <a:pt x="3417" y="10339"/>
                      <a:pt x="3411" y="10363"/>
                    </a:cubicBezTo>
                    <a:cubicBezTo>
                      <a:pt x="3328" y="10398"/>
                      <a:pt x="3268" y="10434"/>
                      <a:pt x="3203" y="10452"/>
                    </a:cubicBezTo>
                    <a:cubicBezTo>
                      <a:pt x="3137" y="10470"/>
                      <a:pt x="3071" y="10476"/>
                      <a:pt x="2988" y="10494"/>
                    </a:cubicBezTo>
                    <a:cubicBezTo>
                      <a:pt x="2970" y="10482"/>
                      <a:pt x="2922" y="10458"/>
                      <a:pt x="2857" y="10416"/>
                    </a:cubicBezTo>
                    <a:cubicBezTo>
                      <a:pt x="2875" y="10488"/>
                      <a:pt x="2881" y="10530"/>
                      <a:pt x="2893" y="10583"/>
                    </a:cubicBezTo>
                    <a:cubicBezTo>
                      <a:pt x="2845" y="10589"/>
                      <a:pt x="2815" y="10589"/>
                      <a:pt x="2773" y="10595"/>
                    </a:cubicBezTo>
                    <a:cubicBezTo>
                      <a:pt x="2761" y="10661"/>
                      <a:pt x="2749" y="10726"/>
                      <a:pt x="2738" y="10792"/>
                    </a:cubicBezTo>
                    <a:lnTo>
                      <a:pt x="2606" y="10792"/>
                    </a:lnTo>
                    <a:cubicBezTo>
                      <a:pt x="2642" y="10750"/>
                      <a:pt x="2672" y="10714"/>
                      <a:pt x="2714" y="10667"/>
                    </a:cubicBezTo>
                    <a:cubicBezTo>
                      <a:pt x="2588" y="10649"/>
                      <a:pt x="2511" y="10691"/>
                      <a:pt x="2445" y="10762"/>
                    </a:cubicBezTo>
                    <a:cubicBezTo>
                      <a:pt x="2410" y="10726"/>
                      <a:pt x="2380" y="10702"/>
                      <a:pt x="2350" y="10673"/>
                    </a:cubicBezTo>
                    <a:cubicBezTo>
                      <a:pt x="2338" y="10685"/>
                      <a:pt x="2326" y="10697"/>
                      <a:pt x="2314" y="10714"/>
                    </a:cubicBezTo>
                    <a:cubicBezTo>
                      <a:pt x="2320" y="10768"/>
                      <a:pt x="2326" y="10822"/>
                      <a:pt x="2338" y="10881"/>
                    </a:cubicBezTo>
                    <a:cubicBezTo>
                      <a:pt x="2308" y="10881"/>
                      <a:pt x="2278" y="10875"/>
                      <a:pt x="2255" y="10875"/>
                    </a:cubicBezTo>
                    <a:cubicBezTo>
                      <a:pt x="2231" y="10911"/>
                      <a:pt x="2213" y="10953"/>
                      <a:pt x="2189" y="10995"/>
                    </a:cubicBezTo>
                    <a:cubicBezTo>
                      <a:pt x="2165" y="10959"/>
                      <a:pt x="2147" y="10935"/>
                      <a:pt x="2129" y="10911"/>
                    </a:cubicBezTo>
                    <a:cubicBezTo>
                      <a:pt x="2070" y="10935"/>
                      <a:pt x="2016" y="10959"/>
                      <a:pt x="1951" y="10989"/>
                    </a:cubicBezTo>
                    <a:cubicBezTo>
                      <a:pt x="1980" y="11036"/>
                      <a:pt x="2004" y="11072"/>
                      <a:pt x="2046" y="11132"/>
                    </a:cubicBezTo>
                    <a:cubicBezTo>
                      <a:pt x="1974" y="11108"/>
                      <a:pt x="1927" y="11102"/>
                      <a:pt x="1903" y="11072"/>
                    </a:cubicBezTo>
                    <a:cubicBezTo>
                      <a:pt x="1867" y="11036"/>
                      <a:pt x="1843" y="11001"/>
                      <a:pt x="1801" y="11042"/>
                    </a:cubicBezTo>
                    <a:cubicBezTo>
                      <a:pt x="1784" y="11060"/>
                      <a:pt x="1790" y="11102"/>
                      <a:pt x="1784" y="11150"/>
                    </a:cubicBezTo>
                    <a:cubicBezTo>
                      <a:pt x="1754" y="11120"/>
                      <a:pt x="1730" y="11090"/>
                      <a:pt x="1670" y="11024"/>
                    </a:cubicBezTo>
                    <a:cubicBezTo>
                      <a:pt x="1706" y="11168"/>
                      <a:pt x="1491" y="11132"/>
                      <a:pt x="1563" y="11281"/>
                    </a:cubicBezTo>
                    <a:cubicBezTo>
                      <a:pt x="1623" y="11263"/>
                      <a:pt x="1676" y="11251"/>
                      <a:pt x="1754" y="11227"/>
                    </a:cubicBezTo>
                    <a:cubicBezTo>
                      <a:pt x="1706" y="11370"/>
                      <a:pt x="1593" y="11346"/>
                      <a:pt x="1521" y="11400"/>
                    </a:cubicBezTo>
                    <a:cubicBezTo>
                      <a:pt x="1515" y="11358"/>
                      <a:pt x="1509" y="11334"/>
                      <a:pt x="1503" y="11305"/>
                    </a:cubicBezTo>
                    <a:cubicBezTo>
                      <a:pt x="1480" y="11323"/>
                      <a:pt x="1462" y="11340"/>
                      <a:pt x="1468" y="11352"/>
                    </a:cubicBezTo>
                    <a:cubicBezTo>
                      <a:pt x="1503" y="11418"/>
                      <a:pt x="1474" y="11466"/>
                      <a:pt x="1426" y="11495"/>
                    </a:cubicBezTo>
                    <a:cubicBezTo>
                      <a:pt x="1372" y="11525"/>
                      <a:pt x="1330" y="11495"/>
                      <a:pt x="1283" y="11454"/>
                    </a:cubicBezTo>
                    <a:cubicBezTo>
                      <a:pt x="1241" y="11418"/>
                      <a:pt x="1181" y="11406"/>
                      <a:pt x="1128" y="11382"/>
                    </a:cubicBezTo>
                    <a:cubicBezTo>
                      <a:pt x="1062" y="11501"/>
                      <a:pt x="1015" y="11603"/>
                      <a:pt x="871" y="11609"/>
                    </a:cubicBezTo>
                    <a:cubicBezTo>
                      <a:pt x="830" y="11609"/>
                      <a:pt x="782" y="11662"/>
                      <a:pt x="752" y="11704"/>
                    </a:cubicBezTo>
                    <a:cubicBezTo>
                      <a:pt x="734" y="11734"/>
                      <a:pt x="740" y="11782"/>
                      <a:pt x="734" y="11823"/>
                    </a:cubicBezTo>
                    <a:cubicBezTo>
                      <a:pt x="704" y="11835"/>
                      <a:pt x="675" y="11841"/>
                      <a:pt x="669" y="11847"/>
                    </a:cubicBezTo>
                    <a:cubicBezTo>
                      <a:pt x="693" y="11972"/>
                      <a:pt x="728" y="12080"/>
                      <a:pt x="746" y="12193"/>
                    </a:cubicBezTo>
                    <a:cubicBezTo>
                      <a:pt x="770" y="12390"/>
                      <a:pt x="764" y="12396"/>
                      <a:pt x="591" y="12461"/>
                    </a:cubicBezTo>
                    <a:cubicBezTo>
                      <a:pt x="597" y="12521"/>
                      <a:pt x="609" y="12575"/>
                      <a:pt x="621" y="12640"/>
                    </a:cubicBezTo>
                    <a:cubicBezTo>
                      <a:pt x="424" y="12664"/>
                      <a:pt x="496" y="12891"/>
                      <a:pt x="353" y="12956"/>
                    </a:cubicBezTo>
                    <a:cubicBezTo>
                      <a:pt x="305" y="12938"/>
                      <a:pt x="251" y="12926"/>
                      <a:pt x="168" y="12896"/>
                    </a:cubicBezTo>
                    <a:cubicBezTo>
                      <a:pt x="216" y="13069"/>
                      <a:pt x="275" y="13206"/>
                      <a:pt x="293" y="13350"/>
                    </a:cubicBezTo>
                    <a:cubicBezTo>
                      <a:pt x="317" y="13540"/>
                      <a:pt x="371" y="13719"/>
                      <a:pt x="448" y="13898"/>
                    </a:cubicBezTo>
                    <a:cubicBezTo>
                      <a:pt x="466" y="13940"/>
                      <a:pt x="472" y="13993"/>
                      <a:pt x="544" y="13987"/>
                    </a:cubicBezTo>
                    <a:cubicBezTo>
                      <a:pt x="555" y="13987"/>
                      <a:pt x="567" y="14035"/>
                      <a:pt x="585" y="14065"/>
                    </a:cubicBezTo>
                    <a:cubicBezTo>
                      <a:pt x="520" y="14113"/>
                      <a:pt x="466" y="14154"/>
                      <a:pt x="412" y="14196"/>
                    </a:cubicBezTo>
                    <a:cubicBezTo>
                      <a:pt x="311" y="14125"/>
                      <a:pt x="293" y="13993"/>
                      <a:pt x="192" y="13982"/>
                    </a:cubicBezTo>
                    <a:cubicBezTo>
                      <a:pt x="216" y="13898"/>
                      <a:pt x="228" y="13832"/>
                      <a:pt x="251" y="13743"/>
                    </a:cubicBezTo>
                    <a:cubicBezTo>
                      <a:pt x="156" y="13767"/>
                      <a:pt x="73" y="13761"/>
                      <a:pt x="1" y="13838"/>
                    </a:cubicBezTo>
                    <a:cubicBezTo>
                      <a:pt x="43" y="13856"/>
                      <a:pt x="73" y="13874"/>
                      <a:pt x="102" y="13886"/>
                    </a:cubicBezTo>
                    <a:cubicBezTo>
                      <a:pt x="90" y="13916"/>
                      <a:pt x="78" y="13946"/>
                      <a:pt x="67" y="13958"/>
                    </a:cubicBezTo>
                    <a:cubicBezTo>
                      <a:pt x="174" y="14071"/>
                      <a:pt x="275" y="14178"/>
                      <a:pt x="383" y="14286"/>
                    </a:cubicBezTo>
                    <a:cubicBezTo>
                      <a:pt x="496" y="14178"/>
                      <a:pt x="549" y="14357"/>
                      <a:pt x="651" y="14321"/>
                    </a:cubicBezTo>
                    <a:cubicBezTo>
                      <a:pt x="639" y="14369"/>
                      <a:pt x="633" y="14393"/>
                      <a:pt x="627" y="14417"/>
                    </a:cubicBezTo>
                    <a:cubicBezTo>
                      <a:pt x="734" y="14435"/>
                      <a:pt x="836" y="14453"/>
                      <a:pt x="943" y="14470"/>
                    </a:cubicBezTo>
                    <a:cubicBezTo>
                      <a:pt x="907" y="14518"/>
                      <a:pt x="877" y="14554"/>
                      <a:pt x="848" y="14596"/>
                    </a:cubicBezTo>
                    <a:cubicBezTo>
                      <a:pt x="937" y="14608"/>
                      <a:pt x="1009" y="14619"/>
                      <a:pt x="1080" y="14631"/>
                    </a:cubicBezTo>
                    <a:cubicBezTo>
                      <a:pt x="1009" y="14560"/>
                      <a:pt x="1009" y="14488"/>
                      <a:pt x="1086" y="14417"/>
                    </a:cubicBezTo>
                    <a:cubicBezTo>
                      <a:pt x="1110" y="14482"/>
                      <a:pt x="1134" y="14536"/>
                      <a:pt x="1152" y="14596"/>
                    </a:cubicBezTo>
                    <a:cubicBezTo>
                      <a:pt x="1152" y="14602"/>
                      <a:pt x="1116" y="14614"/>
                      <a:pt x="1104" y="14625"/>
                    </a:cubicBezTo>
                    <a:cubicBezTo>
                      <a:pt x="1164" y="14697"/>
                      <a:pt x="1217" y="14786"/>
                      <a:pt x="1330" y="14792"/>
                    </a:cubicBezTo>
                    <a:cubicBezTo>
                      <a:pt x="1348" y="14792"/>
                      <a:pt x="1366" y="14828"/>
                      <a:pt x="1384" y="14852"/>
                    </a:cubicBezTo>
                    <a:cubicBezTo>
                      <a:pt x="1408" y="14882"/>
                      <a:pt x="1432" y="14912"/>
                      <a:pt x="1456" y="14947"/>
                    </a:cubicBezTo>
                    <a:cubicBezTo>
                      <a:pt x="1509" y="14900"/>
                      <a:pt x="1545" y="14864"/>
                      <a:pt x="1587" y="14828"/>
                    </a:cubicBezTo>
                    <a:cubicBezTo>
                      <a:pt x="1670" y="14971"/>
                      <a:pt x="1772" y="15055"/>
                      <a:pt x="1933" y="15055"/>
                    </a:cubicBezTo>
                    <a:cubicBezTo>
                      <a:pt x="1951" y="15001"/>
                      <a:pt x="1962" y="14947"/>
                      <a:pt x="1974" y="14900"/>
                    </a:cubicBezTo>
                    <a:cubicBezTo>
                      <a:pt x="1974" y="14900"/>
                      <a:pt x="1974" y="14900"/>
                      <a:pt x="1974" y="14900"/>
                    </a:cubicBezTo>
                    <a:lnTo>
                      <a:pt x="1974" y="14888"/>
                    </a:lnTo>
                    <a:cubicBezTo>
                      <a:pt x="1962" y="14906"/>
                      <a:pt x="1945" y="14918"/>
                      <a:pt x="1897" y="14953"/>
                    </a:cubicBezTo>
                    <a:cubicBezTo>
                      <a:pt x="1915" y="14864"/>
                      <a:pt x="1927" y="14816"/>
                      <a:pt x="1939" y="14757"/>
                    </a:cubicBezTo>
                    <a:cubicBezTo>
                      <a:pt x="2040" y="14798"/>
                      <a:pt x="2010" y="14846"/>
                      <a:pt x="1974" y="14888"/>
                    </a:cubicBezTo>
                    <a:lnTo>
                      <a:pt x="1974" y="14888"/>
                    </a:lnTo>
                    <a:cubicBezTo>
                      <a:pt x="1974" y="14888"/>
                      <a:pt x="1974" y="14900"/>
                      <a:pt x="1974" y="14900"/>
                    </a:cubicBezTo>
                    <a:cubicBezTo>
                      <a:pt x="2004" y="14941"/>
                      <a:pt x="2028" y="14989"/>
                      <a:pt x="2052" y="15019"/>
                    </a:cubicBezTo>
                    <a:cubicBezTo>
                      <a:pt x="2123" y="15031"/>
                      <a:pt x="2183" y="15031"/>
                      <a:pt x="2243" y="15049"/>
                    </a:cubicBezTo>
                    <a:cubicBezTo>
                      <a:pt x="2344" y="15079"/>
                      <a:pt x="2445" y="15114"/>
                      <a:pt x="2553" y="15144"/>
                    </a:cubicBezTo>
                    <a:cubicBezTo>
                      <a:pt x="2726" y="15192"/>
                      <a:pt x="2904" y="15240"/>
                      <a:pt x="3083" y="15287"/>
                    </a:cubicBezTo>
                    <a:cubicBezTo>
                      <a:pt x="3125" y="15299"/>
                      <a:pt x="3167" y="15317"/>
                      <a:pt x="3208" y="15323"/>
                    </a:cubicBezTo>
                    <a:cubicBezTo>
                      <a:pt x="3381" y="15335"/>
                      <a:pt x="3381" y="15335"/>
                      <a:pt x="3429" y="15526"/>
                    </a:cubicBezTo>
                    <a:cubicBezTo>
                      <a:pt x="3375" y="15466"/>
                      <a:pt x="3340" y="15389"/>
                      <a:pt x="3250" y="15460"/>
                    </a:cubicBezTo>
                    <a:cubicBezTo>
                      <a:pt x="3405" y="15591"/>
                      <a:pt x="3471" y="15734"/>
                      <a:pt x="3352" y="15931"/>
                    </a:cubicBezTo>
                    <a:cubicBezTo>
                      <a:pt x="3322" y="15985"/>
                      <a:pt x="3358" y="16092"/>
                      <a:pt x="3369" y="16176"/>
                    </a:cubicBezTo>
                    <a:cubicBezTo>
                      <a:pt x="3352" y="16181"/>
                      <a:pt x="3322" y="16193"/>
                      <a:pt x="3286" y="16211"/>
                    </a:cubicBezTo>
                    <a:cubicBezTo>
                      <a:pt x="3316" y="16348"/>
                      <a:pt x="3346" y="16480"/>
                      <a:pt x="3375" y="16617"/>
                    </a:cubicBezTo>
                    <a:cubicBezTo>
                      <a:pt x="3346" y="16641"/>
                      <a:pt x="3316" y="16670"/>
                      <a:pt x="3286" y="16700"/>
                    </a:cubicBezTo>
                    <a:cubicBezTo>
                      <a:pt x="3322" y="16754"/>
                      <a:pt x="3346" y="16796"/>
                      <a:pt x="3375" y="16843"/>
                    </a:cubicBezTo>
                    <a:cubicBezTo>
                      <a:pt x="3381" y="16843"/>
                      <a:pt x="3381" y="16843"/>
                      <a:pt x="3381" y="16843"/>
                    </a:cubicBezTo>
                    <a:cubicBezTo>
                      <a:pt x="3381" y="16843"/>
                      <a:pt x="3381" y="16843"/>
                      <a:pt x="3381" y="16843"/>
                    </a:cubicBezTo>
                    <a:cubicBezTo>
                      <a:pt x="3489" y="16855"/>
                      <a:pt x="3483" y="16778"/>
                      <a:pt x="3477" y="16706"/>
                    </a:cubicBezTo>
                    <a:cubicBezTo>
                      <a:pt x="3471" y="16605"/>
                      <a:pt x="3465" y="16503"/>
                      <a:pt x="3459" y="16396"/>
                    </a:cubicBezTo>
                    <a:cubicBezTo>
                      <a:pt x="3459" y="16378"/>
                      <a:pt x="3495" y="16360"/>
                      <a:pt x="3501" y="16342"/>
                    </a:cubicBezTo>
                    <a:cubicBezTo>
                      <a:pt x="3501" y="16295"/>
                      <a:pt x="3495" y="16253"/>
                      <a:pt x="3495" y="16211"/>
                    </a:cubicBezTo>
                    <a:cubicBezTo>
                      <a:pt x="3519" y="16164"/>
                      <a:pt x="3554" y="16116"/>
                      <a:pt x="3554" y="16068"/>
                    </a:cubicBezTo>
                    <a:cubicBezTo>
                      <a:pt x="3560" y="15967"/>
                      <a:pt x="3608" y="15866"/>
                      <a:pt x="3566" y="15758"/>
                    </a:cubicBezTo>
                    <a:cubicBezTo>
                      <a:pt x="3554" y="15728"/>
                      <a:pt x="3590" y="15687"/>
                      <a:pt x="3614" y="15627"/>
                    </a:cubicBezTo>
                    <a:cubicBezTo>
                      <a:pt x="3662" y="15716"/>
                      <a:pt x="3697" y="15794"/>
                      <a:pt x="3745" y="15877"/>
                    </a:cubicBezTo>
                    <a:cubicBezTo>
                      <a:pt x="3721" y="15901"/>
                      <a:pt x="3685" y="15937"/>
                      <a:pt x="3656" y="15973"/>
                    </a:cubicBezTo>
                    <a:cubicBezTo>
                      <a:pt x="3739" y="16021"/>
                      <a:pt x="3626" y="16056"/>
                      <a:pt x="3644" y="16098"/>
                    </a:cubicBezTo>
                    <a:cubicBezTo>
                      <a:pt x="3668" y="16152"/>
                      <a:pt x="3548" y="16223"/>
                      <a:pt x="3668" y="16265"/>
                    </a:cubicBezTo>
                    <a:cubicBezTo>
                      <a:pt x="3608" y="16295"/>
                      <a:pt x="3608" y="16348"/>
                      <a:pt x="3596" y="16402"/>
                    </a:cubicBezTo>
                    <a:cubicBezTo>
                      <a:pt x="3584" y="16450"/>
                      <a:pt x="3578" y="16474"/>
                      <a:pt x="3602" y="16527"/>
                    </a:cubicBezTo>
                    <a:cubicBezTo>
                      <a:pt x="3632" y="16587"/>
                      <a:pt x="3608" y="16676"/>
                      <a:pt x="3602" y="16748"/>
                    </a:cubicBezTo>
                    <a:cubicBezTo>
                      <a:pt x="3596" y="16802"/>
                      <a:pt x="3572" y="16855"/>
                      <a:pt x="3560" y="16909"/>
                    </a:cubicBezTo>
                    <a:cubicBezTo>
                      <a:pt x="3590" y="16921"/>
                      <a:pt x="3620" y="16933"/>
                      <a:pt x="3656" y="16945"/>
                    </a:cubicBezTo>
                    <a:cubicBezTo>
                      <a:pt x="3656" y="16951"/>
                      <a:pt x="3656" y="16968"/>
                      <a:pt x="3650" y="16974"/>
                    </a:cubicBezTo>
                    <a:cubicBezTo>
                      <a:pt x="3548" y="17004"/>
                      <a:pt x="3513" y="17064"/>
                      <a:pt x="3572" y="17165"/>
                    </a:cubicBezTo>
                    <a:cubicBezTo>
                      <a:pt x="3584" y="17189"/>
                      <a:pt x="3572" y="17213"/>
                      <a:pt x="3578" y="17237"/>
                    </a:cubicBezTo>
                    <a:cubicBezTo>
                      <a:pt x="3620" y="17243"/>
                      <a:pt x="3656" y="17243"/>
                      <a:pt x="3697" y="17243"/>
                    </a:cubicBezTo>
                    <a:cubicBezTo>
                      <a:pt x="3697" y="17249"/>
                      <a:pt x="3697" y="17261"/>
                      <a:pt x="3703" y="17267"/>
                    </a:cubicBezTo>
                    <a:cubicBezTo>
                      <a:pt x="3638" y="17296"/>
                      <a:pt x="3572" y="17332"/>
                      <a:pt x="3501" y="17362"/>
                    </a:cubicBezTo>
                    <a:cubicBezTo>
                      <a:pt x="3477" y="17225"/>
                      <a:pt x="3489" y="17076"/>
                      <a:pt x="3387" y="16963"/>
                    </a:cubicBezTo>
                    <a:cubicBezTo>
                      <a:pt x="3369" y="16939"/>
                      <a:pt x="3381" y="16885"/>
                      <a:pt x="3381" y="16843"/>
                    </a:cubicBezTo>
                    <a:lnTo>
                      <a:pt x="3381" y="16843"/>
                    </a:lnTo>
                    <a:lnTo>
                      <a:pt x="3375" y="16843"/>
                    </a:lnTo>
                    <a:cubicBezTo>
                      <a:pt x="3328" y="16867"/>
                      <a:pt x="3274" y="16891"/>
                      <a:pt x="3226" y="16915"/>
                    </a:cubicBezTo>
                    <a:cubicBezTo>
                      <a:pt x="3256" y="17064"/>
                      <a:pt x="3304" y="17207"/>
                      <a:pt x="3220" y="17320"/>
                    </a:cubicBezTo>
                    <a:cubicBezTo>
                      <a:pt x="3244" y="17398"/>
                      <a:pt x="3244" y="17469"/>
                      <a:pt x="3274" y="17505"/>
                    </a:cubicBezTo>
                    <a:cubicBezTo>
                      <a:pt x="3375" y="17600"/>
                      <a:pt x="3185" y="17589"/>
                      <a:pt x="3226" y="17654"/>
                    </a:cubicBezTo>
                    <a:cubicBezTo>
                      <a:pt x="3369" y="17666"/>
                      <a:pt x="3214" y="17761"/>
                      <a:pt x="3268" y="17797"/>
                    </a:cubicBezTo>
                    <a:cubicBezTo>
                      <a:pt x="3292" y="17809"/>
                      <a:pt x="3316" y="17821"/>
                      <a:pt x="3364" y="17839"/>
                    </a:cubicBezTo>
                    <a:cubicBezTo>
                      <a:pt x="3322" y="17863"/>
                      <a:pt x="3304" y="17881"/>
                      <a:pt x="3286" y="17893"/>
                    </a:cubicBezTo>
                    <a:cubicBezTo>
                      <a:pt x="3268" y="17910"/>
                      <a:pt x="3256" y="17928"/>
                      <a:pt x="3220" y="17970"/>
                    </a:cubicBezTo>
                    <a:cubicBezTo>
                      <a:pt x="3447" y="17916"/>
                      <a:pt x="3453" y="17910"/>
                      <a:pt x="3435" y="17767"/>
                    </a:cubicBezTo>
                    <a:cubicBezTo>
                      <a:pt x="3483" y="17755"/>
                      <a:pt x="3530" y="17744"/>
                      <a:pt x="3578" y="17738"/>
                    </a:cubicBezTo>
                    <a:cubicBezTo>
                      <a:pt x="3489" y="17779"/>
                      <a:pt x="3477" y="17839"/>
                      <a:pt x="3530" y="17916"/>
                    </a:cubicBezTo>
                    <a:cubicBezTo>
                      <a:pt x="3578" y="17994"/>
                      <a:pt x="3620" y="18071"/>
                      <a:pt x="3668" y="18155"/>
                    </a:cubicBezTo>
                    <a:cubicBezTo>
                      <a:pt x="3685" y="18185"/>
                      <a:pt x="3703" y="18220"/>
                      <a:pt x="3721" y="18256"/>
                    </a:cubicBezTo>
                    <a:cubicBezTo>
                      <a:pt x="3596" y="18298"/>
                      <a:pt x="3471" y="18280"/>
                      <a:pt x="3387" y="18370"/>
                    </a:cubicBezTo>
                    <a:cubicBezTo>
                      <a:pt x="3435" y="18423"/>
                      <a:pt x="3471" y="18477"/>
                      <a:pt x="3513" y="18530"/>
                    </a:cubicBezTo>
                    <a:cubicBezTo>
                      <a:pt x="3596" y="18489"/>
                      <a:pt x="3596" y="18489"/>
                      <a:pt x="3560" y="18405"/>
                    </a:cubicBezTo>
                    <a:cubicBezTo>
                      <a:pt x="3554" y="18387"/>
                      <a:pt x="3554" y="18375"/>
                      <a:pt x="3542" y="18334"/>
                    </a:cubicBezTo>
                    <a:cubicBezTo>
                      <a:pt x="3608" y="18346"/>
                      <a:pt x="3656" y="18352"/>
                      <a:pt x="3691" y="18352"/>
                    </a:cubicBezTo>
                    <a:cubicBezTo>
                      <a:pt x="3679" y="18393"/>
                      <a:pt x="3662" y="18429"/>
                      <a:pt x="3674" y="18441"/>
                    </a:cubicBezTo>
                    <a:cubicBezTo>
                      <a:pt x="3697" y="18471"/>
                      <a:pt x="3733" y="18495"/>
                      <a:pt x="3763" y="18525"/>
                    </a:cubicBezTo>
                    <a:cubicBezTo>
                      <a:pt x="3775" y="18507"/>
                      <a:pt x="3781" y="18495"/>
                      <a:pt x="3799" y="18477"/>
                    </a:cubicBezTo>
                    <a:cubicBezTo>
                      <a:pt x="3840" y="18525"/>
                      <a:pt x="3882" y="18578"/>
                      <a:pt x="3936" y="18614"/>
                    </a:cubicBezTo>
                    <a:cubicBezTo>
                      <a:pt x="4037" y="18674"/>
                      <a:pt x="4073" y="18775"/>
                      <a:pt x="4127" y="18864"/>
                    </a:cubicBezTo>
                    <a:cubicBezTo>
                      <a:pt x="4162" y="18924"/>
                      <a:pt x="4139" y="18954"/>
                      <a:pt x="4109" y="18990"/>
                    </a:cubicBezTo>
                    <a:cubicBezTo>
                      <a:pt x="4103" y="18996"/>
                      <a:pt x="4109" y="19013"/>
                      <a:pt x="4115" y="19031"/>
                    </a:cubicBezTo>
                    <a:cubicBezTo>
                      <a:pt x="4150" y="19019"/>
                      <a:pt x="4192" y="19013"/>
                      <a:pt x="4210" y="19007"/>
                    </a:cubicBezTo>
                    <a:cubicBezTo>
                      <a:pt x="4264" y="19055"/>
                      <a:pt x="4300" y="19091"/>
                      <a:pt x="4341" y="19121"/>
                    </a:cubicBezTo>
                    <a:cubicBezTo>
                      <a:pt x="4443" y="19192"/>
                      <a:pt x="4550" y="19264"/>
                      <a:pt x="4610" y="19383"/>
                    </a:cubicBezTo>
                    <a:cubicBezTo>
                      <a:pt x="4633" y="19323"/>
                      <a:pt x="4657" y="19258"/>
                      <a:pt x="4687" y="19180"/>
                    </a:cubicBezTo>
                    <a:cubicBezTo>
                      <a:pt x="4729" y="19240"/>
                      <a:pt x="4759" y="19282"/>
                      <a:pt x="4782" y="19312"/>
                    </a:cubicBezTo>
                    <a:cubicBezTo>
                      <a:pt x="4836" y="19312"/>
                      <a:pt x="4872" y="19312"/>
                      <a:pt x="4931" y="19312"/>
                    </a:cubicBezTo>
                    <a:cubicBezTo>
                      <a:pt x="4842" y="19443"/>
                      <a:pt x="4741" y="19407"/>
                      <a:pt x="4627" y="19383"/>
                    </a:cubicBezTo>
                    <a:cubicBezTo>
                      <a:pt x="4604" y="19431"/>
                      <a:pt x="4580" y="19478"/>
                      <a:pt x="4550" y="19538"/>
                    </a:cubicBezTo>
                    <a:cubicBezTo>
                      <a:pt x="4794" y="19538"/>
                      <a:pt x="4985" y="19592"/>
                      <a:pt x="5176" y="19681"/>
                    </a:cubicBezTo>
                    <a:cubicBezTo>
                      <a:pt x="5277" y="19723"/>
                      <a:pt x="5391" y="19747"/>
                      <a:pt x="5540" y="19699"/>
                    </a:cubicBezTo>
                    <a:cubicBezTo>
                      <a:pt x="5432" y="19651"/>
                      <a:pt x="5385" y="19592"/>
                      <a:pt x="5426" y="19502"/>
                    </a:cubicBezTo>
                    <a:cubicBezTo>
                      <a:pt x="5456" y="19520"/>
                      <a:pt x="5480" y="19538"/>
                      <a:pt x="5510" y="19544"/>
                    </a:cubicBezTo>
                    <a:cubicBezTo>
                      <a:pt x="5546" y="19556"/>
                      <a:pt x="5581" y="19556"/>
                      <a:pt x="5617" y="19562"/>
                    </a:cubicBezTo>
                    <a:cubicBezTo>
                      <a:pt x="5629" y="19693"/>
                      <a:pt x="5724" y="19765"/>
                      <a:pt x="5915" y="19788"/>
                    </a:cubicBezTo>
                    <a:cubicBezTo>
                      <a:pt x="5903" y="19741"/>
                      <a:pt x="5897" y="19705"/>
                      <a:pt x="5885" y="19663"/>
                    </a:cubicBezTo>
                    <a:cubicBezTo>
                      <a:pt x="5879" y="19627"/>
                      <a:pt x="5862" y="19598"/>
                      <a:pt x="5856" y="19562"/>
                    </a:cubicBezTo>
                    <a:cubicBezTo>
                      <a:pt x="5856" y="19526"/>
                      <a:pt x="5868" y="19490"/>
                      <a:pt x="5873" y="19455"/>
                    </a:cubicBezTo>
                    <a:cubicBezTo>
                      <a:pt x="5885" y="19461"/>
                      <a:pt x="5897" y="19461"/>
                      <a:pt x="5909" y="19467"/>
                    </a:cubicBezTo>
                    <a:cubicBezTo>
                      <a:pt x="5903" y="19520"/>
                      <a:pt x="5903" y="19580"/>
                      <a:pt x="5903" y="19639"/>
                    </a:cubicBezTo>
                    <a:cubicBezTo>
                      <a:pt x="5945" y="19651"/>
                      <a:pt x="5987" y="19669"/>
                      <a:pt x="6023" y="19675"/>
                    </a:cubicBezTo>
                    <a:cubicBezTo>
                      <a:pt x="6034" y="19735"/>
                      <a:pt x="6046" y="19782"/>
                      <a:pt x="6064" y="19836"/>
                    </a:cubicBezTo>
                    <a:cubicBezTo>
                      <a:pt x="6124" y="19782"/>
                      <a:pt x="6166" y="19747"/>
                      <a:pt x="6249" y="19675"/>
                    </a:cubicBezTo>
                    <a:cubicBezTo>
                      <a:pt x="6237" y="19771"/>
                      <a:pt x="6231" y="19812"/>
                      <a:pt x="6219" y="19878"/>
                    </a:cubicBezTo>
                    <a:cubicBezTo>
                      <a:pt x="6315" y="19818"/>
                      <a:pt x="6386" y="19777"/>
                      <a:pt x="6458" y="19741"/>
                    </a:cubicBezTo>
                    <a:cubicBezTo>
                      <a:pt x="6416" y="19645"/>
                      <a:pt x="6380" y="19568"/>
                      <a:pt x="6350" y="19484"/>
                    </a:cubicBezTo>
                    <a:cubicBezTo>
                      <a:pt x="6589" y="19472"/>
                      <a:pt x="6470" y="19681"/>
                      <a:pt x="6553" y="19747"/>
                    </a:cubicBezTo>
                    <a:cubicBezTo>
                      <a:pt x="6625" y="19759"/>
                      <a:pt x="6696" y="19771"/>
                      <a:pt x="6762" y="19800"/>
                    </a:cubicBezTo>
                    <a:cubicBezTo>
                      <a:pt x="6881" y="19854"/>
                      <a:pt x="6887" y="19854"/>
                      <a:pt x="6929" y="19735"/>
                    </a:cubicBezTo>
                    <a:cubicBezTo>
                      <a:pt x="6941" y="19711"/>
                      <a:pt x="6970" y="19687"/>
                      <a:pt x="7000" y="19651"/>
                    </a:cubicBezTo>
                    <a:cubicBezTo>
                      <a:pt x="7042" y="19723"/>
                      <a:pt x="7072" y="19777"/>
                      <a:pt x="7102" y="19824"/>
                    </a:cubicBezTo>
                    <a:cubicBezTo>
                      <a:pt x="7125" y="19824"/>
                      <a:pt x="7131" y="19830"/>
                      <a:pt x="7137" y="19830"/>
                    </a:cubicBezTo>
                    <a:cubicBezTo>
                      <a:pt x="7161" y="19812"/>
                      <a:pt x="7185" y="19788"/>
                      <a:pt x="7209" y="19771"/>
                    </a:cubicBezTo>
                    <a:cubicBezTo>
                      <a:pt x="7346" y="19675"/>
                      <a:pt x="7346" y="19675"/>
                      <a:pt x="7286" y="19520"/>
                    </a:cubicBezTo>
                    <a:cubicBezTo>
                      <a:pt x="7280" y="19502"/>
                      <a:pt x="7298" y="19478"/>
                      <a:pt x="7304" y="19455"/>
                    </a:cubicBezTo>
                    <a:cubicBezTo>
                      <a:pt x="7358" y="19514"/>
                      <a:pt x="7430" y="19556"/>
                      <a:pt x="7453" y="19616"/>
                    </a:cubicBezTo>
                    <a:cubicBezTo>
                      <a:pt x="7477" y="19681"/>
                      <a:pt x="7477" y="19753"/>
                      <a:pt x="7573" y="19747"/>
                    </a:cubicBezTo>
                    <a:cubicBezTo>
                      <a:pt x="7591" y="19711"/>
                      <a:pt x="7596" y="19669"/>
                      <a:pt x="7620" y="19657"/>
                    </a:cubicBezTo>
                    <a:cubicBezTo>
                      <a:pt x="7674" y="19627"/>
                      <a:pt x="7734" y="19586"/>
                      <a:pt x="7787" y="19592"/>
                    </a:cubicBezTo>
                    <a:cubicBezTo>
                      <a:pt x="7918" y="19604"/>
                      <a:pt x="8032" y="19598"/>
                      <a:pt x="8151" y="19532"/>
                    </a:cubicBezTo>
                    <a:cubicBezTo>
                      <a:pt x="8211" y="19496"/>
                      <a:pt x="8300" y="19502"/>
                      <a:pt x="8377" y="19490"/>
                    </a:cubicBezTo>
                    <a:cubicBezTo>
                      <a:pt x="8389" y="19490"/>
                      <a:pt x="8401" y="19496"/>
                      <a:pt x="8413" y="19496"/>
                    </a:cubicBezTo>
                    <a:cubicBezTo>
                      <a:pt x="8407" y="19508"/>
                      <a:pt x="8401" y="19520"/>
                      <a:pt x="8395" y="19526"/>
                    </a:cubicBezTo>
                    <a:cubicBezTo>
                      <a:pt x="8389" y="19532"/>
                      <a:pt x="8383" y="19532"/>
                      <a:pt x="8383" y="19538"/>
                    </a:cubicBezTo>
                    <a:cubicBezTo>
                      <a:pt x="8377" y="19544"/>
                      <a:pt x="8383" y="19550"/>
                      <a:pt x="8383" y="19586"/>
                    </a:cubicBezTo>
                    <a:cubicBezTo>
                      <a:pt x="8521" y="19496"/>
                      <a:pt x="8640" y="19413"/>
                      <a:pt x="8765" y="19329"/>
                    </a:cubicBezTo>
                    <a:cubicBezTo>
                      <a:pt x="8819" y="19353"/>
                      <a:pt x="8872" y="19377"/>
                      <a:pt x="8932" y="19407"/>
                    </a:cubicBezTo>
                    <a:cubicBezTo>
                      <a:pt x="8938" y="19383"/>
                      <a:pt x="8944" y="19347"/>
                      <a:pt x="8956" y="19347"/>
                    </a:cubicBezTo>
                    <a:cubicBezTo>
                      <a:pt x="9081" y="19335"/>
                      <a:pt x="9164" y="19222"/>
                      <a:pt x="9296" y="19234"/>
                    </a:cubicBezTo>
                    <a:cubicBezTo>
                      <a:pt x="9427" y="19246"/>
                      <a:pt x="9546" y="19204"/>
                      <a:pt x="9618" y="19085"/>
                    </a:cubicBezTo>
                    <a:cubicBezTo>
                      <a:pt x="9802" y="19156"/>
                      <a:pt x="9814" y="19162"/>
                      <a:pt x="9868" y="19079"/>
                    </a:cubicBezTo>
                    <a:cubicBezTo>
                      <a:pt x="9922" y="18990"/>
                      <a:pt x="9993" y="18960"/>
                      <a:pt x="10095" y="18966"/>
                    </a:cubicBezTo>
                    <a:cubicBezTo>
                      <a:pt x="10118" y="18972"/>
                      <a:pt x="10148" y="18972"/>
                      <a:pt x="10166" y="18960"/>
                    </a:cubicBezTo>
                    <a:cubicBezTo>
                      <a:pt x="10279" y="18894"/>
                      <a:pt x="10393" y="18817"/>
                      <a:pt x="10506" y="18751"/>
                    </a:cubicBezTo>
                    <a:cubicBezTo>
                      <a:pt x="10536" y="18733"/>
                      <a:pt x="10566" y="18721"/>
                      <a:pt x="10601" y="18703"/>
                    </a:cubicBezTo>
                    <a:cubicBezTo>
                      <a:pt x="10625" y="18650"/>
                      <a:pt x="10566" y="18572"/>
                      <a:pt x="10643" y="18519"/>
                    </a:cubicBezTo>
                    <a:cubicBezTo>
                      <a:pt x="10661" y="18578"/>
                      <a:pt x="10673" y="18632"/>
                      <a:pt x="10697" y="18709"/>
                    </a:cubicBezTo>
                    <a:cubicBezTo>
                      <a:pt x="10738" y="18650"/>
                      <a:pt x="10762" y="18608"/>
                      <a:pt x="10792" y="18578"/>
                    </a:cubicBezTo>
                    <a:cubicBezTo>
                      <a:pt x="10935" y="18686"/>
                      <a:pt x="10989" y="18513"/>
                      <a:pt x="11084" y="18483"/>
                    </a:cubicBezTo>
                    <a:cubicBezTo>
                      <a:pt x="11120" y="18507"/>
                      <a:pt x="11192" y="18507"/>
                      <a:pt x="11311" y="18495"/>
                    </a:cubicBezTo>
                    <a:cubicBezTo>
                      <a:pt x="11347" y="18441"/>
                      <a:pt x="11370" y="18375"/>
                      <a:pt x="11400" y="18370"/>
                    </a:cubicBezTo>
                    <a:cubicBezTo>
                      <a:pt x="11490" y="18352"/>
                      <a:pt x="11490" y="18447"/>
                      <a:pt x="11525" y="18495"/>
                    </a:cubicBezTo>
                    <a:cubicBezTo>
                      <a:pt x="11579" y="18483"/>
                      <a:pt x="11633" y="18459"/>
                      <a:pt x="11686" y="18471"/>
                    </a:cubicBezTo>
                    <a:cubicBezTo>
                      <a:pt x="11841" y="18489"/>
                      <a:pt x="11841" y="18489"/>
                      <a:pt x="11823" y="18334"/>
                    </a:cubicBezTo>
                    <a:cubicBezTo>
                      <a:pt x="11823" y="18322"/>
                      <a:pt x="11835" y="18310"/>
                      <a:pt x="11841" y="18286"/>
                    </a:cubicBezTo>
                    <a:cubicBezTo>
                      <a:pt x="11871" y="18340"/>
                      <a:pt x="11895" y="18387"/>
                      <a:pt x="11925" y="18435"/>
                    </a:cubicBezTo>
                    <a:cubicBezTo>
                      <a:pt x="11949" y="18405"/>
                      <a:pt x="11961" y="18387"/>
                      <a:pt x="11978" y="18364"/>
                    </a:cubicBezTo>
                    <a:cubicBezTo>
                      <a:pt x="12020" y="18405"/>
                      <a:pt x="12050" y="18453"/>
                      <a:pt x="12092" y="18483"/>
                    </a:cubicBezTo>
                    <a:cubicBezTo>
                      <a:pt x="12133" y="18513"/>
                      <a:pt x="12211" y="18560"/>
                      <a:pt x="12235" y="18542"/>
                    </a:cubicBezTo>
                    <a:cubicBezTo>
                      <a:pt x="12330" y="18465"/>
                      <a:pt x="12420" y="18536"/>
                      <a:pt x="12509" y="18530"/>
                    </a:cubicBezTo>
                    <a:cubicBezTo>
                      <a:pt x="12539" y="18495"/>
                      <a:pt x="12569" y="18453"/>
                      <a:pt x="12599" y="18411"/>
                    </a:cubicBezTo>
                    <a:cubicBezTo>
                      <a:pt x="12670" y="18447"/>
                      <a:pt x="12742" y="18477"/>
                      <a:pt x="12807" y="18507"/>
                    </a:cubicBezTo>
                    <a:cubicBezTo>
                      <a:pt x="12825" y="18477"/>
                      <a:pt x="12849" y="18453"/>
                      <a:pt x="12861" y="18429"/>
                    </a:cubicBezTo>
                    <a:cubicBezTo>
                      <a:pt x="12944" y="18453"/>
                      <a:pt x="13022" y="18471"/>
                      <a:pt x="13093" y="18489"/>
                    </a:cubicBezTo>
                    <a:cubicBezTo>
                      <a:pt x="13117" y="18447"/>
                      <a:pt x="13135" y="18417"/>
                      <a:pt x="13165" y="18381"/>
                    </a:cubicBezTo>
                    <a:cubicBezTo>
                      <a:pt x="13207" y="18495"/>
                      <a:pt x="13302" y="18447"/>
                      <a:pt x="13374" y="18453"/>
                    </a:cubicBezTo>
                    <a:cubicBezTo>
                      <a:pt x="13451" y="18459"/>
                      <a:pt x="13529" y="18447"/>
                      <a:pt x="13612" y="18447"/>
                    </a:cubicBezTo>
                    <a:cubicBezTo>
                      <a:pt x="13612" y="18411"/>
                      <a:pt x="13606" y="18352"/>
                      <a:pt x="13600" y="18298"/>
                    </a:cubicBezTo>
                    <a:cubicBezTo>
                      <a:pt x="13690" y="18358"/>
                      <a:pt x="13761" y="18429"/>
                      <a:pt x="13862" y="18399"/>
                    </a:cubicBezTo>
                    <a:cubicBezTo>
                      <a:pt x="13868" y="18358"/>
                      <a:pt x="13874" y="18310"/>
                      <a:pt x="13880" y="18268"/>
                    </a:cubicBezTo>
                    <a:cubicBezTo>
                      <a:pt x="13976" y="18298"/>
                      <a:pt x="14065" y="18328"/>
                      <a:pt x="14155" y="18364"/>
                    </a:cubicBezTo>
                    <a:cubicBezTo>
                      <a:pt x="14172" y="18167"/>
                      <a:pt x="14298" y="18334"/>
                      <a:pt x="14357" y="18298"/>
                    </a:cubicBezTo>
                    <a:cubicBezTo>
                      <a:pt x="14363" y="18197"/>
                      <a:pt x="14417" y="18131"/>
                      <a:pt x="14518" y="18113"/>
                    </a:cubicBezTo>
                    <a:cubicBezTo>
                      <a:pt x="14488" y="18155"/>
                      <a:pt x="14465" y="18191"/>
                      <a:pt x="14429" y="18238"/>
                    </a:cubicBezTo>
                    <a:cubicBezTo>
                      <a:pt x="14620" y="18179"/>
                      <a:pt x="14751" y="17994"/>
                      <a:pt x="14959" y="18101"/>
                    </a:cubicBezTo>
                    <a:cubicBezTo>
                      <a:pt x="15013" y="18024"/>
                      <a:pt x="15079" y="17994"/>
                      <a:pt x="15174" y="17988"/>
                    </a:cubicBezTo>
                    <a:cubicBezTo>
                      <a:pt x="15246" y="17988"/>
                      <a:pt x="15365" y="18006"/>
                      <a:pt x="15395" y="17875"/>
                    </a:cubicBezTo>
                    <a:cubicBezTo>
                      <a:pt x="15407" y="17815"/>
                      <a:pt x="15472" y="17797"/>
                      <a:pt x="15532" y="17839"/>
                    </a:cubicBezTo>
                    <a:cubicBezTo>
                      <a:pt x="15562" y="17857"/>
                      <a:pt x="15591" y="17875"/>
                      <a:pt x="15639" y="17904"/>
                    </a:cubicBezTo>
                    <a:cubicBezTo>
                      <a:pt x="15645" y="17845"/>
                      <a:pt x="15651" y="17797"/>
                      <a:pt x="15651" y="17767"/>
                    </a:cubicBezTo>
                    <a:cubicBezTo>
                      <a:pt x="15770" y="17738"/>
                      <a:pt x="15889" y="17714"/>
                      <a:pt x="15991" y="17672"/>
                    </a:cubicBezTo>
                    <a:cubicBezTo>
                      <a:pt x="16098" y="17624"/>
                      <a:pt x="16205" y="17577"/>
                      <a:pt x="16325" y="17565"/>
                    </a:cubicBezTo>
                    <a:cubicBezTo>
                      <a:pt x="16337" y="17565"/>
                      <a:pt x="16372" y="17559"/>
                      <a:pt x="16372" y="17553"/>
                    </a:cubicBezTo>
                    <a:cubicBezTo>
                      <a:pt x="16414" y="17392"/>
                      <a:pt x="16498" y="17475"/>
                      <a:pt x="16557" y="17511"/>
                    </a:cubicBezTo>
                    <a:cubicBezTo>
                      <a:pt x="16587" y="17469"/>
                      <a:pt x="16635" y="17404"/>
                      <a:pt x="16641" y="17410"/>
                    </a:cubicBezTo>
                    <a:cubicBezTo>
                      <a:pt x="16718" y="17457"/>
                      <a:pt x="16742" y="17344"/>
                      <a:pt x="16808" y="17362"/>
                    </a:cubicBezTo>
                    <a:cubicBezTo>
                      <a:pt x="16879" y="17392"/>
                      <a:pt x="16837" y="17255"/>
                      <a:pt x="16927" y="17284"/>
                    </a:cubicBezTo>
                    <a:cubicBezTo>
                      <a:pt x="16945" y="17308"/>
                      <a:pt x="16969" y="17338"/>
                      <a:pt x="16998" y="17368"/>
                    </a:cubicBezTo>
                    <a:cubicBezTo>
                      <a:pt x="17040" y="17320"/>
                      <a:pt x="17088" y="17290"/>
                      <a:pt x="17100" y="17249"/>
                    </a:cubicBezTo>
                    <a:cubicBezTo>
                      <a:pt x="17118" y="17159"/>
                      <a:pt x="17171" y="17147"/>
                      <a:pt x="17243" y="17153"/>
                    </a:cubicBezTo>
                    <a:cubicBezTo>
                      <a:pt x="17386" y="17165"/>
                      <a:pt x="17493" y="17106"/>
                      <a:pt x="17577" y="16998"/>
                    </a:cubicBezTo>
                    <a:cubicBezTo>
                      <a:pt x="17589" y="16986"/>
                      <a:pt x="17607" y="16980"/>
                      <a:pt x="17618" y="16974"/>
                    </a:cubicBezTo>
                    <a:cubicBezTo>
                      <a:pt x="17654" y="17004"/>
                      <a:pt x="17684" y="17028"/>
                      <a:pt x="17696" y="17040"/>
                    </a:cubicBezTo>
                    <a:cubicBezTo>
                      <a:pt x="17809" y="16968"/>
                      <a:pt x="17911" y="16903"/>
                      <a:pt x="18006" y="16837"/>
                    </a:cubicBezTo>
                    <a:cubicBezTo>
                      <a:pt x="18030" y="16819"/>
                      <a:pt x="18072" y="16819"/>
                      <a:pt x="18089" y="16796"/>
                    </a:cubicBezTo>
                    <a:cubicBezTo>
                      <a:pt x="18149" y="16718"/>
                      <a:pt x="18227" y="16670"/>
                      <a:pt x="18322" y="16629"/>
                    </a:cubicBezTo>
                    <a:cubicBezTo>
                      <a:pt x="18376" y="16605"/>
                      <a:pt x="18477" y="16575"/>
                      <a:pt x="18453" y="16462"/>
                    </a:cubicBezTo>
                    <a:cubicBezTo>
                      <a:pt x="18453" y="16456"/>
                      <a:pt x="18465" y="16444"/>
                      <a:pt x="18477" y="16432"/>
                    </a:cubicBezTo>
                    <a:cubicBezTo>
                      <a:pt x="18507" y="16456"/>
                      <a:pt x="18537" y="16480"/>
                      <a:pt x="18578" y="16515"/>
                    </a:cubicBezTo>
                    <a:cubicBezTo>
                      <a:pt x="18674" y="16372"/>
                      <a:pt x="18882" y="16372"/>
                      <a:pt x="18942" y="16170"/>
                    </a:cubicBezTo>
                    <a:cubicBezTo>
                      <a:pt x="18918" y="16164"/>
                      <a:pt x="18888" y="16158"/>
                      <a:pt x="18859" y="16152"/>
                    </a:cubicBezTo>
                    <a:cubicBezTo>
                      <a:pt x="18882" y="16092"/>
                      <a:pt x="18900" y="16044"/>
                      <a:pt x="18918" y="16009"/>
                    </a:cubicBezTo>
                    <a:cubicBezTo>
                      <a:pt x="19008" y="16062"/>
                      <a:pt x="19085" y="16110"/>
                      <a:pt x="19186" y="16176"/>
                    </a:cubicBezTo>
                    <a:cubicBezTo>
                      <a:pt x="19163" y="16044"/>
                      <a:pt x="19139" y="15949"/>
                      <a:pt x="19115" y="15836"/>
                    </a:cubicBezTo>
                    <a:cubicBezTo>
                      <a:pt x="19151" y="15824"/>
                      <a:pt x="19192" y="15812"/>
                      <a:pt x="19228" y="15806"/>
                    </a:cubicBezTo>
                    <a:cubicBezTo>
                      <a:pt x="19264" y="15794"/>
                      <a:pt x="19300" y="15794"/>
                      <a:pt x="19330" y="15788"/>
                    </a:cubicBezTo>
                    <a:cubicBezTo>
                      <a:pt x="19330" y="15776"/>
                      <a:pt x="19330" y="15764"/>
                      <a:pt x="19330" y="15752"/>
                    </a:cubicBezTo>
                    <a:lnTo>
                      <a:pt x="19222" y="15752"/>
                    </a:lnTo>
                    <a:cubicBezTo>
                      <a:pt x="19216" y="15687"/>
                      <a:pt x="19234" y="15627"/>
                      <a:pt x="19210" y="15597"/>
                    </a:cubicBezTo>
                    <a:cubicBezTo>
                      <a:pt x="19139" y="15478"/>
                      <a:pt x="19169" y="15395"/>
                      <a:pt x="19306" y="15293"/>
                    </a:cubicBezTo>
                    <a:cubicBezTo>
                      <a:pt x="19216" y="15275"/>
                      <a:pt x="19163" y="15245"/>
                      <a:pt x="19121" y="15257"/>
                    </a:cubicBezTo>
                    <a:cubicBezTo>
                      <a:pt x="19019" y="15281"/>
                      <a:pt x="18954" y="15257"/>
                      <a:pt x="18924" y="15150"/>
                    </a:cubicBezTo>
                    <a:cubicBezTo>
                      <a:pt x="18906" y="15090"/>
                      <a:pt x="18876" y="15031"/>
                      <a:pt x="18853" y="14971"/>
                    </a:cubicBezTo>
                    <a:cubicBezTo>
                      <a:pt x="18811" y="14971"/>
                      <a:pt x="18769" y="14959"/>
                      <a:pt x="18745" y="14977"/>
                    </a:cubicBezTo>
                    <a:cubicBezTo>
                      <a:pt x="18626" y="15043"/>
                      <a:pt x="18489" y="15102"/>
                      <a:pt x="18399" y="15204"/>
                    </a:cubicBezTo>
                    <a:cubicBezTo>
                      <a:pt x="18310" y="15305"/>
                      <a:pt x="18209" y="15377"/>
                      <a:pt x="18107" y="15460"/>
                    </a:cubicBezTo>
                    <a:cubicBezTo>
                      <a:pt x="18030" y="15526"/>
                      <a:pt x="17952" y="15585"/>
                      <a:pt x="17863" y="15639"/>
                    </a:cubicBezTo>
                    <a:cubicBezTo>
                      <a:pt x="17762" y="15693"/>
                      <a:pt x="17672" y="15752"/>
                      <a:pt x="17583" y="15824"/>
                    </a:cubicBezTo>
                    <a:cubicBezTo>
                      <a:pt x="17547" y="15848"/>
                      <a:pt x="17529" y="15895"/>
                      <a:pt x="17505" y="15931"/>
                    </a:cubicBezTo>
                    <a:cubicBezTo>
                      <a:pt x="17380" y="15848"/>
                      <a:pt x="17356" y="15866"/>
                      <a:pt x="17225" y="16122"/>
                    </a:cubicBezTo>
                    <a:cubicBezTo>
                      <a:pt x="17016" y="16026"/>
                      <a:pt x="16873" y="16217"/>
                      <a:pt x="16688" y="16253"/>
                    </a:cubicBezTo>
                    <a:cubicBezTo>
                      <a:pt x="16688" y="16307"/>
                      <a:pt x="16688" y="16360"/>
                      <a:pt x="16682" y="16414"/>
                    </a:cubicBezTo>
                    <a:cubicBezTo>
                      <a:pt x="16682" y="16426"/>
                      <a:pt x="16659" y="16432"/>
                      <a:pt x="16641" y="16450"/>
                    </a:cubicBezTo>
                    <a:cubicBezTo>
                      <a:pt x="16617" y="16396"/>
                      <a:pt x="16599" y="16354"/>
                      <a:pt x="16569" y="16295"/>
                    </a:cubicBezTo>
                    <a:cubicBezTo>
                      <a:pt x="16444" y="16360"/>
                      <a:pt x="16325" y="16426"/>
                      <a:pt x="16205" y="16480"/>
                    </a:cubicBezTo>
                    <a:cubicBezTo>
                      <a:pt x="16134" y="16509"/>
                      <a:pt x="16068" y="16569"/>
                      <a:pt x="15997" y="16587"/>
                    </a:cubicBezTo>
                    <a:cubicBezTo>
                      <a:pt x="15729" y="16658"/>
                      <a:pt x="15496" y="16843"/>
                      <a:pt x="15216" y="16879"/>
                    </a:cubicBezTo>
                    <a:cubicBezTo>
                      <a:pt x="15204" y="16879"/>
                      <a:pt x="15198" y="16891"/>
                      <a:pt x="15186" y="16897"/>
                    </a:cubicBezTo>
                    <a:cubicBezTo>
                      <a:pt x="15013" y="16963"/>
                      <a:pt x="14846" y="17028"/>
                      <a:pt x="14673" y="17082"/>
                    </a:cubicBezTo>
                    <a:cubicBezTo>
                      <a:pt x="14524" y="17129"/>
                      <a:pt x="14357" y="17129"/>
                      <a:pt x="14220" y="17195"/>
                    </a:cubicBezTo>
                    <a:cubicBezTo>
                      <a:pt x="14047" y="17278"/>
                      <a:pt x="13839" y="17249"/>
                      <a:pt x="13678" y="17380"/>
                    </a:cubicBezTo>
                    <a:cubicBezTo>
                      <a:pt x="13660" y="17398"/>
                      <a:pt x="13618" y="17392"/>
                      <a:pt x="13588" y="17392"/>
                    </a:cubicBezTo>
                    <a:cubicBezTo>
                      <a:pt x="13236" y="17374"/>
                      <a:pt x="12891" y="17392"/>
                      <a:pt x="12563" y="17457"/>
                    </a:cubicBezTo>
                    <a:cubicBezTo>
                      <a:pt x="12539" y="17517"/>
                      <a:pt x="12521" y="17553"/>
                      <a:pt x="12509" y="17589"/>
                    </a:cubicBezTo>
                    <a:cubicBezTo>
                      <a:pt x="12485" y="17594"/>
                      <a:pt x="12467" y="17600"/>
                      <a:pt x="12444" y="17606"/>
                    </a:cubicBezTo>
                    <a:cubicBezTo>
                      <a:pt x="12551" y="17416"/>
                      <a:pt x="12324" y="17428"/>
                      <a:pt x="12324" y="17296"/>
                    </a:cubicBezTo>
                    <a:cubicBezTo>
                      <a:pt x="12449" y="17147"/>
                      <a:pt x="12569" y="16992"/>
                      <a:pt x="12700" y="16837"/>
                    </a:cubicBezTo>
                    <a:cubicBezTo>
                      <a:pt x="12694" y="16825"/>
                      <a:pt x="12688" y="16807"/>
                      <a:pt x="12676" y="16802"/>
                    </a:cubicBezTo>
                    <a:cubicBezTo>
                      <a:pt x="12587" y="16748"/>
                      <a:pt x="12622" y="16718"/>
                      <a:pt x="12688" y="16682"/>
                    </a:cubicBezTo>
                    <a:cubicBezTo>
                      <a:pt x="12700" y="16676"/>
                      <a:pt x="12855" y="16509"/>
                      <a:pt x="12855" y="16503"/>
                    </a:cubicBezTo>
                    <a:cubicBezTo>
                      <a:pt x="12825" y="16420"/>
                      <a:pt x="12932" y="16444"/>
                      <a:pt x="12926" y="16408"/>
                    </a:cubicBezTo>
                    <a:cubicBezTo>
                      <a:pt x="12926" y="16354"/>
                      <a:pt x="12920" y="16307"/>
                      <a:pt x="12980" y="16271"/>
                    </a:cubicBezTo>
                    <a:cubicBezTo>
                      <a:pt x="12998" y="16253"/>
                      <a:pt x="13010" y="16223"/>
                      <a:pt x="13022" y="16193"/>
                    </a:cubicBezTo>
                    <a:cubicBezTo>
                      <a:pt x="13052" y="16128"/>
                      <a:pt x="13075" y="16062"/>
                      <a:pt x="13099" y="15997"/>
                    </a:cubicBezTo>
                    <a:cubicBezTo>
                      <a:pt x="13111" y="15967"/>
                      <a:pt x="13135" y="15925"/>
                      <a:pt x="13129" y="15901"/>
                    </a:cubicBezTo>
                    <a:cubicBezTo>
                      <a:pt x="13099" y="15812"/>
                      <a:pt x="13135" y="15740"/>
                      <a:pt x="13195" y="15687"/>
                    </a:cubicBezTo>
                    <a:cubicBezTo>
                      <a:pt x="13242" y="15645"/>
                      <a:pt x="13248" y="15597"/>
                      <a:pt x="13236" y="15544"/>
                    </a:cubicBezTo>
                    <a:cubicBezTo>
                      <a:pt x="13230" y="15508"/>
                      <a:pt x="13242" y="15478"/>
                      <a:pt x="13242" y="15442"/>
                    </a:cubicBezTo>
                    <a:cubicBezTo>
                      <a:pt x="13236" y="15389"/>
                      <a:pt x="13230" y="15341"/>
                      <a:pt x="13225" y="15281"/>
                    </a:cubicBezTo>
                    <a:cubicBezTo>
                      <a:pt x="13284" y="15269"/>
                      <a:pt x="13344" y="15257"/>
                      <a:pt x="13427" y="15245"/>
                    </a:cubicBezTo>
                    <a:cubicBezTo>
                      <a:pt x="13380" y="15222"/>
                      <a:pt x="13350" y="15210"/>
                      <a:pt x="13350" y="15204"/>
                    </a:cubicBezTo>
                    <a:cubicBezTo>
                      <a:pt x="13356" y="15132"/>
                      <a:pt x="13374" y="15073"/>
                      <a:pt x="13374" y="15013"/>
                    </a:cubicBezTo>
                    <a:cubicBezTo>
                      <a:pt x="13374" y="14953"/>
                      <a:pt x="13380" y="14894"/>
                      <a:pt x="13356" y="14840"/>
                    </a:cubicBezTo>
                    <a:cubicBezTo>
                      <a:pt x="13338" y="14798"/>
                      <a:pt x="13284" y="14774"/>
                      <a:pt x="13248" y="14739"/>
                    </a:cubicBezTo>
                    <a:cubicBezTo>
                      <a:pt x="13535" y="14763"/>
                      <a:pt x="13678" y="14709"/>
                      <a:pt x="13696" y="14548"/>
                    </a:cubicBezTo>
                    <a:cubicBezTo>
                      <a:pt x="13839" y="14524"/>
                      <a:pt x="13982" y="14506"/>
                      <a:pt x="14125" y="14488"/>
                    </a:cubicBezTo>
                    <a:cubicBezTo>
                      <a:pt x="14131" y="14453"/>
                      <a:pt x="14149" y="14405"/>
                      <a:pt x="14161" y="14363"/>
                    </a:cubicBezTo>
                    <a:cubicBezTo>
                      <a:pt x="14178" y="14369"/>
                      <a:pt x="14196" y="14375"/>
                      <a:pt x="14214" y="14375"/>
                    </a:cubicBezTo>
                    <a:cubicBezTo>
                      <a:pt x="14244" y="14411"/>
                      <a:pt x="14268" y="14447"/>
                      <a:pt x="14286" y="14476"/>
                    </a:cubicBezTo>
                    <a:cubicBezTo>
                      <a:pt x="14459" y="14470"/>
                      <a:pt x="14411" y="14244"/>
                      <a:pt x="14584" y="14220"/>
                    </a:cubicBezTo>
                    <a:cubicBezTo>
                      <a:pt x="14488" y="14315"/>
                      <a:pt x="14500" y="14399"/>
                      <a:pt x="14596" y="14488"/>
                    </a:cubicBezTo>
                    <a:cubicBezTo>
                      <a:pt x="14614" y="14417"/>
                      <a:pt x="14632" y="14363"/>
                      <a:pt x="14643" y="14309"/>
                    </a:cubicBezTo>
                    <a:cubicBezTo>
                      <a:pt x="14763" y="14321"/>
                      <a:pt x="14876" y="14339"/>
                      <a:pt x="14953" y="14220"/>
                    </a:cubicBezTo>
                    <a:lnTo>
                      <a:pt x="15037" y="14303"/>
                    </a:lnTo>
                    <a:cubicBezTo>
                      <a:pt x="15126" y="14214"/>
                      <a:pt x="15222" y="14232"/>
                      <a:pt x="15281" y="14280"/>
                    </a:cubicBezTo>
                    <a:cubicBezTo>
                      <a:pt x="15389" y="14238"/>
                      <a:pt x="15466" y="14202"/>
                      <a:pt x="15550" y="14178"/>
                    </a:cubicBezTo>
                    <a:cubicBezTo>
                      <a:pt x="15663" y="14148"/>
                      <a:pt x="15782" y="14137"/>
                      <a:pt x="15854" y="14017"/>
                    </a:cubicBezTo>
                    <a:cubicBezTo>
                      <a:pt x="15884" y="14083"/>
                      <a:pt x="15901" y="14131"/>
                      <a:pt x="15919" y="14172"/>
                    </a:cubicBezTo>
                    <a:cubicBezTo>
                      <a:pt x="15973" y="14113"/>
                      <a:pt x="16027" y="14041"/>
                      <a:pt x="16086" y="13976"/>
                    </a:cubicBezTo>
                    <a:cubicBezTo>
                      <a:pt x="16122" y="14011"/>
                      <a:pt x="16146" y="14029"/>
                      <a:pt x="16170" y="14047"/>
                    </a:cubicBezTo>
                    <a:cubicBezTo>
                      <a:pt x="16235" y="14011"/>
                      <a:pt x="16301" y="14005"/>
                      <a:pt x="16360" y="14029"/>
                    </a:cubicBezTo>
                    <a:cubicBezTo>
                      <a:pt x="16366" y="13987"/>
                      <a:pt x="16378" y="13946"/>
                      <a:pt x="16384" y="13922"/>
                    </a:cubicBezTo>
                    <a:cubicBezTo>
                      <a:pt x="16468" y="13922"/>
                      <a:pt x="16545" y="13928"/>
                      <a:pt x="16611" y="13934"/>
                    </a:cubicBezTo>
                    <a:cubicBezTo>
                      <a:pt x="16635" y="13886"/>
                      <a:pt x="16647" y="13827"/>
                      <a:pt x="16682" y="13803"/>
                    </a:cubicBezTo>
                    <a:cubicBezTo>
                      <a:pt x="16718" y="13779"/>
                      <a:pt x="16808" y="13773"/>
                      <a:pt x="16820" y="13791"/>
                    </a:cubicBezTo>
                    <a:cubicBezTo>
                      <a:pt x="16867" y="13880"/>
                      <a:pt x="16927" y="13791"/>
                      <a:pt x="16951" y="13803"/>
                    </a:cubicBezTo>
                    <a:cubicBezTo>
                      <a:pt x="17070" y="13862"/>
                      <a:pt x="17034" y="13725"/>
                      <a:pt x="17082" y="13707"/>
                    </a:cubicBezTo>
                    <a:cubicBezTo>
                      <a:pt x="17159" y="13701"/>
                      <a:pt x="17237" y="13701"/>
                      <a:pt x="17320" y="13695"/>
                    </a:cubicBezTo>
                    <a:cubicBezTo>
                      <a:pt x="17314" y="13660"/>
                      <a:pt x="17308" y="13624"/>
                      <a:pt x="17302" y="13594"/>
                    </a:cubicBezTo>
                    <a:cubicBezTo>
                      <a:pt x="17314" y="13582"/>
                      <a:pt x="17326" y="13570"/>
                      <a:pt x="17332" y="13576"/>
                    </a:cubicBezTo>
                    <a:cubicBezTo>
                      <a:pt x="17487" y="13612"/>
                      <a:pt x="17618" y="13517"/>
                      <a:pt x="17767" y="13522"/>
                    </a:cubicBezTo>
                    <a:cubicBezTo>
                      <a:pt x="17791" y="13439"/>
                      <a:pt x="17940" y="13463"/>
                      <a:pt x="17923" y="13344"/>
                    </a:cubicBezTo>
                    <a:cubicBezTo>
                      <a:pt x="17946" y="13344"/>
                      <a:pt x="17970" y="13338"/>
                      <a:pt x="17988" y="13350"/>
                    </a:cubicBezTo>
                    <a:cubicBezTo>
                      <a:pt x="18000" y="13361"/>
                      <a:pt x="18012" y="13403"/>
                      <a:pt x="18012" y="13397"/>
                    </a:cubicBezTo>
                    <a:cubicBezTo>
                      <a:pt x="18083" y="13379"/>
                      <a:pt x="18149" y="13367"/>
                      <a:pt x="18215" y="13338"/>
                    </a:cubicBezTo>
                    <a:cubicBezTo>
                      <a:pt x="18286" y="13302"/>
                      <a:pt x="18274" y="13224"/>
                      <a:pt x="18280" y="13159"/>
                    </a:cubicBezTo>
                    <a:cubicBezTo>
                      <a:pt x="18280" y="13147"/>
                      <a:pt x="18298" y="13129"/>
                      <a:pt x="18310" y="13117"/>
                    </a:cubicBezTo>
                    <a:cubicBezTo>
                      <a:pt x="18352" y="13177"/>
                      <a:pt x="18393" y="13230"/>
                      <a:pt x="18441" y="13290"/>
                    </a:cubicBezTo>
                    <a:cubicBezTo>
                      <a:pt x="18501" y="13159"/>
                      <a:pt x="18549" y="13046"/>
                      <a:pt x="18709" y="13069"/>
                    </a:cubicBezTo>
                    <a:cubicBezTo>
                      <a:pt x="18793" y="13075"/>
                      <a:pt x="18859" y="13016"/>
                      <a:pt x="18882" y="12908"/>
                    </a:cubicBezTo>
                    <a:cubicBezTo>
                      <a:pt x="19014" y="13063"/>
                      <a:pt x="19061" y="12908"/>
                      <a:pt x="19133" y="12867"/>
                    </a:cubicBezTo>
                    <a:cubicBezTo>
                      <a:pt x="19127" y="12801"/>
                      <a:pt x="19115" y="12735"/>
                      <a:pt x="19109" y="12670"/>
                    </a:cubicBezTo>
                    <a:cubicBezTo>
                      <a:pt x="19121" y="12664"/>
                      <a:pt x="19133" y="12658"/>
                      <a:pt x="19145" y="12652"/>
                    </a:cubicBezTo>
                    <a:cubicBezTo>
                      <a:pt x="19175" y="12676"/>
                      <a:pt x="19204" y="12700"/>
                      <a:pt x="19228" y="12730"/>
                    </a:cubicBezTo>
                    <a:cubicBezTo>
                      <a:pt x="19252" y="12765"/>
                      <a:pt x="19270" y="12801"/>
                      <a:pt x="19294" y="12837"/>
                    </a:cubicBezTo>
                    <a:cubicBezTo>
                      <a:pt x="19312" y="12831"/>
                      <a:pt x="19324" y="12831"/>
                      <a:pt x="19335" y="12825"/>
                    </a:cubicBezTo>
                    <a:cubicBezTo>
                      <a:pt x="19359" y="12646"/>
                      <a:pt x="19389" y="12467"/>
                      <a:pt x="19419" y="12288"/>
                    </a:cubicBezTo>
                    <a:lnTo>
                      <a:pt x="19443" y="12288"/>
                    </a:lnTo>
                    <a:cubicBezTo>
                      <a:pt x="19479" y="12396"/>
                      <a:pt x="19520" y="12503"/>
                      <a:pt x="19568" y="12628"/>
                    </a:cubicBezTo>
                    <a:cubicBezTo>
                      <a:pt x="19634" y="12563"/>
                      <a:pt x="19669" y="12521"/>
                      <a:pt x="19723" y="12467"/>
                    </a:cubicBezTo>
                    <a:cubicBezTo>
                      <a:pt x="19675" y="12467"/>
                      <a:pt x="19657" y="12473"/>
                      <a:pt x="19646" y="12473"/>
                    </a:cubicBezTo>
                    <a:cubicBezTo>
                      <a:pt x="19628" y="12473"/>
                      <a:pt x="19616" y="12467"/>
                      <a:pt x="19562" y="12455"/>
                    </a:cubicBezTo>
                    <a:cubicBezTo>
                      <a:pt x="19699" y="12408"/>
                      <a:pt x="19801" y="12372"/>
                      <a:pt x="19908" y="12330"/>
                    </a:cubicBezTo>
                    <a:cubicBezTo>
                      <a:pt x="19872" y="12288"/>
                      <a:pt x="19854" y="12265"/>
                      <a:pt x="19824" y="12229"/>
                    </a:cubicBezTo>
                    <a:cubicBezTo>
                      <a:pt x="19866" y="12211"/>
                      <a:pt x="19902" y="12199"/>
                      <a:pt x="19967" y="12175"/>
                    </a:cubicBezTo>
                    <a:cubicBezTo>
                      <a:pt x="19902" y="12145"/>
                      <a:pt x="19860" y="12127"/>
                      <a:pt x="19789" y="12098"/>
                    </a:cubicBezTo>
                    <a:cubicBezTo>
                      <a:pt x="19884" y="12074"/>
                      <a:pt x="19938" y="12056"/>
                      <a:pt x="19973" y="12044"/>
                    </a:cubicBezTo>
                    <a:cubicBezTo>
                      <a:pt x="19973" y="11966"/>
                      <a:pt x="19967" y="11895"/>
                      <a:pt x="19967" y="11829"/>
                    </a:cubicBezTo>
                    <a:cubicBezTo>
                      <a:pt x="19932" y="11811"/>
                      <a:pt x="19884" y="11794"/>
                      <a:pt x="19830" y="11776"/>
                    </a:cubicBezTo>
                    <a:cubicBezTo>
                      <a:pt x="19890" y="11704"/>
                      <a:pt x="19938" y="11644"/>
                      <a:pt x="20003" y="11573"/>
                    </a:cubicBezTo>
                    <a:cubicBezTo>
                      <a:pt x="19878" y="11579"/>
                      <a:pt x="19777" y="11579"/>
                      <a:pt x="19663" y="11585"/>
                    </a:cubicBezTo>
                    <a:cubicBezTo>
                      <a:pt x="19717" y="11531"/>
                      <a:pt x="19759" y="11489"/>
                      <a:pt x="19801" y="11436"/>
                    </a:cubicBezTo>
                    <a:cubicBezTo>
                      <a:pt x="19699" y="11263"/>
                      <a:pt x="19544" y="11299"/>
                      <a:pt x="19389" y="11305"/>
                    </a:cubicBezTo>
                    <a:cubicBezTo>
                      <a:pt x="19407" y="11257"/>
                      <a:pt x="19425" y="11209"/>
                      <a:pt x="19449" y="11144"/>
                    </a:cubicBezTo>
                    <a:cubicBezTo>
                      <a:pt x="19365" y="11144"/>
                      <a:pt x="19252" y="11168"/>
                      <a:pt x="19246" y="11144"/>
                    </a:cubicBezTo>
                    <a:cubicBezTo>
                      <a:pt x="19204" y="11036"/>
                      <a:pt x="19139" y="11108"/>
                      <a:pt x="19079" y="11102"/>
                    </a:cubicBezTo>
                    <a:cubicBezTo>
                      <a:pt x="19008" y="11090"/>
                      <a:pt x="18918" y="11179"/>
                      <a:pt x="18864" y="11060"/>
                    </a:cubicBezTo>
                    <a:cubicBezTo>
                      <a:pt x="18864" y="11054"/>
                      <a:pt x="18829" y="11054"/>
                      <a:pt x="18811" y="11066"/>
                    </a:cubicBezTo>
                    <a:cubicBezTo>
                      <a:pt x="18763" y="11084"/>
                      <a:pt x="18704" y="11096"/>
                      <a:pt x="18674" y="11132"/>
                    </a:cubicBezTo>
                    <a:cubicBezTo>
                      <a:pt x="18650" y="11168"/>
                      <a:pt x="18662" y="11227"/>
                      <a:pt x="18656" y="11293"/>
                    </a:cubicBezTo>
                    <a:cubicBezTo>
                      <a:pt x="18578" y="11197"/>
                      <a:pt x="18537" y="11102"/>
                      <a:pt x="18405" y="11126"/>
                    </a:cubicBezTo>
                    <a:cubicBezTo>
                      <a:pt x="18244" y="11156"/>
                      <a:pt x="18083" y="11168"/>
                      <a:pt x="17923" y="11185"/>
                    </a:cubicBezTo>
                    <a:cubicBezTo>
                      <a:pt x="17845" y="11197"/>
                      <a:pt x="17750" y="11185"/>
                      <a:pt x="17696" y="11233"/>
                    </a:cubicBezTo>
                    <a:cubicBezTo>
                      <a:pt x="17601" y="11305"/>
                      <a:pt x="17529" y="11287"/>
                      <a:pt x="17440" y="11227"/>
                    </a:cubicBezTo>
                    <a:cubicBezTo>
                      <a:pt x="17416" y="11317"/>
                      <a:pt x="17410" y="11400"/>
                      <a:pt x="17302" y="11412"/>
                    </a:cubicBezTo>
                    <a:cubicBezTo>
                      <a:pt x="17291" y="11370"/>
                      <a:pt x="17273" y="11334"/>
                      <a:pt x="17261" y="11299"/>
                    </a:cubicBezTo>
                    <a:cubicBezTo>
                      <a:pt x="17177" y="11317"/>
                      <a:pt x="17094" y="11323"/>
                      <a:pt x="17034" y="11364"/>
                    </a:cubicBezTo>
                    <a:cubicBezTo>
                      <a:pt x="16814" y="11495"/>
                      <a:pt x="16575" y="11537"/>
                      <a:pt x="16337" y="11573"/>
                    </a:cubicBezTo>
                    <a:cubicBezTo>
                      <a:pt x="16295" y="11579"/>
                      <a:pt x="16253" y="11591"/>
                      <a:pt x="16217" y="11615"/>
                    </a:cubicBezTo>
                    <a:cubicBezTo>
                      <a:pt x="16188" y="11633"/>
                      <a:pt x="16176" y="11674"/>
                      <a:pt x="16152" y="11710"/>
                    </a:cubicBezTo>
                    <a:cubicBezTo>
                      <a:pt x="16104" y="11692"/>
                      <a:pt x="16062" y="11621"/>
                      <a:pt x="15973" y="11668"/>
                    </a:cubicBezTo>
                    <a:cubicBezTo>
                      <a:pt x="15889" y="11716"/>
                      <a:pt x="15788" y="11728"/>
                      <a:pt x="15699" y="11758"/>
                    </a:cubicBezTo>
                    <a:cubicBezTo>
                      <a:pt x="15609" y="11782"/>
                      <a:pt x="15532" y="11871"/>
                      <a:pt x="15430" y="11805"/>
                    </a:cubicBezTo>
                    <a:cubicBezTo>
                      <a:pt x="15424" y="11805"/>
                      <a:pt x="15413" y="11823"/>
                      <a:pt x="15401" y="11829"/>
                    </a:cubicBezTo>
                    <a:cubicBezTo>
                      <a:pt x="15365" y="11841"/>
                      <a:pt x="15317" y="11853"/>
                      <a:pt x="15281" y="11877"/>
                    </a:cubicBezTo>
                    <a:cubicBezTo>
                      <a:pt x="15174" y="11937"/>
                      <a:pt x="15055" y="11859"/>
                      <a:pt x="14942" y="11919"/>
                    </a:cubicBezTo>
                    <a:cubicBezTo>
                      <a:pt x="14959" y="12026"/>
                      <a:pt x="14888" y="12050"/>
                      <a:pt x="14781" y="12068"/>
                    </a:cubicBezTo>
                    <a:cubicBezTo>
                      <a:pt x="14769" y="12008"/>
                      <a:pt x="14733" y="11949"/>
                      <a:pt x="14745" y="11901"/>
                    </a:cubicBezTo>
                    <a:cubicBezTo>
                      <a:pt x="14781" y="11794"/>
                      <a:pt x="14846" y="11698"/>
                      <a:pt x="14894" y="11597"/>
                    </a:cubicBezTo>
                    <a:cubicBezTo>
                      <a:pt x="14953" y="11603"/>
                      <a:pt x="15007" y="11603"/>
                      <a:pt x="15079" y="11603"/>
                    </a:cubicBezTo>
                    <a:cubicBezTo>
                      <a:pt x="15025" y="11525"/>
                      <a:pt x="14983" y="11472"/>
                      <a:pt x="14948" y="11412"/>
                    </a:cubicBezTo>
                    <a:cubicBezTo>
                      <a:pt x="14953" y="11406"/>
                      <a:pt x="14959" y="11394"/>
                      <a:pt x="14971" y="11388"/>
                    </a:cubicBezTo>
                    <a:cubicBezTo>
                      <a:pt x="15013" y="11400"/>
                      <a:pt x="15055" y="11412"/>
                      <a:pt x="15097" y="11430"/>
                    </a:cubicBezTo>
                    <a:cubicBezTo>
                      <a:pt x="15150" y="11340"/>
                      <a:pt x="15204" y="11245"/>
                      <a:pt x="15258" y="11150"/>
                    </a:cubicBezTo>
                    <a:cubicBezTo>
                      <a:pt x="15323" y="11144"/>
                      <a:pt x="15395" y="11132"/>
                      <a:pt x="15490" y="11120"/>
                    </a:cubicBezTo>
                    <a:cubicBezTo>
                      <a:pt x="15472" y="11054"/>
                      <a:pt x="15460" y="10995"/>
                      <a:pt x="15448" y="10941"/>
                    </a:cubicBezTo>
                    <a:cubicBezTo>
                      <a:pt x="15424" y="10798"/>
                      <a:pt x="15472" y="10738"/>
                      <a:pt x="15621" y="10714"/>
                    </a:cubicBezTo>
                    <a:cubicBezTo>
                      <a:pt x="15657" y="10708"/>
                      <a:pt x="15699" y="10685"/>
                      <a:pt x="15717" y="10655"/>
                    </a:cubicBezTo>
                    <a:cubicBezTo>
                      <a:pt x="15734" y="10619"/>
                      <a:pt x="15729" y="10571"/>
                      <a:pt x="15729" y="10530"/>
                    </a:cubicBezTo>
                    <a:cubicBezTo>
                      <a:pt x="15770" y="10524"/>
                      <a:pt x="15818" y="10512"/>
                      <a:pt x="15872" y="10500"/>
                    </a:cubicBezTo>
                    <a:cubicBezTo>
                      <a:pt x="15830" y="10452"/>
                      <a:pt x="15800" y="10416"/>
                      <a:pt x="15758" y="10363"/>
                    </a:cubicBezTo>
                    <a:cubicBezTo>
                      <a:pt x="15800" y="10351"/>
                      <a:pt x="15830" y="10351"/>
                      <a:pt x="15854" y="10339"/>
                    </a:cubicBezTo>
                    <a:cubicBezTo>
                      <a:pt x="15878" y="10321"/>
                      <a:pt x="15901" y="10297"/>
                      <a:pt x="15925" y="10279"/>
                    </a:cubicBezTo>
                    <a:cubicBezTo>
                      <a:pt x="15889" y="10160"/>
                      <a:pt x="15901" y="10094"/>
                      <a:pt x="16015" y="10076"/>
                    </a:cubicBezTo>
                    <a:cubicBezTo>
                      <a:pt x="16116" y="10059"/>
                      <a:pt x="16146" y="9981"/>
                      <a:pt x="16211" y="9933"/>
                    </a:cubicBezTo>
                    <a:cubicBezTo>
                      <a:pt x="16295" y="9868"/>
                      <a:pt x="16229" y="9778"/>
                      <a:pt x="16211" y="9731"/>
                    </a:cubicBezTo>
                    <a:cubicBezTo>
                      <a:pt x="16247" y="9629"/>
                      <a:pt x="16426" y="9689"/>
                      <a:pt x="16372" y="9528"/>
                    </a:cubicBezTo>
                    <a:cubicBezTo>
                      <a:pt x="16295" y="9534"/>
                      <a:pt x="16211" y="9564"/>
                      <a:pt x="16182" y="9474"/>
                    </a:cubicBezTo>
                    <a:cubicBezTo>
                      <a:pt x="16211" y="9415"/>
                      <a:pt x="16241" y="9367"/>
                      <a:pt x="16271" y="9313"/>
                    </a:cubicBezTo>
                    <a:cubicBezTo>
                      <a:pt x="16295" y="9367"/>
                      <a:pt x="16313" y="9421"/>
                      <a:pt x="16337" y="9486"/>
                    </a:cubicBezTo>
                    <a:cubicBezTo>
                      <a:pt x="16384" y="9468"/>
                      <a:pt x="16438" y="9462"/>
                      <a:pt x="16462" y="9433"/>
                    </a:cubicBezTo>
                    <a:cubicBezTo>
                      <a:pt x="16486" y="9403"/>
                      <a:pt x="16480" y="9349"/>
                      <a:pt x="16492" y="9301"/>
                    </a:cubicBezTo>
                    <a:cubicBezTo>
                      <a:pt x="16563" y="9319"/>
                      <a:pt x="16659" y="9212"/>
                      <a:pt x="16790" y="8974"/>
                    </a:cubicBezTo>
                    <a:cubicBezTo>
                      <a:pt x="16760" y="8914"/>
                      <a:pt x="16730" y="8854"/>
                      <a:pt x="16700" y="8795"/>
                    </a:cubicBezTo>
                    <a:cubicBezTo>
                      <a:pt x="16814" y="8735"/>
                      <a:pt x="16843" y="8938"/>
                      <a:pt x="16963" y="8842"/>
                    </a:cubicBezTo>
                    <a:cubicBezTo>
                      <a:pt x="16957" y="8771"/>
                      <a:pt x="16951" y="8693"/>
                      <a:pt x="16951" y="8628"/>
                    </a:cubicBezTo>
                    <a:cubicBezTo>
                      <a:pt x="16975" y="8628"/>
                      <a:pt x="17004" y="8640"/>
                      <a:pt x="17028" y="8628"/>
                    </a:cubicBezTo>
                    <a:cubicBezTo>
                      <a:pt x="17136" y="8574"/>
                      <a:pt x="17040" y="8467"/>
                      <a:pt x="17082" y="8395"/>
                    </a:cubicBezTo>
                    <a:cubicBezTo>
                      <a:pt x="17136" y="8282"/>
                      <a:pt x="17291" y="8288"/>
                      <a:pt x="17338" y="8145"/>
                    </a:cubicBezTo>
                    <a:cubicBezTo>
                      <a:pt x="17380" y="8037"/>
                      <a:pt x="17463" y="7930"/>
                      <a:pt x="17523" y="7829"/>
                    </a:cubicBezTo>
                    <a:cubicBezTo>
                      <a:pt x="17422" y="7704"/>
                      <a:pt x="17422" y="7638"/>
                      <a:pt x="17487" y="7513"/>
                    </a:cubicBezTo>
                    <a:cubicBezTo>
                      <a:pt x="17505" y="7489"/>
                      <a:pt x="17487" y="7447"/>
                      <a:pt x="17487" y="7435"/>
                    </a:cubicBezTo>
                    <a:cubicBezTo>
                      <a:pt x="17559" y="7400"/>
                      <a:pt x="17624" y="7370"/>
                      <a:pt x="17678" y="7334"/>
                    </a:cubicBezTo>
                    <a:cubicBezTo>
                      <a:pt x="17720" y="7304"/>
                      <a:pt x="17744" y="7245"/>
                      <a:pt x="17785" y="7239"/>
                    </a:cubicBezTo>
                    <a:cubicBezTo>
                      <a:pt x="17917" y="7209"/>
                      <a:pt x="17934" y="7113"/>
                      <a:pt x="17923" y="7012"/>
                    </a:cubicBezTo>
                    <a:cubicBezTo>
                      <a:pt x="17899" y="6869"/>
                      <a:pt x="17982" y="6785"/>
                      <a:pt x="18072" y="6708"/>
                    </a:cubicBezTo>
                    <a:cubicBezTo>
                      <a:pt x="18089" y="6690"/>
                      <a:pt x="18113" y="6672"/>
                      <a:pt x="18113" y="6654"/>
                    </a:cubicBezTo>
                    <a:cubicBezTo>
                      <a:pt x="18125" y="6589"/>
                      <a:pt x="18131" y="6523"/>
                      <a:pt x="18143" y="6452"/>
                    </a:cubicBezTo>
                    <a:cubicBezTo>
                      <a:pt x="18107" y="6440"/>
                      <a:pt x="18072" y="6422"/>
                      <a:pt x="18030" y="6398"/>
                    </a:cubicBezTo>
                    <a:cubicBezTo>
                      <a:pt x="18095" y="6344"/>
                      <a:pt x="18149" y="6297"/>
                      <a:pt x="18209" y="6243"/>
                    </a:cubicBezTo>
                    <a:cubicBezTo>
                      <a:pt x="18221" y="6285"/>
                      <a:pt x="18233" y="6314"/>
                      <a:pt x="18238" y="6350"/>
                    </a:cubicBezTo>
                    <a:cubicBezTo>
                      <a:pt x="18280" y="6297"/>
                      <a:pt x="18304" y="6249"/>
                      <a:pt x="18256" y="6183"/>
                    </a:cubicBezTo>
                    <a:cubicBezTo>
                      <a:pt x="18221" y="6136"/>
                      <a:pt x="18215" y="6094"/>
                      <a:pt x="18304" y="6070"/>
                    </a:cubicBezTo>
                    <a:cubicBezTo>
                      <a:pt x="18370" y="6046"/>
                      <a:pt x="18423" y="5969"/>
                      <a:pt x="18483" y="5909"/>
                    </a:cubicBezTo>
                    <a:cubicBezTo>
                      <a:pt x="18441" y="5855"/>
                      <a:pt x="18405" y="5814"/>
                      <a:pt x="18370" y="5772"/>
                    </a:cubicBezTo>
                    <a:cubicBezTo>
                      <a:pt x="18346" y="5814"/>
                      <a:pt x="18328" y="5838"/>
                      <a:pt x="18310" y="5861"/>
                    </a:cubicBezTo>
                    <a:cubicBezTo>
                      <a:pt x="18227" y="5736"/>
                      <a:pt x="18227" y="5647"/>
                      <a:pt x="18304" y="5635"/>
                    </a:cubicBezTo>
                    <a:cubicBezTo>
                      <a:pt x="18310" y="5665"/>
                      <a:pt x="18316" y="5694"/>
                      <a:pt x="18328" y="5730"/>
                    </a:cubicBezTo>
                    <a:cubicBezTo>
                      <a:pt x="18364" y="5718"/>
                      <a:pt x="18393" y="5706"/>
                      <a:pt x="18435" y="5694"/>
                    </a:cubicBezTo>
                    <a:cubicBezTo>
                      <a:pt x="18328" y="5563"/>
                      <a:pt x="18477" y="5575"/>
                      <a:pt x="18507" y="5551"/>
                    </a:cubicBezTo>
                    <a:close/>
                    <a:moveTo>
                      <a:pt x="14948" y="3822"/>
                    </a:moveTo>
                    <a:cubicBezTo>
                      <a:pt x="15031" y="3882"/>
                      <a:pt x="14965" y="3960"/>
                      <a:pt x="14989" y="4025"/>
                    </a:cubicBezTo>
                    <a:cubicBezTo>
                      <a:pt x="14948" y="3983"/>
                      <a:pt x="14930" y="3918"/>
                      <a:pt x="14948" y="3822"/>
                    </a:cubicBezTo>
                    <a:close/>
                    <a:moveTo>
                      <a:pt x="14530" y="3524"/>
                    </a:moveTo>
                    <a:cubicBezTo>
                      <a:pt x="14554" y="3626"/>
                      <a:pt x="14566" y="3679"/>
                      <a:pt x="14572" y="3727"/>
                    </a:cubicBezTo>
                    <a:cubicBezTo>
                      <a:pt x="14465" y="3787"/>
                      <a:pt x="14465" y="3685"/>
                      <a:pt x="14423" y="3655"/>
                    </a:cubicBezTo>
                    <a:cubicBezTo>
                      <a:pt x="14447" y="3626"/>
                      <a:pt x="14477" y="3590"/>
                      <a:pt x="14530" y="3524"/>
                    </a:cubicBezTo>
                    <a:close/>
                    <a:moveTo>
                      <a:pt x="394" y="13081"/>
                    </a:moveTo>
                    <a:cubicBezTo>
                      <a:pt x="371" y="13081"/>
                      <a:pt x="347" y="13081"/>
                      <a:pt x="323" y="13075"/>
                    </a:cubicBezTo>
                    <a:cubicBezTo>
                      <a:pt x="323" y="13063"/>
                      <a:pt x="323" y="13046"/>
                      <a:pt x="329" y="13028"/>
                    </a:cubicBezTo>
                    <a:cubicBezTo>
                      <a:pt x="353" y="13040"/>
                      <a:pt x="377" y="13046"/>
                      <a:pt x="400" y="13057"/>
                    </a:cubicBezTo>
                    <a:cubicBezTo>
                      <a:pt x="400" y="13063"/>
                      <a:pt x="400" y="13069"/>
                      <a:pt x="394" y="13081"/>
                    </a:cubicBezTo>
                    <a:close/>
                    <a:moveTo>
                      <a:pt x="633" y="13660"/>
                    </a:moveTo>
                    <a:cubicBezTo>
                      <a:pt x="621" y="13666"/>
                      <a:pt x="615" y="13666"/>
                      <a:pt x="603" y="13666"/>
                    </a:cubicBezTo>
                    <a:cubicBezTo>
                      <a:pt x="585" y="13612"/>
                      <a:pt x="573" y="13558"/>
                      <a:pt x="555" y="13499"/>
                    </a:cubicBezTo>
                    <a:cubicBezTo>
                      <a:pt x="567" y="13499"/>
                      <a:pt x="573" y="13493"/>
                      <a:pt x="585" y="13493"/>
                    </a:cubicBezTo>
                    <a:cubicBezTo>
                      <a:pt x="597" y="13546"/>
                      <a:pt x="615" y="13606"/>
                      <a:pt x="633" y="13660"/>
                    </a:cubicBezTo>
                    <a:close/>
                    <a:moveTo>
                      <a:pt x="3471" y="17600"/>
                    </a:moveTo>
                    <a:cubicBezTo>
                      <a:pt x="3483" y="17559"/>
                      <a:pt x="3489" y="17523"/>
                      <a:pt x="3507" y="17469"/>
                    </a:cubicBezTo>
                    <a:lnTo>
                      <a:pt x="3662" y="17523"/>
                    </a:lnTo>
                    <a:cubicBezTo>
                      <a:pt x="3620" y="17606"/>
                      <a:pt x="3572" y="17642"/>
                      <a:pt x="3471" y="17600"/>
                    </a:cubicBezTo>
                    <a:close/>
                    <a:moveTo>
                      <a:pt x="15711" y="16998"/>
                    </a:moveTo>
                    <a:cubicBezTo>
                      <a:pt x="15669" y="17040"/>
                      <a:pt x="15645" y="17064"/>
                      <a:pt x="15627" y="17088"/>
                    </a:cubicBezTo>
                    <a:cubicBezTo>
                      <a:pt x="15603" y="17076"/>
                      <a:pt x="15591" y="17070"/>
                      <a:pt x="15591" y="17064"/>
                    </a:cubicBezTo>
                    <a:cubicBezTo>
                      <a:pt x="15579" y="16992"/>
                      <a:pt x="15603" y="16963"/>
                      <a:pt x="15711" y="16998"/>
                    </a:cubicBezTo>
                    <a:close/>
                    <a:moveTo>
                      <a:pt x="14119" y="17398"/>
                    </a:moveTo>
                    <a:cubicBezTo>
                      <a:pt x="14035" y="17416"/>
                      <a:pt x="13988" y="17422"/>
                      <a:pt x="13910" y="17439"/>
                    </a:cubicBezTo>
                    <a:cubicBezTo>
                      <a:pt x="13970" y="17392"/>
                      <a:pt x="14035" y="17380"/>
                      <a:pt x="14119" y="17398"/>
                    </a:cubicBezTo>
                    <a:close/>
                    <a:moveTo>
                      <a:pt x="13207" y="17505"/>
                    </a:moveTo>
                    <a:cubicBezTo>
                      <a:pt x="13219" y="17612"/>
                      <a:pt x="13201" y="17648"/>
                      <a:pt x="13099" y="17624"/>
                    </a:cubicBezTo>
                    <a:cubicBezTo>
                      <a:pt x="13135" y="17589"/>
                      <a:pt x="13159" y="17559"/>
                      <a:pt x="13207" y="17505"/>
                    </a:cubicBezTo>
                    <a:close/>
                    <a:moveTo>
                      <a:pt x="19622" y="12169"/>
                    </a:moveTo>
                    <a:cubicBezTo>
                      <a:pt x="19634" y="12169"/>
                      <a:pt x="19640" y="12169"/>
                      <a:pt x="19651" y="12169"/>
                    </a:cubicBezTo>
                    <a:cubicBezTo>
                      <a:pt x="19657" y="12199"/>
                      <a:pt x="19663" y="12229"/>
                      <a:pt x="19669" y="12265"/>
                    </a:cubicBezTo>
                    <a:lnTo>
                      <a:pt x="19634" y="12270"/>
                    </a:lnTo>
                    <a:cubicBezTo>
                      <a:pt x="19634" y="12235"/>
                      <a:pt x="19628" y="12205"/>
                      <a:pt x="19622" y="12169"/>
                    </a:cubicBezTo>
                    <a:close/>
                    <a:moveTo>
                      <a:pt x="19115" y="11185"/>
                    </a:moveTo>
                    <a:cubicBezTo>
                      <a:pt x="19157" y="11227"/>
                      <a:pt x="19175" y="11293"/>
                      <a:pt x="19175" y="11388"/>
                    </a:cubicBezTo>
                    <a:cubicBezTo>
                      <a:pt x="19151" y="11317"/>
                      <a:pt x="19139" y="11263"/>
                      <a:pt x="19115" y="11185"/>
                    </a:cubicBezTo>
                    <a:close/>
                    <a:moveTo>
                      <a:pt x="18996" y="11334"/>
                    </a:moveTo>
                    <a:cubicBezTo>
                      <a:pt x="18942" y="11358"/>
                      <a:pt x="18906" y="11370"/>
                      <a:pt x="18853" y="11388"/>
                    </a:cubicBezTo>
                    <a:cubicBezTo>
                      <a:pt x="18829" y="11334"/>
                      <a:pt x="18811" y="11287"/>
                      <a:pt x="18787" y="11227"/>
                    </a:cubicBezTo>
                    <a:cubicBezTo>
                      <a:pt x="18864" y="11269"/>
                      <a:pt x="18918" y="11293"/>
                      <a:pt x="18996" y="11334"/>
                    </a:cubicBezTo>
                    <a:close/>
                    <a:moveTo>
                      <a:pt x="19115" y="12521"/>
                    </a:moveTo>
                    <a:cubicBezTo>
                      <a:pt x="19109" y="12539"/>
                      <a:pt x="19097" y="12569"/>
                      <a:pt x="19085" y="12569"/>
                    </a:cubicBezTo>
                    <a:cubicBezTo>
                      <a:pt x="19067" y="12569"/>
                      <a:pt x="19043" y="12557"/>
                      <a:pt x="19031" y="12539"/>
                    </a:cubicBezTo>
                    <a:cubicBezTo>
                      <a:pt x="19025" y="12539"/>
                      <a:pt x="19037" y="12515"/>
                      <a:pt x="19049" y="12491"/>
                    </a:cubicBezTo>
                    <a:cubicBezTo>
                      <a:pt x="19073" y="12503"/>
                      <a:pt x="19097" y="12509"/>
                      <a:pt x="19115" y="12521"/>
                    </a:cubicBezTo>
                    <a:close/>
                    <a:moveTo>
                      <a:pt x="18882" y="12068"/>
                    </a:moveTo>
                    <a:cubicBezTo>
                      <a:pt x="18900" y="12074"/>
                      <a:pt x="18906" y="12080"/>
                      <a:pt x="18906" y="12080"/>
                    </a:cubicBezTo>
                    <a:cubicBezTo>
                      <a:pt x="18912" y="12121"/>
                      <a:pt x="18918" y="12163"/>
                      <a:pt x="18924" y="12205"/>
                    </a:cubicBezTo>
                    <a:cubicBezTo>
                      <a:pt x="18912" y="12205"/>
                      <a:pt x="18894" y="12211"/>
                      <a:pt x="18888" y="12205"/>
                    </a:cubicBezTo>
                    <a:cubicBezTo>
                      <a:pt x="18841" y="12169"/>
                      <a:pt x="18829" y="12121"/>
                      <a:pt x="18882" y="12068"/>
                    </a:cubicBezTo>
                    <a:close/>
                    <a:moveTo>
                      <a:pt x="18936" y="12586"/>
                    </a:moveTo>
                    <a:cubicBezTo>
                      <a:pt x="18930" y="12670"/>
                      <a:pt x="18924" y="12730"/>
                      <a:pt x="18918" y="12789"/>
                    </a:cubicBezTo>
                    <a:cubicBezTo>
                      <a:pt x="18870" y="12724"/>
                      <a:pt x="18823" y="12658"/>
                      <a:pt x="18936" y="12586"/>
                    </a:cubicBezTo>
                    <a:close/>
                    <a:moveTo>
                      <a:pt x="17994" y="12115"/>
                    </a:moveTo>
                    <a:cubicBezTo>
                      <a:pt x="18006" y="12044"/>
                      <a:pt x="18018" y="11984"/>
                      <a:pt x="18030" y="11919"/>
                    </a:cubicBezTo>
                    <a:lnTo>
                      <a:pt x="18078" y="11919"/>
                    </a:lnTo>
                    <a:cubicBezTo>
                      <a:pt x="18083" y="11949"/>
                      <a:pt x="18089" y="11978"/>
                      <a:pt x="18107" y="12002"/>
                    </a:cubicBezTo>
                    <a:cubicBezTo>
                      <a:pt x="18119" y="12032"/>
                      <a:pt x="18143" y="12056"/>
                      <a:pt x="18173" y="12092"/>
                    </a:cubicBezTo>
                    <a:cubicBezTo>
                      <a:pt x="18113" y="12098"/>
                      <a:pt x="18066" y="12109"/>
                      <a:pt x="17994" y="12115"/>
                    </a:cubicBezTo>
                    <a:close/>
                    <a:moveTo>
                      <a:pt x="17923" y="11311"/>
                    </a:moveTo>
                    <a:cubicBezTo>
                      <a:pt x="18036" y="11382"/>
                      <a:pt x="17964" y="11460"/>
                      <a:pt x="17976" y="11561"/>
                    </a:cubicBezTo>
                    <a:cubicBezTo>
                      <a:pt x="17893" y="11507"/>
                      <a:pt x="17827" y="11466"/>
                      <a:pt x="17744" y="11406"/>
                    </a:cubicBezTo>
                    <a:cubicBezTo>
                      <a:pt x="17821" y="11364"/>
                      <a:pt x="17869" y="11334"/>
                      <a:pt x="17923" y="11311"/>
                    </a:cubicBezTo>
                    <a:close/>
                    <a:moveTo>
                      <a:pt x="17577" y="11507"/>
                    </a:moveTo>
                    <a:cubicBezTo>
                      <a:pt x="17595" y="11507"/>
                      <a:pt x="17612" y="11531"/>
                      <a:pt x="17654" y="11555"/>
                    </a:cubicBezTo>
                    <a:cubicBezTo>
                      <a:pt x="17618" y="11573"/>
                      <a:pt x="17601" y="11591"/>
                      <a:pt x="17583" y="11585"/>
                    </a:cubicBezTo>
                    <a:cubicBezTo>
                      <a:pt x="17565" y="11585"/>
                      <a:pt x="17553" y="11561"/>
                      <a:pt x="17541" y="11549"/>
                    </a:cubicBezTo>
                    <a:cubicBezTo>
                      <a:pt x="17553" y="11537"/>
                      <a:pt x="17565" y="11513"/>
                      <a:pt x="17583" y="11507"/>
                    </a:cubicBezTo>
                    <a:close/>
                    <a:moveTo>
                      <a:pt x="17332" y="11525"/>
                    </a:moveTo>
                    <a:cubicBezTo>
                      <a:pt x="17362" y="11525"/>
                      <a:pt x="17392" y="11525"/>
                      <a:pt x="17457" y="11519"/>
                    </a:cubicBezTo>
                    <a:cubicBezTo>
                      <a:pt x="17416" y="11573"/>
                      <a:pt x="17398" y="11591"/>
                      <a:pt x="17362" y="11633"/>
                    </a:cubicBezTo>
                    <a:cubicBezTo>
                      <a:pt x="17350" y="11585"/>
                      <a:pt x="17338" y="11555"/>
                      <a:pt x="17332" y="11525"/>
                    </a:cubicBezTo>
                    <a:close/>
                    <a:moveTo>
                      <a:pt x="17320" y="4496"/>
                    </a:moveTo>
                    <a:cubicBezTo>
                      <a:pt x="17279" y="4562"/>
                      <a:pt x="17237" y="4514"/>
                      <a:pt x="17201" y="4496"/>
                    </a:cubicBezTo>
                    <a:cubicBezTo>
                      <a:pt x="17195" y="4478"/>
                      <a:pt x="17195" y="4460"/>
                      <a:pt x="17195" y="4442"/>
                    </a:cubicBezTo>
                    <a:cubicBezTo>
                      <a:pt x="17231" y="4442"/>
                      <a:pt x="17273" y="4436"/>
                      <a:pt x="17308" y="4436"/>
                    </a:cubicBezTo>
                    <a:cubicBezTo>
                      <a:pt x="17314" y="4436"/>
                      <a:pt x="17326" y="4484"/>
                      <a:pt x="17320" y="4496"/>
                    </a:cubicBezTo>
                    <a:close/>
                    <a:moveTo>
                      <a:pt x="17404" y="5080"/>
                    </a:moveTo>
                    <a:cubicBezTo>
                      <a:pt x="17344" y="5062"/>
                      <a:pt x="17314" y="5057"/>
                      <a:pt x="17285" y="5045"/>
                    </a:cubicBezTo>
                    <a:cubicBezTo>
                      <a:pt x="17326" y="4985"/>
                      <a:pt x="17362" y="4943"/>
                      <a:pt x="17404" y="5080"/>
                    </a:cubicBezTo>
                    <a:close/>
                    <a:moveTo>
                      <a:pt x="17183" y="4216"/>
                    </a:moveTo>
                    <a:cubicBezTo>
                      <a:pt x="17195" y="4234"/>
                      <a:pt x="17207" y="4240"/>
                      <a:pt x="17207" y="4252"/>
                    </a:cubicBezTo>
                    <a:cubicBezTo>
                      <a:pt x="17195" y="4311"/>
                      <a:pt x="17165" y="4347"/>
                      <a:pt x="17064" y="4299"/>
                    </a:cubicBezTo>
                    <a:cubicBezTo>
                      <a:pt x="17118" y="4264"/>
                      <a:pt x="17153" y="4240"/>
                      <a:pt x="17183" y="4216"/>
                    </a:cubicBezTo>
                    <a:close/>
                    <a:moveTo>
                      <a:pt x="16945" y="4466"/>
                    </a:moveTo>
                    <a:cubicBezTo>
                      <a:pt x="16975" y="4472"/>
                      <a:pt x="17004" y="4478"/>
                      <a:pt x="17040" y="4478"/>
                    </a:cubicBezTo>
                    <a:lnTo>
                      <a:pt x="17040" y="4508"/>
                    </a:lnTo>
                    <a:cubicBezTo>
                      <a:pt x="17004" y="4514"/>
                      <a:pt x="16975" y="4514"/>
                      <a:pt x="16939" y="4520"/>
                    </a:cubicBezTo>
                    <a:cubicBezTo>
                      <a:pt x="16945" y="4502"/>
                      <a:pt x="16945" y="4484"/>
                      <a:pt x="16945" y="4466"/>
                    </a:cubicBezTo>
                    <a:close/>
                    <a:moveTo>
                      <a:pt x="17136" y="4931"/>
                    </a:moveTo>
                    <a:lnTo>
                      <a:pt x="17136" y="5027"/>
                    </a:lnTo>
                    <a:cubicBezTo>
                      <a:pt x="17124" y="5027"/>
                      <a:pt x="17112" y="5033"/>
                      <a:pt x="17106" y="5033"/>
                    </a:cubicBezTo>
                    <a:cubicBezTo>
                      <a:pt x="17100" y="4997"/>
                      <a:pt x="17100" y="4961"/>
                      <a:pt x="17100" y="4931"/>
                    </a:cubicBezTo>
                    <a:cubicBezTo>
                      <a:pt x="17112" y="4931"/>
                      <a:pt x="17124" y="4931"/>
                      <a:pt x="17136" y="4931"/>
                    </a:cubicBezTo>
                    <a:close/>
                    <a:moveTo>
                      <a:pt x="16182" y="4603"/>
                    </a:moveTo>
                    <a:cubicBezTo>
                      <a:pt x="16211" y="4711"/>
                      <a:pt x="16313" y="4764"/>
                      <a:pt x="16200" y="4842"/>
                    </a:cubicBezTo>
                    <a:cubicBezTo>
                      <a:pt x="16170" y="4800"/>
                      <a:pt x="16134" y="4764"/>
                      <a:pt x="16098" y="4723"/>
                    </a:cubicBezTo>
                    <a:cubicBezTo>
                      <a:pt x="16116" y="4699"/>
                      <a:pt x="16134" y="4669"/>
                      <a:pt x="16182" y="4603"/>
                    </a:cubicBezTo>
                    <a:close/>
                    <a:moveTo>
                      <a:pt x="15973" y="4884"/>
                    </a:moveTo>
                    <a:cubicBezTo>
                      <a:pt x="15907" y="4860"/>
                      <a:pt x="15854" y="4842"/>
                      <a:pt x="15794" y="4824"/>
                    </a:cubicBezTo>
                    <a:cubicBezTo>
                      <a:pt x="15854" y="4800"/>
                      <a:pt x="15913" y="4818"/>
                      <a:pt x="15973" y="4884"/>
                    </a:cubicBezTo>
                    <a:close/>
                    <a:moveTo>
                      <a:pt x="14661" y="5098"/>
                    </a:moveTo>
                    <a:cubicBezTo>
                      <a:pt x="14667" y="5152"/>
                      <a:pt x="14673" y="5182"/>
                      <a:pt x="14685" y="5247"/>
                    </a:cubicBezTo>
                    <a:cubicBezTo>
                      <a:pt x="14608" y="5217"/>
                      <a:pt x="14542" y="5194"/>
                      <a:pt x="14482" y="5170"/>
                    </a:cubicBezTo>
                    <a:lnTo>
                      <a:pt x="14482" y="5134"/>
                    </a:lnTo>
                    <a:cubicBezTo>
                      <a:pt x="14536" y="5122"/>
                      <a:pt x="14590" y="5110"/>
                      <a:pt x="14661" y="5098"/>
                    </a:cubicBezTo>
                    <a:close/>
                    <a:moveTo>
                      <a:pt x="13457" y="3262"/>
                    </a:moveTo>
                    <a:cubicBezTo>
                      <a:pt x="13469" y="3268"/>
                      <a:pt x="13481" y="3274"/>
                      <a:pt x="13487" y="3280"/>
                    </a:cubicBezTo>
                    <a:cubicBezTo>
                      <a:pt x="13481" y="3310"/>
                      <a:pt x="13469" y="3345"/>
                      <a:pt x="13457" y="3375"/>
                    </a:cubicBezTo>
                    <a:cubicBezTo>
                      <a:pt x="13439" y="3369"/>
                      <a:pt x="13421" y="3357"/>
                      <a:pt x="13403" y="3351"/>
                    </a:cubicBezTo>
                    <a:close/>
                    <a:moveTo>
                      <a:pt x="12676" y="3143"/>
                    </a:moveTo>
                    <a:cubicBezTo>
                      <a:pt x="12682" y="3149"/>
                      <a:pt x="12694" y="3161"/>
                      <a:pt x="12700" y="3167"/>
                    </a:cubicBezTo>
                    <a:cubicBezTo>
                      <a:pt x="12682" y="3208"/>
                      <a:pt x="12670" y="3268"/>
                      <a:pt x="12640" y="3280"/>
                    </a:cubicBezTo>
                    <a:cubicBezTo>
                      <a:pt x="12604" y="3286"/>
                      <a:pt x="12557" y="3250"/>
                      <a:pt x="12479" y="3226"/>
                    </a:cubicBezTo>
                    <a:cubicBezTo>
                      <a:pt x="12575" y="3184"/>
                      <a:pt x="12622" y="3161"/>
                      <a:pt x="12676" y="3143"/>
                    </a:cubicBezTo>
                    <a:close/>
                    <a:moveTo>
                      <a:pt x="11770" y="4687"/>
                    </a:moveTo>
                    <a:cubicBezTo>
                      <a:pt x="11806" y="4645"/>
                      <a:pt x="11877" y="4633"/>
                      <a:pt x="11823" y="4550"/>
                    </a:cubicBezTo>
                    <a:cubicBezTo>
                      <a:pt x="11812" y="4538"/>
                      <a:pt x="11865" y="4460"/>
                      <a:pt x="11901" y="4436"/>
                    </a:cubicBezTo>
                    <a:cubicBezTo>
                      <a:pt x="12044" y="4353"/>
                      <a:pt x="12104" y="4287"/>
                      <a:pt x="12217" y="4144"/>
                    </a:cubicBezTo>
                    <a:cubicBezTo>
                      <a:pt x="12253" y="4097"/>
                      <a:pt x="12342" y="4097"/>
                      <a:pt x="12438" y="4061"/>
                    </a:cubicBezTo>
                    <a:cubicBezTo>
                      <a:pt x="12455" y="3989"/>
                      <a:pt x="12527" y="3930"/>
                      <a:pt x="12634" y="3900"/>
                    </a:cubicBezTo>
                    <a:cubicBezTo>
                      <a:pt x="12682" y="3888"/>
                      <a:pt x="12718" y="3828"/>
                      <a:pt x="12759" y="3787"/>
                    </a:cubicBezTo>
                    <a:cubicBezTo>
                      <a:pt x="12855" y="3852"/>
                      <a:pt x="12932" y="3787"/>
                      <a:pt x="13004" y="3709"/>
                    </a:cubicBezTo>
                    <a:cubicBezTo>
                      <a:pt x="13070" y="3638"/>
                      <a:pt x="13129" y="3614"/>
                      <a:pt x="13201" y="3715"/>
                    </a:cubicBezTo>
                    <a:cubicBezTo>
                      <a:pt x="13219" y="3667"/>
                      <a:pt x="13230" y="3632"/>
                      <a:pt x="13236" y="3614"/>
                    </a:cubicBezTo>
                    <a:cubicBezTo>
                      <a:pt x="13385" y="3572"/>
                      <a:pt x="13517" y="3536"/>
                      <a:pt x="13654" y="3494"/>
                    </a:cubicBezTo>
                    <a:cubicBezTo>
                      <a:pt x="13660" y="3453"/>
                      <a:pt x="13660" y="3405"/>
                      <a:pt x="13660" y="3351"/>
                    </a:cubicBezTo>
                    <a:cubicBezTo>
                      <a:pt x="13672" y="3351"/>
                      <a:pt x="13684" y="3351"/>
                      <a:pt x="13696" y="3351"/>
                    </a:cubicBezTo>
                    <a:cubicBezTo>
                      <a:pt x="13707" y="3387"/>
                      <a:pt x="13713" y="3423"/>
                      <a:pt x="13725" y="3459"/>
                    </a:cubicBezTo>
                    <a:cubicBezTo>
                      <a:pt x="13803" y="3459"/>
                      <a:pt x="13874" y="3453"/>
                      <a:pt x="13958" y="3453"/>
                    </a:cubicBezTo>
                    <a:cubicBezTo>
                      <a:pt x="13958" y="3417"/>
                      <a:pt x="13952" y="3375"/>
                      <a:pt x="13946" y="3339"/>
                    </a:cubicBezTo>
                    <a:cubicBezTo>
                      <a:pt x="14041" y="3292"/>
                      <a:pt x="14006" y="3405"/>
                      <a:pt x="14053" y="3423"/>
                    </a:cubicBezTo>
                    <a:cubicBezTo>
                      <a:pt x="14083" y="3405"/>
                      <a:pt x="14113" y="3381"/>
                      <a:pt x="14161" y="3351"/>
                    </a:cubicBezTo>
                    <a:cubicBezTo>
                      <a:pt x="14172" y="3465"/>
                      <a:pt x="14190" y="3560"/>
                      <a:pt x="14113" y="3644"/>
                    </a:cubicBezTo>
                    <a:cubicBezTo>
                      <a:pt x="14101" y="3661"/>
                      <a:pt x="14083" y="3685"/>
                      <a:pt x="14083" y="3703"/>
                    </a:cubicBezTo>
                    <a:cubicBezTo>
                      <a:pt x="14065" y="3858"/>
                      <a:pt x="14023" y="4001"/>
                      <a:pt x="13916" y="4115"/>
                    </a:cubicBezTo>
                    <a:cubicBezTo>
                      <a:pt x="13910" y="4126"/>
                      <a:pt x="13916" y="4144"/>
                      <a:pt x="13916" y="4162"/>
                    </a:cubicBezTo>
                    <a:cubicBezTo>
                      <a:pt x="13922" y="4258"/>
                      <a:pt x="13880" y="4323"/>
                      <a:pt x="13797" y="4365"/>
                    </a:cubicBezTo>
                    <a:cubicBezTo>
                      <a:pt x="13749" y="4389"/>
                      <a:pt x="13701" y="4419"/>
                      <a:pt x="13719" y="4496"/>
                    </a:cubicBezTo>
                    <a:cubicBezTo>
                      <a:pt x="13725" y="4514"/>
                      <a:pt x="13672" y="4550"/>
                      <a:pt x="13642" y="4580"/>
                    </a:cubicBezTo>
                    <a:cubicBezTo>
                      <a:pt x="13690" y="4621"/>
                      <a:pt x="13737" y="4657"/>
                      <a:pt x="13803" y="4717"/>
                    </a:cubicBezTo>
                    <a:cubicBezTo>
                      <a:pt x="13839" y="4657"/>
                      <a:pt x="13880" y="4597"/>
                      <a:pt x="13922" y="4544"/>
                    </a:cubicBezTo>
                    <a:cubicBezTo>
                      <a:pt x="13952" y="4508"/>
                      <a:pt x="13988" y="4478"/>
                      <a:pt x="14017" y="4448"/>
                    </a:cubicBezTo>
                    <a:cubicBezTo>
                      <a:pt x="14017" y="4442"/>
                      <a:pt x="14011" y="4442"/>
                      <a:pt x="14011" y="4442"/>
                    </a:cubicBezTo>
                    <a:cubicBezTo>
                      <a:pt x="14017" y="4442"/>
                      <a:pt x="14017" y="4442"/>
                      <a:pt x="14017" y="4442"/>
                    </a:cubicBezTo>
                    <a:cubicBezTo>
                      <a:pt x="14035" y="4371"/>
                      <a:pt x="14029" y="4305"/>
                      <a:pt x="14083" y="4234"/>
                    </a:cubicBezTo>
                    <a:cubicBezTo>
                      <a:pt x="14161" y="4144"/>
                      <a:pt x="14184" y="4013"/>
                      <a:pt x="14262" y="3912"/>
                    </a:cubicBezTo>
                    <a:cubicBezTo>
                      <a:pt x="14286" y="3882"/>
                      <a:pt x="14268" y="3822"/>
                      <a:pt x="14268" y="3775"/>
                    </a:cubicBezTo>
                    <a:cubicBezTo>
                      <a:pt x="14327" y="3810"/>
                      <a:pt x="14375" y="3888"/>
                      <a:pt x="14423" y="4013"/>
                    </a:cubicBezTo>
                    <a:cubicBezTo>
                      <a:pt x="14399" y="4019"/>
                      <a:pt x="14375" y="4031"/>
                      <a:pt x="14339" y="4049"/>
                    </a:cubicBezTo>
                    <a:cubicBezTo>
                      <a:pt x="14351" y="4091"/>
                      <a:pt x="14363" y="4138"/>
                      <a:pt x="14375" y="4186"/>
                    </a:cubicBezTo>
                    <a:cubicBezTo>
                      <a:pt x="14369" y="4186"/>
                      <a:pt x="14363" y="4192"/>
                      <a:pt x="14351" y="4198"/>
                    </a:cubicBezTo>
                    <a:cubicBezTo>
                      <a:pt x="14327" y="4180"/>
                      <a:pt x="14304" y="4156"/>
                      <a:pt x="14268" y="4126"/>
                    </a:cubicBezTo>
                    <a:cubicBezTo>
                      <a:pt x="14214" y="4162"/>
                      <a:pt x="14274" y="4287"/>
                      <a:pt x="14161" y="4276"/>
                    </a:cubicBezTo>
                    <a:cubicBezTo>
                      <a:pt x="14155" y="4276"/>
                      <a:pt x="14143" y="4347"/>
                      <a:pt x="14131" y="4401"/>
                    </a:cubicBezTo>
                    <a:cubicBezTo>
                      <a:pt x="14107" y="4413"/>
                      <a:pt x="14059" y="4425"/>
                      <a:pt x="14017" y="4442"/>
                    </a:cubicBezTo>
                    <a:cubicBezTo>
                      <a:pt x="14017" y="4442"/>
                      <a:pt x="14017" y="4442"/>
                      <a:pt x="14017" y="4442"/>
                    </a:cubicBezTo>
                    <a:lnTo>
                      <a:pt x="14017" y="4442"/>
                    </a:lnTo>
                    <a:cubicBezTo>
                      <a:pt x="14047" y="4466"/>
                      <a:pt x="14071" y="4484"/>
                      <a:pt x="14107" y="4514"/>
                    </a:cubicBezTo>
                    <a:cubicBezTo>
                      <a:pt x="14041" y="4597"/>
                      <a:pt x="14077" y="4752"/>
                      <a:pt x="13922" y="4764"/>
                    </a:cubicBezTo>
                    <a:cubicBezTo>
                      <a:pt x="13958" y="4872"/>
                      <a:pt x="13845" y="4884"/>
                      <a:pt x="13809" y="4943"/>
                    </a:cubicBezTo>
                    <a:cubicBezTo>
                      <a:pt x="13767" y="5009"/>
                      <a:pt x="13725" y="5074"/>
                      <a:pt x="13690" y="5134"/>
                    </a:cubicBezTo>
                    <a:cubicBezTo>
                      <a:pt x="13636" y="5229"/>
                      <a:pt x="13588" y="5331"/>
                      <a:pt x="13535" y="5420"/>
                    </a:cubicBezTo>
                    <a:cubicBezTo>
                      <a:pt x="13475" y="5510"/>
                      <a:pt x="13409" y="5593"/>
                      <a:pt x="13326" y="5712"/>
                    </a:cubicBezTo>
                    <a:cubicBezTo>
                      <a:pt x="13320" y="5635"/>
                      <a:pt x="13308" y="5593"/>
                      <a:pt x="13320" y="5569"/>
                    </a:cubicBezTo>
                    <a:cubicBezTo>
                      <a:pt x="13380" y="5480"/>
                      <a:pt x="13481" y="5402"/>
                      <a:pt x="13511" y="5301"/>
                    </a:cubicBezTo>
                    <a:cubicBezTo>
                      <a:pt x="13558" y="5134"/>
                      <a:pt x="13713" y="5027"/>
                      <a:pt x="13719" y="4872"/>
                    </a:cubicBezTo>
                    <a:cubicBezTo>
                      <a:pt x="13690" y="4812"/>
                      <a:pt x="13666" y="4764"/>
                      <a:pt x="13636" y="4699"/>
                    </a:cubicBezTo>
                    <a:cubicBezTo>
                      <a:pt x="13630" y="4699"/>
                      <a:pt x="13594" y="4699"/>
                      <a:pt x="13564" y="4699"/>
                    </a:cubicBezTo>
                    <a:cubicBezTo>
                      <a:pt x="13552" y="4758"/>
                      <a:pt x="13558" y="4842"/>
                      <a:pt x="13535" y="4848"/>
                    </a:cubicBezTo>
                    <a:cubicBezTo>
                      <a:pt x="13463" y="4872"/>
                      <a:pt x="13505" y="4949"/>
                      <a:pt x="13481" y="4961"/>
                    </a:cubicBezTo>
                    <a:cubicBezTo>
                      <a:pt x="13391" y="5015"/>
                      <a:pt x="13469" y="5062"/>
                      <a:pt x="13469" y="5116"/>
                    </a:cubicBezTo>
                    <a:cubicBezTo>
                      <a:pt x="13445" y="5116"/>
                      <a:pt x="13403" y="5104"/>
                      <a:pt x="13397" y="5110"/>
                    </a:cubicBezTo>
                    <a:cubicBezTo>
                      <a:pt x="13320" y="5253"/>
                      <a:pt x="13165" y="5343"/>
                      <a:pt x="13123" y="5516"/>
                    </a:cubicBezTo>
                    <a:cubicBezTo>
                      <a:pt x="13123" y="5539"/>
                      <a:pt x="13075" y="5551"/>
                      <a:pt x="13052" y="5575"/>
                    </a:cubicBezTo>
                    <a:cubicBezTo>
                      <a:pt x="13028" y="5599"/>
                      <a:pt x="12986" y="5635"/>
                      <a:pt x="12986" y="5665"/>
                    </a:cubicBezTo>
                    <a:cubicBezTo>
                      <a:pt x="12980" y="5772"/>
                      <a:pt x="12920" y="5796"/>
                      <a:pt x="12825" y="5796"/>
                    </a:cubicBezTo>
                    <a:cubicBezTo>
                      <a:pt x="12825" y="5915"/>
                      <a:pt x="12795" y="6016"/>
                      <a:pt x="12634" y="5999"/>
                    </a:cubicBezTo>
                    <a:cubicBezTo>
                      <a:pt x="12634" y="6052"/>
                      <a:pt x="12634" y="6094"/>
                      <a:pt x="12634" y="6130"/>
                    </a:cubicBezTo>
                    <a:cubicBezTo>
                      <a:pt x="12599" y="6136"/>
                      <a:pt x="12569" y="6136"/>
                      <a:pt x="12539" y="6136"/>
                    </a:cubicBezTo>
                    <a:cubicBezTo>
                      <a:pt x="12533" y="6148"/>
                      <a:pt x="12521" y="6154"/>
                      <a:pt x="12521" y="6165"/>
                    </a:cubicBezTo>
                    <a:cubicBezTo>
                      <a:pt x="12509" y="6273"/>
                      <a:pt x="12455" y="6338"/>
                      <a:pt x="12348" y="6350"/>
                    </a:cubicBezTo>
                    <a:cubicBezTo>
                      <a:pt x="12241" y="6356"/>
                      <a:pt x="12193" y="6285"/>
                      <a:pt x="12169" y="6195"/>
                    </a:cubicBezTo>
                    <a:cubicBezTo>
                      <a:pt x="12139" y="6100"/>
                      <a:pt x="12074" y="6016"/>
                      <a:pt x="12116" y="5903"/>
                    </a:cubicBezTo>
                    <a:cubicBezTo>
                      <a:pt x="12008" y="5778"/>
                      <a:pt x="12014" y="5623"/>
                      <a:pt x="11978" y="5474"/>
                    </a:cubicBezTo>
                    <a:cubicBezTo>
                      <a:pt x="11961" y="5420"/>
                      <a:pt x="11931" y="5349"/>
                      <a:pt x="11895" y="5307"/>
                    </a:cubicBezTo>
                    <a:cubicBezTo>
                      <a:pt x="11841" y="5235"/>
                      <a:pt x="11847" y="5200"/>
                      <a:pt x="11925" y="5146"/>
                    </a:cubicBezTo>
                    <a:cubicBezTo>
                      <a:pt x="11865" y="5122"/>
                      <a:pt x="11829" y="5110"/>
                      <a:pt x="11788" y="5092"/>
                    </a:cubicBezTo>
                    <a:cubicBezTo>
                      <a:pt x="11841" y="4979"/>
                      <a:pt x="11788" y="4884"/>
                      <a:pt x="11698" y="4794"/>
                    </a:cubicBezTo>
                    <a:cubicBezTo>
                      <a:pt x="11722" y="4752"/>
                      <a:pt x="11740" y="4717"/>
                      <a:pt x="11770" y="4687"/>
                    </a:cubicBezTo>
                    <a:close/>
                    <a:moveTo>
                      <a:pt x="12515" y="9027"/>
                    </a:moveTo>
                    <a:cubicBezTo>
                      <a:pt x="12485" y="8979"/>
                      <a:pt x="12461" y="8944"/>
                      <a:pt x="12438" y="8890"/>
                    </a:cubicBezTo>
                    <a:cubicBezTo>
                      <a:pt x="12497" y="8908"/>
                      <a:pt x="12527" y="8950"/>
                      <a:pt x="12515" y="9027"/>
                    </a:cubicBezTo>
                    <a:close/>
                    <a:moveTo>
                      <a:pt x="12575" y="9069"/>
                    </a:moveTo>
                    <a:cubicBezTo>
                      <a:pt x="12599" y="9105"/>
                      <a:pt x="12622" y="9134"/>
                      <a:pt x="12652" y="9176"/>
                    </a:cubicBezTo>
                    <a:cubicBezTo>
                      <a:pt x="12604" y="9206"/>
                      <a:pt x="12563" y="9236"/>
                      <a:pt x="12521" y="9260"/>
                    </a:cubicBezTo>
                    <a:lnTo>
                      <a:pt x="12479" y="9230"/>
                    </a:lnTo>
                    <a:cubicBezTo>
                      <a:pt x="12551" y="9194"/>
                      <a:pt x="12622" y="9158"/>
                      <a:pt x="12575" y="9069"/>
                    </a:cubicBezTo>
                    <a:close/>
                    <a:moveTo>
                      <a:pt x="10643" y="2940"/>
                    </a:moveTo>
                    <a:cubicBezTo>
                      <a:pt x="10661" y="2970"/>
                      <a:pt x="10673" y="2994"/>
                      <a:pt x="10685" y="3018"/>
                    </a:cubicBezTo>
                    <a:cubicBezTo>
                      <a:pt x="10673" y="3024"/>
                      <a:pt x="10667" y="3029"/>
                      <a:pt x="10655" y="3035"/>
                    </a:cubicBezTo>
                    <a:cubicBezTo>
                      <a:pt x="10643" y="3012"/>
                      <a:pt x="10631" y="2988"/>
                      <a:pt x="10619" y="2958"/>
                    </a:cubicBezTo>
                    <a:cubicBezTo>
                      <a:pt x="10619" y="2958"/>
                      <a:pt x="10637" y="2946"/>
                      <a:pt x="10643" y="2940"/>
                    </a:cubicBezTo>
                    <a:close/>
                    <a:moveTo>
                      <a:pt x="11275" y="5653"/>
                    </a:moveTo>
                    <a:cubicBezTo>
                      <a:pt x="11281" y="5694"/>
                      <a:pt x="11221" y="5748"/>
                      <a:pt x="11186" y="5808"/>
                    </a:cubicBezTo>
                    <a:cubicBezTo>
                      <a:pt x="11192" y="5820"/>
                      <a:pt x="11203" y="5843"/>
                      <a:pt x="11215" y="5867"/>
                    </a:cubicBezTo>
                    <a:cubicBezTo>
                      <a:pt x="11257" y="5826"/>
                      <a:pt x="11305" y="5802"/>
                      <a:pt x="11335" y="5855"/>
                    </a:cubicBezTo>
                    <a:cubicBezTo>
                      <a:pt x="11347" y="5879"/>
                      <a:pt x="11299" y="5939"/>
                      <a:pt x="11281" y="5981"/>
                    </a:cubicBezTo>
                    <a:cubicBezTo>
                      <a:pt x="11454" y="6064"/>
                      <a:pt x="11519" y="6285"/>
                      <a:pt x="11406" y="6422"/>
                    </a:cubicBezTo>
                    <a:cubicBezTo>
                      <a:pt x="11567" y="6464"/>
                      <a:pt x="11531" y="6613"/>
                      <a:pt x="11567" y="6726"/>
                    </a:cubicBezTo>
                    <a:cubicBezTo>
                      <a:pt x="11525" y="6744"/>
                      <a:pt x="11484" y="6750"/>
                      <a:pt x="11442" y="6768"/>
                    </a:cubicBezTo>
                    <a:cubicBezTo>
                      <a:pt x="11454" y="6833"/>
                      <a:pt x="11472" y="6893"/>
                      <a:pt x="11478" y="6958"/>
                    </a:cubicBezTo>
                    <a:cubicBezTo>
                      <a:pt x="11490" y="7006"/>
                      <a:pt x="11484" y="7006"/>
                      <a:pt x="11412" y="7030"/>
                    </a:cubicBezTo>
                    <a:lnTo>
                      <a:pt x="11412" y="7030"/>
                    </a:lnTo>
                    <a:cubicBezTo>
                      <a:pt x="11454" y="7119"/>
                      <a:pt x="11519" y="7072"/>
                      <a:pt x="11579" y="7030"/>
                    </a:cubicBezTo>
                    <a:cubicBezTo>
                      <a:pt x="11597" y="7072"/>
                      <a:pt x="11609" y="7101"/>
                      <a:pt x="11621" y="7143"/>
                    </a:cubicBezTo>
                    <a:cubicBezTo>
                      <a:pt x="11579" y="7161"/>
                      <a:pt x="11537" y="7173"/>
                      <a:pt x="11490" y="7191"/>
                    </a:cubicBezTo>
                    <a:cubicBezTo>
                      <a:pt x="11460" y="7131"/>
                      <a:pt x="11436" y="7084"/>
                      <a:pt x="11412" y="7030"/>
                    </a:cubicBezTo>
                    <a:cubicBezTo>
                      <a:pt x="11281" y="6988"/>
                      <a:pt x="11269" y="7113"/>
                      <a:pt x="11192" y="7173"/>
                    </a:cubicBezTo>
                    <a:cubicBezTo>
                      <a:pt x="11233" y="7185"/>
                      <a:pt x="11257" y="7191"/>
                      <a:pt x="11281" y="7197"/>
                    </a:cubicBezTo>
                    <a:cubicBezTo>
                      <a:pt x="11281" y="7268"/>
                      <a:pt x="11239" y="7298"/>
                      <a:pt x="11174" y="7292"/>
                    </a:cubicBezTo>
                    <a:cubicBezTo>
                      <a:pt x="11054" y="7286"/>
                      <a:pt x="10995" y="7346"/>
                      <a:pt x="10947" y="7495"/>
                    </a:cubicBezTo>
                    <a:cubicBezTo>
                      <a:pt x="10917" y="7411"/>
                      <a:pt x="10893" y="7364"/>
                      <a:pt x="10876" y="7316"/>
                    </a:cubicBezTo>
                    <a:cubicBezTo>
                      <a:pt x="10762" y="7304"/>
                      <a:pt x="10840" y="7411"/>
                      <a:pt x="10798" y="7453"/>
                    </a:cubicBezTo>
                    <a:cubicBezTo>
                      <a:pt x="10756" y="7411"/>
                      <a:pt x="10721" y="7376"/>
                      <a:pt x="10655" y="7322"/>
                    </a:cubicBezTo>
                    <a:cubicBezTo>
                      <a:pt x="10643" y="7400"/>
                      <a:pt x="10637" y="7447"/>
                      <a:pt x="10631" y="7495"/>
                    </a:cubicBezTo>
                    <a:cubicBezTo>
                      <a:pt x="10607" y="7483"/>
                      <a:pt x="10577" y="7477"/>
                      <a:pt x="10548" y="7471"/>
                    </a:cubicBezTo>
                    <a:cubicBezTo>
                      <a:pt x="10518" y="7513"/>
                      <a:pt x="10488" y="7572"/>
                      <a:pt x="10446" y="7590"/>
                    </a:cubicBezTo>
                    <a:cubicBezTo>
                      <a:pt x="10410" y="7602"/>
                      <a:pt x="10351" y="7578"/>
                      <a:pt x="10303" y="7566"/>
                    </a:cubicBezTo>
                    <a:cubicBezTo>
                      <a:pt x="10297" y="7584"/>
                      <a:pt x="10291" y="7614"/>
                      <a:pt x="10285" y="7650"/>
                    </a:cubicBezTo>
                    <a:cubicBezTo>
                      <a:pt x="10238" y="7644"/>
                      <a:pt x="10184" y="7638"/>
                      <a:pt x="10118" y="7626"/>
                    </a:cubicBezTo>
                    <a:cubicBezTo>
                      <a:pt x="10100" y="7674"/>
                      <a:pt x="10077" y="7722"/>
                      <a:pt x="10071" y="7739"/>
                    </a:cubicBezTo>
                    <a:cubicBezTo>
                      <a:pt x="9975" y="7793"/>
                      <a:pt x="9904" y="7835"/>
                      <a:pt x="9820" y="7882"/>
                    </a:cubicBezTo>
                    <a:cubicBezTo>
                      <a:pt x="9844" y="7829"/>
                      <a:pt x="9862" y="7781"/>
                      <a:pt x="9880" y="7739"/>
                    </a:cubicBezTo>
                    <a:cubicBezTo>
                      <a:pt x="9802" y="7811"/>
                      <a:pt x="9641" y="7781"/>
                      <a:pt x="9659" y="7936"/>
                    </a:cubicBezTo>
                    <a:cubicBezTo>
                      <a:pt x="9594" y="7924"/>
                      <a:pt x="9600" y="7751"/>
                      <a:pt x="9492" y="7882"/>
                    </a:cubicBezTo>
                    <a:cubicBezTo>
                      <a:pt x="9516" y="7906"/>
                      <a:pt x="9540" y="7924"/>
                      <a:pt x="9558" y="7942"/>
                    </a:cubicBezTo>
                    <a:cubicBezTo>
                      <a:pt x="9474" y="7942"/>
                      <a:pt x="9403" y="8067"/>
                      <a:pt x="9325" y="7954"/>
                    </a:cubicBezTo>
                    <a:cubicBezTo>
                      <a:pt x="9242" y="8014"/>
                      <a:pt x="9176" y="8067"/>
                      <a:pt x="9105" y="8127"/>
                    </a:cubicBezTo>
                    <a:cubicBezTo>
                      <a:pt x="9081" y="8109"/>
                      <a:pt x="9051" y="8091"/>
                      <a:pt x="9009" y="8061"/>
                    </a:cubicBezTo>
                    <a:cubicBezTo>
                      <a:pt x="8992" y="8103"/>
                      <a:pt x="8980" y="8139"/>
                      <a:pt x="8962" y="8175"/>
                    </a:cubicBezTo>
                    <a:cubicBezTo>
                      <a:pt x="8831" y="8145"/>
                      <a:pt x="8699" y="8073"/>
                      <a:pt x="8592" y="8216"/>
                    </a:cubicBezTo>
                    <a:cubicBezTo>
                      <a:pt x="8580" y="8228"/>
                      <a:pt x="8556" y="8240"/>
                      <a:pt x="8544" y="8234"/>
                    </a:cubicBezTo>
                    <a:cubicBezTo>
                      <a:pt x="8383" y="8187"/>
                      <a:pt x="8234" y="8258"/>
                      <a:pt x="8085" y="8294"/>
                    </a:cubicBezTo>
                    <a:cubicBezTo>
                      <a:pt x="8014" y="8312"/>
                      <a:pt x="7936" y="8294"/>
                      <a:pt x="7859" y="8294"/>
                    </a:cubicBezTo>
                    <a:cubicBezTo>
                      <a:pt x="7799" y="8336"/>
                      <a:pt x="7924" y="8473"/>
                      <a:pt x="7763" y="8461"/>
                    </a:cubicBezTo>
                    <a:cubicBezTo>
                      <a:pt x="7775" y="8401"/>
                      <a:pt x="7781" y="8342"/>
                      <a:pt x="7793" y="8270"/>
                    </a:cubicBezTo>
                    <a:cubicBezTo>
                      <a:pt x="7746" y="8264"/>
                      <a:pt x="7710" y="8258"/>
                      <a:pt x="7668" y="8252"/>
                    </a:cubicBezTo>
                    <a:cubicBezTo>
                      <a:pt x="7668" y="8163"/>
                      <a:pt x="7722" y="8133"/>
                      <a:pt x="7829" y="8157"/>
                    </a:cubicBezTo>
                    <a:cubicBezTo>
                      <a:pt x="7841" y="8085"/>
                      <a:pt x="7835" y="7996"/>
                      <a:pt x="7877" y="7960"/>
                    </a:cubicBezTo>
                    <a:cubicBezTo>
                      <a:pt x="7930" y="7912"/>
                      <a:pt x="7990" y="7877"/>
                      <a:pt x="8026" y="7805"/>
                    </a:cubicBezTo>
                    <a:cubicBezTo>
                      <a:pt x="8050" y="7745"/>
                      <a:pt x="8073" y="7692"/>
                      <a:pt x="8097" y="7632"/>
                    </a:cubicBezTo>
                    <a:cubicBezTo>
                      <a:pt x="8169" y="7596"/>
                      <a:pt x="8252" y="7555"/>
                      <a:pt x="8330" y="7519"/>
                    </a:cubicBezTo>
                    <a:cubicBezTo>
                      <a:pt x="8342" y="7376"/>
                      <a:pt x="8121" y="7388"/>
                      <a:pt x="8175" y="7233"/>
                    </a:cubicBezTo>
                    <a:cubicBezTo>
                      <a:pt x="8228" y="7256"/>
                      <a:pt x="8282" y="7376"/>
                      <a:pt x="8318" y="7227"/>
                    </a:cubicBezTo>
                    <a:cubicBezTo>
                      <a:pt x="8324" y="7209"/>
                      <a:pt x="8372" y="7203"/>
                      <a:pt x="8413" y="7191"/>
                    </a:cubicBezTo>
                    <a:cubicBezTo>
                      <a:pt x="8401" y="7256"/>
                      <a:pt x="8395" y="7304"/>
                      <a:pt x="8383" y="7352"/>
                    </a:cubicBezTo>
                    <a:cubicBezTo>
                      <a:pt x="8521" y="7364"/>
                      <a:pt x="8467" y="7256"/>
                      <a:pt x="8491" y="7197"/>
                    </a:cubicBezTo>
                    <a:cubicBezTo>
                      <a:pt x="8622" y="7161"/>
                      <a:pt x="8711" y="7084"/>
                      <a:pt x="8771" y="6964"/>
                    </a:cubicBezTo>
                    <a:cubicBezTo>
                      <a:pt x="8795" y="6911"/>
                      <a:pt x="8837" y="6869"/>
                      <a:pt x="8854" y="6821"/>
                    </a:cubicBezTo>
                    <a:cubicBezTo>
                      <a:pt x="8860" y="6797"/>
                      <a:pt x="8837" y="6762"/>
                      <a:pt x="8831" y="6738"/>
                    </a:cubicBezTo>
                    <a:lnTo>
                      <a:pt x="8831" y="6738"/>
                    </a:lnTo>
                    <a:cubicBezTo>
                      <a:pt x="8831" y="6738"/>
                      <a:pt x="8825" y="6738"/>
                      <a:pt x="8825" y="6738"/>
                    </a:cubicBezTo>
                    <a:lnTo>
                      <a:pt x="8831" y="6738"/>
                    </a:lnTo>
                    <a:cubicBezTo>
                      <a:pt x="8765" y="6648"/>
                      <a:pt x="8777" y="6583"/>
                      <a:pt x="8908" y="6547"/>
                    </a:cubicBezTo>
                    <a:cubicBezTo>
                      <a:pt x="8878" y="6619"/>
                      <a:pt x="8854" y="6678"/>
                      <a:pt x="8831" y="6738"/>
                    </a:cubicBezTo>
                    <a:lnTo>
                      <a:pt x="8831" y="6738"/>
                    </a:lnTo>
                    <a:cubicBezTo>
                      <a:pt x="8884" y="6660"/>
                      <a:pt x="8896" y="6774"/>
                      <a:pt x="8950" y="6762"/>
                    </a:cubicBezTo>
                    <a:cubicBezTo>
                      <a:pt x="9021" y="6720"/>
                      <a:pt x="9099" y="6666"/>
                      <a:pt x="9182" y="6613"/>
                    </a:cubicBezTo>
                    <a:cubicBezTo>
                      <a:pt x="9170" y="6589"/>
                      <a:pt x="9158" y="6559"/>
                      <a:pt x="9141" y="6529"/>
                    </a:cubicBezTo>
                    <a:cubicBezTo>
                      <a:pt x="9158" y="6517"/>
                      <a:pt x="9170" y="6505"/>
                      <a:pt x="9188" y="6499"/>
                    </a:cubicBezTo>
                    <a:cubicBezTo>
                      <a:pt x="9302" y="6458"/>
                      <a:pt x="9385" y="6380"/>
                      <a:pt x="9451" y="6273"/>
                    </a:cubicBezTo>
                    <a:cubicBezTo>
                      <a:pt x="9480" y="6225"/>
                      <a:pt x="9534" y="6195"/>
                      <a:pt x="9582" y="6154"/>
                    </a:cubicBezTo>
                    <a:cubicBezTo>
                      <a:pt x="9606" y="6136"/>
                      <a:pt x="9647" y="6136"/>
                      <a:pt x="9659" y="6112"/>
                    </a:cubicBezTo>
                    <a:cubicBezTo>
                      <a:pt x="9695" y="6022"/>
                      <a:pt x="9719" y="5939"/>
                      <a:pt x="9844" y="5963"/>
                    </a:cubicBezTo>
                    <a:cubicBezTo>
                      <a:pt x="9862" y="5963"/>
                      <a:pt x="9892" y="5927"/>
                      <a:pt x="9892" y="5909"/>
                    </a:cubicBezTo>
                    <a:cubicBezTo>
                      <a:pt x="9892" y="5754"/>
                      <a:pt x="10005" y="5772"/>
                      <a:pt x="10118" y="5760"/>
                    </a:cubicBezTo>
                    <a:cubicBezTo>
                      <a:pt x="10106" y="5724"/>
                      <a:pt x="10095" y="5683"/>
                      <a:pt x="10083" y="5641"/>
                    </a:cubicBezTo>
                    <a:cubicBezTo>
                      <a:pt x="10154" y="5587"/>
                      <a:pt x="10214" y="5516"/>
                      <a:pt x="10285" y="5498"/>
                    </a:cubicBezTo>
                    <a:cubicBezTo>
                      <a:pt x="10399" y="5474"/>
                      <a:pt x="10458" y="5426"/>
                      <a:pt x="10488" y="5319"/>
                    </a:cubicBezTo>
                    <a:cubicBezTo>
                      <a:pt x="10506" y="5259"/>
                      <a:pt x="10577" y="5253"/>
                      <a:pt x="10601" y="5313"/>
                    </a:cubicBezTo>
                    <a:cubicBezTo>
                      <a:pt x="10649" y="5408"/>
                      <a:pt x="10744" y="5396"/>
                      <a:pt x="10828" y="5450"/>
                    </a:cubicBezTo>
                    <a:cubicBezTo>
                      <a:pt x="10840" y="5498"/>
                      <a:pt x="10852" y="5569"/>
                      <a:pt x="10870" y="5647"/>
                    </a:cubicBezTo>
                    <a:cubicBezTo>
                      <a:pt x="10899" y="5653"/>
                      <a:pt x="10929" y="5659"/>
                      <a:pt x="10965" y="5665"/>
                    </a:cubicBezTo>
                    <a:cubicBezTo>
                      <a:pt x="10947" y="5706"/>
                      <a:pt x="10929" y="5742"/>
                      <a:pt x="10905" y="5790"/>
                    </a:cubicBezTo>
                    <a:cubicBezTo>
                      <a:pt x="10983" y="5790"/>
                      <a:pt x="11042" y="5790"/>
                      <a:pt x="11096" y="5790"/>
                    </a:cubicBezTo>
                    <a:cubicBezTo>
                      <a:pt x="11096" y="5706"/>
                      <a:pt x="11090" y="5629"/>
                      <a:pt x="11090" y="5533"/>
                    </a:cubicBezTo>
                    <a:cubicBezTo>
                      <a:pt x="11186" y="5557"/>
                      <a:pt x="11269" y="5569"/>
                      <a:pt x="11275" y="5653"/>
                    </a:cubicBezTo>
                    <a:close/>
                    <a:moveTo>
                      <a:pt x="11937" y="9343"/>
                    </a:moveTo>
                    <a:cubicBezTo>
                      <a:pt x="12008" y="9278"/>
                      <a:pt x="12080" y="9284"/>
                      <a:pt x="12151" y="9361"/>
                    </a:cubicBezTo>
                    <a:cubicBezTo>
                      <a:pt x="12086" y="9397"/>
                      <a:pt x="12014" y="9397"/>
                      <a:pt x="11937" y="9343"/>
                    </a:cubicBezTo>
                    <a:close/>
                    <a:moveTo>
                      <a:pt x="12306" y="10017"/>
                    </a:moveTo>
                    <a:cubicBezTo>
                      <a:pt x="12300" y="10071"/>
                      <a:pt x="12283" y="10118"/>
                      <a:pt x="12271" y="10172"/>
                    </a:cubicBezTo>
                    <a:cubicBezTo>
                      <a:pt x="12253" y="10166"/>
                      <a:pt x="12235" y="10166"/>
                      <a:pt x="12223" y="10160"/>
                    </a:cubicBezTo>
                    <a:cubicBezTo>
                      <a:pt x="12211" y="10106"/>
                      <a:pt x="12205" y="10053"/>
                      <a:pt x="12193" y="9981"/>
                    </a:cubicBezTo>
                    <a:cubicBezTo>
                      <a:pt x="12241" y="9993"/>
                      <a:pt x="12306" y="10011"/>
                      <a:pt x="12306" y="10017"/>
                    </a:cubicBezTo>
                    <a:close/>
                    <a:moveTo>
                      <a:pt x="10005" y="8121"/>
                    </a:moveTo>
                    <a:cubicBezTo>
                      <a:pt x="9981" y="8109"/>
                      <a:pt x="9957" y="8091"/>
                      <a:pt x="9934" y="8079"/>
                    </a:cubicBezTo>
                    <a:cubicBezTo>
                      <a:pt x="9910" y="8073"/>
                      <a:pt x="9886" y="8067"/>
                      <a:pt x="9820" y="8043"/>
                    </a:cubicBezTo>
                    <a:cubicBezTo>
                      <a:pt x="9898" y="8026"/>
                      <a:pt x="9957" y="8049"/>
                      <a:pt x="10005" y="8121"/>
                    </a:cubicBezTo>
                    <a:close/>
                    <a:moveTo>
                      <a:pt x="9659" y="8234"/>
                    </a:moveTo>
                    <a:cubicBezTo>
                      <a:pt x="9618" y="8175"/>
                      <a:pt x="9624" y="8115"/>
                      <a:pt x="9671" y="8061"/>
                    </a:cubicBezTo>
                    <a:cubicBezTo>
                      <a:pt x="9725" y="8127"/>
                      <a:pt x="9725" y="8187"/>
                      <a:pt x="9659" y="8234"/>
                    </a:cubicBezTo>
                    <a:close/>
                    <a:moveTo>
                      <a:pt x="9564" y="8228"/>
                    </a:moveTo>
                    <a:cubicBezTo>
                      <a:pt x="9570" y="8270"/>
                      <a:pt x="9564" y="8318"/>
                      <a:pt x="9564" y="8359"/>
                    </a:cubicBezTo>
                    <a:cubicBezTo>
                      <a:pt x="9552" y="8365"/>
                      <a:pt x="9540" y="8365"/>
                      <a:pt x="9522" y="8365"/>
                    </a:cubicBezTo>
                    <a:cubicBezTo>
                      <a:pt x="9510" y="8324"/>
                      <a:pt x="9492" y="8282"/>
                      <a:pt x="9469" y="8216"/>
                    </a:cubicBezTo>
                    <a:cubicBezTo>
                      <a:pt x="9510" y="8216"/>
                      <a:pt x="9564" y="8216"/>
                      <a:pt x="9564" y="8228"/>
                    </a:cubicBezTo>
                    <a:close/>
                    <a:moveTo>
                      <a:pt x="9612" y="8765"/>
                    </a:moveTo>
                    <a:cubicBezTo>
                      <a:pt x="9612" y="8801"/>
                      <a:pt x="9618" y="8836"/>
                      <a:pt x="9618" y="8872"/>
                    </a:cubicBezTo>
                    <a:cubicBezTo>
                      <a:pt x="9606" y="8872"/>
                      <a:pt x="9600" y="8872"/>
                      <a:pt x="9588" y="8878"/>
                    </a:cubicBezTo>
                    <a:cubicBezTo>
                      <a:pt x="9576" y="8860"/>
                      <a:pt x="9564" y="8842"/>
                      <a:pt x="9558" y="8824"/>
                    </a:cubicBezTo>
                    <a:cubicBezTo>
                      <a:pt x="9552" y="8807"/>
                      <a:pt x="9564" y="8789"/>
                      <a:pt x="9564" y="8771"/>
                    </a:cubicBezTo>
                    <a:cubicBezTo>
                      <a:pt x="9582" y="8771"/>
                      <a:pt x="9594" y="8765"/>
                      <a:pt x="9612" y="8765"/>
                    </a:cubicBezTo>
                    <a:close/>
                    <a:moveTo>
                      <a:pt x="9188" y="8479"/>
                    </a:moveTo>
                    <a:cubicBezTo>
                      <a:pt x="9188" y="8479"/>
                      <a:pt x="9164" y="8497"/>
                      <a:pt x="9164" y="8497"/>
                    </a:cubicBezTo>
                    <a:cubicBezTo>
                      <a:pt x="9147" y="8479"/>
                      <a:pt x="9123" y="8455"/>
                      <a:pt x="9105" y="8431"/>
                    </a:cubicBezTo>
                    <a:cubicBezTo>
                      <a:pt x="9117" y="8425"/>
                      <a:pt x="9129" y="8413"/>
                      <a:pt x="9141" y="8407"/>
                    </a:cubicBezTo>
                    <a:cubicBezTo>
                      <a:pt x="9158" y="8431"/>
                      <a:pt x="9176" y="8455"/>
                      <a:pt x="9188" y="8479"/>
                    </a:cubicBezTo>
                    <a:close/>
                    <a:moveTo>
                      <a:pt x="8753" y="8300"/>
                    </a:moveTo>
                    <a:cubicBezTo>
                      <a:pt x="8711" y="8318"/>
                      <a:pt x="8682" y="8330"/>
                      <a:pt x="8634" y="8353"/>
                    </a:cubicBezTo>
                    <a:cubicBezTo>
                      <a:pt x="8646" y="8246"/>
                      <a:pt x="8670" y="8216"/>
                      <a:pt x="8753" y="8300"/>
                    </a:cubicBezTo>
                    <a:close/>
                    <a:moveTo>
                      <a:pt x="7501" y="7316"/>
                    </a:moveTo>
                    <a:cubicBezTo>
                      <a:pt x="7507" y="7251"/>
                      <a:pt x="7513" y="7209"/>
                      <a:pt x="7519" y="7167"/>
                    </a:cubicBezTo>
                    <a:cubicBezTo>
                      <a:pt x="7591" y="7209"/>
                      <a:pt x="7585" y="7256"/>
                      <a:pt x="7501" y="7316"/>
                    </a:cubicBezTo>
                    <a:close/>
                    <a:moveTo>
                      <a:pt x="7793" y="7793"/>
                    </a:moveTo>
                    <a:cubicBezTo>
                      <a:pt x="7787" y="7817"/>
                      <a:pt x="7781" y="7847"/>
                      <a:pt x="7769" y="7871"/>
                    </a:cubicBezTo>
                    <a:cubicBezTo>
                      <a:pt x="7763" y="7871"/>
                      <a:pt x="7751" y="7865"/>
                      <a:pt x="7740" y="7865"/>
                    </a:cubicBezTo>
                    <a:cubicBezTo>
                      <a:pt x="7746" y="7835"/>
                      <a:pt x="7746" y="7805"/>
                      <a:pt x="7746" y="7775"/>
                    </a:cubicBezTo>
                    <a:cubicBezTo>
                      <a:pt x="7763" y="7781"/>
                      <a:pt x="7781" y="7787"/>
                      <a:pt x="7793" y="7793"/>
                    </a:cubicBezTo>
                    <a:close/>
                    <a:moveTo>
                      <a:pt x="7841" y="6899"/>
                    </a:moveTo>
                    <a:cubicBezTo>
                      <a:pt x="7823" y="6869"/>
                      <a:pt x="7805" y="6845"/>
                      <a:pt x="7787" y="6821"/>
                    </a:cubicBezTo>
                    <a:cubicBezTo>
                      <a:pt x="7757" y="6839"/>
                      <a:pt x="7728" y="6857"/>
                      <a:pt x="7680" y="6887"/>
                    </a:cubicBezTo>
                    <a:cubicBezTo>
                      <a:pt x="7680" y="6845"/>
                      <a:pt x="7668" y="6803"/>
                      <a:pt x="7680" y="6791"/>
                    </a:cubicBezTo>
                    <a:cubicBezTo>
                      <a:pt x="7716" y="6756"/>
                      <a:pt x="7757" y="6732"/>
                      <a:pt x="7805" y="6696"/>
                    </a:cubicBezTo>
                    <a:cubicBezTo>
                      <a:pt x="7823" y="6756"/>
                      <a:pt x="7847" y="6821"/>
                      <a:pt x="7871" y="6881"/>
                    </a:cubicBezTo>
                    <a:cubicBezTo>
                      <a:pt x="7859" y="6887"/>
                      <a:pt x="7853" y="6893"/>
                      <a:pt x="7841" y="6899"/>
                    </a:cubicBezTo>
                    <a:close/>
                    <a:moveTo>
                      <a:pt x="7930" y="7036"/>
                    </a:moveTo>
                    <a:cubicBezTo>
                      <a:pt x="7924" y="7066"/>
                      <a:pt x="7918" y="7096"/>
                      <a:pt x="7912" y="7125"/>
                    </a:cubicBezTo>
                    <a:cubicBezTo>
                      <a:pt x="7901" y="7119"/>
                      <a:pt x="7883" y="7119"/>
                      <a:pt x="7865" y="7113"/>
                    </a:cubicBezTo>
                    <a:cubicBezTo>
                      <a:pt x="7871" y="7090"/>
                      <a:pt x="7877" y="7060"/>
                      <a:pt x="7883" y="7030"/>
                    </a:cubicBezTo>
                    <a:cubicBezTo>
                      <a:pt x="7895" y="7030"/>
                      <a:pt x="7930" y="7036"/>
                      <a:pt x="7930" y="7036"/>
                    </a:cubicBezTo>
                    <a:close/>
                    <a:moveTo>
                      <a:pt x="8085" y="6523"/>
                    </a:moveTo>
                    <a:cubicBezTo>
                      <a:pt x="8121" y="6416"/>
                      <a:pt x="8151" y="6326"/>
                      <a:pt x="8175" y="6237"/>
                    </a:cubicBezTo>
                    <a:cubicBezTo>
                      <a:pt x="8187" y="6237"/>
                      <a:pt x="8199" y="6237"/>
                      <a:pt x="8211" y="6243"/>
                    </a:cubicBezTo>
                    <a:cubicBezTo>
                      <a:pt x="8205" y="6326"/>
                      <a:pt x="8205" y="6416"/>
                      <a:pt x="8205" y="6517"/>
                    </a:cubicBezTo>
                    <a:cubicBezTo>
                      <a:pt x="8175" y="6517"/>
                      <a:pt x="8145" y="6517"/>
                      <a:pt x="8085" y="6523"/>
                    </a:cubicBezTo>
                    <a:close/>
                    <a:moveTo>
                      <a:pt x="10369" y="3024"/>
                    </a:moveTo>
                    <a:cubicBezTo>
                      <a:pt x="10387" y="3047"/>
                      <a:pt x="10375" y="3089"/>
                      <a:pt x="10381" y="3155"/>
                    </a:cubicBezTo>
                    <a:cubicBezTo>
                      <a:pt x="10327" y="3107"/>
                      <a:pt x="10297" y="3083"/>
                      <a:pt x="10267" y="3059"/>
                    </a:cubicBezTo>
                    <a:cubicBezTo>
                      <a:pt x="10291" y="2994"/>
                      <a:pt x="10333" y="2982"/>
                      <a:pt x="10369" y="3024"/>
                    </a:cubicBezTo>
                    <a:close/>
                    <a:moveTo>
                      <a:pt x="9826" y="2558"/>
                    </a:moveTo>
                    <a:cubicBezTo>
                      <a:pt x="9880" y="2505"/>
                      <a:pt x="9940" y="2487"/>
                      <a:pt x="10011" y="2511"/>
                    </a:cubicBezTo>
                    <a:cubicBezTo>
                      <a:pt x="9963" y="2570"/>
                      <a:pt x="10017" y="2684"/>
                      <a:pt x="9886" y="2719"/>
                    </a:cubicBezTo>
                    <a:cubicBezTo>
                      <a:pt x="9862" y="2648"/>
                      <a:pt x="9969" y="2564"/>
                      <a:pt x="9826" y="2558"/>
                    </a:cubicBezTo>
                    <a:close/>
                    <a:moveTo>
                      <a:pt x="9099" y="484"/>
                    </a:moveTo>
                    <a:cubicBezTo>
                      <a:pt x="9057" y="454"/>
                      <a:pt x="9021" y="430"/>
                      <a:pt x="8980" y="406"/>
                    </a:cubicBezTo>
                    <a:cubicBezTo>
                      <a:pt x="9051" y="364"/>
                      <a:pt x="9093" y="388"/>
                      <a:pt x="9099" y="484"/>
                    </a:cubicBezTo>
                    <a:close/>
                    <a:moveTo>
                      <a:pt x="8592" y="245"/>
                    </a:moveTo>
                    <a:cubicBezTo>
                      <a:pt x="8670" y="281"/>
                      <a:pt x="8622" y="347"/>
                      <a:pt x="8598" y="382"/>
                    </a:cubicBezTo>
                    <a:cubicBezTo>
                      <a:pt x="8568" y="424"/>
                      <a:pt x="8509" y="436"/>
                      <a:pt x="8449" y="376"/>
                    </a:cubicBezTo>
                    <a:cubicBezTo>
                      <a:pt x="8503" y="329"/>
                      <a:pt x="8550" y="287"/>
                      <a:pt x="8598" y="245"/>
                    </a:cubicBezTo>
                    <a:close/>
                    <a:moveTo>
                      <a:pt x="7495" y="931"/>
                    </a:moveTo>
                    <a:cubicBezTo>
                      <a:pt x="7495" y="859"/>
                      <a:pt x="7507" y="782"/>
                      <a:pt x="7537" y="710"/>
                    </a:cubicBezTo>
                    <a:cubicBezTo>
                      <a:pt x="7549" y="674"/>
                      <a:pt x="7602" y="657"/>
                      <a:pt x="7638" y="627"/>
                    </a:cubicBezTo>
                    <a:cubicBezTo>
                      <a:pt x="7656" y="639"/>
                      <a:pt x="7668" y="651"/>
                      <a:pt x="7686" y="657"/>
                    </a:cubicBezTo>
                    <a:cubicBezTo>
                      <a:pt x="7656" y="770"/>
                      <a:pt x="7632" y="877"/>
                      <a:pt x="7608" y="979"/>
                    </a:cubicBezTo>
                    <a:cubicBezTo>
                      <a:pt x="7537" y="1014"/>
                      <a:pt x="7489" y="990"/>
                      <a:pt x="7495" y="931"/>
                    </a:cubicBezTo>
                    <a:close/>
                    <a:moveTo>
                      <a:pt x="7304" y="1038"/>
                    </a:moveTo>
                    <a:cubicBezTo>
                      <a:pt x="7334" y="1020"/>
                      <a:pt x="7364" y="996"/>
                      <a:pt x="7394" y="979"/>
                    </a:cubicBezTo>
                    <a:cubicBezTo>
                      <a:pt x="7406" y="996"/>
                      <a:pt x="7418" y="1020"/>
                      <a:pt x="7430" y="1038"/>
                    </a:cubicBezTo>
                    <a:cubicBezTo>
                      <a:pt x="7400" y="1056"/>
                      <a:pt x="7370" y="1074"/>
                      <a:pt x="7340" y="1092"/>
                    </a:cubicBezTo>
                    <a:cubicBezTo>
                      <a:pt x="7328" y="1074"/>
                      <a:pt x="7316" y="1056"/>
                      <a:pt x="7304" y="1038"/>
                    </a:cubicBezTo>
                    <a:close/>
                    <a:moveTo>
                      <a:pt x="6476" y="3167"/>
                    </a:moveTo>
                    <a:cubicBezTo>
                      <a:pt x="6440" y="3131"/>
                      <a:pt x="6452" y="3024"/>
                      <a:pt x="6541" y="2988"/>
                    </a:cubicBezTo>
                    <a:cubicBezTo>
                      <a:pt x="6577" y="3065"/>
                      <a:pt x="6607" y="3137"/>
                      <a:pt x="6643" y="3220"/>
                    </a:cubicBezTo>
                    <a:cubicBezTo>
                      <a:pt x="6631" y="3232"/>
                      <a:pt x="6595" y="3256"/>
                      <a:pt x="6553" y="3286"/>
                    </a:cubicBezTo>
                    <a:cubicBezTo>
                      <a:pt x="6601" y="3375"/>
                      <a:pt x="6607" y="3465"/>
                      <a:pt x="6559" y="3566"/>
                    </a:cubicBezTo>
                    <a:cubicBezTo>
                      <a:pt x="6529" y="3483"/>
                      <a:pt x="6517" y="3411"/>
                      <a:pt x="6482" y="3363"/>
                    </a:cubicBezTo>
                    <a:cubicBezTo>
                      <a:pt x="6416" y="3298"/>
                      <a:pt x="6547" y="3244"/>
                      <a:pt x="6476" y="3167"/>
                    </a:cubicBezTo>
                    <a:close/>
                    <a:moveTo>
                      <a:pt x="6410" y="3763"/>
                    </a:moveTo>
                    <a:cubicBezTo>
                      <a:pt x="6422" y="3763"/>
                      <a:pt x="6428" y="3763"/>
                      <a:pt x="6440" y="3757"/>
                    </a:cubicBezTo>
                    <a:cubicBezTo>
                      <a:pt x="6452" y="3816"/>
                      <a:pt x="6464" y="3870"/>
                      <a:pt x="6476" y="3930"/>
                    </a:cubicBezTo>
                    <a:cubicBezTo>
                      <a:pt x="6470" y="3930"/>
                      <a:pt x="6464" y="3930"/>
                      <a:pt x="6458" y="3930"/>
                    </a:cubicBezTo>
                    <a:cubicBezTo>
                      <a:pt x="6440" y="3876"/>
                      <a:pt x="6428" y="3822"/>
                      <a:pt x="6410" y="3769"/>
                    </a:cubicBezTo>
                    <a:close/>
                    <a:moveTo>
                      <a:pt x="6279" y="3775"/>
                    </a:moveTo>
                    <a:cubicBezTo>
                      <a:pt x="6243" y="3709"/>
                      <a:pt x="6225" y="3673"/>
                      <a:pt x="6195" y="3614"/>
                    </a:cubicBezTo>
                    <a:cubicBezTo>
                      <a:pt x="6297" y="3632"/>
                      <a:pt x="6315" y="3667"/>
                      <a:pt x="6279" y="3775"/>
                    </a:cubicBezTo>
                    <a:close/>
                    <a:moveTo>
                      <a:pt x="6571" y="4484"/>
                    </a:moveTo>
                    <a:cubicBezTo>
                      <a:pt x="6571" y="4502"/>
                      <a:pt x="6565" y="4514"/>
                      <a:pt x="6565" y="4532"/>
                    </a:cubicBezTo>
                    <a:cubicBezTo>
                      <a:pt x="6529" y="4520"/>
                      <a:pt x="6494" y="4514"/>
                      <a:pt x="6458" y="4508"/>
                    </a:cubicBezTo>
                    <a:cubicBezTo>
                      <a:pt x="6458" y="4496"/>
                      <a:pt x="6458" y="4490"/>
                      <a:pt x="6458" y="4484"/>
                    </a:cubicBezTo>
                    <a:cubicBezTo>
                      <a:pt x="6476" y="4478"/>
                      <a:pt x="6499" y="4472"/>
                      <a:pt x="6517" y="4472"/>
                    </a:cubicBezTo>
                    <a:cubicBezTo>
                      <a:pt x="6535" y="4472"/>
                      <a:pt x="6553" y="4484"/>
                      <a:pt x="6571" y="4484"/>
                    </a:cubicBezTo>
                    <a:close/>
                    <a:moveTo>
                      <a:pt x="6953" y="7012"/>
                    </a:moveTo>
                    <a:cubicBezTo>
                      <a:pt x="7012" y="7018"/>
                      <a:pt x="7066" y="7024"/>
                      <a:pt x="7131" y="7036"/>
                    </a:cubicBezTo>
                    <a:cubicBezTo>
                      <a:pt x="7072" y="6917"/>
                      <a:pt x="7006" y="6821"/>
                      <a:pt x="7054" y="6678"/>
                    </a:cubicBezTo>
                    <a:cubicBezTo>
                      <a:pt x="7090" y="6571"/>
                      <a:pt x="7030" y="6422"/>
                      <a:pt x="6988" y="6303"/>
                    </a:cubicBezTo>
                    <a:cubicBezTo>
                      <a:pt x="6965" y="6225"/>
                      <a:pt x="6929" y="6165"/>
                      <a:pt x="6965" y="6082"/>
                    </a:cubicBezTo>
                    <a:cubicBezTo>
                      <a:pt x="6917" y="6070"/>
                      <a:pt x="6881" y="6058"/>
                      <a:pt x="6821" y="6040"/>
                    </a:cubicBezTo>
                    <a:cubicBezTo>
                      <a:pt x="6845" y="6016"/>
                      <a:pt x="6857" y="5993"/>
                      <a:pt x="6869" y="5993"/>
                    </a:cubicBezTo>
                    <a:cubicBezTo>
                      <a:pt x="6935" y="5969"/>
                      <a:pt x="6994" y="5957"/>
                      <a:pt x="7060" y="5909"/>
                    </a:cubicBezTo>
                    <a:cubicBezTo>
                      <a:pt x="7018" y="5897"/>
                      <a:pt x="6982" y="5885"/>
                      <a:pt x="6947" y="5879"/>
                    </a:cubicBezTo>
                    <a:cubicBezTo>
                      <a:pt x="6988" y="5802"/>
                      <a:pt x="7030" y="5724"/>
                      <a:pt x="7072" y="5641"/>
                    </a:cubicBezTo>
                    <a:cubicBezTo>
                      <a:pt x="6929" y="5659"/>
                      <a:pt x="6839" y="5599"/>
                      <a:pt x="6815" y="5468"/>
                    </a:cubicBezTo>
                    <a:cubicBezTo>
                      <a:pt x="6845" y="5492"/>
                      <a:pt x="6857" y="5504"/>
                      <a:pt x="6875" y="5516"/>
                    </a:cubicBezTo>
                    <a:cubicBezTo>
                      <a:pt x="6893" y="5456"/>
                      <a:pt x="6839" y="5378"/>
                      <a:pt x="6923" y="5331"/>
                    </a:cubicBezTo>
                    <a:cubicBezTo>
                      <a:pt x="6935" y="5325"/>
                      <a:pt x="6935" y="5277"/>
                      <a:pt x="6923" y="5265"/>
                    </a:cubicBezTo>
                    <a:cubicBezTo>
                      <a:pt x="6845" y="5188"/>
                      <a:pt x="6893" y="5051"/>
                      <a:pt x="6792" y="4985"/>
                    </a:cubicBezTo>
                    <a:cubicBezTo>
                      <a:pt x="6780" y="4973"/>
                      <a:pt x="6780" y="4949"/>
                      <a:pt x="6774" y="4925"/>
                    </a:cubicBezTo>
                    <a:cubicBezTo>
                      <a:pt x="6845" y="4884"/>
                      <a:pt x="6911" y="4842"/>
                      <a:pt x="6994" y="4800"/>
                    </a:cubicBezTo>
                    <a:cubicBezTo>
                      <a:pt x="6929" y="4729"/>
                      <a:pt x="6875" y="4675"/>
                      <a:pt x="6815" y="4615"/>
                    </a:cubicBezTo>
                    <a:cubicBezTo>
                      <a:pt x="6857" y="4544"/>
                      <a:pt x="6905" y="4472"/>
                      <a:pt x="6947" y="4395"/>
                    </a:cubicBezTo>
                    <a:cubicBezTo>
                      <a:pt x="6953" y="4377"/>
                      <a:pt x="6959" y="4347"/>
                      <a:pt x="6953" y="4323"/>
                    </a:cubicBezTo>
                    <a:cubicBezTo>
                      <a:pt x="6917" y="4168"/>
                      <a:pt x="6947" y="4055"/>
                      <a:pt x="7066" y="3965"/>
                    </a:cubicBezTo>
                    <a:cubicBezTo>
                      <a:pt x="6917" y="3936"/>
                      <a:pt x="7048" y="3793"/>
                      <a:pt x="6965" y="3739"/>
                    </a:cubicBezTo>
                    <a:cubicBezTo>
                      <a:pt x="7006" y="3715"/>
                      <a:pt x="7048" y="3685"/>
                      <a:pt x="7078" y="3667"/>
                    </a:cubicBezTo>
                    <a:cubicBezTo>
                      <a:pt x="6988" y="3667"/>
                      <a:pt x="7036" y="3560"/>
                      <a:pt x="6982" y="3506"/>
                    </a:cubicBezTo>
                    <a:cubicBezTo>
                      <a:pt x="7036" y="3483"/>
                      <a:pt x="7084" y="3465"/>
                      <a:pt x="7149" y="3441"/>
                    </a:cubicBezTo>
                    <a:cubicBezTo>
                      <a:pt x="7143" y="3393"/>
                      <a:pt x="7155" y="3316"/>
                      <a:pt x="7120" y="3286"/>
                    </a:cubicBezTo>
                    <a:cubicBezTo>
                      <a:pt x="7030" y="3208"/>
                      <a:pt x="7060" y="3155"/>
                      <a:pt x="7120" y="3077"/>
                    </a:cubicBezTo>
                    <a:cubicBezTo>
                      <a:pt x="7215" y="2952"/>
                      <a:pt x="7304" y="2821"/>
                      <a:pt x="7370" y="2678"/>
                    </a:cubicBezTo>
                    <a:cubicBezTo>
                      <a:pt x="7388" y="2636"/>
                      <a:pt x="7447" y="2511"/>
                      <a:pt x="7322" y="2469"/>
                    </a:cubicBezTo>
                    <a:cubicBezTo>
                      <a:pt x="7388" y="2409"/>
                      <a:pt x="7453" y="2344"/>
                      <a:pt x="7519" y="2284"/>
                    </a:cubicBezTo>
                    <a:cubicBezTo>
                      <a:pt x="7513" y="2272"/>
                      <a:pt x="7507" y="2266"/>
                      <a:pt x="7501" y="2254"/>
                    </a:cubicBezTo>
                    <a:cubicBezTo>
                      <a:pt x="7447" y="2278"/>
                      <a:pt x="7394" y="2308"/>
                      <a:pt x="7340" y="2338"/>
                    </a:cubicBezTo>
                    <a:cubicBezTo>
                      <a:pt x="7400" y="2195"/>
                      <a:pt x="7531" y="2219"/>
                      <a:pt x="7632" y="2195"/>
                    </a:cubicBezTo>
                    <a:cubicBezTo>
                      <a:pt x="7620" y="2117"/>
                      <a:pt x="7614" y="2040"/>
                      <a:pt x="7602" y="1962"/>
                    </a:cubicBezTo>
                    <a:cubicBezTo>
                      <a:pt x="7853" y="1843"/>
                      <a:pt x="7924" y="1563"/>
                      <a:pt x="8127" y="1390"/>
                    </a:cubicBezTo>
                    <a:cubicBezTo>
                      <a:pt x="8109" y="1354"/>
                      <a:pt x="8085" y="1318"/>
                      <a:pt x="8061" y="1283"/>
                    </a:cubicBezTo>
                    <a:lnTo>
                      <a:pt x="8050" y="1283"/>
                    </a:lnTo>
                    <a:cubicBezTo>
                      <a:pt x="8050" y="1283"/>
                      <a:pt x="8050" y="1283"/>
                      <a:pt x="8044" y="1283"/>
                    </a:cubicBezTo>
                    <a:cubicBezTo>
                      <a:pt x="8002" y="1306"/>
                      <a:pt x="7960" y="1330"/>
                      <a:pt x="7918" y="1360"/>
                    </a:cubicBezTo>
                    <a:cubicBezTo>
                      <a:pt x="7912" y="1253"/>
                      <a:pt x="7930" y="1241"/>
                      <a:pt x="8044" y="1283"/>
                    </a:cubicBezTo>
                    <a:cubicBezTo>
                      <a:pt x="8050" y="1283"/>
                      <a:pt x="8050" y="1283"/>
                      <a:pt x="8056" y="1277"/>
                    </a:cubicBezTo>
                    <a:lnTo>
                      <a:pt x="8056" y="1283"/>
                    </a:lnTo>
                    <a:cubicBezTo>
                      <a:pt x="8103" y="1289"/>
                      <a:pt x="8151" y="1289"/>
                      <a:pt x="8217" y="1295"/>
                    </a:cubicBezTo>
                    <a:cubicBezTo>
                      <a:pt x="8193" y="1241"/>
                      <a:pt x="8169" y="1181"/>
                      <a:pt x="8139" y="1104"/>
                    </a:cubicBezTo>
                    <a:cubicBezTo>
                      <a:pt x="8234" y="1151"/>
                      <a:pt x="8318" y="1181"/>
                      <a:pt x="8389" y="1229"/>
                    </a:cubicBezTo>
                    <a:cubicBezTo>
                      <a:pt x="8503" y="1306"/>
                      <a:pt x="8556" y="1205"/>
                      <a:pt x="8628" y="1163"/>
                    </a:cubicBezTo>
                    <a:cubicBezTo>
                      <a:pt x="8729" y="1235"/>
                      <a:pt x="8723" y="1432"/>
                      <a:pt x="8950" y="1348"/>
                    </a:cubicBezTo>
                    <a:cubicBezTo>
                      <a:pt x="8890" y="1420"/>
                      <a:pt x="8872" y="1450"/>
                      <a:pt x="8854" y="1473"/>
                    </a:cubicBezTo>
                    <a:cubicBezTo>
                      <a:pt x="8860" y="1485"/>
                      <a:pt x="8866" y="1503"/>
                      <a:pt x="8878" y="1503"/>
                    </a:cubicBezTo>
                    <a:cubicBezTo>
                      <a:pt x="9051" y="1515"/>
                      <a:pt x="9141" y="1640"/>
                      <a:pt x="9242" y="1760"/>
                    </a:cubicBezTo>
                    <a:cubicBezTo>
                      <a:pt x="9325" y="1861"/>
                      <a:pt x="9433" y="1950"/>
                      <a:pt x="9528" y="2040"/>
                    </a:cubicBezTo>
                    <a:cubicBezTo>
                      <a:pt x="9510" y="2052"/>
                      <a:pt x="9474" y="2064"/>
                      <a:pt x="9439" y="2082"/>
                    </a:cubicBezTo>
                    <a:cubicBezTo>
                      <a:pt x="9564" y="2165"/>
                      <a:pt x="9588" y="2159"/>
                      <a:pt x="9725" y="1992"/>
                    </a:cubicBezTo>
                    <a:cubicBezTo>
                      <a:pt x="9725" y="2099"/>
                      <a:pt x="9898" y="2123"/>
                      <a:pt x="9790" y="2254"/>
                    </a:cubicBezTo>
                    <a:cubicBezTo>
                      <a:pt x="9820" y="2266"/>
                      <a:pt x="9850" y="2278"/>
                      <a:pt x="9904" y="2302"/>
                    </a:cubicBezTo>
                    <a:cubicBezTo>
                      <a:pt x="9862" y="2326"/>
                      <a:pt x="9838" y="2356"/>
                      <a:pt x="9814" y="2356"/>
                    </a:cubicBezTo>
                    <a:cubicBezTo>
                      <a:pt x="9731" y="2356"/>
                      <a:pt x="9713" y="2314"/>
                      <a:pt x="9731" y="2129"/>
                    </a:cubicBezTo>
                    <a:cubicBezTo>
                      <a:pt x="9665" y="2159"/>
                      <a:pt x="9618" y="2177"/>
                      <a:pt x="9570" y="2195"/>
                    </a:cubicBezTo>
                    <a:cubicBezTo>
                      <a:pt x="9665" y="2427"/>
                      <a:pt x="9749" y="2654"/>
                      <a:pt x="9850" y="2868"/>
                    </a:cubicBezTo>
                    <a:cubicBezTo>
                      <a:pt x="9880" y="2928"/>
                      <a:pt x="9886" y="3047"/>
                      <a:pt x="10005" y="3029"/>
                    </a:cubicBezTo>
                    <a:cubicBezTo>
                      <a:pt x="10005" y="2988"/>
                      <a:pt x="9987" y="2940"/>
                      <a:pt x="10005" y="2910"/>
                    </a:cubicBezTo>
                    <a:cubicBezTo>
                      <a:pt x="10053" y="2839"/>
                      <a:pt x="9969" y="2839"/>
                      <a:pt x="9951" y="2791"/>
                    </a:cubicBezTo>
                    <a:cubicBezTo>
                      <a:pt x="10029" y="2737"/>
                      <a:pt x="10077" y="2779"/>
                      <a:pt x="10112" y="2845"/>
                    </a:cubicBezTo>
                    <a:cubicBezTo>
                      <a:pt x="10148" y="2922"/>
                      <a:pt x="10184" y="3006"/>
                      <a:pt x="10214" y="3089"/>
                    </a:cubicBezTo>
                    <a:cubicBezTo>
                      <a:pt x="10244" y="3155"/>
                      <a:pt x="10273" y="3220"/>
                      <a:pt x="10303" y="3292"/>
                    </a:cubicBezTo>
                    <a:cubicBezTo>
                      <a:pt x="10327" y="3351"/>
                      <a:pt x="10422" y="3334"/>
                      <a:pt x="10434" y="3411"/>
                    </a:cubicBezTo>
                    <a:cubicBezTo>
                      <a:pt x="10434" y="3435"/>
                      <a:pt x="10476" y="3471"/>
                      <a:pt x="10470" y="3483"/>
                    </a:cubicBezTo>
                    <a:cubicBezTo>
                      <a:pt x="10405" y="3590"/>
                      <a:pt x="10488" y="3673"/>
                      <a:pt x="10512" y="3769"/>
                    </a:cubicBezTo>
                    <a:cubicBezTo>
                      <a:pt x="10530" y="3816"/>
                      <a:pt x="10595" y="3870"/>
                      <a:pt x="10518" y="3942"/>
                    </a:cubicBezTo>
                    <a:cubicBezTo>
                      <a:pt x="10446" y="3864"/>
                      <a:pt x="10369" y="3793"/>
                      <a:pt x="10297" y="3715"/>
                    </a:cubicBezTo>
                    <a:cubicBezTo>
                      <a:pt x="10303" y="3703"/>
                      <a:pt x="10309" y="3679"/>
                      <a:pt x="10327" y="3644"/>
                    </a:cubicBezTo>
                    <a:cubicBezTo>
                      <a:pt x="10273" y="3650"/>
                      <a:pt x="10232" y="3655"/>
                      <a:pt x="10190" y="3661"/>
                    </a:cubicBezTo>
                    <a:cubicBezTo>
                      <a:pt x="10208" y="3787"/>
                      <a:pt x="10315" y="3858"/>
                      <a:pt x="10357" y="3965"/>
                    </a:cubicBezTo>
                    <a:cubicBezTo>
                      <a:pt x="10428" y="4144"/>
                      <a:pt x="10434" y="4174"/>
                      <a:pt x="10512" y="4246"/>
                    </a:cubicBezTo>
                    <a:cubicBezTo>
                      <a:pt x="10488" y="4281"/>
                      <a:pt x="10464" y="4311"/>
                      <a:pt x="10440" y="4347"/>
                    </a:cubicBezTo>
                    <a:lnTo>
                      <a:pt x="10440" y="4347"/>
                    </a:lnTo>
                    <a:lnTo>
                      <a:pt x="10446" y="4341"/>
                    </a:lnTo>
                    <a:cubicBezTo>
                      <a:pt x="10440" y="4341"/>
                      <a:pt x="10440" y="4341"/>
                      <a:pt x="10440" y="4341"/>
                    </a:cubicBezTo>
                    <a:cubicBezTo>
                      <a:pt x="10440" y="4341"/>
                      <a:pt x="10440" y="4341"/>
                      <a:pt x="10440" y="4347"/>
                    </a:cubicBezTo>
                    <a:cubicBezTo>
                      <a:pt x="10375" y="4389"/>
                      <a:pt x="10309" y="4436"/>
                      <a:pt x="10261" y="4472"/>
                    </a:cubicBezTo>
                    <a:cubicBezTo>
                      <a:pt x="10172" y="4448"/>
                      <a:pt x="10220" y="4281"/>
                      <a:pt x="10071" y="4383"/>
                    </a:cubicBezTo>
                    <a:cubicBezTo>
                      <a:pt x="10118" y="4448"/>
                      <a:pt x="10160" y="4514"/>
                      <a:pt x="10214" y="4591"/>
                    </a:cubicBezTo>
                    <a:cubicBezTo>
                      <a:pt x="10142" y="4562"/>
                      <a:pt x="10095" y="4532"/>
                      <a:pt x="10017" y="4496"/>
                    </a:cubicBezTo>
                    <a:cubicBezTo>
                      <a:pt x="10017" y="4550"/>
                      <a:pt x="10017" y="4597"/>
                      <a:pt x="10017" y="4657"/>
                    </a:cubicBezTo>
                    <a:cubicBezTo>
                      <a:pt x="9999" y="4639"/>
                      <a:pt x="9981" y="4627"/>
                      <a:pt x="9981" y="4615"/>
                    </a:cubicBezTo>
                    <a:cubicBezTo>
                      <a:pt x="9987" y="4562"/>
                      <a:pt x="9981" y="4520"/>
                      <a:pt x="9922" y="4508"/>
                    </a:cubicBezTo>
                    <a:cubicBezTo>
                      <a:pt x="9850" y="4580"/>
                      <a:pt x="9784" y="4639"/>
                      <a:pt x="9719" y="4705"/>
                    </a:cubicBezTo>
                    <a:cubicBezTo>
                      <a:pt x="9707" y="4717"/>
                      <a:pt x="9683" y="4729"/>
                      <a:pt x="9683" y="4741"/>
                    </a:cubicBezTo>
                    <a:cubicBezTo>
                      <a:pt x="9695" y="4884"/>
                      <a:pt x="9600" y="4890"/>
                      <a:pt x="9498" y="4907"/>
                    </a:cubicBezTo>
                    <a:cubicBezTo>
                      <a:pt x="9480" y="4907"/>
                      <a:pt x="9457" y="4931"/>
                      <a:pt x="9451" y="4955"/>
                    </a:cubicBezTo>
                    <a:cubicBezTo>
                      <a:pt x="9415" y="5015"/>
                      <a:pt x="9385" y="5080"/>
                      <a:pt x="9355" y="5146"/>
                    </a:cubicBezTo>
                    <a:cubicBezTo>
                      <a:pt x="9331" y="5134"/>
                      <a:pt x="9290" y="5104"/>
                      <a:pt x="9284" y="5110"/>
                    </a:cubicBezTo>
                    <a:cubicBezTo>
                      <a:pt x="9200" y="5176"/>
                      <a:pt x="9278" y="5229"/>
                      <a:pt x="9296" y="5289"/>
                    </a:cubicBezTo>
                    <a:cubicBezTo>
                      <a:pt x="9147" y="5456"/>
                      <a:pt x="9039" y="5551"/>
                      <a:pt x="8962" y="5569"/>
                    </a:cubicBezTo>
                    <a:cubicBezTo>
                      <a:pt x="8992" y="5539"/>
                      <a:pt x="9015" y="5510"/>
                      <a:pt x="9063" y="5462"/>
                    </a:cubicBezTo>
                    <a:cubicBezTo>
                      <a:pt x="8980" y="5450"/>
                      <a:pt x="8920" y="5444"/>
                      <a:pt x="8860" y="5438"/>
                    </a:cubicBezTo>
                    <a:cubicBezTo>
                      <a:pt x="8843" y="5456"/>
                      <a:pt x="8819" y="5480"/>
                      <a:pt x="8801" y="5504"/>
                    </a:cubicBezTo>
                    <a:cubicBezTo>
                      <a:pt x="8783" y="5528"/>
                      <a:pt x="8771" y="5557"/>
                      <a:pt x="8747" y="5575"/>
                    </a:cubicBezTo>
                    <a:cubicBezTo>
                      <a:pt x="8729" y="5593"/>
                      <a:pt x="8693" y="5587"/>
                      <a:pt x="8687" y="5599"/>
                    </a:cubicBezTo>
                    <a:cubicBezTo>
                      <a:pt x="8676" y="5611"/>
                      <a:pt x="8693" y="5641"/>
                      <a:pt x="8699" y="5671"/>
                    </a:cubicBezTo>
                    <a:cubicBezTo>
                      <a:pt x="8574" y="5718"/>
                      <a:pt x="8413" y="5742"/>
                      <a:pt x="8419" y="5963"/>
                    </a:cubicBezTo>
                    <a:cubicBezTo>
                      <a:pt x="8562" y="5873"/>
                      <a:pt x="8693" y="5790"/>
                      <a:pt x="8843" y="5694"/>
                    </a:cubicBezTo>
                    <a:cubicBezTo>
                      <a:pt x="8807" y="5784"/>
                      <a:pt x="8825" y="5861"/>
                      <a:pt x="8711" y="5873"/>
                    </a:cubicBezTo>
                    <a:cubicBezTo>
                      <a:pt x="8658" y="5879"/>
                      <a:pt x="8598" y="5945"/>
                      <a:pt x="8556" y="5993"/>
                    </a:cubicBezTo>
                    <a:cubicBezTo>
                      <a:pt x="8479" y="6088"/>
                      <a:pt x="8479" y="6088"/>
                      <a:pt x="8395" y="6010"/>
                    </a:cubicBezTo>
                    <a:cubicBezTo>
                      <a:pt x="8377" y="5999"/>
                      <a:pt x="8366" y="5987"/>
                      <a:pt x="8348" y="5981"/>
                    </a:cubicBezTo>
                    <a:cubicBezTo>
                      <a:pt x="8342" y="5975"/>
                      <a:pt x="8336" y="5981"/>
                      <a:pt x="8318" y="5981"/>
                    </a:cubicBezTo>
                    <a:cubicBezTo>
                      <a:pt x="8342" y="6028"/>
                      <a:pt x="8360" y="6076"/>
                      <a:pt x="8395" y="6148"/>
                    </a:cubicBezTo>
                    <a:cubicBezTo>
                      <a:pt x="8324" y="6159"/>
                      <a:pt x="8264" y="6171"/>
                      <a:pt x="8211" y="6171"/>
                    </a:cubicBezTo>
                    <a:cubicBezTo>
                      <a:pt x="8121" y="6171"/>
                      <a:pt x="8067" y="6201"/>
                      <a:pt x="8026" y="6291"/>
                    </a:cubicBezTo>
                    <a:cubicBezTo>
                      <a:pt x="7996" y="6362"/>
                      <a:pt x="7924" y="6416"/>
                      <a:pt x="7877" y="6475"/>
                    </a:cubicBezTo>
                    <a:cubicBezTo>
                      <a:pt x="7895" y="6475"/>
                      <a:pt x="7930" y="6475"/>
                      <a:pt x="7984" y="6475"/>
                    </a:cubicBezTo>
                    <a:cubicBezTo>
                      <a:pt x="7972" y="6553"/>
                      <a:pt x="8151" y="6571"/>
                      <a:pt x="8044" y="6720"/>
                    </a:cubicBezTo>
                    <a:cubicBezTo>
                      <a:pt x="7996" y="6666"/>
                      <a:pt x="7966" y="6619"/>
                      <a:pt x="7918" y="6559"/>
                    </a:cubicBezTo>
                    <a:cubicBezTo>
                      <a:pt x="7871" y="6559"/>
                      <a:pt x="7799" y="6559"/>
                      <a:pt x="7686" y="6559"/>
                    </a:cubicBezTo>
                    <a:cubicBezTo>
                      <a:pt x="7644" y="6619"/>
                      <a:pt x="7596" y="6732"/>
                      <a:pt x="7519" y="6803"/>
                    </a:cubicBezTo>
                    <a:cubicBezTo>
                      <a:pt x="7441" y="6875"/>
                      <a:pt x="7424" y="6970"/>
                      <a:pt x="7364" y="7078"/>
                    </a:cubicBezTo>
                    <a:cubicBezTo>
                      <a:pt x="7334" y="7012"/>
                      <a:pt x="7310" y="6976"/>
                      <a:pt x="7286" y="6935"/>
                    </a:cubicBezTo>
                    <a:lnTo>
                      <a:pt x="7257" y="6940"/>
                    </a:lnTo>
                    <a:cubicBezTo>
                      <a:pt x="7257" y="7024"/>
                      <a:pt x="7257" y="7113"/>
                      <a:pt x="7257" y="7197"/>
                    </a:cubicBezTo>
                    <a:cubicBezTo>
                      <a:pt x="7263" y="7239"/>
                      <a:pt x="7275" y="7280"/>
                      <a:pt x="7280" y="7328"/>
                    </a:cubicBezTo>
                    <a:cubicBezTo>
                      <a:pt x="7275" y="7328"/>
                      <a:pt x="7269" y="7328"/>
                      <a:pt x="7263" y="7328"/>
                    </a:cubicBezTo>
                    <a:cubicBezTo>
                      <a:pt x="7251" y="7298"/>
                      <a:pt x="7239" y="7274"/>
                      <a:pt x="7227" y="7245"/>
                    </a:cubicBezTo>
                    <a:cubicBezTo>
                      <a:pt x="7203" y="7203"/>
                      <a:pt x="7173" y="7161"/>
                      <a:pt x="7137" y="7107"/>
                    </a:cubicBezTo>
                    <a:cubicBezTo>
                      <a:pt x="7102" y="7149"/>
                      <a:pt x="7072" y="7185"/>
                      <a:pt x="7018" y="7245"/>
                    </a:cubicBezTo>
                    <a:cubicBezTo>
                      <a:pt x="6994" y="7155"/>
                      <a:pt x="6970" y="7090"/>
                      <a:pt x="6953" y="7012"/>
                    </a:cubicBezTo>
                    <a:close/>
                    <a:moveTo>
                      <a:pt x="7304" y="7650"/>
                    </a:moveTo>
                    <a:cubicBezTo>
                      <a:pt x="7275" y="7608"/>
                      <a:pt x="7239" y="7566"/>
                      <a:pt x="7203" y="7519"/>
                    </a:cubicBezTo>
                    <a:cubicBezTo>
                      <a:pt x="7340" y="7483"/>
                      <a:pt x="7310" y="7578"/>
                      <a:pt x="7304" y="7650"/>
                    </a:cubicBezTo>
                    <a:close/>
                    <a:moveTo>
                      <a:pt x="7757" y="9927"/>
                    </a:moveTo>
                    <a:cubicBezTo>
                      <a:pt x="7716" y="9814"/>
                      <a:pt x="7734" y="9790"/>
                      <a:pt x="7859" y="9790"/>
                    </a:cubicBezTo>
                    <a:cubicBezTo>
                      <a:pt x="7877" y="9790"/>
                      <a:pt x="7895" y="9790"/>
                      <a:pt x="7912" y="9796"/>
                    </a:cubicBezTo>
                    <a:cubicBezTo>
                      <a:pt x="7906" y="9635"/>
                      <a:pt x="7906" y="9641"/>
                      <a:pt x="8061" y="9605"/>
                    </a:cubicBezTo>
                    <a:cubicBezTo>
                      <a:pt x="8127" y="9594"/>
                      <a:pt x="8181" y="9558"/>
                      <a:pt x="8240" y="9504"/>
                    </a:cubicBezTo>
                    <a:cubicBezTo>
                      <a:pt x="8193" y="9510"/>
                      <a:pt x="8139" y="9510"/>
                      <a:pt x="8091" y="9516"/>
                    </a:cubicBezTo>
                    <a:cubicBezTo>
                      <a:pt x="8085" y="9498"/>
                      <a:pt x="8079" y="9480"/>
                      <a:pt x="8073" y="9462"/>
                    </a:cubicBezTo>
                    <a:cubicBezTo>
                      <a:pt x="8121" y="9445"/>
                      <a:pt x="8169" y="9421"/>
                      <a:pt x="8217" y="9415"/>
                    </a:cubicBezTo>
                    <a:cubicBezTo>
                      <a:pt x="8300" y="9397"/>
                      <a:pt x="8395" y="9403"/>
                      <a:pt x="8479" y="9379"/>
                    </a:cubicBezTo>
                    <a:cubicBezTo>
                      <a:pt x="8580" y="9349"/>
                      <a:pt x="8604" y="9254"/>
                      <a:pt x="8604" y="9129"/>
                    </a:cubicBezTo>
                    <a:cubicBezTo>
                      <a:pt x="8664" y="9206"/>
                      <a:pt x="8711" y="9260"/>
                      <a:pt x="8765" y="9325"/>
                    </a:cubicBezTo>
                    <a:cubicBezTo>
                      <a:pt x="8783" y="9248"/>
                      <a:pt x="8795" y="9200"/>
                      <a:pt x="8807" y="9140"/>
                    </a:cubicBezTo>
                    <a:cubicBezTo>
                      <a:pt x="8866" y="9170"/>
                      <a:pt x="8801" y="9278"/>
                      <a:pt x="8896" y="9254"/>
                    </a:cubicBezTo>
                    <a:cubicBezTo>
                      <a:pt x="8914" y="9248"/>
                      <a:pt x="8932" y="9206"/>
                      <a:pt x="8950" y="9182"/>
                    </a:cubicBezTo>
                    <a:cubicBezTo>
                      <a:pt x="8986" y="9140"/>
                      <a:pt x="9021" y="9093"/>
                      <a:pt x="9063" y="9057"/>
                    </a:cubicBezTo>
                    <a:cubicBezTo>
                      <a:pt x="9087" y="9045"/>
                      <a:pt x="9129" y="9063"/>
                      <a:pt x="9176" y="9063"/>
                    </a:cubicBezTo>
                    <a:cubicBezTo>
                      <a:pt x="9158" y="9111"/>
                      <a:pt x="9141" y="9140"/>
                      <a:pt x="9129" y="9164"/>
                    </a:cubicBezTo>
                    <a:cubicBezTo>
                      <a:pt x="9206" y="9230"/>
                      <a:pt x="9308" y="9140"/>
                      <a:pt x="9361" y="8991"/>
                    </a:cubicBezTo>
                    <a:cubicBezTo>
                      <a:pt x="9463" y="8974"/>
                      <a:pt x="9558" y="8956"/>
                      <a:pt x="9653" y="8938"/>
                    </a:cubicBezTo>
                    <a:cubicBezTo>
                      <a:pt x="9671" y="8932"/>
                      <a:pt x="9677" y="8884"/>
                      <a:pt x="9695" y="8848"/>
                    </a:cubicBezTo>
                    <a:cubicBezTo>
                      <a:pt x="9802" y="8884"/>
                      <a:pt x="9892" y="8866"/>
                      <a:pt x="9951" y="8735"/>
                    </a:cubicBezTo>
                    <a:cubicBezTo>
                      <a:pt x="9993" y="8640"/>
                      <a:pt x="10059" y="8699"/>
                      <a:pt x="10100" y="8771"/>
                    </a:cubicBezTo>
                    <a:cubicBezTo>
                      <a:pt x="10160" y="8723"/>
                      <a:pt x="10220" y="8675"/>
                      <a:pt x="10279" y="8628"/>
                    </a:cubicBezTo>
                    <a:cubicBezTo>
                      <a:pt x="10267" y="8592"/>
                      <a:pt x="10255" y="8562"/>
                      <a:pt x="10250" y="8550"/>
                    </a:cubicBezTo>
                    <a:cubicBezTo>
                      <a:pt x="10291" y="8508"/>
                      <a:pt x="10327" y="8467"/>
                      <a:pt x="10369" y="8425"/>
                    </a:cubicBezTo>
                    <a:cubicBezTo>
                      <a:pt x="10393" y="8437"/>
                      <a:pt x="10428" y="8461"/>
                      <a:pt x="10470" y="8485"/>
                    </a:cubicBezTo>
                    <a:cubicBezTo>
                      <a:pt x="10512" y="8508"/>
                      <a:pt x="10548" y="8550"/>
                      <a:pt x="10595" y="8556"/>
                    </a:cubicBezTo>
                    <a:cubicBezTo>
                      <a:pt x="10643" y="8568"/>
                      <a:pt x="10697" y="8544"/>
                      <a:pt x="10756" y="8532"/>
                    </a:cubicBezTo>
                    <a:cubicBezTo>
                      <a:pt x="10756" y="8467"/>
                      <a:pt x="10756" y="8413"/>
                      <a:pt x="10756" y="8342"/>
                    </a:cubicBezTo>
                    <a:cubicBezTo>
                      <a:pt x="10822" y="8359"/>
                      <a:pt x="10887" y="8359"/>
                      <a:pt x="10941" y="8389"/>
                    </a:cubicBezTo>
                    <a:cubicBezTo>
                      <a:pt x="11001" y="8419"/>
                      <a:pt x="11042" y="8413"/>
                      <a:pt x="11090" y="8383"/>
                    </a:cubicBezTo>
                    <a:cubicBezTo>
                      <a:pt x="11090" y="8377"/>
                      <a:pt x="11090" y="8377"/>
                      <a:pt x="11090" y="8377"/>
                    </a:cubicBezTo>
                    <a:cubicBezTo>
                      <a:pt x="11090" y="8377"/>
                      <a:pt x="11090" y="8377"/>
                      <a:pt x="11090" y="8377"/>
                    </a:cubicBezTo>
                    <a:cubicBezTo>
                      <a:pt x="11096" y="8306"/>
                      <a:pt x="11102" y="8228"/>
                      <a:pt x="11108" y="8151"/>
                    </a:cubicBezTo>
                    <a:lnTo>
                      <a:pt x="11162" y="8151"/>
                    </a:lnTo>
                    <a:cubicBezTo>
                      <a:pt x="11168" y="8210"/>
                      <a:pt x="11174" y="8276"/>
                      <a:pt x="11180" y="8348"/>
                    </a:cubicBezTo>
                    <a:cubicBezTo>
                      <a:pt x="11203" y="8359"/>
                      <a:pt x="11233" y="8371"/>
                      <a:pt x="11263" y="8383"/>
                    </a:cubicBezTo>
                    <a:cubicBezTo>
                      <a:pt x="11197" y="8491"/>
                      <a:pt x="11144" y="8413"/>
                      <a:pt x="11090" y="8377"/>
                    </a:cubicBezTo>
                    <a:lnTo>
                      <a:pt x="11090" y="8377"/>
                    </a:lnTo>
                    <a:cubicBezTo>
                      <a:pt x="11090" y="8377"/>
                      <a:pt x="11090" y="8383"/>
                      <a:pt x="11090" y="8383"/>
                    </a:cubicBezTo>
                    <a:cubicBezTo>
                      <a:pt x="11144" y="8526"/>
                      <a:pt x="11108" y="8663"/>
                      <a:pt x="11060" y="8813"/>
                    </a:cubicBezTo>
                    <a:cubicBezTo>
                      <a:pt x="11013" y="8723"/>
                      <a:pt x="10941" y="8771"/>
                      <a:pt x="10858" y="8759"/>
                    </a:cubicBezTo>
                    <a:cubicBezTo>
                      <a:pt x="10899" y="8807"/>
                      <a:pt x="10929" y="8836"/>
                      <a:pt x="10947" y="8860"/>
                    </a:cubicBezTo>
                    <a:cubicBezTo>
                      <a:pt x="10887" y="8920"/>
                      <a:pt x="10828" y="8979"/>
                      <a:pt x="10762" y="9039"/>
                    </a:cubicBezTo>
                    <a:cubicBezTo>
                      <a:pt x="10786" y="9087"/>
                      <a:pt x="10804" y="9123"/>
                      <a:pt x="10828" y="9170"/>
                    </a:cubicBezTo>
                    <a:cubicBezTo>
                      <a:pt x="10780" y="9182"/>
                      <a:pt x="10738" y="9188"/>
                      <a:pt x="10679" y="9200"/>
                    </a:cubicBezTo>
                    <a:cubicBezTo>
                      <a:pt x="10709" y="9319"/>
                      <a:pt x="10667" y="9397"/>
                      <a:pt x="10577" y="9468"/>
                    </a:cubicBezTo>
                    <a:cubicBezTo>
                      <a:pt x="10458" y="9570"/>
                      <a:pt x="10422" y="9725"/>
                      <a:pt x="10333" y="9844"/>
                    </a:cubicBezTo>
                    <a:cubicBezTo>
                      <a:pt x="10244" y="9951"/>
                      <a:pt x="10226" y="10106"/>
                      <a:pt x="10106" y="10202"/>
                    </a:cubicBezTo>
                    <a:cubicBezTo>
                      <a:pt x="10041" y="10243"/>
                      <a:pt x="10011" y="10339"/>
                      <a:pt x="9987" y="10416"/>
                    </a:cubicBezTo>
                    <a:cubicBezTo>
                      <a:pt x="9940" y="10565"/>
                      <a:pt x="9826" y="10655"/>
                      <a:pt x="9755" y="10774"/>
                    </a:cubicBezTo>
                    <a:cubicBezTo>
                      <a:pt x="9689" y="10887"/>
                      <a:pt x="9635" y="11001"/>
                      <a:pt x="9570" y="11108"/>
                    </a:cubicBezTo>
                    <a:cubicBezTo>
                      <a:pt x="9504" y="11215"/>
                      <a:pt x="9445" y="11328"/>
                      <a:pt x="9385" y="11436"/>
                    </a:cubicBezTo>
                    <a:cubicBezTo>
                      <a:pt x="9367" y="11460"/>
                      <a:pt x="9337" y="11489"/>
                      <a:pt x="9343" y="11513"/>
                    </a:cubicBezTo>
                    <a:cubicBezTo>
                      <a:pt x="9367" y="11609"/>
                      <a:pt x="9224" y="11585"/>
                      <a:pt x="9242" y="11615"/>
                    </a:cubicBezTo>
                    <a:cubicBezTo>
                      <a:pt x="9302" y="11710"/>
                      <a:pt x="9206" y="11728"/>
                      <a:pt x="9188" y="11782"/>
                    </a:cubicBezTo>
                    <a:cubicBezTo>
                      <a:pt x="9164" y="11835"/>
                      <a:pt x="9129" y="11889"/>
                      <a:pt x="9093" y="11931"/>
                    </a:cubicBezTo>
                    <a:cubicBezTo>
                      <a:pt x="9069" y="11954"/>
                      <a:pt x="9027" y="11960"/>
                      <a:pt x="8992" y="11972"/>
                    </a:cubicBezTo>
                    <a:cubicBezTo>
                      <a:pt x="8962" y="12163"/>
                      <a:pt x="8843" y="12300"/>
                      <a:pt x="8753" y="12449"/>
                    </a:cubicBezTo>
                    <a:cubicBezTo>
                      <a:pt x="8741" y="12443"/>
                      <a:pt x="8723" y="12437"/>
                      <a:pt x="8711" y="12431"/>
                    </a:cubicBezTo>
                    <a:cubicBezTo>
                      <a:pt x="8723" y="12402"/>
                      <a:pt x="8729" y="12378"/>
                      <a:pt x="8741" y="12348"/>
                    </a:cubicBezTo>
                    <a:cubicBezTo>
                      <a:pt x="8640" y="12241"/>
                      <a:pt x="8550" y="12199"/>
                      <a:pt x="8473" y="12223"/>
                    </a:cubicBezTo>
                    <a:cubicBezTo>
                      <a:pt x="8515" y="12139"/>
                      <a:pt x="8383" y="12109"/>
                      <a:pt x="8431" y="12014"/>
                    </a:cubicBezTo>
                    <a:cubicBezTo>
                      <a:pt x="8455" y="11960"/>
                      <a:pt x="8425" y="11877"/>
                      <a:pt x="8401" y="11811"/>
                    </a:cubicBezTo>
                    <a:cubicBezTo>
                      <a:pt x="8383" y="11764"/>
                      <a:pt x="8413" y="11698"/>
                      <a:pt x="8336" y="11656"/>
                    </a:cubicBezTo>
                    <a:cubicBezTo>
                      <a:pt x="8294" y="11633"/>
                      <a:pt x="8294" y="11531"/>
                      <a:pt x="8270" y="11466"/>
                    </a:cubicBezTo>
                    <a:cubicBezTo>
                      <a:pt x="8258" y="11418"/>
                      <a:pt x="8240" y="11370"/>
                      <a:pt x="8217" y="11334"/>
                    </a:cubicBezTo>
                    <a:cubicBezTo>
                      <a:pt x="8109" y="11203"/>
                      <a:pt x="8061" y="11054"/>
                      <a:pt x="8079" y="10887"/>
                    </a:cubicBezTo>
                    <a:cubicBezTo>
                      <a:pt x="8079" y="10863"/>
                      <a:pt x="8097" y="10846"/>
                      <a:pt x="8103" y="10828"/>
                    </a:cubicBezTo>
                    <a:cubicBezTo>
                      <a:pt x="8056" y="10780"/>
                      <a:pt x="8008" y="10738"/>
                      <a:pt x="7954" y="10685"/>
                    </a:cubicBezTo>
                    <a:cubicBezTo>
                      <a:pt x="8085" y="10565"/>
                      <a:pt x="7877" y="10464"/>
                      <a:pt x="7936" y="10333"/>
                    </a:cubicBezTo>
                    <a:cubicBezTo>
                      <a:pt x="7889" y="10315"/>
                      <a:pt x="7847" y="10297"/>
                      <a:pt x="7781" y="10267"/>
                    </a:cubicBezTo>
                    <a:cubicBezTo>
                      <a:pt x="7847" y="10226"/>
                      <a:pt x="7895" y="10202"/>
                      <a:pt x="7966" y="10160"/>
                    </a:cubicBezTo>
                    <a:cubicBezTo>
                      <a:pt x="7889" y="10154"/>
                      <a:pt x="7841" y="10148"/>
                      <a:pt x="7799" y="10142"/>
                    </a:cubicBezTo>
                    <a:cubicBezTo>
                      <a:pt x="7787" y="10065"/>
                      <a:pt x="7775" y="9993"/>
                      <a:pt x="7757" y="9927"/>
                    </a:cubicBezTo>
                    <a:close/>
                    <a:moveTo>
                      <a:pt x="11287" y="8652"/>
                    </a:moveTo>
                    <a:cubicBezTo>
                      <a:pt x="11394" y="8717"/>
                      <a:pt x="11335" y="8813"/>
                      <a:pt x="11352" y="8914"/>
                    </a:cubicBezTo>
                    <a:cubicBezTo>
                      <a:pt x="11209" y="8842"/>
                      <a:pt x="11335" y="8729"/>
                      <a:pt x="11287" y="8652"/>
                    </a:cubicBezTo>
                    <a:close/>
                    <a:moveTo>
                      <a:pt x="11257" y="8926"/>
                    </a:moveTo>
                    <a:cubicBezTo>
                      <a:pt x="11245" y="8974"/>
                      <a:pt x="11227" y="9057"/>
                      <a:pt x="11227" y="9057"/>
                    </a:cubicBezTo>
                    <a:cubicBezTo>
                      <a:pt x="11102" y="9039"/>
                      <a:pt x="11144" y="9224"/>
                      <a:pt x="11036" y="9212"/>
                    </a:cubicBezTo>
                    <a:cubicBezTo>
                      <a:pt x="11013" y="9206"/>
                      <a:pt x="10995" y="9194"/>
                      <a:pt x="10971" y="9188"/>
                    </a:cubicBezTo>
                    <a:cubicBezTo>
                      <a:pt x="10989" y="9105"/>
                      <a:pt x="11102" y="9123"/>
                      <a:pt x="11108" y="9027"/>
                    </a:cubicBezTo>
                    <a:cubicBezTo>
                      <a:pt x="11108" y="8985"/>
                      <a:pt x="11132" y="8884"/>
                      <a:pt x="11257" y="8926"/>
                    </a:cubicBezTo>
                    <a:close/>
                    <a:moveTo>
                      <a:pt x="10983" y="9337"/>
                    </a:moveTo>
                    <a:cubicBezTo>
                      <a:pt x="10989" y="9355"/>
                      <a:pt x="10965" y="9373"/>
                      <a:pt x="10953" y="9391"/>
                    </a:cubicBezTo>
                    <a:cubicBezTo>
                      <a:pt x="10935" y="9379"/>
                      <a:pt x="10911" y="9373"/>
                      <a:pt x="10905" y="9355"/>
                    </a:cubicBezTo>
                    <a:cubicBezTo>
                      <a:pt x="10899" y="9337"/>
                      <a:pt x="10917" y="9313"/>
                      <a:pt x="10923" y="9278"/>
                    </a:cubicBezTo>
                    <a:cubicBezTo>
                      <a:pt x="10953" y="9307"/>
                      <a:pt x="10983" y="9319"/>
                      <a:pt x="10983" y="9337"/>
                    </a:cubicBezTo>
                    <a:close/>
                    <a:moveTo>
                      <a:pt x="10732" y="9772"/>
                    </a:moveTo>
                    <a:cubicBezTo>
                      <a:pt x="10721" y="9826"/>
                      <a:pt x="10661" y="9862"/>
                      <a:pt x="10595" y="9856"/>
                    </a:cubicBezTo>
                    <a:cubicBezTo>
                      <a:pt x="10625" y="9784"/>
                      <a:pt x="10655" y="9719"/>
                      <a:pt x="10691" y="9647"/>
                    </a:cubicBezTo>
                    <a:cubicBezTo>
                      <a:pt x="10762" y="9659"/>
                      <a:pt x="10738" y="9743"/>
                      <a:pt x="10732" y="9772"/>
                    </a:cubicBezTo>
                    <a:close/>
                    <a:moveTo>
                      <a:pt x="10351" y="10577"/>
                    </a:moveTo>
                    <a:cubicBezTo>
                      <a:pt x="10333" y="10583"/>
                      <a:pt x="10315" y="10583"/>
                      <a:pt x="10303" y="10589"/>
                    </a:cubicBezTo>
                    <a:cubicBezTo>
                      <a:pt x="10267" y="10607"/>
                      <a:pt x="10214" y="10613"/>
                      <a:pt x="10196" y="10637"/>
                    </a:cubicBezTo>
                    <a:cubicBezTo>
                      <a:pt x="10106" y="10786"/>
                      <a:pt x="10023" y="10941"/>
                      <a:pt x="9934" y="11102"/>
                    </a:cubicBezTo>
                    <a:cubicBezTo>
                      <a:pt x="9910" y="10989"/>
                      <a:pt x="9951" y="10887"/>
                      <a:pt x="10035" y="10822"/>
                    </a:cubicBezTo>
                    <a:cubicBezTo>
                      <a:pt x="10017" y="10804"/>
                      <a:pt x="9999" y="10786"/>
                      <a:pt x="9981" y="10774"/>
                    </a:cubicBezTo>
                    <a:cubicBezTo>
                      <a:pt x="10059" y="10697"/>
                      <a:pt x="10130" y="10619"/>
                      <a:pt x="10196" y="10553"/>
                    </a:cubicBezTo>
                    <a:cubicBezTo>
                      <a:pt x="10160" y="10470"/>
                      <a:pt x="10136" y="10422"/>
                      <a:pt x="10112" y="10363"/>
                    </a:cubicBezTo>
                    <a:cubicBezTo>
                      <a:pt x="10238" y="10303"/>
                      <a:pt x="10351" y="10226"/>
                      <a:pt x="10494" y="10285"/>
                    </a:cubicBezTo>
                    <a:cubicBezTo>
                      <a:pt x="10416" y="10351"/>
                      <a:pt x="10345" y="10404"/>
                      <a:pt x="10261" y="10470"/>
                    </a:cubicBezTo>
                    <a:cubicBezTo>
                      <a:pt x="10297" y="10512"/>
                      <a:pt x="10321" y="10541"/>
                      <a:pt x="10345" y="10577"/>
                    </a:cubicBezTo>
                    <a:close/>
                    <a:moveTo>
                      <a:pt x="10440" y="10184"/>
                    </a:moveTo>
                    <a:cubicBezTo>
                      <a:pt x="10440" y="10136"/>
                      <a:pt x="10440" y="10094"/>
                      <a:pt x="10440" y="10023"/>
                    </a:cubicBezTo>
                    <a:cubicBezTo>
                      <a:pt x="10524" y="10088"/>
                      <a:pt x="10542" y="10136"/>
                      <a:pt x="10440" y="10184"/>
                    </a:cubicBezTo>
                    <a:close/>
                    <a:moveTo>
                      <a:pt x="9618" y="11543"/>
                    </a:moveTo>
                    <a:cubicBezTo>
                      <a:pt x="9629" y="11573"/>
                      <a:pt x="9641" y="11638"/>
                      <a:pt x="9641" y="11638"/>
                    </a:cubicBezTo>
                    <a:cubicBezTo>
                      <a:pt x="9534" y="11680"/>
                      <a:pt x="9534" y="11770"/>
                      <a:pt x="9522" y="11859"/>
                    </a:cubicBezTo>
                    <a:cubicBezTo>
                      <a:pt x="9516" y="11871"/>
                      <a:pt x="9492" y="11883"/>
                      <a:pt x="9469" y="11907"/>
                    </a:cubicBezTo>
                    <a:cubicBezTo>
                      <a:pt x="9433" y="11746"/>
                      <a:pt x="9576" y="11668"/>
                      <a:pt x="9618" y="11543"/>
                    </a:cubicBezTo>
                    <a:close/>
                    <a:moveTo>
                      <a:pt x="9480" y="13612"/>
                    </a:moveTo>
                    <a:cubicBezTo>
                      <a:pt x="9480" y="13540"/>
                      <a:pt x="9385" y="13475"/>
                      <a:pt x="9486" y="13385"/>
                    </a:cubicBezTo>
                    <a:cubicBezTo>
                      <a:pt x="9492" y="13433"/>
                      <a:pt x="9504" y="13469"/>
                      <a:pt x="9510" y="13511"/>
                    </a:cubicBezTo>
                    <a:cubicBezTo>
                      <a:pt x="9546" y="13493"/>
                      <a:pt x="9576" y="13469"/>
                      <a:pt x="9612" y="13451"/>
                    </a:cubicBezTo>
                    <a:cubicBezTo>
                      <a:pt x="9641" y="13528"/>
                      <a:pt x="9665" y="13594"/>
                      <a:pt x="9695" y="13672"/>
                    </a:cubicBezTo>
                    <a:cubicBezTo>
                      <a:pt x="9612" y="13648"/>
                      <a:pt x="9558" y="13630"/>
                      <a:pt x="9480" y="13612"/>
                    </a:cubicBezTo>
                    <a:close/>
                    <a:moveTo>
                      <a:pt x="10238" y="15454"/>
                    </a:moveTo>
                    <a:cubicBezTo>
                      <a:pt x="10279" y="15502"/>
                      <a:pt x="10327" y="15550"/>
                      <a:pt x="10375" y="15597"/>
                    </a:cubicBezTo>
                    <a:cubicBezTo>
                      <a:pt x="10363" y="15609"/>
                      <a:pt x="10351" y="15615"/>
                      <a:pt x="10339" y="15627"/>
                    </a:cubicBezTo>
                    <a:cubicBezTo>
                      <a:pt x="10297" y="15579"/>
                      <a:pt x="10250" y="15532"/>
                      <a:pt x="10202" y="15484"/>
                    </a:cubicBezTo>
                    <a:cubicBezTo>
                      <a:pt x="10214" y="15478"/>
                      <a:pt x="10226" y="15466"/>
                      <a:pt x="10238" y="15454"/>
                    </a:cubicBezTo>
                    <a:close/>
                    <a:moveTo>
                      <a:pt x="9916" y="15365"/>
                    </a:moveTo>
                    <a:cubicBezTo>
                      <a:pt x="9892" y="15293"/>
                      <a:pt x="9874" y="15251"/>
                      <a:pt x="9856" y="15198"/>
                    </a:cubicBezTo>
                    <a:cubicBezTo>
                      <a:pt x="9886" y="15198"/>
                      <a:pt x="9904" y="15198"/>
                      <a:pt x="9916" y="15204"/>
                    </a:cubicBezTo>
                    <a:cubicBezTo>
                      <a:pt x="9999" y="15245"/>
                      <a:pt x="9945" y="15287"/>
                      <a:pt x="9916" y="15365"/>
                    </a:cubicBezTo>
                    <a:close/>
                    <a:moveTo>
                      <a:pt x="9069" y="12896"/>
                    </a:moveTo>
                    <a:cubicBezTo>
                      <a:pt x="9057" y="12914"/>
                      <a:pt x="9051" y="12938"/>
                      <a:pt x="9039" y="12950"/>
                    </a:cubicBezTo>
                    <a:cubicBezTo>
                      <a:pt x="9033" y="12956"/>
                      <a:pt x="9009" y="12944"/>
                      <a:pt x="8986" y="12938"/>
                    </a:cubicBezTo>
                    <a:cubicBezTo>
                      <a:pt x="8998" y="12920"/>
                      <a:pt x="9003" y="12896"/>
                      <a:pt x="9015" y="12896"/>
                    </a:cubicBezTo>
                    <a:cubicBezTo>
                      <a:pt x="9033" y="12891"/>
                      <a:pt x="9051" y="12896"/>
                      <a:pt x="9069" y="12896"/>
                    </a:cubicBezTo>
                    <a:close/>
                    <a:moveTo>
                      <a:pt x="9546" y="15096"/>
                    </a:moveTo>
                    <a:cubicBezTo>
                      <a:pt x="9528" y="15108"/>
                      <a:pt x="9510" y="15114"/>
                      <a:pt x="9510" y="15114"/>
                    </a:cubicBezTo>
                    <a:cubicBezTo>
                      <a:pt x="9480" y="15084"/>
                      <a:pt x="9457" y="15055"/>
                      <a:pt x="9427" y="15025"/>
                    </a:cubicBezTo>
                    <a:cubicBezTo>
                      <a:pt x="9439" y="15019"/>
                      <a:pt x="9451" y="15007"/>
                      <a:pt x="9463" y="15001"/>
                    </a:cubicBezTo>
                    <a:cubicBezTo>
                      <a:pt x="9492" y="15031"/>
                      <a:pt x="9516" y="15061"/>
                      <a:pt x="9546" y="15096"/>
                    </a:cubicBezTo>
                    <a:close/>
                    <a:moveTo>
                      <a:pt x="8843" y="13546"/>
                    </a:moveTo>
                    <a:cubicBezTo>
                      <a:pt x="8872" y="13624"/>
                      <a:pt x="8896" y="13683"/>
                      <a:pt x="8920" y="13755"/>
                    </a:cubicBezTo>
                    <a:cubicBezTo>
                      <a:pt x="8825" y="13701"/>
                      <a:pt x="8801" y="13630"/>
                      <a:pt x="8843" y="13546"/>
                    </a:cubicBezTo>
                    <a:close/>
                    <a:moveTo>
                      <a:pt x="9278" y="15096"/>
                    </a:moveTo>
                    <a:lnTo>
                      <a:pt x="9278" y="15144"/>
                    </a:lnTo>
                    <a:cubicBezTo>
                      <a:pt x="9242" y="15144"/>
                      <a:pt x="9200" y="15144"/>
                      <a:pt x="9141" y="15138"/>
                    </a:cubicBezTo>
                    <a:cubicBezTo>
                      <a:pt x="9194" y="15049"/>
                      <a:pt x="9242" y="15114"/>
                      <a:pt x="9278" y="15096"/>
                    </a:cubicBezTo>
                    <a:close/>
                    <a:moveTo>
                      <a:pt x="7489" y="9087"/>
                    </a:moveTo>
                    <a:cubicBezTo>
                      <a:pt x="7406" y="9081"/>
                      <a:pt x="7376" y="9039"/>
                      <a:pt x="7388" y="8974"/>
                    </a:cubicBezTo>
                    <a:cubicBezTo>
                      <a:pt x="7430" y="9021"/>
                      <a:pt x="7453" y="9045"/>
                      <a:pt x="7489" y="9087"/>
                    </a:cubicBezTo>
                    <a:close/>
                    <a:moveTo>
                      <a:pt x="6350" y="5319"/>
                    </a:moveTo>
                    <a:cubicBezTo>
                      <a:pt x="6416" y="5349"/>
                      <a:pt x="6404" y="5408"/>
                      <a:pt x="6321" y="5510"/>
                    </a:cubicBezTo>
                    <a:cubicBezTo>
                      <a:pt x="6333" y="5432"/>
                      <a:pt x="6344" y="5378"/>
                      <a:pt x="6350" y="5319"/>
                    </a:cubicBezTo>
                    <a:close/>
                    <a:moveTo>
                      <a:pt x="8628" y="14339"/>
                    </a:moveTo>
                    <a:cubicBezTo>
                      <a:pt x="8699" y="14303"/>
                      <a:pt x="8753" y="14274"/>
                      <a:pt x="8801" y="14250"/>
                    </a:cubicBezTo>
                    <a:cubicBezTo>
                      <a:pt x="8777" y="14315"/>
                      <a:pt x="8747" y="14381"/>
                      <a:pt x="8628" y="14339"/>
                    </a:cubicBezTo>
                    <a:close/>
                    <a:moveTo>
                      <a:pt x="8884" y="15216"/>
                    </a:moveTo>
                    <a:cubicBezTo>
                      <a:pt x="8878" y="15245"/>
                      <a:pt x="8866" y="15275"/>
                      <a:pt x="8854" y="15305"/>
                    </a:cubicBezTo>
                    <a:cubicBezTo>
                      <a:pt x="8843" y="15299"/>
                      <a:pt x="8825" y="15293"/>
                      <a:pt x="8807" y="15281"/>
                    </a:cubicBezTo>
                    <a:cubicBezTo>
                      <a:pt x="8825" y="15257"/>
                      <a:pt x="8837" y="15228"/>
                      <a:pt x="8848" y="15204"/>
                    </a:cubicBezTo>
                    <a:cubicBezTo>
                      <a:pt x="8860" y="15204"/>
                      <a:pt x="8872" y="15210"/>
                      <a:pt x="8884" y="15216"/>
                    </a:cubicBezTo>
                    <a:close/>
                    <a:moveTo>
                      <a:pt x="8646" y="14095"/>
                    </a:moveTo>
                    <a:cubicBezTo>
                      <a:pt x="8640" y="14083"/>
                      <a:pt x="8634" y="14071"/>
                      <a:pt x="8628" y="14065"/>
                    </a:cubicBezTo>
                    <a:cubicBezTo>
                      <a:pt x="8652" y="14035"/>
                      <a:pt x="8676" y="14011"/>
                      <a:pt x="8711" y="13976"/>
                    </a:cubicBezTo>
                    <a:cubicBezTo>
                      <a:pt x="8729" y="14005"/>
                      <a:pt x="8747" y="14023"/>
                      <a:pt x="8771" y="14059"/>
                    </a:cubicBezTo>
                    <a:cubicBezTo>
                      <a:pt x="8723" y="14071"/>
                      <a:pt x="8682" y="14083"/>
                      <a:pt x="8646" y="14095"/>
                    </a:cubicBezTo>
                    <a:close/>
                    <a:moveTo>
                      <a:pt x="8622" y="13725"/>
                    </a:moveTo>
                    <a:cubicBezTo>
                      <a:pt x="8586" y="13779"/>
                      <a:pt x="8568" y="13797"/>
                      <a:pt x="8550" y="13821"/>
                    </a:cubicBezTo>
                    <a:cubicBezTo>
                      <a:pt x="8598" y="13844"/>
                      <a:pt x="8646" y="13868"/>
                      <a:pt x="8693" y="13886"/>
                    </a:cubicBezTo>
                    <a:cubicBezTo>
                      <a:pt x="8693" y="13886"/>
                      <a:pt x="8687" y="13898"/>
                      <a:pt x="8687" y="13904"/>
                    </a:cubicBezTo>
                    <a:cubicBezTo>
                      <a:pt x="8568" y="13886"/>
                      <a:pt x="8491" y="13827"/>
                      <a:pt x="8443" y="13731"/>
                    </a:cubicBezTo>
                    <a:cubicBezTo>
                      <a:pt x="8497" y="13731"/>
                      <a:pt x="8544" y="13731"/>
                      <a:pt x="8622" y="13725"/>
                    </a:cubicBezTo>
                    <a:close/>
                    <a:moveTo>
                      <a:pt x="8586" y="13624"/>
                    </a:moveTo>
                    <a:cubicBezTo>
                      <a:pt x="8580" y="13636"/>
                      <a:pt x="8574" y="13654"/>
                      <a:pt x="8574" y="13672"/>
                    </a:cubicBezTo>
                    <a:cubicBezTo>
                      <a:pt x="8515" y="13660"/>
                      <a:pt x="8461" y="13642"/>
                      <a:pt x="8407" y="13624"/>
                    </a:cubicBezTo>
                    <a:cubicBezTo>
                      <a:pt x="8479" y="13564"/>
                      <a:pt x="8532" y="13600"/>
                      <a:pt x="8586" y="13624"/>
                    </a:cubicBezTo>
                    <a:close/>
                    <a:moveTo>
                      <a:pt x="7817" y="11394"/>
                    </a:moveTo>
                    <a:cubicBezTo>
                      <a:pt x="7835" y="11400"/>
                      <a:pt x="7847" y="11394"/>
                      <a:pt x="7853" y="11406"/>
                    </a:cubicBezTo>
                    <a:cubicBezTo>
                      <a:pt x="7883" y="11448"/>
                      <a:pt x="7924" y="11495"/>
                      <a:pt x="7829" y="11531"/>
                    </a:cubicBezTo>
                    <a:cubicBezTo>
                      <a:pt x="7823" y="11483"/>
                      <a:pt x="7823" y="11442"/>
                      <a:pt x="7817" y="11394"/>
                    </a:cubicBezTo>
                    <a:close/>
                    <a:moveTo>
                      <a:pt x="6583" y="7447"/>
                    </a:moveTo>
                    <a:cubicBezTo>
                      <a:pt x="6583" y="7465"/>
                      <a:pt x="6583" y="7477"/>
                      <a:pt x="6583" y="7489"/>
                    </a:cubicBezTo>
                    <a:cubicBezTo>
                      <a:pt x="6547" y="7489"/>
                      <a:pt x="6517" y="7483"/>
                      <a:pt x="6488" y="7483"/>
                    </a:cubicBezTo>
                    <a:cubicBezTo>
                      <a:pt x="6488" y="7471"/>
                      <a:pt x="6488" y="7465"/>
                      <a:pt x="6488" y="7453"/>
                    </a:cubicBezTo>
                    <a:cubicBezTo>
                      <a:pt x="6517" y="7453"/>
                      <a:pt x="6553" y="7453"/>
                      <a:pt x="6583" y="7447"/>
                    </a:cubicBezTo>
                    <a:close/>
                    <a:moveTo>
                      <a:pt x="6106" y="6237"/>
                    </a:moveTo>
                    <a:cubicBezTo>
                      <a:pt x="6118" y="6148"/>
                      <a:pt x="6160" y="6148"/>
                      <a:pt x="6225" y="6207"/>
                    </a:cubicBezTo>
                    <a:cubicBezTo>
                      <a:pt x="6189" y="6213"/>
                      <a:pt x="6154" y="6225"/>
                      <a:pt x="6106" y="6237"/>
                    </a:cubicBezTo>
                    <a:close/>
                    <a:moveTo>
                      <a:pt x="6189" y="6875"/>
                    </a:moveTo>
                    <a:cubicBezTo>
                      <a:pt x="6231" y="6774"/>
                      <a:pt x="6279" y="6803"/>
                      <a:pt x="6321" y="6845"/>
                    </a:cubicBezTo>
                    <a:cubicBezTo>
                      <a:pt x="6333" y="6851"/>
                      <a:pt x="6321" y="6881"/>
                      <a:pt x="6321" y="6905"/>
                    </a:cubicBezTo>
                    <a:cubicBezTo>
                      <a:pt x="6273" y="6893"/>
                      <a:pt x="6231" y="6887"/>
                      <a:pt x="6189" y="6875"/>
                    </a:cubicBezTo>
                    <a:close/>
                    <a:moveTo>
                      <a:pt x="7239" y="10386"/>
                    </a:moveTo>
                    <a:cubicBezTo>
                      <a:pt x="7227" y="10440"/>
                      <a:pt x="7227" y="10470"/>
                      <a:pt x="7215" y="10512"/>
                    </a:cubicBezTo>
                    <a:cubicBezTo>
                      <a:pt x="7137" y="10464"/>
                      <a:pt x="7149" y="10434"/>
                      <a:pt x="7239" y="10386"/>
                    </a:cubicBezTo>
                    <a:close/>
                    <a:moveTo>
                      <a:pt x="6941" y="10255"/>
                    </a:moveTo>
                    <a:cubicBezTo>
                      <a:pt x="6953" y="10267"/>
                      <a:pt x="6970" y="10285"/>
                      <a:pt x="6970" y="10291"/>
                    </a:cubicBezTo>
                    <a:cubicBezTo>
                      <a:pt x="6953" y="10321"/>
                      <a:pt x="6929" y="10345"/>
                      <a:pt x="6905" y="10369"/>
                    </a:cubicBezTo>
                    <a:cubicBezTo>
                      <a:pt x="6893" y="10357"/>
                      <a:pt x="6881" y="10345"/>
                      <a:pt x="6869" y="10333"/>
                    </a:cubicBezTo>
                    <a:cubicBezTo>
                      <a:pt x="6893" y="10309"/>
                      <a:pt x="6917" y="10279"/>
                      <a:pt x="6941" y="10255"/>
                    </a:cubicBezTo>
                    <a:close/>
                    <a:moveTo>
                      <a:pt x="5653" y="11370"/>
                    </a:moveTo>
                    <a:cubicBezTo>
                      <a:pt x="5814" y="11382"/>
                      <a:pt x="5826" y="11281"/>
                      <a:pt x="5856" y="11173"/>
                    </a:cubicBezTo>
                    <a:cubicBezTo>
                      <a:pt x="5856" y="11162"/>
                      <a:pt x="5868" y="11156"/>
                      <a:pt x="5873" y="11144"/>
                    </a:cubicBezTo>
                    <a:lnTo>
                      <a:pt x="5873" y="11144"/>
                    </a:lnTo>
                    <a:cubicBezTo>
                      <a:pt x="5873" y="11144"/>
                      <a:pt x="5873" y="11144"/>
                      <a:pt x="5879" y="11144"/>
                    </a:cubicBezTo>
                    <a:cubicBezTo>
                      <a:pt x="5862" y="11126"/>
                      <a:pt x="5850" y="11108"/>
                      <a:pt x="5832" y="11084"/>
                    </a:cubicBezTo>
                    <a:cubicBezTo>
                      <a:pt x="5838" y="11084"/>
                      <a:pt x="5862" y="11048"/>
                      <a:pt x="5897" y="11007"/>
                    </a:cubicBezTo>
                    <a:cubicBezTo>
                      <a:pt x="5909" y="11036"/>
                      <a:pt x="5921" y="11054"/>
                      <a:pt x="5921" y="11066"/>
                    </a:cubicBezTo>
                    <a:cubicBezTo>
                      <a:pt x="5909" y="11096"/>
                      <a:pt x="5891" y="11120"/>
                      <a:pt x="5879" y="11144"/>
                    </a:cubicBezTo>
                    <a:lnTo>
                      <a:pt x="5879" y="11144"/>
                    </a:lnTo>
                    <a:lnTo>
                      <a:pt x="5879" y="11144"/>
                    </a:lnTo>
                    <a:cubicBezTo>
                      <a:pt x="5999" y="11138"/>
                      <a:pt x="5969" y="11001"/>
                      <a:pt x="6040" y="10947"/>
                    </a:cubicBezTo>
                    <a:cubicBezTo>
                      <a:pt x="6130" y="10875"/>
                      <a:pt x="6052" y="10792"/>
                      <a:pt x="6046" y="10697"/>
                    </a:cubicBezTo>
                    <a:cubicBezTo>
                      <a:pt x="6082" y="10714"/>
                      <a:pt x="6100" y="10720"/>
                      <a:pt x="6118" y="10732"/>
                    </a:cubicBezTo>
                    <a:cubicBezTo>
                      <a:pt x="6178" y="10673"/>
                      <a:pt x="6237" y="10619"/>
                      <a:pt x="6297" y="10553"/>
                    </a:cubicBezTo>
                    <a:cubicBezTo>
                      <a:pt x="6303" y="10512"/>
                      <a:pt x="6315" y="10458"/>
                      <a:pt x="6321" y="10410"/>
                    </a:cubicBezTo>
                    <a:cubicBezTo>
                      <a:pt x="6392" y="10279"/>
                      <a:pt x="6529" y="10333"/>
                      <a:pt x="6649" y="10279"/>
                    </a:cubicBezTo>
                    <a:cubicBezTo>
                      <a:pt x="6637" y="10309"/>
                      <a:pt x="6631" y="10321"/>
                      <a:pt x="6625" y="10339"/>
                    </a:cubicBezTo>
                    <a:cubicBezTo>
                      <a:pt x="6613" y="10351"/>
                      <a:pt x="6601" y="10369"/>
                      <a:pt x="6589" y="10392"/>
                    </a:cubicBezTo>
                    <a:cubicBezTo>
                      <a:pt x="6613" y="10404"/>
                      <a:pt x="6631" y="10410"/>
                      <a:pt x="6654" y="10422"/>
                    </a:cubicBezTo>
                    <a:cubicBezTo>
                      <a:pt x="6672" y="10428"/>
                      <a:pt x="6696" y="10428"/>
                      <a:pt x="6720" y="10434"/>
                    </a:cubicBezTo>
                    <a:cubicBezTo>
                      <a:pt x="6708" y="10541"/>
                      <a:pt x="6738" y="10619"/>
                      <a:pt x="6833" y="10667"/>
                    </a:cubicBezTo>
                    <a:cubicBezTo>
                      <a:pt x="6845" y="10679"/>
                      <a:pt x="6869" y="10679"/>
                      <a:pt x="6881" y="10691"/>
                    </a:cubicBezTo>
                    <a:cubicBezTo>
                      <a:pt x="6935" y="10756"/>
                      <a:pt x="6994" y="10756"/>
                      <a:pt x="7042" y="10697"/>
                    </a:cubicBezTo>
                    <a:cubicBezTo>
                      <a:pt x="7120" y="10708"/>
                      <a:pt x="7191" y="10714"/>
                      <a:pt x="7263" y="10726"/>
                    </a:cubicBezTo>
                    <a:cubicBezTo>
                      <a:pt x="7263" y="10732"/>
                      <a:pt x="7263" y="10738"/>
                      <a:pt x="7263" y="10744"/>
                    </a:cubicBezTo>
                    <a:cubicBezTo>
                      <a:pt x="7233" y="10750"/>
                      <a:pt x="7203" y="10750"/>
                      <a:pt x="7167" y="10756"/>
                    </a:cubicBezTo>
                    <a:cubicBezTo>
                      <a:pt x="7131" y="10762"/>
                      <a:pt x="7096" y="10768"/>
                      <a:pt x="7060" y="10780"/>
                    </a:cubicBezTo>
                    <a:cubicBezTo>
                      <a:pt x="6923" y="10816"/>
                      <a:pt x="6917" y="10840"/>
                      <a:pt x="7012" y="10953"/>
                    </a:cubicBezTo>
                    <a:cubicBezTo>
                      <a:pt x="7024" y="10971"/>
                      <a:pt x="7030" y="10983"/>
                      <a:pt x="7036" y="10995"/>
                    </a:cubicBezTo>
                    <a:cubicBezTo>
                      <a:pt x="7179" y="10959"/>
                      <a:pt x="7316" y="10869"/>
                      <a:pt x="7483" y="10965"/>
                    </a:cubicBezTo>
                    <a:cubicBezTo>
                      <a:pt x="7435" y="10977"/>
                      <a:pt x="7406" y="10983"/>
                      <a:pt x="7352" y="11001"/>
                    </a:cubicBezTo>
                    <a:cubicBezTo>
                      <a:pt x="7376" y="11066"/>
                      <a:pt x="7394" y="11132"/>
                      <a:pt x="7412" y="11197"/>
                    </a:cubicBezTo>
                    <a:cubicBezTo>
                      <a:pt x="7394" y="11203"/>
                      <a:pt x="7376" y="11209"/>
                      <a:pt x="7364" y="11215"/>
                    </a:cubicBezTo>
                    <a:cubicBezTo>
                      <a:pt x="7346" y="11168"/>
                      <a:pt x="7328" y="11126"/>
                      <a:pt x="7310" y="11078"/>
                    </a:cubicBezTo>
                    <a:cubicBezTo>
                      <a:pt x="7263" y="10947"/>
                      <a:pt x="7233" y="10947"/>
                      <a:pt x="7125" y="11066"/>
                    </a:cubicBezTo>
                    <a:cubicBezTo>
                      <a:pt x="7161" y="11078"/>
                      <a:pt x="7191" y="11084"/>
                      <a:pt x="7233" y="11096"/>
                    </a:cubicBezTo>
                    <a:cubicBezTo>
                      <a:pt x="7179" y="11144"/>
                      <a:pt x="7125" y="11185"/>
                      <a:pt x="7078" y="11227"/>
                    </a:cubicBezTo>
                    <a:cubicBezTo>
                      <a:pt x="7149" y="11317"/>
                      <a:pt x="7197" y="11197"/>
                      <a:pt x="7263" y="11221"/>
                    </a:cubicBezTo>
                    <a:cubicBezTo>
                      <a:pt x="7251" y="11257"/>
                      <a:pt x="7245" y="11287"/>
                      <a:pt x="7233" y="11317"/>
                    </a:cubicBezTo>
                    <a:cubicBezTo>
                      <a:pt x="7412" y="11257"/>
                      <a:pt x="7477" y="11299"/>
                      <a:pt x="7483" y="11483"/>
                    </a:cubicBezTo>
                    <a:cubicBezTo>
                      <a:pt x="7483" y="11495"/>
                      <a:pt x="7489" y="11513"/>
                      <a:pt x="7501" y="11525"/>
                    </a:cubicBezTo>
                    <a:cubicBezTo>
                      <a:pt x="7543" y="11561"/>
                      <a:pt x="7602" y="11597"/>
                      <a:pt x="7567" y="11656"/>
                    </a:cubicBezTo>
                    <a:cubicBezTo>
                      <a:pt x="7537" y="11710"/>
                      <a:pt x="7489" y="11752"/>
                      <a:pt x="7447" y="11794"/>
                    </a:cubicBezTo>
                    <a:cubicBezTo>
                      <a:pt x="7424" y="11811"/>
                      <a:pt x="7382" y="11823"/>
                      <a:pt x="7322" y="11853"/>
                    </a:cubicBezTo>
                    <a:cubicBezTo>
                      <a:pt x="7382" y="11877"/>
                      <a:pt x="7418" y="11895"/>
                      <a:pt x="7459" y="11919"/>
                    </a:cubicBezTo>
                    <a:cubicBezTo>
                      <a:pt x="7435" y="11949"/>
                      <a:pt x="7412" y="11972"/>
                      <a:pt x="7364" y="12020"/>
                    </a:cubicBezTo>
                    <a:cubicBezTo>
                      <a:pt x="7489" y="11984"/>
                      <a:pt x="7591" y="11954"/>
                      <a:pt x="7698" y="11925"/>
                    </a:cubicBezTo>
                    <a:cubicBezTo>
                      <a:pt x="7656" y="12098"/>
                      <a:pt x="7859" y="11990"/>
                      <a:pt x="7883" y="12092"/>
                    </a:cubicBezTo>
                    <a:cubicBezTo>
                      <a:pt x="7859" y="12163"/>
                      <a:pt x="7841" y="12229"/>
                      <a:pt x="7817" y="12294"/>
                    </a:cubicBezTo>
                    <a:cubicBezTo>
                      <a:pt x="8020" y="12336"/>
                      <a:pt x="8032" y="12366"/>
                      <a:pt x="8020" y="12563"/>
                    </a:cubicBezTo>
                    <a:cubicBezTo>
                      <a:pt x="8014" y="12652"/>
                      <a:pt x="8044" y="12753"/>
                      <a:pt x="8085" y="12837"/>
                    </a:cubicBezTo>
                    <a:cubicBezTo>
                      <a:pt x="8157" y="12980"/>
                      <a:pt x="8246" y="13111"/>
                      <a:pt x="8330" y="13248"/>
                    </a:cubicBezTo>
                    <a:lnTo>
                      <a:pt x="8336" y="13248"/>
                    </a:lnTo>
                    <a:cubicBezTo>
                      <a:pt x="8336" y="13248"/>
                      <a:pt x="8330" y="13242"/>
                      <a:pt x="8330" y="13242"/>
                    </a:cubicBezTo>
                    <a:cubicBezTo>
                      <a:pt x="8330" y="13242"/>
                      <a:pt x="8330" y="13242"/>
                      <a:pt x="8336" y="13242"/>
                    </a:cubicBezTo>
                    <a:cubicBezTo>
                      <a:pt x="8348" y="13212"/>
                      <a:pt x="8366" y="13183"/>
                      <a:pt x="8395" y="13123"/>
                    </a:cubicBezTo>
                    <a:cubicBezTo>
                      <a:pt x="8413" y="13201"/>
                      <a:pt x="8425" y="13248"/>
                      <a:pt x="8443" y="13332"/>
                    </a:cubicBezTo>
                    <a:cubicBezTo>
                      <a:pt x="8389" y="13290"/>
                      <a:pt x="8360" y="13266"/>
                      <a:pt x="8336" y="13242"/>
                    </a:cubicBezTo>
                    <a:cubicBezTo>
                      <a:pt x="8336" y="13242"/>
                      <a:pt x="8336" y="13242"/>
                      <a:pt x="8336" y="13248"/>
                    </a:cubicBezTo>
                    <a:cubicBezTo>
                      <a:pt x="8366" y="13326"/>
                      <a:pt x="8401" y="13409"/>
                      <a:pt x="8449" y="13517"/>
                    </a:cubicBezTo>
                    <a:cubicBezTo>
                      <a:pt x="8383" y="13511"/>
                      <a:pt x="8354" y="13511"/>
                      <a:pt x="8318" y="13505"/>
                    </a:cubicBezTo>
                    <a:cubicBezTo>
                      <a:pt x="8288" y="13570"/>
                      <a:pt x="8252" y="13636"/>
                      <a:pt x="8217" y="13707"/>
                    </a:cubicBezTo>
                    <a:cubicBezTo>
                      <a:pt x="8217" y="13755"/>
                      <a:pt x="8312" y="13749"/>
                      <a:pt x="8276" y="13844"/>
                    </a:cubicBezTo>
                    <a:cubicBezTo>
                      <a:pt x="8240" y="13940"/>
                      <a:pt x="8258" y="14059"/>
                      <a:pt x="8246" y="14178"/>
                    </a:cubicBezTo>
                    <a:cubicBezTo>
                      <a:pt x="8175" y="14196"/>
                      <a:pt x="8103" y="14226"/>
                      <a:pt x="8032" y="14238"/>
                    </a:cubicBezTo>
                    <a:cubicBezTo>
                      <a:pt x="7984" y="14244"/>
                      <a:pt x="7936" y="14226"/>
                      <a:pt x="7906" y="14292"/>
                    </a:cubicBezTo>
                    <a:cubicBezTo>
                      <a:pt x="7906" y="14298"/>
                      <a:pt x="7859" y="14298"/>
                      <a:pt x="7829" y="14298"/>
                    </a:cubicBezTo>
                    <a:cubicBezTo>
                      <a:pt x="7716" y="14274"/>
                      <a:pt x="7614" y="14298"/>
                      <a:pt x="7537" y="14393"/>
                    </a:cubicBezTo>
                    <a:cubicBezTo>
                      <a:pt x="7465" y="14339"/>
                      <a:pt x="7406" y="14369"/>
                      <a:pt x="7358" y="14488"/>
                    </a:cubicBezTo>
                    <a:cubicBezTo>
                      <a:pt x="7334" y="14470"/>
                      <a:pt x="7316" y="14453"/>
                      <a:pt x="7292" y="14435"/>
                    </a:cubicBezTo>
                    <a:cubicBezTo>
                      <a:pt x="7245" y="14387"/>
                      <a:pt x="7203" y="14351"/>
                      <a:pt x="7137" y="14411"/>
                    </a:cubicBezTo>
                    <a:cubicBezTo>
                      <a:pt x="7125" y="14423"/>
                      <a:pt x="7096" y="14423"/>
                      <a:pt x="7078" y="14417"/>
                    </a:cubicBezTo>
                    <a:cubicBezTo>
                      <a:pt x="6875" y="14333"/>
                      <a:pt x="6613" y="14381"/>
                      <a:pt x="6422" y="14530"/>
                    </a:cubicBezTo>
                    <a:cubicBezTo>
                      <a:pt x="6225" y="14458"/>
                      <a:pt x="6028" y="14435"/>
                      <a:pt x="5826" y="14530"/>
                    </a:cubicBezTo>
                    <a:cubicBezTo>
                      <a:pt x="5772" y="14560"/>
                      <a:pt x="5689" y="14530"/>
                      <a:pt x="5623" y="14518"/>
                    </a:cubicBezTo>
                    <a:cubicBezTo>
                      <a:pt x="5492" y="14500"/>
                      <a:pt x="5361" y="14470"/>
                      <a:pt x="5230" y="14458"/>
                    </a:cubicBezTo>
                    <a:cubicBezTo>
                      <a:pt x="5164" y="14453"/>
                      <a:pt x="5092" y="14494"/>
                      <a:pt x="5027" y="14512"/>
                    </a:cubicBezTo>
                    <a:cubicBezTo>
                      <a:pt x="5027" y="14524"/>
                      <a:pt x="5027" y="14536"/>
                      <a:pt x="5021" y="14548"/>
                    </a:cubicBezTo>
                    <a:cubicBezTo>
                      <a:pt x="4955" y="14500"/>
                      <a:pt x="4896" y="14453"/>
                      <a:pt x="4824" y="14399"/>
                    </a:cubicBezTo>
                    <a:cubicBezTo>
                      <a:pt x="4782" y="14417"/>
                      <a:pt x="4729" y="14441"/>
                      <a:pt x="4675" y="14470"/>
                    </a:cubicBezTo>
                    <a:cubicBezTo>
                      <a:pt x="4645" y="14399"/>
                      <a:pt x="4616" y="14339"/>
                      <a:pt x="4592" y="14274"/>
                    </a:cubicBezTo>
                    <a:cubicBezTo>
                      <a:pt x="4580" y="14220"/>
                      <a:pt x="4574" y="14154"/>
                      <a:pt x="4562" y="14071"/>
                    </a:cubicBezTo>
                    <a:cubicBezTo>
                      <a:pt x="4604" y="14101"/>
                      <a:pt x="4639" y="14125"/>
                      <a:pt x="4669" y="14148"/>
                    </a:cubicBezTo>
                    <a:cubicBezTo>
                      <a:pt x="4782" y="14053"/>
                      <a:pt x="4788" y="14035"/>
                      <a:pt x="4699" y="13874"/>
                    </a:cubicBezTo>
                    <a:cubicBezTo>
                      <a:pt x="4735" y="13862"/>
                      <a:pt x="4765" y="13856"/>
                      <a:pt x="4794" y="13850"/>
                    </a:cubicBezTo>
                    <a:cubicBezTo>
                      <a:pt x="4788" y="13791"/>
                      <a:pt x="4782" y="13737"/>
                      <a:pt x="4771" y="13677"/>
                    </a:cubicBezTo>
                    <a:cubicBezTo>
                      <a:pt x="4800" y="13683"/>
                      <a:pt x="4830" y="13683"/>
                      <a:pt x="4854" y="13689"/>
                    </a:cubicBezTo>
                    <a:cubicBezTo>
                      <a:pt x="4860" y="13648"/>
                      <a:pt x="4854" y="13594"/>
                      <a:pt x="4872" y="13558"/>
                    </a:cubicBezTo>
                    <a:cubicBezTo>
                      <a:pt x="4902" y="13499"/>
                      <a:pt x="4908" y="13457"/>
                      <a:pt x="4848" y="13415"/>
                    </a:cubicBezTo>
                    <a:cubicBezTo>
                      <a:pt x="4830" y="13403"/>
                      <a:pt x="4830" y="13367"/>
                      <a:pt x="4830" y="13344"/>
                    </a:cubicBezTo>
                    <a:cubicBezTo>
                      <a:pt x="4830" y="13302"/>
                      <a:pt x="4830" y="13254"/>
                      <a:pt x="4830" y="13195"/>
                    </a:cubicBezTo>
                    <a:cubicBezTo>
                      <a:pt x="4866" y="13177"/>
                      <a:pt x="4902" y="13159"/>
                      <a:pt x="4943" y="13141"/>
                    </a:cubicBezTo>
                    <a:cubicBezTo>
                      <a:pt x="4943" y="13141"/>
                      <a:pt x="4937" y="13153"/>
                      <a:pt x="4937" y="13153"/>
                    </a:cubicBezTo>
                    <a:cubicBezTo>
                      <a:pt x="4937" y="13153"/>
                      <a:pt x="4937" y="13153"/>
                      <a:pt x="4943" y="13153"/>
                    </a:cubicBezTo>
                    <a:lnTo>
                      <a:pt x="4943" y="13147"/>
                    </a:lnTo>
                    <a:cubicBezTo>
                      <a:pt x="4979" y="13093"/>
                      <a:pt x="5015" y="13040"/>
                      <a:pt x="5063" y="12998"/>
                    </a:cubicBezTo>
                    <a:cubicBezTo>
                      <a:pt x="5188" y="12885"/>
                      <a:pt x="5200" y="12724"/>
                      <a:pt x="5253" y="12580"/>
                    </a:cubicBezTo>
                    <a:cubicBezTo>
                      <a:pt x="5277" y="12521"/>
                      <a:pt x="5391" y="12509"/>
                      <a:pt x="5343" y="12402"/>
                    </a:cubicBezTo>
                    <a:cubicBezTo>
                      <a:pt x="5331" y="12372"/>
                      <a:pt x="5420" y="12300"/>
                      <a:pt x="5474" y="12229"/>
                    </a:cubicBezTo>
                    <a:cubicBezTo>
                      <a:pt x="5426" y="12253"/>
                      <a:pt x="5391" y="12276"/>
                      <a:pt x="5355" y="12288"/>
                    </a:cubicBezTo>
                    <a:cubicBezTo>
                      <a:pt x="5319" y="12300"/>
                      <a:pt x="5277" y="12312"/>
                      <a:pt x="5236" y="12324"/>
                    </a:cubicBezTo>
                    <a:cubicBezTo>
                      <a:pt x="5224" y="12276"/>
                      <a:pt x="5218" y="12229"/>
                      <a:pt x="5206" y="12175"/>
                    </a:cubicBezTo>
                    <a:cubicBezTo>
                      <a:pt x="5236" y="12163"/>
                      <a:pt x="5283" y="12145"/>
                      <a:pt x="5325" y="12133"/>
                    </a:cubicBezTo>
                    <a:cubicBezTo>
                      <a:pt x="5325" y="12163"/>
                      <a:pt x="5331" y="12193"/>
                      <a:pt x="5331" y="12223"/>
                    </a:cubicBezTo>
                    <a:cubicBezTo>
                      <a:pt x="5367" y="12205"/>
                      <a:pt x="5420" y="12199"/>
                      <a:pt x="5432" y="12169"/>
                    </a:cubicBezTo>
                    <a:cubicBezTo>
                      <a:pt x="5462" y="12092"/>
                      <a:pt x="5480" y="12002"/>
                      <a:pt x="5498" y="11925"/>
                    </a:cubicBezTo>
                    <a:cubicBezTo>
                      <a:pt x="5468" y="11865"/>
                      <a:pt x="5355" y="11853"/>
                      <a:pt x="5402" y="11770"/>
                    </a:cubicBezTo>
                    <a:cubicBezTo>
                      <a:pt x="5420" y="11722"/>
                      <a:pt x="5474" y="11686"/>
                      <a:pt x="5522" y="11668"/>
                    </a:cubicBezTo>
                    <a:cubicBezTo>
                      <a:pt x="5563" y="11656"/>
                      <a:pt x="5617" y="11668"/>
                      <a:pt x="5671" y="11674"/>
                    </a:cubicBezTo>
                    <a:cubicBezTo>
                      <a:pt x="5713" y="11603"/>
                      <a:pt x="5653" y="11585"/>
                      <a:pt x="5611" y="11549"/>
                    </a:cubicBezTo>
                    <a:cubicBezTo>
                      <a:pt x="5546" y="11489"/>
                      <a:pt x="5575" y="11364"/>
                      <a:pt x="5653" y="11370"/>
                    </a:cubicBezTo>
                    <a:close/>
                    <a:moveTo>
                      <a:pt x="7078" y="14733"/>
                    </a:moveTo>
                    <a:cubicBezTo>
                      <a:pt x="7048" y="14691"/>
                      <a:pt x="7018" y="14655"/>
                      <a:pt x="6982" y="14614"/>
                    </a:cubicBezTo>
                    <a:cubicBezTo>
                      <a:pt x="6988" y="14602"/>
                      <a:pt x="7000" y="14596"/>
                      <a:pt x="7006" y="14584"/>
                    </a:cubicBezTo>
                    <a:cubicBezTo>
                      <a:pt x="7060" y="14602"/>
                      <a:pt x="7114" y="14619"/>
                      <a:pt x="7185" y="14637"/>
                    </a:cubicBezTo>
                    <a:cubicBezTo>
                      <a:pt x="7143" y="14679"/>
                      <a:pt x="7114" y="14697"/>
                      <a:pt x="7078" y="14733"/>
                    </a:cubicBezTo>
                    <a:close/>
                    <a:moveTo>
                      <a:pt x="7280" y="15216"/>
                    </a:moveTo>
                    <a:cubicBezTo>
                      <a:pt x="7209" y="15228"/>
                      <a:pt x="7179" y="15192"/>
                      <a:pt x="7191" y="15102"/>
                    </a:cubicBezTo>
                    <a:cubicBezTo>
                      <a:pt x="7221" y="15138"/>
                      <a:pt x="7251" y="15180"/>
                      <a:pt x="7280" y="15216"/>
                    </a:cubicBezTo>
                    <a:close/>
                    <a:moveTo>
                      <a:pt x="7406" y="15234"/>
                    </a:moveTo>
                    <a:cubicBezTo>
                      <a:pt x="7418" y="15234"/>
                      <a:pt x="7430" y="15251"/>
                      <a:pt x="7453" y="15263"/>
                    </a:cubicBezTo>
                    <a:cubicBezTo>
                      <a:pt x="7430" y="15281"/>
                      <a:pt x="7418" y="15299"/>
                      <a:pt x="7406" y="15299"/>
                    </a:cubicBezTo>
                    <a:cubicBezTo>
                      <a:pt x="7388" y="15293"/>
                      <a:pt x="7376" y="15275"/>
                      <a:pt x="7358" y="15257"/>
                    </a:cubicBezTo>
                    <a:cubicBezTo>
                      <a:pt x="7376" y="15251"/>
                      <a:pt x="7388" y="15234"/>
                      <a:pt x="7406" y="15234"/>
                    </a:cubicBezTo>
                    <a:close/>
                    <a:moveTo>
                      <a:pt x="6255" y="14763"/>
                    </a:moveTo>
                    <a:cubicBezTo>
                      <a:pt x="6189" y="14774"/>
                      <a:pt x="6160" y="14774"/>
                      <a:pt x="6100" y="14780"/>
                    </a:cubicBezTo>
                    <a:cubicBezTo>
                      <a:pt x="6118" y="14739"/>
                      <a:pt x="6130" y="14715"/>
                      <a:pt x="6154" y="14667"/>
                    </a:cubicBezTo>
                    <a:cubicBezTo>
                      <a:pt x="6195" y="14703"/>
                      <a:pt x="6213" y="14727"/>
                      <a:pt x="6255" y="14763"/>
                    </a:cubicBezTo>
                    <a:close/>
                    <a:moveTo>
                      <a:pt x="4496" y="14470"/>
                    </a:moveTo>
                    <a:cubicBezTo>
                      <a:pt x="4502" y="14458"/>
                      <a:pt x="4538" y="14453"/>
                      <a:pt x="4556" y="14458"/>
                    </a:cubicBezTo>
                    <a:cubicBezTo>
                      <a:pt x="4616" y="14470"/>
                      <a:pt x="4610" y="14512"/>
                      <a:pt x="4592" y="14560"/>
                    </a:cubicBezTo>
                    <a:cubicBezTo>
                      <a:pt x="4592" y="14566"/>
                      <a:pt x="4592" y="14566"/>
                      <a:pt x="4574" y="14614"/>
                    </a:cubicBezTo>
                    <a:cubicBezTo>
                      <a:pt x="4562" y="14566"/>
                      <a:pt x="4550" y="14548"/>
                      <a:pt x="4556" y="14536"/>
                    </a:cubicBezTo>
                    <a:cubicBezTo>
                      <a:pt x="4574" y="14470"/>
                      <a:pt x="4466" y="14536"/>
                      <a:pt x="4496" y="14470"/>
                    </a:cubicBezTo>
                    <a:close/>
                    <a:moveTo>
                      <a:pt x="4216" y="13385"/>
                    </a:moveTo>
                    <a:cubicBezTo>
                      <a:pt x="4174" y="13379"/>
                      <a:pt x="4133" y="13373"/>
                      <a:pt x="4073" y="13367"/>
                    </a:cubicBezTo>
                    <a:cubicBezTo>
                      <a:pt x="4121" y="13314"/>
                      <a:pt x="4162" y="13266"/>
                      <a:pt x="4198" y="13212"/>
                    </a:cubicBezTo>
                    <a:cubicBezTo>
                      <a:pt x="4240" y="13165"/>
                      <a:pt x="4270" y="13117"/>
                      <a:pt x="4305" y="13069"/>
                    </a:cubicBezTo>
                    <a:cubicBezTo>
                      <a:pt x="4335" y="13135"/>
                      <a:pt x="4305" y="13242"/>
                      <a:pt x="4216" y="13385"/>
                    </a:cubicBezTo>
                    <a:close/>
                    <a:moveTo>
                      <a:pt x="4109" y="13791"/>
                    </a:moveTo>
                    <a:cubicBezTo>
                      <a:pt x="3966" y="13761"/>
                      <a:pt x="4043" y="13648"/>
                      <a:pt x="4013" y="13564"/>
                    </a:cubicBezTo>
                    <a:cubicBezTo>
                      <a:pt x="4073" y="13552"/>
                      <a:pt x="4109" y="13546"/>
                      <a:pt x="4150" y="13540"/>
                    </a:cubicBezTo>
                    <a:cubicBezTo>
                      <a:pt x="4133" y="13624"/>
                      <a:pt x="4121" y="13707"/>
                      <a:pt x="4109" y="13791"/>
                    </a:cubicBezTo>
                    <a:close/>
                    <a:moveTo>
                      <a:pt x="4550" y="15293"/>
                    </a:moveTo>
                    <a:cubicBezTo>
                      <a:pt x="4556" y="15341"/>
                      <a:pt x="4526" y="15353"/>
                      <a:pt x="4466" y="15341"/>
                    </a:cubicBezTo>
                    <a:cubicBezTo>
                      <a:pt x="4508" y="15317"/>
                      <a:pt x="4526" y="15305"/>
                      <a:pt x="4550" y="15293"/>
                    </a:cubicBezTo>
                    <a:close/>
                    <a:moveTo>
                      <a:pt x="4121" y="13105"/>
                    </a:moveTo>
                    <a:cubicBezTo>
                      <a:pt x="4139" y="13081"/>
                      <a:pt x="4162" y="13051"/>
                      <a:pt x="4180" y="13028"/>
                    </a:cubicBezTo>
                    <a:cubicBezTo>
                      <a:pt x="4186" y="13022"/>
                      <a:pt x="4222" y="13051"/>
                      <a:pt x="4222" y="13051"/>
                    </a:cubicBezTo>
                    <a:cubicBezTo>
                      <a:pt x="4210" y="13081"/>
                      <a:pt x="4192" y="13111"/>
                      <a:pt x="4174" y="13141"/>
                    </a:cubicBezTo>
                    <a:cubicBezTo>
                      <a:pt x="4156" y="13129"/>
                      <a:pt x="4139" y="13117"/>
                      <a:pt x="4121" y="13105"/>
                    </a:cubicBezTo>
                    <a:close/>
                    <a:moveTo>
                      <a:pt x="4395" y="12622"/>
                    </a:moveTo>
                    <a:cubicBezTo>
                      <a:pt x="4395" y="12622"/>
                      <a:pt x="4401" y="12616"/>
                      <a:pt x="4401" y="12610"/>
                    </a:cubicBezTo>
                    <a:cubicBezTo>
                      <a:pt x="4407" y="12509"/>
                      <a:pt x="4395" y="12402"/>
                      <a:pt x="4514" y="12348"/>
                    </a:cubicBezTo>
                    <a:cubicBezTo>
                      <a:pt x="4478" y="12437"/>
                      <a:pt x="4496" y="12551"/>
                      <a:pt x="4401" y="12610"/>
                    </a:cubicBezTo>
                    <a:lnTo>
                      <a:pt x="4401" y="12622"/>
                    </a:lnTo>
                    <a:cubicBezTo>
                      <a:pt x="4401" y="12622"/>
                      <a:pt x="4401" y="12622"/>
                      <a:pt x="4401" y="12622"/>
                    </a:cubicBezTo>
                    <a:cubicBezTo>
                      <a:pt x="4425" y="12676"/>
                      <a:pt x="4449" y="12724"/>
                      <a:pt x="4478" y="12783"/>
                    </a:cubicBezTo>
                    <a:cubicBezTo>
                      <a:pt x="4431" y="12813"/>
                      <a:pt x="4383" y="12843"/>
                      <a:pt x="4305" y="12891"/>
                    </a:cubicBezTo>
                    <a:cubicBezTo>
                      <a:pt x="4305" y="12789"/>
                      <a:pt x="4305" y="12718"/>
                      <a:pt x="4305" y="12640"/>
                    </a:cubicBezTo>
                    <a:cubicBezTo>
                      <a:pt x="4341" y="12634"/>
                      <a:pt x="4371" y="12628"/>
                      <a:pt x="4401" y="12622"/>
                    </a:cubicBezTo>
                    <a:lnTo>
                      <a:pt x="4395" y="12622"/>
                    </a:lnTo>
                    <a:close/>
                    <a:moveTo>
                      <a:pt x="4943" y="13141"/>
                    </a:moveTo>
                    <a:close/>
                    <a:moveTo>
                      <a:pt x="4860" y="12825"/>
                    </a:moveTo>
                    <a:cubicBezTo>
                      <a:pt x="4902" y="12902"/>
                      <a:pt x="4926" y="12944"/>
                      <a:pt x="4949" y="12992"/>
                    </a:cubicBezTo>
                    <a:cubicBezTo>
                      <a:pt x="4896" y="12974"/>
                      <a:pt x="4866" y="12920"/>
                      <a:pt x="4860" y="12825"/>
                    </a:cubicBezTo>
                    <a:close/>
                    <a:moveTo>
                      <a:pt x="5009" y="12628"/>
                    </a:moveTo>
                    <a:cubicBezTo>
                      <a:pt x="5021" y="12598"/>
                      <a:pt x="5033" y="12575"/>
                      <a:pt x="5045" y="12545"/>
                    </a:cubicBezTo>
                    <a:cubicBezTo>
                      <a:pt x="5051" y="12551"/>
                      <a:pt x="5057" y="12551"/>
                      <a:pt x="5069" y="12551"/>
                    </a:cubicBezTo>
                    <a:cubicBezTo>
                      <a:pt x="5057" y="12580"/>
                      <a:pt x="5051" y="12610"/>
                      <a:pt x="5045" y="12640"/>
                    </a:cubicBezTo>
                    <a:cubicBezTo>
                      <a:pt x="5033" y="12634"/>
                      <a:pt x="5021" y="12634"/>
                      <a:pt x="5009" y="12628"/>
                    </a:cubicBezTo>
                    <a:close/>
                    <a:moveTo>
                      <a:pt x="4848" y="11472"/>
                    </a:moveTo>
                    <a:cubicBezTo>
                      <a:pt x="4759" y="11418"/>
                      <a:pt x="4794" y="11346"/>
                      <a:pt x="4824" y="11251"/>
                    </a:cubicBezTo>
                    <a:cubicBezTo>
                      <a:pt x="4902" y="11334"/>
                      <a:pt x="4949" y="11388"/>
                      <a:pt x="4848" y="11472"/>
                    </a:cubicBezTo>
                    <a:close/>
                    <a:moveTo>
                      <a:pt x="5182" y="10840"/>
                    </a:moveTo>
                    <a:cubicBezTo>
                      <a:pt x="5247" y="10822"/>
                      <a:pt x="5325" y="10852"/>
                      <a:pt x="5397" y="10863"/>
                    </a:cubicBezTo>
                    <a:cubicBezTo>
                      <a:pt x="5397" y="10875"/>
                      <a:pt x="5397" y="10887"/>
                      <a:pt x="5391" y="10899"/>
                    </a:cubicBezTo>
                    <a:cubicBezTo>
                      <a:pt x="5307" y="10935"/>
                      <a:pt x="5224" y="10971"/>
                      <a:pt x="5134" y="11012"/>
                    </a:cubicBezTo>
                    <a:cubicBezTo>
                      <a:pt x="5164" y="11072"/>
                      <a:pt x="5182" y="11114"/>
                      <a:pt x="5212" y="11179"/>
                    </a:cubicBezTo>
                    <a:cubicBezTo>
                      <a:pt x="5146" y="11156"/>
                      <a:pt x="5110" y="11138"/>
                      <a:pt x="5057" y="11120"/>
                    </a:cubicBezTo>
                    <a:cubicBezTo>
                      <a:pt x="5057" y="11185"/>
                      <a:pt x="5057" y="11245"/>
                      <a:pt x="5051" y="11299"/>
                    </a:cubicBezTo>
                    <a:cubicBezTo>
                      <a:pt x="4961" y="11215"/>
                      <a:pt x="4943" y="11090"/>
                      <a:pt x="5027" y="10971"/>
                    </a:cubicBezTo>
                    <a:cubicBezTo>
                      <a:pt x="5063" y="10917"/>
                      <a:pt x="5122" y="10857"/>
                      <a:pt x="5182" y="10840"/>
                    </a:cubicBezTo>
                    <a:close/>
                    <a:moveTo>
                      <a:pt x="4502" y="10148"/>
                    </a:moveTo>
                    <a:cubicBezTo>
                      <a:pt x="4526" y="10214"/>
                      <a:pt x="4544" y="10255"/>
                      <a:pt x="4562" y="10297"/>
                    </a:cubicBezTo>
                    <a:cubicBezTo>
                      <a:pt x="4550" y="10297"/>
                      <a:pt x="4532" y="10303"/>
                      <a:pt x="4532" y="10303"/>
                    </a:cubicBezTo>
                    <a:cubicBezTo>
                      <a:pt x="4514" y="10261"/>
                      <a:pt x="4419" y="10243"/>
                      <a:pt x="4502" y="10148"/>
                    </a:cubicBezTo>
                    <a:close/>
                    <a:moveTo>
                      <a:pt x="4150" y="10285"/>
                    </a:moveTo>
                    <a:cubicBezTo>
                      <a:pt x="4162" y="10285"/>
                      <a:pt x="4180" y="10291"/>
                      <a:pt x="4180" y="10291"/>
                    </a:cubicBezTo>
                    <a:cubicBezTo>
                      <a:pt x="4174" y="10333"/>
                      <a:pt x="4162" y="10375"/>
                      <a:pt x="4150" y="10410"/>
                    </a:cubicBezTo>
                    <a:cubicBezTo>
                      <a:pt x="4145" y="10410"/>
                      <a:pt x="4133" y="10410"/>
                      <a:pt x="4127" y="10404"/>
                    </a:cubicBezTo>
                    <a:cubicBezTo>
                      <a:pt x="4133" y="10363"/>
                      <a:pt x="4139" y="10321"/>
                      <a:pt x="4150" y="10285"/>
                    </a:cubicBezTo>
                    <a:close/>
                    <a:moveTo>
                      <a:pt x="3632" y="10512"/>
                    </a:moveTo>
                    <a:cubicBezTo>
                      <a:pt x="3685" y="10524"/>
                      <a:pt x="3733" y="10530"/>
                      <a:pt x="3823" y="10547"/>
                    </a:cubicBezTo>
                    <a:cubicBezTo>
                      <a:pt x="3763" y="10595"/>
                      <a:pt x="3733" y="10637"/>
                      <a:pt x="3703" y="10631"/>
                    </a:cubicBezTo>
                    <a:cubicBezTo>
                      <a:pt x="3644" y="10625"/>
                      <a:pt x="3614" y="10577"/>
                      <a:pt x="3632" y="10512"/>
                    </a:cubicBezTo>
                    <a:close/>
                    <a:moveTo>
                      <a:pt x="2988" y="10816"/>
                    </a:moveTo>
                    <a:cubicBezTo>
                      <a:pt x="2994" y="10792"/>
                      <a:pt x="3048" y="10768"/>
                      <a:pt x="3077" y="10774"/>
                    </a:cubicBezTo>
                    <a:cubicBezTo>
                      <a:pt x="3143" y="10774"/>
                      <a:pt x="3173" y="10810"/>
                      <a:pt x="3131" y="10887"/>
                    </a:cubicBezTo>
                    <a:cubicBezTo>
                      <a:pt x="3119" y="10887"/>
                      <a:pt x="3101" y="10881"/>
                      <a:pt x="3083" y="10881"/>
                    </a:cubicBezTo>
                    <a:cubicBezTo>
                      <a:pt x="3042" y="10875"/>
                      <a:pt x="2976" y="10893"/>
                      <a:pt x="2988" y="10816"/>
                    </a:cubicBezTo>
                    <a:close/>
                    <a:moveTo>
                      <a:pt x="1915" y="11287"/>
                    </a:moveTo>
                    <a:cubicBezTo>
                      <a:pt x="2082" y="11382"/>
                      <a:pt x="2159" y="11203"/>
                      <a:pt x="2302" y="11191"/>
                    </a:cubicBezTo>
                    <a:cubicBezTo>
                      <a:pt x="2290" y="11138"/>
                      <a:pt x="2278" y="11102"/>
                      <a:pt x="2267" y="11066"/>
                    </a:cubicBezTo>
                    <a:cubicBezTo>
                      <a:pt x="2392" y="11024"/>
                      <a:pt x="2332" y="11132"/>
                      <a:pt x="2374" y="11162"/>
                    </a:cubicBezTo>
                    <a:cubicBezTo>
                      <a:pt x="2201" y="11269"/>
                      <a:pt x="2040" y="11364"/>
                      <a:pt x="1879" y="11460"/>
                    </a:cubicBezTo>
                    <a:cubicBezTo>
                      <a:pt x="1867" y="11454"/>
                      <a:pt x="1861" y="11448"/>
                      <a:pt x="1855" y="11436"/>
                    </a:cubicBezTo>
                    <a:cubicBezTo>
                      <a:pt x="1873" y="11388"/>
                      <a:pt x="1891" y="11340"/>
                      <a:pt x="1915" y="11293"/>
                    </a:cubicBezTo>
                    <a:close/>
                    <a:moveTo>
                      <a:pt x="1790" y="11865"/>
                    </a:moveTo>
                    <a:cubicBezTo>
                      <a:pt x="1796" y="11859"/>
                      <a:pt x="1813" y="11865"/>
                      <a:pt x="1843" y="11871"/>
                    </a:cubicBezTo>
                    <a:cubicBezTo>
                      <a:pt x="1807" y="11889"/>
                      <a:pt x="1784" y="11901"/>
                      <a:pt x="1766" y="11913"/>
                    </a:cubicBezTo>
                    <a:cubicBezTo>
                      <a:pt x="1772" y="11901"/>
                      <a:pt x="1778" y="11877"/>
                      <a:pt x="1790" y="11865"/>
                    </a:cubicBezTo>
                    <a:close/>
                    <a:moveTo>
                      <a:pt x="1426" y="11716"/>
                    </a:moveTo>
                    <a:cubicBezTo>
                      <a:pt x="1444" y="11740"/>
                      <a:pt x="1462" y="11770"/>
                      <a:pt x="1480" y="11799"/>
                    </a:cubicBezTo>
                    <a:lnTo>
                      <a:pt x="1444" y="11817"/>
                    </a:lnTo>
                    <a:cubicBezTo>
                      <a:pt x="1426" y="11788"/>
                      <a:pt x="1414" y="11764"/>
                      <a:pt x="1396" y="11734"/>
                    </a:cubicBezTo>
                    <a:close/>
                    <a:moveTo>
                      <a:pt x="1122" y="11668"/>
                    </a:moveTo>
                    <a:cubicBezTo>
                      <a:pt x="1104" y="11704"/>
                      <a:pt x="1080" y="11734"/>
                      <a:pt x="1056" y="11776"/>
                    </a:cubicBezTo>
                    <a:cubicBezTo>
                      <a:pt x="1026" y="11752"/>
                      <a:pt x="991" y="11728"/>
                      <a:pt x="931" y="11692"/>
                    </a:cubicBezTo>
                    <a:cubicBezTo>
                      <a:pt x="1015" y="11680"/>
                      <a:pt x="1068" y="11674"/>
                      <a:pt x="1122" y="11668"/>
                    </a:cubicBezTo>
                    <a:close/>
                    <a:moveTo>
                      <a:pt x="800" y="11871"/>
                    </a:moveTo>
                    <a:cubicBezTo>
                      <a:pt x="854" y="11895"/>
                      <a:pt x="907" y="11919"/>
                      <a:pt x="973" y="11954"/>
                    </a:cubicBezTo>
                    <a:cubicBezTo>
                      <a:pt x="943" y="11978"/>
                      <a:pt x="913" y="12002"/>
                      <a:pt x="883" y="12026"/>
                    </a:cubicBezTo>
                    <a:cubicBezTo>
                      <a:pt x="848" y="11978"/>
                      <a:pt x="812" y="11931"/>
                      <a:pt x="782" y="11889"/>
                    </a:cubicBezTo>
                    <a:lnTo>
                      <a:pt x="800" y="11871"/>
                    </a:lnTo>
                    <a:close/>
                    <a:moveTo>
                      <a:pt x="1497" y="14637"/>
                    </a:moveTo>
                    <a:cubicBezTo>
                      <a:pt x="1581" y="14554"/>
                      <a:pt x="1605" y="14584"/>
                      <a:pt x="1629" y="14667"/>
                    </a:cubicBezTo>
                    <a:cubicBezTo>
                      <a:pt x="1587" y="14655"/>
                      <a:pt x="1557" y="14649"/>
                      <a:pt x="1497" y="14637"/>
                    </a:cubicBezTo>
                    <a:close/>
                    <a:moveTo>
                      <a:pt x="1623" y="14435"/>
                    </a:moveTo>
                    <a:cubicBezTo>
                      <a:pt x="1605" y="14423"/>
                      <a:pt x="1575" y="14417"/>
                      <a:pt x="1569" y="14393"/>
                    </a:cubicBezTo>
                    <a:cubicBezTo>
                      <a:pt x="1557" y="14375"/>
                      <a:pt x="1569" y="14351"/>
                      <a:pt x="1575" y="14303"/>
                    </a:cubicBezTo>
                    <a:cubicBezTo>
                      <a:pt x="1605" y="14339"/>
                      <a:pt x="1623" y="14357"/>
                      <a:pt x="1629" y="14375"/>
                    </a:cubicBezTo>
                    <a:cubicBezTo>
                      <a:pt x="1635" y="14393"/>
                      <a:pt x="1629" y="14417"/>
                      <a:pt x="1623" y="14435"/>
                    </a:cubicBezTo>
                    <a:close/>
                    <a:moveTo>
                      <a:pt x="3077" y="15216"/>
                    </a:moveTo>
                    <a:cubicBezTo>
                      <a:pt x="3149" y="15192"/>
                      <a:pt x="3191" y="15174"/>
                      <a:pt x="3256" y="15150"/>
                    </a:cubicBezTo>
                    <a:cubicBezTo>
                      <a:pt x="3208" y="15198"/>
                      <a:pt x="3149" y="15222"/>
                      <a:pt x="3077" y="15216"/>
                    </a:cubicBezTo>
                    <a:close/>
                    <a:moveTo>
                      <a:pt x="3405" y="15210"/>
                    </a:moveTo>
                    <a:cubicBezTo>
                      <a:pt x="3399" y="15210"/>
                      <a:pt x="3393" y="15216"/>
                      <a:pt x="3381" y="15216"/>
                    </a:cubicBezTo>
                    <a:cubicBezTo>
                      <a:pt x="3369" y="15174"/>
                      <a:pt x="3358" y="15126"/>
                      <a:pt x="3346" y="15079"/>
                    </a:cubicBezTo>
                    <a:cubicBezTo>
                      <a:pt x="3352" y="15079"/>
                      <a:pt x="3364" y="15073"/>
                      <a:pt x="3369" y="15073"/>
                    </a:cubicBezTo>
                    <a:cubicBezTo>
                      <a:pt x="3381" y="15114"/>
                      <a:pt x="3393" y="15162"/>
                      <a:pt x="3405" y="15210"/>
                    </a:cubicBezTo>
                    <a:close/>
                    <a:moveTo>
                      <a:pt x="3024" y="14286"/>
                    </a:moveTo>
                    <a:cubicBezTo>
                      <a:pt x="3053" y="14339"/>
                      <a:pt x="3077" y="14387"/>
                      <a:pt x="3101" y="14441"/>
                    </a:cubicBezTo>
                    <a:cubicBezTo>
                      <a:pt x="2970" y="14435"/>
                      <a:pt x="2970" y="14429"/>
                      <a:pt x="2982" y="14244"/>
                    </a:cubicBezTo>
                    <a:cubicBezTo>
                      <a:pt x="2720" y="14160"/>
                      <a:pt x="2451" y="14077"/>
                      <a:pt x="2177" y="14047"/>
                    </a:cubicBezTo>
                    <a:cubicBezTo>
                      <a:pt x="2135" y="14041"/>
                      <a:pt x="2100" y="14017"/>
                      <a:pt x="2070" y="13993"/>
                    </a:cubicBezTo>
                    <a:cubicBezTo>
                      <a:pt x="2016" y="13964"/>
                      <a:pt x="1974" y="13916"/>
                      <a:pt x="1903" y="13946"/>
                    </a:cubicBezTo>
                    <a:cubicBezTo>
                      <a:pt x="1879" y="13958"/>
                      <a:pt x="1843" y="13928"/>
                      <a:pt x="1813" y="13910"/>
                    </a:cubicBezTo>
                    <a:cubicBezTo>
                      <a:pt x="1790" y="13898"/>
                      <a:pt x="1772" y="13874"/>
                      <a:pt x="1748" y="13874"/>
                    </a:cubicBezTo>
                    <a:cubicBezTo>
                      <a:pt x="1575" y="13856"/>
                      <a:pt x="1569" y="13856"/>
                      <a:pt x="1509" y="13701"/>
                    </a:cubicBezTo>
                    <a:cubicBezTo>
                      <a:pt x="1480" y="13719"/>
                      <a:pt x="1450" y="13737"/>
                      <a:pt x="1426" y="13755"/>
                    </a:cubicBezTo>
                    <a:cubicBezTo>
                      <a:pt x="1396" y="13773"/>
                      <a:pt x="1372" y="13791"/>
                      <a:pt x="1319" y="13827"/>
                    </a:cubicBezTo>
                    <a:cubicBezTo>
                      <a:pt x="1336" y="13761"/>
                      <a:pt x="1342" y="13719"/>
                      <a:pt x="1354" y="13683"/>
                    </a:cubicBezTo>
                    <a:cubicBezTo>
                      <a:pt x="1319" y="13642"/>
                      <a:pt x="1283" y="13588"/>
                      <a:pt x="1241" y="13540"/>
                    </a:cubicBezTo>
                    <a:cubicBezTo>
                      <a:pt x="1199" y="13499"/>
                      <a:pt x="1140" y="13469"/>
                      <a:pt x="1074" y="13415"/>
                    </a:cubicBezTo>
                    <a:cubicBezTo>
                      <a:pt x="1068" y="13415"/>
                      <a:pt x="1032" y="13427"/>
                      <a:pt x="997" y="13439"/>
                    </a:cubicBezTo>
                    <a:cubicBezTo>
                      <a:pt x="985" y="13427"/>
                      <a:pt x="973" y="13409"/>
                      <a:pt x="967" y="13397"/>
                    </a:cubicBezTo>
                    <a:cubicBezTo>
                      <a:pt x="961" y="13379"/>
                      <a:pt x="907" y="13284"/>
                      <a:pt x="883" y="13266"/>
                    </a:cubicBezTo>
                    <a:cubicBezTo>
                      <a:pt x="967" y="13159"/>
                      <a:pt x="1050" y="13057"/>
                      <a:pt x="1140" y="12950"/>
                    </a:cubicBezTo>
                    <a:cubicBezTo>
                      <a:pt x="1134" y="12885"/>
                      <a:pt x="1009" y="12867"/>
                      <a:pt x="1074" y="12783"/>
                    </a:cubicBezTo>
                    <a:cubicBezTo>
                      <a:pt x="1098" y="12753"/>
                      <a:pt x="1140" y="12741"/>
                      <a:pt x="1199" y="12747"/>
                    </a:cubicBezTo>
                    <a:cubicBezTo>
                      <a:pt x="1181" y="12771"/>
                      <a:pt x="1170" y="12801"/>
                      <a:pt x="1152" y="12831"/>
                    </a:cubicBezTo>
                    <a:cubicBezTo>
                      <a:pt x="1289" y="12849"/>
                      <a:pt x="1301" y="12837"/>
                      <a:pt x="1319" y="12718"/>
                    </a:cubicBezTo>
                    <a:cubicBezTo>
                      <a:pt x="1330" y="12652"/>
                      <a:pt x="1366" y="12598"/>
                      <a:pt x="1414" y="12563"/>
                    </a:cubicBezTo>
                    <a:cubicBezTo>
                      <a:pt x="1366" y="12521"/>
                      <a:pt x="1277" y="12485"/>
                      <a:pt x="1325" y="12396"/>
                    </a:cubicBezTo>
                    <a:cubicBezTo>
                      <a:pt x="1330" y="12378"/>
                      <a:pt x="1366" y="12378"/>
                      <a:pt x="1390" y="12372"/>
                    </a:cubicBezTo>
                    <a:lnTo>
                      <a:pt x="1390" y="12372"/>
                    </a:lnTo>
                    <a:lnTo>
                      <a:pt x="1390" y="12372"/>
                    </a:lnTo>
                    <a:lnTo>
                      <a:pt x="1390" y="12372"/>
                    </a:lnTo>
                    <a:lnTo>
                      <a:pt x="1390" y="12372"/>
                    </a:lnTo>
                    <a:lnTo>
                      <a:pt x="1384" y="12372"/>
                    </a:lnTo>
                    <a:cubicBezTo>
                      <a:pt x="1426" y="12360"/>
                      <a:pt x="1480" y="12366"/>
                      <a:pt x="1462" y="12294"/>
                    </a:cubicBezTo>
                    <a:cubicBezTo>
                      <a:pt x="1456" y="12253"/>
                      <a:pt x="1456" y="12205"/>
                      <a:pt x="1456" y="12139"/>
                    </a:cubicBezTo>
                    <a:cubicBezTo>
                      <a:pt x="1527" y="12217"/>
                      <a:pt x="1593" y="12282"/>
                      <a:pt x="1676" y="12366"/>
                    </a:cubicBezTo>
                    <a:cubicBezTo>
                      <a:pt x="1676" y="12294"/>
                      <a:pt x="1676" y="12253"/>
                      <a:pt x="1676" y="12211"/>
                    </a:cubicBezTo>
                    <a:cubicBezTo>
                      <a:pt x="1760" y="12181"/>
                      <a:pt x="1813" y="12121"/>
                      <a:pt x="1843" y="12038"/>
                    </a:cubicBezTo>
                    <a:cubicBezTo>
                      <a:pt x="1879" y="12092"/>
                      <a:pt x="1909" y="12145"/>
                      <a:pt x="1945" y="12205"/>
                    </a:cubicBezTo>
                    <a:cubicBezTo>
                      <a:pt x="2022" y="12115"/>
                      <a:pt x="2082" y="12032"/>
                      <a:pt x="2159" y="11943"/>
                    </a:cubicBezTo>
                    <a:cubicBezTo>
                      <a:pt x="2159" y="11937"/>
                      <a:pt x="2141" y="11907"/>
                      <a:pt x="2117" y="11871"/>
                    </a:cubicBezTo>
                    <a:cubicBezTo>
                      <a:pt x="2237" y="11829"/>
                      <a:pt x="2231" y="11960"/>
                      <a:pt x="2290" y="11984"/>
                    </a:cubicBezTo>
                    <a:cubicBezTo>
                      <a:pt x="2380" y="11883"/>
                      <a:pt x="2475" y="11841"/>
                      <a:pt x="2582" y="11859"/>
                    </a:cubicBezTo>
                    <a:cubicBezTo>
                      <a:pt x="2553" y="11811"/>
                      <a:pt x="2535" y="11770"/>
                      <a:pt x="2505" y="11722"/>
                    </a:cubicBezTo>
                    <a:cubicBezTo>
                      <a:pt x="2523" y="11716"/>
                      <a:pt x="2541" y="11716"/>
                      <a:pt x="2553" y="11710"/>
                    </a:cubicBezTo>
                    <a:cubicBezTo>
                      <a:pt x="2660" y="11674"/>
                      <a:pt x="2690" y="11656"/>
                      <a:pt x="2761" y="11686"/>
                    </a:cubicBezTo>
                    <a:cubicBezTo>
                      <a:pt x="2875" y="11722"/>
                      <a:pt x="2940" y="11650"/>
                      <a:pt x="3030" y="11609"/>
                    </a:cubicBezTo>
                    <a:cubicBezTo>
                      <a:pt x="3012" y="11579"/>
                      <a:pt x="3000" y="11549"/>
                      <a:pt x="2982" y="11519"/>
                    </a:cubicBezTo>
                    <a:cubicBezTo>
                      <a:pt x="3059" y="11483"/>
                      <a:pt x="3137" y="11442"/>
                      <a:pt x="3042" y="11346"/>
                    </a:cubicBezTo>
                    <a:cubicBezTo>
                      <a:pt x="3089" y="11340"/>
                      <a:pt x="3125" y="11334"/>
                      <a:pt x="3167" y="11323"/>
                    </a:cubicBezTo>
                    <a:cubicBezTo>
                      <a:pt x="3161" y="11364"/>
                      <a:pt x="3161" y="11394"/>
                      <a:pt x="3155" y="11472"/>
                    </a:cubicBezTo>
                    <a:cubicBezTo>
                      <a:pt x="3274" y="11311"/>
                      <a:pt x="3399" y="11382"/>
                      <a:pt x="3536" y="11406"/>
                    </a:cubicBezTo>
                    <a:cubicBezTo>
                      <a:pt x="3530" y="11334"/>
                      <a:pt x="3524" y="11275"/>
                      <a:pt x="3513" y="11215"/>
                    </a:cubicBezTo>
                    <a:cubicBezTo>
                      <a:pt x="3620" y="11150"/>
                      <a:pt x="3721" y="11132"/>
                      <a:pt x="3811" y="11263"/>
                    </a:cubicBezTo>
                    <a:cubicBezTo>
                      <a:pt x="3840" y="11215"/>
                      <a:pt x="3864" y="11173"/>
                      <a:pt x="3894" y="11132"/>
                    </a:cubicBezTo>
                    <a:cubicBezTo>
                      <a:pt x="3984" y="11126"/>
                      <a:pt x="4073" y="11120"/>
                      <a:pt x="4168" y="11114"/>
                    </a:cubicBezTo>
                    <a:cubicBezTo>
                      <a:pt x="4168" y="11102"/>
                      <a:pt x="4174" y="11090"/>
                      <a:pt x="4174" y="11078"/>
                    </a:cubicBezTo>
                    <a:cubicBezTo>
                      <a:pt x="4145" y="11060"/>
                      <a:pt x="4109" y="11036"/>
                      <a:pt x="4067" y="11012"/>
                    </a:cubicBezTo>
                    <a:cubicBezTo>
                      <a:pt x="4109" y="10971"/>
                      <a:pt x="4150" y="10941"/>
                      <a:pt x="4198" y="10893"/>
                    </a:cubicBezTo>
                    <a:cubicBezTo>
                      <a:pt x="4222" y="11018"/>
                      <a:pt x="4317" y="11012"/>
                      <a:pt x="4389" y="11042"/>
                    </a:cubicBezTo>
                    <a:cubicBezTo>
                      <a:pt x="4419" y="10983"/>
                      <a:pt x="4431" y="10929"/>
                      <a:pt x="4425" y="10881"/>
                    </a:cubicBezTo>
                    <a:cubicBezTo>
                      <a:pt x="4484" y="10863"/>
                      <a:pt x="4538" y="10846"/>
                      <a:pt x="4592" y="10834"/>
                    </a:cubicBezTo>
                    <a:cubicBezTo>
                      <a:pt x="4592" y="10834"/>
                      <a:pt x="4592" y="10828"/>
                      <a:pt x="4592" y="10828"/>
                    </a:cubicBezTo>
                    <a:cubicBezTo>
                      <a:pt x="4544" y="10828"/>
                      <a:pt x="4502" y="10816"/>
                      <a:pt x="4490" y="10756"/>
                    </a:cubicBezTo>
                    <a:cubicBezTo>
                      <a:pt x="4484" y="10714"/>
                      <a:pt x="4478" y="10667"/>
                      <a:pt x="4460" y="10583"/>
                    </a:cubicBezTo>
                    <a:cubicBezTo>
                      <a:pt x="4514" y="10685"/>
                      <a:pt x="4556" y="10756"/>
                      <a:pt x="4592" y="10828"/>
                    </a:cubicBezTo>
                    <a:lnTo>
                      <a:pt x="4604" y="10828"/>
                    </a:lnTo>
                    <a:cubicBezTo>
                      <a:pt x="4598" y="10828"/>
                      <a:pt x="4598" y="10828"/>
                      <a:pt x="4592" y="10828"/>
                    </a:cubicBezTo>
                    <a:cubicBezTo>
                      <a:pt x="4598" y="10834"/>
                      <a:pt x="4598" y="10834"/>
                      <a:pt x="4598" y="10834"/>
                    </a:cubicBezTo>
                    <a:cubicBezTo>
                      <a:pt x="4711" y="10863"/>
                      <a:pt x="4788" y="10822"/>
                      <a:pt x="4836" y="10702"/>
                    </a:cubicBezTo>
                    <a:cubicBezTo>
                      <a:pt x="4878" y="10768"/>
                      <a:pt x="5033" y="10714"/>
                      <a:pt x="5009" y="10852"/>
                    </a:cubicBezTo>
                    <a:cubicBezTo>
                      <a:pt x="4902" y="10834"/>
                      <a:pt x="4848" y="10869"/>
                      <a:pt x="4860" y="10953"/>
                    </a:cubicBezTo>
                    <a:cubicBezTo>
                      <a:pt x="4890" y="10965"/>
                      <a:pt x="4926" y="10977"/>
                      <a:pt x="4961" y="10995"/>
                    </a:cubicBezTo>
                    <a:cubicBezTo>
                      <a:pt x="4955" y="11007"/>
                      <a:pt x="4955" y="11024"/>
                      <a:pt x="4955" y="11036"/>
                    </a:cubicBezTo>
                    <a:cubicBezTo>
                      <a:pt x="4914" y="11036"/>
                      <a:pt x="4878" y="11036"/>
                      <a:pt x="4836" y="11036"/>
                    </a:cubicBezTo>
                    <a:cubicBezTo>
                      <a:pt x="4776" y="11012"/>
                      <a:pt x="4794" y="10875"/>
                      <a:pt x="4669" y="10935"/>
                    </a:cubicBezTo>
                    <a:cubicBezTo>
                      <a:pt x="4687" y="10971"/>
                      <a:pt x="4717" y="11007"/>
                      <a:pt x="4717" y="11036"/>
                    </a:cubicBezTo>
                    <a:cubicBezTo>
                      <a:pt x="4729" y="11156"/>
                      <a:pt x="4771" y="11275"/>
                      <a:pt x="4669" y="11382"/>
                    </a:cubicBezTo>
                    <a:cubicBezTo>
                      <a:pt x="4633" y="11424"/>
                      <a:pt x="4645" y="11507"/>
                      <a:pt x="4633" y="11579"/>
                    </a:cubicBezTo>
                    <a:cubicBezTo>
                      <a:pt x="4669" y="11609"/>
                      <a:pt x="4711" y="11644"/>
                      <a:pt x="4747" y="11674"/>
                    </a:cubicBezTo>
                    <a:cubicBezTo>
                      <a:pt x="4753" y="11674"/>
                      <a:pt x="4753" y="11674"/>
                      <a:pt x="4753" y="11674"/>
                    </a:cubicBezTo>
                    <a:cubicBezTo>
                      <a:pt x="4753" y="11674"/>
                      <a:pt x="4759" y="11674"/>
                      <a:pt x="4759" y="11674"/>
                    </a:cubicBezTo>
                    <a:cubicBezTo>
                      <a:pt x="4794" y="11650"/>
                      <a:pt x="4830" y="11615"/>
                      <a:pt x="4872" y="11603"/>
                    </a:cubicBezTo>
                    <a:cubicBezTo>
                      <a:pt x="4890" y="11597"/>
                      <a:pt x="4920" y="11627"/>
                      <a:pt x="4967" y="11656"/>
                    </a:cubicBezTo>
                    <a:cubicBezTo>
                      <a:pt x="4908" y="11674"/>
                      <a:pt x="4872" y="11680"/>
                      <a:pt x="4848" y="11686"/>
                    </a:cubicBezTo>
                    <a:cubicBezTo>
                      <a:pt x="4854" y="11758"/>
                      <a:pt x="4860" y="11823"/>
                      <a:pt x="4866" y="11895"/>
                    </a:cubicBezTo>
                    <a:cubicBezTo>
                      <a:pt x="4776" y="11889"/>
                      <a:pt x="4711" y="11883"/>
                      <a:pt x="4639" y="11883"/>
                    </a:cubicBezTo>
                    <a:cubicBezTo>
                      <a:pt x="4639" y="11883"/>
                      <a:pt x="4639" y="11883"/>
                      <a:pt x="4639" y="11883"/>
                    </a:cubicBezTo>
                    <a:cubicBezTo>
                      <a:pt x="4675" y="11949"/>
                      <a:pt x="4711" y="12014"/>
                      <a:pt x="4753" y="12074"/>
                    </a:cubicBezTo>
                    <a:cubicBezTo>
                      <a:pt x="4771" y="12098"/>
                      <a:pt x="4812" y="12098"/>
                      <a:pt x="4842" y="12109"/>
                    </a:cubicBezTo>
                    <a:cubicBezTo>
                      <a:pt x="4830" y="12151"/>
                      <a:pt x="4818" y="12193"/>
                      <a:pt x="4806" y="12247"/>
                    </a:cubicBezTo>
                    <a:cubicBezTo>
                      <a:pt x="4765" y="12235"/>
                      <a:pt x="4723" y="12235"/>
                      <a:pt x="4693" y="12217"/>
                    </a:cubicBezTo>
                    <a:cubicBezTo>
                      <a:pt x="4610" y="12157"/>
                      <a:pt x="4586" y="12008"/>
                      <a:pt x="4639" y="11883"/>
                    </a:cubicBezTo>
                    <a:cubicBezTo>
                      <a:pt x="4639" y="11883"/>
                      <a:pt x="4639" y="11883"/>
                      <a:pt x="4639" y="11883"/>
                    </a:cubicBezTo>
                    <a:lnTo>
                      <a:pt x="4639" y="11883"/>
                    </a:lnTo>
                    <a:cubicBezTo>
                      <a:pt x="4675" y="11853"/>
                      <a:pt x="4711" y="11817"/>
                      <a:pt x="4753" y="11794"/>
                    </a:cubicBezTo>
                    <a:cubicBezTo>
                      <a:pt x="4818" y="11752"/>
                      <a:pt x="4782" y="11716"/>
                      <a:pt x="4759" y="11674"/>
                    </a:cubicBezTo>
                    <a:cubicBezTo>
                      <a:pt x="4753" y="11674"/>
                      <a:pt x="4753" y="11674"/>
                      <a:pt x="4753" y="11680"/>
                    </a:cubicBezTo>
                    <a:cubicBezTo>
                      <a:pt x="4753" y="11674"/>
                      <a:pt x="4753" y="11674"/>
                      <a:pt x="4747" y="11674"/>
                    </a:cubicBezTo>
                    <a:cubicBezTo>
                      <a:pt x="4598" y="11734"/>
                      <a:pt x="4484" y="11841"/>
                      <a:pt x="4413" y="11990"/>
                    </a:cubicBezTo>
                    <a:cubicBezTo>
                      <a:pt x="4437" y="12038"/>
                      <a:pt x="4460" y="12086"/>
                      <a:pt x="4490" y="12145"/>
                    </a:cubicBezTo>
                    <a:cubicBezTo>
                      <a:pt x="4460" y="12139"/>
                      <a:pt x="4431" y="12133"/>
                      <a:pt x="4383" y="12121"/>
                    </a:cubicBezTo>
                    <a:cubicBezTo>
                      <a:pt x="4371" y="12187"/>
                      <a:pt x="4365" y="12253"/>
                      <a:pt x="4347" y="12318"/>
                    </a:cubicBezTo>
                    <a:cubicBezTo>
                      <a:pt x="4335" y="12372"/>
                      <a:pt x="4359" y="12449"/>
                      <a:pt x="4270" y="12461"/>
                    </a:cubicBezTo>
                    <a:cubicBezTo>
                      <a:pt x="4264" y="12467"/>
                      <a:pt x="4252" y="12479"/>
                      <a:pt x="4246" y="12491"/>
                    </a:cubicBezTo>
                    <a:cubicBezTo>
                      <a:pt x="4210" y="12598"/>
                      <a:pt x="4228" y="12735"/>
                      <a:pt x="4109" y="12807"/>
                    </a:cubicBezTo>
                    <a:cubicBezTo>
                      <a:pt x="4174" y="12885"/>
                      <a:pt x="4079" y="12920"/>
                      <a:pt x="4067" y="12974"/>
                    </a:cubicBezTo>
                    <a:cubicBezTo>
                      <a:pt x="4049" y="13040"/>
                      <a:pt x="4037" y="13105"/>
                      <a:pt x="4031" y="13171"/>
                    </a:cubicBezTo>
                    <a:cubicBezTo>
                      <a:pt x="4025" y="13206"/>
                      <a:pt x="4037" y="13242"/>
                      <a:pt x="4043" y="13284"/>
                    </a:cubicBezTo>
                    <a:cubicBezTo>
                      <a:pt x="4019" y="13290"/>
                      <a:pt x="3984" y="13302"/>
                      <a:pt x="3942" y="13314"/>
                    </a:cubicBezTo>
                    <a:cubicBezTo>
                      <a:pt x="3966" y="13403"/>
                      <a:pt x="3978" y="13493"/>
                      <a:pt x="3876" y="13546"/>
                    </a:cubicBezTo>
                    <a:cubicBezTo>
                      <a:pt x="3864" y="13558"/>
                      <a:pt x="3846" y="13582"/>
                      <a:pt x="3846" y="13594"/>
                    </a:cubicBezTo>
                    <a:cubicBezTo>
                      <a:pt x="3882" y="13743"/>
                      <a:pt x="3757" y="13850"/>
                      <a:pt x="3739" y="13987"/>
                    </a:cubicBezTo>
                    <a:cubicBezTo>
                      <a:pt x="3721" y="14113"/>
                      <a:pt x="3668" y="14232"/>
                      <a:pt x="3524" y="14274"/>
                    </a:cubicBezTo>
                    <a:cubicBezTo>
                      <a:pt x="3477" y="14286"/>
                      <a:pt x="3417" y="14268"/>
                      <a:pt x="3364" y="14262"/>
                    </a:cubicBezTo>
                    <a:cubicBezTo>
                      <a:pt x="3256" y="14256"/>
                      <a:pt x="3149" y="14214"/>
                      <a:pt x="3030" y="14280"/>
                    </a:cubicBezTo>
                    <a:close/>
                    <a:moveTo>
                      <a:pt x="4443" y="15436"/>
                    </a:moveTo>
                    <a:cubicBezTo>
                      <a:pt x="4341" y="15490"/>
                      <a:pt x="4335" y="15406"/>
                      <a:pt x="4317" y="15341"/>
                    </a:cubicBezTo>
                    <a:cubicBezTo>
                      <a:pt x="4359" y="15371"/>
                      <a:pt x="4401" y="15406"/>
                      <a:pt x="4443" y="15436"/>
                    </a:cubicBezTo>
                    <a:close/>
                    <a:moveTo>
                      <a:pt x="3793" y="15424"/>
                    </a:moveTo>
                    <a:cubicBezTo>
                      <a:pt x="3781" y="15430"/>
                      <a:pt x="3769" y="15436"/>
                      <a:pt x="3757" y="15442"/>
                    </a:cubicBezTo>
                    <a:cubicBezTo>
                      <a:pt x="3721" y="15400"/>
                      <a:pt x="3685" y="15359"/>
                      <a:pt x="3650" y="15317"/>
                    </a:cubicBezTo>
                    <a:cubicBezTo>
                      <a:pt x="3721" y="15269"/>
                      <a:pt x="3769" y="15305"/>
                      <a:pt x="3793" y="15424"/>
                    </a:cubicBezTo>
                    <a:close/>
                    <a:moveTo>
                      <a:pt x="5289" y="19586"/>
                    </a:moveTo>
                    <a:cubicBezTo>
                      <a:pt x="5170" y="19526"/>
                      <a:pt x="5021" y="19514"/>
                      <a:pt x="4997" y="19329"/>
                    </a:cubicBezTo>
                    <a:cubicBezTo>
                      <a:pt x="5069" y="19335"/>
                      <a:pt x="5134" y="19341"/>
                      <a:pt x="5236" y="19347"/>
                    </a:cubicBezTo>
                    <a:cubicBezTo>
                      <a:pt x="5206" y="19395"/>
                      <a:pt x="5188" y="19419"/>
                      <a:pt x="5164" y="19455"/>
                    </a:cubicBezTo>
                    <a:cubicBezTo>
                      <a:pt x="5236" y="19467"/>
                      <a:pt x="5319" y="19478"/>
                      <a:pt x="5289" y="19586"/>
                    </a:cubicBezTo>
                    <a:close/>
                    <a:moveTo>
                      <a:pt x="6225" y="19699"/>
                    </a:moveTo>
                    <a:cubicBezTo>
                      <a:pt x="6160" y="19604"/>
                      <a:pt x="6112" y="19538"/>
                      <a:pt x="6046" y="19449"/>
                    </a:cubicBezTo>
                    <a:cubicBezTo>
                      <a:pt x="6130" y="19472"/>
                      <a:pt x="6183" y="19490"/>
                      <a:pt x="6219" y="19502"/>
                    </a:cubicBezTo>
                    <a:cubicBezTo>
                      <a:pt x="6219" y="19562"/>
                      <a:pt x="6219" y="19616"/>
                      <a:pt x="6225" y="19699"/>
                    </a:cubicBezTo>
                    <a:close/>
                    <a:moveTo>
                      <a:pt x="5969" y="19246"/>
                    </a:moveTo>
                    <a:cubicBezTo>
                      <a:pt x="5969" y="19234"/>
                      <a:pt x="5975" y="19222"/>
                      <a:pt x="5975" y="19210"/>
                    </a:cubicBezTo>
                    <a:cubicBezTo>
                      <a:pt x="6011" y="19216"/>
                      <a:pt x="6052" y="19222"/>
                      <a:pt x="6088" y="19228"/>
                    </a:cubicBezTo>
                    <a:cubicBezTo>
                      <a:pt x="6088" y="19240"/>
                      <a:pt x="6082" y="19258"/>
                      <a:pt x="6076" y="19270"/>
                    </a:cubicBezTo>
                    <a:cubicBezTo>
                      <a:pt x="6040" y="19264"/>
                      <a:pt x="6005" y="19252"/>
                      <a:pt x="5969" y="19246"/>
                    </a:cubicBezTo>
                    <a:close/>
                    <a:moveTo>
                      <a:pt x="6589" y="19288"/>
                    </a:moveTo>
                    <a:cubicBezTo>
                      <a:pt x="6595" y="19276"/>
                      <a:pt x="6607" y="19270"/>
                      <a:pt x="6613" y="19258"/>
                    </a:cubicBezTo>
                    <a:cubicBezTo>
                      <a:pt x="6649" y="19282"/>
                      <a:pt x="6690" y="19312"/>
                      <a:pt x="6726" y="19335"/>
                    </a:cubicBezTo>
                    <a:cubicBezTo>
                      <a:pt x="6619" y="19395"/>
                      <a:pt x="6643" y="19300"/>
                      <a:pt x="6589" y="19288"/>
                    </a:cubicBezTo>
                    <a:close/>
                    <a:moveTo>
                      <a:pt x="6845" y="19610"/>
                    </a:moveTo>
                    <a:cubicBezTo>
                      <a:pt x="6798" y="19586"/>
                      <a:pt x="6750" y="19568"/>
                      <a:pt x="6708" y="19544"/>
                    </a:cubicBezTo>
                    <a:cubicBezTo>
                      <a:pt x="6708" y="19532"/>
                      <a:pt x="6708" y="19520"/>
                      <a:pt x="6714" y="19508"/>
                    </a:cubicBezTo>
                    <a:cubicBezTo>
                      <a:pt x="6762" y="19508"/>
                      <a:pt x="6815" y="19508"/>
                      <a:pt x="6869" y="19508"/>
                    </a:cubicBezTo>
                    <a:cubicBezTo>
                      <a:pt x="6863" y="19550"/>
                      <a:pt x="6857" y="19574"/>
                      <a:pt x="6845" y="19610"/>
                    </a:cubicBezTo>
                    <a:close/>
                    <a:moveTo>
                      <a:pt x="6720" y="19252"/>
                    </a:moveTo>
                    <a:cubicBezTo>
                      <a:pt x="6774" y="19222"/>
                      <a:pt x="6815" y="19198"/>
                      <a:pt x="6851" y="19180"/>
                    </a:cubicBezTo>
                    <a:cubicBezTo>
                      <a:pt x="6839" y="19246"/>
                      <a:pt x="6821" y="19306"/>
                      <a:pt x="6720" y="19252"/>
                    </a:cubicBezTo>
                    <a:close/>
                    <a:moveTo>
                      <a:pt x="6809" y="18978"/>
                    </a:moveTo>
                    <a:cubicBezTo>
                      <a:pt x="6786" y="18984"/>
                      <a:pt x="6768" y="19025"/>
                      <a:pt x="6744" y="19061"/>
                    </a:cubicBezTo>
                    <a:cubicBezTo>
                      <a:pt x="6696" y="19025"/>
                      <a:pt x="6649" y="18990"/>
                      <a:pt x="6595" y="18948"/>
                    </a:cubicBezTo>
                    <a:cubicBezTo>
                      <a:pt x="6702" y="18793"/>
                      <a:pt x="6827" y="18948"/>
                      <a:pt x="6959" y="18882"/>
                    </a:cubicBezTo>
                    <a:cubicBezTo>
                      <a:pt x="6935" y="18954"/>
                      <a:pt x="6923" y="18984"/>
                      <a:pt x="6911" y="19019"/>
                    </a:cubicBezTo>
                    <a:cubicBezTo>
                      <a:pt x="6875" y="19007"/>
                      <a:pt x="6839" y="18978"/>
                      <a:pt x="6809" y="18978"/>
                    </a:cubicBezTo>
                    <a:close/>
                    <a:moveTo>
                      <a:pt x="7149" y="19270"/>
                    </a:moveTo>
                    <a:cubicBezTo>
                      <a:pt x="7120" y="19282"/>
                      <a:pt x="7096" y="19294"/>
                      <a:pt x="7066" y="19306"/>
                    </a:cubicBezTo>
                    <a:cubicBezTo>
                      <a:pt x="7060" y="19282"/>
                      <a:pt x="7054" y="19264"/>
                      <a:pt x="7048" y="19240"/>
                    </a:cubicBezTo>
                    <a:cubicBezTo>
                      <a:pt x="7078" y="19234"/>
                      <a:pt x="7108" y="19228"/>
                      <a:pt x="7137" y="19222"/>
                    </a:cubicBezTo>
                    <a:cubicBezTo>
                      <a:pt x="7143" y="19240"/>
                      <a:pt x="7143" y="19252"/>
                      <a:pt x="7149" y="19270"/>
                    </a:cubicBezTo>
                    <a:close/>
                    <a:moveTo>
                      <a:pt x="7507" y="19168"/>
                    </a:moveTo>
                    <a:cubicBezTo>
                      <a:pt x="7591" y="19127"/>
                      <a:pt x="7632" y="19156"/>
                      <a:pt x="7662" y="19216"/>
                    </a:cubicBezTo>
                    <a:cubicBezTo>
                      <a:pt x="7668" y="19228"/>
                      <a:pt x="7650" y="19252"/>
                      <a:pt x="7638" y="19258"/>
                    </a:cubicBezTo>
                    <a:cubicBezTo>
                      <a:pt x="7561" y="19294"/>
                      <a:pt x="7531" y="19246"/>
                      <a:pt x="7507" y="19168"/>
                    </a:cubicBezTo>
                    <a:close/>
                    <a:moveTo>
                      <a:pt x="7716" y="19502"/>
                    </a:moveTo>
                    <a:cubicBezTo>
                      <a:pt x="7698" y="19484"/>
                      <a:pt x="7686" y="19461"/>
                      <a:pt x="7650" y="19407"/>
                    </a:cubicBezTo>
                    <a:cubicBezTo>
                      <a:pt x="7716" y="19437"/>
                      <a:pt x="7740" y="19443"/>
                      <a:pt x="7763" y="19455"/>
                    </a:cubicBezTo>
                    <a:cubicBezTo>
                      <a:pt x="7746" y="19472"/>
                      <a:pt x="7728" y="19484"/>
                      <a:pt x="7716" y="19502"/>
                    </a:cubicBezTo>
                    <a:close/>
                    <a:moveTo>
                      <a:pt x="9880" y="17934"/>
                    </a:moveTo>
                    <a:cubicBezTo>
                      <a:pt x="9868" y="17863"/>
                      <a:pt x="9862" y="17815"/>
                      <a:pt x="9856" y="17755"/>
                    </a:cubicBezTo>
                    <a:cubicBezTo>
                      <a:pt x="9904" y="17773"/>
                      <a:pt x="9934" y="17785"/>
                      <a:pt x="9999" y="17803"/>
                    </a:cubicBezTo>
                    <a:cubicBezTo>
                      <a:pt x="9951" y="17857"/>
                      <a:pt x="9922" y="17887"/>
                      <a:pt x="9880" y="17934"/>
                    </a:cubicBezTo>
                    <a:close/>
                    <a:moveTo>
                      <a:pt x="9957" y="17648"/>
                    </a:moveTo>
                    <a:cubicBezTo>
                      <a:pt x="9904" y="17624"/>
                      <a:pt x="9832" y="17589"/>
                      <a:pt x="9767" y="17547"/>
                    </a:cubicBezTo>
                    <a:cubicBezTo>
                      <a:pt x="9749" y="17553"/>
                      <a:pt x="9713" y="17565"/>
                      <a:pt x="9719" y="17565"/>
                    </a:cubicBezTo>
                    <a:cubicBezTo>
                      <a:pt x="9737" y="17642"/>
                      <a:pt x="9755" y="17714"/>
                      <a:pt x="9779" y="17791"/>
                    </a:cubicBezTo>
                    <a:cubicBezTo>
                      <a:pt x="9749" y="17839"/>
                      <a:pt x="9719" y="17904"/>
                      <a:pt x="9677" y="17952"/>
                    </a:cubicBezTo>
                    <a:cubicBezTo>
                      <a:pt x="9641" y="17994"/>
                      <a:pt x="9594" y="18036"/>
                      <a:pt x="9540" y="18054"/>
                    </a:cubicBezTo>
                    <a:cubicBezTo>
                      <a:pt x="9498" y="18065"/>
                      <a:pt x="9474" y="18059"/>
                      <a:pt x="9474" y="18113"/>
                    </a:cubicBezTo>
                    <a:cubicBezTo>
                      <a:pt x="9474" y="18119"/>
                      <a:pt x="9445" y="18137"/>
                      <a:pt x="9427" y="18137"/>
                    </a:cubicBezTo>
                    <a:cubicBezTo>
                      <a:pt x="9397" y="18143"/>
                      <a:pt x="9361" y="18137"/>
                      <a:pt x="9325" y="18143"/>
                    </a:cubicBezTo>
                    <a:cubicBezTo>
                      <a:pt x="9278" y="18149"/>
                      <a:pt x="9272" y="18173"/>
                      <a:pt x="9302" y="18215"/>
                    </a:cubicBezTo>
                    <a:cubicBezTo>
                      <a:pt x="9302" y="18215"/>
                      <a:pt x="9290" y="18226"/>
                      <a:pt x="9290" y="18226"/>
                    </a:cubicBezTo>
                    <a:cubicBezTo>
                      <a:pt x="9170" y="18143"/>
                      <a:pt x="9129" y="18280"/>
                      <a:pt x="9057" y="18322"/>
                    </a:cubicBezTo>
                    <a:cubicBezTo>
                      <a:pt x="8974" y="18370"/>
                      <a:pt x="8944" y="18262"/>
                      <a:pt x="8878" y="18262"/>
                    </a:cubicBezTo>
                    <a:cubicBezTo>
                      <a:pt x="8747" y="18298"/>
                      <a:pt x="8723" y="18405"/>
                      <a:pt x="8723" y="18554"/>
                    </a:cubicBezTo>
                    <a:cubicBezTo>
                      <a:pt x="8687" y="18519"/>
                      <a:pt x="8664" y="18513"/>
                      <a:pt x="8658" y="18495"/>
                    </a:cubicBezTo>
                    <a:cubicBezTo>
                      <a:pt x="8628" y="18387"/>
                      <a:pt x="8562" y="18340"/>
                      <a:pt x="8473" y="18375"/>
                    </a:cubicBezTo>
                    <a:cubicBezTo>
                      <a:pt x="8354" y="18435"/>
                      <a:pt x="8240" y="18525"/>
                      <a:pt x="8091" y="18483"/>
                    </a:cubicBezTo>
                    <a:cubicBezTo>
                      <a:pt x="8085" y="18483"/>
                      <a:pt x="8067" y="18489"/>
                      <a:pt x="8061" y="18495"/>
                    </a:cubicBezTo>
                    <a:cubicBezTo>
                      <a:pt x="7936" y="18590"/>
                      <a:pt x="7811" y="18680"/>
                      <a:pt x="7686" y="18775"/>
                    </a:cubicBezTo>
                    <a:cubicBezTo>
                      <a:pt x="7614" y="18703"/>
                      <a:pt x="7674" y="18656"/>
                      <a:pt x="7740" y="18602"/>
                    </a:cubicBezTo>
                    <a:cubicBezTo>
                      <a:pt x="7567" y="18542"/>
                      <a:pt x="7602" y="18733"/>
                      <a:pt x="7489" y="18757"/>
                    </a:cubicBezTo>
                    <a:cubicBezTo>
                      <a:pt x="7495" y="18763"/>
                      <a:pt x="7477" y="18745"/>
                      <a:pt x="7459" y="18733"/>
                    </a:cubicBezTo>
                    <a:cubicBezTo>
                      <a:pt x="7447" y="18715"/>
                      <a:pt x="7441" y="18703"/>
                      <a:pt x="7435" y="18691"/>
                    </a:cubicBezTo>
                    <a:cubicBezTo>
                      <a:pt x="7364" y="18697"/>
                      <a:pt x="7298" y="18686"/>
                      <a:pt x="7239" y="18697"/>
                    </a:cubicBezTo>
                    <a:cubicBezTo>
                      <a:pt x="7185" y="18709"/>
                      <a:pt x="7131" y="18739"/>
                      <a:pt x="7078" y="18763"/>
                    </a:cubicBezTo>
                    <a:lnTo>
                      <a:pt x="7078" y="18763"/>
                    </a:lnTo>
                    <a:cubicBezTo>
                      <a:pt x="7090" y="18775"/>
                      <a:pt x="7108" y="18787"/>
                      <a:pt x="7108" y="18805"/>
                    </a:cubicBezTo>
                    <a:cubicBezTo>
                      <a:pt x="7120" y="18823"/>
                      <a:pt x="7120" y="18846"/>
                      <a:pt x="7114" y="18870"/>
                    </a:cubicBezTo>
                    <a:cubicBezTo>
                      <a:pt x="7114" y="18876"/>
                      <a:pt x="7084" y="18882"/>
                      <a:pt x="7084" y="18882"/>
                    </a:cubicBezTo>
                    <a:cubicBezTo>
                      <a:pt x="7078" y="18858"/>
                      <a:pt x="7066" y="18835"/>
                      <a:pt x="7060" y="18811"/>
                    </a:cubicBezTo>
                    <a:cubicBezTo>
                      <a:pt x="7060" y="18793"/>
                      <a:pt x="7072" y="18781"/>
                      <a:pt x="7078" y="18763"/>
                    </a:cubicBezTo>
                    <a:cubicBezTo>
                      <a:pt x="7078" y="18763"/>
                      <a:pt x="7078" y="18763"/>
                      <a:pt x="7078" y="18763"/>
                    </a:cubicBezTo>
                    <a:lnTo>
                      <a:pt x="7078" y="18763"/>
                    </a:lnTo>
                    <a:lnTo>
                      <a:pt x="7078" y="18763"/>
                    </a:lnTo>
                    <a:cubicBezTo>
                      <a:pt x="6982" y="18775"/>
                      <a:pt x="6869" y="18823"/>
                      <a:pt x="6815" y="18674"/>
                    </a:cubicBezTo>
                    <a:cubicBezTo>
                      <a:pt x="6738" y="18727"/>
                      <a:pt x="6672" y="18769"/>
                      <a:pt x="6607" y="18817"/>
                    </a:cubicBezTo>
                    <a:cubicBezTo>
                      <a:pt x="6529" y="18787"/>
                      <a:pt x="6458" y="18757"/>
                      <a:pt x="6368" y="18721"/>
                    </a:cubicBezTo>
                    <a:cubicBezTo>
                      <a:pt x="6356" y="18805"/>
                      <a:pt x="6350" y="18876"/>
                      <a:pt x="6344" y="18948"/>
                    </a:cubicBezTo>
                    <a:cubicBezTo>
                      <a:pt x="6219" y="18948"/>
                      <a:pt x="6255" y="18829"/>
                      <a:pt x="6201" y="18757"/>
                    </a:cubicBezTo>
                    <a:cubicBezTo>
                      <a:pt x="6130" y="18757"/>
                      <a:pt x="6040" y="18715"/>
                      <a:pt x="6011" y="18852"/>
                    </a:cubicBezTo>
                    <a:cubicBezTo>
                      <a:pt x="5903" y="18799"/>
                      <a:pt x="5778" y="18805"/>
                      <a:pt x="5724" y="18674"/>
                    </a:cubicBezTo>
                    <a:cubicBezTo>
                      <a:pt x="5587" y="18674"/>
                      <a:pt x="5426" y="18638"/>
                      <a:pt x="5307" y="18799"/>
                    </a:cubicBezTo>
                    <a:cubicBezTo>
                      <a:pt x="5277" y="18727"/>
                      <a:pt x="5253" y="18680"/>
                      <a:pt x="5224" y="18608"/>
                    </a:cubicBezTo>
                    <a:cubicBezTo>
                      <a:pt x="5128" y="18596"/>
                      <a:pt x="5015" y="18578"/>
                      <a:pt x="4878" y="18554"/>
                    </a:cubicBezTo>
                    <a:cubicBezTo>
                      <a:pt x="4854" y="18525"/>
                      <a:pt x="4860" y="18423"/>
                      <a:pt x="4753" y="18411"/>
                    </a:cubicBezTo>
                    <a:cubicBezTo>
                      <a:pt x="4723" y="18411"/>
                      <a:pt x="4687" y="18346"/>
                      <a:pt x="4663" y="18298"/>
                    </a:cubicBezTo>
                    <a:cubicBezTo>
                      <a:pt x="4586" y="18161"/>
                      <a:pt x="4592" y="18155"/>
                      <a:pt x="4431" y="18203"/>
                    </a:cubicBezTo>
                    <a:cubicBezTo>
                      <a:pt x="4413" y="18155"/>
                      <a:pt x="4389" y="18101"/>
                      <a:pt x="4389" y="18054"/>
                    </a:cubicBezTo>
                    <a:cubicBezTo>
                      <a:pt x="4389" y="17988"/>
                      <a:pt x="4359" y="17952"/>
                      <a:pt x="4323" y="17910"/>
                    </a:cubicBezTo>
                    <a:cubicBezTo>
                      <a:pt x="4276" y="17857"/>
                      <a:pt x="4228" y="17815"/>
                      <a:pt x="4264" y="17720"/>
                    </a:cubicBezTo>
                    <a:cubicBezTo>
                      <a:pt x="4282" y="17678"/>
                      <a:pt x="4180" y="17594"/>
                      <a:pt x="4288" y="17523"/>
                    </a:cubicBezTo>
                    <a:cubicBezTo>
                      <a:pt x="4240" y="17517"/>
                      <a:pt x="4210" y="17517"/>
                      <a:pt x="4186" y="17511"/>
                    </a:cubicBezTo>
                    <a:cubicBezTo>
                      <a:pt x="4145" y="17404"/>
                      <a:pt x="4180" y="17284"/>
                      <a:pt x="4121" y="17177"/>
                    </a:cubicBezTo>
                    <a:cubicBezTo>
                      <a:pt x="4079" y="17112"/>
                      <a:pt x="4139" y="17040"/>
                      <a:pt x="4222" y="17004"/>
                    </a:cubicBezTo>
                    <a:cubicBezTo>
                      <a:pt x="4246" y="16992"/>
                      <a:pt x="4276" y="16974"/>
                      <a:pt x="4323" y="16951"/>
                    </a:cubicBezTo>
                    <a:cubicBezTo>
                      <a:pt x="4264" y="16921"/>
                      <a:pt x="4228" y="16897"/>
                      <a:pt x="4186" y="16873"/>
                    </a:cubicBezTo>
                    <a:cubicBezTo>
                      <a:pt x="4216" y="16796"/>
                      <a:pt x="4246" y="16706"/>
                      <a:pt x="4282" y="16605"/>
                    </a:cubicBezTo>
                    <a:cubicBezTo>
                      <a:pt x="4174" y="16438"/>
                      <a:pt x="4216" y="16426"/>
                      <a:pt x="4300" y="16265"/>
                    </a:cubicBezTo>
                    <a:cubicBezTo>
                      <a:pt x="4270" y="16205"/>
                      <a:pt x="4198" y="16128"/>
                      <a:pt x="4305" y="16062"/>
                    </a:cubicBezTo>
                    <a:cubicBezTo>
                      <a:pt x="4311" y="16062"/>
                      <a:pt x="4311" y="16038"/>
                      <a:pt x="4305" y="16032"/>
                    </a:cubicBezTo>
                    <a:cubicBezTo>
                      <a:pt x="4216" y="15925"/>
                      <a:pt x="4329" y="15830"/>
                      <a:pt x="4329" y="15728"/>
                    </a:cubicBezTo>
                    <a:cubicBezTo>
                      <a:pt x="4329" y="15675"/>
                      <a:pt x="4413" y="15621"/>
                      <a:pt x="4472" y="15561"/>
                    </a:cubicBezTo>
                    <a:cubicBezTo>
                      <a:pt x="4478" y="15633"/>
                      <a:pt x="4484" y="15687"/>
                      <a:pt x="4490" y="15740"/>
                    </a:cubicBezTo>
                    <a:cubicBezTo>
                      <a:pt x="4508" y="15746"/>
                      <a:pt x="4520" y="15746"/>
                      <a:pt x="4532" y="15752"/>
                    </a:cubicBezTo>
                    <a:cubicBezTo>
                      <a:pt x="4568" y="15675"/>
                      <a:pt x="4610" y="15591"/>
                      <a:pt x="4639" y="15514"/>
                    </a:cubicBezTo>
                    <a:cubicBezTo>
                      <a:pt x="4657" y="15466"/>
                      <a:pt x="4657" y="15400"/>
                      <a:pt x="4723" y="15418"/>
                    </a:cubicBezTo>
                    <a:cubicBezTo>
                      <a:pt x="4765" y="15424"/>
                      <a:pt x="4824" y="15484"/>
                      <a:pt x="4818" y="15508"/>
                    </a:cubicBezTo>
                    <a:cubicBezTo>
                      <a:pt x="4800" y="15573"/>
                      <a:pt x="4848" y="15597"/>
                      <a:pt x="4884" y="15615"/>
                    </a:cubicBezTo>
                    <a:cubicBezTo>
                      <a:pt x="4926" y="15633"/>
                      <a:pt x="4985" y="15645"/>
                      <a:pt x="5015" y="15627"/>
                    </a:cubicBezTo>
                    <a:cubicBezTo>
                      <a:pt x="5045" y="15609"/>
                      <a:pt x="5051" y="15550"/>
                      <a:pt x="5057" y="15502"/>
                    </a:cubicBezTo>
                    <a:cubicBezTo>
                      <a:pt x="5063" y="15478"/>
                      <a:pt x="5045" y="15448"/>
                      <a:pt x="5033" y="15406"/>
                    </a:cubicBezTo>
                    <a:cubicBezTo>
                      <a:pt x="5092" y="15400"/>
                      <a:pt x="5116" y="15412"/>
                      <a:pt x="5122" y="15472"/>
                    </a:cubicBezTo>
                    <a:cubicBezTo>
                      <a:pt x="5134" y="15550"/>
                      <a:pt x="5188" y="15579"/>
                      <a:pt x="5271" y="15561"/>
                    </a:cubicBezTo>
                    <a:cubicBezTo>
                      <a:pt x="5301" y="15555"/>
                      <a:pt x="5343" y="15550"/>
                      <a:pt x="5355" y="15561"/>
                    </a:cubicBezTo>
                    <a:cubicBezTo>
                      <a:pt x="5432" y="15675"/>
                      <a:pt x="5426" y="15454"/>
                      <a:pt x="5486" y="15526"/>
                    </a:cubicBezTo>
                    <a:cubicBezTo>
                      <a:pt x="5426" y="15400"/>
                      <a:pt x="5623" y="15412"/>
                      <a:pt x="5587" y="15299"/>
                    </a:cubicBezTo>
                    <a:cubicBezTo>
                      <a:pt x="5653" y="15365"/>
                      <a:pt x="5629" y="15496"/>
                      <a:pt x="5772" y="15478"/>
                    </a:cubicBezTo>
                    <a:cubicBezTo>
                      <a:pt x="5850" y="15466"/>
                      <a:pt x="5933" y="15502"/>
                      <a:pt x="6028" y="15514"/>
                    </a:cubicBezTo>
                    <a:cubicBezTo>
                      <a:pt x="6034" y="15466"/>
                      <a:pt x="6040" y="15412"/>
                      <a:pt x="6046" y="15341"/>
                    </a:cubicBezTo>
                    <a:cubicBezTo>
                      <a:pt x="6094" y="15406"/>
                      <a:pt x="6130" y="15460"/>
                      <a:pt x="6172" y="15526"/>
                    </a:cubicBezTo>
                    <a:cubicBezTo>
                      <a:pt x="6189" y="15514"/>
                      <a:pt x="6225" y="15508"/>
                      <a:pt x="6243" y="15490"/>
                    </a:cubicBezTo>
                    <a:cubicBezTo>
                      <a:pt x="6297" y="15406"/>
                      <a:pt x="6350" y="15400"/>
                      <a:pt x="6440" y="15442"/>
                    </a:cubicBezTo>
                    <a:cubicBezTo>
                      <a:pt x="6529" y="15478"/>
                      <a:pt x="6631" y="15466"/>
                      <a:pt x="6726" y="15472"/>
                    </a:cubicBezTo>
                    <a:cubicBezTo>
                      <a:pt x="6744" y="15472"/>
                      <a:pt x="6768" y="15448"/>
                      <a:pt x="6792" y="15430"/>
                    </a:cubicBezTo>
                    <a:cubicBezTo>
                      <a:pt x="6708" y="15365"/>
                      <a:pt x="6631" y="15305"/>
                      <a:pt x="6535" y="15234"/>
                    </a:cubicBezTo>
                    <a:cubicBezTo>
                      <a:pt x="6625" y="15198"/>
                      <a:pt x="6714" y="15162"/>
                      <a:pt x="6804" y="15126"/>
                    </a:cubicBezTo>
                    <a:cubicBezTo>
                      <a:pt x="6809" y="15138"/>
                      <a:pt x="6815" y="15150"/>
                      <a:pt x="6827" y="15156"/>
                    </a:cubicBezTo>
                    <a:cubicBezTo>
                      <a:pt x="6792" y="15204"/>
                      <a:pt x="6762" y="15251"/>
                      <a:pt x="6732" y="15293"/>
                    </a:cubicBezTo>
                    <a:cubicBezTo>
                      <a:pt x="6839" y="15406"/>
                      <a:pt x="6970" y="15442"/>
                      <a:pt x="7114" y="15454"/>
                    </a:cubicBezTo>
                    <a:cubicBezTo>
                      <a:pt x="7102" y="15389"/>
                      <a:pt x="7096" y="15323"/>
                      <a:pt x="7084" y="15245"/>
                    </a:cubicBezTo>
                    <a:cubicBezTo>
                      <a:pt x="7197" y="15329"/>
                      <a:pt x="7304" y="15406"/>
                      <a:pt x="7430" y="15496"/>
                    </a:cubicBezTo>
                    <a:cubicBezTo>
                      <a:pt x="7424" y="15514"/>
                      <a:pt x="7412" y="15561"/>
                      <a:pt x="7400" y="15639"/>
                    </a:cubicBezTo>
                    <a:cubicBezTo>
                      <a:pt x="7501" y="15615"/>
                      <a:pt x="7579" y="15603"/>
                      <a:pt x="7668" y="15579"/>
                    </a:cubicBezTo>
                    <a:cubicBezTo>
                      <a:pt x="7746" y="15687"/>
                      <a:pt x="7823" y="15782"/>
                      <a:pt x="7769" y="15931"/>
                    </a:cubicBezTo>
                    <a:cubicBezTo>
                      <a:pt x="7757" y="15961"/>
                      <a:pt x="7799" y="16015"/>
                      <a:pt x="7823" y="16056"/>
                    </a:cubicBezTo>
                    <a:lnTo>
                      <a:pt x="7823" y="16056"/>
                    </a:lnTo>
                    <a:cubicBezTo>
                      <a:pt x="7823" y="16098"/>
                      <a:pt x="7823" y="16134"/>
                      <a:pt x="7823" y="16170"/>
                    </a:cubicBezTo>
                    <a:cubicBezTo>
                      <a:pt x="7895" y="16128"/>
                      <a:pt x="7906" y="16080"/>
                      <a:pt x="7877" y="16015"/>
                    </a:cubicBezTo>
                    <a:cubicBezTo>
                      <a:pt x="7853" y="15961"/>
                      <a:pt x="7853" y="15895"/>
                      <a:pt x="7841" y="15812"/>
                    </a:cubicBezTo>
                    <a:cubicBezTo>
                      <a:pt x="7912" y="15871"/>
                      <a:pt x="7960" y="15913"/>
                      <a:pt x="8014" y="15961"/>
                    </a:cubicBezTo>
                    <a:cubicBezTo>
                      <a:pt x="7996" y="16021"/>
                      <a:pt x="7978" y="16086"/>
                      <a:pt x="7960" y="16146"/>
                    </a:cubicBezTo>
                    <a:cubicBezTo>
                      <a:pt x="8073" y="16170"/>
                      <a:pt x="8121" y="16265"/>
                      <a:pt x="8181" y="16354"/>
                    </a:cubicBezTo>
                    <a:cubicBezTo>
                      <a:pt x="8193" y="16372"/>
                      <a:pt x="8199" y="16396"/>
                      <a:pt x="8211" y="16420"/>
                    </a:cubicBezTo>
                    <a:cubicBezTo>
                      <a:pt x="8276" y="16545"/>
                      <a:pt x="8348" y="16569"/>
                      <a:pt x="8497" y="16527"/>
                    </a:cubicBezTo>
                    <a:cubicBezTo>
                      <a:pt x="8497" y="16551"/>
                      <a:pt x="8497" y="16575"/>
                      <a:pt x="8497" y="16599"/>
                    </a:cubicBezTo>
                    <a:cubicBezTo>
                      <a:pt x="8491" y="16641"/>
                      <a:pt x="8479" y="16682"/>
                      <a:pt x="8473" y="16736"/>
                    </a:cubicBezTo>
                    <a:cubicBezTo>
                      <a:pt x="8437" y="16730"/>
                      <a:pt x="8401" y="16724"/>
                      <a:pt x="8360" y="16712"/>
                    </a:cubicBezTo>
                    <a:cubicBezTo>
                      <a:pt x="8383" y="16688"/>
                      <a:pt x="8395" y="16670"/>
                      <a:pt x="8437" y="16623"/>
                    </a:cubicBezTo>
                    <a:cubicBezTo>
                      <a:pt x="8324" y="16682"/>
                      <a:pt x="8246" y="16670"/>
                      <a:pt x="8217" y="16551"/>
                    </a:cubicBezTo>
                    <a:cubicBezTo>
                      <a:pt x="8163" y="16587"/>
                      <a:pt x="8127" y="16617"/>
                      <a:pt x="8085" y="16641"/>
                    </a:cubicBezTo>
                    <a:cubicBezTo>
                      <a:pt x="8181" y="16706"/>
                      <a:pt x="8264" y="16772"/>
                      <a:pt x="8366" y="16837"/>
                    </a:cubicBezTo>
                    <a:cubicBezTo>
                      <a:pt x="8401" y="16825"/>
                      <a:pt x="8455" y="16807"/>
                      <a:pt x="8503" y="16784"/>
                    </a:cubicBezTo>
                    <a:cubicBezTo>
                      <a:pt x="8509" y="16796"/>
                      <a:pt x="8521" y="16802"/>
                      <a:pt x="8527" y="16813"/>
                    </a:cubicBezTo>
                    <a:cubicBezTo>
                      <a:pt x="8497" y="16843"/>
                      <a:pt x="8467" y="16873"/>
                      <a:pt x="8443" y="16903"/>
                    </a:cubicBezTo>
                    <a:cubicBezTo>
                      <a:pt x="8521" y="16957"/>
                      <a:pt x="8521" y="16957"/>
                      <a:pt x="8586" y="16891"/>
                    </a:cubicBezTo>
                    <a:cubicBezTo>
                      <a:pt x="8628" y="16849"/>
                      <a:pt x="8652" y="16796"/>
                      <a:pt x="8699" y="16730"/>
                    </a:cubicBezTo>
                    <a:cubicBezTo>
                      <a:pt x="8729" y="16790"/>
                      <a:pt x="8759" y="16843"/>
                      <a:pt x="8783" y="16891"/>
                    </a:cubicBezTo>
                    <a:cubicBezTo>
                      <a:pt x="8783" y="16891"/>
                      <a:pt x="8789" y="16891"/>
                      <a:pt x="8789" y="16891"/>
                    </a:cubicBezTo>
                    <a:cubicBezTo>
                      <a:pt x="8789" y="16891"/>
                      <a:pt x="8789" y="16891"/>
                      <a:pt x="8795" y="16891"/>
                    </a:cubicBezTo>
                    <a:cubicBezTo>
                      <a:pt x="8831" y="16861"/>
                      <a:pt x="8872" y="16825"/>
                      <a:pt x="8932" y="16778"/>
                    </a:cubicBezTo>
                    <a:cubicBezTo>
                      <a:pt x="8908" y="16945"/>
                      <a:pt x="8902" y="16951"/>
                      <a:pt x="8795" y="16891"/>
                    </a:cubicBezTo>
                    <a:cubicBezTo>
                      <a:pt x="8789" y="16891"/>
                      <a:pt x="8789" y="16897"/>
                      <a:pt x="8783" y="16897"/>
                    </a:cubicBezTo>
                    <a:cubicBezTo>
                      <a:pt x="8783" y="16897"/>
                      <a:pt x="8783" y="16891"/>
                      <a:pt x="8783" y="16891"/>
                    </a:cubicBezTo>
                    <a:cubicBezTo>
                      <a:pt x="8723" y="16897"/>
                      <a:pt x="8664" y="16909"/>
                      <a:pt x="8586" y="16921"/>
                    </a:cubicBezTo>
                    <a:cubicBezTo>
                      <a:pt x="8741" y="17076"/>
                      <a:pt x="8741" y="17070"/>
                      <a:pt x="8884" y="17010"/>
                    </a:cubicBezTo>
                    <a:cubicBezTo>
                      <a:pt x="8986" y="16968"/>
                      <a:pt x="9093" y="16945"/>
                      <a:pt x="9248" y="16963"/>
                    </a:cubicBezTo>
                    <a:cubicBezTo>
                      <a:pt x="9063" y="17100"/>
                      <a:pt x="9296" y="17261"/>
                      <a:pt x="9111" y="17410"/>
                    </a:cubicBezTo>
                    <a:cubicBezTo>
                      <a:pt x="9200" y="17398"/>
                      <a:pt x="9236" y="17392"/>
                      <a:pt x="9272" y="17392"/>
                    </a:cubicBezTo>
                    <a:cubicBezTo>
                      <a:pt x="9272" y="17386"/>
                      <a:pt x="9272" y="17386"/>
                      <a:pt x="9272" y="17386"/>
                    </a:cubicBezTo>
                    <a:lnTo>
                      <a:pt x="9284" y="17386"/>
                    </a:lnTo>
                    <a:cubicBezTo>
                      <a:pt x="9296" y="17326"/>
                      <a:pt x="9302" y="17273"/>
                      <a:pt x="9319" y="17219"/>
                    </a:cubicBezTo>
                    <a:cubicBezTo>
                      <a:pt x="9325" y="17189"/>
                      <a:pt x="9343" y="17165"/>
                      <a:pt x="9367" y="17106"/>
                    </a:cubicBezTo>
                    <a:cubicBezTo>
                      <a:pt x="9391" y="17171"/>
                      <a:pt x="9409" y="17213"/>
                      <a:pt x="9427" y="17267"/>
                    </a:cubicBezTo>
                    <a:cubicBezTo>
                      <a:pt x="9451" y="17267"/>
                      <a:pt x="9504" y="17261"/>
                      <a:pt x="9540" y="17273"/>
                    </a:cubicBezTo>
                    <a:cubicBezTo>
                      <a:pt x="9576" y="17284"/>
                      <a:pt x="9600" y="17326"/>
                      <a:pt x="9635" y="17356"/>
                    </a:cubicBezTo>
                    <a:cubicBezTo>
                      <a:pt x="9588" y="17416"/>
                      <a:pt x="9534" y="17422"/>
                      <a:pt x="9469" y="17404"/>
                    </a:cubicBezTo>
                    <a:cubicBezTo>
                      <a:pt x="9409" y="17386"/>
                      <a:pt x="9343" y="17392"/>
                      <a:pt x="9278" y="17386"/>
                    </a:cubicBezTo>
                    <a:cubicBezTo>
                      <a:pt x="9278" y="17386"/>
                      <a:pt x="9278" y="17386"/>
                      <a:pt x="9278" y="17392"/>
                    </a:cubicBezTo>
                    <a:lnTo>
                      <a:pt x="9272" y="17392"/>
                    </a:lnTo>
                    <a:cubicBezTo>
                      <a:pt x="9266" y="17505"/>
                      <a:pt x="9361" y="17535"/>
                      <a:pt x="9451" y="17583"/>
                    </a:cubicBezTo>
                    <a:cubicBezTo>
                      <a:pt x="9486" y="17553"/>
                      <a:pt x="9528" y="17511"/>
                      <a:pt x="9582" y="17469"/>
                    </a:cubicBezTo>
                    <a:cubicBezTo>
                      <a:pt x="9641" y="17493"/>
                      <a:pt x="9701" y="17517"/>
                      <a:pt x="9761" y="17547"/>
                    </a:cubicBezTo>
                    <a:cubicBezTo>
                      <a:pt x="9856" y="17493"/>
                      <a:pt x="9951" y="17517"/>
                      <a:pt x="10065" y="17523"/>
                    </a:cubicBezTo>
                    <a:cubicBezTo>
                      <a:pt x="10023" y="17571"/>
                      <a:pt x="9993" y="17606"/>
                      <a:pt x="9957" y="17648"/>
                    </a:cubicBezTo>
                    <a:close/>
                    <a:moveTo>
                      <a:pt x="10291" y="18042"/>
                    </a:moveTo>
                    <a:cubicBezTo>
                      <a:pt x="10244" y="17994"/>
                      <a:pt x="10244" y="17934"/>
                      <a:pt x="10303" y="17887"/>
                    </a:cubicBezTo>
                    <a:cubicBezTo>
                      <a:pt x="10357" y="17946"/>
                      <a:pt x="10399" y="18000"/>
                      <a:pt x="10452" y="18054"/>
                    </a:cubicBezTo>
                    <a:cubicBezTo>
                      <a:pt x="10399" y="18089"/>
                      <a:pt x="10339" y="18101"/>
                      <a:pt x="10291" y="18042"/>
                    </a:cubicBezTo>
                    <a:close/>
                    <a:moveTo>
                      <a:pt x="10631" y="18471"/>
                    </a:moveTo>
                    <a:cubicBezTo>
                      <a:pt x="10625" y="18459"/>
                      <a:pt x="10613" y="18453"/>
                      <a:pt x="10601" y="18447"/>
                    </a:cubicBezTo>
                    <a:cubicBezTo>
                      <a:pt x="10625" y="18405"/>
                      <a:pt x="10649" y="18370"/>
                      <a:pt x="10673" y="18322"/>
                    </a:cubicBezTo>
                    <a:cubicBezTo>
                      <a:pt x="10703" y="18352"/>
                      <a:pt x="10721" y="18370"/>
                      <a:pt x="10744" y="18393"/>
                    </a:cubicBezTo>
                    <a:cubicBezTo>
                      <a:pt x="10703" y="18423"/>
                      <a:pt x="10667" y="18447"/>
                      <a:pt x="10631" y="18471"/>
                    </a:cubicBezTo>
                    <a:close/>
                    <a:moveTo>
                      <a:pt x="10345" y="17463"/>
                    </a:moveTo>
                    <a:cubicBezTo>
                      <a:pt x="10357" y="17451"/>
                      <a:pt x="10381" y="17433"/>
                      <a:pt x="10381" y="17433"/>
                    </a:cubicBezTo>
                    <a:cubicBezTo>
                      <a:pt x="10399" y="17451"/>
                      <a:pt x="10416" y="17469"/>
                      <a:pt x="10428" y="17493"/>
                    </a:cubicBezTo>
                    <a:lnTo>
                      <a:pt x="10399" y="17517"/>
                    </a:lnTo>
                    <a:cubicBezTo>
                      <a:pt x="10381" y="17499"/>
                      <a:pt x="10363" y="17481"/>
                      <a:pt x="10345" y="17463"/>
                    </a:cubicBezTo>
                    <a:close/>
                    <a:moveTo>
                      <a:pt x="10607" y="18018"/>
                    </a:moveTo>
                    <a:cubicBezTo>
                      <a:pt x="10571" y="17916"/>
                      <a:pt x="10548" y="17857"/>
                      <a:pt x="10524" y="17791"/>
                    </a:cubicBezTo>
                    <a:cubicBezTo>
                      <a:pt x="10643" y="17821"/>
                      <a:pt x="10649" y="17893"/>
                      <a:pt x="10607" y="18018"/>
                    </a:cubicBezTo>
                    <a:close/>
                    <a:moveTo>
                      <a:pt x="11031" y="18429"/>
                    </a:moveTo>
                    <a:cubicBezTo>
                      <a:pt x="10893" y="18381"/>
                      <a:pt x="10989" y="18316"/>
                      <a:pt x="10995" y="18262"/>
                    </a:cubicBezTo>
                    <a:cubicBezTo>
                      <a:pt x="11007" y="18310"/>
                      <a:pt x="11019" y="18364"/>
                      <a:pt x="11031" y="18429"/>
                    </a:cubicBezTo>
                    <a:close/>
                    <a:moveTo>
                      <a:pt x="11716" y="18387"/>
                    </a:moveTo>
                    <a:cubicBezTo>
                      <a:pt x="11698" y="18364"/>
                      <a:pt x="11674" y="18346"/>
                      <a:pt x="11657" y="18322"/>
                    </a:cubicBezTo>
                    <a:cubicBezTo>
                      <a:pt x="11657" y="18322"/>
                      <a:pt x="11680" y="18298"/>
                      <a:pt x="11680" y="18298"/>
                    </a:cubicBezTo>
                    <a:cubicBezTo>
                      <a:pt x="11704" y="18316"/>
                      <a:pt x="11728" y="18334"/>
                      <a:pt x="11752" y="18352"/>
                    </a:cubicBezTo>
                    <a:cubicBezTo>
                      <a:pt x="11740" y="18364"/>
                      <a:pt x="11728" y="18375"/>
                      <a:pt x="11716" y="18387"/>
                    </a:cubicBezTo>
                    <a:close/>
                    <a:moveTo>
                      <a:pt x="11722" y="18149"/>
                    </a:moveTo>
                    <a:cubicBezTo>
                      <a:pt x="11692" y="18155"/>
                      <a:pt x="11668" y="18161"/>
                      <a:pt x="11639" y="18167"/>
                    </a:cubicBezTo>
                    <a:cubicBezTo>
                      <a:pt x="11633" y="18155"/>
                      <a:pt x="11633" y="18137"/>
                      <a:pt x="11627" y="18125"/>
                    </a:cubicBezTo>
                    <a:cubicBezTo>
                      <a:pt x="11657" y="18125"/>
                      <a:pt x="11686" y="18119"/>
                      <a:pt x="11716" y="18119"/>
                    </a:cubicBezTo>
                    <a:cubicBezTo>
                      <a:pt x="11722" y="18119"/>
                      <a:pt x="11722" y="18149"/>
                      <a:pt x="11722" y="18149"/>
                    </a:cubicBezTo>
                    <a:close/>
                    <a:moveTo>
                      <a:pt x="11651" y="17982"/>
                    </a:moveTo>
                    <a:cubicBezTo>
                      <a:pt x="11686" y="17946"/>
                      <a:pt x="11716" y="17922"/>
                      <a:pt x="11746" y="17893"/>
                    </a:cubicBezTo>
                    <a:cubicBezTo>
                      <a:pt x="11752" y="17893"/>
                      <a:pt x="11764" y="17899"/>
                      <a:pt x="11764" y="17910"/>
                    </a:cubicBezTo>
                    <a:cubicBezTo>
                      <a:pt x="11770" y="17994"/>
                      <a:pt x="11734" y="18018"/>
                      <a:pt x="11651" y="17982"/>
                    </a:cubicBezTo>
                    <a:close/>
                    <a:moveTo>
                      <a:pt x="12229" y="18065"/>
                    </a:moveTo>
                    <a:cubicBezTo>
                      <a:pt x="12223" y="18059"/>
                      <a:pt x="12217" y="18054"/>
                      <a:pt x="12211" y="18048"/>
                    </a:cubicBezTo>
                    <a:cubicBezTo>
                      <a:pt x="12223" y="18024"/>
                      <a:pt x="12241" y="17994"/>
                      <a:pt x="12253" y="17964"/>
                    </a:cubicBezTo>
                    <a:cubicBezTo>
                      <a:pt x="12265" y="17976"/>
                      <a:pt x="12283" y="17982"/>
                      <a:pt x="12294" y="17994"/>
                    </a:cubicBezTo>
                    <a:cubicBezTo>
                      <a:pt x="12271" y="18018"/>
                      <a:pt x="12253" y="18042"/>
                      <a:pt x="12229" y="18065"/>
                    </a:cubicBezTo>
                    <a:close/>
                    <a:moveTo>
                      <a:pt x="12008" y="17118"/>
                    </a:moveTo>
                    <a:cubicBezTo>
                      <a:pt x="12044" y="17129"/>
                      <a:pt x="12080" y="17141"/>
                      <a:pt x="12122" y="17153"/>
                    </a:cubicBezTo>
                    <a:cubicBezTo>
                      <a:pt x="12062" y="17243"/>
                      <a:pt x="12032" y="17201"/>
                      <a:pt x="12008" y="17118"/>
                    </a:cubicBezTo>
                    <a:close/>
                    <a:moveTo>
                      <a:pt x="12288" y="17529"/>
                    </a:moveTo>
                    <a:cubicBezTo>
                      <a:pt x="12169" y="17445"/>
                      <a:pt x="12241" y="17386"/>
                      <a:pt x="12277" y="17332"/>
                    </a:cubicBezTo>
                    <a:cubicBezTo>
                      <a:pt x="12283" y="17386"/>
                      <a:pt x="12283" y="17445"/>
                      <a:pt x="12288" y="17529"/>
                    </a:cubicBezTo>
                    <a:close/>
                    <a:moveTo>
                      <a:pt x="11996" y="16718"/>
                    </a:moveTo>
                    <a:cubicBezTo>
                      <a:pt x="11973" y="16676"/>
                      <a:pt x="11961" y="16652"/>
                      <a:pt x="11943" y="16623"/>
                    </a:cubicBezTo>
                    <a:cubicBezTo>
                      <a:pt x="11996" y="16587"/>
                      <a:pt x="12044" y="16557"/>
                      <a:pt x="12092" y="16527"/>
                    </a:cubicBezTo>
                    <a:cubicBezTo>
                      <a:pt x="12104" y="16539"/>
                      <a:pt x="12110" y="16545"/>
                      <a:pt x="12116" y="16557"/>
                    </a:cubicBezTo>
                    <a:cubicBezTo>
                      <a:pt x="12080" y="16605"/>
                      <a:pt x="12044" y="16658"/>
                      <a:pt x="11996" y="16718"/>
                    </a:cubicBezTo>
                    <a:close/>
                    <a:moveTo>
                      <a:pt x="12294" y="16247"/>
                    </a:moveTo>
                    <a:cubicBezTo>
                      <a:pt x="12259" y="16217"/>
                      <a:pt x="12241" y="16205"/>
                      <a:pt x="12211" y="16181"/>
                    </a:cubicBezTo>
                    <a:cubicBezTo>
                      <a:pt x="12253" y="16146"/>
                      <a:pt x="12283" y="16110"/>
                      <a:pt x="12318" y="16080"/>
                    </a:cubicBezTo>
                    <a:cubicBezTo>
                      <a:pt x="12330" y="16086"/>
                      <a:pt x="12342" y="16092"/>
                      <a:pt x="12354" y="16098"/>
                    </a:cubicBezTo>
                    <a:cubicBezTo>
                      <a:pt x="12336" y="16146"/>
                      <a:pt x="12318" y="16187"/>
                      <a:pt x="12294" y="16247"/>
                    </a:cubicBezTo>
                    <a:close/>
                    <a:moveTo>
                      <a:pt x="12509" y="15198"/>
                    </a:moveTo>
                    <a:cubicBezTo>
                      <a:pt x="12485" y="15144"/>
                      <a:pt x="12467" y="15102"/>
                      <a:pt x="12449" y="15049"/>
                    </a:cubicBezTo>
                    <a:cubicBezTo>
                      <a:pt x="12408" y="15049"/>
                      <a:pt x="12360" y="15055"/>
                      <a:pt x="12294" y="15067"/>
                    </a:cubicBezTo>
                    <a:cubicBezTo>
                      <a:pt x="12300" y="15013"/>
                      <a:pt x="12306" y="14977"/>
                      <a:pt x="12312" y="14941"/>
                    </a:cubicBezTo>
                    <a:lnTo>
                      <a:pt x="12312" y="14941"/>
                    </a:lnTo>
                    <a:cubicBezTo>
                      <a:pt x="12294" y="14965"/>
                      <a:pt x="12247" y="15013"/>
                      <a:pt x="12253" y="15019"/>
                    </a:cubicBezTo>
                    <a:cubicBezTo>
                      <a:pt x="12330" y="15126"/>
                      <a:pt x="12235" y="15180"/>
                      <a:pt x="12187" y="15251"/>
                    </a:cubicBezTo>
                    <a:cubicBezTo>
                      <a:pt x="12128" y="15341"/>
                      <a:pt x="12163" y="15424"/>
                      <a:pt x="12211" y="15496"/>
                    </a:cubicBezTo>
                    <a:cubicBezTo>
                      <a:pt x="12157" y="15544"/>
                      <a:pt x="12110" y="15585"/>
                      <a:pt x="12056" y="15633"/>
                    </a:cubicBezTo>
                    <a:cubicBezTo>
                      <a:pt x="12086" y="15663"/>
                      <a:pt x="12110" y="15687"/>
                      <a:pt x="12133" y="15716"/>
                    </a:cubicBezTo>
                    <a:cubicBezTo>
                      <a:pt x="12116" y="15752"/>
                      <a:pt x="12098" y="15788"/>
                      <a:pt x="12080" y="15836"/>
                    </a:cubicBezTo>
                    <a:cubicBezTo>
                      <a:pt x="12044" y="15794"/>
                      <a:pt x="12014" y="15764"/>
                      <a:pt x="11990" y="15728"/>
                    </a:cubicBezTo>
                    <a:cubicBezTo>
                      <a:pt x="11978" y="15734"/>
                      <a:pt x="11967" y="15734"/>
                      <a:pt x="11955" y="15740"/>
                    </a:cubicBezTo>
                    <a:cubicBezTo>
                      <a:pt x="11967" y="15806"/>
                      <a:pt x="11978" y="15877"/>
                      <a:pt x="11990" y="15949"/>
                    </a:cubicBezTo>
                    <a:cubicBezTo>
                      <a:pt x="11955" y="15967"/>
                      <a:pt x="11919" y="15997"/>
                      <a:pt x="11847" y="16038"/>
                    </a:cubicBezTo>
                    <a:cubicBezTo>
                      <a:pt x="11931" y="16062"/>
                      <a:pt x="11978" y="16080"/>
                      <a:pt x="12026" y="16092"/>
                    </a:cubicBezTo>
                    <a:cubicBezTo>
                      <a:pt x="11949" y="16199"/>
                      <a:pt x="11895" y="16074"/>
                      <a:pt x="11829" y="16086"/>
                    </a:cubicBezTo>
                    <a:cubicBezTo>
                      <a:pt x="11800" y="16158"/>
                      <a:pt x="11835" y="16217"/>
                      <a:pt x="11925" y="16259"/>
                    </a:cubicBezTo>
                    <a:cubicBezTo>
                      <a:pt x="11901" y="16319"/>
                      <a:pt x="11865" y="16325"/>
                      <a:pt x="11812" y="16289"/>
                    </a:cubicBezTo>
                    <a:cubicBezTo>
                      <a:pt x="11782" y="16277"/>
                      <a:pt x="11734" y="16283"/>
                      <a:pt x="11662" y="16283"/>
                    </a:cubicBezTo>
                    <a:cubicBezTo>
                      <a:pt x="11716" y="16354"/>
                      <a:pt x="11752" y="16390"/>
                      <a:pt x="11788" y="16438"/>
                    </a:cubicBezTo>
                    <a:cubicBezTo>
                      <a:pt x="11728" y="16474"/>
                      <a:pt x="11639" y="16474"/>
                      <a:pt x="11633" y="16569"/>
                    </a:cubicBezTo>
                    <a:cubicBezTo>
                      <a:pt x="11633" y="16569"/>
                      <a:pt x="11567" y="16569"/>
                      <a:pt x="11519" y="16569"/>
                    </a:cubicBezTo>
                    <a:cubicBezTo>
                      <a:pt x="11513" y="16652"/>
                      <a:pt x="11513" y="16736"/>
                      <a:pt x="11507" y="16837"/>
                    </a:cubicBezTo>
                    <a:cubicBezTo>
                      <a:pt x="11466" y="16802"/>
                      <a:pt x="11430" y="16772"/>
                      <a:pt x="11394" y="16742"/>
                    </a:cubicBezTo>
                    <a:cubicBezTo>
                      <a:pt x="11382" y="16760"/>
                      <a:pt x="11370" y="16766"/>
                      <a:pt x="11370" y="16778"/>
                    </a:cubicBezTo>
                    <a:cubicBezTo>
                      <a:pt x="11394" y="16861"/>
                      <a:pt x="11478" y="16951"/>
                      <a:pt x="11358" y="17046"/>
                    </a:cubicBezTo>
                    <a:cubicBezTo>
                      <a:pt x="11341" y="17016"/>
                      <a:pt x="11317" y="16980"/>
                      <a:pt x="11287" y="16939"/>
                    </a:cubicBezTo>
                    <a:cubicBezTo>
                      <a:pt x="11257" y="16951"/>
                      <a:pt x="11221" y="16980"/>
                      <a:pt x="11186" y="16980"/>
                    </a:cubicBezTo>
                    <a:cubicBezTo>
                      <a:pt x="11019" y="16986"/>
                      <a:pt x="11019" y="16980"/>
                      <a:pt x="11001" y="17147"/>
                    </a:cubicBezTo>
                    <a:cubicBezTo>
                      <a:pt x="11001" y="17159"/>
                      <a:pt x="10995" y="17177"/>
                      <a:pt x="10989" y="17201"/>
                    </a:cubicBezTo>
                    <a:cubicBezTo>
                      <a:pt x="10846" y="17058"/>
                      <a:pt x="10595" y="16939"/>
                      <a:pt x="10434" y="17135"/>
                    </a:cubicBezTo>
                    <a:cubicBezTo>
                      <a:pt x="10416" y="17112"/>
                      <a:pt x="10393" y="17094"/>
                      <a:pt x="10375" y="17070"/>
                    </a:cubicBezTo>
                    <a:cubicBezTo>
                      <a:pt x="10393" y="17028"/>
                      <a:pt x="10422" y="16980"/>
                      <a:pt x="10446" y="16933"/>
                    </a:cubicBezTo>
                    <a:cubicBezTo>
                      <a:pt x="10446" y="16933"/>
                      <a:pt x="10446" y="16933"/>
                      <a:pt x="10440" y="16933"/>
                    </a:cubicBezTo>
                    <a:cubicBezTo>
                      <a:pt x="10387" y="16963"/>
                      <a:pt x="10339" y="16998"/>
                      <a:pt x="10279" y="17028"/>
                    </a:cubicBezTo>
                    <a:cubicBezTo>
                      <a:pt x="10261" y="16903"/>
                      <a:pt x="10273" y="16885"/>
                      <a:pt x="10363" y="16897"/>
                    </a:cubicBezTo>
                    <a:cubicBezTo>
                      <a:pt x="10393" y="16903"/>
                      <a:pt x="10416" y="16921"/>
                      <a:pt x="10440" y="16933"/>
                    </a:cubicBezTo>
                    <a:cubicBezTo>
                      <a:pt x="10446" y="16933"/>
                      <a:pt x="10446" y="16927"/>
                      <a:pt x="10446" y="16927"/>
                    </a:cubicBezTo>
                    <a:cubicBezTo>
                      <a:pt x="10446" y="16933"/>
                      <a:pt x="10446" y="16933"/>
                      <a:pt x="10446" y="16933"/>
                    </a:cubicBezTo>
                    <a:lnTo>
                      <a:pt x="10446" y="16933"/>
                    </a:lnTo>
                    <a:cubicBezTo>
                      <a:pt x="10464" y="16933"/>
                      <a:pt x="10476" y="16933"/>
                      <a:pt x="10500" y="16933"/>
                    </a:cubicBezTo>
                    <a:cubicBezTo>
                      <a:pt x="10405" y="16825"/>
                      <a:pt x="10405" y="16831"/>
                      <a:pt x="10238" y="16837"/>
                    </a:cubicBezTo>
                    <a:cubicBezTo>
                      <a:pt x="10178" y="16843"/>
                      <a:pt x="10124" y="16802"/>
                      <a:pt x="10065" y="16784"/>
                    </a:cubicBezTo>
                    <a:cubicBezTo>
                      <a:pt x="10041" y="16802"/>
                      <a:pt x="10017" y="16825"/>
                      <a:pt x="9993" y="16843"/>
                    </a:cubicBezTo>
                    <a:cubicBezTo>
                      <a:pt x="9987" y="16837"/>
                      <a:pt x="9981" y="16831"/>
                      <a:pt x="9975" y="16825"/>
                    </a:cubicBezTo>
                    <a:cubicBezTo>
                      <a:pt x="10011" y="16796"/>
                      <a:pt x="10047" y="16766"/>
                      <a:pt x="10083" y="16736"/>
                    </a:cubicBezTo>
                    <a:cubicBezTo>
                      <a:pt x="10023" y="16593"/>
                      <a:pt x="9981" y="16802"/>
                      <a:pt x="9922" y="16742"/>
                    </a:cubicBezTo>
                    <a:cubicBezTo>
                      <a:pt x="9898" y="16700"/>
                      <a:pt x="9874" y="16664"/>
                      <a:pt x="9850" y="16629"/>
                    </a:cubicBezTo>
                    <a:cubicBezTo>
                      <a:pt x="9868" y="16581"/>
                      <a:pt x="9892" y="16539"/>
                      <a:pt x="9910" y="16492"/>
                    </a:cubicBezTo>
                    <a:cubicBezTo>
                      <a:pt x="9898" y="16486"/>
                      <a:pt x="9892" y="16480"/>
                      <a:pt x="9880" y="16474"/>
                    </a:cubicBezTo>
                    <a:cubicBezTo>
                      <a:pt x="9838" y="16503"/>
                      <a:pt x="9790" y="16533"/>
                      <a:pt x="9737" y="16569"/>
                    </a:cubicBezTo>
                    <a:cubicBezTo>
                      <a:pt x="9635" y="16497"/>
                      <a:pt x="9540" y="16432"/>
                      <a:pt x="9427" y="16348"/>
                    </a:cubicBezTo>
                    <a:cubicBezTo>
                      <a:pt x="9403" y="16378"/>
                      <a:pt x="9373" y="16414"/>
                      <a:pt x="9313" y="16486"/>
                    </a:cubicBezTo>
                    <a:cubicBezTo>
                      <a:pt x="9313" y="16396"/>
                      <a:pt x="9319" y="16348"/>
                      <a:pt x="9319" y="16301"/>
                    </a:cubicBezTo>
                    <a:cubicBezTo>
                      <a:pt x="9290" y="16295"/>
                      <a:pt x="9266" y="16283"/>
                      <a:pt x="9236" y="16271"/>
                    </a:cubicBezTo>
                    <a:cubicBezTo>
                      <a:pt x="9236" y="16241"/>
                      <a:pt x="9236" y="16205"/>
                      <a:pt x="9236" y="16158"/>
                    </a:cubicBezTo>
                    <a:cubicBezTo>
                      <a:pt x="9099" y="16176"/>
                      <a:pt x="8974" y="16176"/>
                      <a:pt x="8884" y="16032"/>
                    </a:cubicBezTo>
                    <a:cubicBezTo>
                      <a:pt x="8956" y="16044"/>
                      <a:pt x="9015" y="16050"/>
                      <a:pt x="9081" y="16062"/>
                    </a:cubicBezTo>
                    <a:cubicBezTo>
                      <a:pt x="8974" y="15925"/>
                      <a:pt x="8837" y="15866"/>
                      <a:pt x="8682" y="15848"/>
                    </a:cubicBezTo>
                    <a:cubicBezTo>
                      <a:pt x="8699" y="15800"/>
                      <a:pt x="8723" y="15752"/>
                      <a:pt x="8753" y="15675"/>
                    </a:cubicBezTo>
                    <a:cubicBezTo>
                      <a:pt x="8646" y="15693"/>
                      <a:pt x="8574" y="15705"/>
                      <a:pt x="8497" y="15716"/>
                    </a:cubicBezTo>
                    <a:cubicBezTo>
                      <a:pt x="8425" y="15573"/>
                      <a:pt x="8568" y="15520"/>
                      <a:pt x="8634" y="15442"/>
                    </a:cubicBezTo>
                    <a:cubicBezTo>
                      <a:pt x="8699" y="15359"/>
                      <a:pt x="8819" y="15341"/>
                      <a:pt x="8926" y="15412"/>
                    </a:cubicBezTo>
                    <a:cubicBezTo>
                      <a:pt x="8944" y="15359"/>
                      <a:pt x="8956" y="15323"/>
                      <a:pt x="8974" y="15263"/>
                    </a:cubicBezTo>
                    <a:cubicBezTo>
                      <a:pt x="9033" y="15281"/>
                      <a:pt x="9087" y="15299"/>
                      <a:pt x="9153" y="15323"/>
                    </a:cubicBezTo>
                    <a:cubicBezTo>
                      <a:pt x="9170" y="15305"/>
                      <a:pt x="9194" y="15275"/>
                      <a:pt x="9212" y="15251"/>
                    </a:cubicBezTo>
                    <a:cubicBezTo>
                      <a:pt x="9254" y="15323"/>
                      <a:pt x="9296" y="15389"/>
                      <a:pt x="9331" y="15454"/>
                    </a:cubicBezTo>
                    <a:lnTo>
                      <a:pt x="9331" y="15454"/>
                    </a:lnTo>
                    <a:cubicBezTo>
                      <a:pt x="9325" y="15412"/>
                      <a:pt x="9325" y="15371"/>
                      <a:pt x="9319" y="15329"/>
                    </a:cubicBezTo>
                    <a:cubicBezTo>
                      <a:pt x="9319" y="15251"/>
                      <a:pt x="9325" y="15251"/>
                      <a:pt x="9457" y="15198"/>
                    </a:cubicBezTo>
                    <a:cubicBezTo>
                      <a:pt x="9439" y="15245"/>
                      <a:pt x="9427" y="15287"/>
                      <a:pt x="9415" y="15329"/>
                    </a:cubicBezTo>
                    <a:cubicBezTo>
                      <a:pt x="9498" y="15359"/>
                      <a:pt x="9582" y="15341"/>
                      <a:pt x="9665" y="15281"/>
                    </a:cubicBezTo>
                    <a:cubicBezTo>
                      <a:pt x="9737" y="15311"/>
                      <a:pt x="9784" y="15353"/>
                      <a:pt x="9802" y="15448"/>
                    </a:cubicBezTo>
                    <a:cubicBezTo>
                      <a:pt x="9820" y="15567"/>
                      <a:pt x="9892" y="15663"/>
                      <a:pt x="10005" y="15758"/>
                    </a:cubicBezTo>
                    <a:cubicBezTo>
                      <a:pt x="9993" y="15687"/>
                      <a:pt x="9981" y="15645"/>
                      <a:pt x="9975" y="15597"/>
                    </a:cubicBezTo>
                    <a:cubicBezTo>
                      <a:pt x="10178" y="15645"/>
                      <a:pt x="10184" y="15645"/>
                      <a:pt x="10160" y="15788"/>
                    </a:cubicBezTo>
                    <a:cubicBezTo>
                      <a:pt x="10136" y="15770"/>
                      <a:pt x="10112" y="15758"/>
                      <a:pt x="10089" y="15740"/>
                    </a:cubicBezTo>
                    <a:cubicBezTo>
                      <a:pt x="10083" y="15746"/>
                      <a:pt x="10071" y="15764"/>
                      <a:pt x="10071" y="15764"/>
                    </a:cubicBezTo>
                    <a:cubicBezTo>
                      <a:pt x="10148" y="15889"/>
                      <a:pt x="10297" y="15895"/>
                      <a:pt x="10369" y="15770"/>
                    </a:cubicBezTo>
                    <a:cubicBezTo>
                      <a:pt x="10410" y="15710"/>
                      <a:pt x="10440" y="15687"/>
                      <a:pt x="10530" y="15681"/>
                    </a:cubicBezTo>
                    <a:cubicBezTo>
                      <a:pt x="10512" y="15728"/>
                      <a:pt x="10500" y="15752"/>
                      <a:pt x="10488" y="15782"/>
                    </a:cubicBezTo>
                    <a:cubicBezTo>
                      <a:pt x="10542" y="15854"/>
                      <a:pt x="10595" y="15925"/>
                      <a:pt x="10655" y="16009"/>
                    </a:cubicBezTo>
                    <a:cubicBezTo>
                      <a:pt x="10697" y="15854"/>
                      <a:pt x="10601" y="15734"/>
                      <a:pt x="10571" y="15609"/>
                    </a:cubicBezTo>
                    <a:cubicBezTo>
                      <a:pt x="10661" y="15526"/>
                      <a:pt x="10738" y="15454"/>
                      <a:pt x="10816" y="15377"/>
                    </a:cubicBezTo>
                    <a:cubicBezTo>
                      <a:pt x="10864" y="15418"/>
                      <a:pt x="10911" y="15466"/>
                      <a:pt x="10959" y="15514"/>
                    </a:cubicBezTo>
                    <a:cubicBezTo>
                      <a:pt x="11060" y="15353"/>
                      <a:pt x="10941" y="15204"/>
                      <a:pt x="10965" y="15043"/>
                    </a:cubicBezTo>
                    <a:cubicBezTo>
                      <a:pt x="11048" y="15019"/>
                      <a:pt x="11144" y="15007"/>
                      <a:pt x="11221" y="14965"/>
                    </a:cubicBezTo>
                    <a:cubicBezTo>
                      <a:pt x="11287" y="14935"/>
                      <a:pt x="11347" y="14888"/>
                      <a:pt x="11424" y="14906"/>
                    </a:cubicBezTo>
                    <a:cubicBezTo>
                      <a:pt x="11561" y="14929"/>
                      <a:pt x="11591" y="14798"/>
                      <a:pt x="11651" y="14757"/>
                    </a:cubicBezTo>
                    <a:cubicBezTo>
                      <a:pt x="11776" y="14757"/>
                      <a:pt x="11877" y="14769"/>
                      <a:pt x="11973" y="14745"/>
                    </a:cubicBezTo>
                    <a:cubicBezTo>
                      <a:pt x="12056" y="14721"/>
                      <a:pt x="12116" y="14739"/>
                      <a:pt x="12133" y="14816"/>
                    </a:cubicBezTo>
                    <a:cubicBezTo>
                      <a:pt x="12163" y="14912"/>
                      <a:pt x="12235" y="14924"/>
                      <a:pt x="12312" y="14935"/>
                    </a:cubicBezTo>
                    <a:lnTo>
                      <a:pt x="12312" y="14935"/>
                    </a:lnTo>
                    <a:lnTo>
                      <a:pt x="12312" y="14935"/>
                    </a:lnTo>
                    <a:lnTo>
                      <a:pt x="12312" y="14941"/>
                    </a:lnTo>
                    <a:cubicBezTo>
                      <a:pt x="12348" y="14971"/>
                      <a:pt x="12390" y="14995"/>
                      <a:pt x="12408" y="15013"/>
                    </a:cubicBezTo>
                    <a:cubicBezTo>
                      <a:pt x="12503" y="14977"/>
                      <a:pt x="12467" y="14816"/>
                      <a:pt x="12610" y="14876"/>
                    </a:cubicBezTo>
                    <a:cubicBezTo>
                      <a:pt x="12575" y="14983"/>
                      <a:pt x="12545" y="15079"/>
                      <a:pt x="12509" y="15198"/>
                    </a:cubicBezTo>
                    <a:close/>
                    <a:moveTo>
                      <a:pt x="12646" y="14739"/>
                    </a:moveTo>
                    <a:lnTo>
                      <a:pt x="12593" y="14745"/>
                    </a:lnTo>
                    <a:lnTo>
                      <a:pt x="12587" y="14637"/>
                    </a:lnTo>
                    <a:cubicBezTo>
                      <a:pt x="12599" y="14637"/>
                      <a:pt x="12610" y="14637"/>
                      <a:pt x="12616" y="14631"/>
                    </a:cubicBezTo>
                    <a:cubicBezTo>
                      <a:pt x="12628" y="14667"/>
                      <a:pt x="12640" y="14703"/>
                      <a:pt x="12646" y="14739"/>
                    </a:cubicBezTo>
                    <a:close/>
                    <a:moveTo>
                      <a:pt x="12378" y="10464"/>
                    </a:moveTo>
                    <a:cubicBezTo>
                      <a:pt x="12408" y="10488"/>
                      <a:pt x="12455" y="10524"/>
                      <a:pt x="12479" y="10541"/>
                    </a:cubicBezTo>
                    <a:cubicBezTo>
                      <a:pt x="12467" y="10685"/>
                      <a:pt x="12455" y="10798"/>
                      <a:pt x="12444" y="10923"/>
                    </a:cubicBezTo>
                    <a:cubicBezTo>
                      <a:pt x="12378" y="10917"/>
                      <a:pt x="12342" y="10875"/>
                      <a:pt x="12372" y="10810"/>
                    </a:cubicBezTo>
                    <a:cubicBezTo>
                      <a:pt x="12408" y="10732"/>
                      <a:pt x="12354" y="10720"/>
                      <a:pt x="12277" y="10685"/>
                    </a:cubicBezTo>
                    <a:cubicBezTo>
                      <a:pt x="12294" y="10756"/>
                      <a:pt x="12300" y="10804"/>
                      <a:pt x="12312" y="10852"/>
                    </a:cubicBezTo>
                    <a:cubicBezTo>
                      <a:pt x="12271" y="10881"/>
                      <a:pt x="12229" y="10911"/>
                      <a:pt x="12151" y="10971"/>
                    </a:cubicBezTo>
                    <a:cubicBezTo>
                      <a:pt x="12288" y="10965"/>
                      <a:pt x="12366" y="11066"/>
                      <a:pt x="12479" y="10977"/>
                    </a:cubicBezTo>
                    <a:cubicBezTo>
                      <a:pt x="12479" y="11096"/>
                      <a:pt x="12384" y="11030"/>
                      <a:pt x="12348" y="11084"/>
                    </a:cubicBezTo>
                    <a:cubicBezTo>
                      <a:pt x="12354" y="11114"/>
                      <a:pt x="12366" y="11156"/>
                      <a:pt x="12378" y="11203"/>
                    </a:cubicBezTo>
                    <a:cubicBezTo>
                      <a:pt x="12414" y="11185"/>
                      <a:pt x="12444" y="11168"/>
                      <a:pt x="12473" y="11150"/>
                    </a:cubicBezTo>
                    <a:cubicBezTo>
                      <a:pt x="12551" y="11197"/>
                      <a:pt x="12479" y="11239"/>
                      <a:pt x="12467" y="11305"/>
                    </a:cubicBezTo>
                    <a:cubicBezTo>
                      <a:pt x="12521" y="11328"/>
                      <a:pt x="12575" y="11352"/>
                      <a:pt x="12616" y="11370"/>
                    </a:cubicBezTo>
                    <a:cubicBezTo>
                      <a:pt x="12587" y="11394"/>
                      <a:pt x="12545" y="11430"/>
                      <a:pt x="12503" y="11460"/>
                    </a:cubicBezTo>
                    <a:cubicBezTo>
                      <a:pt x="12509" y="11478"/>
                      <a:pt x="12515" y="11489"/>
                      <a:pt x="12515" y="11501"/>
                    </a:cubicBezTo>
                    <a:cubicBezTo>
                      <a:pt x="12569" y="11513"/>
                      <a:pt x="12622" y="11525"/>
                      <a:pt x="12694" y="11537"/>
                    </a:cubicBezTo>
                    <a:cubicBezTo>
                      <a:pt x="12712" y="11633"/>
                      <a:pt x="12730" y="11740"/>
                      <a:pt x="12748" y="11853"/>
                    </a:cubicBezTo>
                    <a:cubicBezTo>
                      <a:pt x="12742" y="11853"/>
                      <a:pt x="12736" y="11859"/>
                      <a:pt x="12730" y="11859"/>
                    </a:cubicBezTo>
                    <a:cubicBezTo>
                      <a:pt x="12700" y="11776"/>
                      <a:pt x="12670" y="11692"/>
                      <a:pt x="12634" y="11609"/>
                    </a:cubicBezTo>
                    <a:cubicBezTo>
                      <a:pt x="12622" y="11609"/>
                      <a:pt x="12616" y="11609"/>
                      <a:pt x="12604" y="11609"/>
                    </a:cubicBezTo>
                    <a:cubicBezTo>
                      <a:pt x="12599" y="11633"/>
                      <a:pt x="12575" y="11668"/>
                      <a:pt x="12587" y="11680"/>
                    </a:cubicBezTo>
                    <a:cubicBezTo>
                      <a:pt x="12616" y="11740"/>
                      <a:pt x="12628" y="11782"/>
                      <a:pt x="12563" y="11811"/>
                    </a:cubicBezTo>
                    <a:cubicBezTo>
                      <a:pt x="12610" y="11907"/>
                      <a:pt x="12509" y="11913"/>
                      <a:pt x="12467" y="11978"/>
                    </a:cubicBezTo>
                    <a:cubicBezTo>
                      <a:pt x="12503" y="12008"/>
                      <a:pt x="12539" y="12038"/>
                      <a:pt x="12575" y="12068"/>
                    </a:cubicBezTo>
                    <a:cubicBezTo>
                      <a:pt x="12557" y="12080"/>
                      <a:pt x="12533" y="12098"/>
                      <a:pt x="12497" y="12127"/>
                    </a:cubicBezTo>
                    <a:cubicBezTo>
                      <a:pt x="12622" y="12253"/>
                      <a:pt x="12646" y="12402"/>
                      <a:pt x="12581" y="12575"/>
                    </a:cubicBezTo>
                    <a:cubicBezTo>
                      <a:pt x="12545" y="12580"/>
                      <a:pt x="12503" y="12580"/>
                      <a:pt x="12467" y="12598"/>
                    </a:cubicBezTo>
                    <a:cubicBezTo>
                      <a:pt x="12426" y="12616"/>
                      <a:pt x="12360" y="12652"/>
                      <a:pt x="12366" y="12664"/>
                    </a:cubicBezTo>
                    <a:cubicBezTo>
                      <a:pt x="12396" y="12759"/>
                      <a:pt x="12300" y="12795"/>
                      <a:pt x="12277" y="12867"/>
                    </a:cubicBezTo>
                    <a:cubicBezTo>
                      <a:pt x="12229" y="12986"/>
                      <a:pt x="12163" y="13010"/>
                      <a:pt x="12014" y="12962"/>
                    </a:cubicBezTo>
                    <a:cubicBezTo>
                      <a:pt x="11978" y="13057"/>
                      <a:pt x="11901" y="13099"/>
                      <a:pt x="11806" y="13117"/>
                    </a:cubicBezTo>
                    <a:cubicBezTo>
                      <a:pt x="11734" y="13135"/>
                      <a:pt x="11734" y="13141"/>
                      <a:pt x="11710" y="13248"/>
                    </a:cubicBezTo>
                    <a:cubicBezTo>
                      <a:pt x="11615" y="13224"/>
                      <a:pt x="11507" y="13141"/>
                      <a:pt x="11442" y="13302"/>
                    </a:cubicBezTo>
                    <a:cubicBezTo>
                      <a:pt x="11364" y="13278"/>
                      <a:pt x="11305" y="13367"/>
                      <a:pt x="11251" y="13356"/>
                    </a:cubicBezTo>
                    <a:cubicBezTo>
                      <a:pt x="11150" y="13326"/>
                      <a:pt x="11156" y="13421"/>
                      <a:pt x="11102" y="13463"/>
                    </a:cubicBezTo>
                    <a:cubicBezTo>
                      <a:pt x="10977" y="13373"/>
                      <a:pt x="10858" y="13409"/>
                      <a:pt x="10738" y="13493"/>
                    </a:cubicBezTo>
                    <a:cubicBezTo>
                      <a:pt x="10721" y="13505"/>
                      <a:pt x="10691" y="13517"/>
                      <a:pt x="10667" y="13517"/>
                    </a:cubicBezTo>
                    <a:cubicBezTo>
                      <a:pt x="10542" y="13522"/>
                      <a:pt x="10416" y="13517"/>
                      <a:pt x="10333" y="13642"/>
                    </a:cubicBezTo>
                    <a:cubicBezTo>
                      <a:pt x="10291" y="13600"/>
                      <a:pt x="10261" y="13564"/>
                      <a:pt x="10226" y="13522"/>
                    </a:cubicBezTo>
                    <a:cubicBezTo>
                      <a:pt x="10172" y="13570"/>
                      <a:pt x="10130" y="13594"/>
                      <a:pt x="10136" y="13672"/>
                    </a:cubicBezTo>
                    <a:cubicBezTo>
                      <a:pt x="10136" y="13761"/>
                      <a:pt x="10071" y="13797"/>
                      <a:pt x="9969" y="13761"/>
                    </a:cubicBezTo>
                    <a:cubicBezTo>
                      <a:pt x="10011" y="13725"/>
                      <a:pt x="10077" y="13695"/>
                      <a:pt x="10011" y="13618"/>
                    </a:cubicBezTo>
                    <a:cubicBezTo>
                      <a:pt x="9987" y="13630"/>
                      <a:pt x="9957" y="13642"/>
                      <a:pt x="9928" y="13654"/>
                    </a:cubicBezTo>
                    <a:cubicBezTo>
                      <a:pt x="9832" y="13683"/>
                      <a:pt x="9719" y="13630"/>
                      <a:pt x="9695" y="13528"/>
                    </a:cubicBezTo>
                    <a:cubicBezTo>
                      <a:pt x="9677" y="13445"/>
                      <a:pt x="9665" y="13367"/>
                      <a:pt x="9594" y="13302"/>
                    </a:cubicBezTo>
                    <a:cubicBezTo>
                      <a:pt x="9564" y="13272"/>
                      <a:pt x="9594" y="13189"/>
                      <a:pt x="9594" y="13117"/>
                    </a:cubicBezTo>
                    <a:cubicBezTo>
                      <a:pt x="9635" y="13063"/>
                      <a:pt x="9695" y="13206"/>
                      <a:pt x="9755" y="13111"/>
                    </a:cubicBezTo>
                    <a:cubicBezTo>
                      <a:pt x="9773" y="13081"/>
                      <a:pt x="9826" y="13087"/>
                      <a:pt x="9802" y="13022"/>
                    </a:cubicBezTo>
                    <a:cubicBezTo>
                      <a:pt x="9796" y="12998"/>
                      <a:pt x="9880" y="12950"/>
                      <a:pt x="9928" y="12914"/>
                    </a:cubicBezTo>
                    <a:cubicBezTo>
                      <a:pt x="9916" y="12891"/>
                      <a:pt x="9904" y="12867"/>
                      <a:pt x="9886" y="12831"/>
                    </a:cubicBezTo>
                    <a:cubicBezTo>
                      <a:pt x="9934" y="12813"/>
                      <a:pt x="9981" y="12795"/>
                      <a:pt x="10047" y="12771"/>
                    </a:cubicBezTo>
                    <a:cubicBezTo>
                      <a:pt x="9963" y="12741"/>
                      <a:pt x="9886" y="12730"/>
                      <a:pt x="9844" y="12688"/>
                    </a:cubicBezTo>
                    <a:cubicBezTo>
                      <a:pt x="9808" y="12646"/>
                      <a:pt x="9814" y="12569"/>
                      <a:pt x="9826" y="12497"/>
                    </a:cubicBezTo>
                    <a:cubicBezTo>
                      <a:pt x="9874" y="12551"/>
                      <a:pt x="9916" y="12610"/>
                      <a:pt x="9963" y="12676"/>
                    </a:cubicBezTo>
                    <a:cubicBezTo>
                      <a:pt x="10053" y="12485"/>
                      <a:pt x="10053" y="12479"/>
                      <a:pt x="9963" y="12354"/>
                    </a:cubicBezTo>
                    <a:cubicBezTo>
                      <a:pt x="10023" y="12348"/>
                      <a:pt x="10077" y="12348"/>
                      <a:pt x="10130" y="12348"/>
                    </a:cubicBezTo>
                    <a:cubicBezTo>
                      <a:pt x="10160" y="12241"/>
                      <a:pt x="10297" y="12163"/>
                      <a:pt x="10184" y="12020"/>
                    </a:cubicBezTo>
                    <a:cubicBezTo>
                      <a:pt x="10255" y="12014"/>
                      <a:pt x="10309" y="12008"/>
                      <a:pt x="10363" y="11996"/>
                    </a:cubicBezTo>
                    <a:cubicBezTo>
                      <a:pt x="10399" y="11889"/>
                      <a:pt x="10422" y="11770"/>
                      <a:pt x="10476" y="11662"/>
                    </a:cubicBezTo>
                    <a:cubicBezTo>
                      <a:pt x="10494" y="11621"/>
                      <a:pt x="10571" y="11603"/>
                      <a:pt x="10619" y="11573"/>
                    </a:cubicBezTo>
                    <a:cubicBezTo>
                      <a:pt x="10619" y="11543"/>
                      <a:pt x="10595" y="11495"/>
                      <a:pt x="10613" y="11460"/>
                    </a:cubicBezTo>
                    <a:cubicBezTo>
                      <a:pt x="10631" y="11436"/>
                      <a:pt x="10685" y="11424"/>
                      <a:pt x="10691" y="11424"/>
                    </a:cubicBezTo>
                    <a:cubicBezTo>
                      <a:pt x="10774" y="11227"/>
                      <a:pt x="10852" y="11066"/>
                      <a:pt x="10929" y="10887"/>
                    </a:cubicBezTo>
                    <a:cubicBezTo>
                      <a:pt x="10899" y="10875"/>
                      <a:pt x="10864" y="10869"/>
                      <a:pt x="10810" y="10846"/>
                    </a:cubicBezTo>
                    <a:cubicBezTo>
                      <a:pt x="10887" y="10780"/>
                      <a:pt x="10941" y="10720"/>
                      <a:pt x="11007" y="10673"/>
                    </a:cubicBezTo>
                    <a:cubicBezTo>
                      <a:pt x="11096" y="10613"/>
                      <a:pt x="11114" y="10547"/>
                      <a:pt x="11066" y="10452"/>
                    </a:cubicBezTo>
                    <a:cubicBezTo>
                      <a:pt x="11048" y="10422"/>
                      <a:pt x="11036" y="10386"/>
                      <a:pt x="11025" y="10351"/>
                    </a:cubicBezTo>
                    <a:cubicBezTo>
                      <a:pt x="11019" y="10339"/>
                      <a:pt x="11031" y="10309"/>
                      <a:pt x="11042" y="10309"/>
                    </a:cubicBezTo>
                    <a:cubicBezTo>
                      <a:pt x="11060" y="10297"/>
                      <a:pt x="11090" y="10297"/>
                      <a:pt x="11108" y="10309"/>
                    </a:cubicBezTo>
                    <a:cubicBezTo>
                      <a:pt x="11162" y="10339"/>
                      <a:pt x="11209" y="10381"/>
                      <a:pt x="11251" y="10410"/>
                    </a:cubicBezTo>
                    <a:cubicBezTo>
                      <a:pt x="11305" y="10315"/>
                      <a:pt x="11347" y="10226"/>
                      <a:pt x="11394" y="10136"/>
                    </a:cubicBezTo>
                    <a:cubicBezTo>
                      <a:pt x="11352" y="10130"/>
                      <a:pt x="11305" y="10124"/>
                      <a:pt x="11215" y="10112"/>
                    </a:cubicBezTo>
                    <a:cubicBezTo>
                      <a:pt x="11323" y="10059"/>
                      <a:pt x="11406" y="10029"/>
                      <a:pt x="11466" y="9981"/>
                    </a:cubicBezTo>
                    <a:cubicBezTo>
                      <a:pt x="11519" y="9939"/>
                      <a:pt x="11549" y="9868"/>
                      <a:pt x="11603" y="9784"/>
                    </a:cubicBezTo>
                    <a:cubicBezTo>
                      <a:pt x="11609" y="9784"/>
                      <a:pt x="11645" y="9778"/>
                      <a:pt x="11686" y="9778"/>
                    </a:cubicBezTo>
                    <a:cubicBezTo>
                      <a:pt x="11692" y="9731"/>
                      <a:pt x="11686" y="9677"/>
                      <a:pt x="11710" y="9647"/>
                    </a:cubicBezTo>
                    <a:cubicBezTo>
                      <a:pt x="11740" y="9617"/>
                      <a:pt x="11794" y="9611"/>
                      <a:pt x="11841" y="9594"/>
                    </a:cubicBezTo>
                    <a:cubicBezTo>
                      <a:pt x="11841" y="9552"/>
                      <a:pt x="11841" y="9510"/>
                      <a:pt x="11841" y="9474"/>
                    </a:cubicBezTo>
                    <a:cubicBezTo>
                      <a:pt x="11865" y="9474"/>
                      <a:pt x="11877" y="9468"/>
                      <a:pt x="11883" y="9474"/>
                    </a:cubicBezTo>
                    <a:cubicBezTo>
                      <a:pt x="11931" y="9564"/>
                      <a:pt x="11907" y="9683"/>
                      <a:pt x="11841" y="9755"/>
                    </a:cubicBezTo>
                    <a:cubicBezTo>
                      <a:pt x="11871" y="9814"/>
                      <a:pt x="11901" y="9868"/>
                      <a:pt x="11925" y="9927"/>
                    </a:cubicBezTo>
                    <a:cubicBezTo>
                      <a:pt x="11949" y="9981"/>
                      <a:pt x="11955" y="10035"/>
                      <a:pt x="11978" y="10124"/>
                    </a:cubicBezTo>
                    <a:cubicBezTo>
                      <a:pt x="12008" y="10059"/>
                      <a:pt x="12020" y="10035"/>
                      <a:pt x="12038" y="9987"/>
                    </a:cubicBezTo>
                    <a:cubicBezTo>
                      <a:pt x="12068" y="10029"/>
                      <a:pt x="12110" y="10065"/>
                      <a:pt x="12104" y="10088"/>
                    </a:cubicBezTo>
                    <a:cubicBezTo>
                      <a:pt x="12062" y="10255"/>
                      <a:pt x="12205" y="10381"/>
                      <a:pt x="12193" y="10541"/>
                    </a:cubicBezTo>
                    <a:cubicBezTo>
                      <a:pt x="12330" y="10494"/>
                      <a:pt x="12336" y="10470"/>
                      <a:pt x="12288" y="10255"/>
                    </a:cubicBezTo>
                    <a:cubicBezTo>
                      <a:pt x="12342" y="10255"/>
                      <a:pt x="12396" y="10255"/>
                      <a:pt x="12497" y="10255"/>
                    </a:cubicBezTo>
                    <a:cubicBezTo>
                      <a:pt x="12444" y="10339"/>
                      <a:pt x="12414" y="10392"/>
                      <a:pt x="12378" y="10458"/>
                    </a:cubicBezTo>
                    <a:close/>
                    <a:moveTo>
                      <a:pt x="12342" y="9820"/>
                    </a:moveTo>
                    <a:cubicBezTo>
                      <a:pt x="12342" y="9832"/>
                      <a:pt x="12312" y="9838"/>
                      <a:pt x="12300" y="9832"/>
                    </a:cubicBezTo>
                    <a:cubicBezTo>
                      <a:pt x="12283" y="9826"/>
                      <a:pt x="12265" y="9802"/>
                      <a:pt x="12265" y="9796"/>
                    </a:cubicBezTo>
                    <a:cubicBezTo>
                      <a:pt x="12354" y="9689"/>
                      <a:pt x="12169" y="9623"/>
                      <a:pt x="12253" y="9516"/>
                    </a:cubicBezTo>
                    <a:cubicBezTo>
                      <a:pt x="12283" y="9576"/>
                      <a:pt x="12324" y="9647"/>
                      <a:pt x="12360" y="9719"/>
                    </a:cubicBezTo>
                    <a:cubicBezTo>
                      <a:pt x="12372" y="9749"/>
                      <a:pt x="12354" y="9790"/>
                      <a:pt x="12342" y="9820"/>
                    </a:cubicBezTo>
                    <a:close/>
                    <a:moveTo>
                      <a:pt x="12139" y="8890"/>
                    </a:moveTo>
                    <a:cubicBezTo>
                      <a:pt x="12068" y="8920"/>
                      <a:pt x="12044" y="8872"/>
                      <a:pt x="12020" y="8795"/>
                    </a:cubicBezTo>
                    <a:cubicBezTo>
                      <a:pt x="12092" y="8789"/>
                      <a:pt x="12139" y="8783"/>
                      <a:pt x="12187" y="8777"/>
                    </a:cubicBezTo>
                    <a:cubicBezTo>
                      <a:pt x="12235" y="8848"/>
                      <a:pt x="12193" y="8866"/>
                      <a:pt x="12139" y="8890"/>
                    </a:cubicBezTo>
                    <a:close/>
                    <a:moveTo>
                      <a:pt x="12676" y="10482"/>
                    </a:moveTo>
                    <a:cubicBezTo>
                      <a:pt x="12682" y="10416"/>
                      <a:pt x="12688" y="10351"/>
                      <a:pt x="12694" y="10285"/>
                    </a:cubicBezTo>
                    <a:cubicBezTo>
                      <a:pt x="12748" y="10410"/>
                      <a:pt x="12742" y="10476"/>
                      <a:pt x="12676" y="10482"/>
                    </a:cubicBezTo>
                    <a:close/>
                    <a:moveTo>
                      <a:pt x="12712" y="10231"/>
                    </a:moveTo>
                    <a:cubicBezTo>
                      <a:pt x="12706" y="10237"/>
                      <a:pt x="12676" y="10214"/>
                      <a:pt x="12652" y="10208"/>
                    </a:cubicBezTo>
                    <a:cubicBezTo>
                      <a:pt x="12664" y="10184"/>
                      <a:pt x="12676" y="10154"/>
                      <a:pt x="12694" y="10136"/>
                    </a:cubicBezTo>
                    <a:cubicBezTo>
                      <a:pt x="12700" y="10130"/>
                      <a:pt x="12730" y="10142"/>
                      <a:pt x="12759" y="10154"/>
                    </a:cubicBezTo>
                    <a:cubicBezTo>
                      <a:pt x="12742" y="10190"/>
                      <a:pt x="12730" y="10220"/>
                      <a:pt x="12712" y="10231"/>
                    </a:cubicBezTo>
                    <a:close/>
                    <a:moveTo>
                      <a:pt x="12634" y="9629"/>
                    </a:moveTo>
                    <a:cubicBezTo>
                      <a:pt x="12467" y="9588"/>
                      <a:pt x="12533" y="9445"/>
                      <a:pt x="12503" y="9319"/>
                    </a:cubicBezTo>
                    <a:cubicBezTo>
                      <a:pt x="12563" y="9361"/>
                      <a:pt x="12604" y="9391"/>
                      <a:pt x="12640" y="9415"/>
                    </a:cubicBezTo>
                    <a:cubicBezTo>
                      <a:pt x="12640" y="9486"/>
                      <a:pt x="12634" y="9552"/>
                      <a:pt x="12634" y="9629"/>
                    </a:cubicBezTo>
                    <a:close/>
                    <a:moveTo>
                      <a:pt x="13362" y="11901"/>
                    </a:moveTo>
                    <a:cubicBezTo>
                      <a:pt x="13356" y="11901"/>
                      <a:pt x="13350" y="11901"/>
                      <a:pt x="13344" y="11895"/>
                    </a:cubicBezTo>
                    <a:lnTo>
                      <a:pt x="13260" y="11603"/>
                    </a:lnTo>
                    <a:cubicBezTo>
                      <a:pt x="13272" y="11597"/>
                      <a:pt x="13278" y="11591"/>
                      <a:pt x="13290" y="11585"/>
                    </a:cubicBezTo>
                    <a:cubicBezTo>
                      <a:pt x="13314" y="11609"/>
                      <a:pt x="13362" y="11627"/>
                      <a:pt x="13362" y="11644"/>
                    </a:cubicBezTo>
                    <a:cubicBezTo>
                      <a:pt x="13368" y="11728"/>
                      <a:pt x="13362" y="11817"/>
                      <a:pt x="13362" y="11901"/>
                    </a:cubicBezTo>
                    <a:close/>
                    <a:moveTo>
                      <a:pt x="14310" y="13522"/>
                    </a:moveTo>
                    <a:cubicBezTo>
                      <a:pt x="14333" y="13552"/>
                      <a:pt x="14351" y="13588"/>
                      <a:pt x="14399" y="13648"/>
                    </a:cubicBezTo>
                    <a:cubicBezTo>
                      <a:pt x="14304" y="13630"/>
                      <a:pt x="14262" y="13618"/>
                      <a:pt x="14310" y="13522"/>
                    </a:cubicBezTo>
                    <a:close/>
                    <a:moveTo>
                      <a:pt x="14327" y="12235"/>
                    </a:moveTo>
                    <a:cubicBezTo>
                      <a:pt x="14339" y="12205"/>
                      <a:pt x="14351" y="12175"/>
                      <a:pt x="14369" y="12139"/>
                    </a:cubicBezTo>
                    <a:cubicBezTo>
                      <a:pt x="14441" y="12205"/>
                      <a:pt x="14411" y="12235"/>
                      <a:pt x="14327" y="12235"/>
                    </a:cubicBezTo>
                    <a:close/>
                    <a:moveTo>
                      <a:pt x="14697" y="13266"/>
                    </a:moveTo>
                    <a:cubicBezTo>
                      <a:pt x="14709" y="13254"/>
                      <a:pt x="14715" y="13242"/>
                      <a:pt x="14727" y="13230"/>
                    </a:cubicBezTo>
                    <a:cubicBezTo>
                      <a:pt x="14763" y="13254"/>
                      <a:pt x="14804" y="13284"/>
                      <a:pt x="14864" y="13326"/>
                    </a:cubicBezTo>
                    <a:cubicBezTo>
                      <a:pt x="14739" y="13379"/>
                      <a:pt x="14739" y="13296"/>
                      <a:pt x="14697" y="13266"/>
                    </a:cubicBezTo>
                    <a:close/>
                    <a:moveTo>
                      <a:pt x="15317" y="14029"/>
                    </a:moveTo>
                    <a:cubicBezTo>
                      <a:pt x="15305" y="14041"/>
                      <a:pt x="15281" y="14029"/>
                      <a:pt x="15258" y="14029"/>
                    </a:cubicBezTo>
                    <a:cubicBezTo>
                      <a:pt x="15252" y="14011"/>
                      <a:pt x="15252" y="13999"/>
                      <a:pt x="15252" y="13987"/>
                    </a:cubicBezTo>
                    <a:cubicBezTo>
                      <a:pt x="15281" y="13976"/>
                      <a:pt x="15311" y="13964"/>
                      <a:pt x="15371" y="13940"/>
                    </a:cubicBezTo>
                    <a:cubicBezTo>
                      <a:pt x="15347" y="13987"/>
                      <a:pt x="15335" y="14017"/>
                      <a:pt x="15317" y="14029"/>
                    </a:cubicBezTo>
                    <a:close/>
                    <a:moveTo>
                      <a:pt x="15568" y="13475"/>
                    </a:moveTo>
                    <a:lnTo>
                      <a:pt x="15550" y="13457"/>
                    </a:lnTo>
                    <a:cubicBezTo>
                      <a:pt x="15562" y="13433"/>
                      <a:pt x="15574" y="13409"/>
                      <a:pt x="15591" y="13397"/>
                    </a:cubicBezTo>
                    <a:cubicBezTo>
                      <a:pt x="15609" y="13385"/>
                      <a:pt x="15633" y="13391"/>
                      <a:pt x="15651" y="13385"/>
                    </a:cubicBezTo>
                    <a:cubicBezTo>
                      <a:pt x="15657" y="13397"/>
                      <a:pt x="15663" y="13403"/>
                      <a:pt x="15669" y="13415"/>
                    </a:cubicBezTo>
                    <a:cubicBezTo>
                      <a:pt x="15633" y="13433"/>
                      <a:pt x="15597" y="13457"/>
                      <a:pt x="15568" y="13475"/>
                    </a:cubicBezTo>
                    <a:close/>
                    <a:moveTo>
                      <a:pt x="16092" y="13761"/>
                    </a:moveTo>
                    <a:cubicBezTo>
                      <a:pt x="16140" y="13755"/>
                      <a:pt x="16182" y="13803"/>
                      <a:pt x="16217" y="13916"/>
                    </a:cubicBezTo>
                    <a:cubicBezTo>
                      <a:pt x="16170" y="13856"/>
                      <a:pt x="16134" y="13809"/>
                      <a:pt x="16092" y="13761"/>
                    </a:cubicBezTo>
                    <a:close/>
                    <a:moveTo>
                      <a:pt x="15931" y="13403"/>
                    </a:moveTo>
                    <a:cubicBezTo>
                      <a:pt x="15878" y="13385"/>
                      <a:pt x="15818" y="13367"/>
                      <a:pt x="15758" y="13350"/>
                    </a:cubicBezTo>
                    <a:cubicBezTo>
                      <a:pt x="15752" y="13338"/>
                      <a:pt x="15752" y="13326"/>
                      <a:pt x="15752" y="13314"/>
                    </a:cubicBezTo>
                    <a:cubicBezTo>
                      <a:pt x="15824" y="13314"/>
                      <a:pt x="15866" y="13206"/>
                      <a:pt x="15955" y="13272"/>
                    </a:cubicBezTo>
                    <a:cubicBezTo>
                      <a:pt x="15973" y="13284"/>
                      <a:pt x="16021" y="13242"/>
                      <a:pt x="16068" y="13242"/>
                    </a:cubicBezTo>
                    <a:cubicBezTo>
                      <a:pt x="16027" y="13296"/>
                      <a:pt x="15979" y="13344"/>
                      <a:pt x="15931" y="13403"/>
                    </a:cubicBezTo>
                    <a:close/>
                    <a:moveTo>
                      <a:pt x="16462" y="13189"/>
                    </a:moveTo>
                    <a:cubicBezTo>
                      <a:pt x="16450" y="13177"/>
                      <a:pt x="16438" y="13165"/>
                      <a:pt x="16426" y="13153"/>
                    </a:cubicBezTo>
                    <a:cubicBezTo>
                      <a:pt x="16462" y="13123"/>
                      <a:pt x="16498" y="13099"/>
                      <a:pt x="16527" y="13069"/>
                    </a:cubicBezTo>
                    <a:cubicBezTo>
                      <a:pt x="16539" y="13081"/>
                      <a:pt x="16545" y="13087"/>
                      <a:pt x="16551" y="13093"/>
                    </a:cubicBezTo>
                    <a:cubicBezTo>
                      <a:pt x="16521" y="13123"/>
                      <a:pt x="16492" y="13159"/>
                      <a:pt x="16462" y="13189"/>
                    </a:cubicBezTo>
                    <a:close/>
                    <a:moveTo>
                      <a:pt x="16515" y="12801"/>
                    </a:moveTo>
                    <a:cubicBezTo>
                      <a:pt x="16498" y="12789"/>
                      <a:pt x="16486" y="12777"/>
                      <a:pt x="16474" y="12759"/>
                    </a:cubicBezTo>
                    <a:cubicBezTo>
                      <a:pt x="16504" y="12730"/>
                      <a:pt x="16539" y="12700"/>
                      <a:pt x="16575" y="12670"/>
                    </a:cubicBezTo>
                    <a:cubicBezTo>
                      <a:pt x="16587" y="12682"/>
                      <a:pt x="16593" y="12688"/>
                      <a:pt x="16605" y="12700"/>
                    </a:cubicBezTo>
                    <a:cubicBezTo>
                      <a:pt x="16575" y="12730"/>
                      <a:pt x="16545" y="12765"/>
                      <a:pt x="16515" y="12801"/>
                    </a:cubicBezTo>
                    <a:close/>
                    <a:moveTo>
                      <a:pt x="16724" y="13010"/>
                    </a:moveTo>
                    <a:cubicBezTo>
                      <a:pt x="16712" y="13010"/>
                      <a:pt x="16700" y="12998"/>
                      <a:pt x="16682" y="12992"/>
                    </a:cubicBezTo>
                    <a:cubicBezTo>
                      <a:pt x="16694" y="12980"/>
                      <a:pt x="16700" y="12968"/>
                      <a:pt x="16718" y="12950"/>
                    </a:cubicBezTo>
                    <a:cubicBezTo>
                      <a:pt x="16730" y="12962"/>
                      <a:pt x="16742" y="12974"/>
                      <a:pt x="16760" y="12980"/>
                    </a:cubicBezTo>
                    <a:cubicBezTo>
                      <a:pt x="16748" y="12992"/>
                      <a:pt x="16736" y="13010"/>
                      <a:pt x="16724" y="13010"/>
                    </a:cubicBezTo>
                    <a:close/>
                    <a:moveTo>
                      <a:pt x="16718" y="12765"/>
                    </a:moveTo>
                    <a:cubicBezTo>
                      <a:pt x="16700" y="12706"/>
                      <a:pt x="16682" y="12658"/>
                      <a:pt x="16659" y="12592"/>
                    </a:cubicBezTo>
                    <a:cubicBezTo>
                      <a:pt x="16700" y="12580"/>
                      <a:pt x="16742" y="12580"/>
                      <a:pt x="16760" y="12646"/>
                    </a:cubicBezTo>
                    <a:cubicBezTo>
                      <a:pt x="16784" y="12706"/>
                      <a:pt x="16772" y="12735"/>
                      <a:pt x="16718" y="12765"/>
                    </a:cubicBezTo>
                    <a:close/>
                    <a:moveTo>
                      <a:pt x="17255" y="12145"/>
                    </a:moveTo>
                    <a:cubicBezTo>
                      <a:pt x="17273" y="12175"/>
                      <a:pt x="17225" y="12193"/>
                      <a:pt x="17183" y="12169"/>
                    </a:cubicBezTo>
                    <a:cubicBezTo>
                      <a:pt x="17171" y="12163"/>
                      <a:pt x="17159" y="12151"/>
                      <a:pt x="17147" y="12139"/>
                    </a:cubicBezTo>
                    <a:cubicBezTo>
                      <a:pt x="17153" y="12121"/>
                      <a:pt x="17159" y="12109"/>
                      <a:pt x="17165" y="12098"/>
                    </a:cubicBezTo>
                    <a:cubicBezTo>
                      <a:pt x="17195" y="12109"/>
                      <a:pt x="17237" y="12121"/>
                      <a:pt x="17255" y="12145"/>
                    </a:cubicBezTo>
                    <a:close/>
                    <a:moveTo>
                      <a:pt x="17004" y="11621"/>
                    </a:moveTo>
                    <a:cubicBezTo>
                      <a:pt x="17016" y="11633"/>
                      <a:pt x="17034" y="11638"/>
                      <a:pt x="17034" y="11650"/>
                    </a:cubicBezTo>
                    <a:cubicBezTo>
                      <a:pt x="17040" y="11662"/>
                      <a:pt x="17028" y="11680"/>
                      <a:pt x="17016" y="11704"/>
                    </a:cubicBezTo>
                    <a:cubicBezTo>
                      <a:pt x="16998" y="11686"/>
                      <a:pt x="16975" y="11674"/>
                      <a:pt x="16975" y="11662"/>
                    </a:cubicBezTo>
                    <a:cubicBezTo>
                      <a:pt x="16975" y="11650"/>
                      <a:pt x="16992" y="11638"/>
                      <a:pt x="17004" y="11621"/>
                    </a:cubicBezTo>
                    <a:close/>
                    <a:moveTo>
                      <a:pt x="17213" y="12616"/>
                    </a:moveTo>
                    <a:cubicBezTo>
                      <a:pt x="17225" y="12616"/>
                      <a:pt x="17261" y="12622"/>
                      <a:pt x="17261" y="12622"/>
                    </a:cubicBezTo>
                    <a:cubicBezTo>
                      <a:pt x="17255" y="12658"/>
                      <a:pt x="17249" y="12694"/>
                      <a:pt x="17243" y="12724"/>
                    </a:cubicBezTo>
                    <a:cubicBezTo>
                      <a:pt x="17231" y="12724"/>
                      <a:pt x="17213" y="12724"/>
                      <a:pt x="17201" y="12718"/>
                    </a:cubicBezTo>
                    <a:cubicBezTo>
                      <a:pt x="17201" y="12682"/>
                      <a:pt x="17207" y="12652"/>
                      <a:pt x="17213" y="12616"/>
                    </a:cubicBezTo>
                    <a:close/>
                    <a:moveTo>
                      <a:pt x="17124" y="12551"/>
                    </a:moveTo>
                    <a:cubicBezTo>
                      <a:pt x="17094" y="12569"/>
                      <a:pt x="17082" y="12580"/>
                      <a:pt x="17064" y="12586"/>
                    </a:cubicBezTo>
                    <a:cubicBezTo>
                      <a:pt x="17040" y="12592"/>
                      <a:pt x="17016" y="12598"/>
                      <a:pt x="16981" y="12604"/>
                    </a:cubicBezTo>
                    <a:cubicBezTo>
                      <a:pt x="17016" y="12521"/>
                      <a:pt x="17052" y="12491"/>
                      <a:pt x="17124" y="12551"/>
                    </a:cubicBezTo>
                    <a:close/>
                    <a:moveTo>
                      <a:pt x="16754" y="11746"/>
                    </a:moveTo>
                    <a:cubicBezTo>
                      <a:pt x="16826" y="11823"/>
                      <a:pt x="16826" y="11865"/>
                      <a:pt x="16748" y="11901"/>
                    </a:cubicBezTo>
                    <a:cubicBezTo>
                      <a:pt x="16748" y="11853"/>
                      <a:pt x="16754" y="11811"/>
                      <a:pt x="16754" y="11746"/>
                    </a:cubicBezTo>
                    <a:close/>
                    <a:moveTo>
                      <a:pt x="16802" y="12217"/>
                    </a:moveTo>
                    <a:cubicBezTo>
                      <a:pt x="16861" y="12265"/>
                      <a:pt x="16903" y="12300"/>
                      <a:pt x="16945" y="12330"/>
                    </a:cubicBezTo>
                    <a:cubicBezTo>
                      <a:pt x="16939" y="12342"/>
                      <a:pt x="16927" y="12354"/>
                      <a:pt x="16921" y="12366"/>
                    </a:cubicBezTo>
                    <a:cubicBezTo>
                      <a:pt x="16867" y="12348"/>
                      <a:pt x="16802" y="12336"/>
                      <a:pt x="16802" y="12217"/>
                    </a:cubicBezTo>
                    <a:close/>
                    <a:moveTo>
                      <a:pt x="16420" y="11871"/>
                    </a:moveTo>
                    <a:cubicBezTo>
                      <a:pt x="16420" y="11871"/>
                      <a:pt x="16426" y="11871"/>
                      <a:pt x="16432" y="11871"/>
                    </a:cubicBezTo>
                    <a:lnTo>
                      <a:pt x="16432" y="11871"/>
                    </a:lnTo>
                    <a:cubicBezTo>
                      <a:pt x="16480" y="11817"/>
                      <a:pt x="16533" y="11764"/>
                      <a:pt x="16611" y="11686"/>
                    </a:cubicBezTo>
                    <a:cubicBezTo>
                      <a:pt x="16611" y="11758"/>
                      <a:pt x="16623" y="11794"/>
                      <a:pt x="16605" y="11817"/>
                    </a:cubicBezTo>
                    <a:cubicBezTo>
                      <a:pt x="16581" y="11859"/>
                      <a:pt x="16551" y="11913"/>
                      <a:pt x="16515" y="11937"/>
                    </a:cubicBezTo>
                    <a:cubicBezTo>
                      <a:pt x="16468" y="11960"/>
                      <a:pt x="16432" y="11925"/>
                      <a:pt x="16432" y="11871"/>
                    </a:cubicBezTo>
                    <a:cubicBezTo>
                      <a:pt x="16426" y="11877"/>
                      <a:pt x="16426" y="11877"/>
                      <a:pt x="16426" y="11877"/>
                    </a:cubicBezTo>
                    <a:cubicBezTo>
                      <a:pt x="16426" y="11877"/>
                      <a:pt x="16420" y="11877"/>
                      <a:pt x="16420" y="11871"/>
                    </a:cubicBezTo>
                    <a:cubicBezTo>
                      <a:pt x="16343" y="11901"/>
                      <a:pt x="16259" y="11960"/>
                      <a:pt x="16164" y="11871"/>
                    </a:cubicBezTo>
                    <a:cubicBezTo>
                      <a:pt x="16349" y="11776"/>
                      <a:pt x="16355" y="11776"/>
                      <a:pt x="16420" y="11871"/>
                    </a:cubicBezTo>
                    <a:close/>
                    <a:moveTo>
                      <a:pt x="16289" y="12682"/>
                    </a:moveTo>
                    <a:cubicBezTo>
                      <a:pt x="16331" y="12694"/>
                      <a:pt x="16360" y="12712"/>
                      <a:pt x="16444" y="12741"/>
                    </a:cubicBezTo>
                    <a:cubicBezTo>
                      <a:pt x="16295" y="12807"/>
                      <a:pt x="16372" y="12938"/>
                      <a:pt x="16289" y="13022"/>
                    </a:cubicBezTo>
                    <a:cubicBezTo>
                      <a:pt x="16241" y="12896"/>
                      <a:pt x="16205" y="12795"/>
                      <a:pt x="16289" y="12682"/>
                    </a:cubicBezTo>
                    <a:close/>
                    <a:moveTo>
                      <a:pt x="15603" y="12873"/>
                    </a:moveTo>
                    <a:cubicBezTo>
                      <a:pt x="15711" y="12861"/>
                      <a:pt x="15812" y="12855"/>
                      <a:pt x="15907" y="12849"/>
                    </a:cubicBezTo>
                    <a:cubicBezTo>
                      <a:pt x="15901" y="12783"/>
                      <a:pt x="15901" y="12741"/>
                      <a:pt x="15895" y="12664"/>
                    </a:cubicBezTo>
                    <a:cubicBezTo>
                      <a:pt x="15943" y="12759"/>
                      <a:pt x="15967" y="12813"/>
                      <a:pt x="15991" y="12855"/>
                    </a:cubicBezTo>
                    <a:cubicBezTo>
                      <a:pt x="16062" y="12843"/>
                      <a:pt x="16122" y="12831"/>
                      <a:pt x="16182" y="12831"/>
                    </a:cubicBezTo>
                    <a:cubicBezTo>
                      <a:pt x="16194" y="12831"/>
                      <a:pt x="16200" y="12891"/>
                      <a:pt x="16217" y="12956"/>
                    </a:cubicBezTo>
                    <a:cubicBezTo>
                      <a:pt x="16140" y="12938"/>
                      <a:pt x="16104" y="12926"/>
                      <a:pt x="16062" y="12914"/>
                    </a:cubicBezTo>
                    <a:cubicBezTo>
                      <a:pt x="15979" y="12986"/>
                      <a:pt x="15889" y="13057"/>
                      <a:pt x="15812" y="13123"/>
                    </a:cubicBezTo>
                    <a:cubicBezTo>
                      <a:pt x="15770" y="13075"/>
                      <a:pt x="15734" y="13016"/>
                      <a:pt x="15687" y="12980"/>
                    </a:cubicBezTo>
                    <a:cubicBezTo>
                      <a:pt x="15663" y="12962"/>
                      <a:pt x="15579" y="12986"/>
                      <a:pt x="15574" y="13010"/>
                    </a:cubicBezTo>
                    <a:cubicBezTo>
                      <a:pt x="15520" y="13135"/>
                      <a:pt x="15419" y="13069"/>
                      <a:pt x="15341" y="13105"/>
                    </a:cubicBezTo>
                    <a:cubicBezTo>
                      <a:pt x="15305" y="13046"/>
                      <a:pt x="15281" y="12998"/>
                      <a:pt x="15258" y="12950"/>
                    </a:cubicBezTo>
                    <a:cubicBezTo>
                      <a:pt x="15365" y="12896"/>
                      <a:pt x="15538" y="13057"/>
                      <a:pt x="15609" y="12873"/>
                    </a:cubicBezTo>
                    <a:close/>
                    <a:moveTo>
                      <a:pt x="15585" y="13970"/>
                    </a:moveTo>
                    <a:cubicBezTo>
                      <a:pt x="15591" y="13982"/>
                      <a:pt x="15597" y="13993"/>
                      <a:pt x="15609" y="14005"/>
                    </a:cubicBezTo>
                    <a:lnTo>
                      <a:pt x="15508" y="14053"/>
                    </a:lnTo>
                    <a:cubicBezTo>
                      <a:pt x="15502" y="14041"/>
                      <a:pt x="15496" y="14029"/>
                      <a:pt x="15490" y="14023"/>
                    </a:cubicBezTo>
                    <a:cubicBezTo>
                      <a:pt x="15526" y="14005"/>
                      <a:pt x="15556" y="13987"/>
                      <a:pt x="15585" y="13970"/>
                    </a:cubicBezTo>
                    <a:close/>
                    <a:moveTo>
                      <a:pt x="15049" y="12342"/>
                    </a:moveTo>
                    <a:cubicBezTo>
                      <a:pt x="15049" y="12348"/>
                      <a:pt x="15055" y="12360"/>
                      <a:pt x="15055" y="12366"/>
                    </a:cubicBezTo>
                    <a:cubicBezTo>
                      <a:pt x="15025" y="12378"/>
                      <a:pt x="15001" y="12390"/>
                      <a:pt x="14971" y="12402"/>
                    </a:cubicBezTo>
                    <a:cubicBezTo>
                      <a:pt x="14965" y="12390"/>
                      <a:pt x="14959" y="12378"/>
                      <a:pt x="14953" y="12360"/>
                    </a:cubicBezTo>
                    <a:cubicBezTo>
                      <a:pt x="14983" y="12354"/>
                      <a:pt x="15019" y="12348"/>
                      <a:pt x="15049" y="12342"/>
                    </a:cubicBezTo>
                    <a:close/>
                    <a:moveTo>
                      <a:pt x="15252" y="13212"/>
                    </a:moveTo>
                    <a:cubicBezTo>
                      <a:pt x="15150" y="13201"/>
                      <a:pt x="15049" y="13195"/>
                      <a:pt x="14942" y="13183"/>
                    </a:cubicBezTo>
                    <a:cubicBezTo>
                      <a:pt x="14936" y="13129"/>
                      <a:pt x="14953" y="13075"/>
                      <a:pt x="15031" y="13069"/>
                    </a:cubicBezTo>
                    <a:cubicBezTo>
                      <a:pt x="15114" y="13057"/>
                      <a:pt x="15198" y="13111"/>
                      <a:pt x="15252" y="13212"/>
                    </a:cubicBezTo>
                    <a:close/>
                    <a:moveTo>
                      <a:pt x="14411" y="11370"/>
                    </a:moveTo>
                    <a:lnTo>
                      <a:pt x="14375" y="11352"/>
                    </a:lnTo>
                    <a:cubicBezTo>
                      <a:pt x="14393" y="11293"/>
                      <a:pt x="14411" y="11233"/>
                      <a:pt x="14435" y="11162"/>
                    </a:cubicBezTo>
                    <a:cubicBezTo>
                      <a:pt x="14471" y="11173"/>
                      <a:pt x="14500" y="11179"/>
                      <a:pt x="14548" y="11191"/>
                    </a:cubicBezTo>
                    <a:cubicBezTo>
                      <a:pt x="14494" y="11257"/>
                      <a:pt x="14453" y="11317"/>
                      <a:pt x="14411" y="11370"/>
                    </a:cubicBezTo>
                    <a:close/>
                    <a:moveTo>
                      <a:pt x="15413" y="9915"/>
                    </a:moveTo>
                    <a:cubicBezTo>
                      <a:pt x="15395" y="9868"/>
                      <a:pt x="15371" y="9820"/>
                      <a:pt x="15383" y="9814"/>
                    </a:cubicBezTo>
                    <a:cubicBezTo>
                      <a:pt x="15413" y="9784"/>
                      <a:pt x="15454" y="9778"/>
                      <a:pt x="15490" y="9760"/>
                    </a:cubicBezTo>
                    <a:cubicBezTo>
                      <a:pt x="15496" y="9772"/>
                      <a:pt x="15508" y="9784"/>
                      <a:pt x="15514" y="9796"/>
                    </a:cubicBezTo>
                    <a:cubicBezTo>
                      <a:pt x="15484" y="9826"/>
                      <a:pt x="15454" y="9862"/>
                      <a:pt x="15413" y="9915"/>
                    </a:cubicBezTo>
                    <a:close/>
                    <a:moveTo>
                      <a:pt x="15884" y="9057"/>
                    </a:moveTo>
                    <a:cubicBezTo>
                      <a:pt x="15878" y="9051"/>
                      <a:pt x="15866" y="9039"/>
                      <a:pt x="15860" y="9027"/>
                    </a:cubicBezTo>
                    <a:lnTo>
                      <a:pt x="15931" y="8979"/>
                    </a:lnTo>
                    <a:cubicBezTo>
                      <a:pt x="15937" y="8985"/>
                      <a:pt x="15943" y="8991"/>
                      <a:pt x="15949" y="9003"/>
                    </a:cubicBezTo>
                    <a:cubicBezTo>
                      <a:pt x="15925" y="9021"/>
                      <a:pt x="15907" y="9039"/>
                      <a:pt x="15884" y="9057"/>
                    </a:cubicBezTo>
                    <a:close/>
                    <a:moveTo>
                      <a:pt x="16223" y="8711"/>
                    </a:moveTo>
                    <a:cubicBezTo>
                      <a:pt x="16223" y="8693"/>
                      <a:pt x="16217" y="8675"/>
                      <a:pt x="16217" y="8658"/>
                    </a:cubicBezTo>
                    <a:cubicBezTo>
                      <a:pt x="16247" y="8658"/>
                      <a:pt x="16277" y="8652"/>
                      <a:pt x="16307" y="8652"/>
                    </a:cubicBezTo>
                    <a:cubicBezTo>
                      <a:pt x="16313" y="8652"/>
                      <a:pt x="16319" y="8681"/>
                      <a:pt x="16313" y="8681"/>
                    </a:cubicBezTo>
                    <a:cubicBezTo>
                      <a:pt x="16289" y="8693"/>
                      <a:pt x="16253" y="8699"/>
                      <a:pt x="16223" y="8711"/>
                    </a:cubicBezTo>
                    <a:close/>
                    <a:moveTo>
                      <a:pt x="16575" y="9069"/>
                    </a:moveTo>
                    <a:cubicBezTo>
                      <a:pt x="16498" y="9099"/>
                      <a:pt x="16504" y="9039"/>
                      <a:pt x="16498" y="8997"/>
                    </a:cubicBezTo>
                    <a:lnTo>
                      <a:pt x="16492" y="8997"/>
                    </a:lnTo>
                    <a:lnTo>
                      <a:pt x="16492" y="8997"/>
                    </a:lnTo>
                    <a:cubicBezTo>
                      <a:pt x="16468" y="9039"/>
                      <a:pt x="16444" y="9081"/>
                      <a:pt x="16408" y="9152"/>
                    </a:cubicBezTo>
                    <a:cubicBezTo>
                      <a:pt x="16378" y="8968"/>
                      <a:pt x="16384" y="8962"/>
                      <a:pt x="16492" y="8997"/>
                    </a:cubicBezTo>
                    <a:cubicBezTo>
                      <a:pt x="16492" y="8991"/>
                      <a:pt x="16492" y="8991"/>
                      <a:pt x="16498" y="8991"/>
                    </a:cubicBezTo>
                    <a:cubicBezTo>
                      <a:pt x="16498" y="8991"/>
                      <a:pt x="16498" y="8997"/>
                      <a:pt x="16498" y="8997"/>
                    </a:cubicBezTo>
                    <a:cubicBezTo>
                      <a:pt x="16527" y="8997"/>
                      <a:pt x="16563" y="8997"/>
                      <a:pt x="16599" y="8997"/>
                    </a:cubicBezTo>
                    <a:cubicBezTo>
                      <a:pt x="16587" y="9021"/>
                      <a:pt x="16587" y="9063"/>
                      <a:pt x="16575" y="9069"/>
                    </a:cubicBezTo>
                    <a:close/>
                    <a:moveTo>
                      <a:pt x="16778" y="8717"/>
                    </a:moveTo>
                    <a:cubicBezTo>
                      <a:pt x="16742" y="8693"/>
                      <a:pt x="16712" y="8669"/>
                      <a:pt x="16676" y="8640"/>
                    </a:cubicBezTo>
                    <a:cubicBezTo>
                      <a:pt x="16730" y="8598"/>
                      <a:pt x="16772" y="8562"/>
                      <a:pt x="16814" y="8532"/>
                    </a:cubicBezTo>
                    <a:cubicBezTo>
                      <a:pt x="16820" y="8538"/>
                      <a:pt x="16831" y="8550"/>
                      <a:pt x="16843" y="8556"/>
                    </a:cubicBezTo>
                    <a:cubicBezTo>
                      <a:pt x="16826" y="8604"/>
                      <a:pt x="16802" y="8658"/>
                      <a:pt x="16778" y="8717"/>
                    </a:cubicBezTo>
                    <a:close/>
                    <a:moveTo>
                      <a:pt x="16784" y="8431"/>
                    </a:moveTo>
                    <a:cubicBezTo>
                      <a:pt x="16831" y="8377"/>
                      <a:pt x="16861" y="8348"/>
                      <a:pt x="16909" y="8294"/>
                    </a:cubicBezTo>
                    <a:cubicBezTo>
                      <a:pt x="16933" y="8413"/>
                      <a:pt x="16897" y="8437"/>
                      <a:pt x="16784" y="8431"/>
                    </a:cubicBezTo>
                    <a:close/>
                    <a:moveTo>
                      <a:pt x="16551" y="7519"/>
                    </a:moveTo>
                    <a:cubicBezTo>
                      <a:pt x="16581" y="7465"/>
                      <a:pt x="16605" y="7429"/>
                      <a:pt x="16641" y="7370"/>
                    </a:cubicBezTo>
                    <a:cubicBezTo>
                      <a:pt x="16682" y="7447"/>
                      <a:pt x="16712" y="7501"/>
                      <a:pt x="16760" y="7596"/>
                    </a:cubicBezTo>
                    <a:cubicBezTo>
                      <a:pt x="16671" y="7561"/>
                      <a:pt x="16617" y="7543"/>
                      <a:pt x="16551" y="7519"/>
                    </a:cubicBezTo>
                    <a:close/>
                    <a:moveTo>
                      <a:pt x="17130" y="8187"/>
                    </a:moveTo>
                    <a:cubicBezTo>
                      <a:pt x="17100" y="8151"/>
                      <a:pt x="17064" y="8115"/>
                      <a:pt x="17034" y="8079"/>
                    </a:cubicBezTo>
                    <a:cubicBezTo>
                      <a:pt x="17040" y="8073"/>
                      <a:pt x="17052" y="8061"/>
                      <a:pt x="17058" y="8055"/>
                    </a:cubicBezTo>
                    <a:cubicBezTo>
                      <a:pt x="17094" y="8085"/>
                      <a:pt x="17130" y="8121"/>
                      <a:pt x="17165" y="8151"/>
                    </a:cubicBezTo>
                    <a:cubicBezTo>
                      <a:pt x="17153" y="8163"/>
                      <a:pt x="17141" y="8175"/>
                      <a:pt x="17130" y="8187"/>
                    </a:cubicBezTo>
                    <a:close/>
                    <a:moveTo>
                      <a:pt x="16998" y="7227"/>
                    </a:moveTo>
                    <a:cubicBezTo>
                      <a:pt x="16963" y="7239"/>
                      <a:pt x="16921" y="7245"/>
                      <a:pt x="16885" y="7251"/>
                    </a:cubicBezTo>
                    <a:cubicBezTo>
                      <a:pt x="16879" y="7245"/>
                      <a:pt x="16873" y="7239"/>
                      <a:pt x="16873" y="7233"/>
                    </a:cubicBezTo>
                    <a:cubicBezTo>
                      <a:pt x="16891" y="7221"/>
                      <a:pt x="16915" y="7203"/>
                      <a:pt x="16933" y="7197"/>
                    </a:cubicBezTo>
                    <a:cubicBezTo>
                      <a:pt x="16951" y="7191"/>
                      <a:pt x="16975" y="7197"/>
                      <a:pt x="16998" y="7197"/>
                    </a:cubicBezTo>
                    <a:cubicBezTo>
                      <a:pt x="16998" y="7209"/>
                      <a:pt x="16998" y="7221"/>
                      <a:pt x="16998" y="7227"/>
                    </a:cubicBezTo>
                    <a:close/>
                    <a:moveTo>
                      <a:pt x="17326" y="7966"/>
                    </a:moveTo>
                    <a:cubicBezTo>
                      <a:pt x="17297" y="7942"/>
                      <a:pt x="17267" y="7930"/>
                      <a:pt x="17267" y="7912"/>
                    </a:cubicBezTo>
                    <a:cubicBezTo>
                      <a:pt x="17237" y="7823"/>
                      <a:pt x="17302" y="7817"/>
                      <a:pt x="17404" y="7811"/>
                    </a:cubicBezTo>
                    <a:cubicBezTo>
                      <a:pt x="17368" y="7877"/>
                      <a:pt x="17350" y="7918"/>
                      <a:pt x="17326" y="7966"/>
                    </a:cubicBezTo>
                    <a:close/>
                    <a:moveTo>
                      <a:pt x="17159" y="6750"/>
                    </a:moveTo>
                    <a:cubicBezTo>
                      <a:pt x="17130" y="6744"/>
                      <a:pt x="17106" y="6732"/>
                      <a:pt x="17070" y="6726"/>
                    </a:cubicBezTo>
                    <a:cubicBezTo>
                      <a:pt x="17052" y="6780"/>
                      <a:pt x="17034" y="6839"/>
                      <a:pt x="17010" y="6929"/>
                    </a:cubicBezTo>
                    <a:cubicBezTo>
                      <a:pt x="16975" y="6839"/>
                      <a:pt x="16951" y="6780"/>
                      <a:pt x="16921" y="6714"/>
                    </a:cubicBezTo>
                    <a:cubicBezTo>
                      <a:pt x="17010" y="6625"/>
                      <a:pt x="17088" y="6672"/>
                      <a:pt x="17165" y="6696"/>
                    </a:cubicBezTo>
                    <a:lnTo>
                      <a:pt x="17159" y="6750"/>
                    </a:lnTo>
                    <a:close/>
                    <a:moveTo>
                      <a:pt x="17291" y="6565"/>
                    </a:moveTo>
                    <a:cubicBezTo>
                      <a:pt x="17249" y="6571"/>
                      <a:pt x="17201" y="6577"/>
                      <a:pt x="17159" y="6589"/>
                    </a:cubicBezTo>
                    <a:cubicBezTo>
                      <a:pt x="17159" y="6571"/>
                      <a:pt x="17159" y="6553"/>
                      <a:pt x="17159" y="6535"/>
                    </a:cubicBezTo>
                    <a:cubicBezTo>
                      <a:pt x="17201" y="6535"/>
                      <a:pt x="17243" y="6535"/>
                      <a:pt x="17285" y="6535"/>
                    </a:cubicBezTo>
                    <a:cubicBezTo>
                      <a:pt x="17285" y="6541"/>
                      <a:pt x="17285" y="6553"/>
                      <a:pt x="17291" y="6565"/>
                    </a:cubicBezTo>
                    <a:close/>
                    <a:moveTo>
                      <a:pt x="17231" y="6052"/>
                    </a:moveTo>
                    <a:cubicBezTo>
                      <a:pt x="17231" y="6052"/>
                      <a:pt x="17225" y="6058"/>
                      <a:pt x="17225" y="6058"/>
                    </a:cubicBezTo>
                    <a:cubicBezTo>
                      <a:pt x="17225" y="6058"/>
                      <a:pt x="17225" y="6052"/>
                      <a:pt x="17225" y="6052"/>
                    </a:cubicBezTo>
                    <a:cubicBezTo>
                      <a:pt x="17165" y="6064"/>
                      <a:pt x="17147" y="6100"/>
                      <a:pt x="17153" y="6154"/>
                    </a:cubicBezTo>
                    <a:cubicBezTo>
                      <a:pt x="17165" y="6374"/>
                      <a:pt x="17058" y="6529"/>
                      <a:pt x="16891" y="6654"/>
                    </a:cubicBezTo>
                    <a:cubicBezTo>
                      <a:pt x="16784" y="6744"/>
                      <a:pt x="16790" y="6744"/>
                      <a:pt x="16861" y="6893"/>
                    </a:cubicBezTo>
                    <a:cubicBezTo>
                      <a:pt x="16879" y="6929"/>
                      <a:pt x="16873" y="6970"/>
                      <a:pt x="16891" y="7012"/>
                    </a:cubicBezTo>
                    <a:cubicBezTo>
                      <a:pt x="16897" y="7048"/>
                      <a:pt x="16921" y="7078"/>
                      <a:pt x="16939" y="7107"/>
                    </a:cubicBezTo>
                    <a:cubicBezTo>
                      <a:pt x="16831" y="7197"/>
                      <a:pt x="16831" y="7197"/>
                      <a:pt x="16784" y="7101"/>
                    </a:cubicBezTo>
                    <a:cubicBezTo>
                      <a:pt x="16641" y="7131"/>
                      <a:pt x="16605" y="7185"/>
                      <a:pt x="16593" y="7352"/>
                    </a:cubicBezTo>
                    <a:cubicBezTo>
                      <a:pt x="16414" y="7423"/>
                      <a:pt x="16366" y="7578"/>
                      <a:pt x="16331" y="7751"/>
                    </a:cubicBezTo>
                    <a:cubicBezTo>
                      <a:pt x="16331" y="7751"/>
                      <a:pt x="16331" y="7751"/>
                      <a:pt x="16331" y="7745"/>
                    </a:cubicBezTo>
                    <a:cubicBezTo>
                      <a:pt x="16331" y="7751"/>
                      <a:pt x="16337" y="7757"/>
                      <a:pt x="16337" y="7757"/>
                    </a:cubicBezTo>
                    <a:cubicBezTo>
                      <a:pt x="16498" y="7823"/>
                      <a:pt x="16521" y="7859"/>
                      <a:pt x="16492" y="8014"/>
                    </a:cubicBezTo>
                    <a:cubicBezTo>
                      <a:pt x="16456" y="7990"/>
                      <a:pt x="16420" y="7972"/>
                      <a:pt x="16402" y="7948"/>
                    </a:cubicBezTo>
                    <a:cubicBezTo>
                      <a:pt x="16378" y="7888"/>
                      <a:pt x="16355" y="7823"/>
                      <a:pt x="16337" y="7757"/>
                    </a:cubicBezTo>
                    <a:lnTo>
                      <a:pt x="16331" y="7751"/>
                    </a:lnTo>
                    <a:cubicBezTo>
                      <a:pt x="16331" y="7751"/>
                      <a:pt x="16331" y="7751"/>
                      <a:pt x="16331" y="7751"/>
                    </a:cubicBezTo>
                    <a:cubicBezTo>
                      <a:pt x="16200" y="7781"/>
                      <a:pt x="16259" y="7877"/>
                      <a:pt x="16259" y="7960"/>
                    </a:cubicBezTo>
                    <a:cubicBezTo>
                      <a:pt x="16235" y="8002"/>
                      <a:pt x="16140" y="7978"/>
                      <a:pt x="16158" y="8073"/>
                    </a:cubicBezTo>
                    <a:cubicBezTo>
                      <a:pt x="16164" y="8109"/>
                      <a:pt x="16122" y="8163"/>
                      <a:pt x="16092" y="8187"/>
                    </a:cubicBezTo>
                    <a:cubicBezTo>
                      <a:pt x="16062" y="8210"/>
                      <a:pt x="16015" y="8210"/>
                      <a:pt x="15961" y="8228"/>
                    </a:cubicBezTo>
                    <a:cubicBezTo>
                      <a:pt x="15884" y="8342"/>
                      <a:pt x="16098" y="8300"/>
                      <a:pt x="16074" y="8407"/>
                    </a:cubicBezTo>
                    <a:cubicBezTo>
                      <a:pt x="16033" y="8419"/>
                      <a:pt x="15985" y="8437"/>
                      <a:pt x="15931" y="8455"/>
                    </a:cubicBezTo>
                    <a:cubicBezTo>
                      <a:pt x="15925" y="8473"/>
                      <a:pt x="15919" y="8491"/>
                      <a:pt x="15925" y="8508"/>
                    </a:cubicBezTo>
                    <a:cubicBezTo>
                      <a:pt x="15955" y="8592"/>
                      <a:pt x="15973" y="8675"/>
                      <a:pt x="15860" y="8723"/>
                    </a:cubicBezTo>
                    <a:cubicBezTo>
                      <a:pt x="15848" y="8723"/>
                      <a:pt x="15860" y="8771"/>
                      <a:pt x="15854" y="8795"/>
                    </a:cubicBezTo>
                    <a:cubicBezTo>
                      <a:pt x="15848" y="8830"/>
                      <a:pt x="15830" y="8866"/>
                      <a:pt x="15812" y="8950"/>
                    </a:cubicBezTo>
                    <a:cubicBezTo>
                      <a:pt x="15752" y="8830"/>
                      <a:pt x="15699" y="8753"/>
                      <a:pt x="15585" y="8789"/>
                    </a:cubicBezTo>
                    <a:cubicBezTo>
                      <a:pt x="15556" y="8872"/>
                      <a:pt x="15639" y="8896"/>
                      <a:pt x="15687" y="8950"/>
                    </a:cubicBezTo>
                    <a:cubicBezTo>
                      <a:pt x="15574" y="8908"/>
                      <a:pt x="15496" y="8979"/>
                      <a:pt x="15419" y="9027"/>
                    </a:cubicBezTo>
                    <a:cubicBezTo>
                      <a:pt x="15347" y="9069"/>
                      <a:pt x="15335" y="9129"/>
                      <a:pt x="15442" y="9188"/>
                    </a:cubicBezTo>
                    <a:cubicBezTo>
                      <a:pt x="15365" y="9206"/>
                      <a:pt x="15287" y="9212"/>
                      <a:pt x="15305" y="9307"/>
                    </a:cubicBezTo>
                    <a:cubicBezTo>
                      <a:pt x="15311" y="9319"/>
                      <a:pt x="15305" y="9331"/>
                      <a:pt x="15305" y="9343"/>
                    </a:cubicBezTo>
                    <a:cubicBezTo>
                      <a:pt x="15162" y="9313"/>
                      <a:pt x="15198" y="9474"/>
                      <a:pt x="15108" y="9510"/>
                    </a:cubicBezTo>
                    <a:cubicBezTo>
                      <a:pt x="15055" y="9534"/>
                      <a:pt x="15007" y="9588"/>
                      <a:pt x="15061" y="9665"/>
                    </a:cubicBezTo>
                    <a:cubicBezTo>
                      <a:pt x="15073" y="9677"/>
                      <a:pt x="15025" y="9725"/>
                      <a:pt x="15013" y="9760"/>
                    </a:cubicBezTo>
                    <a:cubicBezTo>
                      <a:pt x="14995" y="9796"/>
                      <a:pt x="14989" y="9832"/>
                      <a:pt x="14971" y="9874"/>
                    </a:cubicBezTo>
                    <a:cubicBezTo>
                      <a:pt x="14918" y="9856"/>
                      <a:pt x="14840" y="9820"/>
                      <a:pt x="14798" y="9933"/>
                    </a:cubicBezTo>
                    <a:cubicBezTo>
                      <a:pt x="14828" y="9957"/>
                      <a:pt x="14870" y="9987"/>
                      <a:pt x="14918" y="10023"/>
                    </a:cubicBezTo>
                    <a:cubicBezTo>
                      <a:pt x="14840" y="10065"/>
                      <a:pt x="14834" y="10172"/>
                      <a:pt x="14721" y="10136"/>
                    </a:cubicBezTo>
                    <a:cubicBezTo>
                      <a:pt x="14709" y="10136"/>
                      <a:pt x="14685" y="10154"/>
                      <a:pt x="14679" y="10172"/>
                    </a:cubicBezTo>
                    <a:cubicBezTo>
                      <a:pt x="14673" y="10226"/>
                      <a:pt x="14679" y="10285"/>
                      <a:pt x="14602" y="10297"/>
                    </a:cubicBezTo>
                    <a:cubicBezTo>
                      <a:pt x="14590" y="10297"/>
                      <a:pt x="14584" y="10345"/>
                      <a:pt x="14590" y="10363"/>
                    </a:cubicBezTo>
                    <a:cubicBezTo>
                      <a:pt x="14620" y="10416"/>
                      <a:pt x="14602" y="10440"/>
                      <a:pt x="14566" y="10488"/>
                    </a:cubicBezTo>
                    <a:cubicBezTo>
                      <a:pt x="14542" y="10518"/>
                      <a:pt x="14566" y="10589"/>
                      <a:pt x="14572" y="10649"/>
                    </a:cubicBezTo>
                    <a:cubicBezTo>
                      <a:pt x="14471" y="10714"/>
                      <a:pt x="14494" y="10530"/>
                      <a:pt x="14399" y="10547"/>
                    </a:cubicBezTo>
                    <a:cubicBezTo>
                      <a:pt x="14339" y="10667"/>
                      <a:pt x="14250" y="10768"/>
                      <a:pt x="14178" y="10887"/>
                    </a:cubicBezTo>
                    <a:cubicBezTo>
                      <a:pt x="14125" y="10983"/>
                      <a:pt x="14071" y="11072"/>
                      <a:pt x="14095" y="11191"/>
                    </a:cubicBezTo>
                    <a:cubicBezTo>
                      <a:pt x="14101" y="11209"/>
                      <a:pt x="14083" y="11233"/>
                      <a:pt x="14059" y="11257"/>
                    </a:cubicBezTo>
                    <a:cubicBezTo>
                      <a:pt x="14059" y="11209"/>
                      <a:pt x="14053" y="11162"/>
                      <a:pt x="14047" y="11132"/>
                    </a:cubicBezTo>
                    <a:cubicBezTo>
                      <a:pt x="13976" y="11138"/>
                      <a:pt x="13916" y="11150"/>
                      <a:pt x="13856" y="11162"/>
                    </a:cubicBezTo>
                    <a:cubicBezTo>
                      <a:pt x="13862" y="11168"/>
                      <a:pt x="13862" y="11173"/>
                      <a:pt x="13868" y="11173"/>
                    </a:cubicBezTo>
                    <a:cubicBezTo>
                      <a:pt x="13797" y="11227"/>
                      <a:pt x="13725" y="11281"/>
                      <a:pt x="13642" y="11346"/>
                    </a:cubicBezTo>
                    <a:cubicBezTo>
                      <a:pt x="13660" y="11370"/>
                      <a:pt x="13684" y="11400"/>
                      <a:pt x="13707" y="11436"/>
                    </a:cubicBezTo>
                    <a:cubicBezTo>
                      <a:pt x="13701" y="11442"/>
                      <a:pt x="13696" y="11448"/>
                      <a:pt x="13690" y="11460"/>
                    </a:cubicBezTo>
                    <a:cubicBezTo>
                      <a:pt x="13648" y="11436"/>
                      <a:pt x="13606" y="11406"/>
                      <a:pt x="13558" y="11382"/>
                    </a:cubicBezTo>
                    <a:cubicBezTo>
                      <a:pt x="13552" y="11448"/>
                      <a:pt x="13540" y="11507"/>
                      <a:pt x="13529" y="11597"/>
                    </a:cubicBezTo>
                    <a:cubicBezTo>
                      <a:pt x="13493" y="11549"/>
                      <a:pt x="13475" y="11507"/>
                      <a:pt x="13445" y="11495"/>
                    </a:cubicBezTo>
                    <a:cubicBezTo>
                      <a:pt x="13415" y="11483"/>
                      <a:pt x="13368" y="11501"/>
                      <a:pt x="13326" y="11507"/>
                    </a:cubicBezTo>
                    <a:cubicBezTo>
                      <a:pt x="13338" y="11412"/>
                      <a:pt x="13302" y="11328"/>
                      <a:pt x="13207" y="11269"/>
                    </a:cubicBezTo>
                    <a:cubicBezTo>
                      <a:pt x="13350" y="11156"/>
                      <a:pt x="13236" y="11018"/>
                      <a:pt x="13242" y="10893"/>
                    </a:cubicBezTo>
                    <a:cubicBezTo>
                      <a:pt x="13242" y="10780"/>
                      <a:pt x="13242" y="10649"/>
                      <a:pt x="13135" y="10565"/>
                    </a:cubicBezTo>
                    <a:cubicBezTo>
                      <a:pt x="13123" y="10553"/>
                      <a:pt x="13123" y="10530"/>
                      <a:pt x="13129" y="10512"/>
                    </a:cubicBezTo>
                    <a:cubicBezTo>
                      <a:pt x="13147" y="10398"/>
                      <a:pt x="13117" y="10297"/>
                      <a:pt x="13052" y="10202"/>
                    </a:cubicBezTo>
                    <a:cubicBezTo>
                      <a:pt x="12980" y="10106"/>
                      <a:pt x="13016" y="9981"/>
                      <a:pt x="12974" y="9868"/>
                    </a:cubicBezTo>
                    <a:cubicBezTo>
                      <a:pt x="13010" y="9898"/>
                      <a:pt x="13034" y="9921"/>
                      <a:pt x="13064" y="9957"/>
                    </a:cubicBezTo>
                    <a:cubicBezTo>
                      <a:pt x="13123" y="9808"/>
                      <a:pt x="12956" y="9802"/>
                      <a:pt x="12944" y="9695"/>
                    </a:cubicBezTo>
                    <a:cubicBezTo>
                      <a:pt x="12962" y="9683"/>
                      <a:pt x="12992" y="9665"/>
                      <a:pt x="12998" y="9659"/>
                    </a:cubicBezTo>
                    <a:cubicBezTo>
                      <a:pt x="12998" y="9564"/>
                      <a:pt x="13004" y="9492"/>
                      <a:pt x="13010" y="9403"/>
                    </a:cubicBezTo>
                    <a:cubicBezTo>
                      <a:pt x="12962" y="9349"/>
                      <a:pt x="12897" y="9289"/>
                      <a:pt x="12837" y="9224"/>
                    </a:cubicBezTo>
                    <a:cubicBezTo>
                      <a:pt x="12920" y="9123"/>
                      <a:pt x="12932" y="9307"/>
                      <a:pt x="13016" y="9254"/>
                    </a:cubicBezTo>
                    <a:cubicBezTo>
                      <a:pt x="12980" y="9212"/>
                      <a:pt x="12944" y="9158"/>
                      <a:pt x="12903" y="9117"/>
                    </a:cubicBezTo>
                    <a:cubicBezTo>
                      <a:pt x="12885" y="9099"/>
                      <a:pt x="12861" y="9093"/>
                      <a:pt x="12843" y="9081"/>
                    </a:cubicBezTo>
                    <a:cubicBezTo>
                      <a:pt x="12879" y="9015"/>
                      <a:pt x="12742" y="8974"/>
                      <a:pt x="12807" y="8902"/>
                    </a:cubicBezTo>
                    <a:cubicBezTo>
                      <a:pt x="12801" y="8866"/>
                      <a:pt x="12795" y="8836"/>
                      <a:pt x="12789" y="8801"/>
                    </a:cubicBezTo>
                    <a:cubicBezTo>
                      <a:pt x="12807" y="8795"/>
                      <a:pt x="12849" y="8795"/>
                      <a:pt x="12849" y="8789"/>
                    </a:cubicBezTo>
                    <a:cubicBezTo>
                      <a:pt x="12861" y="8735"/>
                      <a:pt x="12891" y="8646"/>
                      <a:pt x="12867" y="8622"/>
                    </a:cubicBezTo>
                    <a:cubicBezTo>
                      <a:pt x="12783" y="8538"/>
                      <a:pt x="12819" y="8437"/>
                      <a:pt x="12813" y="8348"/>
                    </a:cubicBezTo>
                    <a:cubicBezTo>
                      <a:pt x="12801" y="8258"/>
                      <a:pt x="12783" y="8181"/>
                      <a:pt x="12694" y="8139"/>
                    </a:cubicBezTo>
                    <a:cubicBezTo>
                      <a:pt x="12670" y="8079"/>
                      <a:pt x="12795" y="8002"/>
                      <a:pt x="12682" y="7948"/>
                    </a:cubicBezTo>
                    <a:cubicBezTo>
                      <a:pt x="12688" y="7930"/>
                      <a:pt x="12694" y="7906"/>
                      <a:pt x="12706" y="7906"/>
                    </a:cubicBezTo>
                    <a:cubicBezTo>
                      <a:pt x="12718" y="7900"/>
                      <a:pt x="12754" y="7906"/>
                      <a:pt x="12754" y="7912"/>
                    </a:cubicBezTo>
                    <a:cubicBezTo>
                      <a:pt x="12777" y="7966"/>
                      <a:pt x="12795" y="8026"/>
                      <a:pt x="12819" y="8091"/>
                    </a:cubicBezTo>
                    <a:cubicBezTo>
                      <a:pt x="12897" y="8037"/>
                      <a:pt x="12897" y="7984"/>
                      <a:pt x="12873" y="7912"/>
                    </a:cubicBezTo>
                    <a:cubicBezTo>
                      <a:pt x="12861" y="7882"/>
                      <a:pt x="12879" y="7841"/>
                      <a:pt x="12885" y="7805"/>
                    </a:cubicBezTo>
                    <a:cubicBezTo>
                      <a:pt x="12885" y="7805"/>
                      <a:pt x="12885" y="7805"/>
                      <a:pt x="12885" y="7805"/>
                    </a:cubicBezTo>
                    <a:cubicBezTo>
                      <a:pt x="12885" y="7805"/>
                      <a:pt x="12885" y="7805"/>
                      <a:pt x="12885" y="7799"/>
                    </a:cubicBezTo>
                    <a:cubicBezTo>
                      <a:pt x="12843" y="7739"/>
                      <a:pt x="12843" y="7739"/>
                      <a:pt x="12944" y="7698"/>
                    </a:cubicBezTo>
                    <a:cubicBezTo>
                      <a:pt x="12920" y="7739"/>
                      <a:pt x="12903" y="7769"/>
                      <a:pt x="12885" y="7799"/>
                    </a:cubicBezTo>
                    <a:lnTo>
                      <a:pt x="12885" y="7805"/>
                    </a:lnTo>
                    <a:cubicBezTo>
                      <a:pt x="12885" y="7805"/>
                      <a:pt x="12885" y="7805"/>
                      <a:pt x="12885" y="7805"/>
                    </a:cubicBezTo>
                    <a:cubicBezTo>
                      <a:pt x="12920" y="7823"/>
                      <a:pt x="12956" y="7835"/>
                      <a:pt x="13022" y="7853"/>
                    </a:cubicBezTo>
                    <a:cubicBezTo>
                      <a:pt x="13028" y="7781"/>
                      <a:pt x="13028" y="7716"/>
                      <a:pt x="13034" y="7650"/>
                    </a:cubicBezTo>
                    <a:cubicBezTo>
                      <a:pt x="13034" y="7650"/>
                      <a:pt x="13034" y="7650"/>
                      <a:pt x="13034" y="7650"/>
                    </a:cubicBezTo>
                    <a:cubicBezTo>
                      <a:pt x="13028" y="7644"/>
                      <a:pt x="13028" y="7644"/>
                      <a:pt x="13028" y="7644"/>
                    </a:cubicBezTo>
                    <a:cubicBezTo>
                      <a:pt x="12974" y="7632"/>
                      <a:pt x="12920" y="7614"/>
                      <a:pt x="12897" y="7549"/>
                    </a:cubicBezTo>
                    <a:cubicBezTo>
                      <a:pt x="12992" y="7543"/>
                      <a:pt x="12992" y="7543"/>
                      <a:pt x="13028" y="7644"/>
                    </a:cubicBezTo>
                    <a:cubicBezTo>
                      <a:pt x="13034" y="7644"/>
                      <a:pt x="13034" y="7644"/>
                      <a:pt x="13034" y="7644"/>
                    </a:cubicBezTo>
                    <a:lnTo>
                      <a:pt x="13034" y="7650"/>
                    </a:lnTo>
                    <a:cubicBezTo>
                      <a:pt x="13064" y="7662"/>
                      <a:pt x="13087" y="7668"/>
                      <a:pt x="13111" y="7674"/>
                    </a:cubicBezTo>
                    <a:cubicBezTo>
                      <a:pt x="13189" y="7608"/>
                      <a:pt x="13225" y="7537"/>
                      <a:pt x="13177" y="7441"/>
                    </a:cubicBezTo>
                    <a:cubicBezTo>
                      <a:pt x="13248" y="7417"/>
                      <a:pt x="13320" y="7406"/>
                      <a:pt x="13380" y="7370"/>
                    </a:cubicBezTo>
                    <a:cubicBezTo>
                      <a:pt x="13427" y="7340"/>
                      <a:pt x="13493" y="7292"/>
                      <a:pt x="13439" y="7209"/>
                    </a:cubicBezTo>
                    <a:cubicBezTo>
                      <a:pt x="13511" y="7191"/>
                      <a:pt x="13576" y="7179"/>
                      <a:pt x="13648" y="7161"/>
                    </a:cubicBezTo>
                    <a:cubicBezTo>
                      <a:pt x="13660" y="7161"/>
                      <a:pt x="13672" y="7167"/>
                      <a:pt x="13696" y="7167"/>
                    </a:cubicBezTo>
                    <a:cubicBezTo>
                      <a:pt x="13678" y="7131"/>
                      <a:pt x="13666" y="7101"/>
                      <a:pt x="13648" y="7060"/>
                    </a:cubicBezTo>
                    <a:cubicBezTo>
                      <a:pt x="13701" y="7072"/>
                      <a:pt x="13743" y="7084"/>
                      <a:pt x="13803" y="7096"/>
                    </a:cubicBezTo>
                    <a:cubicBezTo>
                      <a:pt x="13815" y="6940"/>
                      <a:pt x="14041" y="6952"/>
                      <a:pt x="14035" y="6780"/>
                    </a:cubicBezTo>
                    <a:cubicBezTo>
                      <a:pt x="14161" y="6768"/>
                      <a:pt x="14280" y="6750"/>
                      <a:pt x="14339" y="6601"/>
                    </a:cubicBezTo>
                    <a:cubicBezTo>
                      <a:pt x="14363" y="6535"/>
                      <a:pt x="14465" y="6499"/>
                      <a:pt x="14536" y="6464"/>
                    </a:cubicBezTo>
                    <a:cubicBezTo>
                      <a:pt x="14655" y="6416"/>
                      <a:pt x="14775" y="6380"/>
                      <a:pt x="14894" y="6338"/>
                    </a:cubicBezTo>
                    <a:cubicBezTo>
                      <a:pt x="14912" y="6332"/>
                      <a:pt x="14936" y="6326"/>
                      <a:pt x="14942" y="6314"/>
                    </a:cubicBezTo>
                    <a:cubicBezTo>
                      <a:pt x="14977" y="6261"/>
                      <a:pt x="15001" y="6195"/>
                      <a:pt x="15043" y="6148"/>
                    </a:cubicBezTo>
                    <a:cubicBezTo>
                      <a:pt x="15079" y="6112"/>
                      <a:pt x="15132" y="6088"/>
                      <a:pt x="15198" y="6040"/>
                    </a:cubicBezTo>
                    <a:cubicBezTo>
                      <a:pt x="15204" y="6046"/>
                      <a:pt x="15246" y="6058"/>
                      <a:pt x="15293" y="6070"/>
                    </a:cubicBezTo>
                    <a:cubicBezTo>
                      <a:pt x="15383" y="5963"/>
                      <a:pt x="15478" y="5849"/>
                      <a:pt x="15574" y="5742"/>
                    </a:cubicBezTo>
                    <a:cubicBezTo>
                      <a:pt x="15574" y="5742"/>
                      <a:pt x="15574" y="5736"/>
                      <a:pt x="15574" y="5736"/>
                    </a:cubicBezTo>
                    <a:lnTo>
                      <a:pt x="15579" y="5736"/>
                    </a:lnTo>
                    <a:cubicBezTo>
                      <a:pt x="15597" y="5659"/>
                      <a:pt x="15603" y="5659"/>
                      <a:pt x="15711" y="5736"/>
                    </a:cubicBezTo>
                    <a:lnTo>
                      <a:pt x="15579" y="5736"/>
                    </a:lnTo>
                    <a:cubicBezTo>
                      <a:pt x="15579" y="5736"/>
                      <a:pt x="15579" y="5736"/>
                      <a:pt x="15574" y="5742"/>
                    </a:cubicBezTo>
                    <a:cubicBezTo>
                      <a:pt x="15574" y="5742"/>
                      <a:pt x="15574" y="5742"/>
                      <a:pt x="15574" y="5742"/>
                    </a:cubicBezTo>
                    <a:cubicBezTo>
                      <a:pt x="15597" y="5778"/>
                      <a:pt x="15621" y="5808"/>
                      <a:pt x="15651" y="5849"/>
                    </a:cubicBezTo>
                    <a:cubicBezTo>
                      <a:pt x="15830" y="5706"/>
                      <a:pt x="16003" y="5569"/>
                      <a:pt x="16182" y="5426"/>
                    </a:cubicBezTo>
                    <a:cubicBezTo>
                      <a:pt x="16205" y="5456"/>
                      <a:pt x="16223" y="5486"/>
                      <a:pt x="16253" y="5522"/>
                    </a:cubicBezTo>
                    <a:cubicBezTo>
                      <a:pt x="16301" y="5504"/>
                      <a:pt x="16349" y="5486"/>
                      <a:pt x="16414" y="5462"/>
                    </a:cubicBezTo>
                    <a:cubicBezTo>
                      <a:pt x="16313" y="5378"/>
                      <a:pt x="16384" y="5331"/>
                      <a:pt x="16426" y="5277"/>
                    </a:cubicBezTo>
                    <a:cubicBezTo>
                      <a:pt x="16527" y="5271"/>
                      <a:pt x="16515" y="5343"/>
                      <a:pt x="16527" y="5426"/>
                    </a:cubicBezTo>
                    <a:cubicBezTo>
                      <a:pt x="16563" y="5373"/>
                      <a:pt x="16587" y="5337"/>
                      <a:pt x="16611" y="5295"/>
                    </a:cubicBezTo>
                    <a:cubicBezTo>
                      <a:pt x="16653" y="5301"/>
                      <a:pt x="16700" y="5307"/>
                      <a:pt x="16766" y="5313"/>
                    </a:cubicBezTo>
                    <a:cubicBezTo>
                      <a:pt x="16742" y="5265"/>
                      <a:pt x="16730" y="5235"/>
                      <a:pt x="16718" y="5212"/>
                    </a:cubicBezTo>
                    <a:cubicBezTo>
                      <a:pt x="16814" y="5188"/>
                      <a:pt x="16873" y="5212"/>
                      <a:pt x="16879" y="5331"/>
                    </a:cubicBezTo>
                    <a:cubicBezTo>
                      <a:pt x="16975" y="5289"/>
                      <a:pt x="17052" y="5253"/>
                      <a:pt x="17112" y="5229"/>
                    </a:cubicBezTo>
                    <a:cubicBezTo>
                      <a:pt x="17171" y="5271"/>
                      <a:pt x="17219" y="5301"/>
                      <a:pt x="17291" y="5355"/>
                    </a:cubicBezTo>
                    <a:cubicBezTo>
                      <a:pt x="17291" y="5426"/>
                      <a:pt x="17302" y="5528"/>
                      <a:pt x="17291" y="5635"/>
                    </a:cubicBezTo>
                    <a:cubicBezTo>
                      <a:pt x="17285" y="5683"/>
                      <a:pt x="17267" y="5712"/>
                      <a:pt x="17314" y="5742"/>
                    </a:cubicBezTo>
                    <a:cubicBezTo>
                      <a:pt x="17320" y="5748"/>
                      <a:pt x="17320" y="5790"/>
                      <a:pt x="17314" y="5796"/>
                    </a:cubicBezTo>
                    <a:cubicBezTo>
                      <a:pt x="17213" y="5838"/>
                      <a:pt x="17356" y="5915"/>
                      <a:pt x="17297" y="5939"/>
                    </a:cubicBezTo>
                    <a:cubicBezTo>
                      <a:pt x="17237" y="5969"/>
                      <a:pt x="17213" y="5999"/>
                      <a:pt x="17219" y="6052"/>
                    </a:cubicBezTo>
                    <a:cubicBezTo>
                      <a:pt x="17225" y="6052"/>
                      <a:pt x="17225" y="6052"/>
                      <a:pt x="17225" y="6052"/>
                    </a:cubicBezTo>
                    <a:cubicBezTo>
                      <a:pt x="17225" y="6052"/>
                      <a:pt x="17231" y="6052"/>
                      <a:pt x="17231" y="6052"/>
                    </a:cubicBezTo>
                    <a:cubicBezTo>
                      <a:pt x="17285" y="5999"/>
                      <a:pt x="17326" y="5987"/>
                      <a:pt x="17356" y="6124"/>
                    </a:cubicBezTo>
                    <a:cubicBezTo>
                      <a:pt x="17297" y="6094"/>
                      <a:pt x="17261" y="6076"/>
                      <a:pt x="17231" y="6052"/>
                    </a:cubicBezTo>
                    <a:close/>
                    <a:moveTo>
                      <a:pt x="17362" y="6171"/>
                    </a:moveTo>
                    <a:cubicBezTo>
                      <a:pt x="17362" y="6159"/>
                      <a:pt x="17368" y="6154"/>
                      <a:pt x="17374" y="6142"/>
                    </a:cubicBezTo>
                    <a:cubicBezTo>
                      <a:pt x="17404" y="6154"/>
                      <a:pt x="17446" y="6154"/>
                      <a:pt x="17463" y="6177"/>
                    </a:cubicBezTo>
                    <a:cubicBezTo>
                      <a:pt x="17487" y="6207"/>
                      <a:pt x="17440" y="6231"/>
                      <a:pt x="17398" y="6201"/>
                    </a:cubicBezTo>
                    <a:cubicBezTo>
                      <a:pt x="17386" y="6195"/>
                      <a:pt x="17374" y="6183"/>
                      <a:pt x="17362" y="6171"/>
                    </a:cubicBezTo>
                    <a:close/>
                    <a:moveTo>
                      <a:pt x="17708" y="7203"/>
                    </a:moveTo>
                    <a:cubicBezTo>
                      <a:pt x="17702" y="7209"/>
                      <a:pt x="17672" y="7191"/>
                      <a:pt x="17672" y="7179"/>
                    </a:cubicBezTo>
                    <a:cubicBezTo>
                      <a:pt x="17672" y="7161"/>
                      <a:pt x="17684" y="7143"/>
                      <a:pt x="17690" y="7119"/>
                    </a:cubicBezTo>
                    <a:cubicBezTo>
                      <a:pt x="17708" y="7131"/>
                      <a:pt x="17732" y="7137"/>
                      <a:pt x="17767" y="7155"/>
                    </a:cubicBezTo>
                    <a:cubicBezTo>
                      <a:pt x="17738" y="7179"/>
                      <a:pt x="17726" y="7197"/>
                      <a:pt x="17708" y="7203"/>
                    </a:cubicBezTo>
                    <a:close/>
                    <a:moveTo>
                      <a:pt x="17571" y="5694"/>
                    </a:moveTo>
                    <a:cubicBezTo>
                      <a:pt x="17601" y="5838"/>
                      <a:pt x="17607" y="5969"/>
                      <a:pt x="17434" y="6094"/>
                    </a:cubicBezTo>
                    <a:cubicBezTo>
                      <a:pt x="17487" y="5885"/>
                      <a:pt x="17463" y="5694"/>
                      <a:pt x="17612" y="5545"/>
                    </a:cubicBezTo>
                    <a:cubicBezTo>
                      <a:pt x="17684" y="5629"/>
                      <a:pt x="17648" y="5665"/>
                      <a:pt x="17571" y="5694"/>
                    </a:cubicBezTo>
                    <a:close/>
                    <a:moveTo>
                      <a:pt x="17368" y="4419"/>
                    </a:moveTo>
                    <a:cubicBezTo>
                      <a:pt x="17440" y="4347"/>
                      <a:pt x="17469" y="4377"/>
                      <a:pt x="17511" y="4460"/>
                    </a:cubicBezTo>
                    <a:cubicBezTo>
                      <a:pt x="17457" y="4442"/>
                      <a:pt x="17416" y="4436"/>
                      <a:pt x="17368" y="4419"/>
                    </a:cubicBezTo>
                    <a:close/>
                    <a:moveTo>
                      <a:pt x="18227" y="5539"/>
                    </a:moveTo>
                    <a:cubicBezTo>
                      <a:pt x="18215" y="5528"/>
                      <a:pt x="18209" y="5516"/>
                      <a:pt x="18197" y="5498"/>
                    </a:cubicBezTo>
                    <a:cubicBezTo>
                      <a:pt x="18233" y="5480"/>
                      <a:pt x="18268" y="5462"/>
                      <a:pt x="18304" y="5438"/>
                    </a:cubicBezTo>
                    <a:cubicBezTo>
                      <a:pt x="18316" y="5450"/>
                      <a:pt x="18322" y="5462"/>
                      <a:pt x="18328" y="547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22"/>
              <p:cNvSpPr/>
              <p:nvPr/>
            </p:nvSpPr>
            <p:spPr>
              <a:xfrm>
                <a:off x="1864813" y="2782819"/>
                <a:ext cx="37" cy="256"/>
              </a:xfrm>
              <a:custGeom>
                <a:rect b="b" l="l" r="r" t="t"/>
                <a:pathLst>
                  <a:path extrusionOk="0" h="7" w="1">
                    <a:moveTo>
                      <a:pt x="1" y="7"/>
                    </a:moveTo>
                    <a:cubicBezTo>
                      <a:pt x="1" y="7"/>
                      <a:pt x="1" y="7"/>
                      <a:pt x="1" y="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22"/>
              <p:cNvSpPr/>
              <p:nvPr/>
            </p:nvSpPr>
            <p:spPr>
              <a:xfrm>
                <a:off x="1851941" y="2673585"/>
                <a:ext cx="9874" cy="8996"/>
              </a:xfrm>
              <a:custGeom>
                <a:rect b="b" l="l" r="r" t="t"/>
                <a:pathLst>
                  <a:path extrusionOk="0" h="246" w="270">
                    <a:moveTo>
                      <a:pt x="269" y="180"/>
                    </a:moveTo>
                    <a:cubicBezTo>
                      <a:pt x="186" y="120"/>
                      <a:pt x="102" y="67"/>
                      <a:pt x="1" y="1"/>
                    </a:cubicBezTo>
                    <a:cubicBezTo>
                      <a:pt x="66" y="227"/>
                      <a:pt x="96" y="245"/>
                      <a:pt x="269" y="18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" name="Google Shape;2765;p22"/>
              <p:cNvSpPr/>
              <p:nvPr/>
            </p:nvSpPr>
            <p:spPr>
              <a:xfrm>
                <a:off x="1752324" y="3171995"/>
                <a:ext cx="10496" cy="5924"/>
              </a:xfrm>
              <a:custGeom>
                <a:rect b="b" l="l" r="r" t="t"/>
                <a:pathLst>
                  <a:path extrusionOk="0" h="162" w="287">
                    <a:moveTo>
                      <a:pt x="0" y="162"/>
                    </a:moveTo>
                    <a:cubicBezTo>
                      <a:pt x="114" y="108"/>
                      <a:pt x="191" y="72"/>
                      <a:pt x="286" y="31"/>
                    </a:cubicBezTo>
                    <a:cubicBezTo>
                      <a:pt x="185" y="1"/>
                      <a:pt x="90" y="43"/>
                      <a:pt x="0" y="1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22"/>
              <p:cNvSpPr/>
              <p:nvPr/>
            </p:nvSpPr>
            <p:spPr>
              <a:xfrm>
                <a:off x="1771926" y="3194266"/>
                <a:ext cx="5705" cy="8521"/>
              </a:xfrm>
              <a:custGeom>
                <a:rect b="b" l="l" r="r" t="t"/>
                <a:pathLst>
                  <a:path extrusionOk="0" h="233" w="156">
                    <a:moveTo>
                      <a:pt x="156" y="221"/>
                    </a:moveTo>
                    <a:cubicBezTo>
                      <a:pt x="138" y="167"/>
                      <a:pt x="120" y="107"/>
                      <a:pt x="96" y="54"/>
                    </a:cubicBezTo>
                    <a:cubicBezTo>
                      <a:pt x="84" y="30"/>
                      <a:pt x="43" y="18"/>
                      <a:pt x="13" y="0"/>
                    </a:cubicBezTo>
                    <a:cubicBezTo>
                      <a:pt x="13" y="36"/>
                      <a:pt x="1" y="72"/>
                      <a:pt x="13" y="95"/>
                    </a:cubicBezTo>
                    <a:cubicBezTo>
                      <a:pt x="43" y="143"/>
                      <a:pt x="78" y="185"/>
                      <a:pt x="114" y="233"/>
                    </a:cubicBezTo>
                    <a:cubicBezTo>
                      <a:pt x="126" y="227"/>
                      <a:pt x="144" y="227"/>
                      <a:pt x="156" y="2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22"/>
              <p:cNvSpPr/>
              <p:nvPr/>
            </p:nvSpPr>
            <p:spPr>
              <a:xfrm>
                <a:off x="1864594" y="2782819"/>
                <a:ext cx="256" cy="256"/>
              </a:xfrm>
              <a:custGeom>
                <a:rect b="b" l="l" r="r" t="t"/>
                <a:pathLst>
                  <a:path extrusionOk="0" h="7" w="7">
                    <a:moveTo>
                      <a:pt x="7" y="7"/>
                    </a:moveTo>
                    <a:lnTo>
                      <a:pt x="7" y="1"/>
                    </a:lnTo>
                    <a:cubicBezTo>
                      <a:pt x="7" y="7"/>
                      <a:pt x="7" y="7"/>
                      <a:pt x="1" y="7"/>
                    </a:cubicBezTo>
                    <a:lnTo>
                      <a:pt x="7" y="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22"/>
              <p:cNvSpPr/>
              <p:nvPr/>
            </p:nvSpPr>
            <p:spPr>
              <a:xfrm>
                <a:off x="1856329" y="2781978"/>
                <a:ext cx="8301" cy="5705"/>
              </a:xfrm>
              <a:custGeom>
                <a:rect b="b" l="l" r="r" t="t"/>
                <a:pathLst>
                  <a:path extrusionOk="0" h="156" w="227">
                    <a:moveTo>
                      <a:pt x="0" y="131"/>
                    </a:moveTo>
                    <a:cubicBezTo>
                      <a:pt x="36" y="149"/>
                      <a:pt x="72" y="155"/>
                      <a:pt x="101" y="143"/>
                    </a:cubicBezTo>
                    <a:cubicBezTo>
                      <a:pt x="149" y="113"/>
                      <a:pt x="185" y="72"/>
                      <a:pt x="227" y="30"/>
                    </a:cubicBezTo>
                    <a:cubicBezTo>
                      <a:pt x="125" y="0"/>
                      <a:pt x="66" y="60"/>
                      <a:pt x="0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22"/>
              <p:cNvSpPr/>
              <p:nvPr/>
            </p:nvSpPr>
            <p:spPr>
              <a:xfrm>
                <a:off x="1763222" y="3191633"/>
                <a:ext cx="7863" cy="5924"/>
              </a:xfrm>
              <a:custGeom>
                <a:rect b="b" l="l" r="r" t="t"/>
                <a:pathLst>
                  <a:path extrusionOk="0" h="162" w="215">
                    <a:moveTo>
                      <a:pt x="48" y="42"/>
                    </a:moveTo>
                    <a:cubicBezTo>
                      <a:pt x="24" y="54"/>
                      <a:pt x="18" y="102"/>
                      <a:pt x="0" y="132"/>
                    </a:cubicBezTo>
                    <a:cubicBezTo>
                      <a:pt x="12" y="138"/>
                      <a:pt x="24" y="150"/>
                      <a:pt x="42" y="161"/>
                    </a:cubicBezTo>
                    <a:cubicBezTo>
                      <a:pt x="96" y="108"/>
                      <a:pt x="155" y="54"/>
                      <a:pt x="215" y="0"/>
                    </a:cubicBezTo>
                    <a:cubicBezTo>
                      <a:pt x="155" y="12"/>
                      <a:pt x="102" y="18"/>
                      <a:pt x="48" y="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22"/>
              <p:cNvSpPr/>
              <p:nvPr/>
            </p:nvSpPr>
            <p:spPr>
              <a:xfrm>
                <a:off x="1771048" y="3191414"/>
                <a:ext cx="256" cy="256"/>
              </a:xfrm>
              <a:custGeom>
                <a:rect b="b" l="l" r="r" t="t"/>
                <a:pathLst>
                  <a:path extrusionOk="0" h="7" w="7">
                    <a:moveTo>
                      <a:pt x="1" y="6"/>
                    </a:moveTo>
                    <a:cubicBezTo>
                      <a:pt x="1" y="6"/>
                      <a:pt x="7" y="1"/>
                      <a:pt x="7" y="1"/>
                    </a:cubicBezTo>
                    <a:lnTo>
                      <a:pt x="7" y="1"/>
                    </a:lnTo>
                    <a:cubicBezTo>
                      <a:pt x="7" y="1"/>
                      <a:pt x="7" y="1"/>
                      <a:pt x="7" y="1"/>
                    </a:cubicBezTo>
                    <a:lnTo>
                      <a:pt x="7" y="1"/>
                    </a:lnTo>
                    <a:cubicBezTo>
                      <a:pt x="7" y="1"/>
                      <a:pt x="1" y="1"/>
                      <a:pt x="1" y="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22"/>
              <p:cNvSpPr/>
              <p:nvPr/>
            </p:nvSpPr>
            <p:spPr>
              <a:xfrm>
                <a:off x="1856951" y="2795033"/>
                <a:ext cx="8338" cy="4608"/>
              </a:xfrm>
              <a:custGeom>
                <a:rect b="b" l="l" r="r" t="t"/>
                <a:pathLst>
                  <a:path extrusionOk="0" h="126" w="228">
                    <a:moveTo>
                      <a:pt x="1" y="126"/>
                    </a:moveTo>
                    <a:cubicBezTo>
                      <a:pt x="84" y="90"/>
                      <a:pt x="144" y="66"/>
                      <a:pt x="228" y="37"/>
                    </a:cubicBezTo>
                    <a:cubicBezTo>
                      <a:pt x="126" y="1"/>
                      <a:pt x="49" y="31"/>
                      <a:pt x="1" y="12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22"/>
              <p:cNvSpPr/>
              <p:nvPr/>
            </p:nvSpPr>
            <p:spPr>
              <a:xfrm>
                <a:off x="1775875" y="3207541"/>
                <a:ext cx="256" cy="37"/>
              </a:xfrm>
              <a:custGeom>
                <a:rect b="b" l="l" r="r" t="t"/>
                <a:pathLst>
                  <a:path extrusionOk="0" h="1" w="7">
                    <a:moveTo>
                      <a:pt x="6" y="1"/>
                    </a:moveTo>
                    <a:lnTo>
                      <a:pt x="0" y="1"/>
                    </a:lnTo>
                    <a:lnTo>
                      <a:pt x="6" y="1"/>
                    </a:lnTo>
                    <a:lnTo>
                      <a:pt x="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22"/>
              <p:cNvSpPr/>
              <p:nvPr/>
            </p:nvSpPr>
            <p:spPr>
              <a:xfrm>
                <a:off x="1775875" y="3203847"/>
                <a:ext cx="5266" cy="3950"/>
              </a:xfrm>
              <a:custGeom>
                <a:rect b="b" l="l" r="r" t="t"/>
                <a:pathLst>
                  <a:path extrusionOk="0" h="108" w="144">
                    <a:moveTo>
                      <a:pt x="137" y="48"/>
                    </a:moveTo>
                    <a:cubicBezTo>
                      <a:pt x="143" y="42"/>
                      <a:pt x="113" y="0"/>
                      <a:pt x="102" y="0"/>
                    </a:cubicBezTo>
                    <a:cubicBezTo>
                      <a:pt x="72" y="0"/>
                      <a:pt x="36" y="12"/>
                      <a:pt x="12" y="30"/>
                    </a:cubicBezTo>
                    <a:cubicBezTo>
                      <a:pt x="0" y="42"/>
                      <a:pt x="6" y="78"/>
                      <a:pt x="6" y="102"/>
                    </a:cubicBezTo>
                    <a:cubicBezTo>
                      <a:pt x="30" y="102"/>
                      <a:pt x="54" y="108"/>
                      <a:pt x="72" y="102"/>
                    </a:cubicBezTo>
                    <a:cubicBezTo>
                      <a:pt x="96" y="90"/>
                      <a:pt x="119" y="72"/>
                      <a:pt x="137" y="4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22"/>
              <p:cNvSpPr/>
              <p:nvPr/>
            </p:nvSpPr>
            <p:spPr>
              <a:xfrm>
                <a:off x="1764539" y="3196424"/>
                <a:ext cx="4827" cy="5266"/>
              </a:xfrm>
              <a:custGeom>
                <a:rect b="b" l="l" r="r" t="t"/>
                <a:pathLst>
                  <a:path extrusionOk="0" h="144" w="132">
                    <a:moveTo>
                      <a:pt x="119" y="1"/>
                    </a:moveTo>
                    <a:cubicBezTo>
                      <a:pt x="78" y="42"/>
                      <a:pt x="42" y="78"/>
                      <a:pt x="0" y="114"/>
                    </a:cubicBezTo>
                    <a:cubicBezTo>
                      <a:pt x="101" y="144"/>
                      <a:pt x="131" y="90"/>
                      <a:pt x="11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22"/>
              <p:cNvSpPr/>
              <p:nvPr/>
            </p:nvSpPr>
            <p:spPr>
              <a:xfrm>
                <a:off x="1850880" y="2684080"/>
                <a:ext cx="5705" cy="4169"/>
              </a:xfrm>
              <a:custGeom>
                <a:rect b="b" l="l" r="r" t="t"/>
                <a:pathLst>
                  <a:path extrusionOk="0" h="114" w="156">
                    <a:moveTo>
                      <a:pt x="18" y="30"/>
                    </a:moveTo>
                    <a:cubicBezTo>
                      <a:pt x="6" y="36"/>
                      <a:pt x="6" y="72"/>
                      <a:pt x="0" y="90"/>
                    </a:cubicBezTo>
                    <a:cubicBezTo>
                      <a:pt x="42" y="95"/>
                      <a:pt x="78" y="101"/>
                      <a:pt x="155" y="113"/>
                    </a:cubicBezTo>
                    <a:cubicBezTo>
                      <a:pt x="101" y="36"/>
                      <a:pt x="72" y="0"/>
                      <a:pt x="18" y="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22"/>
              <p:cNvSpPr/>
              <p:nvPr/>
            </p:nvSpPr>
            <p:spPr>
              <a:xfrm>
                <a:off x="1778252" y="3212551"/>
                <a:ext cx="16164" cy="11373"/>
              </a:xfrm>
              <a:custGeom>
                <a:rect b="b" l="l" r="r" t="t"/>
                <a:pathLst>
                  <a:path extrusionOk="0" h="311" w="442">
                    <a:moveTo>
                      <a:pt x="442" y="186"/>
                    </a:moveTo>
                    <a:cubicBezTo>
                      <a:pt x="394" y="204"/>
                      <a:pt x="358" y="215"/>
                      <a:pt x="323" y="227"/>
                    </a:cubicBezTo>
                    <a:lnTo>
                      <a:pt x="323" y="156"/>
                    </a:lnTo>
                    <a:lnTo>
                      <a:pt x="90" y="1"/>
                    </a:lnTo>
                    <a:cubicBezTo>
                      <a:pt x="66" y="54"/>
                      <a:pt x="37" y="120"/>
                      <a:pt x="1" y="210"/>
                    </a:cubicBezTo>
                    <a:cubicBezTo>
                      <a:pt x="72" y="192"/>
                      <a:pt x="114" y="186"/>
                      <a:pt x="162" y="174"/>
                    </a:cubicBezTo>
                    <a:cubicBezTo>
                      <a:pt x="192" y="245"/>
                      <a:pt x="239" y="269"/>
                      <a:pt x="311" y="233"/>
                    </a:cubicBezTo>
                    <a:cubicBezTo>
                      <a:pt x="323" y="257"/>
                      <a:pt x="329" y="305"/>
                      <a:pt x="341" y="305"/>
                    </a:cubicBezTo>
                    <a:cubicBezTo>
                      <a:pt x="406" y="311"/>
                      <a:pt x="442" y="281"/>
                      <a:pt x="442" y="18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22"/>
              <p:cNvSpPr/>
              <p:nvPr/>
            </p:nvSpPr>
            <p:spPr>
              <a:xfrm>
                <a:off x="1770426" y="3208199"/>
                <a:ext cx="37" cy="3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22"/>
              <p:cNvSpPr/>
              <p:nvPr/>
            </p:nvSpPr>
            <p:spPr>
              <a:xfrm>
                <a:off x="1775875" y="3207322"/>
                <a:ext cx="256" cy="256"/>
              </a:xfrm>
              <a:custGeom>
                <a:rect b="b" l="l" r="r" t="t"/>
                <a:pathLst>
                  <a:path extrusionOk="0" h="7" w="7">
                    <a:moveTo>
                      <a:pt x="0" y="1"/>
                    </a:moveTo>
                    <a:cubicBezTo>
                      <a:pt x="0" y="1"/>
                      <a:pt x="0" y="7"/>
                      <a:pt x="0" y="7"/>
                    </a:cubicBezTo>
                    <a:cubicBezTo>
                      <a:pt x="0" y="7"/>
                      <a:pt x="0" y="7"/>
                      <a:pt x="6" y="7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22"/>
              <p:cNvSpPr/>
              <p:nvPr/>
            </p:nvSpPr>
            <p:spPr>
              <a:xfrm>
                <a:off x="1770426" y="3207541"/>
                <a:ext cx="5485" cy="3986"/>
              </a:xfrm>
              <a:custGeom>
                <a:rect b="b" l="l" r="r" t="t"/>
                <a:pathLst>
                  <a:path extrusionOk="0" h="109" w="150">
                    <a:moveTo>
                      <a:pt x="149" y="1"/>
                    </a:moveTo>
                    <a:cubicBezTo>
                      <a:pt x="95" y="7"/>
                      <a:pt x="48" y="13"/>
                      <a:pt x="0" y="19"/>
                    </a:cubicBezTo>
                    <a:cubicBezTo>
                      <a:pt x="42" y="108"/>
                      <a:pt x="72" y="108"/>
                      <a:pt x="1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22"/>
              <p:cNvSpPr/>
              <p:nvPr/>
            </p:nvSpPr>
            <p:spPr>
              <a:xfrm>
                <a:off x="1770426" y="3208199"/>
                <a:ext cx="37" cy="37"/>
              </a:xfrm>
              <a:custGeom>
                <a:rect b="b" l="l" r="r" t="t"/>
                <a:pathLst>
                  <a:path extrusionOk="0" h="1" w="1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22"/>
              <p:cNvSpPr/>
              <p:nvPr/>
            </p:nvSpPr>
            <p:spPr>
              <a:xfrm>
                <a:off x="1767355" y="3202312"/>
                <a:ext cx="5047" cy="5924"/>
              </a:xfrm>
              <a:custGeom>
                <a:rect b="b" l="l" r="r" t="t"/>
                <a:pathLst>
                  <a:path extrusionOk="0" h="162" w="138">
                    <a:moveTo>
                      <a:pt x="1" y="48"/>
                    </a:moveTo>
                    <a:cubicBezTo>
                      <a:pt x="30" y="96"/>
                      <a:pt x="54" y="126"/>
                      <a:pt x="84" y="162"/>
                    </a:cubicBezTo>
                    <a:cubicBezTo>
                      <a:pt x="96" y="114"/>
                      <a:pt x="114" y="72"/>
                      <a:pt x="138" y="1"/>
                    </a:cubicBezTo>
                    <a:cubicBezTo>
                      <a:pt x="78" y="24"/>
                      <a:pt x="42" y="36"/>
                      <a:pt x="1" y="4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22"/>
              <p:cNvSpPr/>
              <p:nvPr/>
            </p:nvSpPr>
            <p:spPr>
              <a:xfrm>
                <a:off x="1773023" y="3210832"/>
                <a:ext cx="4827" cy="5047"/>
              </a:xfrm>
              <a:custGeom>
                <a:rect b="b" l="l" r="r" t="t"/>
                <a:pathLst>
                  <a:path extrusionOk="0" h="138" w="132">
                    <a:moveTo>
                      <a:pt x="84" y="0"/>
                    </a:moveTo>
                    <a:cubicBezTo>
                      <a:pt x="60" y="36"/>
                      <a:pt x="36" y="78"/>
                      <a:pt x="1" y="131"/>
                    </a:cubicBezTo>
                    <a:cubicBezTo>
                      <a:pt x="120" y="137"/>
                      <a:pt x="132" y="90"/>
                      <a:pt x="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22"/>
              <p:cNvSpPr/>
              <p:nvPr/>
            </p:nvSpPr>
            <p:spPr>
              <a:xfrm>
                <a:off x="1850222" y="2668575"/>
                <a:ext cx="6144" cy="3986"/>
              </a:xfrm>
              <a:custGeom>
                <a:rect b="b" l="l" r="r" t="t"/>
                <a:pathLst>
                  <a:path extrusionOk="0" h="109" w="168">
                    <a:moveTo>
                      <a:pt x="0" y="108"/>
                    </a:moveTo>
                    <a:cubicBezTo>
                      <a:pt x="78" y="84"/>
                      <a:pt x="125" y="72"/>
                      <a:pt x="167" y="60"/>
                    </a:cubicBezTo>
                    <a:cubicBezTo>
                      <a:pt x="113" y="25"/>
                      <a:pt x="60" y="1"/>
                      <a:pt x="0" y="10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22"/>
              <p:cNvSpPr/>
              <p:nvPr/>
            </p:nvSpPr>
            <p:spPr>
              <a:xfrm>
                <a:off x="2176168" y="2692126"/>
                <a:ext cx="3072" cy="4388"/>
              </a:xfrm>
              <a:custGeom>
                <a:rect b="b" l="l" r="r" t="t"/>
                <a:pathLst>
                  <a:path extrusionOk="0" h="120" w="84">
                    <a:moveTo>
                      <a:pt x="0" y="19"/>
                    </a:moveTo>
                    <a:cubicBezTo>
                      <a:pt x="18" y="54"/>
                      <a:pt x="30" y="84"/>
                      <a:pt x="48" y="120"/>
                    </a:cubicBezTo>
                    <a:cubicBezTo>
                      <a:pt x="60" y="114"/>
                      <a:pt x="72" y="114"/>
                      <a:pt x="84" y="108"/>
                    </a:cubicBezTo>
                    <a:cubicBezTo>
                      <a:pt x="84" y="84"/>
                      <a:pt x="84" y="60"/>
                      <a:pt x="72" y="42"/>
                    </a:cubicBezTo>
                    <a:cubicBezTo>
                      <a:pt x="60" y="25"/>
                      <a:pt x="36" y="19"/>
                      <a:pt x="18" y="1"/>
                    </a:cubicBezTo>
                    <a:cubicBezTo>
                      <a:pt x="12" y="7"/>
                      <a:pt x="6" y="13"/>
                      <a:pt x="0" y="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22"/>
              <p:cNvSpPr/>
              <p:nvPr/>
            </p:nvSpPr>
            <p:spPr>
              <a:xfrm>
                <a:off x="2011129" y="2569178"/>
                <a:ext cx="2414" cy="3072"/>
              </a:xfrm>
              <a:custGeom>
                <a:rect b="b" l="l" r="r" t="t"/>
                <a:pathLst>
                  <a:path extrusionOk="0" h="84" w="66">
                    <a:moveTo>
                      <a:pt x="66" y="54"/>
                    </a:moveTo>
                    <a:cubicBezTo>
                      <a:pt x="54" y="36"/>
                      <a:pt x="36" y="18"/>
                      <a:pt x="24" y="0"/>
                    </a:cubicBezTo>
                    <a:cubicBezTo>
                      <a:pt x="12" y="6"/>
                      <a:pt x="6" y="12"/>
                      <a:pt x="0" y="18"/>
                    </a:cubicBezTo>
                    <a:cubicBezTo>
                      <a:pt x="12" y="36"/>
                      <a:pt x="24" y="60"/>
                      <a:pt x="36" y="84"/>
                    </a:cubicBezTo>
                    <a:cubicBezTo>
                      <a:pt x="48" y="72"/>
                      <a:pt x="66" y="54"/>
                      <a:pt x="66" y="5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22"/>
              <p:cNvSpPr/>
              <p:nvPr/>
            </p:nvSpPr>
            <p:spPr>
              <a:xfrm>
                <a:off x="2188163" y="2642647"/>
                <a:ext cx="3730" cy="2194"/>
              </a:xfrm>
              <a:custGeom>
                <a:rect b="b" l="l" r="r" t="t"/>
                <a:pathLst>
                  <a:path extrusionOk="0" h="60" w="102">
                    <a:moveTo>
                      <a:pt x="101" y="48"/>
                    </a:moveTo>
                    <a:cubicBezTo>
                      <a:pt x="96" y="30"/>
                      <a:pt x="96" y="18"/>
                      <a:pt x="90" y="0"/>
                    </a:cubicBezTo>
                    <a:lnTo>
                      <a:pt x="0" y="24"/>
                    </a:lnTo>
                    <a:lnTo>
                      <a:pt x="0" y="60"/>
                    </a:lnTo>
                    <a:cubicBezTo>
                      <a:pt x="36" y="54"/>
                      <a:pt x="66" y="54"/>
                      <a:pt x="101" y="4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22"/>
              <p:cNvSpPr/>
              <p:nvPr/>
            </p:nvSpPr>
            <p:spPr>
              <a:xfrm>
                <a:off x="2190102" y="2686238"/>
                <a:ext cx="5266" cy="1134"/>
              </a:xfrm>
              <a:custGeom>
                <a:rect b="b" l="l" r="r" t="t"/>
                <a:pathLst>
                  <a:path extrusionOk="0" h="31" w="144">
                    <a:moveTo>
                      <a:pt x="138" y="31"/>
                    </a:moveTo>
                    <a:lnTo>
                      <a:pt x="1" y="1"/>
                    </a:lnTo>
                    <a:cubicBezTo>
                      <a:pt x="1" y="13"/>
                      <a:pt x="1" y="25"/>
                      <a:pt x="1" y="31"/>
                    </a:cubicBezTo>
                    <a:lnTo>
                      <a:pt x="144" y="31"/>
                    </a:lnTo>
                    <a:lnTo>
                      <a:pt x="138" y="3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22"/>
              <p:cNvSpPr/>
              <p:nvPr/>
            </p:nvSpPr>
            <p:spPr>
              <a:xfrm>
                <a:off x="1860022" y="2728769"/>
                <a:ext cx="256" cy="256"/>
              </a:xfrm>
              <a:custGeom>
                <a:rect b="b" l="l" r="r" t="t"/>
                <a:pathLst>
                  <a:path extrusionOk="0" h="7" w="7">
                    <a:moveTo>
                      <a:pt x="0" y="0"/>
                    </a:moveTo>
                    <a:cubicBezTo>
                      <a:pt x="0" y="0"/>
                      <a:pt x="0" y="6"/>
                      <a:pt x="0" y="6"/>
                    </a:cubicBezTo>
                    <a:lnTo>
                      <a:pt x="6" y="6"/>
                    </a:lnTo>
                    <a:cubicBezTo>
                      <a:pt x="6" y="0"/>
                      <a:pt x="6" y="0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22"/>
              <p:cNvSpPr/>
              <p:nvPr/>
            </p:nvSpPr>
            <p:spPr>
              <a:xfrm>
                <a:off x="1855671" y="2726355"/>
                <a:ext cx="4388" cy="3767"/>
              </a:xfrm>
              <a:custGeom>
                <a:rect b="b" l="l" r="r" t="t"/>
                <a:pathLst>
                  <a:path extrusionOk="0" h="103" w="120">
                    <a:moveTo>
                      <a:pt x="0" y="42"/>
                    </a:moveTo>
                    <a:cubicBezTo>
                      <a:pt x="36" y="102"/>
                      <a:pt x="78" y="96"/>
                      <a:pt x="119" y="66"/>
                    </a:cubicBezTo>
                    <a:cubicBezTo>
                      <a:pt x="96" y="1"/>
                      <a:pt x="54" y="1"/>
                      <a:pt x="0" y="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22"/>
              <p:cNvSpPr/>
              <p:nvPr/>
            </p:nvSpPr>
            <p:spPr>
              <a:xfrm>
                <a:off x="2177485" y="2670550"/>
                <a:ext cx="2414" cy="3072"/>
              </a:xfrm>
              <a:custGeom>
                <a:rect b="b" l="l" r="r" t="t"/>
                <a:pathLst>
                  <a:path extrusionOk="0" h="84" w="66">
                    <a:moveTo>
                      <a:pt x="42" y="84"/>
                    </a:moveTo>
                    <a:cubicBezTo>
                      <a:pt x="54" y="78"/>
                      <a:pt x="60" y="78"/>
                      <a:pt x="66" y="72"/>
                    </a:cubicBezTo>
                    <a:cubicBezTo>
                      <a:pt x="60" y="48"/>
                      <a:pt x="48" y="24"/>
                      <a:pt x="42" y="0"/>
                    </a:cubicBezTo>
                    <a:cubicBezTo>
                      <a:pt x="24" y="0"/>
                      <a:pt x="12" y="6"/>
                      <a:pt x="0" y="12"/>
                    </a:cubicBezTo>
                    <a:cubicBezTo>
                      <a:pt x="12" y="36"/>
                      <a:pt x="30" y="60"/>
                      <a:pt x="42" y="8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22"/>
              <p:cNvSpPr/>
              <p:nvPr/>
            </p:nvSpPr>
            <p:spPr>
              <a:xfrm>
                <a:off x="2278418" y="2787427"/>
                <a:ext cx="3072" cy="3511"/>
              </a:xfrm>
              <a:custGeom>
                <a:rect b="b" l="l" r="r" t="t"/>
                <a:pathLst>
                  <a:path extrusionOk="0" h="96" w="84">
                    <a:moveTo>
                      <a:pt x="36" y="95"/>
                    </a:moveTo>
                    <a:cubicBezTo>
                      <a:pt x="48" y="72"/>
                      <a:pt x="66" y="42"/>
                      <a:pt x="84" y="18"/>
                    </a:cubicBezTo>
                    <a:cubicBezTo>
                      <a:pt x="72" y="12"/>
                      <a:pt x="66" y="6"/>
                      <a:pt x="54" y="0"/>
                    </a:cubicBezTo>
                    <a:cubicBezTo>
                      <a:pt x="36" y="24"/>
                      <a:pt x="18" y="48"/>
                      <a:pt x="0" y="72"/>
                    </a:cubicBezTo>
                    <a:cubicBezTo>
                      <a:pt x="12" y="78"/>
                      <a:pt x="24" y="89"/>
                      <a:pt x="36" y="9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22"/>
              <p:cNvSpPr/>
              <p:nvPr/>
            </p:nvSpPr>
            <p:spPr>
              <a:xfrm>
                <a:off x="2181617" y="2666417"/>
                <a:ext cx="2194" cy="3511"/>
              </a:xfrm>
              <a:custGeom>
                <a:rect b="b" l="l" r="r" t="t"/>
                <a:pathLst>
                  <a:path extrusionOk="0" h="96" w="60">
                    <a:moveTo>
                      <a:pt x="12" y="84"/>
                    </a:moveTo>
                    <a:cubicBezTo>
                      <a:pt x="18" y="96"/>
                      <a:pt x="48" y="84"/>
                      <a:pt x="60" y="84"/>
                    </a:cubicBezTo>
                    <a:cubicBezTo>
                      <a:pt x="60" y="66"/>
                      <a:pt x="54" y="42"/>
                      <a:pt x="48" y="24"/>
                    </a:cubicBezTo>
                    <a:cubicBezTo>
                      <a:pt x="48" y="12"/>
                      <a:pt x="42" y="6"/>
                      <a:pt x="36" y="0"/>
                    </a:cubicBezTo>
                    <a:cubicBezTo>
                      <a:pt x="24" y="6"/>
                      <a:pt x="6" y="18"/>
                      <a:pt x="0" y="30"/>
                    </a:cubicBezTo>
                    <a:cubicBezTo>
                      <a:pt x="0" y="48"/>
                      <a:pt x="6" y="72"/>
                      <a:pt x="12" y="9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" name="Google Shape;2793;p22"/>
              <p:cNvSpPr/>
              <p:nvPr/>
            </p:nvSpPr>
            <p:spPr>
              <a:xfrm>
                <a:off x="1929139" y="2518163"/>
                <a:ext cx="3291" cy="5266"/>
              </a:xfrm>
              <a:custGeom>
                <a:rect b="b" l="l" r="r" t="t"/>
                <a:pathLst>
                  <a:path extrusionOk="0" h="144" w="90">
                    <a:moveTo>
                      <a:pt x="0" y="0"/>
                    </a:moveTo>
                    <a:cubicBezTo>
                      <a:pt x="12" y="48"/>
                      <a:pt x="18" y="78"/>
                      <a:pt x="24" y="143"/>
                    </a:cubicBezTo>
                    <a:cubicBezTo>
                      <a:pt x="78" y="60"/>
                      <a:pt x="90" y="24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22"/>
              <p:cNvSpPr/>
              <p:nvPr/>
            </p:nvSpPr>
            <p:spPr>
              <a:xfrm>
                <a:off x="1911696" y="3100501"/>
                <a:ext cx="8119" cy="5705"/>
              </a:xfrm>
              <a:custGeom>
                <a:rect b="b" l="l" r="r" t="t"/>
                <a:pathLst>
                  <a:path extrusionOk="0" h="156" w="222">
                    <a:moveTo>
                      <a:pt x="0" y="155"/>
                    </a:moveTo>
                    <a:cubicBezTo>
                      <a:pt x="96" y="96"/>
                      <a:pt x="155" y="54"/>
                      <a:pt x="221" y="18"/>
                    </a:cubicBezTo>
                    <a:lnTo>
                      <a:pt x="215" y="12"/>
                    </a:lnTo>
                    <a:cubicBezTo>
                      <a:pt x="108" y="0"/>
                      <a:pt x="96" y="6"/>
                      <a:pt x="0" y="15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22"/>
              <p:cNvSpPr/>
              <p:nvPr/>
            </p:nvSpPr>
            <p:spPr>
              <a:xfrm>
                <a:off x="1955287" y="3137144"/>
                <a:ext cx="12251" cy="8301"/>
              </a:xfrm>
              <a:custGeom>
                <a:rect b="b" l="l" r="r" t="t"/>
                <a:pathLst>
                  <a:path extrusionOk="0" h="227" w="335">
                    <a:moveTo>
                      <a:pt x="180" y="18"/>
                    </a:moveTo>
                    <a:cubicBezTo>
                      <a:pt x="120" y="18"/>
                      <a:pt x="19" y="0"/>
                      <a:pt x="1" y="119"/>
                    </a:cubicBezTo>
                    <a:cubicBezTo>
                      <a:pt x="108" y="155"/>
                      <a:pt x="209" y="191"/>
                      <a:pt x="335" y="227"/>
                    </a:cubicBezTo>
                    <a:cubicBezTo>
                      <a:pt x="317" y="101"/>
                      <a:pt x="281" y="12"/>
                      <a:pt x="180" y="1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22"/>
              <p:cNvSpPr/>
              <p:nvPr/>
            </p:nvSpPr>
            <p:spPr>
              <a:xfrm>
                <a:off x="1919960" y="3108364"/>
                <a:ext cx="10532" cy="10934"/>
              </a:xfrm>
              <a:custGeom>
                <a:rect b="b" l="l" r="r" t="t"/>
                <a:pathLst>
                  <a:path extrusionOk="0" h="299" w="288">
                    <a:moveTo>
                      <a:pt x="287" y="274"/>
                    </a:moveTo>
                    <a:cubicBezTo>
                      <a:pt x="257" y="155"/>
                      <a:pt x="96" y="149"/>
                      <a:pt x="84" y="0"/>
                    </a:cubicBezTo>
                    <a:cubicBezTo>
                      <a:pt x="43" y="42"/>
                      <a:pt x="19" y="60"/>
                      <a:pt x="1" y="78"/>
                    </a:cubicBezTo>
                    <a:cubicBezTo>
                      <a:pt x="114" y="233"/>
                      <a:pt x="210" y="298"/>
                      <a:pt x="287" y="27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22"/>
              <p:cNvSpPr/>
              <p:nvPr/>
            </p:nvSpPr>
            <p:spPr>
              <a:xfrm>
                <a:off x="1793758" y="3163950"/>
                <a:ext cx="3511" cy="3511"/>
              </a:xfrm>
              <a:custGeom>
                <a:rect b="b" l="l" r="r" t="t"/>
                <a:pathLst>
                  <a:path extrusionOk="0" h="96" w="96">
                    <a:moveTo>
                      <a:pt x="0" y="72"/>
                    </a:moveTo>
                    <a:cubicBezTo>
                      <a:pt x="12" y="84"/>
                      <a:pt x="18" y="90"/>
                      <a:pt x="30" y="96"/>
                    </a:cubicBezTo>
                    <a:cubicBezTo>
                      <a:pt x="48" y="72"/>
                      <a:pt x="72" y="48"/>
                      <a:pt x="95" y="24"/>
                    </a:cubicBezTo>
                    <a:cubicBezTo>
                      <a:pt x="83" y="18"/>
                      <a:pt x="78" y="6"/>
                      <a:pt x="66" y="0"/>
                    </a:cubicBezTo>
                    <a:cubicBezTo>
                      <a:pt x="42" y="24"/>
                      <a:pt x="24" y="48"/>
                      <a:pt x="0" y="7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22"/>
              <p:cNvSpPr/>
              <p:nvPr/>
            </p:nvSpPr>
            <p:spPr>
              <a:xfrm>
                <a:off x="2243969" y="2766692"/>
                <a:ext cx="5047" cy="6802"/>
              </a:xfrm>
              <a:custGeom>
                <a:rect b="b" l="l" r="r" t="t"/>
                <a:pathLst>
                  <a:path extrusionOk="0" h="186" w="138">
                    <a:moveTo>
                      <a:pt x="96" y="1"/>
                    </a:moveTo>
                    <a:cubicBezTo>
                      <a:pt x="0" y="96"/>
                      <a:pt x="0" y="102"/>
                      <a:pt x="96" y="186"/>
                    </a:cubicBezTo>
                    <a:cubicBezTo>
                      <a:pt x="138" y="120"/>
                      <a:pt x="114" y="66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22"/>
              <p:cNvSpPr/>
              <p:nvPr/>
            </p:nvSpPr>
            <p:spPr>
              <a:xfrm>
                <a:off x="2247443" y="2773457"/>
                <a:ext cx="256" cy="256"/>
              </a:xfrm>
              <a:custGeom>
                <a:rect b="b" l="l" r="r" t="t"/>
                <a:pathLst>
                  <a:path extrusionOk="0" h="7" w="7">
                    <a:moveTo>
                      <a:pt x="1" y="1"/>
                    </a:moveTo>
                    <a:lnTo>
                      <a:pt x="7" y="6"/>
                    </a:lnTo>
                    <a:cubicBezTo>
                      <a:pt x="7" y="1"/>
                      <a:pt x="7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22"/>
              <p:cNvSpPr/>
              <p:nvPr/>
            </p:nvSpPr>
            <p:spPr>
              <a:xfrm>
                <a:off x="2210398" y="2824691"/>
                <a:ext cx="2414" cy="5705"/>
              </a:xfrm>
              <a:custGeom>
                <a:rect b="b" l="l" r="r" t="t"/>
                <a:pathLst>
                  <a:path extrusionOk="0" h="156" w="66">
                    <a:moveTo>
                      <a:pt x="66" y="156"/>
                    </a:moveTo>
                    <a:cubicBezTo>
                      <a:pt x="60" y="96"/>
                      <a:pt x="54" y="54"/>
                      <a:pt x="48" y="1"/>
                    </a:cubicBezTo>
                    <a:cubicBezTo>
                      <a:pt x="0" y="48"/>
                      <a:pt x="12" y="102"/>
                      <a:pt x="66" y="15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22"/>
              <p:cNvSpPr/>
              <p:nvPr/>
            </p:nvSpPr>
            <p:spPr>
              <a:xfrm>
                <a:off x="2102041" y="2839319"/>
                <a:ext cx="256" cy="219"/>
              </a:xfrm>
              <a:custGeom>
                <a:rect b="b" l="l" r="r" t="t"/>
                <a:pathLst>
                  <a:path extrusionOk="0" h="6" w="7">
                    <a:moveTo>
                      <a:pt x="6" y="6"/>
                    </a:moveTo>
                    <a:cubicBezTo>
                      <a:pt x="6" y="6"/>
                      <a:pt x="6" y="0"/>
                      <a:pt x="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0"/>
                    </a:lnTo>
                    <a:cubicBezTo>
                      <a:pt x="0" y="0"/>
                      <a:pt x="6" y="6"/>
                      <a:pt x="6" y="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22"/>
              <p:cNvSpPr/>
              <p:nvPr/>
            </p:nvSpPr>
            <p:spPr>
              <a:xfrm>
                <a:off x="2102261" y="2839502"/>
                <a:ext cx="4169" cy="2670"/>
              </a:xfrm>
              <a:custGeom>
                <a:rect b="b" l="l" r="r" t="t"/>
                <a:pathLst>
                  <a:path extrusionOk="0" h="73" w="114">
                    <a:moveTo>
                      <a:pt x="113" y="31"/>
                    </a:moveTo>
                    <a:cubicBezTo>
                      <a:pt x="78" y="19"/>
                      <a:pt x="36" y="7"/>
                      <a:pt x="0" y="1"/>
                    </a:cubicBezTo>
                    <a:cubicBezTo>
                      <a:pt x="12" y="67"/>
                      <a:pt x="54" y="73"/>
                      <a:pt x="113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22"/>
              <p:cNvSpPr/>
              <p:nvPr/>
            </p:nvSpPr>
            <p:spPr>
              <a:xfrm>
                <a:off x="2002389" y="2635004"/>
                <a:ext cx="7680" cy="9618"/>
              </a:xfrm>
              <a:custGeom>
                <a:rect b="b" l="l" r="r" t="t"/>
                <a:pathLst>
                  <a:path extrusionOk="0" h="263" w="210">
                    <a:moveTo>
                      <a:pt x="1" y="66"/>
                    </a:moveTo>
                    <a:cubicBezTo>
                      <a:pt x="30" y="132"/>
                      <a:pt x="60" y="191"/>
                      <a:pt x="90" y="263"/>
                    </a:cubicBezTo>
                    <a:cubicBezTo>
                      <a:pt x="120" y="263"/>
                      <a:pt x="156" y="257"/>
                      <a:pt x="191" y="257"/>
                    </a:cubicBezTo>
                    <a:cubicBezTo>
                      <a:pt x="197" y="251"/>
                      <a:pt x="203" y="239"/>
                      <a:pt x="209" y="227"/>
                    </a:cubicBezTo>
                    <a:cubicBezTo>
                      <a:pt x="138" y="180"/>
                      <a:pt x="173" y="1"/>
                      <a:pt x="1" y="6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22"/>
              <p:cNvSpPr/>
              <p:nvPr/>
            </p:nvSpPr>
            <p:spPr>
              <a:xfrm>
                <a:off x="1962272" y="2705657"/>
                <a:ext cx="5485" cy="4169"/>
              </a:xfrm>
              <a:custGeom>
                <a:rect b="b" l="l" r="r" t="t"/>
                <a:pathLst>
                  <a:path extrusionOk="0" h="114" w="150">
                    <a:moveTo>
                      <a:pt x="90" y="108"/>
                    </a:moveTo>
                    <a:cubicBezTo>
                      <a:pt x="102" y="114"/>
                      <a:pt x="120" y="72"/>
                      <a:pt x="150" y="30"/>
                    </a:cubicBezTo>
                    <a:cubicBezTo>
                      <a:pt x="102" y="18"/>
                      <a:pt x="66" y="0"/>
                      <a:pt x="42" y="0"/>
                    </a:cubicBezTo>
                    <a:cubicBezTo>
                      <a:pt x="24" y="6"/>
                      <a:pt x="13" y="48"/>
                      <a:pt x="1" y="72"/>
                    </a:cubicBezTo>
                    <a:cubicBezTo>
                      <a:pt x="30" y="84"/>
                      <a:pt x="60" y="108"/>
                      <a:pt x="90" y="10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22"/>
              <p:cNvSpPr/>
              <p:nvPr/>
            </p:nvSpPr>
            <p:spPr>
              <a:xfrm>
                <a:off x="2007179" y="2669233"/>
                <a:ext cx="3986" cy="4827"/>
              </a:xfrm>
              <a:custGeom>
                <a:rect b="b" l="l" r="r" t="t"/>
                <a:pathLst>
                  <a:path extrusionOk="0" h="132" w="109">
                    <a:moveTo>
                      <a:pt x="108" y="31"/>
                    </a:moveTo>
                    <a:cubicBezTo>
                      <a:pt x="90" y="19"/>
                      <a:pt x="66" y="13"/>
                      <a:pt x="48" y="1"/>
                    </a:cubicBezTo>
                    <a:cubicBezTo>
                      <a:pt x="31" y="31"/>
                      <a:pt x="7" y="54"/>
                      <a:pt x="1" y="90"/>
                    </a:cubicBezTo>
                    <a:cubicBezTo>
                      <a:pt x="1" y="96"/>
                      <a:pt x="42" y="120"/>
                      <a:pt x="66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22"/>
              <p:cNvSpPr/>
              <p:nvPr/>
            </p:nvSpPr>
            <p:spPr>
              <a:xfrm>
                <a:off x="2011129" y="2666856"/>
                <a:ext cx="4608" cy="5705"/>
              </a:xfrm>
              <a:custGeom>
                <a:rect b="b" l="l" r="r" t="t"/>
                <a:pathLst>
                  <a:path extrusionOk="0" h="156" w="126">
                    <a:moveTo>
                      <a:pt x="54" y="0"/>
                    </a:moveTo>
                    <a:cubicBezTo>
                      <a:pt x="0" y="96"/>
                      <a:pt x="78" y="119"/>
                      <a:pt x="119" y="155"/>
                    </a:cubicBezTo>
                    <a:cubicBezTo>
                      <a:pt x="107" y="107"/>
                      <a:pt x="125" y="42"/>
                      <a:pt x="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22"/>
              <p:cNvSpPr/>
              <p:nvPr/>
            </p:nvSpPr>
            <p:spPr>
              <a:xfrm>
                <a:off x="2001511" y="2632846"/>
                <a:ext cx="4206" cy="1755"/>
              </a:xfrm>
              <a:custGeom>
                <a:rect b="b" l="l" r="r" t="t"/>
                <a:pathLst>
                  <a:path extrusionOk="0" h="48" w="115">
                    <a:moveTo>
                      <a:pt x="114" y="12"/>
                    </a:moveTo>
                    <a:cubicBezTo>
                      <a:pt x="78" y="6"/>
                      <a:pt x="37" y="6"/>
                      <a:pt x="1" y="0"/>
                    </a:cubicBezTo>
                    <a:cubicBezTo>
                      <a:pt x="1" y="12"/>
                      <a:pt x="1" y="24"/>
                      <a:pt x="1" y="42"/>
                    </a:cubicBezTo>
                    <a:cubicBezTo>
                      <a:pt x="37" y="42"/>
                      <a:pt x="72" y="48"/>
                      <a:pt x="114" y="48"/>
                    </a:cubicBezTo>
                    <a:cubicBezTo>
                      <a:pt x="114" y="36"/>
                      <a:pt x="114" y="24"/>
                      <a:pt x="114" y="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22"/>
              <p:cNvSpPr/>
              <p:nvPr/>
            </p:nvSpPr>
            <p:spPr>
              <a:xfrm>
                <a:off x="1999573" y="2624764"/>
                <a:ext cx="256" cy="256"/>
              </a:xfrm>
              <a:custGeom>
                <a:rect b="b" l="l" r="r" t="t"/>
                <a:pathLst>
                  <a:path extrusionOk="0" h="7" w="7">
                    <a:moveTo>
                      <a:pt x="6" y="6"/>
                    </a:moveTo>
                    <a:cubicBezTo>
                      <a:pt x="6" y="6"/>
                      <a:pt x="6" y="0"/>
                      <a:pt x="6" y="0"/>
                    </a:cubicBezTo>
                    <a:lnTo>
                      <a:pt x="6" y="0"/>
                    </a:lnTo>
                    <a:lnTo>
                      <a:pt x="0" y="0"/>
                    </a:lnTo>
                    <a:lnTo>
                      <a:pt x="0" y="0"/>
                    </a:lnTo>
                    <a:cubicBezTo>
                      <a:pt x="0" y="0"/>
                      <a:pt x="0" y="6"/>
                      <a:pt x="0" y="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22"/>
              <p:cNvSpPr/>
              <p:nvPr/>
            </p:nvSpPr>
            <p:spPr>
              <a:xfrm>
                <a:off x="1997817" y="2624984"/>
                <a:ext cx="4608" cy="4169"/>
              </a:xfrm>
              <a:custGeom>
                <a:rect b="b" l="l" r="r" t="t"/>
                <a:pathLst>
                  <a:path extrusionOk="0" h="114" w="126">
                    <a:moveTo>
                      <a:pt x="126" y="114"/>
                    </a:moveTo>
                    <a:cubicBezTo>
                      <a:pt x="102" y="78"/>
                      <a:pt x="78" y="36"/>
                      <a:pt x="54" y="0"/>
                    </a:cubicBezTo>
                    <a:cubicBezTo>
                      <a:pt x="36" y="54"/>
                      <a:pt x="0" y="114"/>
                      <a:pt x="126" y="11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22"/>
              <p:cNvSpPr/>
              <p:nvPr/>
            </p:nvSpPr>
            <p:spPr>
              <a:xfrm>
                <a:off x="1918242" y="2982344"/>
                <a:ext cx="13531" cy="13970"/>
              </a:xfrm>
              <a:custGeom>
                <a:rect b="b" l="l" r="r" t="t"/>
                <a:pathLst>
                  <a:path extrusionOk="0" h="382" w="370">
                    <a:moveTo>
                      <a:pt x="185" y="0"/>
                    </a:moveTo>
                    <a:cubicBezTo>
                      <a:pt x="179" y="60"/>
                      <a:pt x="173" y="113"/>
                      <a:pt x="167" y="173"/>
                    </a:cubicBezTo>
                    <a:cubicBezTo>
                      <a:pt x="120" y="101"/>
                      <a:pt x="60" y="89"/>
                      <a:pt x="0" y="137"/>
                    </a:cubicBezTo>
                    <a:cubicBezTo>
                      <a:pt x="72" y="215"/>
                      <a:pt x="120" y="310"/>
                      <a:pt x="233" y="244"/>
                    </a:cubicBezTo>
                    <a:cubicBezTo>
                      <a:pt x="275" y="298"/>
                      <a:pt x="310" y="340"/>
                      <a:pt x="340" y="382"/>
                    </a:cubicBezTo>
                    <a:cubicBezTo>
                      <a:pt x="352" y="376"/>
                      <a:pt x="364" y="364"/>
                      <a:pt x="370" y="358"/>
                    </a:cubicBezTo>
                    <a:cubicBezTo>
                      <a:pt x="328" y="250"/>
                      <a:pt x="280" y="137"/>
                      <a:pt x="239" y="24"/>
                    </a:cubicBezTo>
                    <a:lnTo>
                      <a:pt x="18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22"/>
              <p:cNvSpPr/>
              <p:nvPr/>
            </p:nvSpPr>
            <p:spPr>
              <a:xfrm>
                <a:off x="1918680" y="2972068"/>
                <a:ext cx="8082" cy="9654"/>
              </a:xfrm>
              <a:custGeom>
                <a:rect b="b" l="l" r="r" t="t"/>
                <a:pathLst>
                  <a:path extrusionOk="0" h="264" w="221">
                    <a:moveTo>
                      <a:pt x="0" y="263"/>
                    </a:moveTo>
                    <a:cubicBezTo>
                      <a:pt x="72" y="251"/>
                      <a:pt x="131" y="239"/>
                      <a:pt x="221" y="227"/>
                    </a:cubicBezTo>
                    <a:cubicBezTo>
                      <a:pt x="161" y="138"/>
                      <a:pt x="119" y="84"/>
                      <a:pt x="54" y="1"/>
                    </a:cubicBezTo>
                    <a:cubicBezTo>
                      <a:pt x="36" y="114"/>
                      <a:pt x="18" y="186"/>
                      <a:pt x="0" y="26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22"/>
              <p:cNvSpPr/>
              <p:nvPr/>
            </p:nvSpPr>
            <p:spPr>
              <a:xfrm>
                <a:off x="1896885" y="2931512"/>
                <a:ext cx="7643" cy="11154"/>
              </a:xfrm>
              <a:custGeom>
                <a:rect b="b" l="l" r="r" t="t"/>
                <a:pathLst>
                  <a:path extrusionOk="0" h="305" w="209">
                    <a:moveTo>
                      <a:pt x="209" y="156"/>
                    </a:moveTo>
                    <a:cubicBezTo>
                      <a:pt x="161" y="102"/>
                      <a:pt x="125" y="55"/>
                      <a:pt x="78" y="1"/>
                    </a:cubicBezTo>
                    <a:cubicBezTo>
                      <a:pt x="48" y="31"/>
                      <a:pt x="24" y="55"/>
                      <a:pt x="0" y="72"/>
                    </a:cubicBezTo>
                    <a:cubicBezTo>
                      <a:pt x="83" y="78"/>
                      <a:pt x="60" y="305"/>
                      <a:pt x="209" y="15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" name="Google Shape;2813;p22"/>
              <p:cNvSpPr/>
              <p:nvPr/>
            </p:nvSpPr>
            <p:spPr>
              <a:xfrm>
                <a:off x="1900578" y="2938936"/>
                <a:ext cx="8301" cy="6144"/>
              </a:xfrm>
              <a:custGeom>
                <a:rect b="b" l="l" r="r" t="t"/>
                <a:pathLst>
                  <a:path extrusionOk="0" h="168" w="227">
                    <a:moveTo>
                      <a:pt x="0" y="120"/>
                    </a:moveTo>
                    <a:cubicBezTo>
                      <a:pt x="12" y="138"/>
                      <a:pt x="18" y="150"/>
                      <a:pt x="24" y="168"/>
                    </a:cubicBezTo>
                    <a:cubicBezTo>
                      <a:pt x="84" y="132"/>
                      <a:pt x="143" y="96"/>
                      <a:pt x="227" y="48"/>
                    </a:cubicBezTo>
                    <a:cubicBezTo>
                      <a:pt x="96" y="1"/>
                      <a:pt x="42" y="48"/>
                      <a:pt x="0" y="12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4" name="Google Shape;2814;p22"/>
              <p:cNvSpPr/>
              <p:nvPr/>
            </p:nvSpPr>
            <p:spPr>
              <a:xfrm>
                <a:off x="1835155" y="2943068"/>
                <a:ext cx="4608" cy="3986"/>
              </a:xfrm>
              <a:custGeom>
                <a:rect b="b" l="l" r="r" t="t"/>
                <a:pathLst>
                  <a:path extrusionOk="0" h="109" w="126">
                    <a:moveTo>
                      <a:pt x="1" y="108"/>
                    </a:moveTo>
                    <a:cubicBezTo>
                      <a:pt x="54" y="90"/>
                      <a:pt x="84" y="84"/>
                      <a:pt x="120" y="78"/>
                    </a:cubicBezTo>
                    <a:cubicBezTo>
                      <a:pt x="120" y="66"/>
                      <a:pt x="126" y="49"/>
                      <a:pt x="126" y="37"/>
                    </a:cubicBezTo>
                    <a:cubicBezTo>
                      <a:pt x="90" y="25"/>
                      <a:pt x="54" y="13"/>
                      <a:pt x="25" y="1"/>
                    </a:cubicBezTo>
                    <a:cubicBezTo>
                      <a:pt x="19" y="31"/>
                      <a:pt x="7" y="61"/>
                      <a:pt x="1" y="10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5" name="Google Shape;2815;p22"/>
              <p:cNvSpPr/>
              <p:nvPr/>
            </p:nvSpPr>
            <p:spPr>
              <a:xfrm>
                <a:off x="1906247" y="2958354"/>
                <a:ext cx="3950" cy="5047"/>
              </a:xfrm>
              <a:custGeom>
                <a:rect b="b" l="l" r="r" t="t"/>
                <a:pathLst>
                  <a:path extrusionOk="0" h="138" w="108">
                    <a:moveTo>
                      <a:pt x="102" y="0"/>
                    </a:moveTo>
                    <a:cubicBezTo>
                      <a:pt x="72" y="36"/>
                      <a:pt x="42" y="78"/>
                      <a:pt x="0" y="137"/>
                    </a:cubicBezTo>
                    <a:cubicBezTo>
                      <a:pt x="102" y="125"/>
                      <a:pt x="108" y="66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6" name="Google Shape;2816;p22"/>
              <p:cNvSpPr/>
              <p:nvPr/>
            </p:nvSpPr>
            <p:spPr>
              <a:xfrm>
                <a:off x="1814456" y="2994741"/>
                <a:ext cx="3511" cy="6802"/>
              </a:xfrm>
              <a:custGeom>
                <a:rect b="b" l="l" r="r" t="t"/>
                <a:pathLst>
                  <a:path extrusionOk="0" h="186" w="96">
                    <a:moveTo>
                      <a:pt x="0" y="1"/>
                    </a:moveTo>
                    <a:lnTo>
                      <a:pt x="0" y="186"/>
                    </a:lnTo>
                    <a:cubicBezTo>
                      <a:pt x="96" y="72"/>
                      <a:pt x="96" y="6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7" name="Google Shape;2817;p22"/>
              <p:cNvSpPr/>
              <p:nvPr/>
            </p:nvSpPr>
            <p:spPr>
              <a:xfrm>
                <a:off x="1910818" y="2969033"/>
                <a:ext cx="5705" cy="3511"/>
              </a:xfrm>
              <a:custGeom>
                <a:rect b="b" l="l" r="r" t="t"/>
                <a:pathLst>
                  <a:path extrusionOk="0" h="96" w="156">
                    <a:moveTo>
                      <a:pt x="90" y="96"/>
                    </a:moveTo>
                    <a:cubicBezTo>
                      <a:pt x="108" y="66"/>
                      <a:pt x="132" y="36"/>
                      <a:pt x="156" y="0"/>
                    </a:cubicBezTo>
                    <a:cubicBezTo>
                      <a:pt x="114" y="0"/>
                      <a:pt x="78" y="0"/>
                      <a:pt x="42" y="0"/>
                    </a:cubicBezTo>
                    <a:cubicBezTo>
                      <a:pt x="42" y="36"/>
                      <a:pt x="1" y="90"/>
                      <a:pt x="90" y="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8" name="Google Shape;2818;p22"/>
              <p:cNvSpPr/>
              <p:nvPr/>
            </p:nvSpPr>
            <p:spPr>
              <a:xfrm>
                <a:off x="1907344" y="2961170"/>
                <a:ext cx="13970" cy="10057"/>
              </a:xfrm>
              <a:custGeom>
                <a:rect b="b" l="l" r="r" t="t"/>
                <a:pathLst>
                  <a:path extrusionOk="0" h="275" w="382">
                    <a:moveTo>
                      <a:pt x="131" y="209"/>
                    </a:moveTo>
                    <a:lnTo>
                      <a:pt x="137" y="209"/>
                    </a:lnTo>
                    <a:lnTo>
                      <a:pt x="137" y="203"/>
                    </a:lnTo>
                    <a:cubicBezTo>
                      <a:pt x="149" y="186"/>
                      <a:pt x="155" y="168"/>
                      <a:pt x="173" y="156"/>
                    </a:cubicBezTo>
                    <a:cubicBezTo>
                      <a:pt x="197" y="144"/>
                      <a:pt x="221" y="144"/>
                      <a:pt x="251" y="138"/>
                    </a:cubicBezTo>
                    <a:cubicBezTo>
                      <a:pt x="251" y="162"/>
                      <a:pt x="251" y="192"/>
                      <a:pt x="251" y="215"/>
                    </a:cubicBezTo>
                    <a:cubicBezTo>
                      <a:pt x="251" y="215"/>
                      <a:pt x="251" y="215"/>
                      <a:pt x="251" y="215"/>
                    </a:cubicBezTo>
                    <a:lnTo>
                      <a:pt x="251" y="215"/>
                    </a:lnTo>
                    <a:lnTo>
                      <a:pt x="257" y="209"/>
                    </a:lnTo>
                    <a:cubicBezTo>
                      <a:pt x="286" y="227"/>
                      <a:pt x="322" y="245"/>
                      <a:pt x="382" y="275"/>
                    </a:cubicBezTo>
                    <a:cubicBezTo>
                      <a:pt x="340" y="168"/>
                      <a:pt x="310" y="90"/>
                      <a:pt x="280" y="1"/>
                    </a:cubicBezTo>
                    <a:cubicBezTo>
                      <a:pt x="191" y="54"/>
                      <a:pt x="113" y="96"/>
                      <a:pt x="0" y="162"/>
                    </a:cubicBezTo>
                    <a:cubicBezTo>
                      <a:pt x="72" y="186"/>
                      <a:pt x="102" y="192"/>
                      <a:pt x="137" y="203"/>
                    </a:cubicBezTo>
                    <a:lnTo>
                      <a:pt x="131" y="20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9" name="Google Shape;2819;p22"/>
              <p:cNvSpPr/>
              <p:nvPr/>
            </p:nvSpPr>
            <p:spPr>
              <a:xfrm>
                <a:off x="1930017" y="2996277"/>
                <a:ext cx="5047" cy="4827"/>
              </a:xfrm>
              <a:custGeom>
                <a:rect b="b" l="l" r="r" t="t"/>
                <a:pathLst>
                  <a:path extrusionOk="0" h="132" w="138">
                    <a:moveTo>
                      <a:pt x="0" y="60"/>
                    </a:moveTo>
                    <a:cubicBezTo>
                      <a:pt x="42" y="78"/>
                      <a:pt x="78" y="102"/>
                      <a:pt x="131" y="132"/>
                    </a:cubicBezTo>
                    <a:cubicBezTo>
                      <a:pt x="137" y="7"/>
                      <a:pt x="90" y="1"/>
                      <a:pt x="0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0" name="Google Shape;2820;p22"/>
              <p:cNvSpPr/>
              <p:nvPr/>
            </p:nvSpPr>
            <p:spPr>
              <a:xfrm>
                <a:off x="1913451" y="2974043"/>
                <a:ext cx="5047" cy="3730"/>
              </a:xfrm>
              <a:custGeom>
                <a:rect b="b" l="l" r="r" t="t"/>
                <a:pathLst>
                  <a:path extrusionOk="0" h="102" w="138">
                    <a:moveTo>
                      <a:pt x="6" y="60"/>
                    </a:moveTo>
                    <a:cubicBezTo>
                      <a:pt x="0" y="66"/>
                      <a:pt x="6" y="84"/>
                      <a:pt x="12" y="102"/>
                    </a:cubicBezTo>
                    <a:cubicBezTo>
                      <a:pt x="54" y="96"/>
                      <a:pt x="96" y="84"/>
                      <a:pt x="137" y="78"/>
                    </a:cubicBezTo>
                    <a:cubicBezTo>
                      <a:pt x="90" y="0"/>
                      <a:pt x="42" y="6"/>
                      <a:pt x="6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1" name="Google Shape;2821;p22"/>
              <p:cNvSpPr/>
              <p:nvPr/>
            </p:nvSpPr>
            <p:spPr>
              <a:xfrm>
                <a:off x="1894032" y="2927818"/>
                <a:ext cx="3950" cy="2889"/>
              </a:xfrm>
              <a:custGeom>
                <a:rect b="b" l="l" r="r" t="t"/>
                <a:pathLst>
                  <a:path extrusionOk="0" h="79" w="108">
                    <a:moveTo>
                      <a:pt x="1" y="66"/>
                    </a:moveTo>
                    <a:cubicBezTo>
                      <a:pt x="78" y="78"/>
                      <a:pt x="78" y="78"/>
                      <a:pt x="108" y="7"/>
                    </a:cubicBezTo>
                    <a:cubicBezTo>
                      <a:pt x="60" y="1"/>
                      <a:pt x="18" y="7"/>
                      <a:pt x="1" y="6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2" name="Google Shape;2822;p22"/>
              <p:cNvSpPr/>
              <p:nvPr/>
            </p:nvSpPr>
            <p:spPr>
              <a:xfrm>
                <a:off x="1897945" y="2927818"/>
                <a:ext cx="256" cy="256"/>
              </a:xfrm>
              <a:custGeom>
                <a:rect b="b" l="l" r="r" t="t"/>
                <a:pathLst>
                  <a:path extrusionOk="0" h="7" w="7">
                    <a:moveTo>
                      <a:pt x="1" y="7"/>
                    </a:moveTo>
                    <a:lnTo>
                      <a:pt x="7" y="7"/>
                    </a:lnTo>
                    <a:lnTo>
                      <a:pt x="7" y="7"/>
                    </a:lnTo>
                    <a:lnTo>
                      <a:pt x="7" y="1"/>
                    </a:lnTo>
                    <a:cubicBezTo>
                      <a:pt x="7" y="1"/>
                      <a:pt x="7" y="1"/>
                      <a:pt x="1" y="1"/>
                    </a:cubicBezTo>
                    <a:cubicBezTo>
                      <a:pt x="1" y="7"/>
                      <a:pt x="1" y="7"/>
                      <a:pt x="1" y="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22"/>
              <p:cNvSpPr/>
              <p:nvPr/>
            </p:nvSpPr>
            <p:spPr>
              <a:xfrm>
                <a:off x="1906466" y="2954843"/>
                <a:ext cx="3511" cy="2450"/>
              </a:xfrm>
              <a:custGeom>
                <a:rect b="b" l="l" r="r" t="t"/>
                <a:pathLst>
                  <a:path extrusionOk="0" h="67" w="96">
                    <a:moveTo>
                      <a:pt x="84" y="1"/>
                    </a:moveTo>
                    <a:cubicBezTo>
                      <a:pt x="54" y="7"/>
                      <a:pt x="24" y="13"/>
                      <a:pt x="0" y="19"/>
                    </a:cubicBezTo>
                    <a:cubicBezTo>
                      <a:pt x="0" y="37"/>
                      <a:pt x="6" y="54"/>
                      <a:pt x="6" y="66"/>
                    </a:cubicBezTo>
                    <a:cubicBezTo>
                      <a:pt x="36" y="60"/>
                      <a:pt x="66" y="49"/>
                      <a:pt x="96" y="43"/>
                    </a:cubicBezTo>
                    <a:cubicBezTo>
                      <a:pt x="90" y="25"/>
                      <a:pt x="84" y="1"/>
                      <a:pt x="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22"/>
              <p:cNvSpPr/>
              <p:nvPr/>
            </p:nvSpPr>
            <p:spPr>
              <a:xfrm>
                <a:off x="2080026" y="2934145"/>
                <a:ext cx="11373" cy="6583"/>
              </a:xfrm>
              <a:custGeom>
                <a:rect b="b" l="l" r="r" t="t"/>
                <a:pathLst>
                  <a:path extrusionOk="0" h="180" w="311">
                    <a:moveTo>
                      <a:pt x="107" y="96"/>
                    </a:moveTo>
                    <a:cubicBezTo>
                      <a:pt x="54" y="84"/>
                      <a:pt x="18" y="96"/>
                      <a:pt x="0" y="179"/>
                    </a:cubicBezTo>
                    <a:cubicBezTo>
                      <a:pt x="107" y="161"/>
                      <a:pt x="203" y="155"/>
                      <a:pt x="310" y="138"/>
                    </a:cubicBezTo>
                    <a:cubicBezTo>
                      <a:pt x="268" y="78"/>
                      <a:pt x="292" y="0"/>
                      <a:pt x="203" y="0"/>
                    </a:cubicBezTo>
                    <a:cubicBezTo>
                      <a:pt x="215" y="72"/>
                      <a:pt x="197" y="120"/>
                      <a:pt x="107" y="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5" name="Google Shape;2825;p22"/>
              <p:cNvSpPr/>
              <p:nvPr/>
            </p:nvSpPr>
            <p:spPr>
              <a:xfrm>
                <a:off x="2087414" y="2933925"/>
                <a:ext cx="37" cy="256"/>
              </a:xfrm>
              <a:custGeom>
                <a:rect b="b" l="l" r="r" t="t"/>
                <a:pathLst>
                  <a:path extrusionOk="0" h="7" w="1">
                    <a:moveTo>
                      <a:pt x="1" y="6"/>
                    </a:moveTo>
                    <a:lnTo>
                      <a:pt x="1" y="0"/>
                    </a:lnTo>
                    <a:lnTo>
                      <a:pt x="1" y="6"/>
                    </a:lnTo>
                    <a:cubicBezTo>
                      <a:pt x="1" y="6"/>
                      <a:pt x="1" y="6"/>
                      <a:pt x="1" y="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22"/>
              <p:cNvSpPr/>
              <p:nvPr/>
            </p:nvSpPr>
            <p:spPr>
              <a:xfrm>
                <a:off x="2078052" y="2923028"/>
                <a:ext cx="7680" cy="6802"/>
              </a:xfrm>
              <a:custGeom>
                <a:rect b="b" l="l" r="r" t="t"/>
                <a:pathLst>
                  <a:path extrusionOk="0" h="186" w="210">
                    <a:moveTo>
                      <a:pt x="209" y="84"/>
                    </a:moveTo>
                    <a:cubicBezTo>
                      <a:pt x="132" y="0"/>
                      <a:pt x="66" y="24"/>
                      <a:pt x="0" y="102"/>
                    </a:cubicBezTo>
                    <a:cubicBezTo>
                      <a:pt x="90" y="185"/>
                      <a:pt x="143" y="72"/>
                      <a:pt x="209" y="8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22"/>
              <p:cNvSpPr/>
              <p:nvPr/>
            </p:nvSpPr>
            <p:spPr>
              <a:xfrm>
                <a:off x="2075419" y="2901451"/>
                <a:ext cx="8996" cy="5705"/>
              </a:xfrm>
              <a:custGeom>
                <a:rect b="b" l="l" r="r" t="t"/>
                <a:pathLst>
                  <a:path extrusionOk="0" h="156" w="246">
                    <a:moveTo>
                      <a:pt x="7" y="84"/>
                    </a:moveTo>
                    <a:cubicBezTo>
                      <a:pt x="102" y="155"/>
                      <a:pt x="168" y="66"/>
                      <a:pt x="245" y="42"/>
                    </a:cubicBezTo>
                    <a:cubicBezTo>
                      <a:pt x="239" y="24"/>
                      <a:pt x="239" y="12"/>
                      <a:pt x="239" y="0"/>
                    </a:cubicBezTo>
                    <a:cubicBezTo>
                      <a:pt x="162" y="12"/>
                      <a:pt x="78" y="24"/>
                      <a:pt x="1" y="30"/>
                    </a:cubicBezTo>
                    <a:cubicBezTo>
                      <a:pt x="7" y="48"/>
                      <a:pt x="7" y="66"/>
                      <a:pt x="7" y="8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22"/>
              <p:cNvSpPr/>
              <p:nvPr/>
            </p:nvSpPr>
            <p:spPr>
              <a:xfrm>
                <a:off x="2080026" y="2930232"/>
                <a:ext cx="8301" cy="3730"/>
              </a:xfrm>
              <a:custGeom>
                <a:rect b="b" l="l" r="r" t="t"/>
                <a:pathLst>
                  <a:path extrusionOk="0" h="102" w="227">
                    <a:moveTo>
                      <a:pt x="119" y="0"/>
                    </a:moveTo>
                    <a:cubicBezTo>
                      <a:pt x="66" y="0"/>
                      <a:pt x="0" y="0"/>
                      <a:pt x="12" y="84"/>
                    </a:cubicBezTo>
                    <a:cubicBezTo>
                      <a:pt x="78" y="90"/>
                      <a:pt x="137" y="96"/>
                      <a:pt x="203" y="101"/>
                    </a:cubicBezTo>
                    <a:cubicBezTo>
                      <a:pt x="227" y="30"/>
                      <a:pt x="179" y="6"/>
                      <a:pt x="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22"/>
              <p:cNvSpPr/>
              <p:nvPr/>
            </p:nvSpPr>
            <p:spPr>
              <a:xfrm>
                <a:off x="2087414" y="2933925"/>
                <a:ext cx="37" cy="256"/>
              </a:xfrm>
              <a:custGeom>
                <a:rect b="b" l="l" r="r" t="t"/>
                <a:pathLst>
                  <a:path extrusionOk="0" h="7" w="1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1" y="0"/>
                      <a:pt x="1" y="6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0" name="Google Shape;2830;p22"/>
              <p:cNvSpPr/>
              <p:nvPr/>
            </p:nvSpPr>
            <p:spPr>
              <a:xfrm>
                <a:off x="2085036" y="2969033"/>
                <a:ext cx="7643" cy="3072"/>
              </a:xfrm>
              <a:custGeom>
                <a:rect b="b" l="l" r="r" t="t"/>
                <a:pathLst>
                  <a:path extrusionOk="0" h="84" w="209">
                    <a:moveTo>
                      <a:pt x="0" y="84"/>
                    </a:moveTo>
                    <a:cubicBezTo>
                      <a:pt x="72" y="66"/>
                      <a:pt x="131" y="54"/>
                      <a:pt x="209" y="36"/>
                    </a:cubicBezTo>
                    <a:cubicBezTo>
                      <a:pt x="131" y="0"/>
                      <a:pt x="60" y="18"/>
                      <a:pt x="0" y="8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1" name="Google Shape;2831;p22"/>
              <p:cNvSpPr/>
              <p:nvPr/>
            </p:nvSpPr>
            <p:spPr>
              <a:xfrm>
                <a:off x="2083281" y="2956160"/>
                <a:ext cx="5266" cy="3950"/>
              </a:xfrm>
              <a:custGeom>
                <a:rect b="b" l="l" r="r" t="t"/>
                <a:pathLst>
                  <a:path extrusionOk="0" h="108" w="144">
                    <a:moveTo>
                      <a:pt x="138" y="48"/>
                    </a:moveTo>
                    <a:cubicBezTo>
                      <a:pt x="144" y="42"/>
                      <a:pt x="132" y="30"/>
                      <a:pt x="114" y="1"/>
                    </a:cubicBezTo>
                    <a:cubicBezTo>
                      <a:pt x="84" y="24"/>
                      <a:pt x="48" y="42"/>
                      <a:pt x="0" y="72"/>
                    </a:cubicBezTo>
                    <a:cubicBezTo>
                      <a:pt x="96" y="108"/>
                      <a:pt x="102" y="108"/>
                      <a:pt x="138" y="4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22"/>
              <p:cNvSpPr/>
              <p:nvPr/>
            </p:nvSpPr>
            <p:spPr>
              <a:xfrm>
                <a:off x="2088949" y="2941788"/>
                <a:ext cx="3730" cy="5485"/>
              </a:xfrm>
              <a:custGeom>
                <a:rect b="b" l="l" r="r" t="t"/>
                <a:pathLst>
                  <a:path extrusionOk="0" h="150" w="102">
                    <a:moveTo>
                      <a:pt x="0" y="149"/>
                    </a:moveTo>
                    <a:cubicBezTo>
                      <a:pt x="42" y="131"/>
                      <a:pt x="72" y="119"/>
                      <a:pt x="102" y="113"/>
                    </a:cubicBezTo>
                    <a:cubicBezTo>
                      <a:pt x="84" y="84"/>
                      <a:pt x="66" y="54"/>
                      <a:pt x="24" y="0"/>
                    </a:cubicBezTo>
                    <a:cubicBezTo>
                      <a:pt x="12" y="66"/>
                      <a:pt x="6" y="96"/>
                      <a:pt x="0" y="14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3" name="Google Shape;2833;p22"/>
              <p:cNvSpPr/>
              <p:nvPr/>
            </p:nvSpPr>
            <p:spPr>
              <a:xfrm>
                <a:off x="2092643" y="2945701"/>
                <a:ext cx="475" cy="475"/>
              </a:xfrm>
              <a:custGeom>
                <a:rect b="b" l="l" r="r" t="t"/>
                <a:pathLst>
                  <a:path extrusionOk="0" h="13" w="13">
                    <a:moveTo>
                      <a:pt x="1" y="6"/>
                    </a:moveTo>
                    <a:cubicBezTo>
                      <a:pt x="1" y="6"/>
                      <a:pt x="7" y="6"/>
                      <a:pt x="7" y="12"/>
                    </a:cubicBezTo>
                    <a:cubicBezTo>
                      <a:pt x="7" y="6"/>
                      <a:pt x="13" y="6"/>
                      <a:pt x="13" y="6"/>
                    </a:cubicBezTo>
                    <a:cubicBezTo>
                      <a:pt x="13" y="6"/>
                      <a:pt x="13" y="6"/>
                      <a:pt x="13" y="0"/>
                    </a:cubicBezTo>
                    <a:cubicBezTo>
                      <a:pt x="7" y="0"/>
                      <a:pt x="7" y="6"/>
                      <a:pt x="1" y="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4" name="Google Shape;2834;p22"/>
              <p:cNvSpPr/>
              <p:nvPr/>
            </p:nvSpPr>
            <p:spPr>
              <a:xfrm>
                <a:off x="2085475" y="2961828"/>
                <a:ext cx="5485" cy="4388"/>
              </a:xfrm>
              <a:custGeom>
                <a:rect b="b" l="l" r="r" t="t"/>
                <a:pathLst>
                  <a:path extrusionOk="0" h="120" w="150">
                    <a:moveTo>
                      <a:pt x="0" y="102"/>
                    </a:moveTo>
                    <a:cubicBezTo>
                      <a:pt x="84" y="120"/>
                      <a:pt x="101" y="66"/>
                      <a:pt x="149" y="7"/>
                    </a:cubicBezTo>
                    <a:cubicBezTo>
                      <a:pt x="60" y="1"/>
                      <a:pt x="12" y="19"/>
                      <a:pt x="0" y="10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5" name="Google Shape;2835;p22"/>
              <p:cNvSpPr/>
              <p:nvPr/>
            </p:nvSpPr>
            <p:spPr>
              <a:xfrm>
                <a:off x="2082184" y="2951808"/>
                <a:ext cx="5485" cy="2194"/>
              </a:xfrm>
              <a:custGeom>
                <a:rect b="b" l="l" r="r" t="t"/>
                <a:pathLst>
                  <a:path extrusionOk="0" h="60" w="150">
                    <a:moveTo>
                      <a:pt x="1" y="60"/>
                    </a:moveTo>
                    <a:cubicBezTo>
                      <a:pt x="48" y="48"/>
                      <a:pt x="90" y="36"/>
                      <a:pt x="150" y="18"/>
                    </a:cubicBezTo>
                    <a:cubicBezTo>
                      <a:pt x="78" y="0"/>
                      <a:pt x="30" y="12"/>
                      <a:pt x="1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6" name="Google Shape;2836;p22"/>
              <p:cNvSpPr/>
              <p:nvPr/>
            </p:nvSpPr>
            <p:spPr>
              <a:xfrm>
                <a:off x="2076955" y="2907997"/>
                <a:ext cx="3730" cy="2194"/>
              </a:xfrm>
              <a:custGeom>
                <a:rect b="b" l="l" r="r" t="t"/>
                <a:pathLst>
                  <a:path extrusionOk="0" h="60" w="102">
                    <a:moveTo>
                      <a:pt x="1" y="48"/>
                    </a:moveTo>
                    <a:cubicBezTo>
                      <a:pt x="30" y="54"/>
                      <a:pt x="66" y="54"/>
                      <a:pt x="96" y="60"/>
                    </a:cubicBezTo>
                    <a:cubicBezTo>
                      <a:pt x="96" y="42"/>
                      <a:pt x="96" y="24"/>
                      <a:pt x="102" y="6"/>
                    </a:cubicBezTo>
                    <a:cubicBezTo>
                      <a:pt x="66" y="6"/>
                      <a:pt x="36" y="6"/>
                      <a:pt x="1" y="0"/>
                    </a:cubicBezTo>
                    <a:cubicBezTo>
                      <a:pt x="1" y="18"/>
                      <a:pt x="1" y="36"/>
                      <a:pt x="1" y="4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7" name="Google Shape;2837;p22"/>
              <p:cNvSpPr/>
              <p:nvPr/>
            </p:nvSpPr>
            <p:spPr>
              <a:xfrm>
                <a:off x="2033802" y="2826666"/>
                <a:ext cx="2194" cy="4608"/>
              </a:xfrm>
              <a:custGeom>
                <a:rect b="b" l="l" r="r" t="t"/>
                <a:pathLst>
                  <a:path extrusionOk="0" h="126" w="60">
                    <a:moveTo>
                      <a:pt x="24" y="0"/>
                    </a:moveTo>
                    <a:cubicBezTo>
                      <a:pt x="18" y="0"/>
                      <a:pt x="6" y="6"/>
                      <a:pt x="0" y="6"/>
                    </a:cubicBezTo>
                    <a:cubicBezTo>
                      <a:pt x="6" y="48"/>
                      <a:pt x="18" y="84"/>
                      <a:pt x="30" y="125"/>
                    </a:cubicBezTo>
                    <a:cubicBezTo>
                      <a:pt x="42" y="119"/>
                      <a:pt x="48" y="119"/>
                      <a:pt x="60" y="113"/>
                    </a:cubicBezTo>
                    <a:cubicBezTo>
                      <a:pt x="48" y="78"/>
                      <a:pt x="36" y="36"/>
                      <a:pt x="2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8" name="Google Shape;2838;p22"/>
              <p:cNvSpPr/>
              <p:nvPr/>
            </p:nvSpPr>
            <p:spPr>
              <a:xfrm>
                <a:off x="2038593" y="2734656"/>
                <a:ext cx="15067" cy="28598"/>
              </a:xfrm>
              <a:custGeom>
                <a:rect b="b" l="l" r="r" t="t"/>
                <a:pathLst>
                  <a:path extrusionOk="0" h="782" w="412">
                    <a:moveTo>
                      <a:pt x="137" y="751"/>
                    </a:moveTo>
                    <a:cubicBezTo>
                      <a:pt x="143" y="763"/>
                      <a:pt x="149" y="769"/>
                      <a:pt x="155" y="781"/>
                    </a:cubicBezTo>
                    <a:cubicBezTo>
                      <a:pt x="203" y="769"/>
                      <a:pt x="257" y="757"/>
                      <a:pt x="328" y="734"/>
                    </a:cubicBezTo>
                    <a:cubicBezTo>
                      <a:pt x="292" y="656"/>
                      <a:pt x="263" y="591"/>
                      <a:pt x="221" y="507"/>
                    </a:cubicBezTo>
                    <a:cubicBezTo>
                      <a:pt x="280" y="507"/>
                      <a:pt x="340" y="501"/>
                      <a:pt x="412" y="495"/>
                    </a:cubicBezTo>
                    <a:cubicBezTo>
                      <a:pt x="388" y="471"/>
                      <a:pt x="382" y="459"/>
                      <a:pt x="370" y="453"/>
                    </a:cubicBezTo>
                    <a:cubicBezTo>
                      <a:pt x="185" y="435"/>
                      <a:pt x="191" y="435"/>
                      <a:pt x="161" y="245"/>
                    </a:cubicBezTo>
                    <a:cubicBezTo>
                      <a:pt x="149" y="161"/>
                      <a:pt x="125" y="78"/>
                      <a:pt x="78" y="0"/>
                    </a:cubicBezTo>
                    <a:cubicBezTo>
                      <a:pt x="54" y="78"/>
                      <a:pt x="0" y="173"/>
                      <a:pt x="24" y="227"/>
                    </a:cubicBezTo>
                    <a:cubicBezTo>
                      <a:pt x="78" y="340"/>
                      <a:pt x="60" y="471"/>
                      <a:pt x="137" y="579"/>
                    </a:cubicBezTo>
                    <a:cubicBezTo>
                      <a:pt x="155" y="602"/>
                      <a:pt x="227" y="698"/>
                      <a:pt x="131" y="75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9" name="Google Shape;2839;p22"/>
              <p:cNvSpPr/>
              <p:nvPr/>
            </p:nvSpPr>
            <p:spPr>
              <a:xfrm>
                <a:off x="2041409" y="2734437"/>
                <a:ext cx="37" cy="256"/>
              </a:xfrm>
              <a:custGeom>
                <a:rect b="b" l="l" r="r" t="t"/>
                <a:pathLst>
                  <a:path extrusionOk="0" h="7" w="1">
                    <a:moveTo>
                      <a:pt x="1" y="6"/>
                    </a:moveTo>
                    <a:lnTo>
                      <a:pt x="1" y="0"/>
                    </a:ln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6"/>
                      <a:pt x="1" y="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0" name="Google Shape;2840;p22"/>
              <p:cNvSpPr/>
              <p:nvPr/>
            </p:nvSpPr>
            <p:spPr>
              <a:xfrm>
                <a:off x="2034863" y="2726575"/>
                <a:ext cx="8996" cy="7899"/>
              </a:xfrm>
              <a:custGeom>
                <a:rect b="b" l="l" r="r" t="t"/>
                <a:pathLst>
                  <a:path extrusionOk="0" h="216" w="246">
                    <a:moveTo>
                      <a:pt x="1" y="144"/>
                    </a:moveTo>
                    <a:cubicBezTo>
                      <a:pt x="61" y="174"/>
                      <a:pt x="120" y="191"/>
                      <a:pt x="180" y="215"/>
                    </a:cubicBezTo>
                    <a:cubicBezTo>
                      <a:pt x="150" y="138"/>
                      <a:pt x="144" y="78"/>
                      <a:pt x="245" y="54"/>
                    </a:cubicBezTo>
                    <a:lnTo>
                      <a:pt x="245" y="54"/>
                    </a:lnTo>
                    <a:cubicBezTo>
                      <a:pt x="162" y="78"/>
                      <a:pt x="37" y="1"/>
                      <a:pt x="1" y="14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1" name="Google Shape;2841;p22"/>
              <p:cNvSpPr/>
              <p:nvPr/>
            </p:nvSpPr>
            <p:spPr>
              <a:xfrm>
                <a:off x="2043383" y="2765375"/>
                <a:ext cx="6363" cy="2889"/>
              </a:xfrm>
              <a:custGeom>
                <a:rect b="b" l="l" r="r" t="t"/>
                <a:pathLst>
                  <a:path extrusionOk="0" h="79" w="174">
                    <a:moveTo>
                      <a:pt x="173" y="1"/>
                    </a:moveTo>
                    <a:cubicBezTo>
                      <a:pt x="126" y="25"/>
                      <a:pt x="78" y="43"/>
                      <a:pt x="0" y="78"/>
                    </a:cubicBezTo>
                    <a:cubicBezTo>
                      <a:pt x="102" y="78"/>
                      <a:pt x="161" y="55"/>
                      <a:pt x="1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2" name="Google Shape;2842;p22"/>
              <p:cNvSpPr/>
              <p:nvPr/>
            </p:nvSpPr>
            <p:spPr>
              <a:xfrm>
                <a:off x="2040970" y="2719151"/>
                <a:ext cx="3328" cy="3767"/>
              </a:xfrm>
              <a:custGeom>
                <a:rect b="b" l="l" r="r" t="t"/>
                <a:pathLst>
                  <a:path extrusionOk="0" h="103" w="91">
                    <a:moveTo>
                      <a:pt x="84" y="31"/>
                    </a:moveTo>
                    <a:cubicBezTo>
                      <a:pt x="66" y="19"/>
                      <a:pt x="49" y="7"/>
                      <a:pt x="31" y="7"/>
                    </a:cubicBezTo>
                    <a:cubicBezTo>
                      <a:pt x="19" y="1"/>
                      <a:pt x="1" y="37"/>
                      <a:pt x="7" y="43"/>
                    </a:cubicBezTo>
                    <a:cubicBezTo>
                      <a:pt x="13" y="61"/>
                      <a:pt x="37" y="78"/>
                      <a:pt x="55" y="102"/>
                    </a:cubicBezTo>
                    <a:cubicBezTo>
                      <a:pt x="72" y="55"/>
                      <a:pt x="90" y="31"/>
                      <a:pt x="84" y="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3" name="Google Shape;2843;p22"/>
              <p:cNvSpPr/>
              <p:nvPr/>
            </p:nvSpPr>
            <p:spPr>
              <a:xfrm>
                <a:off x="2023307" y="3079364"/>
                <a:ext cx="9874" cy="14189"/>
              </a:xfrm>
              <a:custGeom>
                <a:rect b="b" l="l" r="r" t="t"/>
                <a:pathLst>
                  <a:path extrusionOk="0" h="388" w="270">
                    <a:moveTo>
                      <a:pt x="1" y="143"/>
                    </a:moveTo>
                    <a:cubicBezTo>
                      <a:pt x="49" y="227"/>
                      <a:pt x="96" y="298"/>
                      <a:pt x="150" y="388"/>
                    </a:cubicBezTo>
                    <a:cubicBezTo>
                      <a:pt x="269" y="245"/>
                      <a:pt x="192" y="131"/>
                      <a:pt x="150" y="0"/>
                    </a:cubicBezTo>
                    <a:cubicBezTo>
                      <a:pt x="96" y="54"/>
                      <a:pt x="55" y="90"/>
                      <a:pt x="1" y="14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4" name="Google Shape;2844;p22"/>
              <p:cNvSpPr/>
              <p:nvPr/>
            </p:nvSpPr>
            <p:spPr>
              <a:xfrm>
                <a:off x="1978180" y="3079985"/>
                <a:ext cx="8557" cy="5705"/>
              </a:xfrm>
              <a:custGeom>
                <a:rect b="b" l="l" r="r" t="t"/>
                <a:pathLst>
                  <a:path extrusionOk="0" h="156" w="234">
                    <a:moveTo>
                      <a:pt x="1" y="49"/>
                    </a:moveTo>
                    <a:cubicBezTo>
                      <a:pt x="102" y="96"/>
                      <a:pt x="168" y="126"/>
                      <a:pt x="233" y="156"/>
                    </a:cubicBezTo>
                    <a:cubicBezTo>
                      <a:pt x="180" y="90"/>
                      <a:pt x="144" y="1"/>
                      <a:pt x="1" y="4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5" name="Google Shape;2845;p22"/>
              <p:cNvSpPr/>
              <p:nvPr/>
            </p:nvSpPr>
            <p:spPr>
              <a:xfrm>
                <a:off x="1968379" y="3076950"/>
                <a:ext cx="6583" cy="6802"/>
              </a:xfrm>
              <a:custGeom>
                <a:rect b="b" l="l" r="r" t="t"/>
                <a:pathLst>
                  <a:path extrusionOk="0" h="186" w="180">
                    <a:moveTo>
                      <a:pt x="179" y="60"/>
                    </a:moveTo>
                    <a:cubicBezTo>
                      <a:pt x="126" y="42"/>
                      <a:pt x="72" y="24"/>
                      <a:pt x="1" y="1"/>
                    </a:cubicBezTo>
                    <a:cubicBezTo>
                      <a:pt x="42" y="185"/>
                      <a:pt x="120" y="66"/>
                      <a:pt x="179" y="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6" name="Google Shape;2846;p22"/>
              <p:cNvSpPr/>
              <p:nvPr/>
            </p:nvSpPr>
            <p:spPr>
              <a:xfrm>
                <a:off x="1974925" y="3105731"/>
                <a:ext cx="3511" cy="3950"/>
              </a:xfrm>
              <a:custGeom>
                <a:rect b="b" l="l" r="r" t="t"/>
                <a:pathLst>
                  <a:path extrusionOk="0" h="108" w="96">
                    <a:moveTo>
                      <a:pt x="60" y="0"/>
                    </a:moveTo>
                    <a:cubicBezTo>
                      <a:pt x="36" y="36"/>
                      <a:pt x="18" y="72"/>
                      <a:pt x="0" y="108"/>
                    </a:cubicBezTo>
                    <a:cubicBezTo>
                      <a:pt x="30" y="84"/>
                      <a:pt x="66" y="54"/>
                      <a:pt x="96" y="3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7" name="Google Shape;2847;p22"/>
              <p:cNvSpPr/>
              <p:nvPr/>
            </p:nvSpPr>
            <p:spPr>
              <a:xfrm>
                <a:off x="1974486" y="3109644"/>
                <a:ext cx="475" cy="475"/>
              </a:xfrm>
              <a:custGeom>
                <a:rect b="b" l="l" r="r" t="t"/>
                <a:pathLst>
                  <a:path extrusionOk="0" h="13" w="13">
                    <a:moveTo>
                      <a:pt x="12" y="1"/>
                    </a:moveTo>
                    <a:cubicBezTo>
                      <a:pt x="6" y="7"/>
                      <a:pt x="0" y="7"/>
                      <a:pt x="0" y="13"/>
                    </a:cubicBezTo>
                    <a:lnTo>
                      <a:pt x="0" y="13"/>
                    </a:lnTo>
                    <a:cubicBezTo>
                      <a:pt x="0" y="13"/>
                      <a:pt x="0" y="13"/>
                      <a:pt x="6" y="13"/>
                    </a:cubicBezTo>
                    <a:cubicBezTo>
                      <a:pt x="6" y="7"/>
                      <a:pt x="6" y="7"/>
                      <a:pt x="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8" name="Google Shape;2848;p22"/>
              <p:cNvSpPr/>
              <p:nvPr/>
            </p:nvSpPr>
            <p:spPr>
              <a:xfrm>
                <a:off x="2010471" y="3097210"/>
                <a:ext cx="5924" cy="3767"/>
              </a:xfrm>
              <a:custGeom>
                <a:rect b="b" l="l" r="r" t="t"/>
                <a:pathLst>
                  <a:path extrusionOk="0" h="103" w="162">
                    <a:moveTo>
                      <a:pt x="161" y="1"/>
                    </a:moveTo>
                    <a:cubicBezTo>
                      <a:pt x="102" y="13"/>
                      <a:pt x="60" y="25"/>
                      <a:pt x="0" y="37"/>
                    </a:cubicBezTo>
                    <a:cubicBezTo>
                      <a:pt x="78" y="102"/>
                      <a:pt x="119" y="84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49" name="Google Shape;2849;p22"/>
            <p:cNvSpPr/>
            <p:nvPr/>
          </p:nvSpPr>
          <p:spPr>
            <a:xfrm rot="8350736">
              <a:off x="6201755" y="-863146"/>
              <a:ext cx="2016678" cy="2696033"/>
            </a:xfrm>
            <a:custGeom>
              <a:rect b="b" l="l" r="r" t="t"/>
              <a:pathLst>
                <a:path extrusionOk="0" h="27026" w="20217">
                  <a:moveTo>
                    <a:pt x="20175" y="19466"/>
                  </a:moveTo>
                  <a:cubicBezTo>
                    <a:pt x="20038" y="19299"/>
                    <a:pt x="20098" y="19108"/>
                    <a:pt x="20121" y="18935"/>
                  </a:cubicBezTo>
                  <a:cubicBezTo>
                    <a:pt x="20145" y="18780"/>
                    <a:pt x="20133" y="18661"/>
                    <a:pt x="19990" y="18572"/>
                  </a:cubicBezTo>
                  <a:cubicBezTo>
                    <a:pt x="19972" y="18560"/>
                    <a:pt x="19966" y="18530"/>
                    <a:pt x="19955" y="18500"/>
                  </a:cubicBezTo>
                  <a:cubicBezTo>
                    <a:pt x="20008" y="18494"/>
                    <a:pt x="20050" y="18488"/>
                    <a:pt x="20139" y="18482"/>
                  </a:cubicBezTo>
                  <a:cubicBezTo>
                    <a:pt x="20032" y="18387"/>
                    <a:pt x="19966" y="18321"/>
                    <a:pt x="19877" y="18244"/>
                  </a:cubicBezTo>
                  <a:cubicBezTo>
                    <a:pt x="19990" y="18142"/>
                    <a:pt x="20020" y="18035"/>
                    <a:pt x="19961" y="17886"/>
                  </a:cubicBezTo>
                  <a:cubicBezTo>
                    <a:pt x="19895" y="17725"/>
                    <a:pt x="19889" y="17540"/>
                    <a:pt x="19859" y="17367"/>
                  </a:cubicBezTo>
                  <a:cubicBezTo>
                    <a:pt x="19847" y="17278"/>
                    <a:pt x="19889" y="17153"/>
                    <a:pt x="19841" y="17093"/>
                  </a:cubicBezTo>
                  <a:cubicBezTo>
                    <a:pt x="19692" y="16902"/>
                    <a:pt x="19650" y="16706"/>
                    <a:pt x="19698" y="16473"/>
                  </a:cubicBezTo>
                  <a:cubicBezTo>
                    <a:pt x="19710" y="16425"/>
                    <a:pt x="19692" y="16372"/>
                    <a:pt x="19680" y="16324"/>
                  </a:cubicBezTo>
                  <a:cubicBezTo>
                    <a:pt x="19621" y="16080"/>
                    <a:pt x="19555" y="15835"/>
                    <a:pt x="19484" y="15567"/>
                  </a:cubicBezTo>
                  <a:cubicBezTo>
                    <a:pt x="19442" y="15555"/>
                    <a:pt x="19370" y="15531"/>
                    <a:pt x="19299" y="15513"/>
                  </a:cubicBezTo>
                  <a:cubicBezTo>
                    <a:pt x="19507" y="15364"/>
                    <a:pt x="19531" y="15257"/>
                    <a:pt x="19376" y="15060"/>
                  </a:cubicBezTo>
                  <a:cubicBezTo>
                    <a:pt x="19335" y="15006"/>
                    <a:pt x="19281" y="14965"/>
                    <a:pt x="19221" y="14935"/>
                  </a:cubicBezTo>
                  <a:cubicBezTo>
                    <a:pt x="19108" y="14875"/>
                    <a:pt x="19084" y="14798"/>
                    <a:pt x="19132" y="14685"/>
                  </a:cubicBezTo>
                  <a:cubicBezTo>
                    <a:pt x="19209" y="14708"/>
                    <a:pt x="19335" y="14702"/>
                    <a:pt x="19418" y="14661"/>
                  </a:cubicBezTo>
                  <a:cubicBezTo>
                    <a:pt x="19227" y="14667"/>
                    <a:pt x="19179" y="14518"/>
                    <a:pt x="19108" y="14398"/>
                  </a:cubicBezTo>
                  <a:cubicBezTo>
                    <a:pt x="19078" y="14351"/>
                    <a:pt x="19060" y="14255"/>
                    <a:pt x="19030" y="14255"/>
                  </a:cubicBezTo>
                  <a:cubicBezTo>
                    <a:pt x="18852" y="14249"/>
                    <a:pt x="18875" y="14094"/>
                    <a:pt x="18834" y="13981"/>
                  </a:cubicBezTo>
                  <a:cubicBezTo>
                    <a:pt x="18911" y="14029"/>
                    <a:pt x="18989" y="14082"/>
                    <a:pt x="19096" y="14154"/>
                  </a:cubicBezTo>
                  <a:cubicBezTo>
                    <a:pt x="19090" y="14064"/>
                    <a:pt x="19108" y="13993"/>
                    <a:pt x="19078" y="13945"/>
                  </a:cubicBezTo>
                  <a:cubicBezTo>
                    <a:pt x="19024" y="13856"/>
                    <a:pt x="18947" y="13784"/>
                    <a:pt x="18881" y="13707"/>
                  </a:cubicBezTo>
                  <a:cubicBezTo>
                    <a:pt x="18864" y="13689"/>
                    <a:pt x="18858" y="13558"/>
                    <a:pt x="18869" y="13528"/>
                  </a:cubicBezTo>
                  <a:cubicBezTo>
                    <a:pt x="18762" y="13367"/>
                    <a:pt x="18613" y="13283"/>
                    <a:pt x="18357" y="13301"/>
                  </a:cubicBezTo>
                  <a:cubicBezTo>
                    <a:pt x="18482" y="13117"/>
                    <a:pt x="18285" y="12920"/>
                    <a:pt x="18476" y="12753"/>
                  </a:cubicBezTo>
                  <a:cubicBezTo>
                    <a:pt x="18422" y="12693"/>
                    <a:pt x="18369" y="12634"/>
                    <a:pt x="18315" y="12580"/>
                  </a:cubicBezTo>
                  <a:cubicBezTo>
                    <a:pt x="18285" y="12616"/>
                    <a:pt x="18249" y="12657"/>
                    <a:pt x="18202" y="12711"/>
                  </a:cubicBezTo>
                  <a:cubicBezTo>
                    <a:pt x="18077" y="12556"/>
                    <a:pt x="17969" y="12413"/>
                    <a:pt x="17862" y="12282"/>
                  </a:cubicBezTo>
                  <a:cubicBezTo>
                    <a:pt x="17910" y="12192"/>
                    <a:pt x="17945" y="12127"/>
                    <a:pt x="17999" y="12031"/>
                  </a:cubicBezTo>
                  <a:cubicBezTo>
                    <a:pt x="17856" y="12014"/>
                    <a:pt x="17802" y="11936"/>
                    <a:pt x="17755" y="11817"/>
                  </a:cubicBezTo>
                  <a:cubicBezTo>
                    <a:pt x="17707" y="11692"/>
                    <a:pt x="17761" y="11465"/>
                    <a:pt x="17516" y="11465"/>
                  </a:cubicBezTo>
                  <a:cubicBezTo>
                    <a:pt x="17510" y="11465"/>
                    <a:pt x="17504" y="11411"/>
                    <a:pt x="17504" y="11382"/>
                  </a:cubicBezTo>
                  <a:cubicBezTo>
                    <a:pt x="17492" y="11262"/>
                    <a:pt x="17415" y="11191"/>
                    <a:pt x="17307" y="11143"/>
                  </a:cubicBezTo>
                  <a:cubicBezTo>
                    <a:pt x="17236" y="11113"/>
                    <a:pt x="17135" y="11078"/>
                    <a:pt x="17117" y="11024"/>
                  </a:cubicBezTo>
                  <a:cubicBezTo>
                    <a:pt x="17027" y="10791"/>
                    <a:pt x="16819" y="10696"/>
                    <a:pt x="16646" y="10571"/>
                  </a:cubicBezTo>
                  <a:cubicBezTo>
                    <a:pt x="16634" y="10308"/>
                    <a:pt x="16628" y="10314"/>
                    <a:pt x="16455" y="10159"/>
                  </a:cubicBezTo>
                  <a:cubicBezTo>
                    <a:pt x="16151" y="9873"/>
                    <a:pt x="15817" y="9617"/>
                    <a:pt x="15638" y="9229"/>
                  </a:cubicBezTo>
                  <a:cubicBezTo>
                    <a:pt x="15596" y="9140"/>
                    <a:pt x="15584" y="9045"/>
                    <a:pt x="15537" y="8967"/>
                  </a:cubicBezTo>
                  <a:cubicBezTo>
                    <a:pt x="15429" y="8800"/>
                    <a:pt x="15191" y="8717"/>
                    <a:pt x="15245" y="8460"/>
                  </a:cubicBezTo>
                  <a:cubicBezTo>
                    <a:pt x="15131" y="8395"/>
                    <a:pt x="15119" y="8305"/>
                    <a:pt x="15155" y="8186"/>
                  </a:cubicBezTo>
                  <a:cubicBezTo>
                    <a:pt x="15161" y="8174"/>
                    <a:pt x="15090" y="8144"/>
                    <a:pt x="15048" y="8114"/>
                  </a:cubicBezTo>
                  <a:cubicBezTo>
                    <a:pt x="15018" y="8204"/>
                    <a:pt x="14994" y="8269"/>
                    <a:pt x="14970" y="8335"/>
                  </a:cubicBezTo>
                  <a:cubicBezTo>
                    <a:pt x="14947" y="8329"/>
                    <a:pt x="14929" y="8323"/>
                    <a:pt x="14911" y="8323"/>
                  </a:cubicBezTo>
                  <a:cubicBezTo>
                    <a:pt x="14911" y="8228"/>
                    <a:pt x="14869" y="8097"/>
                    <a:pt x="14917" y="8043"/>
                  </a:cubicBezTo>
                  <a:cubicBezTo>
                    <a:pt x="14976" y="7977"/>
                    <a:pt x="15000" y="7936"/>
                    <a:pt x="14941" y="7882"/>
                  </a:cubicBezTo>
                  <a:cubicBezTo>
                    <a:pt x="14905" y="7852"/>
                    <a:pt x="14833" y="7864"/>
                    <a:pt x="14750" y="7852"/>
                  </a:cubicBezTo>
                  <a:cubicBezTo>
                    <a:pt x="14809" y="7798"/>
                    <a:pt x="14851" y="7757"/>
                    <a:pt x="14899" y="7715"/>
                  </a:cubicBezTo>
                  <a:cubicBezTo>
                    <a:pt x="14708" y="7560"/>
                    <a:pt x="14780" y="7333"/>
                    <a:pt x="14732" y="7137"/>
                  </a:cubicBezTo>
                  <a:cubicBezTo>
                    <a:pt x="14684" y="6946"/>
                    <a:pt x="14637" y="6749"/>
                    <a:pt x="14589" y="6564"/>
                  </a:cubicBezTo>
                  <a:cubicBezTo>
                    <a:pt x="14631" y="6535"/>
                    <a:pt x="14666" y="6505"/>
                    <a:pt x="14732" y="6463"/>
                  </a:cubicBezTo>
                  <a:cubicBezTo>
                    <a:pt x="14625" y="6403"/>
                    <a:pt x="14553" y="6362"/>
                    <a:pt x="14434" y="6296"/>
                  </a:cubicBezTo>
                  <a:cubicBezTo>
                    <a:pt x="14535" y="6278"/>
                    <a:pt x="14583" y="6266"/>
                    <a:pt x="14648" y="6254"/>
                  </a:cubicBezTo>
                  <a:cubicBezTo>
                    <a:pt x="14619" y="6171"/>
                    <a:pt x="14577" y="6099"/>
                    <a:pt x="14571" y="6028"/>
                  </a:cubicBezTo>
                  <a:cubicBezTo>
                    <a:pt x="14571" y="5950"/>
                    <a:pt x="14619" y="5867"/>
                    <a:pt x="14619" y="5789"/>
                  </a:cubicBezTo>
                  <a:cubicBezTo>
                    <a:pt x="14613" y="5688"/>
                    <a:pt x="14690" y="5569"/>
                    <a:pt x="14559" y="5485"/>
                  </a:cubicBezTo>
                  <a:cubicBezTo>
                    <a:pt x="14541" y="5473"/>
                    <a:pt x="14523" y="5396"/>
                    <a:pt x="14535" y="5384"/>
                  </a:cubicBezTo>
                  <a:cubicBezTo>
                    <a:pt x="14648" y="5271"/>
                    <a:pt x="14493" y="5193"/>
                    <a:pt x="14487" y="5110"/>
                  </a:cubicBezTo>
                  <a:cubicBezTo>
                    <a:pt x="14541" y="5062"/>
                    <a:pt x="14583" y="5026"/>
                    <a:pt x="14654" y="4973"/>
                  </a:cubicBezTo>
                  <a:cubicBezTo>
                    <a:pt x="14499" y="4889"/>
                    <a:pt x="14386" y="4829"/>
                    <a:pt x="14297" y="4782"/>
                  </a:cubicBezTo>
                  <a:cubicBezTo>
                    <a:pt x="14344" y="4722"/>
                    <a:pt x="14440" y="4657"/>
                    <a:pt x="14434" y="4603"/>
                  </a:cubicBezTo>
                  <a:cubicBezTo>
                    <a:pt x="14428" y="4507"/>
                    <a:pt x="14392" y="4424"/>
                    <a:pt x="14422" y="4323"/>
                  </a:cubicBezTo>
                  <a:cubicBezTo>
                    <a:pt x="14428" y="4305"/>
                    <a:pt x="14386" y="4239"/>
                    <a:pt x="14356" y="4233"/>
                  </a:cubicBezTo>
                  <a:cubicBezTo>
                    <a:pt x="14160" y="4192"/>
                    <a:pt x="14189" y="4048"/>
                    <a:pt x="14207" y="3911"/>
                  </a:cubicBezTo>
                  <a:cubicBezTo>
                    <a:pt x="14213" y="3893"/>
                    <a:pt x="14195" y="3876"/>
                    <a:pt x="14183" y="3864"/>
                  </a:cubicBezTo>
                  <a:cubicBezTo>
                    <a:pt x="14142" y="3864"/>
                    <a:pt x="14106" y="3870"/>
                    <a:pt x="14040" y="3876"/>
                  </a:cubicBezTo>
                  <a:cubicBezTo>
                    <a:pt x="14022" y="3697"/>
                    <a:pt x="13993" y="3518"/>
                    <a:pt x="13981" y="3339"/>
                  </a:cubicBezTo>
                  <a:cubicBezTo>
                    <a:pt x="13975" y="3148"/>
                    <a:pt x="14046" y="2940"/>
                    <a:pt x="13814" y="2826"/>
                  </a:cubicBezTo>
                  <a:cubicBezTo>
                    <a:pt x="13784" y="2814"/>
                    <a:pt x="13790" y="2755"/>
                    <a:pt x="13772" y="2725"/>
                  </a:cubicBezTo>
                  <a:cubicBezTo>
                    <a:pt x="13736" y="2653"/>
                    <a:pt x="13712" y="2576"/>
                    <a:pt x="13665" y="2528"/>
                  </a:cubicBezTo>
                  <a:cubicBezTo>
                    <a:pt x="13557" y="2421"/>
                    <a:pt x="13444" y="2331"/>
                    <a:pt x="13331" y="2236"/>
                  </a:cubicBezTo>
                  <a:cubicBezTo>
                    <a:pt x="13313" y="2218"/>
                    <a:pt x="13307" y="2188"/>
                    <a:pt x="13295" y="2164"/>
                  </a:cubicBezTo>
                  <a:cubicBezTo>
                    <a:pt x="13355" y="2141"/>
                    <a:pt x="13402" y="2123"/>
                    <a:pt x="13474" y="2099"/>
                  </a:cubicBezTo>
                  <a:cubicBezTo>
                    <a:pt x="13301" y="1914"/>
                    <a:pt x="13140" y="1747"/>
                    <a:pt x="12985" y="1580"/>
                  </a:cubicBezTo>
                  <a:cubicBezTo>
                    <a:pt x="12794" y="1783"/>
                    <a:pt x="13200" y="1890"/>
                    <a:pt x="13063" y="2087"/>
                  </a:cubicBezTo>
                  <a:cubicBezTo>
                    <a:pt x="12782" y="1932"/>
                    <a:pt x="12818" y="1872"/>
                    <a:pt x="12866" y="1640"/>
                  </a:cubicBezTo>
                  <a:cubicBezTo>
                    <a:pt x="12890" y="1532"/>
                    <a:pt x="12908" y="1425"/>
                    <a:pt x="12824" y="1377"/>
                  </a:cubicBezTo>
                  <a:cubicBezTo>
                    <a:pt x="12764" y="1348"/>
                    <a:pt x="12657" y="1389"/>
                    <a:pt x="12574" y="1407"/>
                  </a:cubicBezTo>
                  <a:cubicBezTo>
                    <a:pt x="12520" y="1425"/>
                    <a:pt x="12472" y="1461"/>
                    <a:pt x="12425" y="1485"/>
                  </a:cubicBezTo>
                  <a:cubicBezTo>
                    <a:pt x="12425" y="1491"/>
                    <a:pt x="12419" y="1491"/>
                    <a:pt x="12419" y="1497"/>
                  </a:cubicBezTo>
                  <a:lnTo>
                    <a:pt x="12419" y="1497"/>
                  </a:lnTo>
                  <a:lnTo>
                    <a:pt x="12419" y="1717"/>
                  </a:lnTo>
                  <a:cubicBezTo>
                    <a:pt x="12341" y="1616"/>
                    <a:pt x="12299" y="1568"/>
                    <a:pt x="12234" y="1479"/>
                  </a:cubicBezTo>
                  <a:cubicBezTo>
                    <a:pt x="12323" y="1491"/>
                    <a:pt x="12371" y="1491"/>
                    <a:pt x="12419" y="1497"/>
                  </a:cubicBezTo>
                  <a:lnTo>
                    <a:pt x="12419" y="1491"/>
                  </a:lnTo>
                  <a:lnTo>
                    <a:pt x="12425" y="1485"/>
                  </a:lnTo>
                  <a:cubicBezTo>
                    <a:pt x="12431" y="1324"/>
                    <a:pt x="12466" y="1151"/>
                    <a:pt x="12305" y="1044"/>
                  </a:cubicBezTo>
                  <a:cubicBezTo>
                    <a:pt x="12121" y="924"/>
                    <a:pt x="11942" y="787"/>
                    <a:pt x="11709" y="805"/>
                  </a:cubicBezTo>
                  <a:cubicBezTo>
                    <a:pt x="11596" y="811"/>
                    <a:pt x="11536" y="775"/>
                    <a:pt x="11518" y="674"/>
                  </a:cubicBezTo>
                  <a:cubicBezTo>
                    <a:pt x="11507" y="543"/>
                    <a:pt x="11423" y="441"/>
                    <a:pt x="11322" y="435"/>
                  </a:cubicBezTo>
                  <a:cubicBezTo>
                    <a:pt x="11185" y="430"/>
                    <a:pt x="11077" y="263"/>
                    <a:pt x="10910" y="376"/>
                  </a:cubicBezTo>
                  <a:cubicBezTo>
                    <a:pt x="10875" y="406"/>
                    <a:pt x="10743" y="364"/>
                    <a:pt x="10702" y="310"/>
                  </a:cubicBezTo>
                  <a:cubicBezTo>
                    <a:pt x="10588" y="173"/>
                    <a:pt x="10493" y="257"/>
                    <a:pt x="10398" y="316"/>
                  </a:cubicBezTo>
                  <a:cubicBezTo>
                    <a:pt x="10499" y="239"/>
                    <a:pt x="10505" y="155"/>
                    <a:pt x="10427" y="54"/>
                  </a:cubicBezTo>
                  <a:cubicBezTo>
                    <a:pt x="10290" y="108"/>
                    <a:pt x="10284" y="191"/>
                    <a:pt x="10320" y="298"/>
                  </a:cubicBezTo>
                  <a:cubicBezTo>
                    <a:pt x="10272" y="239"/>
                    <a:pt x="10231" y="167"/>
                    <a:pt x="10177" y="114"/>
                  </a:cubicBezTo>
                  <a:cubicBezTo>
                    <a:pt x="10123" y="66"/>
                    <a:pt x="10105" y="227"/>
                    <a:pt x="10016" y="143"/>
                  </a:cubicBezTo>
                  <a:cubicBezTo>
                    <a:pt x="9903" y="48"/>
                    <a:pt x="9968" y="280"/>
                    <a:pt x="9909" y="257"/>
                  </a:cubicBezTo>
                  <a:cubicBezTo>
                    <a:pt x="9819" y="185"/>
                    <a:pt x="9760" y="143"/>
                    <a:pt x="9700" y="90"/>
                  </a:cubicBezTo>
                  <a:cubicBezTo>
                    <a:pt x="9682" y="191"/>
                    <a:pt x="9664" y="263"/>
                    <a:pt x="9652" y="340"/>
                  </a:cubicBezTo>
                  <a:cubicBezTo>
                    <a:pt x="9444" y="269"/>
                    <a:pt x="9688" y="108"/>
                    <a:pt x="9527" y="12"/>
                  </a:cubicBezTo>
                  <a:cubicBezTo>
                    <a:pt x="9485" y="96"/>
                    <a:pt x="9438" y="173"/>
                    <a:pt x="9390" y="257"/>
                  </a:cubicBezTo>
                  <a:cubicBezTo>
                    <a:pt x="9283" y="161"/>
                    <a:pt x="9187" y="84"/>
                    <a:pt x="9092" y="0"/>
                  </a:cubicBezTo>
                  <a:cubicBezTo>
                    <a:pt x="9080" y="6"/>
                    <a:pt x="9062" y="18"/>
                    <a:pt x="9050" y="24"/>
                  </a:cubicBezTo>
                  <a:cubicBezTo>
                    <a:pt x="9086" y="125"/>
                    <a:pt x="9128" y="221"/>
                    <a:pt x="9158" y="292"/>
                  </a:cubicBezTo>
                  <a:cubicBezTo>
                    <a:pt x="8961" y="358"/>
                    <a:pt x="8776" y="424"/>
                    <a:pt x="8561" y="495"/>
                  </a:cubicBezTo>
                  <a:cubicBezTo>
                    <a:pt x="8520" y="477"/>
                    <a:pt x="8436" y="435"/>
                    <a:pt x="8347" y="388"/>
                  </a:cubicBezTo>
                  <a:cubicBezTo>
                    <a:pt x="8484" y="263"/>
                    <a:pt x="8639" y="257"/>
                    <a:pt x="8794" y="275"/>
                  </a:cubicBezTo>
                  <a:cubicBezTo>
                    <a:pt x="8913" y="286"/>
                    <a:pt x="8925" y="227"/>
                    <a:pt x="8907" y="161"/>
                  </a:cubicBezTo>
                  <a:cubicBezTo>
                    <a:pt x="8836" y="143"/>
                    <a:pt x="8770" y="137"/>
                    <a:pt x="8716" y="114"/>
                  </a:cubicBezTo>
                  <a:cubicBezTo>
                    <a:pt x="8532" y="18"/>
                    <a:pt x="8382" y="48"/>
                    <a:pt x="8251" y="203"/>
                  </a:cubicBezTo>
                  <a:cubicBezTo>
                    <a:pt x="8239" y="215"/>
                    <a:pt x="8180" y="197"/>
                    <a:pt x="8168" y="209"/>
                  </a:cubicBezTo>
                  <a:cubicBezTo>
                    <a:pt x="8066" y="364"/>
                    <a:pt x="7941" y="149"/>
                    <a:pt x="7846" y="239"/>
                  </a:cubicBezTo>
                  <a:lnTo>
                    <a:pt x="7846" y="239"/>
                  </a:lnTo>
                  <a:cubicBezTo>
                    <a:pt x="7786" y="376"/>
                    <a:pt x="7929" y="555"/>
                    <a:pt x="7733" y="704"/>
                  </a:cubicBezTo>
                  <a:cubicBezTo>
                    <a:pt x="7786" y="525"/>
                    <a:pt x="7679" y="358"/>
                    <a:pt x="7846" y="239"/>
                  </a:cubicBezTo>
                  <a:lnTo>
                    <a:pt x="7846" y="239"/>
                  </a:lnTo>
                  <a:cubicBezTo>
                    <a:pt x="7691" y="328"/>
                    <a:pt x="7542" y="435"/>
                    <a:pt x="7381" y="495"/>
                  </a:cubicBezTo>
                  <a:cubicBezTo>
                    <a:pt x="7280" y="531"/>
                    <a:pt x="7184" y="692"/>
                    <a:pt x="7041" y="543"/>
                  </a:cubicBezTo>
                  <a:cubicBezTo>
                    <a:pt x="7011" y="513"/>
                    <a:pt x="6856" y="537"/>
                    <a:pt x="6820" y="585"/>
                  </a:cubicBezTo>
                  <a:cubicBezTo>
                    <a:pt x="6683" y="775"/>
                    <a:pt x="6451" y="740"/>
                    <a:pt x="6236" y="835"/>
                  </a:cubicBezTo>
                  <a:cubicBezTo>
                    <a:pt x="6320" y="930"/>
                    <a:pt x="6385" y="1008"/>
                    <a:pt x="6463" y="1097"/>
                  </a:cubicBezTo>
                  <a:cubicBezTo>
                    <a:pt x="6540" y="1032"/>
                    <a:pt x="6594" y="990"/>
                    <a:pt x="6671" y="924"/>
                  </a:cubicBezTo>
                  <a:cubicBezTo>
                    <a:pt x="6731" y="1252"/>
                    <a:pt x="6433" y="1079"/>
                    <a:pt x="6349" y="1193"/>
                  </a:cubicBezTo>
                  <a:cubicBezTo>
                    <a:pt x="6332" y="1217"/>
                    <a:pt x="6230" y="1187"/>
                    <a:pt x="6153" y="1187"/>
                  </a:cubicBezTo>
                  <a:cubicBezTo>
                    <a:pt x="6177" y="1109"/>
                    <a:pt x="6188" y="1056"/>
                    <a:pt x="6218" y="966"/>
                  </a:cubicBezTo>
                  <a:cubicBezTo>
                    <a:pt x="5998" y="990"/>
                    <a:pt x="5795" y="1038"/>
                    <a:pt x="5747" y="1222"/>
                  </a:cubicBezTo>
                  <a:cubicBezTo>
                    <a:pt x="5700" y="1389"/>
                    <a:pt x="5622" y="1228"/>
                    <a:pt x="5568" y="1300"/>
                  </a:cubicBezTo>
                  <a:cubicBezTo>
                    <a:pt x="5557" y="1401"/>
                    <a:pt x="5551" y="1521"/>
                    <a:pt x="5533" y="1676"/>
                  </a:cubicBezTo>
                  <a:cubicBezTo>
                    <a:pt x="5610" y="1646"/>
                    <a:pt x="5664" y="1622"/>
                    <a:pt x="5759" y="1580"/>
                  </a:cubicBezTo>
                  <a:cubicBezTo>
                    <a:pt x="5670" y="1693"/>
                    <a:pt x="5580" y="1753"/>
                    <a:pt x="5568" y="1831"/>
                  </a:cubicBezTo>
                  <a:cubicBezTo>
                    <a:pt x="5533" y="2027"/>
                    <a:pt x="5372" y="1843"/>
                    <a:pt x="5318" y="1938"/>
                  </a:cubicBezTo>
                  <a:cubicBezTo>
                    <a:pt x="5306" y="1956"/>
                    <a:pt x="5306" y="1986"/>
                    <a:pt x="5300" y="2021"/>
                  </a:cubicBezTo>
                  <a:cubicBezTo>
                    <a:pt x="5211" y="1854"/>
                    <a:pt x="4978" y="1753"/>
                    <a:pt x="4901" y="1848"/>
                  </a:cubicBezTo>
                  <a:cubicBezTo>
                    <a:pt x="4931" y="1890"/>
                    <a:pt x="4960" y="1938"/>
                    <a:pt x="5002" y="1992"/>
                  </a:cubicBezTo>
                  <a:cubicBezTo>
                    <a:pt x="4889" y="2033"/>
                    <a:pt x="4781" y="2075"/>
                    <a:pt x="4680" y="2111"/>
                  </a:cubicBezTo>
                  <a:cubicBezTo>
                    <a:pt x="4668" y="2176"/>
                    <a:pt x="4662" y="2230"/>
                    <a:pt x="4650" y="2278"/>
                  </a:cubicBezTo>
                  <a:cubicBezTo>
                    <a:pt x="4555" y="2302"/>
                    <a:pt x="4495" y="2176"/>
                    <a:pt x="4382" y="2308"/>
                  </a:cubicBezTo>
                  <a:cubicBezTo>
                    <a:pt x="4269" y="2439"/>
                    <a:pt x="4036" y="2469"/>
                    <a:pt x="3893" y="2594"/>
                  </a:cubicBezTo>
                  <a:cubicBezTo>
                    <a:pt x="3774" y="2695"/>
                    <a:pt x="3655" y="2779"/>
                    <a:pt x="3506" y="2850"/>
                  </a:cubicBezTo>
                  <a:cubicBezTo>
                    <a:pt x="3410" y="2892"/>
                    <a:pt x="3345" y="3017"/>
                    <a:pt x="3261" y="3112"/>
                  </a:cubicBezTo>
                  <a:cubicBezTo>
                    <a:pt x="3237" y="3100"/>
                    <a:pt x="3190" y="3071"/>
                    <a:pt x="3136" y="3041"/>
                  </a:cubicBezTo>
                  <a:cubicBezTo>
                    <a:pt x="3011" y="3178"/>
                    <a:pt x="2945" y="3381"/>
                    <a:pt x="2701" y="3321"/>
                  </a:cubicBezTo>
                  <a:lnTo>
                    <a:pt x="2701" y="3571"/>
                  </a:lnTo>
                  <a:cubicBezTo>
                    <a:pt x="2599" y="3566"/>
                    <a:pt x="2516" y="3560"/>
                    <a:pt x="2427" y="3554"/>
                  </a:cubicBezTo>
                  <a:cubicBezTo>
                    <a:pt x="2432" y="3619"/>
                    <a:pt x="2438" y="3661"/>
                    <a:pt x="2444" y="3709"/>
                  </a:cubicBezTo>
                  <a:cubicBezTo>
                    <a:pt x="2355" y="3721"/>
                    <a:pt x="2277" y="3732"/>
                    <a:pt x="2194" y="3744"/>
                  </a:cubicBezTo>
                  <a:cubicBezTo>
                    <a:pt x="2194" y="3762"/>
                    <a:pt x="2194" y="3774"/>
                    <a:pt x="2188" y="3792"/>
                  </a:cubicBezTo>
                  <a:cubicBezTo>
                    <a:pt x="2325" y="3840"/>
                    <a:pt x="2456" y="3893"/>
                    <a:pt x="2593" y="3941"/>
                  </a:cubicBezTo>
                  <a:cubicBezTo>
                    <a:pt x="2683" y="3881"/>
                    <a:pt x="2796" y="3834"/>
                    <a:pt x="2856" y="3750"/>
                  </a:cubicBezTo>
                  <a:cubicBezTo>
                    <a:pt x="2957" y="3601"/>
                    <a:pt x="3094" y="3536"/>
                    <a:pt x="3249" y="3470"/>
                  </a:cubicBezTo>
                  <a:cubicBezTo>
                    <a:pt x="3249" y="3470"/>
                    <a:pt x="3249" y="3464"/>
                    <a:pt x="3249" y="3464"/>
                  </a:cubicBezTo>
                  <a:cubicBezTo>
                    <a:pt x="3255" y="3464"/>
                    <a:pt x="3261" y="3458"/>
                    <a:pt x="3267" y="3458"/>
                  </a:cubicBezTo>
                  <a:cubicBezTo>
                    <a:pt x="3416" y="3261"/>
                    <a:pt x="3422" y="3261"/>
                    <a:pt x="3655" y="3375"/>
                  </a:cubicBezTo>
                  <a:cubicBezTo>
                    <a:pt x="3506" y="3405"/>
                    <a:pt x="3386" y="3434"/>
                    <a:pt x="3267" y="3458"/>
                  </a:cubicBezTo>
                  <a:cubicBezTo>
                    <a:pt x="3261" y="3464"/>
                    <a:pt x="3261" y="3464"/>
                    <a:pt x="3255" y="3470"/>
                  </a:cubicBezTo>
                  <a:cubicBezTo>
                    <a:pt x="3255" y="3470"/>
                    <a:pt x="3249" y="3470"/>
                    <a:pt x="3249" y="3470"/>
                  </a:cubicBezTo>
                  <a:cubicBezTo>
                    <a:pt x="3255" y="3524"/>
                    <a:pt x="3273" y="3595"/>
                    <a:pt x="3249" y="3625"/>
                  </a:cubicBezTo>
                  <a:cubicBezTo>
                    <a:pt x="3172" y="3703"/>
                    <a:pt x="3064" y="3756"/>
                    <a:pt x="2981" y="3840"/>
                  </a:cubicBezTo>
                  <a:cubicBezTo>
                    <a:pt x="2880" y="3947"/>
                    <a:pt x="2784" y="4060"/>
                    <a:pt x="2695" y="4180"/>
                  </a:cubicBezTo>
                  <a:cubicBezTo>
                    <a:pt x="2677" y="4209"/>
                    <a:pt x="2701" y="4269"/>
                    <a:pt x="2701" y="4311"/>
                  </a:cubicBezTo>
                  <a:cubicBezTo>
                    <a:pt x="2605" y="4317"/>
                    <a:pt x="2528" y="4323"/>
                    <a:pt x="2444" y="4323"/>
                  </a:cubicBezTo>
                  <a:cubicBezTo>
                    <a:pt x="2456" y="4406"/>
                    <a:pt x="2462" y="4472"/>
                    <a:pt x="2474" y="4561"/>
                  </a:cubicBezTo>
                  <a:cubicBezTo>
                    <a:pt x="2391" y="4519"/>
                    <a:pt x="2331" y="4490"/>
                    <a:pt x="2266" y="4454"/>
                  </a:cubicBezTo>
                  <a:cubicBezTo>
                    <a:pt x="2313" y="4317"/>
                    <a:pt x="2373" y="4197"/>
                    <a:pt x="2397" y="4072"/>
                  </a:cubicBezTo>
                  <a:cubicBezTo>
                    <a:pt x="2409" y="4025"/>
                    <a:pt x="2367" y="3917"/>
                    <a:pt x="2331" y="3905"/>
                  </a:cubicBezTo>
                  <a:cubicBezTo>
                    <a:pt x="2242" y="3887"/>
                    <a:pt x="2140" y="3905"/>
                    <a:pt x="2033" y="3911"/>
                  </a:cubicBezTo>
                  <a:cubicBezTo>
                    <a:pt x="2051" y="3983"/>
                    <a:pt x="2063" y="4025"/>
                    <a:pt x="2081" y="4090"/>
                  </a:cubicBezTo>
                  <a:lnTo>
                    <a:pt x="1842" y="4090"/>
                  </a:lnTo>
                  <a:cubicBezTo>
                    <a:pt x="1777" y="4192"/>
                    <a:pt x="1687" y="4293"/>
                    <a:pt x="1765" y="4466"/>
                  </a:cubicBezTo>
                  <a:cubicBezTo>
                    <a:pt x="1657" y="4430"/>
                    <a:pt x="1598" y="4412"/>
                    <a:pt x="1496" y="4382"/>
                  </a:cubicBezTo>
                  <a:lnTo>
                    <a:pt x="1496" y="4961"/>
                  </a:lnTo>
                  <a:cubicBezTo>
                    <a:pt x="1455" y="4967"/>
                    <a:pt x="1347" y="4961"/>
                    <a:pt x="1341" y="4973"/>
                  </a:cubicBezTo>
                  <a:cubicBezTo>
                    <a:pt x="1294" y="5169"/>
                    <a:pt x="1133" y="5074"/>
                    <a:pt x="1025" y="5122"/>
                  </a:cubicBezTo>
                  <a:cubicBezTo>
                    <a:pt x="990" y="5133"/>
                    <a:pt x="966" y="5163"/>
                    <a:pt x="912" y="5211"/>
                  </a:cubicBezTo>
                  <a:cubicBezTo>
                    <a:pt x="1031" y="5247"/>
                    <a:pt x="1121" y="5277"/>
                    <a:pt x="1204" y="5300"/>
                  </a:cubicBezTo>
                  <a:cubicBezTo>
                    <a:pt x="1240" y="5628"/>
                    <a:pt x="1222" y="5688"/>
                    <a:pt x="960" y="6081"/>
                  </a:cubicBezTo>
                  <a:cubicBezTo>
                    <a:pt x="912" y="6052"/>
                    <a:pt x="870" y="6022"/>
                    <a:pt x="811" y="5980"/>
                  </a:cubicBezTo>
                  <a:cubicBezTo>
                    <a:pt x="1037" y="5950"/>
                    <a:pt x="870" y="5676"/>
                    <a:pt x="1067" y="5640"/>
                  </a:cubicBezTo>
                  <a:cubicBezTo>
                    <a:pt x="1091" y="5634"/>
                    <a:pt x="1085" y="5497"/>
                    <a:pt x="1097" y="5408"/>
                  </a:cubicBezTo>
                  <a:cubicBezTo>
                    <a:pt x="1025" y="5378"/>
                    <a:pt x="948" y="5360"/>
                    <a:pt x="918" y="5348"/>
                  </a:cubicBezTo>
                  <a:cubicBezTo>
                    <a:pt x="799" y="5509"/>
                    <a:pt x="698" y="5646"/>
                    <a:pt x="596" y="5783"/>
                  </a:cubicBezTo>
                  <a:cubicBezTo>
                    <a:pt x="674" y="5926"/>
                    <a:pt x="751" y="6075"/>
                    <a:pt x="859" y="6272"/>
                  </a:cubicBezTo>
                  <a:cubicBezTo>
                    <a:pt x="674" y="6225"/>
                    <a:pt x="537" y="6195"/>
                    <a:pt x="405" y="6159"/>
                  </a:cubicBezTo>
                  <a:cubicBezTo>
                    <a:pt x="304" y="6409"/>
                    <a:pt x="292" y="6666"/>
                    <a:pt x="125" y="6868"/>
                  </a:cubicBezTo>
                  <a:cubicBezTo>
                    <a:pt x="227" y="6940"/>
                    <a:pt x="441" y="6827"/>
                    <a:pt x="435" y="7065"/>
                  </a:cubicBezTo>
                  <a:cubicBezTo>
                    <a:pt x="304" y="7113"/>
                    <a:pt x="161" y="6910"/>
                    <a:pt x="0" y="7101"/>
                  </a:cubicBezTo>
                  <a:cubicBezTo>
                    <a:pt x="125" y="7143"/>
                    <a:pt x="227" y="7172"/>
                    <a:pt x="346" y="7208"/>
                  </a:cubicBezTo>
                  <a:lnTo>
                    <a:pt x="346" y="7453"/>
                  </a:lnTo>
                  <a:lnTo>
                    <a:pt x="399" y="7465"/>
                  </a:lnTo>
                  <a:cubicBezTo>
                    <a:pt x="459" y="7393"/>
                    <a:pt x="519" y="7316"/>
                    <a:pt x="572" y="7238"/>
                  </a:cubicBezTo>
                  <a:cubicBezTo>
                    <a:pt x="596" y="7238"/>
                    <a:pt x="614" y="7244"/>
                    <a:pt x="638" y="7250"/>
                  </a:cubicBezTo>
                  <a:cubicBezTo>
                    <a:pt x="638" y="7322"/>
                    <a:pt x="638" y="7393"/>
                    <a:pt x="638" y="7465"/>
                  </a:cubicBezTo>
                  <a:cubicBezTo>
                    <a:pt x="626" y="7739"/>
                    <a:pt x="501" y="8001"/>
                    <a:pt x="566" y="8281"/>
                  </a:cubicBezTo>
                  <a:cubicBezTo>
                    <a:pt x="578" y="8323"/>
                    <a:pt x="525" y="8377"/>
                    <a:pt x="495" y="8424"/>
                  </a:cubicBezTo>
                  <a:cubicBezTo>
                    <a:pt x="489" y="8424"/>
                    <a:pt x="489" y="8419"/>
                    <a:pt x="483" y="8413"/>
                  </a:cubicBezTo>
                  <a:cubicBezTo>
                    <a:pt x="483" y="8419"/>
                    <a:pt x="489" y="8424"/>
                    <a:pt x="489" y="8430"/>
                  </a:cubicBezTo>
                  <a:cubicBezTo>
                    <a:pt x="340" y="8514"/>
                    <a:pt x="519" y="8591"/>
                    <a:pt x="495" y="8675"/>
                  </a:cubicBezTo>
                  <a:cubicBezTo>
                    <a:pt x="370" y="9098"/>
                    <a:pt x="608" y="9486"/>
                    <a:pt x="626" y="9903"/>
                  </a:cubicBezTo>
                  <a:cubicBezTo>
                    <a:pt x="632" y="10076"/>
                    <a:pt x="721" y="10255"/>
                    <a:pt x="775" y="10434"/>
                  </a:cubicBezTo>
                  <a:cubicBezTo>
                    <a:pt x="823" y="10446"/>
                    <a:pt x="876" y="10463"/>
                    <a:pt x="960" y="10493"/>
                  </a:cubicBezTo>
                  <a:cubicBezTo>
                    <a:pt x="859" y="10565"/>
                    <a:pt x="763" y="10630"/>
                    <a:pt x="680" y="10690"/>
                  </a:cubicBezTo>
                  <a:cubicBezTo>
                    <a:pt x="674" y="10553"/>
                    <a:pt x="590" y="10535"/>
                    <a:pt x="507" y="10523"/>
                  </a:cubicBezTo>
                  <a:cubicBezTo>
                    <a:pt x="495" y="10571"/>
                    <a:pt x="489" y="10624"/>
                    <a:pt x="477" y="10690"/>
                  </a:cubicBezTo>
                  <a:lnTo>
                    <a:pt x="674" y="10690"/>
                  </a:lnTo>
                  <a:cubicBezTo>
                    <a:pt x="602" y="10744"/>
                    <a:pt x="531" y="10785"/>
                    <a:pt x="459" y="10833"/>
                  </a:cubicBezTo>
                  <a:cubicBezTo>
                    <a:pt x="638" y="10988"/>
                    <a:pt x="811" y="11125"/>
                    <a:pt x="894" y="11370"/>
                  </a:cubicBezTo>
                  <a:cubicBezTo>
                    <a:pt x="960" y="11554"/>
                    <a:pt x="936" y="11787"/>
                    <a:pt x="1115" y="11942"/>
                  </a:cubicBezTo>
                  <a:cubicBezTo>
                    <a:pt x="1216" y="12025"/>
                    <a:pt x="1276" y="12145"/>
                    <a:pt x="1365" y="12240"/>
                  </a:cubicBezTo>
                  <a:cubicBezTo>
                    <a:pt x="1532" y="12395"/>
                    <a:pt x="1663" y="12568"/>
                    <a:pt x="1741" y="12789"/>
                  </a:cubicBezTo>
                  <a:cubicBezTo>
                    <a:pt x="1783" y="12914"/>
                    <a:pt x="1854" y="13069"/>
                    <a:pt x="1961" y="13122"/>
                  </a:cubicBezTo>
                  <a:cubicBezTo>
                    <a:pt x="2212" y="13248"/>
                    <a:pt x="2331" y="13468"/>
                    <a:pt x="2450" y="13653"/>
                  </a:cubicBezTo>
                  <a:cubicBezTo>
                    <a:pt x="2587" y="13701"/>
                    <a:pt x="2707" y="13605"/>
                    <a:pt x="2820" y="13725"/>
                  </a:cubicBezTo>
                  <a:cubicBezTo>
                    <a:pt x="2742" y="13766"/>
                    <a:pt x="2683" y="13802"/>
                    <a:pt x="2617" y="13832"/>
                  </a:cubicBezTo>
                  <a:cubicBezTo>
                    <a:pt x="2623" y="13850"/>
                    <a:pt x="2623" y="13874"/>
                    <a:pt x="2629" y="13892"/>
                  </a:cubicBezTo>
                  <a:cubicBezTo>
                    <a:pt x="2772" y="13909"/>
                    <a:pt x="2921" y="13927"/>
                    <a:pt x="3106" y="13945"/>
                  </a:cubicBezTo>
                  <a:cubicBezTo>
                    <a:pt x="3148" y="14070"/>
                    <a:pt x="3190" y="14237"/>
                    <a:pt x="3267" y="14380"/>
                  </a:cubicBezTo>
                  <a:cubicBezTo>
                    <a:pt x="3291" y="14428"/>
                    <a:pt x="3416" y="14482"/>
                    <a:pt x="3458" y="14458"/>
                  </a:cubicBezTo>
                  <a:cubicBezTo>
                    <a:pt x="3559" y="14404"/>
                    <a:pt x="3518" y="14339"/>
                    <a:pt x="3428" y="14285"/>
                  </a:cubicBezTo>
                  <a:cubicBezTo>
                    <a:pt x="3416" y="14273"/>
                    <a:pt x="3416" y="14231"/>
                    <a:pt x="3410" y="14190"/>
                  </a:cubicBezTo>
                  <a:cubicBezTo>
                    <a:pt x="3464" y="14172"/>
                    <a:pt x="3518" y="14154"/>
                    <a:pt x="3571" y="14136"/>
                  </a:cubicBezTo>
                  <a:cubicBezTo>
                    <a:pt x="3619" y="14225"/>
                    <a:pt x="3661" y="14303"/>
                    <a:pt x="3702" y="14374"/>
                  </a:cubicBezTo>
                  <a:cubicBezTo>
                    <a:pt x="3744" y="14464"/>
                    <a:pt x="3828" y="14553"/>
                    <a:pt x="3828" y="14637"/>
                  </a:cubicBezTo>
                  <a:cubicBezTo>
                    <a:pt x="3822" y="14780"/>
                    <a:pt x="3893" y="14822"/>
                    <a:pt x="3994" y="14863"/>
                  </a:cubicBezTo>
                  <a:cubicBezTo>
                    <a:pt x="3994" y="14857"/>
                    <a:pt x="3994" y="14857"/>
                    <a:pt x="3994" y="14857"/>
                  </a:cubicBezTo>
                  <a:cubicBezTo>
                    <a:pt x="3994" y="14851"/>
                    <a:pt x="4000" y="14845"/>
                    <a:pt x="4006" y="14840"/>
                  </a:cubicBezTo>
                  <a:cubicBezTo>
                    <a:pt x="4012" y="14774"/>
                    <a:pt x="4018" y="14714"/>
                    <a:pt x="4024" y="14655"/>
                  </a:cubicBezTo>
                  <a:lnTo>
                    <a:pt x="4096" y="14679"/>
                  </a:lnTo>
                  <a:cubicBezTo>
                    <a:pt x="4066" y="14732"/>
                    <a:pt x="4036" y="14786"/>
                    <a:pt x="4006" y="14840"/>
                  </a:cubicBezTo>
                  <a:cubicBezTo>
                    <a:pt x="4006" y="14845"/>
                    <a:pt x="4000" y="14857"/>
                    <a:pt x="4000" y="14863"/>
                  </a:cubicBezTo>
                  <a:cubicBezTo>
                    <a:pt x="4000" y="14863"/>
                    <a:pt x="3994" y="14863"/>
                    <a:pt x="3994" y="14863"/>
                  </a:cubicBezTo>
                  <a:cubicBezTo>
                    <a:pt x="4012" y="14977"/>
                    <a:pt x="4102" y="14977"/>
                    <a:pt x="4191" y="15000"/>
                  </a:cubicBezTo>
                  <a:cubicBezTo>
                    <a:pt x="4609" y="15114"/>
                    <a:pt x="4609" y="15114"/>
                    <a:pt x="4853" y="15352"/>
                  </a:cubicBezTo>
                  <a:cubicBezTo>
                    <a:pt x="4883" y="15305"/>
                    <a:pt x="4913" y="15263"/>
                    <a:pt x="4942" y="15215"/>
                  </a:cubicBezTo>
                  <a:cubicBezTo>
                    <a:pt x="4966" y="15251"/>
                    <a:pt x="4984" y="15281"/>
                    <a:pt x="5002" y="15305"/>
                  </a:cubicBezTo>
                  <a:cubicBezTo>
                    <a:pt x="4829" y="15477"/>
                    <a:pt x="4609" y="15352"/>
                    <a:pt x="4382" y="15442"/>
                  </a:cubicBezTo>
                  <a:cubicBezTo>
                    <a:pt x="4746" y="15448"/>
                    <a:pt x="4740" y="15454"/>
                    <a:pt x="4925" y="15758"/>
                  </a:cubicBezTo>
                  <a:cubicBezTo>
                    <a:pt x="4960" y="15811"/>
                    <a:pt x="5020" y="15859"/>
                    <a:pt x="5074" y="15889"/>
                  </a:cubicBezTo>
                  <a:cubicBezTo>
                    <a:pt x="5241" y="15990"/>
                    <a:pt x="5413" y="16086"/>
                    <a:pt x="5580" y="16187"/>
                  </a:cubicBezTo>
                  <a:cubicBezTo>
                    <a:pt x="5551" y="16074"/>
                    <a:pt x="5545" y="15972"/>
                    <a:pt x="5688" y="15907"/>
                  </a:cubicBezTo>
                  <a:cubicBezTo>
                    <a:pt x="5658" y="16002"/>
                    <a:pt x="5628" y="16092"/>
                    <a:pt x="5598" y="16187"/>
                  </a:cubicBezTo>
                  <a:cubicBezTo>
                    <a:pt x="5729" y="16223"/>
                    <a:pt x="5902" y="16211"/>
                    <a:pt x="5914" y="16419"/>
                  </a:cubicBezTo>
                  <a:cubicBezTo>
                    <a:pt x="5914" y="16443"/>
                    <a:pt x="5986" y="16455"/>
                    <a:pt x="6022" y="16479"/>
                  </a:cubicBezTo>
                  <a:cubicBezTo>
                    <a:pt x="6045" y="16491"/>
                    <a:pt x="6063" y="16503"/>
                    <a:pt x="6081" y="16521"/>
                  </a:cubicBezTo>
                  <a:cubicBezTo>
                    <a:pt x="6033" y="16557"/>
                    <a:pt x="5992" y="16580"/>
                    <a:pt x="5950" y="16610"/>
                  </a:cubicBezTo>
                  <a:cubicBezTo>
                    <a:pt x="6016" y="16682"/>
                    <a:pt x="6063" y="16735"/>
                    <a:pt x="6117" y="16801"/>
                  </a:cubicBezTo>
                  <a:cubicBezTo>
                    <a:pt x="6200" y="16735"/>
                    <a:pt x="6165" y="16557"/>
                    <a:pt x="6349" y="16634"/>
                  </a:cubicBezTo>
                  <a:cubicBezTo>
                    <a:pt x="6332" y="16807"/>
                    <a:pt x="6308" y="16986"/>
                    <a:pt x="6290" y="17171"/>
                  </a:cubicBezTo>
                  <a:cubicBezTo>
                    <a:pt x="6349" y="17165"/>
                    <a:pt x="6439" y="17141"/>
                    <a:pt x="6451" y="17165"/>
                  </a:cubicBezTo>
                  <a:cubicBezTo>
                    <a:pt x="6552" y="17367"/>
                    <a:pt x="6797" y="17361"/>
                    <a:pt x="6934" y="17505"/>
                  </a:cubicBezTo>
                  <a:cubicBezTo>
                    <a:pt x="6969" y="17534"/>
                    <a:pt x="6981" y="17594"/>
                    <a:pt x="7017" y="17677"/>
                  </a:cubicBezTo>
                  <a:cubicBezTo>
                    <a:pt x="6898" y="17594"/>
                    <a:pt x="6814" y="17534"/>
                    <a:pt x="6683" y="17445"/>
                  </a:cubicBezTo>
                  <a:cubicBezTo>
                    <a:pt x="6797" y="17743"/>
                    <a:pt x="6946" y="17975"/>
                    <a:pt x="7124" y="18142"/>
                  </a:cubicBezTo>
                  <a:cubicBezTo>
                    <a:pt x="7148" y="18160"/>
                    <a:pt x="7178" y="18190"/>
                    <a:pt x="7178" y="18214"/>
                  </a:cubicBezTo>
                  <a:cubicBezTo>
                    <a:pt x="7148" y="18375"/>
                    <a:pt x="7280" y="18393"/>
                    <a:pt x="7369" y="18482"/>
                  </a:cubicBezTo>
                  <a:cubicBezTo>
                    <a:pt x="7291" y="18494"/>
                    <a:pt x="7208" y="18500"/>
                    <a:pt x="7107" y="18512"/>
                  </a:cubicBezTo>
                  <a:cubicBezTo>
                    <a:pt x="7142" y="18596"/>
                    <a:pt x="7178" y="18679"/>
                    <a:pt x="7214" y="18762"/>
                  </a:cubicBezTo>
                  <a:cubicBezTo>
                    <a:pt x="7345" y="18721"/>
                    <a:pt x="7458" y="18679"/>
                    <a:pt x="7572" y="18643"/>
                  </a:cubicBezTo>
                  <a:cubicBezTo>
                    <a:pt x="7578" y="18661"/>
                    <a:pt x="7590" y="18679"/>
                    <a:pt x="7595" y="18691"/>
                  </a:cubicBezTo>
                  <a:cubicBezTo>
                    <a:pt x="7458" y="18768"/>
                    <a:pt x="7327" y="18840"/>
                    <a:pt x="7184" y="18917"/>
                  </a:cubicBezTo>
                  <a:cubicBezTo>
                    <a:pt x="7309" y="19031"/>
                    <a:pt x="7250" y="19126"/>
                    <a:pt x="7190" y="19233"/>
                  </a:cubicBezTo>
                  <a:cubicBezTo>
                    <a:pt x="7113" y="19383"/>
                    <a:pt x="7053" y="19532"/>
                    <a:pt x="6987" y="19681"/>
                  </a:cubicBezTo>
                  <a:cubicBezTo>
                    <a:pt x="6987" y="19681"/>
                    <a:pt x="6993" y="19681"/>
                    <a:pt x="6993" y="19681"/>
                  </a:cubicBezTo>
                  <a:lnTo>
                    <a:pt x="6999" y="19681"/>
                  </a:lnTo>
                  <a:cubicBezTo>
                    <a:pt x="7124" y="19633"/>
                    <a:pt x="7256" y="19579"/>
                    <a:pt x="7387" y="19526"/>
                  </a:cubicBezTo>
                  <a:cubicBezTo>
                    <a:pt x="7464" y="19371"/>
                    <a:pt x="7542" y="19210"/>
                    <a:pt x="7625" y="19031"/>
                  </a:cubicBezTo>
                  <a:cubicBezTo>
                    <a:pt x="7756" y="19162"/>
                    <a:pt x="7768" y="19269"/>
                    <a:pt x="7667" y="19412"/>
                  </a:cubicBezTo>
                  <a:cubicBezTo>
                    <a:pt x="7494" y="19639"/>
                    <a:pt x="7333" y="19883"/>
                    <a:pt x="7160" y="20134"/>
                  </a:cubicBezTo>
                  <a:cubicBezTo>
                    <a:pt x="7220" y="20164"/>
                    <a:pt x="7285" y="20193"/>
                    <a:pt x="7345" y="20223"/>
                  </a:cubicBezTo>
                  <a:cubicBezTo>
                    <a:pt x="7345" y="20241"/>
                    <a:pt x="7339" y="20259"/>
                    <a:pt x="7339" y="20271"/>
                  </a:cubicBezTo>
                  <a:lnTo>
                    <a:pt x="7011" y="20271"/>
                  </a:lnTo>
                  <a:cubicBezTo>
                    <a:pt x="7071" y="20146"/>
                    <a:pt x="7130" y="20020"/>
                    <a:pt x="7184" y="19895"/>
                  </a:cubicBezTo>
                  <a:cubicBezTo>
                    <a:pt x="7142" y="19842"/>
                    <a:pt x="7071" y="19764"/>
                    <a:pt x="6999" y="19681"/>
                  </a:cubicBezTo>
                  <a:cubicBezTo>
                    <a:pt x="6993" y="19681"/>
                    <a:pt x="6987" y="19687"/>
                    <a:pt x="6981" y="19687"/>
                  </a:cubicBezTo>
                  <a:cubicBezTo>
                    <a:pt x="6987" y="19687"/>
                    <a:pt x="6987" y="19681"/>
                    <a:pt x="6987" y="19681"/>
                  </a:cubicBezTo>
                  <a:cubicBezTo>
                    <a:pt x="6958" y="19693"/>
                    <a:pt x="6928" y="19693"/>
                    <a:pt x="6916" y="19710"/>
                  </a:cubicBezTo>
                  <a:cubicBezTo>
                    <a:pt x="6856" y="19848"/>
                    <a:pt x="6737" y="19991"/>
                    <a:pt x="6749" y="20116"/>
                  </a:cubicBezTo>
                  <a:cubicBezTo>
                    <a:pt x="6773" y="20324"/>
                    <a:pt x="6498" y="20265"/>
                    <a:pt x="6516" y="20438"/>
                  </a:cubicBezTo>
                  <a:cubicBezTo>
                    <a:pt x="6349" y="20509"/>
                    <a:pt x="6504" y="20742"/>
                    <a:pt x="6332" y="20813"/>
                  </a:cubicBezTo>
                  <a:cubicBezTo>
                    <a:pt x="6403" y="20974"/>
                    <a:pt x="6248" y="21094"/>
                    <a:pt x="6254" y="21243"/>
                  </a:cubicBezTo>
                  <a:cubicBezTo>
                    <a:pt x="6260" y="21338"/>
                    <a:pt x="6200" y="21416"/>
                    <a:pt x="6260" y="21523"/>
                  </a:cubicBezTo>
                  <a:cubicBezTo>
                    <a:pt x="6320" y="21624"/>
                    <a:pt x="6266" y="21732"/>
                    <a:pt x="6147" y="21791"/>
                  </a:cubicBezTo>
                  <a:cubicBezTo>
                    <a:pt x="6063" y="21833"/>
                    <a:pt x="5998" y="21892"/>
                    <a:pt x="5920" y="21940"/>
                  </a:cubicBezTo>
                  <a:cubicBezTo>
                    <a:pt x="5932" y="21958"/>
                    <a:pt x="5938" y="21976"/>
                    <a:pt x="5944" y="21994"/>
                  </a:cubicBezTo>
                  <a:lnTo>
                    <a:pt x="6051" y="21994"/>
                  </a:lnTo>
                  <a:cubicBezTo>
                    <a:pt x="6147" y="21976"/>
                    <a:pt x="6236" y="21958"/>
                    <a:pt x="6349" y="21940"/>
                  </a:cubicBezTo>
                  <a:cubicBezTo>
                    <a:pt x="6296" y="22024"/>
                    <a:pt x="6194" y="22042"/>
                    <a:pt x="6051" y="21994"/>
                  </a:cubicBezTo>
                  <a:cubicBezTo>
                    <a:pt x="5986" y="22125"/>
                    <a:pt x="5843" y="22226"/>
                    <a:pt x="5884" y="22423"/>
                  </a:cubicBezTo>
                  <a:cubicBezTo>
                    <a:pt x="5944" y="22435"/>
                    <a:pt x="6016" y="22447"/>
                    <a:pt x="6111" y="22465"/>
                  </a:cubicBezTo>
                  <a:cubicBezTo>
                    <a:pt x="6028" y="22495"/>
                    <a:pt x="5986" y="22507"/>
                    <a:pt x="5926" y="22530"/>
                  </a:cubicBezTo>
                  <a:cubicBezTo>
                    <a:pt x="6099" y="22763"/>
                    <a:pt x="6314" y="22477"/>
                    <a:pt x="6493" y="22608"/>
                  </a:cubicBezTo>
                  <a:cubicBezTo>
                    <a:pt x="6278" y="22715"/>
                    <a:pt x="6338" y="22906"/>
                    <a:pt x="6302" y="23073"/>
                  </a:cubicBezTo>
                  <a:cubicBezTo>
                    <a:pt x="6361" y="23067"/>
                    <a:pt x="6409" y="23067"/>
                    <a:pt x="6510" y="23061"/>
                  </a:cubicBezTo>
                  <a:cubicBezTo>
                    <a:pt x="6338" y="23389"/>
                    <a:pt x="6731" y="23562"/>
                    <a:pt x="6659" y="23854"/>
                  </a:cubicBezTo>
                  <a:cubicBezTo>
                    <a:pt x="6677" y="23860"/>
                    <a:pt x="6707" y="23854"/>
                    <a:pt x="6713" y="23866"/>
                  </a:cubicBezTo>
                  <a:cubicBezTo>
                    <a:pt x="6743" y="23908"/>
                    <a:pt x="6797" y="23955"/>
                    <a:pt x="6791" y="23997"/>
                  </a:cubicBezTo>
                  <a:cubicBezTo>
                    <a:pt x="6785" y="24104"/>
                    <a:pt x="6791" y="24188"/>
                    <a:pt x="6886" y="24253"/>
                  </a:cubicBezTo>
                  <a:cubicBezTo>
                    <a:pt x="6904" y="24265"/>
                    <a:pt x="6874" y="24355"/>
                    <a:pt x="6868" y="24361"/>
                  </a:cubicBezTo>
                  <a:cubicBezTo>
                    <a:pt x="6975" y="24540"/>
                    <a:pt x="7065" y="24701"/>
                    <a:pt x="7154" y="24844"/>
                  </a:cubicBezTo>
                  <a:cubicBezTo>
                    <a:pt x="7047" y="24933"/>
                    <a:pt x="6964" y="25011"/>
                    <a:pt x="6868" y="25088"/>
                  </a:cubicBezTo>
                  <a:cubicBezTo>
                    <a:pt x="6981" y="25160"/>
                    <a:pt x="7065" y="25207"/>
                    <a:pt x="7160" y="25261"/>
                  </a:cubicBezTo>
                  <a:cubicBezTo>
                    <a:pt x="7172" y="24885"/>
                    <a:pt x="7333" y="24832"/>
                    <a:pt x="7840" y="25040"/>
                  </a:cubicBezTo>
                  <a:cubicBezTo>
                    <a:pt x="7828" y="25070"/>
                    <a:pt x="7822" y="25094"/>
                    <a:pt x="7810" y="25124"/>
                  </a:cubicBezTo>
                  <a:cubicBezTo>
                    <a:pt x="7542" y="24975"/>
                    <a:pt x="7452" y="24987"/>
                    <a:pt x="7238" y="25189"/>
                  </a:cubicBezTo>
                  <a:cubicBezTo>
                    <a:pt x="7303" y="25183"/>
                    <a:pt x="7357" y="25178"/>
                    <a:pt x="7405" y="25172"/>
                  </a:cubicBezTo>
                  <a:cubicBezTo>
                    <a:pt x="7429" y="25255"/>
                    <a:pt x="7339" y="25344"/>
                    <a:pt x="7476" y="25398"/>
                  </a:cubicBezTo>
                  <a:cubicBezTo>
                    <a:pt x="7595" y="25446"/>
                    <a:pt x="7685" y="25553"/>
                    <a:pt x="7786" y="25631"/>
                  </a:cubicBezTo>
                  <a:cubicBezTo>
                    <a:pt x="8001" y="25798"/>
                    <a:pt x="8204" y="25982"/>
                    <a:pt x="8484" y="26048"/>
                  </a:cubicBezTo>
                  <a:cubicBezTo>
                    <a:pt x="8502" y="26000"/>
                    <a:pt x="8508" y="25964"/>
                    <a:pt x="8526" y="25905"/>
                  </a:cubicBezTo>
                  <a:cubicBezTo>
                    <a:pt x="8651" y="26012"/>
                    <a:pt x="8770" y="26114"/>
                    <a:pt x="8883" y="26215"/>
                  </a:cubicBezTo>
                  <a:cubicBezTo>
                    <a:pt x="9038" y="26346"/>
                    <a:pt x="9199" y="26382"/>
                    <a:pt x="9366" y="26251"/>
                  </a:cubicBezTo>
                  <a:cubicBezTo>
                    <a:pt x="9539" y="26358"/>
                    <a:pt x="9700" y="26459"/>
                    <a:pt x="9855" y="26555"/>
                  </a:cubicBezTo>
                  <a:cubicBezTo>
                    <a:pt x="10040" y="26531"/>
                    <a:pt x="10231" y="26513"/>
                    <a:pt x="10433" y="26483"/>
                  </a:cubicBezTo>
                  <a:cubicBezTo>
                    <a:pt x="10475" y="26602"/>
                    <a:pt x="10511" y="26710"/>
                    <a:pt x="10559" y="26835"/>
                  </a:cubicBezTo>
                  <a:cubicBezTo>
                    <a:pt x="10600" y="26734"/>
                    <a:pt x="10636" y="26650"/>
                    <a:pt x="10684" y="26537"/>
                  </a:cubicBezTo>
                  <a:cubicBezTo>
                    <a:pt x="10749" y="26608"/>
                    <a:pt x="10791" y="26656"/>
                    <a:pt x="10845" y="26716"/>
                  </a:cubicBezTo>
                  <a:cubicBezTo>
                    <a:pt x="10922" y="26650"/>
                    <a:pt x="11006" y="26585"/>
                    <a:pt x="11095" y="26507"/>
                  </a:cubicBezTo>
                  <a:cubicBezTo>
                    <a:pt x="11113" y="26573"/>
                    <a:pt x="11137" y="26644"/>
                    <a:pt x="11161" y="26728"/>
                  </a:cubicBezTo>
                  <a:cubicBezTo>
                    <a:pt x="11292" y="26686"/>
                    <a:pt x="11417" y="26620"/>
                    <a:pt x="11471" y="26793"/>
                  </a:cubicBezTo>
                  <a:lnTo>
                    <a:pt x="11703" y="26680"/>
                  </a:lnTo>
                  <a:cubicBezTo>
                    <a:pt x="11828" y="26787"/>
                    <a:pt x="11930" y="26877"/>
                    <a:pt x="12037" y="26966"/>
                  </a:cubicBezTo>
                  <a:cubicBezTo>
                    <a:pt x="12246" y="26799"/>
                    <a:pt x="12448" y="26811"/>
                    <a:pt x="12657" y="26924"/>
                  </a:cubicBezTo>
                  <a:cubicBezTo>
                    <a:pt x="12842" y="27026"/>
                    <a:pt x="12943" y="26978"/>
                    <a:pt x="13051" y="26751"/>
                  </a:cubicBezTo>
                  <a:cubicBezTo>
                    <a:pt x="13116" y="26781"/>
                    <a:pt x="13194" y="26805"/>
                    <a:pt x="13247" y="26853"/>
                  </a:cubicBezTo>
                  <a:cubicBezTo>
                    <a:pt x="13295" y="26895"/>
                    <a:pt x="13313" y="26966"/>
                    <a:pt x="13343" y="27026"/>
                  </a:cubicBezTo>
                  <a:cubicBezTo>
                    <a:pt x="13355" y="27020"/>
                    <a:pt x="13373" y="27008"/>
                    <a:pt x="13385" y="27002"/>
                  </a:cubicBezTo>
                  <a:cubicBezTo>
                    <a:pt x="13373" y="26895"/>
                    <a:pt x="13355" y="26781"/>
                    <a:pt x="13331" y="26590"/>
                  </a:cubicBezTo>
                  <a:cubicBezTo>
                    <a:pt x="13504" y="26745"/>
                    <a:pt x="13617" y="26847"/>
                    <a:pt x="13742" y="26954"/>
                  </a:cubicBezTo>
                  <a:cubicBezTo>
                    <a:pt x="13820" y="26871"/>
                    <a:pt x="13867" y="26823"/>
                    <a:pt x="13915" y="26775"/>
                  </a:cubicBezTo>
                  <a:cubicBezTo>
                    <a:pt x="13969" y="26722"/>
                    <a:pt x="14022" y="26674"/>
                    <a:pt x="14082" y="26614"/>
                  </a:cubicBezTo>
                  <a:cubicBezTo>
                    <a:pt x="14124" y="26710"/>
                    <a:pt x="14154" y="26775"/>
                    <a:pt x="14189" y="26853"/>
                  </a:cubicBezTo>
                  <a:cubicBezTo>
                    <a:pt x="14249" y="26769"/>
                    <a:pt x="14297" y="26710"/>
                    <a:pt x="14350" y="26638"/>
                  </a:cubicBezTo>
                  <a:cubicBezTo>
                    <a:pt x="14547" y="26859"/>
                    <a:pt x="14720" y="26656"/>
                    <a:pt x="14893" y="26626"/>
                  </a:cubicBezTo>
                  <a:cubicBezTo>
                    <a:pt x="15078" y="26590"/>
                    <a:pt x="15251" y="26495"/>
                    <a:pt x="15447" y="26418"/>
                  </a:cubicBezTo>
                  <a:cubicBezTo>
                    <a:pt x="15477" y="26435"/>
                    <a:pt x="15537" y="26471"/>
                    <a:pt x="15638" y="26531"/>
                  </a:cubicBezTo>
                  <a:cubicBezTo>
                    <a:pt x="15638" y="26292"/>
                    <a:pt x="15811" y="26251"/>
                    <a:pt x="15954" y="26173"/>
                  </a:cubicBezTo>
                  <a:cubicBezTo>
                    <a:pt x="16032" y="26131"/>
                    <a:pt x="16115" y="26108"/>
                    <a:pt x="16193" y="26066"/>
                  </a:cubicBezTo>
                  <a:cubicBezTo>
                    <a:pt x="16294" y="26012"/>
                    <a:pt x="16437" y="26000"/>
                    <a:pt x="16425" y="25833"/>
                  </a:cubicBezTo>
                  <a:cubicBezTo>
                    <a:pt x="16425" y="25821"/>
                    <a:pt x="16449" y="25809"/>
                    <a:pt x="16461" y="25804"/>
                  </a:cubicBezTo>
                  <a:cubicBezTo>
                    <a:pt x="16515" y="25827"/>
                    <a:pt x="16562" y="25851"/>
                    <a:pt x="16610" y="25875"/>
                  </a:cubicBezTo>
                  <a:cubicBezTo>
                    <a:pt x="16652" y="25809"/>
                    <a:pt x="16675" y="25762"/>
                    <a:pt x="16705" y="25714"/>
                  </a:cubicBezTo>
                  <a:cubicBezTo>
                    <a:pt x="16801" y="25744"/>
                    <a:pt x="16878" y="25774"/>
                    <a:pt x="16980" y="25809"/>
                  </a:cubicBezTo>
                  <a:cubicBezTo>
                    <a:pt x="17021" y="25684"/>
                    <a:pt x="17063" y="25571"/>
                    <a:pt x="17111" y="25434"/>
                  </a:cubicBezTo>
                  <a:cubicBezTo>
                    <a:pt x="17182" y="25458"/>
                    <a:pt x="17242" y="25482"/>
                    <a:pt x="17301" y="25499"/>
                  </a:cubicBezTo>
                  <a:cubicBezTo>
                    <a:pt x="17349" y="25452"/>
                    <a:pt x="17397" y="25368"/>
                    <a:pt x="17439" y="25368"/>
                  </a:cubicBezTo>
                  <a:cubicBezTo>
                    <a:pt x="17635" y="25356"/>
                    <a:pt x="17671" y="25225"/>
                    <a:pt x="17707" y="25082"/>
                  </a:cubicBezTo>
                  <a:cubicBezTo>
                    <a:pt x="17719" y="25022"/>
                    <a:pt x="17749" y="24975"/>
                    <a:pt x="17767" y="24927"/>
                  </a:cubicBezTo>
                  <a:cubicBezTo>
                    <a:pt x="17927" y="24945"/>
                    <a:pt x="18083" y="24897"/>
                    <a:pt x="18232" y="24778"/>
                  </a:cubicBezTo>
                  <a:cubicBezTo>
                    <a:pt x="18214" y="24730"/>
                    <a:pt x="18190" y="24677"/>
                    <a:pt x="18166" y="24617"/>
                  </a:cubicBezTo>
                  <a:cubicBezTo>
                    <a:pt x="18297" y="24653"/>
                    <a:pt x="18416" y="24742"/>
                    <a:pt x="18536" y="24623"/>
                  </a:cubicBezTo>
                  <a:cubicBezTo>
                    <a:pt x="18530" y="24534"/>
                    <a:pt x="18518" y="24450"/>
                    <a:pt x="18506" y="24343"/>
                  </a:cubicBezTo>
                  <a:cubicBezTo>
                    <a:pt x="18571" y="24337"/>
                    <a:pt x="18613" y="24337"/>
                    <a:pt x="18661" y="24331"/>
                  </a:cubicBezTo>
                  <a:cubicBezTo>
                    <a:pt x="18762" y="24313"/>
                    <a:pt x="18929" y="24128"/>
                    <a:pt x="18893" y="24057"/>
                  </a:cubicBezTo>
                  <a:cubicBezTo>
                    <a:pt x="18810" y="23890"/>
                    <a:pt x="18947" y="23782"/>
                    <a:pt x="18965" y="23645"/>
                  </a:cubicBezTo>
                  <a:cubicBezTo>
                    <a:pt x="18983" y="23699"/>
                    <a:pt x="18995" y="23747"/>
                    <a:pt x="19013" y="23794"/>
                  </a:cubicBezTo>
                  <a:cubicBezTo>
                    <a:pt x="19150" y="23532"/>
                    <a:pt x="19281" y="23282"/>
                    <a:pt x="19412" y="23025"/>
                  </a:cubicBezTo>
                  <a:cubicBezTo>
                    <a:pt x="19436" y="22972"/>
                    <a:pt x="19478" y="22900"/>
                    <a:pt x="19460" y="22858"/>
                  </a:cubicBezTo>
                  <a:cubicBezTo>
                    <a:pt x="19382" y="22662"/>
                    <a:pt x="19531" y="22477"/>
                    <a:pt x="19442" y="22292"/>
                  </a:cubicBezTo>
                  <a:cubicBezTo>
                    <a:pt x="19752" y="22214"/>
                    <a:pt x="19776" y="22167"/>
                    <a:pt x="19680" y="21881"/>
                  </a:cubicBezTo>
                  <a:cubicBezTo>
                    <a:pt x="19668" y="21851"/>
                    <a:pt x="19656" y="21821"/>
                    <a:pt x="19662" y="21791"/>
                  </a:cubicBezTo>
                  <a:cubicBezTo>
                    <a:pt x="19662" y="21767"/>
                    <a:pt x="19680" y="21743"/>
                    <a:pt x="19692" y="21720"/>
                  </a:cubicBezTo>
                  <a:cubicBezTo>
                    <a:pt x="19764" y="21779"/>
                    <a:pt x="19829" y="21833"/>
                    <a:pt x="19889" y="21887"/>
                  </a:cubicBezTo>
                  <a:cubicBezTo>
                    <a:pt x="19907" y="21875"/>
                    <a:pt x="19925" y="21863"/>
                    <a:pt x="19943" y="21851"/>
                  </a:cubicBezTo>
                  <a:cubicBezTo>
                    <a:pt x="19925" y="21803"/>
                    <a:pt x="19901" y="21749"/>
                    <a:pt x="19883" y="21696"/>
                  </a:cubicBezTo>
                  <a:cubicBezTo>
                    <a:pt x="19871" y="21654"/>
                    <a:pt x="19847" y="21594"/>
                    <a:pt x="19865" y="21571"/>
                  </a:cubicBezTo>
                  <a:cubicBezTo>
                    <a:pt x="20008" y="21380"/>
                    <a:pt x="19966" y="21171"/>
                    <a:pt x="19913" y="20968"/>
                  </a:cubicBezTo>
                  <a:cubicBezTo>
                    <a:pt x="19984" y="20939"/>
                    <a:pt x="20044" y="20909"/>
                    <a:pt x="20110" y="20879"/>
                  </a:cubicBezTo>
                  <a:cubicBezTo>
                    <a:pt x="20032" y="20766"/>
                    <a:pt x="19966" y="20676"/>
                    <a:pt x="19901" y="20575"/>
                  </a:cubicBezTo>
                  <a:cubicBezTo>
                    <a:pt x="19984" y="20456"/>
                    <a:pt x="20080" y="20336"/>
                    <a:pt x="20175" y="20205"/>
                  </a:cubicBezTo>
                  <a:cubicBezTo>
                    <a:pt x="20104" y="20020"/>
                    <a:pt x="20050" y="19836"/>
                    <a:pt x="20193" y="19645"/>
                  </a:cubicBezTo>
                  <a:cubicBezTo>
                    <a:pt x="20217" y="19609"/>
                    <a:pt x="20211" y="19514"/>
                    <a:pt x="20181" y="19472"/>
                  </a:cubicBezTo>
                  <a:close/>
                  <a:moveTo>
                    <a:pt x="483" y="8436"/>
                  </a:moveTo>
                  <a:cubicBezTo>
                    <a:pt x="483" y="8436"/>
                    <a:pt x="483" y="8430"/>
                    <a:pt x="483" y="8430"/>
                  </a:cubicBezTo>
                  <a:cubicBezTo>
                    <a:pt x="483" y="8430"/>
                    <a:pt x="489" y="8424"/>
                    <a:pt x="489" y="8424"/>
                  </a:cubicBezTo>
                  <a:lnTo>
                    <a:pt x="483" y="8436"/>
                  </a:lnTo>
                  <a:close/>
                  <a:moveTo>
                    <a:pt x="382" y="6719"/>
                  </a:moveTo>
                  <a:cubicBezTo>
                    <a:pt x="465" y="6755"/>
                    <a:pt x="519" y="6773"/>
                    <a:pt x="602" y="6809"/>
                  </a:cubicBezTo>
                  <a:cubicBezTo>
                    <a:pt x="471" y="6886"/>
                    <a:pt x="423" y="6862"/>
                    <a:pt x="382" y="6719"/>
                  </a:cubicBezTo>
                  <a:close/>
                  <a:moveTo>
                    <a:pt x="799" y="6725"/>
                  </a:moveTo>
                  <a:cubicBezTo>
                    <a:pt x="704" y="6672"/>
                    <a:pt x="632" y="6636"/>
                    <a:pt x="554" y="6594"/>
                  </a:cubicBezTo>
                  <a:cubicBezTo>
                    <a:pt x="566" y="6564"/>
                    <a:pt x="572" y="6546"/>
                    <a:pt x="578" y="6529"/>
                  </a:cubicBezTo>
                  <a:cubicBezTo>
                    <a:pt x="584" y="6463"/>
                    <a:pt x="584" y="6391"/>
                    <a:pt x="590" y="6320"/>
                  </a:cubicBezTo>
                  <a:cubicBezTo>
                    <a:pt x="686" y="6356"/>
                    <a:pt x="781" y="6391"/>
                    <a:pt x="906" y="6433"/>
                  </a:cubicBezTo>
                  <a:cubicBezTo>
                    <a:pt x="859" y="6558"/>
                    <a:pt x="835" y="6630"/>
                    <a:pt x="799" y="6725"/>
                  </a:cubicBezTo>
                  <a:close/>
                  <a:moveTo>
                    <a:pt x="1264" y="11620"/>
                  </a:moveTo>
                  <a:cubicBezTo>
                    <a:pt x="1508" y="11549"/>
                    <a:pt x="1473" y="11793"/>
                    <a:pt x="1568" y="11888"/>
                  </a:cubicBezTo>
                  <a:cubicBezTo>
                    <a:pt x="1461" y="11865"/>
                    <a:pt x="1359" y="11781"/>
                    <a:pt x="1264" y="11620"/>
                  </a:cubicBezTo>
                  <a:close/>
                  <a:moveTo>
                    <a:pt x="1950" y="7172"/>
                  </a:moveTo>
                  <a:cubicBezTo>
                    <a:pt x="1926" y="7167"/>
                    <a:pt x="1908" y="7101"/>
                    <a:pt x="1908" y="7065"/>
                  </a:cubicBezTo>
                  <a:cubicBezTo>
                    <a:pt x="1914" y="6916"/>
                    <a:pt x="2015" y="6964"/>
                    <a:pt x="2099" y="6976"/>
                  </a:cubicBezTo>
                  <a:cubicBezTo>
                    <a:pt x="2099" y="7000"/>
                    <a:pt x="2111" y="7023"/>
                    <a:pt x="2105" y="7035"/>
                  </a:cubicBezTo>
                  <a:cubicBezTo>
                    <a:pt x="2087" y="7125"/>
                    <a:pt x="2051" y="7196"/>
                    <a:pt x="1950" y="7172"/>
                  </a:cubicBezTo>
                  <a:close/>
                  <a:moveTo>
                    <a:pt x="2158" y="12991"/>
                  </a:moveTo>
                  <a:cubicBezTo>
                    <a:pt x="1920" y="13003"/>
                    <a:pt x="2099" y="12765"/>
                    <a:pt x="2039" y="12687"/>
                  </a:cubicBezTo>
                  <a:cubicBezTo>
                    <a:pt x="2021" y="12681"/>
                    <a:pt x="2003" y="12675"/>
                    <a:pt x="1985" y="12663"/>
                  </a:cubicBezTo>
                  <a:cubicBezTo>
                    <a:pt x="2009" y="12663"/>
                    <a:pt x="2027" y="12675"/>
                    <a:pt x="2039" y="12687"/>
                  </a:cubicBezTo>
                  <a:cubicBezTo>
                    <a:pt x="2176" y="12753"/>
                    <a:pt x="2176" y="12777"/>
                    <a:pt x="2158" y="12991"/>
                  </a:cubicBezTo>
                  <a:close/>
                  <a:moveTo>
                    <a:pt x="2099" y="4680"/>
                  </a:moveTo>
                  <a:cubicBezTo>
                    <a:pt x="2069" y="4657"/>
                    <a:pt x="2051" y="4621"/>
                    <a:pt x="2027" y="4591"/>
                  </a:cubicBezTo>
                  <a:cubicBezTo>
                    <a:pt x="2051" y="4579"/>
                    <a:pt x="2075" y="4549"/>
                    <a:pt x="2093" y="4555"/>
                  </a:cubicBezTo>
                  <a:cubicBezTo>
                    <a:pt x="2122" y="4561"/>
                    <a:pt x="2146" y="4591"/>
                    <a:pt x="2182" y="4621"/>
                  </a:cubicBezTo>
                  <a:cubicBezTo>
                    <a:pt x="2140" y="4657"/>
                    <a:pt x="2099" y="4686"/>
                    <a:pt x="2099" y="4680"/>
                  </a:cubicBezTo>
                  <a:close/>
                  <a:moveTo>
                    <a:pt x="4931" y="2319"/>
                  </a:moveTo>
                  <a:cubicBezTo>
                    <a:pt x="4966" y="2403"/>
                    <a:pt x="4990" y="2469"/>
                    <a:pt x="5038" y="2576"/>
                  </a:cubicBezTo>
                  <a:cubicBezTo>
                    <a:pt x="4835" y="2516"/>
                    <a:pt x="4799" y="2451"/>
                    <a:pt x="4931" y="2319"/>
                  </a:cubicBezTo>
                  <a:close/>
                  <a:moveTo>
                    <a:pt x="4358" y="2695"/>
                  </a:moveTo>
                  <a:cubicBezTo>
                    <a:pt x="4364" y="2713"/>
                    <a:pt x="4376" y="2737"/>
                    <a:pt x="4382" y="2755"/>
                  </a:cubicBezTo>
                  <a:cubicBezTo>
                    <a:pt x="4316" y="2779"/>
                    <a:pt x="4245" y="2802"/>
                    <a:pt x="4179" y="2826"/>
                  </a:cubicBezTo>
                  <a:cubicBezTo>
                    <a:pt x="4173" y="2814"/>
                    <a:pt x="4167" y="2802"/>
                    <a:pt x="4161" y="2790"/>
                  </a:cubicBezTo>
                  <a:cubicBezTo>
                    <a:pt x="4227" y="2761"/>
                    <a:pt x="4293" y="2725"/>
                    <a:pt x="4358" y="2695"/>
                  </a:cubicBezTo>
                  <a:close/>
                  <a:moveTo>
                    <a:pt x="3744" y="3029"/>
                  </a:moveTo>
                  <a:cubicBezTo>
                    <a:pt x="3774" y="3017"/>
                    <a:pt x="3816" y="3065"/>
                    <a:pt x="3917" y="3130"/>
                  </a:cubicBezTo>
                  <a:cubicBezTo>
                    <a:pt x="3839" y="3172"/>
                    <a:pt x="3792" y="3214"/>
                    <a:pt x="3756" y="3208"/>
                  </a:cubicBezTo>
                  <a:cubicBezTo>
                    <a:pt x="3720" y="3208"/>
                    <a:pt x="3661" y="3154"/>
                    <a:pt x="3661" y="3124"/>
                  </a:cubicBezTo>
                  <a:cubicBezTo>
                    <a:pt x="3661" y="3089"/>
                    <a:pt x="3708" y="3035"/>
                    <a:pt x="3744" y="3029"/>
                  </a:cubicBezTo>
                  <a:close/>
                  <a:moveTo>
                    <a:pt x="2271" y="6421"/>
                  </a:moveTo>
                  <a:cubicBezTo>
                    <a:pt x="2081" y="6308"/>
                    <a:pt x="2283" y="6248"/>
                    <a:pt x="2301" y="6171"/>
                  </a:cubicBezTo>
                  <a:cubicBezTo>
                    <a:pt x="2319" y="6117"/>
                    <a:pt x="2337" y="6123"/>
                    <a:pt x="2456" y="6177"/>
                  </a:cubicBezTo>
                  <a:cubicBezTo>
                    <a:pt x="2397" y="6260"/>
                    <a:pt x="2337" y="6338"/>
                    <a:pt x="2271" y="6421"/>
                  </a:cubicBezTo>
                  <a:close/>
                  <a:moveTo>
                    <a:pt x="2599" y="5879"/>
                  </a:moveTo>
                  <a:lnTo>
                    <a:pt x="2599" y="5879"/>
                  </a:lnTo>
                  <a:cubicBezTo>
                    <a:pt x="2629" y="5920"/>
                    <a:pt x="2659" y="5968"/>
                    <a:pt x="2695" y="6022"/>
                  </a:cubicBezTo>
                  <a:cubicBezTo>
                    <a:pt x="2570" y="6064"/>
                    <a:pt x="2492" y="6040"/>
                    <a:pt x="2450" y="5897"/>
                  </a:cubicBezTo>
                  <a:cubicBezTo>
                    <a:pt x="2510" y="5891"/>
                    <a:pt x="2552" y="5885"/>
                    <a:pt x="2599" y="5879"/>
                  </a:cubicBezTo>
                  <a:cubicBezTo>
                    <a:pt x="2593" y="5873"/>
                    <a:pt x="2593" y="5873"/>
                    <a:pt x="2593" y="5867"/>
                  </a:cubicBezTo>
                  <a:cubicBezTo>
                    <a:pt x="2593" y="5867"/>
                    <a:pt x="2593" y="5867"/>
                    <a:pt x="2599" y="5873"/>
                  </a:cubicBezTo>
                  <a:cubicBezTo>
                    <a:pt x="2582" y="5825"/>
                    <a:pt x="2564" y="5783"/>
                    <a:pt x="2540" y="5706"/>
                  </a:cubicBezTo>
                  <a:cubicBezTo>
                    <a:pt x="2635" y="5712"/>
                    <a:pt x="2707" y="5724"/>
                    <a:pt x="2808" y="5730"/>
                  </a:cubicBezTo>
                  <a:cubicBezTo>
                    <a:pt x="2754" y="5855"/>
                    <a:pt x="2695" y="5897"/>
                    <a:pt x="2599" y="5873"/>
                  </a:cubicBezTo>
                  <a:cubicBezTo>
                    <a:pt x="2599" y="5873"/>
                    <a:pt x="2599" y="5873"/>
                    <a:pt x="2599" y="5879"/>
                  </a:cubicBezTo>
                  <a:close/>
                  <a:moveTo>
                    <a:pt x="2921" y="7649"/>
                  </a:moveTo>
                  <a:cubicBezTo>
                    <a:pt x="2874" y="7596"/>
                    <a:pt x="2820" y="7542"/>
                    <a:pt x="2772" y="7488"/>
                  </a:cubicBezTo>
                  <a:cubicBezTo>
                    <a:pt x="2790" y="7471"/>
                    <a:pt x="2808" y="7459"/>
                    <a:pt x="2826" y="7441"/>
                  </a:cubicBezTo>
                  <a:cubicBezTo>
                    <a:pt x="2868" y="7500"/>
                    <a:pt x="2915" y="7560"/>
                    <a:pt x="2957" y="7614"/>
                  </a:cubicBezTo>
                  <a:lnTo>
                    <a:pt x="2921" y="7649"/>
                  </a:lnTo>
                  <a:close/>
                  <a:moveTo>
                    <a:pt x="3553" y="6624"/>
                  </a:moveTo>
                  <a:cubicBezTo>
                    <a:pt x="3523" y="6499"/>
                    <a:pt x="3428" y="6403"/>
                    <a:pt x="3583" y="6320"/>
                  </a:cubicBezTo>
                  <a:cubicBezTo>
                    <a:pt x="3625" y="6415"/>
                    <a:pt x="3661" y="6505"/>
                    <a:pt x="3553" y="6624"/>
                  </a:cubicBezTo>
                  <a:close/>
                  <a:moveTo>
                    <a:pt x="3577" y="5610"/>
                  </a:moveTo>
                  <a:cubicBezTo>
                    <a:pt x="3553" y="5545"/>
                    <a:pt x="3523" y="5509"/>
                    <a:pt x="3529" y="5485"/>
                  </a:cubicBezTo>
                  <a:cubicBezTo>
                    <a:pt x="3541" y="5449"/>
                    <a:pt x="3577" y="5426"/>
                    <a:pt x="3601" y="5402"/>
                  </a:cubicBezTo>
                  <a:cubicBezTo>
                    <a:pt x="3631" y="5426"/>
                    <a:pt x="3679" y="5461"/>
                    <a:pt x="3673" y="5479"/>
                  </a:cubicBezTo>
                  <a:cubicBezTo>
                    <a:pt x="3661" y="5515"/>
                    <a:pt x="3625" y="5551"/>
                    <a:pt x="3577" y="5610"/>
                  </a:cubicBezTo>
                  <a:close/>
                  <a:moveTo>
                    <a:pt x="4424" y="14720"/>
                  </a:moveTo>
                  <a:cubicBezTo>
                    <a:pt x="4370" y="14690"/>
                    <a:pt x="4322" y="14661"/>
                    <a:pt x="4269" y="14631"/>
                  </a:cubicBezTo>
                  <a:cubicBezTo>
                    <a:pt x="4293" y="14607"/>
                    <a:pt x="4310" y="14577"/>
                    <a:pt x="4334" y="14553"/>
                  </a:cubicBezTo>
                  <a:cubicBezTo>
                    <a:pt x="4370" y="14595"/>
                    <a:pt x="4418" y="14637"/>
                    <a:pt x="4454" y="14679"/>
                  </a:cubicBezTo>
                  <a:cubicBezTo>
                    <a:pt x="4454" y="14685"/>
                    <a:pt x="4424" y="14720"/>
                    <a:pt x="4424" y="14720"/>
                  </a:cubicBezTo>
                  <a:close/>
                  <a:moveTo>
                    <a:pt x="4722" y="14470"/>
                  </a:moveTo>
                  <a:cubicBezTo>
                    <a:pt x="4722" y="14470"/>
                    <a:pt x="4668" y="14428"/>
                    <a:pt x="4668" y="14422"/>
                  </a:cubicBezTo>
                  <a:cubicBezTo>
                    <a:pt x="4686" y="14380"/>
                    <a:pt x="4710" y="14351"/>
                    <a:pt x="4740" y="14303"/>
                  </a:cubicBezTo>
                  <a:cubicBezTo>
                    <a:pt x="4770" y="14339"/>
                    <a:pt x="4811" y="14369"/>
                    <a:pt x="4805" y="14374"/>
                  </a:cubicBezTo>
                  <a:cubicBezTo>
                    <a:pt x="4781" y="14410"/>
                    <a:pt x="4752" y="14440"/>
                    <a:pt x="4722" y="14470"/>
                  </a:cubicBezTo>
                  <a:close/>
                  <a:moveTo>
                    <a:pt x="4781" y="5253"/>
                  </a:moveTo>
                  <a:cubicBezTo>
                    <a:pt x="4698" y="5139"/>
                    <a:pt x="4668" y="5038"/>
                    <a:pt x="4793" y="4925"/>
                  </a:cubicBezTo>
                  <a:cubicBezTo>
                    <a:pt x="4942" y="5044"/>
                    <a:pt x="4925" y="5139"/>
                    <a:pt x="4781" y="5253"/>
                  </a:cubicBezTo>
                  <a:close/>
                  <a:moveTo>
                    <a:pt x="5014" y="4025"/>
                  </a:moveTo>
                  <a:cubicBezTo>
                    <a:pt x="4972" y="4102"/>
                    <a:pt x="5008" y="4215"/>
                    <a:pt x="5008" y="4329"/>
                  </a:cubicBezTo>
                  <a:cubicBezTo>
                    <a:pt x="4901" y="4138"/>
                    <a:pt x="4716" y="4245"/>
                    <a:pt x="4513" y="4156"/>
                  </a:cubicBezTo>
                  <a:cubicBezTo>
                    <a:pt x="4555" y="4299"/>
                    <a:pt x="4585" y="4382"/>
                    <a:pt x="4620" y="4496"/>
                  </a:cubicBezTo>
                  <a:cubicBezTo>
                    <a:pt x="4513" y="4466"/>
                    <a:pt x="4430" y="4442"/>
                    <a:pt x="4340" y="4418"/>
                  </a:cubicBezTo>
                  <a:cubicBezTo>
                    <a:pt x="4251" y="4615"/>
                    <a:pt x="4161" y="4800"/>
                    <a:pt x="3905" y="4764"/>
                  </a:cubicBezTo>
                  <a:cubicBezTo>
                    <a:pt x="3881" y="4841"/>
                    <a:pt x="3869" y="4901"/>
                    <a:pt x="3857" y="4967"/>
                  </a:cubicBezTo>
                  <a:cubicBezTo>
                    <a:pt x="3720" y="4955"/>
                    <a:pt x="3679" y="4752"/>
                    <a:pt x="3535" y="4859"/>
                  </a:cubicBezTo>
                  <a:cubicBezTo>
                    <a:pt x="3547" y="5002"/>
                    <a:pt x="3559" y="5139"/>
                    <a:pt x="3577" y="5360"/>
                  </a:cubicBezTo>
                  <a:cubicBezTo>
                    <a:pt x="3428" y="5271"/>
                    <a:pt x="3339" y="5223"/>
                    <a:pt x="3219" y="5151"/>
                  </a:cubicBezTo>
                  <a:cubicBezTo>
                    <a:pt x="3219" y="5199"/>
                    <a:pt x="3237" y="5247"/>
                    <a:pt x="3219" y="5271"/>
                  </a:cubicBezTo>
                  <a:cubicBezTo>
                    <a:pt x="3047" y="5515"/>
                    <a:pt x="3041" y="5515"/>
                    <a:pt x="3017" y="5867"/>
                  </a:cubicBezTo>
                  <a:cubicBezTo>
                    <a:pt x="2903" y="5748"/>
                    <a:pt x="2814" y="5652"/>
                    <a:pt x="2719" y="5551"/>
                  </a:cubicBezTo>
                  <a:cubicBezTo>
                    <a:pt x="2886" y="5324"/>
                    <a:pt x="3017" y="5086"/>
                    <a:pt x="3279" y="4967"/>
                  </a:cubicBezTo>
                  <a:cubicBezTo>
                    <a:pt x="3303" y="4955"/>
                    <a:pt x="3309" y="4901"/>
                    <a:pt x="3333" y="4871"/>
                  </a:cubicBezTo>
                  <a:cubicBezTo>
                    <a:pt x="3446" y="4746"/>
                    <a:pt x="3547" y="4603"/>
                    <a:pt x="3774" y="4686"/>
                  </a:cubicBezTo>
                  <a:cubicBezTo>
                    <a:pt x="3738" y="4639"/>
                    <a:pt x="3702" y="4585"/>
                    <a:pt x="3643" y="4496"/>
                  </a:cubicBezTo>
                  <a:cubicBezTo>
                    <a:pt x="3768" y="4531"/>
                    <a:pt x="3863" y="4555"/>
                    <a:pt x="3989" y="4591"/>
                  </a:cubicBezTo>
                  <a:cubicBezTo>
                    <a:pt x="3947" y="4406"/>
                    <a:pt x="4084" y="4382"/>
                    <a:pt x="4185" y="4317"/>
                  </a:cubicBezTo>
                  <a:cubicBezTo>
                    <a:pt x="4448" y="4144"/>
                    <a:pt x="4716" y="3989"/>
                    <a:pt x="4972" y="3816"/>
                  </a:cubicBezTo>
                  <a:cubicBezTo>
                    <a:pt x="5020" y="3786"/>
                    <a:pt x="5086" y="3792"/>
                    <a:pt x="5139" y="3780"/>
                  </a:cubicBezTo>
                  <a:cubicBezTo>
                    <a:pt x="5211" y="3941"/>
                    <a:pt x="5062" y="3953"/>
                    <a:pt x="5014" y="4025"/>
                  </a:cubicBezTo>
                  <a:close/>
                  <a:moveTo>
                    <a:pt x="5151" y="15817"/>
                  </a:moveTo>
                  <a:cubicBezTo>
                    <a:pt x="5109" y="15734"/>
                    <a:pt x="5169" y="15615"/>
                    <a:pt x="5038" y="15567"/>
                  </a:cubicBezTo>
                  <a:cubicBezTo>
                    <a:pt x="5038" y="15567"/>
                    <a:pt x="5044" y="15489"/>
                    <a:pt x="5068" y="15471"/>
                  </a:cubicBezTo>
                  <a:cubicBezTo>
                    <a:pt x="5091" y="15448"/>
                    <a:pt x="5157" y="15442"/>
                    <a:pt x="5169" y="15454"/>
                  </a:cubicBezTo>
                  <a:cubicBezTo>
                    <a:pt x="5211" y="15507"/>
                    <a:pt x="5241" y="15567"/>
                    <a:pt x="5258" y="15626"/>
                  </a:cubicBezTo>
                  <a:cubicBezTo>
                    <a:pt x="5276" y="15698"/>
                    <a:pt x="5276" y="15776"/>
                    <a:pt x="5294" y="15895"/>
                  </a:cubicBezTo>
                  <a:cubicBezTo>
                    <a:pt x="5235" y="15865"/>
                    <a:pt x="5169" y="15853"/>
                    <a:pt x="5151" y="15817"/>
                  </a:cubicBezTo>
                  <a:close/>
                  <a:moveTo>
                    <a:pt x="5151" y="2373"/>
                  </a:moveTo>
                  <a:cubicBezTo>
                    <a:pt x="5127" y="2296"/>
                    <a:pt x="5109" y="2236"/>
                    <a:pt x="5086" y="2158"/>
                  </a:cubicBezTo>
                  <a:cubicBezTo>
                    <a:pt x="5193" y="2212"/>
                    <a:pt x="5276" y="2248"/>
                    <a:pt x="5384" y="2296"/>
                  </a:cubicBezTo>
                  <a:cubicBezTo>
                    <a:pt x="5300" y="2325"/>
                    <a:pt x="5235" y="2349"/>
                    <a:pt x="5151" y="2373"/>
                  </a:cubicBezTo>
                  <a:close/>
                  <a:moveTo>
                    <a:pt x="5461" y="15549"/>
                  </a:moveTo>
                  <a:cubicBezTo>
                    <a:pt x="5461" y="15549"/>
                    <a:pt x="5413" y="15543"/>
                    <a:pt x="5413" y="15537"/>
                  </a:cubicBezTo>
                  <a:cubicBezTo>
                    <a:pt x="5413" y="15489"/>
                    <a:pt x="5419" y="15442"/>
                    <a:pt x="5425" y="15400"/>
                  </a:cubicBezTo>
                  <a:cubicBezTo>
                    <a:pt x="5449" y="15400"/>
                    <a:pt x="5473" y="15406"/>
                    <a:pt x="5503" y="15412"/>
                  </a:cubicBezTo>
                  <a:cubicBezTo>
                    <a:pt x="5491" y="15460"/>
                    <a:pt x="5479" y="15501"/>
                    <a:pt x="5461" y="15549"/>
                  </a:cubicBezTo>
                  <a:close/>
                  <a:moveTo>
                    <a:pt x="5944" y="1837"/>
                  </a:moveTo>
                  <a:cubicBezTo>
                    <a:pt x="5914" y="1825"/>
                    <a:pt x="5896" y="1795"/>
                    <a:pt x="5867" y="1771"/>
                  </a:cubicBezTo>
                  <a:cubicBezTo>
                    <a:pt x="5890" y="1753"/>
                    <a:pt x="5920" y="1717"/>
                    <a:pt x="5932" y="1723"/>
                  </a:cubicBezTo>
                  <a:cubicBezTo>
                    <a:pt x="5968" y="1735"/>
                    <a:pt x="5992" y="1765"/>
                    <a:pt x="6033" y="1795"/>
                  </a:cubicBezTo>
                  <a:cubicBezTo>
                    <a:pt x="5992" y="1819"/>
                    <a:pt x="5962" y="1843"/>
                    <a:pt x="5944" y="1837"/>
                  </a:cubicBezTo>
                  <a:close/>
                  <a:moveTo>
                    <a:pt x="6427" y="10851"/>
                  </a:moveTo>
                  <a:cubicBezTo>
                    <a:pt x="6421" y="10738"/>
                    <a:pt x="6415" y="10666"/>
                    <a:pt x="6403" y="10577"/>
                  </a:cubicBezTo>
                  <a:cubicBezTo>
                    <a:pt x="6552" y="10648"/>
                    <a:pt x="6558" y="10720"/>
                    <a:pt x="6427" y="10851"/>
                  </a:cubicBezTo>
                  <a:close/>
                  <a:moveTo>
                    <a:pt x="6320" y="3226"/>
                  </a:moveTo>
                  <a:cubicBezTo>
                    <a:pt x="6355" y="3184"/>
                    <a:pt x="6391" y="3142"/>
                    <a:pt x="6427" y="3095"/>
                  </a:cubicBezTo>
                  <a:cubicBezTo>
                    <a:pt x="6439" y="3106"/>
                    <a:pt x="6451" y="3118"/>
                    <a:pt x="6469" y="3136"/>
                  </a:cubicBezTo>
                  <a:cubicBezTo>
                    <a:pt x="6433" y="3178"/>
                    <a:pt x="6397" y="3214"/>
                    <a:pt x="6361" y="3255"/>
                  </a:cubicBezTo>
                  <a:cubicBezTo>
                    <a:pt x="6349" y="3250"/>
                    <a:pt x="6338" y="3238"/>
                    <a:pt x="6320" y="3226"/>
                  </a:cubicBezTo>
                  <a:close/>
                  <a:moveTo>
                    <a:pt x="6403" y="16348"/>
                  </a:moveTo>
                  <a:cubicBezTo>
                    <a:pt x="6516" y="16390"/>
                    <a:pt x="6600" y="16443"/>
                    <a:pt x="6612" y="16598"/>
                  </a:cubicBezTo>
                  <a:cubicBezTo>
                    <a:pt x="6463" y="16568"/>
                    <a:pt x="6355" y="16545"/>
                    <a:pt x="6403" y="16348"/>
                  </a:cubicBezTo>
                  <a:close/>
                  <a:moveTo>
                    <a:pt x="6880" y="16908"/>
                  </a:moveTo>
                  <a:cubicBezTo>
                    <a:pt x="6838" y="16902"/>
                    <a:pt x="6803" y="16908"/>
                    <a:pt x="6791" y="16890"/>
                  </a:cubicBezTo>
                  <a:cubicBezTo>
                    <a:pt x="6719" y="16807"/>
                    <a:pt x="6713" y="16735"/>
                    <a:pt x="6880" y="16700"/>
                  </a:cubicBezTo>
                  <a:lnTo>
                    <a:pt x="6880" y="16908"/>
                  </a:lnTo>
                  <a:close/>
                  <a:moveTo>
                    <a:pt x="6952" y="17910"/>
                  </a:moveTo>
                  <a:cubicBezTo>
                    <a:pt x="7047" y="17820"/>
                    <a:pt x="7113" y="17850"/>
                    <a:pt x="7142" y="17987"/>
                  </a:cubicBezTo>
                  <a:cubicBezTo>
                    <a:pt x="7071" y="17958"/>
                    <a:pt x="7017" y="17934"/>
                    <a:pt x="6952" y="17910"/>
                  </a:cubicBezTo>
                  <a:close/>
                  <a:moveTo>
                    <a:pt x="7142" y="960"/>
                  </a:moveTo>
                  <a:lnTo>
                    <a:pt x="6916" y="960"/>
                  </a:lnTo>
                  <a:cubicBezTo>
                    <a:pt x="6916" y="942"/>
                    <a:pt x="6916" y="930"/>
                    <a:pt x="6916" y="912"/>
                  </a:cubicBezTo>
                  <a:lnTo>
                    <a:pt x="7142" y="912"/>
                  </a:lnTo>
                  <a:lnTo>
                    <a:pt x="7142" y="960"/>
                  </a:lnTo>
                  <a:close/>
                  <a:moveTo>
                    <a:pt x="7262" y="17272"/>
                  </a:moveTo>
                  <a:lnTo>
                    <a:pt x="7262" y="16926"/>
                  </a:lnTo>
                  <a:cubicBezTo>
                    <a:pt x="7315" y="16980"/>
                    <a:pt x="7315" y="17099"/>
                    <a:pt x="7262" y="17272"/>
                  </a:cubicBezTo>
                  <a:close/>
                  <a:moveTo>
                    <a:pt x="7363" y="10487"/>
                  </a:moveTo>
                  <a:cubicBezTo>
                    <a:pt x="7446" y="10499"/>
                    <a:pt x="7500" y="10505"/>
                    <a:pt x="7590" y="10517"/>
                  </a:cubicBezTo>
                  <a:cubicBezTo>
                    <a:pt x="7548" y="10618"/>
                    <a:pt x="7518" y="10702"/>
                    <a:pt x="7482" y="10779"/>
                  </a:cubicBezTo>
                  <a:cubicBezTo>
                    <a:pt x="7464" y="10773"/>
                    <a:pt x="7446" y="10768"/>
                    <a:pt x="7423" y="10768"/>
                  </a:cubicBezTo>
                  <a:cubicBezTo>
                    <a:pt x="7405" y="10684"/>
                    <a:pt x="7387" y="10601"/>
                    <a:pt x="7363" y="10487"/>
                  </a:cubicBezTo>
                  <a:close/>
                  <a:moveTo>
                    <a:pt x="7590" y="18429"/>
                  </a:moveTo>
                  <a:cubicBezTo>
                    <a:pt x="7548" y="18333"/>
                    <a:pt x="7524" y="18274"/>
                    <a:pt x="7482" y="18178"/>
                  </a:cubicBezTo>
                  <a:cubicBezTo>
                    <a:pt x="7697" y="18208"/>
                    <a:pt x="7601" y="18309"/>
                    <a:pt x="7590" y="18429"/>
                  </a:cubicBezTo>
                  <a:close/>
                  <a:moveTo>
                    <a:pt x="6314" y="22262"/>
                  </a:moveTo>
                  <a:cubicBezTo>
                    <a:pt x="6260" y="22250"/>
                    <a:pt x="6206" y="22244"/>
                    <a:pt x="6159" y="22232"/>
                  </a:cubicBezTo>
                  <a:cubicBezTo>
                    <a:pt x="6165" y="22208"/>
                    <a:pt x="6177" y="22155"/>
                    <a:pt x="6177" y="22155"/>
                  </a:cubicBezTo>
                  <a:cubicBezTo>
                    <a:pt x="6230" y="22167"/>
                    <a:pt x="6284" y="22179"/>
                    <a:pt x="6332" y="22191"/>
                  </a:cubicBezTo>
                  <a:cubicBezTo>
                    <a:pt x="6326" y="22214"/>
                    <a:pt x="6320" y="22238"/>
                    <a:pt x="6314" y="22262"/>
                  </a:cubicBezTo>
                  <a:close/>
                  <a:moveTo>
                    <a:pt x="6993" y="20742"/>
                  </a:moveTo>
                  <a:cubicBezTo>
                    <a:pt x="6958" y="20742"/>
                    <a:pt x="6916" y="20742"/>
                    <a:pt x="6850" y="20748"/>
                  </a:cubicBezTo>
                  <a:cubicBezTo>
                    <a:pt x="6886" y="20825"/>
                    <a:pt x="6916" y="20879"/>
                    <a:pt x="6952" y="20956"/>
                  </a:cubicBezTo>
                  <a:cubicBezTo>
                    <a:pt x="6803" y="20927"/>
                    <a:pt x="6731" y="21004"/>
                    <a:pt x="6749" y="21123"/>
                  </a:cubicBezTo>
                  <a:cubicBezTo>
                    <a:pt x="6761" y="21249"/>
                    <a:pt x="6642" y="21368"/>
                    <a:pt x="6749" y="21493"/>
                  </a:cubicBezTo>
                  <a:cubicBezTo>
                    <a:pt x="6761" y="21511"/>
                    <a:pt x="6755" y="21553"/>
                    <a:pt x="6749" y="21582"/>
                  </a:cubicBezTo>
                  <a:cubicBezTo>
                    <a:pt x="6719" y="21660"/>
                    <a:pt x="6755" y="21791"/>
                    <a:pt x="6636" y="21791"/>
                  </a:cubicBezTo>
                  <a:cubicBezTo>
                    <a:pt x="6564" y="21791"/>
                    <a:pt x="6493" y="21726"/>
                    <a:pt x="6415" y="21678"/>
                  </a:cubicBezTo>
                  <a:cubicBezTo>
                    <a:pt x="6642" y="21255"/>
                    <a:pt x="6588" y="20736"/>
                    <a:pt x="6993" y="20414"/>
                  </a:cubicBezTo>
                  <a:lnTo>
                    <a:pt x="6993" y="20742"/>
                  </a:lnTo>
                  <a:close/>
                  <a:moveTo>
                    <a:pt x="7345" y="22834"/>
                  </a:moveTo>
                  <a:cubicBezTo>
                    <a:pt x="7309" y="22817"/>
                    <a:pt x="7280" y="22805"/>
                    <a:pt x="7250" y="22787"/>
                  </a:cubicBezTo>
                  <a:cubicBezTo>
                    <a:pt x="7274" y="22691"/>
                    <a:pt x="7303" y="22596"/>
                    <a:pt x="7339" y="22465"/>
                  </a:cubicBezTo>
                  <a:cubicBezTo>
                    <a:pt x="7411" y="22513"/>
                    <a:pt x="7464" y="22542"/>
                    <a:pt x="7518" y="22572"/>
                  </a:cubicBezTo>
                  <a:cubicBezTo>
                    <a:pt x="7458" y="22662"/>
                    <a:pt x="7399" y="22745"/>
                    <a:pt x="7345" y="22829"/>
                  </a:cubicBezTo>
                  <a:close/>
                  <a:moveTo>
                    <a:pt x="7595" y="21165"/>
                  </a:moveTo>
                  <a:lnTo>
                    <a:pt x="7524" y="21147"/>
                  </a:lnTo>
                  <a:cubicBezTo>
                    <a:pt x="7560" y="21040"/>
                    <a:pt x="7590" y="20939"/>
                    <a:pt x="7625" y="20837"/>
                  </a:cubicBezTo>
                  <a:cubicBezTo>
                    <a:pt x="7643" y="20843"/>
                    <a:pt x="7667" y="20849"/>
                    <a:pt x="7685" y="20855"/>
                  </a:cubicBezTo>
                  <a:cubicBezTo>
                    <a:pt x="7655" y="20962"/>
                    <a:pt x="7625" y="21064"/>
                    <a:pt x="7595" y="21165"/>
                  </a:cubicBezTo>
                  <a:close/>
                  <a:moveTo>
                    <a:pt x="7774" y="21505"/>
                  </a:moveTo>
                  <a:cubicBezTo>
                    <a:pt x="7756" y="21487"/>
                    <a:pt x="7739" y="21469"/>
                    <a:pt x="7727" y="21445"/>
                  </a:cubicBezTo>
                  <a:cubicBezTo>
                    <a:pt x="7762" y="21416"/>
                    <a:pt x="7798" y="21386"/>
                    <a:pt x="7840" y="21362"/>
                  </a:cubicBezTo>
                  <a:cubicBezTo>
                    <a:pt x="7846" y="21356"/>
                    <a:pt x="7876" y="21398"/>
                    <a:pt x="7888" y="21416"/>
                  </a:cubicBezTo>
                  <a:cubicBezTo>
                    <a:pt x="7852" y="21445"/>
                    <a:pt x="7810" y="21475"/>
                    <a:pt x="7774" y="21505"/>
                  </a:cubicBezTo>
                  <a:close/>
                  <a:moveTo>
                    <a:pt x="8072" y="20330"/>
                  </a:moveTo>
                  <a:cubicBezTo>
                    <a:pt x="8096" y="20396"/>
                    <a:pt x="8126" y="20456"/>
                    <a:pt x="8150" y="20515"/>
                  </a:cubicBezTo>
                  <a:cubicBezTo>
                    <a:pt x="8126" y="20527"/>
                    <a:pt x="8102" y="20539"/>
                    <a:pt x="8078" y="20545"/>
                  </a:cubicBezTo>
                  <a:cubicBezTo>
                    <a:pt x="8061" y="20480"/>
                    <a:pt x="8043" y="20414"/>
                    <a:pt x="8019" y="20348"/>
                  </a:cubicBezTo>
                  <a:cubicBezTo>
                    <a:pt x="8037" y="20342"/>
                    <a:pt x="8055" y="20336"/>
                    <a:pt x="8072" y="20330"/>
                  </a:cubicBezTo>
                  <a:close/>
                  <a:moveTo>
                    <a:pt x="8084" y="21785"/>
                  </a:moveTo>
                  <a:cubicBezTo>
                    <a:pt x="8102" y="21898"/>
                    <a:pt x="8120" y="22000"/>
                    <a:pt x="8144" y="22095"/>
                  </a:cubicBezTo>
                  <a:cubicBezTo>
                    <a:pt x="8025" y="22018"/>
                    <a:pt x="7929" y="21922"/>
                    <a:pt x="8084" y="21785"/>
                  </a:cubicBezTo>
                  <a:close/>
                  <a:moveTo>
                    <a:pt x="8126" y="22584"/>
                  </a:moveTo>
                  <a:cubicBezTo>
                    <a:pt x="8186" y="22608"/>
                    <a:pt x="8227" y="22620"/>
                    <a:pt x="8311" y="22650"/>
                  </a:cubicBezTo>
                  <a:cubicBezTo>
                    <a:pt x="8210" y="22745"/>
                    <a:pt x="8156" y="22793"/>
                    <a:pt x="8066" y="22876"/>
                  </a:cubicBezTo>
                  <a:cubicBezTo>
                    <a:pt x="8090" y="22757"/>
                    <a:pt x="8108" y="22679"/>
                    <a:pt x="8126" y="22584"/>
                  </a:cubicBezTo>
                  <a:close/>
                  <a:moveTo>
                    <a:pt x="8269" y="25815"/>
                  </a:moveTo>
                  <a:cubicBezTo>
                    <a:pt x="8257" y="25809"/>
                    <a:pt x="8239" y="25804"/>
                    <a:pt x="8221" y="25798"/>
                  </a:cubicBezTo>
                  <a:cubicBezTo>
                    <a:pt x="8251" y="25732"/>
                    <a:pt x="8275" y="25672"/>
                    <a:pt x="8299" y="25613"/>
                  </a:cubicBezTo>
                  <a:cubicBezTo>
                    <a:pt x="8317" y="25619"/>
                    <a:pt x="8335" y="25631"/>
                    <a:pt x="8353" y="25637"/>
                  </a:cubicBezTo>
                  <a:cubicBezTo>
                    <a:pt x="8329" y="25696"/>
                    <a:pt x="8299" y="25756"/>
                    <a:pt x="8269" y="25815"/>
                  </a:cubicBezTo>
                  <a:close/>
                  <a:moveTo>
                    <a:pt x="8472" y="22536"/>
                  </a:moveTo>
                  <a:cubicBezTo>
                    <a:pt x="8454" y="22536"/>
                    <a:pt x="8424" y="22536"/>
                    <a:pt x="8424" y="22530"/>
                  </a:cubicBezTo>
                  <a:cubicBezTo>
                    <a:pt x="8418" y="22495"/>
                    <a:pt x="8412" y="22447"/>
                    <a:pt x="8412" y="22405"/>
                  </a:cubicBezTo>
                  <a:cubicBezTo>
                    <a:pt x="8436" y="22405"/>
                    <a:pt x="8454" y="22405"/>
                    <a:pt x="8478" y="22411"/>
                  </a:cubicBezTo>
                  <a:cubicBezTo>
                    <a:pt x="8478" y="22453"/>
                    <a:pt x="8472" y="22495"/>
                    <a:pt x="8472" y="22536"/>
                  </a:cubicBezTo>
                  <a:close/>
                  <a:moveTo>
                    <a:pt x="8341" y="14863"/>
                  </a:moveTo>
                  <a:cubicBezTo>
                    <a:pt x="8341" y="14840"/>
                    <a:pt x="8335" y="14822"/>
                    <a:pt x="8335" y="14804"/>
                  </a:cubicBezTo>
                  <a:cubicBezTo>
                    <a:pt x="8376" y="14792"/>
                    <a:pt x="8418" y="14774"/>
                    <a:pt x="8466" y="14768"/>
                  </a:cubicBezTo>
                  <a:cubicBezTo>
                    <a:pt x="8466" y="14768"/>
                    <a:pt x="8478" y="14798"/>
                    <a:pt x="8490" y="14816"/>
                  </a:cubicBezTo>
                  <a:cubicBezTo>
                    <a:pt x="8442" y="14828"/>
                    <a:pt x="8388" y="14845"/>
                    <a:pt x="8341" y="14863"/>
                  </a:cubicBezTo>
                  <a:close/>
                  <a:moveTo>
                    <a:pt x="8514" y="751"/>
                  </a:moveTo>
                  <a:cubicBezTo>
                    <a:pt x="8585" y="734"/>
                    <a:pt x="8651" y="716"/>
                    <a:pt x="8722" y="698"/>
                  </a:cubicBezTo>
                  <a:cubicBezTo>
                    <a:pt x="8728" y="722"/>
                    <a:pt x="8734" y="746"/>
                    <a:pt x="8746" y="769"/>
                  </a:cubicBezTo>
                  <a:cubicBezTo>
                    <a:pt x="8681" y="793"/>
                    <a:pt x="8615" y="823"/>
                    <a:pt x="8549" y="847"/>
                  </a:cubicBezTo>
                  <a:cubicBezTo>
                    <a:pt x="8537" y="817"/>
                    <a:pt x="8526" y="787"/>
                    <a:pt x="8514" y="751"/>
                  </a:cubicBezTo>
                  <a:close/>
                  <a:moveTo>
                    <a:pt x="8537" y="21344"/>
                  </a:moveTo>
                  <a:cubicBezTo>
                    <a:pt x="8806" y="21445"/>
                    <a:pt x="8585" y="21726"/>
                    <a:pt x="8812" y="21803"/>
                  </a:cubicBezTo>
                  <a:cubicBezTo>
                    <a:pt x="8704" y="21863"/>
                    <a:pt x="8633" y="21898"/>
                    <a:pt x="8543" y="21946"/>
                  </a:cubicBezTo>
                  <a:cubicBezTo>
                    <a:pt x="8549" y="21821"/>
                    <a:pt x="8555" y="21732"/>
                    <a:pt x="8555" y="21642"/>
                  </a:cubicBezTo>
                  <a:cubicBezTo>
                    <a:pt x="8555" y="21559"/>
                    <a:pt x="8543" y="21475"/>
                    <a:pt x="8537" y="21344"/>
                  </a:cubicBezTo>
                  <a:close/>
                  <a:moveTo>
                    <a:pt x="8889" y="26096"/>
                  </a:moveTo>
                  <a:cubicBezTo>
                    <a:pt x="8871" y="26096"/>
                    <a:pt x="8847" y="26102"/>
                    <a:pt x="8824" y="26102"/>
                  </a:cubicBezTo>
                  <a:cubicBezTo>
                    <a:pt x="8818" y="25982"/>
                    <a:pt x="8806" y="25863"/>
                    <a:pt x="8794" y="25678"/>
                  </a:cubicBezTo>
                  <a:cubicBezTo>
                    <a:pt x="9038" y="25833"/>
                    <a:pt x="8824" y="25976"/>
                    <a:pt x="8889" y="26096"/>
                  </a:cubicBezTo>
                  <a:close/>
                  <a:moveTo>
                    <a:pt x="8859" y="20593"/>
                  </a:moveTo>
                  <a:cubicBezTo>
                    <a:pt x="8853" y="20545"/>
                    <a:pt x="8847" y="20497"/>
                    <a:pt x="8842" y="20450"/>
                  </a:cubicBezTo>
                  <a:cubicBezTo>
                    <a:pt x="8859" y="20450"/>
                    <a:pt x="8877" y="20444"/>
                    <a:pt x="8895" y="20444"/>
                  </a:cubicBezTo>
                  <a:lnTo>
                    <a:pt x="8919" y="20575"/>
                  </a:lnTo>
                  <a:cubicBezTo>
                    <a:pt x="8901" y="20581"/>
                    <a:pt x="8877" y="20587"/>
                    <a:pt x="8859" y="20593"/>
                  </a:cubicBezTo>
                  <a:close/>
                  <a:moveTo>
                    <a:pt x="9140" y="3446"/>
                  </a:moveTo>
                  <a:cubicBezTo>
                    <a:pt x="9068" y="3410"/>
                    <a:pt x="8997" y="3375"/>
                    <a:pt x="8907" y="3333"/>
                  </a:cubicBezTo>
                  <a:cubicBezTo>
                    <a:pt x="9086" y="3190"/>
                    <a:pt x="9116" y="3315"/>
                    <a:pt x="9169" y="3375"/>
                  </a:cubicBezTo>
                  <a:cubicBezTo>
                    <a:pt x="9163" y="3399"/>
                    <a:pt x="9152" y="3422"/>
                    <a:pt x="9140" y="3446"/>
                  </a:cubicBezTo>
                  <a:close/>
                  <a:moveTo>
                    <a:pt x="9324" y="20050"/>
                  </a:moveTo>
                  <a:cubicBezTo>
                    <a:pt x="9295" y="20044"/>
                    <a:pt x="9271" y="20009"/>
                    <a:pt x="9247" y="19985"/>
                  </a:cubicBezTo>
                  <a:cubicBezTo>
                    <a:pt x="9277" y="19967"/>
                    <a:pt x="9307" y="19937"/>
                    <a:pt x="9336" y="19937"/>
                  </a:cubicBezTo>
                  <a:cubicBezTo>
                    <a:pt x="9360" y="19931"/>
                    <a:pt x="9384" y="19967"/>
                    <a:pt x="9450" y="20009"/>
                  </a:cubicBezTo>
                  <a:cubicBezTo>
                    <a:pt x="9378" y="20032"/>
                    <a:pt x="9348" y="20062"/>
                    <a:pt x="9324" y="20050"/>
                  </a:cubicBezTo>
                  <a:close/>
                  <a:moveTo>
                    <a:pt x="12091" y="3774"/>
                  </a:moveTo>
                  <a:cubicBezTo>
                    <a:pt x="11977" y="3881"/>
                    <a:pt x="11864" y="3989"/>
                    <a:pt x="11715" y="4132"/>
                  </a:cubicBezTo>
                  <a:lnTo>
                    <a:pt x="11715" y="3798"/>
                  </a:lnTo>
                  <a:cubicBezTo>
                    <a:pt x="11781" y="3792"/>
                    <a:pt x="11858" y="3780"/>
                    <a:pt x="11972" y="3762"/>
                  </a:cubicBezTo>
                  <a:cubicBezTo>
                    <a:pt x="11900" y="3661"/>
                    <a:pt x="11852" y="3583"/>
                    <a:pt x="11787" y="3494"/>
                  </a:cubicBezTo>
                  <a:cubicBezTo>
                    <a:pt x="11924" y="3518"/>
                    <a:pt x="12025" y="3613"/>
                    <a:pt x="12091" y="3774"/>
                  </a:cubicBezTo>
                  <a:close/>
                  <a:moveTo>
                    <a:pt x="12049" y="22984"/>
                  </a:moveTo>
                  <a:cubicBezTo>
                    <a:pt x="12031" y="22984"/>
                    <a:pt x="12013" y="22989"/>
                    <a:pt x="11995" y="22995"/>
                  </a:cubicBezTo>
                  <a:cubicBezTo>
                    <a:pt x="11983" y="22942"/>
                    <a:pt x="11972" y="22888"/>
                    <a:pt x="11960" y="22840"/>
                  </a:cubicBezTo>
                  <a:cubicBezTo>
                    <a:pt x="11977" y="22834"/>
                    <a:pt x="11995" y="22829"/>
                    <a:pt x="12013" y="22823"/>
                  </a:cubicBezTo>
                  <a:cubicBezTo>
                    <a:pt x="12025" y="22876"/>
                    <a:pt x="12037" y="22930"/>
                    <a:pt x="12049" y="22984"/>
                  </a:cubicBezTo>
                  <a:close/>
                  <a:moveTo>
                    <a:pt x="11638" y="5873"/>
                  </a:moveTo>
                  <a:cubicBezTo>
                    <a:pt x="11673" y="5783"/>
                    <a:pt x="11697" y="5724"/>
                    <a:pt x="11739" y="5616"/>
                  </a:cubicBezTo>
                  <a:cubicBezTo>
                    <a:pt x="11769" y="5724"/>
                    <a:pt x="11787" y="5795"/>
                    <a:pt x="11811" y="5873"/>
                  </a:cubicBezTo>
                  <a:close/>
                  <a:moveTo>
                    <a:pt x="11751" y="22966"/>
                  </a:moveTo>
                  <a:cubicBezTo>
                    <a:pt x="11727" y="22966"/>
                    <a:pt x="11697" y="22966"/>
                    <a:pt x="11673" y="22972"/>
                  </a:cubicBezTo>
                  <a:cubicBezTo>
                    <a:pt x="11685" y="22936"/>
                    <a:pt x="11691" y="22906"/>
                    <a:pt x="11703" y="22870"/>
                  </a:cubicBezTo>
                  <a:cubicBezTo>
                    <a:pt x="11715" y="22870"/>
                    <a:pt x="11733" y="22870"/>
                    <a:pt x="11739" y="22864"/>
                  </a:cubicBezTo>
                  <a:cubicBezTo>
                    <a:pt x="11745" y="22900"/>
                    <a:pt x="11751" y="22930"/>
                    <a:pt x="11751" y="22966"/>
                  </a:cubicBezTo>
                  <a:close/>
                  <a:moveTo>
                    <a:pt x="11787" y="1032"/>
                  </a:moveTo>
                  <a:cubicBezTo>
                    <a:pt x="11799" y="1103"/>
                    <a:pt x="11805" y="1157"/>
                    <a:pt x="11817" y="1240"/>
                  </a:cubicBezTo>
                  <a:cubicBezTo>
                    <a:pt x="11709" y="1217"/>
                    <a:pt x="11632" y="1193"/>
                    <a:pt x="11548" y="1169"/>
                  </a:cubicBezTo>
                  <a:cubicBezTo>
                    <a:pt x="11626" y="1121"/>
                    <a:pt x="11697" y="1079"/>
                    <a:pt x="11787" y="1032"/>
                  </a:cubicBezTo>
                  <a:close/>
                  <a:moveTo>
                    <a:pt x="10809" y="614"/>
                  </a:moveTo>
                  <a:cubicBezTo>
                    <a:pt x="10886" y="602"/>
                    <a:pt x="10970" y="596"/>
                    <a:pt x="11047" y="591"/>
                  </a:cubicBezTo>
                  <a:cubicBezTo>
                    <a:pt x="11119" y="793"/>
                    <a:pt x="10988" y="835"/>
                    <a:pt x="10809" y="895"/>
                  </a:cubicBezTo>
                  <a:lnTo>
                    <a:pt x="10809" y="608"/>
                  </a:lnTo>
                  <a:close/>
                  <a:moveTo>
                    <a:pt x="10934" y="2814"/>
                  </a:moveTo>
                  <a:cubicBezTo>
                    <a:pt x="10970" y="2832"/>
                    <a:pt x="11018" y="2880"/>
                    <a:pt x="11065" y="2880"/>
                  </a:cubicBezTo>
                  <a:cubicBezTo>
                    <a:pt x="11119" y="2880"/>
                    <a:pt x="11167" y="2838"/>
                    <a:pt x="11244" y="2802"/>
                  </a:cubicBezTo>
                  <a:cubicBezTo>
                    <a:pt x="11232" y="2892"/>
                    <a:pt x="11220" y="2963"/>
                    <a:pt x="11208" y="3047"/>
                  </a:cubicBezTo>
                  <a:cubicBezTo>
                    <a:pt x="11155" y="3041"/>
                    <a:pt x="11101" y="3035"/>
                    <a:pt x="11030" y="3029"/>
                  </a:cubicBezTo>
                  <a:cubicBezTo>
                    <a:pt x="11053" y="3089"/>
                    <a:pt x="11059" y="3154"/>
                    <a:pt x="11095" y="3190"/>
                  </a:cubicBezTo>
                  <a:cubicBezTo>
                    <a:pt x="11167" y="3261"/>
                    <a:pt x="11250" y="3232"/>
                    <a:pt x="11304" y="3166"/>
                  </a:cubicBezTo>
                  <a:cubicBezTo>
                    <a:pt x="11334" y="3124"/>
                    <a:pt x="11340" y="3053"/>
                    <a:pt x="11346" y="2999"/>
                  </a:cubicBezTo>
                  <a:cubicBezTo>
                    <a:pt x="11369" y="2850"/>
                    <a:pt x="11447" y="2790"/>
                    <a:pt x="11620" y="2832"/>
                  </a:cubicBezTo>
                  <a:cubicBezTo>
                    <a:pt x="11572" y="2892"/>
                    <a:pt x="11530" y="2940"/>
                    <a:pt x="11495" y="2975"/>
                  </a:cubicBezTo>
                  <a:cubicBezTo>
                    <a:pt x="11507" y="3244"/>
                    <a:pt x="11846" y="3023"/>
                    <a:pt x="11858" y="3273"/>
                  </a:cubicBezTo>
                  <a:cubicBezTo>
                    <a:pt x="11787" y="3339"/>
                    <a:pt x="11703" y="3381"/>
                    <a:pt x="11584" y="3333"/>
                  </a:cubicBezTo>
                  <a:cubicBezTo>
                    <a:pt x="11411" y="3250"/>
                    <a:pt x="11363" y="3369"/>
                    <a:pt x="11298" y="3566"/>
                  </a:cubicBezTo>
                  <a:cubicBezTo>
                    <a:pt x="11405" y="3506"/>
                    <a:pt x="11465" y="3476"/>
                    <a:pt x="11536" y="3434"/>
                  </a:cubicBezTo>
                  <a:cubicBezTo>
                    <a:pt x="11584" y="3506"/>
                    <a:pt x="11638" y="3583"/>
                    <a:pt x="11697" y="3673"/>
                  </a:cubicBezTo>
                  <a:cubicBezTo>
                    <a:pt x="11662" y="3715"/>
                    <a:pt x="11632" y="3750"/>
                    <a:pt x="11596" y="3804"/>
                  </a:cubicBezTo>
                  <a:cubicBezTo>
                    <a:pt x="11459" y="3697"/>
                    <a:pt x="11334" y="3601"/>
                    <a:pt x="11214" y="3500"/>
                  </a:cubicBezTo>
                  <a:cubicBezTo>
                    <a:pt x="11334" y="3697"/>
                    <a:pt x="11310" y="3911"/>
                    <a:pt x="11310" y="4132"/>
                  </a:cubicBezTo>
                  <a:cubicBezTo>
                    <a:pt x="11191" y="4108"/>
                    <a:pt x="11131" y="4048"/>
                    <a:pt x="11143" y="3935"/>
                  </a:cubicBezTo>
                  <a:cubicBezTo>
                    <a:pt x="11167" y="3732"/>
                    <a:pt x="11071" y="3607"/>
                    <a:pt x="10881" y="3566"/>
                  </a:cubicBezTo>
                  <a:cubicBezTo>
                    <a:pt x="10916" y="3375"/>
                    <a:pt x="11041" y="3416"/>
                    <a:pt x="11161" y="3428"/>
                  </a:cubicBezTo>
                  <a:cubicBezTo>
                    <a:pt x="11095" y="3357"/>
                    <a:pt x="11036" y="3279"/>
                    <a:pt x="10970" y="3208"/>
                  </a:cubicBezTo>
                  <a:cubicBezTo>
                    <a:pt x="10898" y="3130"/>
                    <a:pt x="10833" y="3053"/>
                    <a:pt x="10755" y="2969"/>
                  </a:cubicBezTo>
                  <a:cubicBezTo>
                    <a:pt x="10797" y="2934"/>
                    <a:pt x="10863" y="2874"/>
                    <a:pt x="10934" y="2814"/>
                  </a:cubicBezTo>
                  <a:close/>
                  <a:moveTo>
                    <a:pt x="11328" y="4686"/>
                  </a:moveTo>
                  <a:lnTo>
                    <a:pt x="11328" y="4436"/>
                  </a:lnTo>
                  <a:cubicBezTo>
                    <a:pt x="11399" y="4490"/>
                    <a:pt x="11447" y="4525"/>
                    <a:pt x="11536" y="4591"/>
                  </a:cubicBezTo>
                  <a:cubicBezTo>
                    <a:pt x="11441" y="4633"/>
                    <a:pt x="11393" y="4657"/>
                    <a:pt x="11328" y="4686"/>
                  </a:cubicBezTo>
                  <a:close/>
                  <a:moveTo>
                    <a:pt x="11423" y="23693"/>
                  </a:moveTo>
                  <a:cubicBezTo>
                    <a:pt x="11298" y="23687"/>
                    <a:pt x="11220" y="23681"/>
                    <a:pt x="11137" y="23669"/>
                  </a:cubicBezTo>
                  <a:cubicBezTo>
                    <a:pt x="11208" y="23580"/>
                    <a:pt x="11304" y="23586"/>
                    <a:pt x="11423" y="23693"/>
                  </a:cubicBezTo>
                  <a:close/>
                  <a:moveTo>
                    <a:pt x="10779" y="13063"/>
                  </a:moveTo>
                  <a:cubicBezTo>
                    <a:pt x="10833" y="13105"/>
                    <a:pt x="10881" y="13152"/>
                    <a:pt x="10934" y="13194"/>
                  </a:cubicBezTo>
                  <a:cubicBezTo>
                    <a:pt x="10922" y="13212"/>
                    <a:pt x="10910" y="13230"/>
                    <a:pt x="10898" y="13242"/>
                  </a:cubicBezTo>
                  <a:cubicBezTo>
                    <a:pt x="10845" y="13200"/>
                    <a:pt x="10791" y="13158"/>
                    <a:pt x="10737" y="13122"/>
                  </a:cubicBezTo>
                  <a:cubicBezTo>
                    <a:pt x="10749" y="13099"/>
                    <a:pt x="10767" y="13081"/>
                    <a:pt x="10779" y="13063"/>
                  </a:cubicBezTo>
                  <a:close/>
                  <a:moveTo>
                    <a:pt x="10475" y="2027"/>
                  </a:moveTo>
                  <a:cubicBezTo>
                    <a:pt x="10475" y="2027"/>
                    <a:pt x="10445" y="2063"/>
                    <a:pt x="10427" y="2081"/>
                  </a:cubicBezTo>
                  <a:lnTo>
                    <a:pt x="10332" y="1992"/>
                  </a:lnTo>
                  <a:cubicBezTo>
                    <a:pt x="10350" y="1980"/>
                    <a:pt x="10368" y="1962"/>
                    <a:pt x="10380" y="1944"/>
                  </a:cubicBezTo>
                  <a:cubicBezTo>
                    <a:pt x="10415" y="1974"/>
                    <a:pt x="10445" y="1998"/>
                    <a:pt x="10469" y="2027"/>
                  </a:cubicBezTo>
                  <a:close/>
                  <a:moveTo>
                    <a:pt x="9992" y="24081"/>
                  </a:moveTo>
                  <a:lnTo>
                    <a:pt x="9992" y="24337"/>
                  </a:lnTo>
                  <a:cubicBezTo>
                    <a:pt x="9921" y="24247"/>
                    <a:pt x="9885" y="24206"/>
                    <a:pt x="9837" y="24152"/>
                  </a:cubicBezTo>
                  <a:cubicBezTo>
                    <a:pt x="9891" y="24128"/>
                    <a:pt x="9933" y="24110"/>
                    <a:pt x="9992" y="24081"/>
                  </a:cubicBezTo>
                  <a:close/>
                  <a:moveTo>
                    <a:pt x="9909" y="24552"/>
                  </a:moveTo>
                  <a:cubicBezTo>
                    <a:pt x="9915" y="24641"/>
                    <a:pt x="9885" y="24730"/>
                    <a:pt x="9807" y="24820"/>
                  </a:cubicBezTo>
                  <a:cubicBezTo>
                    <a:pt x="9748" y="24671"/>
                    <a:pt x="9766" y="24587"/>
                    <a:pt x="9909" y="24552"/>
                  </a:cubicBezTo>
                  <a:close/>
                  <a:moveTo>
                    <a:pt x="9551" y="24796"/>
                  </a:moveTo>
                  <a:cubicBezTo>
                    <a:pt x="9545" y="24689"/>
                    <a:pt x="9575" y="24581"/>
                    <a:pt x="9605" y="24474"/>
                  </a:cubicBezTo>
                  <a:cubicBezTo>
                    <a:pt x="9611" y="24450"/>
                    <a:pt x="9688" y="24444"/>
                    <a:pt x="9730" y="24432"/>
                  </a:cubicBezTo>
                  <a:cubicBezTo>
                    <a:pt x="9563" y="24599"/>
                    <a:pt x="9640" y="24772"/>
                    <a:pt x="9700" y="24945"/>
                  </a:cubicBezTo>
                  <a:cubicBezTo>
                    <a:pt x="9521" y="25005"/>
                    <a:pt x="9551" y="24850"/>
                    <a:pt x="9551" y="24796"/>
                  </a:cubicBezTo>
                  <a:close/>
                  <a:moveTo>
                    <a:pt x="9950" y="26394"/>
                  </a:moveTo>
                  <a:cubicBezTo>
                    <a:pt x="9962" y="26269"/>
                    <a:pt x="9903" y="26149"/>
                    <a:pt x="10070" y="26203"/>
                  </a:cubicBezTo>
                  <a:cubicBezTo>
                    <a:pt x="10034" y="26251"/>
                    <a:pt x="10004" y="26298"/>
                    <a:pt x="9950" y="26394"/>
                  </a:cubicBezTo>
                  <a:close/>
                  <a:moveTo>
                    <a:pt x="10088" y="25720"/>
                  </a:moveTo>
                  <a:cubicBezTo>
                    <a:pt x="10064" y="25738"/>
                    <a:pt x="10052" y="25768"/>
                    <a:pt x="10034" y="25792"/>
                  </a:cubicBezTo>
                  <a:cubicBezTo>
                    <a:pt x="9909" y="25690"/>
                    <a:pt x="9778" y="25595"/>
                    <a:pt x="9652" y="25499"/>
                  </a:cubicBezTo>
                  <a:cubicBezTo>
                    <a:pt x="9837" y="25559"/>
                    <a:pt x="10004" y="25678"/>
                    <a:pt x="10225" y="25619"/>
                  </a:cubicBezTo>
                  <a:cubicBezTo>
                    <a:pt x="10177" y="25649"/>
                    <a:pt x="10129" y="25684"/>
                    <a:pt x="10088" y="25720"/>
                  </a:cubicBezTo>
                  <a:close/>
                  <a:moveTo>
                    <a:pt x="11119" y="24814"/>
                  </a:moveTo>
                  <a:cubicBezTo>
                    <a:pt x="11077" y="24820"/>
                    <a:pt x="11041" y="24820"/>
                    <a:pt x="11000" y="24820"/>
                  </a:cubicBezTo>
                  <a:cubicBezTo>
                    <a:pt x="11000" y="24796"/>
                    <a:pt x="11006" y="24772"/>
                    <a:pt x="11006" y="24754"/>
                  </a:cubicBezTo>
                  <a:cubicBezTo>
                    <a:pt x="11047" y="24760"/>
                    <a:pt x="11089" y="24766"/>
                    <a:pt x="11131" y="24772"/>
                  </a:cubicBezTo>
                  <a:cubicBezTo>
                    <a:pt x="11125" y="24784"/>
                    <a:pt x="11125" y="24814"/>
                    <a:pt x="11119" y="24814"/>
                  </a:cubicBezTo>
                  <a:close/>
                  <a:moveTo>
                    <a:pt x="11512" y="26066"/>
                  </a:moveTo>
                  <a:cubicBezTo>
                    <a:pt x="11507" y="26012"/>
                    <a:pt x="11495" y="25964"/>
                    <a:pt x="11489" y="25911"/>
                  </a:cubicBezTo>
                  <a:cubicBezTo>
                    <a:pt x="11507" y="25905"/>
                    <a:pt x="11530" y="25905"/>
                    <a:pt x="11548" y="25899"/>
                  </a:cubicBezTo>
                  <a:cubicBezTo>
                    <a:pt x="11560" y="25953"/>
                    <a:pt x="11566" y="26006"/>
                    <a:pt x="11572" y="26060"/>
                  </a:cubicBezTo>
                  <a:cubicBezTo>
                    <a:pt x="11548" y="26060"/>
                    <a:pt x="11530" y="26060"/>
                    <a:pt x="11512" y="26066"/>
                  </a:cubicBezTo>
                  <a:close/>
                  <a:moveTo>
                    <a:pt x="11518" y="24498"/>
                  </a:moveTo>
                  <a:cubicBezTo>
                    <a:pt x="11584" y="24599"/>
                    <a:pt x="11632" y="24665"/>
                    <a:pt x="11679" y="24736"/>
                  </a:cubicBezTo>
                  <a:cubicBezTo>
                    <a:pt x="11483" y="24796"/>
                    <a:pt x="11471" y="24784"/>
                    <a:pt x="11518" y="24498"/>
                  </a:cubicBezTo>
                  <a:close/>
                  <a:moveTo>
                    <a:pt x="11328" y="24516"/>
                  </a:moveTo>
                  <a:cubicBezTo>
                    <a:pt x="11328" y="24522"/>
                    <a:pt x="11340" y="24587"/>
                    <a:pt x="11346" y="24647"/>
                  </a:cubicBezTo>
                  <a:cubicBezTo>
                    <a:pt x="11334" y="24653"/>
                    <a:pt x="11316" y="24659"/>
                    <a:pt x="11304" y="24665"/>
                  </a:cubicBezTo>
                  <a:cubicBezTo>
                    <a:pt x="11238" y="24581"/>
                    <a:pt x="11173" y="24504"/>
                    <a:pt x="11113" y="24420"/>
                  </a:cubicBezTo>
                  <a:cubicBezTo>
                    <a:pt x="11089" y="24432"/>
                    <a:pt x="11071" y="24444"/>
                    <a:pt x="11053" y="24456"/>
                  </a:cubicBezTo>
                  <a:cubicBezTo>
                    <a:pt x="11083" y="24516"/>
                    <a:pt x="11119" y="24575"/>
                    <a:pt x="11173" y="24665"/>
                  </a:cubicBezTo>
                  <a:cubicBezTo>
                    <a:pt x="10791" y="24671"/>
                    <a:pt x="10439" y="24778"/>
                    <a:pt x="10094" y="24569"/>
                  </a:cubicBezTo>
                  <a:cubicBezTo>
                    <a:pt x="10058" y="24414"/>
                    <a:pt x="10159" y="24420"/>
                    <a:pt x="10266" y="24438"/>
                  </a:cubicBezTo>
                  <a:cubicBezTo>
                    <a:pt x="10278" y="24343"/>
                    <a:pt x="10290" y="24247"/>
                    <a:pt x="10296" y="24152"/>
                  </a:cubicBezTo>
                  <a:cubicBezTo>
                    <a:pt x="10588" y="24134"/>
                    <a:pt x="10809" y="24027"/>
                    <a:pt x="10934" y="23854"/>
                  </a:cubicBezTo>
                  <a:cubicBezTo>
                    <a:pt x="10976" y="23908"/>
                    <a:pt x="11018" y="23961"/>
                    <a:pt x="11065" y="24027"/>
                  </a:cubicBezTo>
                  <a:cubicBezTo>
                    <a:pt x="11143" y="23955"/>
                    <a:pt x="11185" y="23914"/>
                    <a:pt x="11256" y="23854"/>
                  </a:cubicBezTo>
                  <a:cubicBezTo>
                    <a:pt x="11244" y="23961"/>
                    <a:pt x="11232" y="24039"/>
                    <a:pt x="11226" y="24110"/>
                  </a:cubicBezTo>
                  <a:cubicBezTo>
                    <a:pt x="11167" y="24122"/>
                    <a:pt x="11113" y="24128"/>
                    <a:pt x="11053" y="24140"/>
                  </a:cubicBezTo>
                  <a:cubicBezTo>
                    <a:pt x="11053" y="24176"/>
                    <a:pt x="11047" y="24224"/>
                    <a:pt x="11053" y="24230"/>
                  </a:cubicBezTo>
                  <a:cubicBezTo>
                    <a:pt x="11119" y="24253"/>
                    <a:pt x="11202" y="24289"/>
                    <a:pt x="11262" y="24277"/>
                  </a:cubicBezTo>
                  <a:cubicBezTo>
                    <a:pt x="11304" y="24265"/>
                    <a:pt x="11357" y="24164"/>
                    <a:pt x="11351" y="24122"/>
                  </a:cubicBezTo>
                  <a:cubicBezTo>
                    <a:pt x="11316" y="23973"/>
                    <a:pt x="11423" y="23943"/>
                    <a:pt x="11495" y="23872"/>
                  </a:cubicBezTo>
                  <a:cubicBezTo>
                    <a:pt x="11512" y="23884"/>
                    <a:pt x="11536" y="23896"/>
                    <a:pt x="11554" y="23902"/>
                  </a:cubicBezTo>
                  <a:cubicBezTo>
                    <a:pt x="11530" y="23967"/>
                    <a:pt x="11507" y="24033"/>
                    <a:pt x="11483" y="24098"/>
                  </a:cubicBezTo>
                  <a:cubicBezTo>
                    <a:pt x="11512" y="24295"/>
                    <a:pt x="11793" y="24116"/>
                    <a:pt x="11834" y="24307"/>
                  </a:cubicBezTo>
                  <a:cubicBezTo>
                    <a:pt x="11691" y="24486"/>
                    <a:pt x="11429" y="24212"/>
                    <a:pt x="11322" y="24516"/>
                  </a:cubicBezTo>
                  <a:close/>
                  <a:moveTo>
                    <a:pt x="11626" y="23610"/>
                  </a:moveTo>
                  <a:cubicBezTo>
                    <a:pt x="11745" y="23598"/>
                    <a:pt x="11876" y="23717"/>
                    <a:pt x="12007" y="23967"/>
                  </a:cubicBezTo>
                  <a:cubicBezTo>
                    <a:pt x="11775" y="23943"/>
                    <a:pt x="11775" y="23717"/>
                    <a:pt x="11626" y="23610"/>
                  </a:cubicBezTo>
                  <a:close/>
                  <a:moveTo>
                    <a:pt x="12043" y="26734"/>
                  </a:moveTo>
                  <a:cubicBezTo>
                    <a:pt x="12031" y="26644"/>
                    <a:pt x="12019" y="26596"/>
                    <a:pt x="12013" y="26549"/>
                  </a:cubicBezTo>
                  <a:cubicBezTo>
                    <a:pt x="12061" y="26543"/>
                    <a:pt x="12109" y="26543"/>
                    <a:pt x="12204" y="26537"/>
                  </a:cubicBezTo>
                  <a:cubicBezTo>
                    <a:pt x="12138" y="26614"/>
                    <a:pt x="12109" y="26656"/>
                    <a:pt x="12043" y="26734"/>
                  </a:cubicBezTo>
                  <a:close/>
                  <a:moveTo>
                    <a:pt x="12276" y="4400"/>
                  </a:moveTo>
                  <a:cubicBezTo>
                    <a:pt x="12234" y="4370"/>
                    <a:pt x="12210" y="4221"/>
                    <a:pt x="12198" y="3965"/>
                  </a:cubicBezTo>
                  <a:cubicBezTo>
                    <a:pt x="12293" y="4025"/>
                    <a:pt x="12317" y="4168"/>
                    <a:pt x="12276" y="4400"/>
                  </a:cubicBezTo>
                  <a:close/>
                  <a:moveTo>
                    <a:pt x="12389" y="21141"/>
                  </a:moveTo>
                  <a:cubicBezTo>
                    <a:pt x="12377" y="21111"/>
                    <a:pt x="12359" y="21076"/>
                    <a:pt x="12353" y="21040"/>
                  </a:cubicBezTo>
                  <a:cubicBezTo>
                    <a:pt x="12353" y="21040"/>
                    <a:pt x="12389" y="21016"/>
                    <a:pt x="12395" y="21022"/>
                  </a:cubicBezTo>
                  <a:cubicBezTo>
                    <a:pt x="12425" y="21046"/>
                    <a:pt x="12443" y="21070"/>
                    <a:pt x="12478" y="21106"/>
                  </a:cubicBezTo>
                  <a:cubicBezTo>
                    <a:pt x="12431" y="21123"/>
                    <a:pt x="12413" y="21135"/>
                    <a:pt x="12389" y="21141"/>
                  </a:cubicBezTo>
                  <a:close/>
                  <a:moveTo>
                    <a:pt x="12788" y="20986"/>
                  </a:moveTo>
                  <a:cubicBezTo>
                    <a:pt x="12759" y="20903"/>
                    <a:pt x="12741" y="20843"/>
                    <a:pt x="12711" y="20736"/>
                  </a:cubicBezTo>
                  <a:cubicBezTo>
                    <a:pt x="12931" y="20801"/>
                    <a:pt x="12866" y="20879"/>
                    <a:pt x="12788" y="20986"/>
                  </a:cubicBezTo>
                  <a:close/>
                  <a:moveTo>
                    <a:pt x="12866" y="19532"/>
                  </a:moveTo>
                  <a:cubicBezTo>
                    <a:pt x="12896" y="19609"/>
                    <a:pt x="12919" y="19669"/>
                    <a:pt x="12949" y="19746"/>
                  </a:cubicBezTo>
                  <a:cubicBezTo>
                    <a:pt x="12812" y="19710"/>
                    <a:pt x="12782" y="19639"/>
                    <a:pt x="12866" y="19532"/>
                  </a:cubicBezTo>
                  <a:close/>
                  <a:moveTo>
                    <a:pt x="13057" y="7405"/>
                  </a:moveTo>
                  <a:lnTo>
                    <a:pt x="13039" y="7405"/>
                  </a:lnTo>
                  <a:lnTo>
                    <a:pt x="13039" y="7071"/>
                  </a:lnTo>
                  <a:lnTo>
                    <a:pt x="13057" y="7071"/>
                  </a:lnTo>
                  <a:close/>
                  <a:moveTo>
                    <a:pt x="13277" y="11072"/>
                  </a:moveTo>
                  <a:cubicBezTo>
                    <a:pt x="13307" y="11066"/>
                    <a:pt x="13337" y="11101"/>
                    <a:pt x="13367" y="11119"/>
                  </a:cubicBezTo>
                  <a:cubicBezTo>
                    <a:pt x="13343" y="11155"/>
                    <a:pt x="13313" y="11191"/>
                    <a:pt x="13271" y="11244"/>
                  </a:cubicBezTo>
                  <a:cubicBezTo>
                    <a:pt x="13241" y="11197"/>
                    <a:pt x="13206" y="11167"/>
                    <a:pt x="13212" y="11137"/>
                  </a:cubicBezTo>
                  <a:cubicBezTo>
                    <a:pt x="13212" y="11113"/>
                    <a:pt x="13253" y="11072"/>
                    <a:pt x="13277" y="11072"/>
                  </a:cubicBezTo>
                  <a:close/>
                  <a:moveTo>
                    <a:pt x="13289" y="16628"/>
                  </a:moveTo>
                  <a:cubicBezTo>
                    <a:pt x="13265" y="16622"/>
                    <a:pt x="13247" y="16580"/>
                    <a:pt x="13224" y="16551"/>
                  </a:cubicBezTo>
                  <a:cubicBezTo>
                    <a:pt x="13259" y="16533"/>
                    <a:pt x="13289" y="16509"/>
                    <a:pt x="13325" y="16503"/>
                  </a:cubicBezTo>
                  <a:cubicBezTo>
                    <a:pt x="13337" y="16497"/>
                    <a:pt x="13355" y="16533"/>
                    <a:pt x="13390" y="16568"/>
                  </a:cubicBezTo>
                  <a:cubicBezTo>
                    <a:pt x="13349" y="16598"/>
                    <a:pt x="13313" y="16634"/>
                    <a:pt x="13289" y="16628"/>
                  </a:cubicBezTo>
                  <a:close/>
                  <a:moveTo>
                    <a:pt x="13987" y="5128"/>
                  </a:moveTo>
                  <a:cubicBezTo>
                    <a:pt x="13975" y="5163"/>
                    <a:pt x="13969" y="5193"/>
                    <a:pt x="13957" y="5193"/>
                  </a:cubicBezTo>
                  <a:cubicBezTo>
                    <a:pt x="13903" y="5211"/>
                    <a:pt x="13850" y="5217"/>
                    <a:pt x="13784" y="5229"/>
                  </a:cubicBezTo>
                  <a:cubicBezTo>
                    <a:pt x="13772" y="5145"/>
                    <a:pt x="13766" y="5080"/>
                    <a:pt x="13754" y="4973"/>
                  </a:cubicBezTo>
                  <a:cubicBezTo>
                    <a:pt x="13856" y="5038"/>
                    <a:pt x="13921" y="5086"/>
                    <a:pt x="13987" y="5128"/>
                  </a:cubicBezTo>
                  <a:close/>
                  <a:moveTo>
                    <a:pt x="13820" y="8198"/>
                  </a:moveTo>
                  <a:cubicBezTo>
                    <a:pt x="13838" y="8275"/>
                    <a:pt x="13850" y="8347"/>
                    <a:pt x="13873" y="8460"/>
                  </a:cubicBezTo>
                  <a:cubicBezTo>
                    <a:pt x="13796" y="8395"/>
                    <a:pt x="13778" y="8305"/>
                    <a:pt x="13820" y="8198"/>
                  </a:cubicBezTo>
                  <a:close/>
                  <a:moveTo>
                    <a:pt x="13885" y="6529"/>
                  </a:moveTo>
                  <a:cubicBezTo>
                    <a:pt x="13867" y="6433"/>
                    <a:pt x="13754" y="6350"/>
                    <a:pt x="13909" y="6248"/>
                  </a:cubicBezTo>
                  <a:cubicBezTo>
                    <a:pt x="13909" y="6350"/>
                    <a:pt x="14028" y="6433"/>
                    <a:pt x="13885" y="6529"/>
                  </a:cubicBezTo>
                  <a:close/>
                  <a:moveTo>
                    <a:pt x="13951" y="8901"/>
                  </a:moveTo>
                  <a:cubicBezTo>
                    <a:pt x="13945" y="8836"/>
                    <a:pt x="13939" y="8776"/>
                    <a:pt x="13933" y="8711"/>
                  </a:cubicBezTo>
                  <a:cubicBezTo>
                    <a:pt x="13945" y="8711"/>
                    <a:pt x="13963" y="8711"/>
                    <a:pt x="13975" y="8705"/>
                  </a:cubicBezTo>
                  <a:lnTo>
                    <a:pt x="14022" y="8884"/>
                  </a:lnTo>
                  <a:cubicBezTo>
                    <a:pt x="13999" y="8890"/>
                    <a:pt x="13975" y="8895"/>
                    <a:pt x="13951" y="8901"/>
                  </a:cubicBezTo>
                  <a:close/>
                  <a:moveTo>
                    <a:pt x="14297" y="5682"/>
                  </a:moveTo>
                  <a:cubicBezTo>
                    <a:pt x="14303" y="5670"/>
                    <a:pt x="14303" y="5652"/>
                    <a:pt x="14303" y="5640"/>
                  </a:cubicBezTo>
                  <a:cubicBezTo>
                    <a:pt x="14338" y="5634"/>
                    <a:pt x="14380" y="5622"/>
                    <a:pt x="14410" y="5634"/>
                  </a:cubicBezTo>
                  <a:cubicBezTo>
                    <a:pt x="14440" y="5640"/>
                    <a:pt x="14452" y="5682"/>
                    <a:pt x="14476" y="5706"/>
                  </a:cubicBezTo>
                  <a:cubicBezTo>
                    <a:pt x="14464" y="5718"/>
                    <a:pt x="14458" y="5730"/>
                    <a:pt x="14452" y="5742"/>
                  </a:cubicBezTo>
                  <a:cubicBezTo>
                    <a:pt x="14398" y="5724"/>
                    <a:pt x="14350" y="5706"/>
                    <a:pt x="14297" y="5682"/>
                  </a:cubicBezTo>
                  <a:close/>
                  <a:moveTo>
                    <a:pt x="14505" y="25452"/>
                  </a:moveTo>
                  <a:cubicBezTo>
                    <a:pt x="14452" y="25327"/>
                    <a:pt x="14523" y="25279"/>
                    <a:pt x="14613" y="25219"/>
                  </a:cubicBezTo>
                  <a:cubicBezTo>
                    <a:pt x="14642" y="25333"/>
                    <a:pt x="14654" y="25422"/>
                    <a:pt x="14505" y="25452"/>
                  </a:cubicBezTo>
                  <a:close/>
                  <a:moveTo>
                    <a:pt x="15388" y="11942"/>
                  </a:moveTo>
                  <a:cubicBezTo>
                    <a:pt x="15400" y="11942"/>
                    <a:pt x="15418" y="11984"/>
                    <a:pt x="15447" y="12020"/>
                  </a:cubicBezTo>
                  <a:cubicBezTo>
                    <a:pt x="15400" y="12031"/>
                    <a:pt x="15370" y="12049"/>
                    <a:pt x="15334" y="12049"/>
                  </a:cubicBezTo>
                  <a:cubicBezTo>
                    <a:pt x="15322" y="12043"/>
                    <a:pt x="15304" y="12008"/>
                    <a:pt x="15292" y="11984"/>
                  </a:cubicBezTo>
                  <a:cubicBezTo>
                    <a:pt x="15322" y="11972"/>
                    <a:pt x="15352" y="11948"/>
                    <a:pt x="15388" y="11942"/>
                  </a:cubicBezTo>
                  <a:close/>
                  <a:moveTo>
                    <a:pt x="14911" y="11411"/>
                  </a:moveTo>
                  <a:cubicBezTo>
                    <a:pt x="14929" y="11417"/>
                    <a:pt x="14941" y="11429"/>
                    <a:pt x="14958" y="11435"/>
                  </a:cubicBezTo>
                  <a:cubicBezTo>
                    <a:pt x="14929" y="11501"/>
                    <a:pt x="14899" y="11560"/>
                    <a:pt x="14863" y="11626"/>
                  </a:cubicBezTo>
                  <a:lnTo>
                    <a:pt x="14803" y="11590"/>
                  </a:lnTo>
                  <a:cubicBezTo>
                    <a:pt x="14839" y="11531"/>
                    <a:pt x="14875" y="11471"/>
                    <a:pt x="14911" y="11411"/>
                  </a:cubicBezTo>
                  <a:close/>
                  <a:moveTo>
                    <a:pt x="15018" y="21863"/>
                  </a:moveTo>
                  <a:cubicBezTo>
                    <a:pt x="14994" y="21898"/>
                    <a:pt x="14899" y="21887"/>
                    <a:pt x="14827" y="21904"/>
                  </a:cubicBezTo>
                  <a:cubicBezTo>
                    <a:pt x="14929" y="21535"/>
                    <a:pt x="14994" y="21433"/>
                    <a:pt x="15179" y="21380"/>
                  </a:cubicBezTo>
                  <a:cubicBezTo>
                    <a:pt x="15251" y="21582"/>
                    <a:pt x="15102" y="21720"/>
                    <a:pt x="15018" y="21863"/>
                  </a:cubicBezTo>
                  <a:close/>
                  <a:moveTo>
                    <a:pt x="15215" y="21183"/>
                  </a:moveTo>
                  <a:cubicBezTo>
                    <a:pt x="15155" y="21070"/>
                    <a:pt x="15102" y="20962"/>
                    <a:pt x="15048" y="20867"/>
                  </a:cubicBezTo>
                  <a:cubicBezTo>
                    <a:pt x="15113" y="20807"/>
                    <a:pt x="15167" y="20760"/>
                    <a:pt x="15233" y="20700"/>
                  </a:cubicBezTo>
                  <a:cubicBezTo>
                    <a:pt x="15251" y="20712"/>
                    <a:pt x="15316" y="20742"/>
                    <a:pt x="15316" y="20772"/>
                  </a:cubicBezTo>
                  <a:cubicBezTo>
                    <a:pt x="15322" y="20897"/>
                    <a:pt x="15310" y="21028"/>
                    <a:pt x="15292" y="21153"/>
                  </a:cubicBezTo>
                  <a:cubicBezTo>
                    <a:pt x="15292" y="21165"/>
                    <a:pt x="15245" y="21171"/>
                    <a:pt x="15215" y="21183"/>
                  </a:cubicBezTo>
                  <a:close/>
                  <a:moveTo>
                    <a:pt x="15322" y="22608"/>
                  </a:moveTo>
                  <a:cubicBezTo>
                    <a:pt x="15316" y="22596"/>
                    <a:pt x="15298" y="22566"/>
                    <a:pt x="15298" y="22560"/>
                  </a:cubicBezTo>
                  <a:cubicBezTo>
                    <a:pt x="15340" y="22542"/>
                    <a:pt x="15382" y="22518"/>
                    <a:pt x="15423" y="22501"/>
                  </a:cubicBezTo>
                  <a:cubicBezTo>
                    <a:pt x="15429" y="22518"/>
                    <a:pt x="15435" y="22530"/>
                    <a:pt x="15441" y="22548"/>
                  </a:cubicBezTo>
                  <a:cubicBezTo>
                    <a:pt x="15406" y="22566"/>
                    <a:pt x="15364" y="22590"/>
                    <a:pt x="15322" y="22608"/>
                  </a:cubicBezTo>
                  <a:close/>
                  <a:moveTo>
                    <a:pt x="15340" y="20450"/>
                  </a:moveTo>
                  <a:cubicBezTo>
                    <a:pt x="15531" y="20497"/>
                    <a:pt x="15447" y="20640"/>
                    <a:pt x="15471" y="20736"/>
                  </a:cubicBezTo>
                  <a:cubicBezTo>
                    <a:pt x="15429" y="20646"/>
                    <a:pt x="15394" y="20563"/>
                    <a:pt x="15340" y="20450"/>
                  </a:cubicBezTo>
                  <a:close/>
                  <a:moveTo>
                    <a:pt x="15441" y="20408"/>
                  </a:moveTo>
                  <a:cubicBezTo>
                    <a:pt x="15322" y="20152"/>
                    <a:pt x="15292" y="19991"/>
                    <a:pt x="15358" y="19931"/>
                  </a:cubicBezTo>
                  <a:cubicBezTo>
                    <a:pt x="15328" y="20098"/>
                    <a:pt x="15602" y="20181"/>
                    <a:pt x="15441" y="20408"/>
                  </a:cubicBezTo>
                  <a:close/>
                  <a:moveTo>
                    <a:pt x="15638" y="18476"/>
                  </a:moveTo>
                  <a:cubicBezTo>
                    <a:pt x="15573" y="18452"/>
                    <a:pt x="15507" y="18423"/>
                    <a:pt x="15441" y="18399"/>
                  </a:cubicBezTo>
                  <a:cubicBezTo>
                    <a:pt x="15453" y="18375"/>
                    <a:pt x="15459" y="18357"/>
                    <a:pt x="15471" y="18333"/>
                  </a:cubicBezTo>
                  <a:cubicBezTo>
                    <a:pt x="15531" y="18363"/>
                    <a:pt x="15596" y="18393"/>
                    <a:pt x="15662" y="18423"/>
                  </a:cubicBezTo>
                  <a:cubicBezTo>
                    <a:pt x="15656" y="18441"/>
                    <a:pt x="15650" y="18458"/>
                    <a:pt x="15638" y="18476"/>
                  </a:cubicBezTo>
                  <a:close/>
                  <a:moveTo>
                    <a:pt x="15668" y="12461"/>
                  </a:moveTo>
                  <a:cubicBezTo>
                    <a:pt x="15859" y="12425"/>
                    <a:pt x="15835" y="12544"/>
                    <a:pt x="15841" y="12693"/>
                  </a:cubicBezTo>
                  <a:cubicBezTo>
                    <a:pt x="15763" y="12598"/>
                    <a:pt x="15722" y="12532"/>
                    <a:pt x="15668" y="12461"/>
                  </a:cubicBezTo>
                  <a:close/>
                  <a:moveTo>
                    <a:pt x="15906" y="20450"/>
                  </a:moveTo>
                  <a:cubicBezTo>
                    <a:pt x="15912" y="20450"/>
                    <a:pt x="15924" y="20456"/>
                    <a:pt x="15930" y="20456"/>
                  </a:cubicBezTo>
                  <a:lnTo>
                    <a:pt x="15930" y="20712"/>
                  </a:lnTo>
                  <a:cubicBezTo>
                    <a:pt x="15906" y="20706"/>
                    <a:pt x="15883" y="20706"/>
                    <a:pt x="15865" y="20700"/>
                  </a:cubicBezTo>
                  <a:cubicBezTo>
                    <a:pt x="15877" y="20617"/>
                    <a:pt x="15889" y="20533"/>
                    <a:pt x="15906" y="20450"/>
                  </a:cubicBezTo>
                  <a:close/>
                  <a:moveTo>
                    <a:pt x="15954" y="21952"/>
                  </a:moveTo>
                  <a:cubicBezTo>
                    <a:pt x="15817" y="21785"/>
                    <a:pt x="15883" y="21726"/>
                    <a:pt x="16038" y="21648"/>
                  </a:cubicBezTo>
                  <a:cubicBezTo>
                    <a:pt x="16008" y="21761"/>
                    <a:pt x="15990" y="21839"/>
                    <a:pt x="15954" y="21952"/>
                  </a:cubicBezTo>
                  <a:close/>
                  <a:moveTo>
                    <a:pt x="17296" y="13748"/>
                  </a:moveTo>
                  <a:cubicBezTo>
                    <a:pt x="17278" y="13737"/>
                    <a:pt x="17260" y="13731"/>
                    <a:pt x="17242" y="13725"/>
                  </a:cubicBezTo>
                  <a:cubicBezTo>
                    <a:pt x="17272" y="13647"/>
                    <a:pt x="17301" y="13576"/>
                    <a:pt x="17331" y="13498"/>
                  </a:cubicBezTo>
                  <a:cubicBezTo>
                    <a:pt x="17361" y="13516"/>
                    <a:pt x="17391" y="13528"/>
                    <a:pt x="17421" y="13546"/>
                  </a:cubicBezTo>
                  <a:cubicBezTo>
                    <a:pt x="17379" y="13611"/>
                    <a:pt x="17337" y="13683"/>
                    <a:pt x="17296" y="13748"/>
                  </a:cubicBezTo>
                  <a:close/>
                  <a:moveTo>
                    <a:pt x="17868" y="13355"/>
                  </a:moveTo>
                  <a:cubicBezTo>
                    <a:pt x="17856" y="13367"/>
                    <a:pt x="17802" y="13367"/>
                    <a:pt x="17790" y="13349"/>
                  </a:cubicBezTo>
                  <a:cubicBezTo>
                    <a:pt x="17725" y="13266"/>
                    <a:pt x="17778" y="13218"/>
                    <a:pt x="17850" y="13164"/>
                  </a:cubicBezTo>
                  <a:cubicBezTo>
                    <a:pt x="17916" y="13224"/>
                    <a:pt x="17951" y="13289"/>
                    <a:pt x="17868" y="13355"/>
                  </a:cubicBezTo>
                  <a:close/>
                  <a:moveTo>
                    <a:pt x="18208" y="16187"/>
                  </a:moveTo>
                  <a:cubicBezTo>
                    <a:pt x="18160" y="16044"/>
                    <a:pt x="18130" y="15948"/>
                    <a:pt x="18094" y="15865"/>
                  </a:cubicBezTo>
                  <a:cubicBezTo>
                    <a:pt x="18160" y="15776"/>
                    <a:pt x="18232" y="15704"/>
                    <a:pt x="18315" y="15799"/>
                  </a:cubicBezTo>
                  <a:cubicBezTo>
                    <a:pt x="18458" y="15948"/>
                    <a:pt x="18297" y="16044"/>
                    <a:pt x="18214" y="16187"/>
                  </a:cubicBezTo>
                  <a:close/>
                  <a:moveTo>
                    <a:pt x="18500" y="16795"/>
                  </a:moveTo>
                  <a:cubicBezTo>
                    <a:pt x="18476" y="16771"/>
                    <a:pt x="18434" y="16747"/>
                    <a:pt x="18434" y="16723"/>
                  </a:cubicBezTo>
                  <a:cubicBezTo>
                    <a:pt x="18428" y="16700"/>
                    <a:pt x="18464" y="16670"/>
                    <a:pt x="18506" y="16610"/>
                  </a:cubicBezTo>
                  <a:cubicBezTo>
                    <a:pt x="18530" y="16676"/>
                    <a:pt x="18548" y="16706"/>
                    <a:pt x="18542" y="16735"/>
                  </a:cubicBezTo>
                  <a:cubicBezTo>
                    <a:pt x="18542" y="16753"/>
                    <a:pt x="18512" y="16771"/>
                    <a:pt x="18500" y="16795"/>
                  </a:cubicBezTo>
                  <a:close/>
                  <a:moveTo>
                    <a:pt x="18625" y="15239"/>
                  </a:moveTo>
                  <a:cubicBezTo>
                    <a:pt x="18577" y="15173"/>
                    <a:pt x="18542" y="15120"/>
                    <a:pt x="18494" y="15036"/>
                  </a:cubicBezTo>
                  <a:cubicBezTo>
                    <a:pt x="18559" y="15030"/>
                    <a:pt x="18607" y="15024"/>
                    <a:pt x="18673" y="15018"/>
                  </a:cubicBezTo>
                  <a:cubicBezTo>
                    <a:pt x="18679" y="14953"/>
                    <a:pt x="18685" y="14893"/>
                    <a:pt x="18685" y="14828"/>
                  </a:cubicBezTo>
                  <a:cubicBezTo>
                    <a:pt x="18691" y="14822"/>
                    <a:pt x="18703" y="14822"/>
                    <a:pt x="18709" y="14822"/>
                  </a:cubicBezTo>
                  <a:cubicBezTo>
                    <a:pt x="18720" y="14887"/>
                    <a:pt x="18732" y="14953"/>
                    <a:pt x="18756" y="15012"/>
                  </a:cubicBezTo>
                  <a:cubicBezTo>
                    <a:pt x="18798" y="15120"/>
                    <a:pt x="18750" y="15179"/>
                    <a:pt x="18625" y="15239"/>
                  </a:cubicBezTo>
                  <a:close/>
                  <a:moveTo>
                    <a:pt x="19048" y="20122"/>
                  </a:moveTo>
                  <a:cubicBezTo>
                    <a:pt x="19030" y="20092"/>
                    <a:pt x="19007" y="20068"/>
                    <a:pt x="18995" y="20038"/>
                  </a:cubicBezTo>
                  <a:cubicBezTo>
                    <a:pt x="18995" y="20026"/>
                    <a:pt x="19030" y="20009"/>
                    <a:pt x="19066" y="19973"/>
                  </a:cubicBezTo>
                  <a:cubicBezTo>
                    <a:pt x="19084" y="20020"/>
                    <a:pt x="19108" y="20050"/>
                    <a:pt x="19108" y="20080"/>
                  </a:cubicBezTo>
                  <a:cubicBezTo>
                    <a:pt x="19108" y="20092"/>
                    <a:pt x="19072" y="20110"/>
                    <a:pt x="19048" y="20122"/>
                  </a:cubicBezTo>
                  <a:close/>
                  <a:moveTo>
                    <a:pt x="19126" y="16956"/>
                  </a:moveTo>
                  <a:cubicBezTo>
                    <a:pt x="19102" y="16914"/>
                    <a:pt x="19060" y="16878"/>
                    <a:pt x="19054" y="16831"/>
                  </a:cubicBezTo>
                  <a:cubicBezTo>
                    <a:pt x="19019" y="16580"/>
                    <a:pt x="19019" y="16580"/>
                    <a:pt x="18881" y="16408"/>
                  </a:cubicBezTo>
                  <a:cubicBezTo>
                    <a:pt x="18947" y="16330"/>
                    <a:pt x="19007" y="16252"/>
                    <a:pt x="19114" y="16133"/>
                  </a:cubicBezTo>
                  <a:cubicBezTo>
                    <a:pt x="19132" y="16437"/>
                    <a:pt x="19144" y="16688"/>
                    <a:pt x="19162" y="16938"/>
                  </a:cubicBezTo>
                  <a:cubicBezTo>
                    <a:pt x="19150" y="16944"/>
                    <a:pt x="19138" y="16950"/>
                    <a:pt x="19126" y="16956"/>
                  </a:cubicBezTo>
                  <a:close/>
                  <a:moveTo>
                    <a:pt x="19895" y="19329"/>
                  </a:moveTo>
                  <a:cubicBezTo>
                    <a:pt x="19794" y="19168"/>
                    <a:pt x="19800" y="19049"/>
                    <a:pt x="19919" y="18971"/>
                  </a:cubicBezTo>
                  <a:cubicBezTo>
                    <a:pt x="20014" y="19084"/>
                    <a:pt x="20020" y="19198"/>
                    <a:pt x="19895" y="193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22"/>
            <p:cNvSpPr/>
            <p:nvPr/>
          </p:nvSpPr>
          <p:spPr>
            <a:xfrm rot="-8467457">
              <a:off x="8651520" y="-816559"/>
              <a:ext cx="1694680" cy="2712122"/>
            </a:xfrm>
            <a:custGeom>
              <a:rect b="b" l="l" r="r" t="t"/>
              <a:pathLst>
                <a:path extrusionOk="0" h="18846" w="11776">
                  <a:moveTo>
                    <a:pt x="9813" y="561"/>
                  </a:moveTo>
                  <a:cubicBezTo>
                    <a:pt x="9814" y="563"/>
                    <a:pt x="9814" y="565"/>
                    <a:pt x="9814" y="567"/>
                  </a:cubicBezTo>
                  <a:cubicBezTo>
                    <a:pt x="9814" y="564"/>
                    <a:pt x="9814" y="562"/>
                    <a:pt x="9813" y="561"/>
                  </a:cubicBezTo>
                  <a:close/>
                  <a:moveTo>
                    <a:pt x="2857" y="328"/>
                  </a:moveTo>
                  <a:cubicBezTo>
                    <a:pt x="2904" y="412"/>
                    <a:pt x="2958" y="495"/>
                    <a:pt x="3024" y="596"/>
                  </a:cubicBezTo>
                  <a:cubicBezTo>
                    <a:pt x="2928" y="561"/>
                    <a:pt x="2857" y="477"/>
                    <a:pt x="2815" y="352"/>
                  </a:cubicBezTo>
                  <a:cubicBezTo>
                    <a:pt x="2827" y="346"/>
                    <a:pt x="2839" y="334"/>
                    <a:pt x="2857" y="328"/>
                  </a:cubicBezTo>
                  <a:close/>
                  <a:moveTo>
                    <a:pt x="6720" y="746"/>
                  </a:moveTo>
                  <a:lnTo>
                    <a:pt x="6720" y="746"/>
                  </a:lnTo>
                  <a:cubicBezTo>
                    <a:pt x="6702" y="799"/>
                    <a:pt x="6690" y="859"/>
                    <a:pt x="6672" y="912"/>
                  </a:cubicBezTo>
                  <a:cubicBezTo>
                    <a:pt x="6607" y="835"/>
                    <a:pt x="6678" y="793"/>
                    <a:pt x="6720" y="746"/>
                  </a:cubicBezTo>
                  <a:close/>
                  <a:moveTo>
                    <a:pt x="7364" y="1175"/>
                  </a:moveTo>
                  <a:cubicBezTo>
                    <a:pt x="7364" y="1178"/>
                    <a:pt x="7358" y="1179"/>
                    <a:pt x="7355" y="1179"/>
                  </a:cubicBezTo>
                  <a:cubicBezTo>
                    <a:pt x="7352" y="1179"/>
                    <a:pt x="7352" y="1178"/>
                    <a:pt x="7364" y="1175"/>
                  </a:cubicBezTo>
                  <a:close/>
                  <a:moveTo>
                    <a:pt x="6350" y="793"/>
                  </a:moveTo>
                  <a:cubicBezTo>
                    <a:pt x="6571" y="930"/>
                    <a:pt x="6785" y="1240"/>
                    <a:pt x="6845" y="1544"/>
                  </a:cubicBezTo>
                  <a:cubicBezTo>
                    <a:pt x="6690" y="1300"/>
                    <a:pt x="6529" y="1056"/>
                    <a:pt x="6350" y="793"/>
                  </a:cubicBezTo>
                  <a:close/>
                  <a:moveTo>
                    <a:pt x="10917" y="2266"/>
                  </a:moveTo>
                  <a:cubicBezTo>
                    <a:pt x="11024" y="2361"/>
                    <a:pt x="11066" y="2433"/>
                    <a:pt x="10965" y="2504"/>
                  </a:cubicBezTo>
                  <a:cubicBezTo>
                    <a:pt x="10935" y="2504"/>
                    <a:pt x="10911" y="2498"/>
                    <a:pt x="10887" y="2492"/>
                  </a:cubicBezTo>
                  <a:cubicBezTo>
                    <a:pt x="10899" y="2427"/>
                    <a:pt x="10905" y="2355"/>
                    <a:pt x="10917" y="2266"/>
                  </a:cubicBezTo>
                  <a:close/>
                  <a:moveTo>
                    <a:pt x="2320" y="3160"/>
                  </a:moveTo>
                  <a:lnTo>
                    <a:pt x="2320" y="3160"/>
                  </a:lnTo>
                  <a:cubicBezTo>
                    <a:pt x="2398" y="3196"/>
                    <a:pt x="2457" y="3220"/>
                    <a:pt x="2517" y="3244"/>
                  </a:cubicBezTo>
                  <a:cubicBezTo>
                    <a:pt x="2474" y="3276"/>
                    <a:pt x="2439" y="3291"/>
                    <a:pt x="2411" y="3291"/>
                  </a:cubicBezTo>
                  <a:cubicBezTo>
                    <a:pt x="2363" y="3291"/>
                    <a:pt x="2335" y="3244"/>
                    <a:pt x="2320" y="3160"/>
                  </a:cubicBezTo>
                  <a:close/>
                  <a:moveTo>
                    <a:pt x="2535" y="3464"/>
                  </a:moveTo>
                  <a:cubicBezTo>
                    <a:pt x="2553" y="3542"/>
                    <a:pt x="2564" y="3613"/>
                    <a:pt x="2588" y="3715"/>
                  </a:cubicBezTo>
                  <a:cubicBezTo>
                    <a:pt x="2529" y="3721"/>
                    <a:pt x="2481" y="3732"/>
                    <a:pt x="2433" y="3738"/>
                  </a:cubicBezTo>
                  <a:cubicBezTo>
                    <a:pt x="2427" y="3697"/>
                    <a:pt x="2409" y="3649"/>
                    <a:pt x="2421" y="3607"/>
                  </a:cubicBezTo>
                  <a:cubicBezTo>
                    <a:pt x="2433" y="3554"/>
                    <a:pt x="2463" y="3512"/>
                    <a:pt x="2487" y="3464"/>
                  </a:cubicBezTo>
                  <a:close/>
                  <a:moveTo>
                    <a:pt x="2177" y="3732"/>
                  </a:moveTo>
                  <a:cubicBezTo>
                    <a:pt x="2177" y="3738"/>
                    <a:pt x="2171" y="3744"/>
                    <a:pt x="2171" y="3744"/>
                  </a:cubicBezTo>
                  <a:lnTo>
                    <a:pt x="2183" y="3744"/>
                  </a:lnTo>
                  <a:lnTo>
                    <a:pt x="2177" y="3732"/>
                  </a:lnTo>
                  <a:close/>
                  <a:moveTo>
                    <a:pt x="2284" y="3929"/>
                  </a:moveTo>
                  <a:cubicBezTo>
                    <a:pt x="2439" y="3929"/>
                    <a:pt x="2451" y="3929"/>
                    <a:pt x="2433" y="4025"/>
                  </a:cubicBezTo>
                  <a:cubicBezTo>
                    <a:pt x="2433" y="4025"/>
                    <a:pt x="2439" y="4031"/>
                    <a:pt x="2439" y="4031"/>
                  </a:cubicBezTo>
                  <a:lnTo>
                    <a:pt x="2433" y="4037"/>
                  </a:lnTo>
                  <a:cubicBezTo>
                    <a:pt x="2433" y="4031"/>
                    <a:pt x="2433" y="4031"/>
                    <a:pt x="2433" y="4025"/>
                  </a:cubicBezTo>
                  <a:cubicBezTo>
                    <a:pt x="2398" y="4001"/>
                    <a:pt x="2356" y="3977"/>
                    <a:pt x="2284" y="3929"/>
                  </a:cubicBezTo>
                  <a:close/>
                  <a:moveTo>
                    <a:pt x="2648" y="4364"/>
                  </a:moveTo>
                  <a:cubicBezTo>
                    <a:pt x="2606" y="4397"/>
                    <a:pt x="2618" y="4504"/>
                    <a:pt x="2538" y="4504"/>
                  </a:cubicBezTo>
                  <a:cubicBezTo>
                    <a:pt x="2514" y="4504"/>
                    <a:pt x="2482" y="4495"/>
                    <a:pt x="2439" y="4472"/>
                  </a:cubicBezTo>
                  <a:cubicBezTo>
                    <a:pt x="2523" y="4424"/>
                    <a:pt x="2582" y="4394"/>
                    <a:pt x="2648" y="4364"/>
                  </a:cubicBezTo>
                  <a:close/>
                  <a:moveTo>
                    <a:pt x="2433" y="4770"/>
                  </a:moveTo>
                  <a:lnTo>
                    <a:pt x="2433" y="4770"/>
                  </a:lnTo>
                  <a:cubicBezTo>
                    <a:pt x="2409" y="4841"/>
                    <a:pt x="2403" y="4877"/>
                    <a:pt x="2386" y="4895"/>
                  </a:cubicBezTo>
                  <a:cubicBezTo>
                    <a:pt x="2377" y="4901"/>
                    <a:pt x="2363" y="4902"/>
                    <a:pt x="2348" y="4902"/>
                  </a:cubicBezTo>
                  <a:cubicBezTo>
                    <a:pt x="2333" y="4902"/>
                    <a:pt x="2317" y="4901"/>
                    <a:pt x="2302" y="4901"/>
                  </a:cubicBezTo>
                  <a:cubicBezTo>
                    <a:pt x="2296" y="4883"/>
                    <a:pt x="2290" y="4871"/>
                    <a:pt x="2284" y="4859"/>
                  </a:cubicBezTo>
                  <a:cubicBezTo>
                    <a:pt x="2320" y="4835"/>
                    <a:pt x="2362" y="4818"/>
                    <a:pt x="2433" y="4770"/>
                  </a:cubicBezTo>
                  <a:close/>
                  <a:moveTo>
                    <a:pt x="2099" y="5318"/>
                  </a:moveTo>
                  <a:cubicBezTo>
                    <a:pt x="2105" y="5402"/>
                    <a:pt x="2105" y="5455"/>
                    <a:pt x="2105" y="5557"/>
                  </a:cubicBezTo>
                  <a:cubicBezTo>
                    <a:pt x="2046" y="5467"/>
                    <a:pt x="2016" y="5420"/>
                    <a:pt x="1980" y="5366"/>
                  </a:cubicBezTo>
                  <a:cubicBezTo>
                    <a:pt x="2010" y="5354"/>
                    <a:pt x="2040" y="5342"/>
                    <a:pt x="2099" y="5318"/>
                  </a:cubicBezTo>
                  <a:close/>
                  <a:moveTo>
                    <a:pt x="2737" y="775"/>
                  </a:moveTo>
                  <a:cubicBezTo>
                    <a:pt x="2910" y="942"/>
                    <a:pt x="3000" y="1109"/>
                    <a:pt x="3059" y="1300"/>
                  </a:cubicBezTo>
                  <a:cubicBezTo>
                    <a:pt x="3119" y="1497"/>
                    <a:pt x="3167" y="1693"/>
                    <a:pt x="3208" y="1890"/>
                  </a:cubicBezTo>
                  <a:cubicBezTo>
                    <a:pt x="3298" y="2284"/>
                    <a:pt x="3381" y="2683"/>
                    <a:pt x="3465" y="3077"/>
                  </a:cubicBezTo>
                  <a:cubicBezTo>
                    <a:pt x="3602" y="3727"/>
                    <a:pt x="3709" y="4382"/>
                    <a:pt x="3608" y="5050"/>
                  </a:cubicBezTo>
                  <a:cubicBezTo>
                    <a:pt x="3584" y="5229"/>
                    <a:pt x="3590" y="5420"/>
                    <a:pt x="3584" y="5599"/>
                  </a:cubicBezTo>
                  <a:cubicBezTo>
                    <a:pt x="3357" y="5605"/>
                    <a:pt x="3155" y="5605"/>
                    <a:pt x="2910" y="5605"/>
                  </a:cubicBezTo>
                  <a:cubicBezTo>
                    <a:pt x="2892" y="5509"/>
                    <a:pt x="2869" y="5408"/>
                    <a:pt x="2857" y="5306"/>
                  </a:cubicBezTo>
                  <a:cubicBezTo>
                    <a:pt x="2827" y="5044"/>
                    <a:pt x="2809" y="4776"/>
                    <a:pt x="2702" y="4525"/>
                  </a:cubicBezTo>
                  <a:cubicBezTo>
                    <a:pt x="2666" y="4442"/>
                    <a:pt x="2660" y="4335"/>
                    <a:pt x="2678" y="4245"/>
                  </a:cubicBezTo>
                  <a:cubicBezTo>
                    <a:pt x="2743" y="3923"/>
                    <a:pt x="2660" y="3601"/>
                    <a:pt x="2672" y="3285"/>
                  </a:cubicBezTo>
                  <a:cubicBezTo>
                    <a:pt x="2690" y="2928"/>
                    <a:pt x="2654" y="2576"/>
                    <a:pt x="2648" y="2218"/>
                  </a:cubicBezTo>
                  <a:cubicBezTo>
                    <a:pt x="2648" y="1956"/>
                    <a:pt x="2642" y="1688"/>
                    <a:pt x="2654" y="1419"/>
                  </a:cubicBezTo>
                  <a:cubicBezTo>
                    <a:pt x="2666" y="1217"/>
                    <a:pt x="2708" y="1014"/>
                    <a:pt x="2737" y="775"/>
                  </a:cubicBezTo>
                  <a:close/>
                  <a:moveTo>
                    <a:pt x="3381" y="6195"/>
                  </a:moveTo>
                  <a:cubicBezTo>
                    <a:pt x="3417" y="6225"/>
                    <a:pt x="3459" y="6254"/>
                    <a:pt x="3500" y="6284"/>
                  </a:cubicBezTo>
                  <a:cubicBezTo>
                    <a:pt x="3495" y="6296"/>
                    <a:pt x="3489" y="6308"/>
                    <a:pt x="3483" y="6320"/>
                  </a:cubicBezTo>
                  <a:cubicBezTo>
                    <a:pt x="3435" y="6296"/>
                    <a:pt x="3393" y="6272"/>
                    <a:pt x="3351" y="6248"/>
                  </a:cubicBezTo>
                  <a:cubicBezTo>
                    <a:pt x="3363" y="6231"/>
                    <a:pt x="3369" y="6213"/>
                    <a:pt x="3381" y="6195"/>
                  </a:cubicBezTo>
                  <a:close/>
                  <a:moveTo>
                    <a:pt x="7066" y="3202"/>
                  </a:moveTo>
                  <a:cubicBezTo>
                    <a:pt x="7125" y="3416"/>
                    <a:pt x="7262" y="3560"/>
                    <a:pt x="7215" y="3774"/>
                  </a:cubicBezTo>
                  <a:cubicBezTo>
                    <a:pt x="7197" y="3840"/>
                    <a:pt x="7251" y="3923"/>
                    <a:pt x="7274" y="3995"/>
                  </a:cubicBezTo>
                  <a:lnTo>
                    <a:pt x="7280" y="3995"/>
                  </a:lnTo>
                  <a:cubicBezTo>
                    <a:pt x="7310" y="3893"/>
                    <a:pt x="7340" y="3786"/>
                    <a:pt x="7388" y="3637"/>
                  </a:cubicBezTo>
                  <a:cubicBezTo>
                    <a:pt x="7429" y="3804"/>
                    <a:pt x="7662" y="3709"/>
                    <a:pt x="7656" y="3917"/>
                  </a:cubicBezTo>
                  <a:cubicBezTo>
                    <a:pt x="7578" y="3899"/>
                    <a:pt x="7513" y="3882"/>
                    <a:pt x="7453" y="3870"/>
                  </a:cubicBezTo>
                  <a:cubicBezTo>
                    <a:pt x="7441" y="3941"/>
                    <a:pt x="7429" y="4013"/>
                    <a:pt x="7411" y="4090"/>
                  </a:cubicBezTo>
                  <a:cubicBezTo>
                    <a:pt x="7376" y="4066"/>
                    <a:pt x="7328" y="4031"/>
                    <a:pt x="7280" y="3995"/>
                  </a:cubicBezTo>
                  <a:cubicBezTo>
                    <a:pt x="7280" y="4001"/>
                    <a:pt x="7280" y="4001"/>
                    <a:pt x="7280" y="4001"/>
                  </a:cubicBezTo>
                  <a:cubicBezTo>
                    <a:pt x="7280" y="4001"/>
                    <a:pt x="7274" y="3995"/>
                    <a:pt x="7274" y="3995"/>
                  </a:cubicBezTo>
                  <a:lnTo>
                    <a:pt x="7274" y="3995"/>
                  </a:lnTo>
                  <a:cubicBezTo>
                    <a:pt x="7304" y="4174"/>
                    <a:pt x="7340" y="4347"/>
                    <a:pt x="7358" y="4525"/>
                  </a:cubicBezTo>
                  <a:cubicBezTo>
                    <a:pt x="7394" y="4931"/>
                    <a:pt x="7423" y="5342"/>
                    <a:pt x="7465" y="5748"/>
                  </a:cubicBezTo>
                  <a:cubicBezTo>
                    <a:pt x="7477" y="5843"/>
                    <a:pt x="7453" y="5903"/>
                    <a:pt x="7346" y="5944"/>
                  </a:cubicBezTo>
                  <a:cubicBezTo>
                    <a:pt x="7555" y="6087"/>
                    <a:pt x="7543" y="6278"/>
                    <a:pt x="7495" y="6481"/>
                  </a:cubicBezTo>
                  <a:cubicBezTo>
                    <a:pt x="7465" y="6481"/>
                    <a:pt x="7441" y="6481"/>
                    <a:pt x="7441" y="6475"/>
                  </a:cubicBezTo>
                  <a:cubicBezTo>
                    <a:pt x="7340" y="6302"/>
                    <a:pt x="7167" y="6213"/>
                    <a:pt x="7006" y="6105"/>
                  </a:cubicBezTo>
                  <a:cubicBezTo>
                    <a:pt x="6926" y="6051"/>
                    <a:pt x="6906" y="6029"/>
                    <a:pt x="6851" y="6029"/>
                  </a:cubicBezTo>
                  <a:cubicBezTo>
                    <a:pt x="6827" y="6029"/>
                    <a:pt x="6798" y="6033"/>
                    <a:pt x="6756" y="6040"/>
                  </a:cubicBezTo>
                  <a:cubicBezTo>
                    <a:pt x="6750" y="5843"/>
                    <a:pt x="6744" y="5640"/>
                    <a:pt x="6750" y="5444"/>
                  </a:cubicBezTo>
                  <a:cubicBezTo>
                    <a:pt x="6750" y="5235"/>
                    <a:pt x="6756" y="5026"/>
                    <a:pt x="6762" y="4818"/>
                  </a:cubicBezTo>
                  <a:cubicBezTo>
                    <a:pt x="6768" y="4752"/>
                    <a:pt x="6785" y="4692"/>
                    <a:pt x="6797" y="4633"/>
                  </a:cubicBezTo>
                  <a:cubicBezTo>
                    <a:pt x="6815" y="4555"/>
                    <a:pt x="6839" y="4484"/>
                    <a:pt x="6851" y="4406"/>
                  </a:cubicBezTo>
                  <a:cubicBezTo>
                    <a:pt x="6863" y="4311"/>
                    <a:pt x="6869" y="4215"/>
                    <a:pt x="6881" y="4120"/>
                  </a:cubicBezTo>
                  <a:cubicBezTo>
                    <a:pt x="6887" y="4084"/>
                    <a:pt x="6917" y="4031"/>
                    <a:pt x="6899" y="4007"/>
                  </a:cubicBezTo>
                  <a:cubicBezTo>
                    <a:pt x="6803" y="3858"/>
                    <a:pt x="6887" y="3732"/>
                    <a:pt x="6940" y="3601"/>
                  </a:cubicBezTo>
                  <a:cubicBezTo>
                    <a:pt x="6988" y="3488"/>
                    <a:pt x="7018" y="3363"/>
                    <a:pt x="7066" y="3202"/>
                  </a:cubicBezTo>
                  <a:close/>
                  <a:moveTo>
                    <a:pt x="7143" y="6451"/>
                  </a:moveTo>
                  <a:cubicBezTo>
                    <a:pt x="7203" y="6517"/>
                    <a:pt x="7251" y="6558"/>
                    <a:pt x="7304" y="6618"/>
                  </a:cubicBezTo>
                  <a:cubicBezTo>
                    <a:pt x="7287" y="6620"/>
                    <a:pt x="7272" y="6621"/>
                    <a:pt x="7258" y="6621"/>
                  </a:cubicBezTo>
                  <a:cubicBezTo>
                    <a:pt x="7160" y="6621"/>
                    <a:pt x="7138" y="6566"/>
                    <a:pt x="7143" y="6451"/>
                  </a:cubicBezTo>
                  <a:close/>
                  <a:moveTo>
                    <a:pt x="9133" y="467"/>
                  </a:moveTo>
                  <a:cubicBezTo>
                    <a:pt x="9166" y="467"/>
                    <a:pt x="9196" y="482"/>
                    <a:pt x="9218" y="513"/>
                  </a:cubicBezTo>
                  <a:cubicBezTo>
                    <a:pt x="9289" y="608"/>
                    <a:pt x="9349" y="710"/>
                    <a:pt x="9391" y="829"/>
                  </a:cubicBezTo>
                  <a:cubicBezTo>
                    <a:pt x="9284" y="752"/>
                    <a:pt x="9182" y="668"/>
                    <a:pt x="9057" y="567"/>
                  </a:cubicBezTo>
                  <a:lnTo>
                    <a:pt x="9057" y="567"/>
                  </a:lnTo>
                  <a:cubicBezTo>
                    <a:pt x="9164" y="1002"/>
                    <a:pt x="9433" y="1336"/>
                    <a:pt x="9498" y="1747"/>
                  </a:cubicBezTo>
                  <a:cubicBezTo>
                    <a:pt x="9552" y="2063"/>
                    <a:pt x="9605" y="2379"/>
                    <a:pt x="9635" y="2701"/>
                  </a:cubicBezTo>
                  <a:cubicBezTo>
                    <a:pt x="9647" y="2808"/>
                    <a:pt x="9611" y="2934"/>
                    <a:pt x="9552" y="3023"/>
                  </a:cubicBezTo>
                  <a:cubicBezTo>
                    <a:pt x="9182" y="3637"/>
                    <a:pt x="8938" y="4305"/>
                    <a:pt x="8741" y="4996"/>
                  </a:cubicBezTo>
                  <a:cubicBezTo>
                    <a:pt x="8622" y="5426"/>
                    <a:pt x="8497" y="5849"/>
                    <a:pt x="8377" y="6278"/>
                  </a:cubicBezTo>
                  <a:cubicBezTo>
                    <a:pt x="8353" y="6386"/>
                    <a:pt x="8348" y="6505"/>
                    <a:pt x="8336" y="6612"/>
                  </a:cubicBezTo>
                  <a:cubicBezTo>
                    <a:pt x="8330" y="6690"/>
                    <a:pt x="8318" y="6767"/>
                    <a:pt x="8270" y="6839"/>
                  </a:cubicBezTo>
                  <a:cubicBezTo>
                    <a:pt x="8252" y="6743"/>
                    <a:pt x="8216" y="6642"/>
                    <a:pt x="8216" y="6541"/>
                  </a:cubicBezTo>
                  <a:cubicBezTo>
                    <a:pt x="8210" y="6034"/>
                    <a:pt x="8163" y="5533"/>
                    <a:pt x="8073" y="5038"/>
                  </a:cubicBezTo>
                  <a:cubicBezTo>
                    <a:pt x="8061" y="4979"/>
                    <a:pt x="8067" y="4913"/>
                    <a:pt x="8061" y="4847"/>
                  </a:cubicBezTo>
                  <a:cubicBezTo>
                    <a:pt x="8037" y="4680"/>
                    <a:pt x="8014" y="4513"/>
                    <a:pt x="7996" y="4347"/>
                  </a:cubicBezTo>
                  <a:cubicBezTo>
                    <a:pt x="7978" y="4198"/>
                    <a:pt x="7978" y="4042"/>
                    <a:pt x="7960" y="3893"/>
                  </a:cubicBezTo>
                  <a:cubicBezTo>
                    <a:pt x="7912" y="3577"/>
                    <a:pt x="7859" y="3256"/>
                    <a:pt x="7799" y="2940"/>
                  </a:cubicBezTo>
                  <a:cubicBezTo>
                    <a:pt x="7751" y="2701"/>
                    <a:pt x="7692" y="2463"/>
                    <a:pt x="7632" y="2224"/>
                  </a:cubicBezTo>
                  <a:cubicBezTo>
                    <a:pt x="7620" y="2176"/>
                    <a:pt x="7602" y="2129"/>
                    <a:pt x="7608" y="2081"/>
                  </a:cubicBezTo>
                  <a:cubicBezTo>
                    <a:pt x="7614" y="1902"/>
                    <a:pt x="7614" y="1711"/>
                    <a:pt x="7644" y="1533"/>
                  </a:cubicBezTo>
                  <a:cubicBezTo>
                    <a:pt x="7656" y="1443"/>
                    <a:pt x="7727" y="1360"/>
                    <a:pt x="7686" y="1258"/>
                  </a:cubicBezTo>
                  <a:cubicBezTo>
                    <a:pt x="7680" y="1240"/>
                    <a:pt x="7739" y="1205"/>
                    <a:pt x="7763" y="1175"/>
                  </a:cubicBezTo>
                  <a:lnTo>
                    <a:pt x="7769" y="1181"/>
                  </a:lnTo>
                  <a:cubicBezTo>
                    <a:pt x="7811" y="1217"/>
                    <a:pt x="7841" y="1246"/>
                    <a:pt x="7882" y="1282"/>
                  </a:cubicBezTo>
                  <a:cubicBezTo>
                    <a:pt x="7948" y="1205"/>
                    <a:pt x="8002" y="1139"/>
                    <a:pt x="8073" y="1062"/>
                  </a:cubicBezTo>
                  <a:cubicBezTo>
                    <a:pt x="7984" y="966"/>
                    <a:pt x="7948" y="871"/>
                    <a:pt x="8043" y="752"/>
                  </a:cubicBezTo>
                  <a:cubicBezTo>
                    <a:pt x="8181" y="752"/>
                    <a:pt x="8300" y="704"/>
                    <a:pt x="8276" y="489"/>
                  </a:cubicBezTo>
                  <a:lnTo>
                    <a:pt x="8276" y="489"/>
                  </a:lnTo>
                  <a:cubicBezTo>
                    <a:pt x="8330" y="525"/>
                    <a:pt x="8353" y="543"/>
                    <a:pt x="8377" y="561"/>
                  </a:cubicBezTo>
                  <a:cubicBezTo>
                    <a:pt x="8427" y="600"/>
                    <a:pt x="8479" y="619"/>
                    <a:pt x="8531" y="619"/>
                  </a:cubicBezTo>
                  <a:cubicBezTo>
                    <a:pt x="8590" y="619"/>
                    <a:pt x="8651" y="594"/>
                    <a:pt x="8711" y="543"/>
                  </a:cubicBezTo>
                  <a:cubicBezTo>
                    <a:pt x="8741" y="517"/>
                    <a:pt x="8768" y="504"/>
                    <a:pt x="8795" y="504"/>
                  </a:cubicBezTo>
                  <a:cubicBezTo>
                    <a:pt x="8837" y="504"/>
                    <a:pt x="8879" y="538"/>
                    <a:pt x="8938" y="614"/>
                  </a:cubicBezTo>
                  <a:cubicBezTo>
                    <a:pt x="8974" y="579"/>
                    <a:pt x="9009" y="537"/>
                    <a:pt x="9045" y="501"/>
                  </a:cubicBezTo>
                  <a:cubicBezTo>
                    <a:pt x="9073" y="479"/>
                    <a:pt x="9104" y="467"/>
                    <a:pt x="9133" y="467"/>
                  </a:cubicBezTo>
                  <a:close/>
                  <a:moveTo>
                    <a:pt x="3334" y="6570"/>
                  </a:moveTo>
                  <a:cubicBezTo>
                    <a:pt x="3542" y="6696"/>
                    <a:pt x="3644" y="6868"/>
                    <a:pt x="3554" y="7125"/>
                  </a:cubicBezTo>
                  <a:cubicBezTo>
                    <a:pt x="3542" y="7155"/>
                    <a:pt x="3560" y="7196"/>
                    <a:pt x="3566" y="7232"/>
                  </a:cubicBezTo>
                  <a:cubicBezTo>
                    <a:pt x="3584" y="7316"/>
                    <a:pt x="3596" y="7405"/>
                    <a:pt x="3578" y="7512"/>
                  </a:cubicBezTo>
                  <a:cubicBezTo>
                    <a:pt x="3554" y="7471"/>
                    <a:pt x="3524" y="7435"/>
                    <a:pt x="3506" y="7393"/>
                  </a:cubicBezTo>
                  <a:cubicBezTo>
                    <a:pt x="3417" y="7184"/>
                    <a:pt x="3339" y="6976"/>
                    <a:pt x="3250" y="6767"/>
                  </a:cubicBezTo>
                  <a:cubicBezTo>
                    <a:pt x="3202" y="6660"/>
                    <a:pt x="3220" y="6600"/>
                    <a:pt x="3334" y="6570"/>
                  </a:cubicBezTo>
                  <a:close/>
                  <a:moveTo>
                    <a:pt x="1247" y="7679"/>
                  </a:moveTo>
                  <a:cubicBezTo>
                    <a:pt x="1247" y="7715"/>
                    <a:pt x="1247" y="7757"/>
                    <a:pt x="1253" y="7793"/>
                  </a:cubicBezTo>
                  <a:cubicBezTo>
                    <a:pt x="1235" y="7799"/>
                    <a:pt x="1217" y="7799"/>
                    <a:pt x="1193" y="7804"/>
                  </a:cubicBezTo>
                  <a:cubicBezTo>
                    <a:pt x="1187" y="7763"/>
                    <a:pt x="1175" y="7727"/>
                    <a:pt x="1163" y="7691"/>
                  </a:cubicBezTo>
                  <a:cubicBezTo>
                    <a:pt x="1187" y="7685"/>
                    <a:pt x="1217" y="7679"/>
                    <a:pt x="1247" y="7679"/>
                  </a:cubicBezTo>
                  <a:close/>
                  <a:moveTo>
                    <a:pt x="5826" y="662"/>
                  </a:moveTo>
                  <a:lnTo>
                    <a:pt x="5826" y="662"/>
                  </a:lnTo>
                  <a:cubicBezTo>
                    <a:pt x="5820" y="740"/>
                    <a:pt x="5820" y="775"/>
                    <a:pt x="5820" y="817"/>
                  </a:cubicBezTo>
                  <a:cubicBezTo>
                    <a:pt x="6171" y="990"/>
                    <a:pt x="6523" y="1181"/>
                    <a:pt x="6636" y="1616"/>
                  </a:cubicBezTo>
                  <a:cubicBezTo>
                    <a:pt x="6642" y="1640"/>
                    <a:pt x="6654" y="1664"/>
                    <a:pt x="6660" y="1688"/>
                  </a:cubicBezTo>
                  <a:cubicBezTo>
                    <a:pt x="6785" y="1962"/>
                    <a:pt x="6785" y="2230"/>
                    <a:pt x="6672" y="2528"/>
                  </a:cubicBezTo>
                  <a:cubicBezTo>
                    <a:pt x="6577" y="2785"/>
                    <a:pt x="6481" y="3053"/>
                    <a:pt x="6464" y="3345"/>
                  </a:cubicBezTo>
                  <a:cubicBezTo>
                    <a:pt x="6452" y="3548"/>
                    <a:pt x="6350" y="3738"/>
                    <a:pt x="6314" y="3941"/>
                  </a:cubicBezTo>
                  <a:cubicBezTo>
                    <a:pt x="6249" y="4317"/>
                    <a:pt x="6201" y="4692"/>
                    <a:pt x="6148" y="5068"/>
                  </a:cubicBezTo>
                  <a:cubicBezTo>
                    <a:pt x="6136" y="5175"/>
                    <a:pt x="6142" y="5289"/>
                    <a:pt x="6142" y="5426"/>
                  </a:cubicBezTo>
                  <a:cubicBezTo>
                    <a:pt x="6159" y="5438"/>
                    <a:pt x="6189" y="5455"/>
                    <a:pt x="6225" y="5479"/>
                  </a:cubicBezTo>
                  <a:lnTo>
                    <a:pt x="6237" y="5479"/>
                  </a:lnTo>
                  <a:cubicBezTo>
                    <a:pt x="6237" y="5479"/>
                    <a:pt x="6243" y="5473"/>
                    <a:pt x="6243" y="5473"/>
                  </a:cubicBezTo>
                  <a:cubicBezTo>
                    <a:pt x="6269" y="5393"/>
                    <a:pt x="6282" y="5356"/>
                    <a:pt x="6312" y="5356"/>
                  </a:cubicBezTo>
                  <a:cubicBezTo>
                    <a:pt x="6337" y="5356"/>
                    <a:pt x="6374" y="5382"/>
                    <a:pt x="6440" y="5432"/>
                  </a:cubicBezTo>
                  <a:cubicBezTo>
                    <a:pt x="6368" y="5450"/>
                    <a:pt x="6309" y="5461"/>
                    <a:pt x="6243" y="5473"/>
                  </a:cubicBezTo>
                  <a:lnTo>
                    <a:pt x="6243" y="5479"/>
                  </a:lnTo>
                  <a:lnTo>
                    <a:pt x="6237" y="5491"/>
                  </a:lnTo>
                  <a:cubicBezTo>
                    <a:pt x="6237" y="5485"/>
                    <a:pt x="6231" y="5485"/>
                    <a:pt x="6225" y="5479"/>
                  </a:cubicBezTo>
                  <a:cubicBezTo>
                    <a:pt x="6159" y="5491"/>
                    <a:pt x="6106" y="5515"/>
                    <a:pt x="6112" y="5599"/>
                  </a:cubicBezTo>
                  <a:cubicBezTo>
                    <a:pt x="6130" y="5825"/>
                    <a:pt x="6064" y="6022"/>
                    <a:pt x="5957" y="6219"/>
                  </a:cubicBezTo>
                  <a:cubicBezTo>
                    <a:pt x="5718" y="6642"/>
                    <a:pt x="5641" y="7119"/>
                    <a:pt x="5569" y="7590"/>
                  </a:cubicBezTo>
                  <a:cubicBezTo>
                    <a:pt x="5545" y="7733"/>
                    <a:pt x="5528" y="7870"/>
                    <a:pt x="5504" y="8061"/>
                  </a:cubicBezTo>
                  <a:cubicBezTo>
                    <a:pt x="5408" y="7900"/>
                    <a:pt x="5343" y="7775"/>
                    <a:pt x="5265" y="7655"/>
                  </a:cubicBezTo>
                  <a:cubicBezTo>
                    <a:pt x="5140" y="7453"/>
                    <a:pt x="5009" y="7250"/>
                    <a:pt x="4884" y="7047"/>
                  </a:cubicBezTo>
                  <a:cubicBezTo>
                    <a:pt x="4848" y="6988"/>
                    <a:pt x="4800" y="6922"/>
                    <a:pt x="4788" y="6857"/>
                  </a:cubicBezTo>
                  <a:cubicBezTo>
                    <a:pt x="4747" y="6612"/>
                    <a:pt x="4711" y="6368"/>
                    <a:pt x="4675" y="6123"/>
                  </a:cubicBezTo>
                  <a:cubicBezTo>
                    <a:pt x="4615" y="5706"/>
                    <a:pt x="4550" y="5294"/>
                    <a:pt x="4490" y="4877"/>
                  </a:cubicBezTo>
                  <a:cubicBezTo>
                    <a:pt x="4472" y="4746"/>
                    <a:pt x="4472" y="4621"/>
                    <a:pt x="4454" y="4490"/>
                  </a:cubicBezTo>
                  <a:cubicBezTo>
                    <a:pt x="4448" y="4454"/>
                    <a:pt x="4407" y="4418"/>
                    <a:pt x="4383" y="4382"/>
                  </a:cubicBezTo>
                  <a:cubicBezTo>
                    <a:pt x="4389" y="4281"/>
                    <a:pt x="4395" y="4180"/>
                    <a:pt x="4407" y="4025"/>
                  </a:cubicBezTo>
                  <a:lnTo>
                    <a:pt x="4407" y="4025"/>
                  </a:lnTo>
                  <a:cubicBezTo>
                    <a:pt x="4502" y="4186"/>
                    <a:pt x="4448" y="4287"/>
                    <a:pt x="4383" y="4382"/>
                  </a:cubicBezTo>
                  <a:cubicBezTo>
                    <a:pt x="4425" y="4376"/>
                    <a:pt x="4460" y="4370"/>
                    <a:pt x="4532" y="4353"/>
                  </a:cubicBezTo>
                  <a:cubicBezTo>
                    <a:pt x="4526" y="4198"/>
                    <a:pt x="4556" y="4025"/>
                    <a:pt x="4502" y="3882"/>
                  </a:cubicBezTo>
                  <a:cubicBezTo>
                    <a:pt x="4425" y="3667"/>
                    <a:pt x="4448" y="3458"/>
                    <a:pt x="4484" y="3244"/>
                  </a:cubicBezTo>
                  <a:cubicBezTo>
                    <a:pt x="4484" y="3220"/>
                    <a:pt x="4490" y="3196"/>
                    <a:pt x="4490" y="3172"/>
                  </a:cubicBezTo>
                  <a:cubicBezTo>
                    <a:pt x="4490" y="2814"/>
                    <a:pt x="4633" y="2486"/>
                    <a:pt x="4723" y="2147"/>
                  </a:cubicBezTo>
                  <a:cubicBezTo>
                    <a:pt x="4752" y="2027"/>
                    <a:pt x="4812" y="1908"/>
                    <a:pt x="4878" y="1801"/>
                  </a:cubicBezTo>
                  <a:cubicBezTo>
                    <a:pt x="4967" y="1658"/>
                    <a:pt x="5045" y="1509"/>
                    <a:pt x="5110" y="1354"/>
                  </a:cubicBezTo>
                  <a:cubicBezTo>
                    <a:pt x="5115" y="1354"/>
                    <a:pt x="5119" y="1354"/>
                    <a:pt x="5123" y="1354"/>
                  </a:cubicBezTo>
                  <a:cubicBezTo>
                    <a:pt x="5250" y="1354"/>
                    <a:pt x="5209" y="1180"/>
                    <a:pt x="5325" y="1169"/>
                  </a:cubicBezTo>
                  <a:cubicBezTo>
                    <a:pt x="5301" y="1133"/>
                    <a:pt x="5277" y="1103"/>
                    <a:pt x="5253" y="1079"/>
                  </a:cubicBezTo>
                  <a:cubicBezTo>
                    <a:pt x="5295" y="1020"/>
                    <a:pt x="5343" y="972"/>
                    <a:pt x="5361" y="912"/>
                  </a:cubicBezTo>
                  <a:cubicBezTo>
                    <a:pt x="5386" y="844"/>
                    <a:pt x="5415" y="818"/>
                    <a:pt x="5452" y="818"/>
                  </a:cubicBezTo>
                  <a:cubicBezTo>
                    <a:pt x="5485" y="818"/>
                    <a:pt x="5524" y="839"/>
                    <a:pt x="5569" y="871"/>
                  </a:cubicBezTo>
                  <a:cubicBezTo>
                    <a:pt x="5533" y="930"/>
                    <a:pt x="5504" y="978"/>
                    <a:pt x="5462" y="1044"/>
                  </a:cubicBezTo>
                  <a:cubicBezTo>
                    <a:pt x="5575" y="1002"/>
                    <a:pt x="5671" y="972"/>
                    <a:pt x="5790" y="930"/>
                  </a:cubicBezTo>
                  <a:cubicBezTo>
                    <a:pt x="5742" y="895"/>
                    <a:pt x="5706" y="865"/>
                    <a:pt x="5665" y="823"/>
                  </a:cubicBezTo>
                  <a:cubicBezTo>
                    <a:pt x="5706" y="775"/>
                    <a:pt x="5748" y="734"/>
                    <a:pt x="5826" y="662"/>
                  </a:cubicBezTo>
                  <a:close/>
                  <a:moveTo>
                    <a:pt x="4957" y="9002"/>
                  </a:moveTo>
                  <a:cubicBezTo>
                    <a:pt x="4958" y="9002"/>
                    <a:pt x="4960" y="9002"/>
                    <a:pt x="4961" y="9003"/>
                  </a:cubicBezTo>
                  <a:cubicBezTo>
                    <a:pt x="5045" y="9033"/>
                    <a:pt x="5080" y="9086"/>
                    <a:pt x="5051" y="9176"/>
                  </a:cubicBezTo>
                  <a:cubicBezTo>
                    <a:pt x="5039" y="9176"/>
                    <a:pt x="5027" y="9177"/>
                    <a:pt x="5017" y="9177"/>
                  </a:cubicBezTo>
                  <a:cubicBezTo>
                    <a:pt x="5007" y="9177"/>
                    <a:pt x="5000" y="9176"/>
                    <a:pt x="4997" y="9170"/>
                  </a:cubicBezTo>
                  <a:cubicBezTo>
                    <a:pt x="4967" y="9128"/>
                    <a:pt x="4937" y="9080"/>
                    <a:pt x="4907" y="9033"/>
                  </a:cubicBezTo>
                  <a:cubicBezTo>
                    <a:pt x="4923" y="9022"/>
                    <a:pt x="4944" y="9002"/>
                    <a:pt x="4957" y="9002"/>
                  </a:cubicBezTo>
                  <a:close/>
                  <a:moveTo>
                    <a:pt x="1837" y="9420"/>
                  </a:moveTo>
                  <a:cubicBezTo>
                    <a:pt x="1855" y="9510"/>
                    <a:pt x="1873" y="9599"/>
                    <a:pt x="1903" y="9736"/>
                  </a:cubicBezTo>
                  <a:cubicBezTo>
                    <a:pt x="1760" y="9641"/>
                    <a:pt x="1700" y="9557"/>
                    <a:pt x="1772" y="9432"/>
                  </a:cubicBezTo>
                  <a:lnTo>
                    <a:pt x="1837" y="9420"/>
                  </a:lnTo>
                  <a:close/>
                  <a:moveTo>
                    <a:pt x="1837" y="10040"/>
                  </a:moveTo>
                  <a:lnTo>
                    <a:pt x="1837" y="10040"/>
                  </a:lnTo>
                  <a:cubicBezTo>
                    <a:pt x="1956" y="10046"/>
                    <a:pt x="2052" y="10088"/>
                    <a:pt x="2117" y="10159"/>
                  </a:cubicBezTo>
                  <a:cubicBezTo>
                    <a:pt x="2058" y="10142"/>
                    <a:pt x="2022" y="10136"/>
                    <a:pt x="1980" y="10118"/>
                  </a:cubicBezTo>
                  <a:cubicBezTo>
                    <a:pt x="1974" y="10165"/>
                    <a:pt x="1974" y="10195"/>
                    <a:pt x="1968" y="10291"/>
                  </a:cubicBezTo>
                  <a:cubicBezTo>
                    <a:pt x="1909" y="10177"/>
                    <a:pt x="1873" y="10118"/>
                    <a:pt x="1837" y="10040"/>
                  </a:cubicBezTo>
                  <a:close/>
                  <a:moveTo>
                    <a:pt x="2189" y="10505"/>
                  </a:moveTo>
                  <a:lnTo>
                    <a:pt x="2189" y="10505"/>
                  </a:lnTo>
                  <a:cubicBezTo>
                    <a:pt x="2284" y="10636"/>
                    <a:pt x="2219" y="10696"/>
                    <a:pt x="2135" y="10774"/>
                  </a:cubicBezTo>
                  <a:cubicBezTo>
                    <a:pt x="2111" y="10732"/>
                    <a:pt x="2070" y="10684"/>
                    <a:pt x="2076" y="10660"/>
                  </a:cubicBezTo>
                  <a:cubicBezTo>
                    <a:pt x="2099" y="10607"/>
                    <a:pt x="2141" y="10565"/>
                    <a:pt x="2189" y="10505"/>
                  </a:cubicBezTo>
                  <a:close/>
                  <a:moveTo>
                    <a:pt x="9939" y="10815"/>
                  </a:moveTo>
                  <a:cubicBezTo>
                    <a:pt x="9951" y="10827"/>
                    <a:pt x="9963" y="10839"/>
                    <a:pt x="9969" y="10851"/>
                  </a:cubicBezTo>
                  <a:cubicBezTo>
                    <a:pt x="9945" y="10875"/>
                    <a:pt x="9915" y="10905"/>
                    <a:pt x="9892" y="10934"/>
                  </a:cubicBezTo>
                  <a:lnTo>
                    <a:pt x="9850" y="10887"/>
                  </a:lnTo>
                  <a:cubicBezTo>
                    <a:pt x="9880" y="10863"/>
                    <a:pt x="9910" y="10839"/>
                    <a:pt x="9939" y="10815"/>
                  </a:cubicBezTo>
                  <a:close/>
                  <a:moveTo>
                    <a:pt x="9665" y="4144"/>
                  </a:moveTo>
                  <a:cubicBezTo>
                    <a:pt x="9683" y="4144"/>
                    <a:pt x="9701" y="4150"/>
                    <a:pt x="9713" y="4156"/>
                  </a:cubicBezTo>
                  <a:cubicBezTo>
                    <a:pt x="9725" y="4233"/>
                    <a:pt x="9737" y="4311"/>
                    <a:pt x="9737" y="4382"/>
                  </a:cubicBezTo>
                  <a:cubicBezTo>
                    <a:pt x="9743" y="5163"/>
                    <a:pt x="9766" y="5938"/>
                    <a:pt x="9749" y="6713"/>
                  </a:cubicBezTo>
                  <a:cubicBezTo>
                    <a:pt x="9743" y="7244"/>
                    <a:pt x="9683" y="7781"/>
                    <a:pt x="9635" y="8311"/>
                  </a:cubicBezTo>
                  <a:cubicBezTo>
                    <a:pt x="9605" y="8639"/>
                    <a:pt x="9546" y="8961"/>
                    <a:pt x="9516" y="9289"/>
                  </a:cubicBezTo>
                  <a:cubicBezTo>
                    <a:pt x="9498" y="9486"/>
                    <a:pt x="9516" y="9682"/>
                    <a:pt x="9510" y="9879"/>
                  </a:cubicBezTo>
                  <a:cubicBezTo>
                    <a:pt x="9504" y="9987"/>
                    <a:pt x="9474" y="10088"/>
                    <a:pt x="9462" y="10195"/>
                  </a:cubicBezTo>
                  <a:cubicBezTo>
                    <a:pt x="9415" y="10595"/>
                    <a:pt x="9373" y="10994"/>
                    <a:pt x="9325" y="11405"/>
                  </a:cubicBezTo>
                  <a:cubicBezTo>
                    <a:pt x="9266" y="11417"/>
                    <a:pt x="9224" y="11423"/>
                    <a:pt x="9176" y="11429"/>
                  </a:cubicBezTo>
                  <a:cubicBezTo>
                    <a:pt x="9182" y="11400"/>
                    <a:pt x="9176" y="11376"/>
                    <a:pt x="9188" y="11364"/>
                  </a:cubicBezTo>
                  <a:cubicBezTo>
                    <a:pt x="9289" y="11221"/>
                    <a:pt x="9206" y="11060"/>
                    <a:pt x="9206" y="10911"/>
                  </a:cubicBezTo>
                  <a:cubicBezTo>
                    <a:pt x="9206" y="10881"/>
                    <a:pt x="9129" y="10851"/>
                    <a:pt x="9075" y="10809"/>
                  </a:cubicBezTo>
                  <a:cubicBezTo>
                    <a:pt x="9087" y="10726"/>
                    <a:pt x="9164" y="10613"/>
                    <a:pt x="9033" y="10547"/>
                  </a:cubicBezTo>
                  <a:cubicBezTo>
                    <a:pt x="9099" y="10350"/>
                    <a:pt x="8938" y="10183"/>
                    <a:pt x="8950" y="9998"/>
                  </a:cubicBezTo>
                  <a:cubicBezTo>
                    <a:pt x="8962" y="9826"/>
                    <a:pt x="8866" y="9700"/>
                    <a:pt x="8819" y="9551"/>
                  </a:cubicBezTo>
                  <a:cubicBezTo>
                    <a:pt x="8795" y="9474"/>
                    <a:pt x="8783" y="9396"/>
                    <a:pt x="8771" y="9319"/>
                  </a:cubicBezTo>
                  <a:cubicBezTo>
                    <a:pt x="8741" y="9140"/>
                    <a:pt x="8711" y="8955"/>
                    <a:pt x="8681" y="8770"/>
                  </a:cubicBezTo>
                  <a:cubicBezTo>
                    <a:pt x="8669" y="8687"/>
                    <a:pt x="8658" y="8591"/>
                    <a:pt x="8669" y="8508"/>
                  </a:cubicBezTo>
                  <a:cubicBezTo>
                    <a:pt x="8741" y="8079"/>
                    <a:pt x="8813" y="7649"/>
                    <a:pt x="8902" y="7226"/>
                  </a:cubicBezTo>
                  <a:cubicBezTo>
                    <a:pt x="8932" y="7089"/>
                    <a:pt x="9027" y="6964"/>
                    <a:pt x="8920" y="6821"/>
                  </a:cubicBezTo>
                  <a:cubicBezTo>
                    <a:pt x="8914" y="6815"/>
                    <a:pt x="8956" y="6779"/>
                    <a:pt x="8968" y="6755"/>
                  </a:cubicBezTo>
                  <a:cubicBezTo>
                    <a:pt x="8979" y="6731"/>
                    <a:pt x="9003" y="6684"/>
                    <a:pt x="8997" y="6672"/>
                  </a:cubicBezTo>
                  <a:cubicBezTo>
                    <a:pt x="8896" y="6564"/>
                    <a:pt x="8979" y="6439"/>
                    <a:pt x="8968" y="6320"/>
                  </a:cubicBezTo>
                  <a:cubicBezTo>
                    <a:pt x="8968" y="6284"/>
                    <a:pt x="8979" y="6242"/>
                    <a:pt x="8997" y="6213"/>
                  </a:cubicBezTo>
                  <a:cubicBezTo>
                    <a:pt x="9123" y="6070"/>
                    <a:pt x="9140" y="5950"/>
                    <a:pt x="9051" y="5748"/>
                  </a:cubicBezTo>
                  <a:cubicBezTo>
                    <a:pt x="9325" y="5545"/>
                    <a:pt x="9278" y="5199"/>
                    <a:pt x="9391" y="4919"/>
                  </a:cubicBezTo>
                  <a:cubicBezTo>
                    <a:pt x="9474" y="4716"/>
                    <a:pt x="9492" y="4490"/>
                    <a:pt x="9552" y="4275"/>
                  </a:cubicBezTo>
                  <a:cubicBezTo>
                    <a:pt x="9570" y="4227"/>
                    <a:pt x="9623" y="4186"/>
                    <a:pt x="9665" y="4144"/>
                  </a:cubicBezTo>
                  <a:close/>
                  <a:moveTo>
                    <a:pt x="7173" y="11423"/>
                  </a:moveTo>
                  <a:cubicBezTo>
                    <a:pt x="7185" y="11477"/>
                    <a:pt x="7203" y="11531"/>
                    <a:pt x="7215" y="11578"/>
                  </a:cubicBezTo>
                  <a:lnTo>
                    <a:pt x="7173" y="11596"/>
                  </a:lnTo>
                  <a:cubicBezTo>
                    <a:pt x="7155" y="11543"/>
                    <a:pt x="7137" y="11495"/>
                    <a:pt x="7119" y="11441"/>
                  </a:cubicBezTo>
                  <a:cubicBezTo>
                    <a:pt x="7137" y="11435"/>
                    <a:pt x="7155" y="11429"/>
                    <a:pt x="7173" y="11423"/>
                  </a:cubicBezTo>
                  <a:close/>
                  <a:moveTo>
                    <a:pt x="6824" y="6165"/>
                  </a:moveTo>
                  <a:cubicBezTo>
                    <a:pt x="6963" y="6165"/>
                    <a:pt x="7066" y="6223"/>
                    <a:pt x="7072" y="6320"/>
                  </a:cubicBezTo>
                  <a:cubicBezTo>
                    <a:pt x="7077" y="6399"/>
                    <a:pt x="7040" y="6446"/>
                    <a:pt x="6966" y="6446"/>
                  </a:cubicBezTo>
                  <a:cubicBezTo>
                    <a:pt x="6962" y="6446"/>
                    <a:pt x="6957" y="6445"/>
                    <a:pt x="6952" y="6445"/>
                  </a:cubicBezTo>
                  <a:cubicBezTo>
                    <a:pt x="6946" y="6445"/>
                    <a:pt x="6946" y="6451"/>
                    <a:pt x="6946" y="6451"/>
                  </a:cubicBezTo>
                  <a:lnTo>
                    <a:pt x="6940" y="6451"/>
                  </a:lnTo>
                  <a:cubicBezTo>
                    <a:pt x="6917" y="6469"/>
                    <a:pt x="6893" y="6493"/>
                    <a:pt x="6863" y="6523"/>
                  </a:cubicBezTo>
                  <a:cubicBezTo>
                    <a:pt x="6935" y="6612"/>
                    <a:pt x="7012" y="6702"/>
                    <a:pt x="7096" y="6791"/>
                  </a:cubicBezTo>
                  <a:cubicBezTo>
                    <a:pt x="7227" y="6928"/>
                    <a:pt x="7334" y="7059"/>
                    <a:pt x="7340" y="7274"/>
                  </a:cubicBezTo>
                  <a:cubicBezTo>
                    <a:pt x="7346" y="7429"/>
                    <a:pt x="7411" y="7596"/>
                    <a:pt x="7495" y="7727"/>
                  </a:cubicBezTo>
                  <a:cubicBezTo>
                    <a:pt x="7620" y="7930"/>
                    <a:pt x="7626" y="8156"/>
                    <a:pt x="7656" y="8383"/>
                  </a:cubicBezTo>
                  <a:cubicBezTo>
                    <a:pt x="7686" y="8603"/>
                    <a:pt x="7674" y="8830"/>
                    <a:pt x="7680" y="9056"/>
                  </a:cubicBezTo>
                  <a:cubicBezTo>
                    <a:pt x="7692" y="9891"/>
                    <a:pt x="7704" y="10726"/>
                    <a:pt x="7710" y="11560"/>
                  </a:cubicBezTo>
                  <a:cubicBezTo>
                    <a:pt x="7710" y="11787"/>
                    <a:pt x="7668" y="12014"/>
                    <a:pt x="7656" y="12240"/>
                  </a:cubicBezTo>
                  <a:cubicBezTo>
                    <a:pt x="7650" y="12347"/>
                    <a:pt x="7656" y="12455"/>
                    <a:pt x="7656" y="12574"/>
                  </a:cubicBezTo>
                  <a:cubicBezTo>
                    <a:pt x="7471" y="12371"/>
                    <a:pt x="7388" y="12121"/>
                    <a:pt x="7394" y="11882"/>
                  </a:cubicBezTo>
                  <a:cubicBezTo>
                    <a:pt x="7394" y="11799"/>
                    <a:pt x="7370" y="11704"/>
                    <a:pt x="7334" y="11626"/>
                  </a:cubicBezTo>
                  <a:cubicBezTo>
                    <a:pt x="7245" y="11417"/>
                    <a:pt x="7107" y="11227"/>
                    <a:pt x="7048" y="11012"/>
                  </a:cubicBezTo>
                  <a:cubicBezTo>
                    <a:pt x="6988" y="10803"/>
                    <a:pt x="6845" y="10613"/>
                    <a:pt x="6899" y="10356"/>
                  </a:cubicBezTo>
                  <a:cubicBezTo>
                    <a:pt x="6929" y="10183"/>
                    <a:pt x="6845" y="9981"/>
                    <a:pt x="6803" y="9796"/>
                  </a:cubicBezTo>
                  <a:cubicBezTo>
                    <a:pt x="6774" y="9677"/>
                    <a:pt x="6726" y="9575"/>
                    <a:pt x="6785" y="9432"/>
                  </a:cubicBezTo>
                  <a:cubicBezTo>
                    <a:pt x="6857" y="9289"/>
                    <a:pt x="6833" y="9116"/>
                    <a:pt x="6666" y="9009"/>
                  </a:cubicBezTo>
                  <a:cubicBezTo>
                    <a:pt x="6726" y="8836"/>
                    <a:pt x="6768" y="8669"/>
                    <a:pt x="6684" y="8508"/>
                  </a:cubicBezTo>
                  <a:cubicBezTo>
                    <a:pt x="6666" y="8484"/>
                    <a:pt x="6666" y="8442"/>
                    <a:pt x="6666" y="8413"/>
                  </a:cubicBezTo>
                  <a:cubicBezTo>
                    <a:pt x="6702" y="8162"/>
                    <a:pt x="6619" y="7918"/>
                    <a:pt x="6607" y="7673"/>
                  </a:cubicBezTo>
                  <a:cubicBezTo>
                    <a:pt x="6601" y="7530"/>
                    <a:pt x="6565" y="7381"/>
                    <a:pt x="6636" y="7238"/>
                  </a:cubicBezTo>
                  <a:cubicBezTo>
                    <a:pt x="6642" y="7214"/>
                    <a:pt x="6630" y="7184"/>
                    <a:pt x="6625" y="7155"/>
                  </a:cubicBezTo>
                  <a:cubicBezTo>
                    <a:pt x="6619" y="7119"/>
                    <a:pt x="6583" y="7065"/>
                    <a:pt x="6595" y="7047"/>
                  </a:cubicBezTo>
                  <a:cubicBezTo>
                    <a:pt x="6738" y="6845"/>
                    <a:pt x="6607" y="6636"/>
                    <a:pt x="6636" y="6433"/>
                  </a:cubicBezTo>
                  <a:cubicBezTo>
                    <a:pt x="6642" y="6409"/>
                    <a:pt x="6648" y="6386"/>
                    <a:pt x="6666" y="6332"/>
                  </a:cubicBezTo>
                  <a:cubicBezTo>
                    <a:pt x="6762" y="6374"/>
                    <a:pt x="6851" y="6409"/>
                    <a:pt x="6940" y="6451"/>
                  </a:cubicBezTo>
                  <a:lnTo>
                    <a:pt x="6940" y="6445"/>
                  </a:lnTo>
                  <a:lnTo>
                    <a:pt x="6952" y="6445"/>
                  </a:lnTo>
                  <a:cubicBezTo>
                    <a:pt x="7024" y="6296"/>
                    <a:pt x="6827" y="6272"/>
                    <a:pt x="6803" y="6165"/>
                  </a:cubicBezTo>
                  <a:cubicBezTo>
                    <a:pt x="6810" y="6165"/>
                    <a:pt x="6817" y="6165"/>
                    <a:pt x="6824" y="6165"/>
                  </a:cubicBezTo>
                  <a:close/>
                  <a:moveTo>
                    <a:pt x="3345" y="12962"/>
                  </a:moveTo>
                  <a:cubicBezTo>
                    <a:pt x="3351" y="13003"/>
                    <a:pt x="3357" y="13045"/>
                    <a:pt x="3369" y="13111"/>
                  </a:cubicBezTo>
                  <a:cubicBezTo>
                    <a:pt x="3322" y="13069"/>
                    <a:pt x="3310" y="13015"/>
                    <a:pt x="3345" y="12962"/>
                  </a:cubicBezTo>
                  <a:close/>
                  <a:moveTo>
                    <a:pt x="8908" y="12663"/>
                  </a:moveTo>
                  <a:lnTo>
                    <a:pt x="8908" y="12663"/>
                  </a:lnTo>
                  <a:cubicBezTo>
                    <a:pt x="9015" y="12908"/>
                    <a:pt x="9129" y="13164"/>
                    <a:pt x="8985" y="13433"/>
                  </a:cubicBezTo>
                  <a:cubicBezTo>
                    <a:pt x="8991" y="13170"/>
                    <a:pt x="8801" y="12932"/>
                    <a:pt x="8908" y="12663"/>
                  </a:cubicBezTo>
                  <a:close/>
                  <a:moveTo>
                    <a:pt x="3518" y="13671"/>
                  </a:moveTo>
                  <a:cubicBezTo>
                    <a:pt x="3536" y="13719"/>
                    <a:pt x="3554" y="13760"/>
                    <a:pt x="3572" y="13808"/>
                  </a:cubicBezTo>
                  <a:cubicBezTo>
                    <a:pt x="3548" y="13814"/>
                    <a:pt x="3524" y="13826"/>
                    <a:pt x="3500" y="13838"/>
                  </a:cubicBezTo>
                  <a:lnTo>
                    <a:pt x="3500" y="13832"/>
                  </a:lnTo>
                  <a:cubicBezTo>
                    <a:pt x="3489" y="13784"/>
                    <a:pt x="3477" y="13737"/>
                    <a:pt x="3465" y="13695"/>
                  </a:cubicBezTo>
                  <a:cubicBezTo>
                    <a:pt x="3483" y="13689"/>
                    <a:pt x="3500" y="13677"/>
                    <a:pt x="3518" y="13671"/>
                  </a:cubicBezTo>
                  <a:close/>
                  <a:moveTo>
                    <a:pt x="8282" y="13939"/>
                  </a:moveTo>
                  <a:cubicBezTo>
                    <a:pt x="8300" y="13993"/>
                    <a:pt x="8318" y="14047"/>
                    <a:pt x="8330" y="14100"/>
                  </a:cubicBezTo>
                  <a:cubicBezTo>
                    <a:pt x="8318" y="14106"/>
                    <a:pt x="8300" y="14112"/>
                    <a:pt x="8282" y="14118"/>
                  </a:cubicBezTo>
                  <a:lnTo>
                    <a:pt x="8282" y="14112"/>
                  </a:lnTo>
                  <a:cubicBezTo>
                    <a:pt x="8270" y="14059"/>
                    <a:pt x="8252" y="14005"/>
                    <a:pt x="8240" y="13951"/>
                  </a:cubicBezTo>
                  <a:cubicBezTo>
                    <a:pt x="8252" y="13945"/>
                    <a:pt x="8270" y="13939"/>
                    <a:pt x="8282" y="13939"/>
                  </a:cubicBezTo>
                  <a:close/>
                  <a:moveTo>
                    <a:pt x="10428" y="2987"/>
                  </a:moveTo>
                  <a:cubicBezTo>
                    <a:pt x="10434" y="2987"/>
                    <a:pt x="10452" y="2999"/>
                    <a:pt x="10470" y="2999"/>
                  </a:cubicBezTo>
                  <a:cubicBezTo>
                    <a:pt x="10673" y="3011"/>
                    <a:pt x="10661" y="3017"/>
                    <a:pt x="10744" y="3202"/>
                  </a:cubicBezTo>
                  <a:cubicBezTo>
                    <a:pt x="11001" y="3762"/>
                    <a:pt x="11054" y="4364"/>
                    <a:pt x="11102" y="4967"/>
                  </a:cubicBezTo>
                  <a:cubicBezTo>
                    <a:pt x="11162" y="5819"/>
                    <a:pt x="11126" y="6666"/>
                    <a:pt x="11120" y="7518"/>
                  </a:cubicBezTo>
                  <a:cubicBezTo>
                    <a:pt x="11114" y="8037"/>
                    <a:pt x="11066" y="8550"/>
                    <a:pt x="11042" y="9068"/>
                  </a:cubicBezTo>
                  <a:cubicBezTo>
                    <a:pt x="11024" y="9522"/>
                    <a:pt x="11048" y="9975"/>
                    <a:pt x="11001" y="10422"/>
                  </a:cubicBezTo>
                  <a:cubicBezTo>
                    <a:pt x="10953" y="10863"/>
                    <a:pt x="10947" y="11310"/>
                    <a:pt x="10834" y="11745"/>
                  </a:cubicBezTo>
                  <a:cubicBezTo>
                    <a:pt x="10744" y="12115"/>
                    <a:pt x="10679" y="12491"/>
                    <a:pt x="10601" y="12866"/>
                  </a:cubicBezTo>
                  <a:cubicBezTo>
                    <a:pt x="10536" y="13200"/>
                    <a:pt x="10464" y="13540"/>
                    <a:pt x="10422" y="13880"/>
                  </a:cubicBezTo>
                  <a:cubicBezTo>
                    <a:pt x="10410" y="14011"/>
                    <a:pt x="10375" y="14112"/>
                    <a:pt x="10321" y="14220"/>
                  </a:cubicBezTo>
                  <a:cubicBezTo>
                    <a:pt x="10291" y="14279"/>
                    <a:pt x="10285" y="14345"/>
                    <a:pt x="10273" y="14410"/>
                  </a:cubicBezTo>
                  <a:cubicBezTo>
                    <a:pt x="10237" y="14625"/>
                    <a:pt x="10220" y="14667"/>
                    <a:pt x="10047" y="14875"/>
                  </a:cubicBezTo>
                  <a:cubicBezTo>
                    <a:pt x="9945" y="14601"/>
                    <a:pt x="9904" y="14339"/>
                    <a:pt x="9910" y="14070"/>
                  </a:cubicBezTo>
                  <a:cubicBezTo>
                    <a:pt x="9910" y="14053"/>
                    <a:pt x="9921" y="14035"/>
                    <a:pt x="9910" y="14023"/>
                  </a:cubicBezTo>
                  <a:cubicBezTo>
                    <a:pt x="9677" y="13790"/>
                    <a:pt x="9844" y="13522"/>
                    <a:pt x="9868" y="13272"/>
                  </a:cubicBezTo>
                  <a:cubicBezTo>
                    <a:pt x="9910" y="12789"/>
                    <a:pt x="9993" y="12306"/>
                    <a:pt x="10017" y="11823"/>
                  </a:cubicBezTo>
                  <a:cubicBezTo>
                    <a:pt x="10035" y="11346"/>
                    <a:pt x="10082" y="10875"/>
                    <a:pt x="10124" y="10404"/>
                  </a:cubicBezTo>
                  <a:cubicBezTo>
                    <a:pt x="10166" y="9945"/>
                    <a:pt x="10184" y="9480"/>
                    <a:pt x="10226" y="9027"/>
                  </a:cubicBezTo>
                  <a:cubicBezTo>
                    <a:pt x="10261" y="8639"/>
                    <a:pt x="10327" y="8252"/>
                    <a:pt x="10369" y="7864"/>
                  </a:cubicBezTo>
                  <a:cubicBezTo>
                    <a:pt x="10375" y="7769"/>
                    <a:pt x="10345" y="7661"/>
                    <a:pt x="10303" y="7512"/>
                  </a:cubicBezTo>
                  <a:cubicBezTo>
                    <a:pt x="10279" y="7554"/>
                    <a:pt x="10255" y="7590"/>
                    <a:pt x="10231" y="7632"/>
                  </a:cubicBezTo>
                  <a:cubicBezTo>
                    <a:pt x="10243" y="7471"/>
                    <a:pt x="10202" y="7333"/>
                    <a:pt x="10345" y="7220"/>
                  </a:cubicBezTo>
                  <a:cubicBezTo>
                    <a:pt x="10422" y="7155"/>
                    <a:pt x="10416" y="6964"/>
                    <a:pt x="10428" y="6833"/>
                  </a:cubicBezTo>
                  <a:cubicBezTo>
                    <a:pt x="10446" y="6570"/>
                    <a:pt x="10416" y="6296"/>
                    <a:pt x="10470" y="6040"/>
                  </a:cubicBezTo>
                  <a:cubicBezTo>
                    <a:pt x="10512" y="5825"/>
                    <a:pt x="10386" y="5640"/>
                    <a:pt x="10416" y="5432"/>
                  </a:cubicBezTo>
                  <a:cubicBezTo>
                    <a:pt x="10416" y="5414"/>
                    <a:pt x="10398" y="5384"/>
                    <a:pt x="10404" y="5366"/>
                  </a:cubicBezTo>
                  <a:cubicBezTo>
                    <a:pt x="10422" y="5157"/>
                    <a:pt x="10386" y="4955"/>
                    <a:pt x="10333" y="4752"/>
                  </a:cubicBezTo>
                  <a:cubicBezTo>
                    <a:pt x="10315" y="4686"/>
                    <a:pt x="10291" y="4597"/>
                    <a:pt x="10375" y="4508"/>
                  </a:cubicBezTo>
                  <a:cubicBezTo>
                    <a:pt x="10458" y="4430"/>
                    <a:pt x="10410" y="4108"/>
                    <a:pt x="10345" y="3995"/>
                  </a:cubicBezTo>
                  <a:cubicBezTo>
                    <a:pt x="10583" y="3679"/>
                    <a:pt x="10339" y="3327"/>
                    <a:pt x="10428" y="2987"/>
                  </a:cubicBezTo>
                  <a:close/>
                  <a:moveTo>
                    <a:pt x="3292" y="9969"/>
                  </a:moveTo>
                  <a:cubicBezTo>
                    <a:pt x="3322" y="10052"/>
                    <a:pt x="3334" y="10153"/>
                    <a:pt x="3387" y="10219"/>
                  </a:cubicBezTo>
                  <a:cubicBezTo>
                    <a:pt x="3459" y="10320"/>
                    <a:pt x="3483" y="10422"/>
                    <a:pt x="3489" y="10547"/>
                  </a:cubicBezTo>
                  <a:cubicBezTo>
                    <a:pt x="3489" y="10597"/>
                    <a:pt x="3484" y="10684"/>
                    <a:pt x="3562" y="10684"/>
                  </a:cubicBezTo>
                  <a:cubicBezTo>
                    <a:pt x="3578" y="10684"/>
                    <a:pt x="3597" y="10680"/>
                    <a:pt x="3620" y="10672"/>
                  </a:cubicBezTo>
                  <a:cubicBezTo>
                    <a:pt x="3620" y="10672"/>
                    <a:pt x="3621" y="10672"/>
                    <a:pt x="3621" y="10672"/>
                  </a:cubicBezTo>
                  <a:cubicBezTo>
                    <a:pt x="3635" y="10672"/>
                    <a:pt x="3680" y="10757"/>
                    <a:pt x="3709" y="10803"/>
                  </a:cubicBezTo>
                  <a:cubicBezTo>
                    <a:pt x="3805" y="10952"/>
                    <a:pt x="3894" y="11107"/>
                    <a:pt x="3983" y="11256"/>
                  </a:cubicBezTo>
                  <a:cubicBezTo>
                    <a:pt x="4007" y="11292"/>
                    <a:pt x="4025" y="11328"/>
                    <a:pt x="4043" y="11364"/>
                  </a:cubicBezTo>
                  <a:cubicBezTo>
                    <a:pt x="4150" y="11686"/>
                    <a:pt x="4252" y="12008"/>
                    <a:pt x="4252" y="12353"/>
                  </a:cubicBezTo>
                  <a:cubicBezTo>
                    <a:pt x="4311" y="12592"/>
                    <a:pt x="4377" y="12830"/>
                    <a:pt x="4442" y="13069"/>
                  </a:cubicBezTo>
                  <a:cubicBezTo>
                    <a:pt x="4472" y="13158"/>
                    <a:pt x="4550" y="13194"/>
                    <a:pt x="4627" y="13206"/>
                  </a:cubicBezTo>
                  <a:cubicBezTo>
                    <a:pt x="4651" y="13194"/>
                    <a:pt x="4675" y="13176"/>
                    <a:pt x="4693" y="13158"/>
                  </a:cubicBezTo>
                  <a:cubicBezTo>
                    <a:pt x="4657" y="13140"/>
                    <a:pt x="4627" y="13117"/>
                    <a:pt x="4580" y="13087"/>
                  </a:cubicBezTo>
                  <a:cubicBezTo>
                    <a:pt x="4699" y="13075"/>
                    <a:pt x="4782" y="13069"/>
                    <a:pt x="4896" y="13057"/>
                  </a:cubicBezTo>
                  <a:cubicBezTo>
                    <a:pt x="4949" y="13194"/>
                    <a:pt x="5003" y="13331"/>
                    <a:pt x="5057" y="13474"/>
                  </a:cubicBezTo>
                  <a:cubicBezTo>
                    <a:pt x="5241" y="13939"/>
                    <a:pt x="5426" y="14404"/>
                    <a:pt x="5605" y="14869"/>
                  </a:cubicBezTo>
                  <a:cubicBezTo>
                    <a:pt x="5641" y="14959"/>
                    <a:pt x="5665" y="15054"/>
                    <a:pt x="5694" y="15144"/>
                  </a:cubicBezTo>
                  <a:lnTo>
                    <a:pt x="5688" y="15132"/>
                  </a:lnTo>
                  <a:lnTo>
                    <a:pt x="5683" y="15138"/>
                  </a:lnTo>
                  <a:cubicBezTo>
                    <a:pt x="5683" y="15138"/>
                    <a:pt x="5688" y="15138"/>
                    <a:pt x="5688" y="15144"/>
                  </a:cubicBezTo>
                  <a:cubicBezTo>
                    <a:pt x="5802" y="15448"/>
                    <a:pt x="5909" y="15746"/>
                    <a:pt x="6022" y="16050"/>
                  </a:cubicBezTo>
                  <a:cubicBezTo>
                    <a:pt x="6016" y="16056"/>
                    <a:pt x="6010" y="16062"/>
                    <a:pt x="6004" y="16068"/>
                  </a:cubicBezTo>
                  <a:cubicBezTo>
                    <a:pt x="5933" y="15966"/>
                    <a:pt x="5861" y="15871"/>
                    <a:pt x="5802" y="15770"/>
                  </a:cubicBezTo>
                  <a:cubicBezTo>
                    <a:pt x="5462" y="15173"/>
                    <a:pt x="5104" y="14589"/>
                    <a:pt x="4782" y="13981"/>
                  </a:cubicBezTo>
                  <a:cubicBezTo>
                    <a:pt x="4562" y="13570"/>
                    <a:pt x="4383" y="13134"/>
                    <a:pt x="4198" y="12711"/>
                  </a:cubicBezTo>
                  <a:cubicBezTo>
                    <a:pt x="3971" y="12192"/>
                    <a:pt x="3757" y="11674"/>
                    <a:pt x="3542" y="11155"/>
                  </a:cubicBezTo>
                  <a:cubicBezTo>
                    <a:pt x="3483" y="11006"/>
                    <a:pt x="3447" y="10845"/>
                    <a:pt x="3399" y="10690"/>
                  </a:cubicBezTo>
                  <a:cubicBezTo>
                    <a:pt x="3351" y="10541"/>
                    <a:pt x="3298" y="10386"/>
                    <a:pt x="3256" y="10237"/>
                  </a:cubicBezTo>
                  <a:cubicBezTo>
                    <a:pt x="3238" y="10153"/>
                    <a:pt x="3238" y="10070"/>
                    <a:pt x="3232" y="9981"/>
                  </a:cubicBezTo>
                  <a:cubicBezTo>
                    <a:pt x="3256" y="9981"/>
                    <a:pt x="3274" y="9975"/>
                    <a:pt x="3292" y="9969"/>
                  </a:cubicBezTo>
                  <a:close/>
                  <a:moveTo>
                    <a:pt x="9462" y="15150"/>
                  </a:moveTo>
                  <a:cubicBezTo>
                    <a:pt x="9540" y="15489"/>
                    <a:pt x="9611" y="15799"/>
                    <a:pt x="9671" y="16109"/>
                  </a:cubicBezTo>
                  <a:cubicBezTo>
                    <a:pt x="9683" y="16187"/>
                    <a:pt x="9635" y="16282"/>
                    <a:pt x="9611" y="16366"/>
                  </a:cubicBezTo>
                  <a:cubicBezTo>
                    <a:pt x="9600" y="16419"/>
                    <a:pt x="9564" y="16467"/>
                    <a:pt x="9558" y="16521"/>
                  </a:cubicBezTo>
                  <a:cubicBezTo>
                    <a:pt x="9552" y="16668"/>
                    <a:pt x="9482" y="16775"/>
                    <a:pt x="9353" y="16864"/>
                  </a:cubicBezTo>
                  <a:lnTo>
                    <a:pt x="9353" y="16864"/>
                  </a:lnTo>
                  <a:cubicBezTo>
                    <a:pt x="9206" y="16644"/>
                    <a:pt x="9158" y="16401"/>
                    <a:pt x="9123" y="16151"/>
                  </a:cubicBezTo>
                  <a:cubicBezTo>
                    <a:pt x="9063" y="16044"/>
                    <a:pt x="8997" y="15948"/>
                    <a:pt x="8950" y="15835"/>
                  </a:cubicBezTo>
                  <a:cubicBezTo>
                    <a:pt x="8914" y="15752"/>
                    <a:pt x="8914" y="15656"/>
                    <a:pt x="8896" y="15543"/>
                  </a:cubicBezTo>
                  <a:lnTo>
                    <a:pt x="8896" y="15543"/>
                  </a:lnTo>
                  <a:cubicBezTo>
                    <a:pt x="8956" y="15567"/>
                    <a:pt x="8985" y="15579"/>
                    <a:pt x="9027" y="15597"/>
                  </a:cubicBezTo>
                  <a:cubicBezTo>
                    <a:pt x="9063" y="15537"/>
                    <a:pt x="9099" y="15477"/>
                    <a:pt x="9140" y="15406"/>
                  </a:cubicBezTo>
                  <a:cubicBezTo>
                    <a:pt x="9158" y="15436"/>
                    <a:pt x="9176" y="15460"/>
                    <a:pt x="9206" y="15495"/>
                  </a:cubicBezTo>
                  <a:cubicBezTo>
                    <a:pt x="9284" y="15388"/>
                    <a:pt x="9361" y="15287"/>
                    <a:pt x="9462" y="15150"/>
                  </a:cubicBezTo>
                  <a:close/>
                  <a:moveTo>
                    <a:pt x="9730" y="17170"/>
                  </a:moveTo>
                  <a:cubicBezTo>
                    <a:pt x="9754" y="17170"/>
                    <a:pt x="9782" y="17176"/>
                    <a:pt x="9814" y="17189"/>
                  </a:cubicBezTo>
                  <a:cubicBezTo>
                    <a:pt x="9737" y="17236"/>
                    <a:pt x="9683" y="17266"/>
                    <a:pt x="9623" y="17302"/>
                  </a:cubicBezTo>
                  <a:cubicBezTo>
                    <a:pt x="9632" y="17218"/>
                    <a:pt x="9664" y="17170"/>
                    <a:pt x="9730" y="17170"/>
                  </a:cubicBezTo>
                  <a:close/>
                  <a:moveTo>
                    <a:pt x="9510" y="18160"/>
                  </a:moveTo>
                  <a:cubicBezTo>
                    <a:pt x="9534" y="18166"/>
                    <a:pt x="9552" y="18190"/>
                    <a:pt x="9576" y="18202"/>
                  </a:cubicBezTo>
                  <a:cubicBezTo>
                    <a:pt x="9582" y="18220"/>
                    <a:pt x="9582" y="18232"/>
                    <a:pt x="9588" y="18250"/>
                  </a:cubicBezTo>
                  <a:cubicBezTo>
                    <a:pt x="9572" y="18250"/>
                    <a:pt x="9553" y="18255"/>
                    <a:pt x="9537" y="18255"/>
                  </a:cubicBezTo>
                  <a:cubicBezTo>
                    <a:pt x="9529" y="18255"/>
                    <a:pt x="9522" y="18254"/>
                    <a:pt x="9516" y="18250"/>
                  </a:cubicBezTo>
                  <a:cubicBezTo>
                    <a:pt x="9492" y="18244"/>
                    <a:pt x="9474" y="18220"/>
                    <a:pt x="9456" y="18202"/>
                  </a:cubicBezTo>
                  <a:cubicBezTo>
                    <a:pt x="9474" y="18184"/>
                    <a:pt x="9492" y="18160"/>
                    <a:pt x="9510" y="18160"/>
                  </a:cubicBezTo>
                  <a:close/>
                  <a:moveTo>
                    <a:pt x="9832" y="17320"/>
                  </a:moveTo>
                  <a:cubicBezTo>
                    <a:pt x="9898" y="17510"/>
                    <a:pt x="9904" y="17713"/>
                    <a:pt x="9886" y="17910"/>
                  </a:cubicBezTo>
                  <a:cubicBezTo>
                    <a:pt x="9886" y="17934"/>
                    <a:pt x="9838" y="17952"/>
                    <a:pt x="9808" y="17976"/>
                  </a:cubicBezTo>
                  <a:cubicBezTo>
                    <a:pt x="9808" y="17976"/>
                    <a:pt x="9808" y="17976"/>
                    <a:pt x="9808" y="17981"/>
                  </a:cubicBezTo>
                  <a:cubicBezTo>
                    <a:pt x="9832" y="18029"/>
                    <a:pt x="9850" y="18077"/>
                    <a:pt x="9868" y="18113"/>
                  </a:cubicBezTo>
                  <a:cubicBezTo>
                    <a:pt x="9826" y="18166"/>
                    <a:pt x="9784" y="18214"/>
                    <a:pt x="9731" y="18280"/>
                  </a:cubicBezTo>
                  <a:cubicBezTo>
                    <a:pt x="9671" y="18208"/>
                    <a:pt x="9611" y="18136"/>
                    <a:pt x="9552" y="18059"/>
                  </a:cubicBezTo>
                  <a:cubicBezTo>
                    <a:pt x="9653" y="18029"/>
                    <a:pt x="9731" y="18005"/>
                    <a:pt x="9808" y="17981"/>
                  </a:cubicBezTo>
                  <a:cubicBezTo>
                    <a:pt x="9582" y="17892"/>
                    <a:pt x="9492" y="17725"/>
                    <a:pt x="9540" y="17481"/>
                  </a:cubicBezTo>
                  <a:cubicBezTo>
                    <a:pt x="9546" y="17457"/>
                    <a:pt x="9558" y="17433"/>
                    <a:pt x="9570" y="17403"/>
                  </a:cubicBezTo>
                  <a:cubicBezTo>
                    <a:pt x="9647" y="17379"/>
                    <a:pt x="9731" y="17350"/>
                    <a:pt x="9832" y="17320"/>
                  </a:cubicBezTo>
                  <a:close/>
                  <a:moveTo>
                    <a:pt x="9236" y="0"/>
                  </a:moveTo>
                  <a:cubicBezTo>
                    <a:pt x="9194" y="78"/>
                    <a:pt x="9170" y="185"/>
                    <a:pt x="9111" y="209"/>
                  </a:cubicBezTo>
                  <a:cubicBezTo>
                    <a:pt x="9089" y="216"/>
                    <a:pt x="9066" y="220"/>
                    <a:pt x="9044" y="220"/>
                  </a:cubicBezTo>
                  <a:cubicBezTo>
                    <a:pt x="8971" y="220"/>
                    <a:pt x="8903" y="179"/>
                    <a:pt x="8866" y="78"/>
                  </a:cubicBezTo>
                  <a:cubicBezTo>
                    <a:pt x="8854" y="53"/>
                    <a:pt x="8781" y="34"/>
                    <a:pt x="8716" y="34"/>
                  </a:cubicBezTo>
                  <a:cubicBezTo>
                    <a:pt x="8686" y="34"/>
                    <a:pt x="8659" y="39"/>
                    <a:pt x="8640" y="48"/>
                  </a:cubicBezTo>
                  <a:cubicBezTo>
                    <a:pt x="8467" y="120"/>
                    <a:pt x="8288" y="185"/>
                    <a:pt x="8175" y="358"/>
                  </a:cubicBezTo>
                  <a:cubicBezTo>
                    <a:pt x="8115" y="453"/>
                    <a:pt x="8008" y="519"/>
                    <a:pt x="7912" y="591"/>
                  </a:cubicBezTo>
                  <a:cubicBezTo>
                    <a:pt x="7882" y="614"/>
                    <a:pt x="7811" y="602"/>
                    <a:pt x="7805" y="626"/>
                  </a:cubicBezTo>
                  <a:cubicBezTo>
                    <a:pt x="7716" y="859"/>
                    <a:pt x="7423" y="924"/>
                    <a:pt x="7364" y="1175"/>
                  </a:cubicBezTo>
                  <a:cubicBezTo>
                    <a:pt x="7209" y="972"/>
                    <a:pt x="7066" y="775"/>
                    <a:pt x="6917" y="591"/>
                  </a:cubicBezTo>
                  <a:cubicBezTo>
                    <a:pt x="6881" y="549"/>
                    <a:pt x="6809" y="531"/>
                    <a:pt x="6750" y="513"/>
                  </a:cubicBezTo>
                  <a:cubicBezTo>
                    <a:pt x="6722" y="501"/>
                    <a:pt x="6690" y="482"/>
                    <a:pt x="6661" y="482"/>
                  </a:cubicBezTo>
                  <a:cubicBezTo>
                    <a:pt x="6634" y="482"/>
                    <a:pt x="6609" y="499"/>
                    <a:pt x="6595" y="555"/>
                  </a:cubicBezTo>
                  <a:cubicBezTo>
                    <a:pt x="6666" y="644"/>
                    <a:pt x="6839" y="638"/>
                    <a:pt x="6869" y="811"/>
                  </a:cubicBezTo>
                  <a:cubicBezTo>
                    <a:pt x="6803" y="781"/>
                    <a:pt x="6762" y="763"/>
                    <a:pt x="6720" y="746"/>
                  </a:cubicBezTo>
                  <a:cubicBezTo>
                    <a:pt x="6720" y="746"/>
                    <a:pt x="6720" y="746"/>
                    <a:pt x="6720" y="746"/>
                  </a:cubicBezTo>
                  <a:lnTo>
                    <a:pt x="6720" y="746"/>
                  </a:lnTo>
                  <a:cubicBezTo>
                    <a:pt x="6695" y="754"/>
                    <a:pt x="6672" y="757"/>
                    <a:pt x="6651" y="757"/>
                  </a:cubicBezTo>
                  <a:cubicBezTo>
                    <a:pt x="6501" y="757"/>
                    <a:pt x="6420" y="580"/>
                    <a:pt x="6285" y="549"/>
                  </a:cubicBezTo>
                  <a:cubicBezTo>
                    <a:pt x="6267" y="596"/>
                    <a:pt x="6255" y="638"/>
                    <a:pt x="6249" y="674"/>
                  </a:cubicBezTo>
                  <a:cubicBezTo>
                    <a:pt x="6237" y="716"/>
                    <a:pt x="6237" y="757"/>
                    <a:pt x="6231" y="853"/>
                  </a:cubicBezTo>
                  <a:cubicBezTo>
                    <a:pt x="6154" y="757"/>
                    <a:pt x="6118" y="692"/>
                    <a:pt x="6064" y="662"/>
                  </a:cubicBezTo>
                  <a:cubicBezTo>
                    <a:pt x="5987" y="614"/>
                    <a:pt x="5891" y="602"/>
                    <a:pt x="5933" y="477"/>
                  </a:cubicBezTo>
                  <a:cubicBezTo>
                    <a:pt x="5939" y="465"/>
                    <a:pt x="5879" y="412"/>
                    <a:pt x="5855" y="412"/>
                  </a:cubicBezTo>
                  <a:cubicBezTo>
                    <a:pt x="5790" y="418"/>
                    <a:pt x="5730" y="447"/>
                    <a:pt x="5665" y="465"/>
                  </a:cubicBezTo>
                  <a:cubicBezTo>
                    <a:pt x="5688" y="519"/>
                    <a:pt x="5706" y="561"/>
                    <a:pt x="5718" y="591"/>
                  </a:cubicBezTo>
                  <a:cubicBezTo>
                    <a:pt x="5665" y="656"/>
                    <a:pt x="5617" y="710"/>
                    <a:pt x="5563" y="769"/>
                  </a:cubicBezTo>
                  <a:cubicBezTo>
                    <a:pt x="5522" y="698"/>
                    <a:pt x="5486" y="644"/>
                    <a:pt x="5444" y="585"/>
                  </a:cubicBezTo>
                  <a:cubicBezTo>
                    <a:pt x="5361" y="650"/>
                    <a:pt x="5307" y="734"/>
                    <a:pt x="5229" y="757"/>
                  </a:cubicBezTo>
                  <a:cubicBezTo>
                    <a:pt x="5009" y="817"/>
                    <a:pt x="4878" y="978"/>
                    <a:pt x="4758" y="1151"/>
                  </a:cubicBezTo>
                  <a:cubicBezTo>
                    <a:pt x="4496" y="1521"/>
                    <a:pt x="4258" y="1908"/>
                    <a:pt x="4097" y="2337"/>
                  </a:cubicBezTo>
                  <a:cubicBezTo>
                    <a:pt x="4085" y="2319"/>
                    <a:pt x="4067" y="2308"/>
                    <a:pt x="4061" y="2296"/>
                  </a:cubicBezTo>
                  <a:cubicBezTo>
                    <a:pt x="3971" y="1878"/>
                    <a:pt x="3882" y="1455"/>
                    <a:pt x="3781" y="1038"/>
                  </a:cubicBezTo>
                  <a:cubicBezTo>
                    <a:pt x="3745" y="895"/>
                    <a:pt x="3679" y="757"/>
                    <a:pt x="3632" y="614"/>
                  </a:cubicBezTo>
                  <a:cubicBezTo>
                    <a:pt x="3590" y="620"/>
                    <a:pt x="3554" y="620"/>
                    <a:pt x="3524" y="626"/>
                  </a:cubicBezTo>
                  <a:lnTo>
                    <a:pt x="3524" y="638"/>
                  </a:lnTo>
                  <a:cubicBezTo>
                    <a:pt x="3524" y="632"/>
                    <a:pt x="3518" y="632"/>
                    <a:pt x="3518" y="632"/>
                  </a:cubicBezTo>
                  <a:cubicBezTo>
                    <a:pt x="3491" y="665"/>
                    <a:pt x="3469" y="680"/>
                    <a:pt x="3448" y="680"/>
                  </a:cubicBezTo>
                  <a:cubicBezTo>
                    <a:pt x="3410" y="680"/>
                    <a:pt x="3378" y="629"/>
                    <a:pt x="3339" y="555"/>
                  </a:cubicBezTo>
                  <a:lnTo>
                    <a:pt x="3339" y="555"/>
                  </a:lnTo>
                  <a:cubicBezTo>
                    <a:pt x="3417" y="591"/>
                    <a:pt x="3471" y="608"/>
                    <a:pt x="3518" y="632"/>
                  </a:cubicBezTo>
                  <a:cubicBezTo>
                    <a:pt x="3518" y="632"/>
                    <a:pt x="3518" y="626"/>
                    <a:pt x="3518" y="626"/>
                  </a:cubicBezTo>
                  <a:lnTo>
                    <a:pt x="3524" y="626"/>
                  </a:lnTo>
                  <a:cubicBezTo>
                    <a:pt x="3512" y="501"/>
                    <a:pt x="3566" y="352"/>
                    <a:pt x="3411" y="286"/>
                  </a:cubicBezTo>
                  <a:cubicBezTo>
                    <a:pt x="3339" y="334"/>
                    <a:pt x="3274" y="376"/>
                    <a:pt x="3196" y="430"/>
                  </a:cubicBezTo>
                  <a:cubicBezTo>
                    <a:pt x="3167" y="334"/>
                    <a:pt x="3149" y="269"/>
                    <a:pt x="3131" y="215"/>
                  </a:cubicBezTo>
                  <a:cubicBezTo>
                    <a:pt x="3012" y="185"/>
                    <a:pt x="2874" y="197"/>
                    <a:pt x="2809" y="131"/>
                  </a:cubicBezTo>
                  <a:cubicBezTo>
                    <a:pt x="2770" y="94"/>
                    <a:pt x="2734" y="81"/>
                    <a:pt x="2701" y="81"/>
                  </a:cubicBezTo>
                  <a:cubicBezTo>
                    <a:pt x="2644" y="81"/>
                    <a:pt x="2598" y="121"/>
                    <a:pt x="2564" y="143"/>
                  </a:cubicBezTo>
                  <a:cubicBezTo>
                    <a:pt x="2469" y="197"/>
                    <a:pt x="2392" y="298"/>
                    <a:pt x="2338" y="394"/>
                  </a:cubicBezTo>
                  <a:cubicBezTo>
                    <a:pt x="2177" y="686"/>
                    <a:pt x="2153" y="1020"/>
                    <a:pt x="2076" y="1342"/>
                  </a:cubicBezTo>
                  <a:cubicBezTo>
                    <a:pt x="1962" y="1801"/>
                    <a:pt x="1992" y="2266"/>
                    <a:pt x="1980" y="2749"/>
                  </a:cubicBezTo>
                  <a:cubicBezTo>
                    <a:pt x="2040" y="2713"/>
                    <a:pt x="2082" y="2689"/>
                    <a:pt x="2153" y="2647"/>
                  </a:cubicBezTo>
                  <a:cubicBezTo>
                    <a:pt x="2177" y="2832"/>
                    <a:pt x="2201" y="2999"/>
                    <a:pt x="2207" y="3160"/>
                  </a:cubicBezTo>
                  <a:cubicBezTo>
                    <a:pt x="2207" y="3357"/>
                    <a:pt x="2189" y="3548"/>
                    <a:pt x="2183" y="3744"/>
                  </a:cubicBezTo>
                  <a:cubicBezTo>
                    <a:pt x="2201" y="3780"/>
                    <a:pt x="2225" y="3810"/>
                    <a:pt x="2231" y="3846"/>
                  </a:cubicBezTo>
                  <a:cubicBezTo>
                    <a:pt x="2237" y="3947"/>
                    <a:pt x="2225" y="4042"/>
                    <a:pt x="2225" y="4144"/>
                  </a:cubicBezTo>
                  <a:cubicBezTo>
                    <a:pt x="2296" y="4108"/>
                    <a:pt x="2362" y="4072"/>
                    <a:pt x="2433" y="4037"/>
                  </a:cubicBezTo>
                  <a:lnTo>
                    <a:pt x="2433" y="4037"/>
                  </a:lnTo>
                  <a:cubicBezTo>
                    <a:pt x="2433" y="4042"/>
                    <a:pt x="2433" y="4042"/>
                    <a:pt x="2427" y="4048"/>
                  </a:cubicBezTo>
                  <a:cubicBezTo>
                    <a:pt x="2469" y="4072"/>
                    <a:pt x="2576" y="4025"/>
                    <a:pt x="2523" y="4144"/>
                  </a:cubicBezTo>
                  <a:cubicBezTo>
                    <a:pt x="2517" y="4162"/>
                    <a:pt x="2529" y="4192"/>
                    <a:pt x="2541" y="4209"/>
                  </a:cubicBezTo>
                  <a:cubicBezTo>
                    <a:pt x="2570" y="4257"/>
                    <a:pt x="2612" y="4311"/>
                    <a:pt x="2648" y="4358"/>
                  </a:cubicBezTo>
                  <a:lnTo>
                    <a:pt x="2654" y="4358"/>
                  </a:lnTo>
                  <a:cubicBezTo>
                    <a:pt x="2648" y="4358"/>
                    <a:pt x="2648" y="4358"/>
                    <a:pt x="2648" y="4364"/>
                  </a:cubicBezTo>
                  <a:cubicBezTo>
                    <a:pt x="2648" y="4358"/>
                    <a:pt x="2648" y="4358"/>
                    <a:pt x="2648" y="4358"/>
                  </a:cubicBezTo>
                  <a:cubicBezTo>
                    <a:pt x="2602" y="4351"/>
                    <a:pt x="2556" y="4344"/>
                    <a:pt x="2513" y="4344"/>
                  </a:cubicBezTo>
                  <a:cubicBezTo>
                    <a:pt x="2422" y="4344"/>
                    <a:pt x="2346" y="4373"/>
                    <a:pt x="2314" y="4478"/>
                  </a:cubicBezTo>
                  <a:cubicBezTo>
                    <a:pt x="2344" y="4555"/>
                    <a:pt x="2362" y="4603"/>
                    <a:pt x="2380" y="4651"/>
                  </a:cubicBezTo>
                  <a:cubicBezTo>
                    <a:pt x="2332" y="4663"/>
                    <a:pt x="2278" y="4680"/>
                    <a:pt x="2231" y="4680"/>
                  </a:cubicBezTo>
                  <a:cubicBezTo>
                    <a:pt x="2201" y="4680"/>
                    <a:pt x="2177" y="4645"/>
                    <a:pt x="2147" y="4639"/>
                  </a:cubicBezTo>
                  <a:cubicBezTo>
                    <a:pt x="2138" y="4638"/>
                    <a:pt x="2129" y="4637"/>
                    <a:pt x="2119" y="4637"/>
                  </a:cubicBezTo>
                  <a:cubicBezTo>
                    <a:pt x="2078" y="4637"/>
                    <a:pt x="2033" y="4646"/>
                    <a:pt x="1980" y="4651"/>
                  </a:cubicBezTo>
                  <a:cubicBezTo>
                    <a:pt x="2034" y="4788"/>
                    <a:pt x="2070" y="4895"/>
                    <a:pt x="2111" y="5014"/>
                  </a:cubicBezTo>
                  <a:cubicBezTo>
                    <a:pt x="2034" y="5032"/>
                    <a:pt x="1974" y="5044"/>
                    <a:pt x="1897" y="5062"/>
                  </a:cubicBezTo>
                  <a:cubicBezTo>
                    <a:pt x="1932" y="5134"/>
                    <a:pt x="1962" y="5181"/>
                    <a:pt x="1986" y="5235"/>
                  </a:cubicBezTo>
                  <a:cubicBezTo>
                    <a:pt x="1959" y="5242"/>
                    <a:pt x="1935" y="5245"/>
                    <a:pt x="1913" y="5245"/>
                  </a:cubicBezTo>
                  <a:cubicBezTo>
                    <a:pt x="1775" y="5245"/>
                    <a:pt x="1712" y="5130"/>
                    <a:pt x="1640" y="5032"/>
                  </a:cubicBezTo>
                  <a:cubicBezTo>
                    <a:pt x="1527" y="4877"/>
                    <a:pt x="1420" y="4716"/>
                    <a:pt x="1295" y="4573"/>
                  </a:cubicBezTo>
                  <a:cubicBezTo>
                    <a:pt x="1199" y="4466"/>
                    <a:pt x="1086" y="4370"/>
                    <a:pt x="973" y="4263"/>
                  </a:cubicBezTo>
                  <a:cubicBezTo>
                    <a:pt x="1056" y="4192"/>
                    <a:pt x="1128" y="4132"/>
                    <a:pt x="1193" y="4066"/>
                  </a:cubicBezTo>
                  <a:cubicBezTo>
                    <a:pt x="1253" y="4150"/>
                    <a:pt x="1301" y="4209"/>
                    <a:pt x="1342" y="4263"/>
                  </a:cubicBezTo>
                  <a:cubicBezTo>
                    <a:pt x="1330" y="4162"/>
                    <a:pt x="1312" y="4060"/>
                    <a:pt x="1295" y="3947"/>
                  </a:cubicBezTo>
                  <a:lnTo>
                    <a:pt x="1295" y="3947"/>
                  </a:lnTo>
                  <a:cubicBezTo>
                    <a:pt x="1367" y="3963"/>
                    <a:pt x="1423" y="4042"/>
                    <a:pt x="1485" y="4042"/>
                  </a:cubicBezTo>
                  <a:cubicBezTo>
                    <a:pt x="1515" y="4042"/>
                    <a:pt x="1546" y="4023"/>
                    <a:pt x="1581" y="3971"/>
                  </a:cubicBezTo>
                  <a:cubicBezTo>
                    <a:pt x="1444" y="3768"/>
                    <a:pt x="1205" y="3744"/>
                    <a:pt x="1014" y="3631"/>
                  </a:cubicBezTo>
                  <a:cubicBezTo>
                    <a:pt x="973" y="3685"/>
                    <a:pt x="949" y="3727"/>
                    <a:pt x="919" y="3768"/>
                  </a:cubicBezTo>
                  <a:cubicBezTo>
                    <a:pt x="1032" y="3846"/>
                    <a:pt x="1128" y="3917"/>
                    <a:pt x="1229" y="3983"/>
                  </a:cubicBezTo>
                  <a:cubicBezTo>
                    <a:pt x="1223" y="4001"/>
                    <a:pt x="1211" y="4019"/>
                    <a:pt x="1199" y="4037"/>
                  </a:cubicBezTo>
                  <a:cubicBezTo>
                    <a:pt x="1068" y="3983"/>
                    <a:pt x="937" y="3929"/>
                    <a:pt x="818" y="3876"/>
                  </a:cubicBezTo>
                  <a:cubicBezTo>
                    <a:pt x="824" y="3798"/>
                    <a:pt x="824" y="3750"/>
                    <a:pt x="830" y="3697"/>
                  </a:cubicBezTo>
                  <a:lnTo>
                    <a:pt x="830" y="3697"/>
                  </a:lnTo>
                  <a:cubicBezTo>
                    <a:pt x="597" y="3721"/>
                    <a:pt x="496" y="3899"/>
                    <a:pt x="353" y="4019"/>
                  </a:cubicBezTo>
                  <a:cubicBezTo>
                    <a:pt x="162" y="4174"/>
                    <a:pt x="72" y="4382"/>
                    <a:pt x="90" y="4603"/>
                  </a:cubicBezTo>
                  <a:cubicBezTo>
                    <a:pt x="108" y="4847"/>
                    <a:pt x="1" y="5086"/>
                    <a:pt x="78" y="5336"/>
                  </a:cubicBezTo>
                  <a:cubicBezTo>
                    <a:pt x="144" y="5575"/>
                    <a:pt x="156" y="5831"/>
                    <a:pt x="204" y="6076"/>
                  </a:cubicBezTo>
                  <a:cubicBezTo>
                    <a:pt x="215" y="6129"/>
                    <a:pt x="275" y="6171"/>
                    <a:pt x="323" y="6213"/>
                  </a:cubicBezTo>
                  <a:cubicBezTo>
                    <a:pt x="323" y="6213"/>
                    <a:pt x="324" y="6213"/>
                    <a:pt x="325" y="6213"/>
                  </a:cubicBezTo>
                  <a:cubicBezTo>
                    <a:pt x="338" y="6213"/>
                    <a:pt x="400" y="6176"/>
                    <a:pt x="394" y="6171"/>
                  </a:cubicBezTo>
                  <a:cubicBezTo>
                    <a:pt x="376" y="6117"/>
                    <a:pt x="353" y="6058"/>
                    <a:pt x="323" y="6010"/>
                  </a:cubicBezTo>
                  <a:cubicBezTo>
                    <a:pt x="305" y="5986"/>
                    <a:pt x="269" y="5974"/>
                    <a:pt x="251" y="5950"/>
                  </a:cubicBezTo>
                  <a:cubicBezTo>
                    <a:pt x="239" y="5944"/>
                    <a:pt x="245" y="5920"/>
                    <a:pt x="239" y="5909"/>
                  </a:cubicBezTo>
                  <a:cubicBezTo>
                    <a:pt x="293" y="5867"/>
                    <a:pt x="347" y="5819"/>
                    <a:pt x="382" y="5789"/>
                  </a:cubicBezTo>
                  <a:cubicBezTo>
                    <a:pt x="400" y="5581"/>
                    <a:pt x="144" y="5515"/>
                    <a:pt x="186" y="5318"/>
                  </a:cubicBezTo>
                  <a:lnTo>
                    <a:pt x="186" y="5318"/>
                  </a:lnTo>
                  <a:cubicBezTo>
                    <a:pt x="263" y="5324"/>
                    <a:pt x="329" y="5330"/>
                    <a:pt x="394" y="5336"/>
                  </a:cubicBezTo>
                  <a:lnTo>
                    <a:pt x="400" y="5336"/>
                  </a:lnTo>
                  <a:cubicBezTo>
                    <a:pt x="400" y="5283"/>
                    <a:pt x="400" y="5235"/>
                    <a:pt x="406" y="5163"/>
                  </a:cubicBezTo>
                  <a:lnTo>
                    <a:pt x="406" y="5163"/>
                  </a:lnTo>
                  <a:cubicBezTo>
                    <a:pt x="478" y="5259"/>
                    <a:pt x="478" y="5259"/>
                    <a:pt x="400" y="5336"/>
                  </a:cubicBezTo>
                  <a:lnTo>
                    <a:pt x="400" y="5342"/>
                  </a:lnTo>
                  <a:lnTo>
                    <a:pt x="394" y="5342"/>
                  </a:lnTo>
                  <a:cubicBezTo>
                    <a:pt x="448" y="5402"/>
                    <a:pt x="502" y="5467"/>
                    <a:pt x="555" y="5533"/>
                  </a:cubicBezTo>
                  <a:cubicBezTo>
                    <a:pt x="490" y="5664"/>
                    <a:pt x="406" y="5783"/>
                    <a:pt x="520" y="5986"/>
                  </a:cubicBezTo>
                  <a:cubicBezTo>
                    <a:pt x="573" y="5915"/>
                    <a:pt x="621" y="5849"/>
                    <a:pt x="669" y="5783"/>
                  </a:cubicBezTo>
                  <a:cubicBezTo>
                    <a:pt x="680" y="5807"/>
                    <a:pt x="692" y="5825"/>
                    <a:pt x="704" y="5843"/>
                  </a:cubicBezTo>
                  <a:cubicBezTo>
                    <a:pt x="758" y="5891"/>
                    <a:pt x="812" y="5944"/>
                    <a:pt x="841" y="5968"/>
                  </a:cubicBezTo>
                  <a:cubicBezTo>
                    <a:pt x="847" y="6040"/>
                    <a:pt x="853" y="6087"/>
                    <a:pt x="853" y="6135"/>
                  </a:cubicBezTo>
                  <a:cubicBezTo>
                    <a:pt x="871" y="6135"/>
                    <a:pt x="889" y="6129"/>
                    <a:pt x="907" y="6129"/>
                  </a:cubicBezTo>
                  <a:cubicBezTo>
                    <a:pt x="883" y="5575"/>
                    <a:pt x="615" y="5050"/>
                    <a:pt x="710" y="4460"/>
                  </a:cubicBezTo>
                  <a:lnTo>
                    <a:pt x="710" y="4460"/>
                  </a:lnTo>
                  <a:cubicBezTo>
                    <a:pt x="705" y="4465"/>
                    <a:pt x="701" y="4468"/>
                    <a:pt x="700" y="4468"/>
                  </a:cubicBezTo>
                  <a:cubicBezTo>
                    <a:pt x="697" y="4468"/>
                    <a:pt x="704" y="4458"/>
                    <a:pt x="716" y="4454"/>
                  </a:cubicBezTo>
                  <a:cubicBezTo>
                    <a:pt x="741" y="4451"/>
                    <a:pt x="765" y="4449"/>
                    <a:pt x="789" y="4449"/>
                  </a:cubicBezTo>
                  <a:cubicBezTo>
                    <a:pt x="980" y="4449"/>
                    <a:pt x="1150" y="4553"/>
                    <a:pt x="1235" y="4728"/>
                  </a:cubicBezTo>
                  <a:cubicBezTo>
                    <a:pt x="1283" y="4829"/>
                    <a:pt x="1330" y="4931"/>
                    <a:pt x="1396" y="5026"/>
                  </a:cubicBezTo>
                  <a:cubicBezTo>
                    <a:pt x="1527" y="5223"/>
                    <a:pt x="1664" y="5414"/>
                    <a:pt x="1772" y="5628"/>
                  </a:cubicBezTo>
                  <a:cubicBezTo>
                    <a:pt x="1867" y="5813"/>
                    <a:pt x="1927" y="6022"/>
                    <a:pt x="2040" y="6195"/>
                  </a:cubicBezTo>
                  <a:cubicBezTo>
                    <a:pt x="2189" y="6415"/>
                    <a:pt x="2207" y="6630"/>
                    <a:pt x="2165" y="6892"/>
                  </a:cubicBezTo>
                  <a:cubicBezTo>
                    <a:pt x="2082" y="7399"/>
                    <a:pt x="2111" y="7906"/>
                    <a:pt x="2183" y="8419"/>
                  </a:cubicBezTo>
                  <a:cubicBezTo>
                    <a:pt x="2290" y="9182"/>
                    <a:pt x="2445" y="9933"/>
                    <a:pt x="2648" y="10672"/>
                  </a:cubicBezTo>
                  <a:cubicBezTo>
                    <a:pt x="2702" y="10863"/>
                    <a:pt x="2737" y="11054"/>
                    <a:pt x="2779" y="11239"/>
                  </a:cubicBezTo>
                  <a:cubicBezTo>
                    <a:pt x="2606" y="10958"/>
                    <a:pt x="2469" y="10666"/>
                    <a:pt x="2338" y="10368"/>
                  </a:cubicBezTo>
                  <a:cubicBezTo>
                    <a:pt x="2165" y="9963"/>
                    <a:pt x="2004" y="9551"/>
                    <a:pt x="1837" y="9140"/>
                  </a:cubicBezTo>
                  <a:cubicBezTo>
                    <a:pt x="1789" y="9021"/>
                    <a:pt x="1736" y="8901"/>
                    <a:pt x="1694" y="8776"/>
                  </a:cubicBezTo>
                  <a:cubicBezTo>
                    <a:pt x="1634" y="8585"/>
                    <a:pt x="1593" y="8395"/>
                    <a:pt x="1539" y="8204"/>
                  </a:cubicBezTo>
                  <a:cubicBezTo>
                    <a:pt x="1450" y="7912"/>
                    <a:pt x="1360" y="7620"/>
                    <a:pt x="1271" y="7328"/>
                  </a:cubicBezTo>
                  <a:cubicBezTo>
                    <a:pt x="1247" y="7244"/>
                    <a:pt x="1247" y="7149"/>
                    <a:pt x="1128" y="7113"/>
                  </a:cubicBezTo>
                  <a:cubicBezTo>
                    <a:pt x="1110" y="7143"/>
                    <a:pt x="1080" y="7184"/>
                    <a:pt x="1086" y="7196"/>
                  </a:cubicBezTo>
                  <a:cubicBezTo>
                    <a:pt x="1175" y="7304"/>
                    <a:pt x="1050" y="7447"/>
                    <a:pt x="1092" y="7500"/>
                  </a:cubicBezTo>
                  <a:cubicBezTo>
                    <a:pt x="1187" y="7643"/>
                    <a:pt x="1062" y="7715"/>
                    <a:pt x="1026" y="7799"/>
                  </a:cubicBezTo>
                  <a:cubicBezTo>
                    <a:pt x="985" y="7912"/>
                    <a:pt x="973" y="8013"/>
                    <a:pt x="1002" y="8126"/>
                  </a:cubicBezTo>
                  <a:cubicBezTo>
                    <a:pt x="1080" y="8413"/>
                    <a:pt x="1181" y="8693"/>
                    <a:pt x="1354" y="8943"/>
                  </a:cubicBezTo>
                  <a:cubicBezTo>
                    <a:pt x="1376" y="8941"/>
                    <a:pt x="1398" y="8940"/>
                    <a:pt x="1419" y="8940"/>
                  </a:cubicBezTo>
                  <a:cubicBezTo>
                    <a:pt x="1597" y="8940"/>
                    <a:pt x="1708" y="9028"/>
                    <a:pt x="1676" y="9146"/>
                  </a:cubicBezTo>
                  <a:cubicBezTo>
                    <a:pt x="1634" y="9176"/>
                    <a:pt x="1599" y="9206"/>
                    <a:pt x="1551" y="9235"/>
                  </a:cubicBezTo>
                  <a:cubicBezTo>
                    <a:pt x="1509" y="9182"/>
                    <a:pt x="1479" y="9146"/>
                    <a:pt x="1444" y="9104"/>
                  </a:cubicBezTo>
                  <a:lnTo>
                    <a:pt x="1444" y="9104"/>
                  </a:lnTo>
                  <a:cubicBezTo>
                    <a:pt x="1479" y="9343"/>
                    <a:pt x="1521" y="9569"/>
                    <a:pt x="1599" y="9784"/>
                  </a:cubicBezTo>
                  <a:cubicBezTo>
                    <a:pt x="1718" y="10124"/>
                    <a:pt x="1843" y="10469"/>
                    <a:pt x="2010" y="10791"/>
                  </a:cubicBezTo>
                  <a:cubicBezTo>
                    <a:pt x="2123" y="11012"/>
                    <a:pt x="2177" y="11245"/>
                    <a:pt x="2231" y="11489"/>
                  </a:cubicBezTo>
                  <a:cubicBezTo>
                    <a:pt x="2254" y="11513"/>
                    <a:pt x="2290" y="11531"/>
                    <a:pt x="2302" y="11560"/>
                  </a:cubicBezTo>
                  <a:cubicBezTo>
                    <a:pt x="2409" y="11769"/>
                    <a:pt x="2517" y="11972"/>
                    <a:pt x="2618" y="12181"/>
                  </a:cubicBezTo>
                  <a:cubicBezTo>
                    <a:pt x="2708" y="12377"/>
                    <a:pt x="2779" y="12574"/>
                    <a:pt x="2869" y="12765"/>
                  </a:cubicBezTo>
                  <a:cubicBezTo>
                    <a:pt x="2970" y="12973"/>
                    <a:pt x="3006" y="13230"/>
                    <a:pt x="3310" y="13283"/>
                  </a:cubicBezTo>
                  <a:cubicBezTo>
                    <a:pt x="3268" y="13325"/>
                    <a:pt x="3238" y="13361"/>
                    <a:pt x="3190" y="13409"/>
                  </a:cubicBezTo>
                  <a:cubicBezTo>
                    <a:pt x="3298" y="13647"/>
                    <a:pt x="3405" y="13892"/>
                    <a:pt x="3518" y="14130"/>
                  </a:cubicBezTo>
                  <a:cubicBezTo>
                    <a:pt x="3584" y="14267"/>
                    <a:pt x="3673" y="14392"/>
                    <a:pt x="3733" y="14535"/>
                  </a:cubicBezTo>
                  <a:cubicBezTo>
                    <a:pt x="3852" y="14846"/>
                    <a:pt x="3983" y="15150"/>
                    <a:pt x="4204" y="15406"/>
                  </a:cubicBezTo>
                  <a:cubicBezTo>
                    <a:pt x="4198" y="15352"/>
                    <a:pt x="4186" y="15293"/>
                    <a:pt x="4180" y="15239"/>
                  </a:cubicBezTo>
                  <a:cubicBezTo>
                    <a:pt x="4209" y="15226"/>
                    <a:pt x="4234" y="15220"/>
                    <a:pt x="4258" y="15220"/>
                  </a:cubicBezTo>
                  <a:cubicBezTo>
                    <a:pt x="4395" y="15220"/>
                    <a:pt x="4453" y="15413"/>
                    <a:pt x="4584" y="15413"/>
                  </a:cubicBezTo>
                  <a:cubicBezTo>
                    <a:pt x="4603" y="15413"/>
                    <a:pt x="4623" y="15409"/>
                    <a:pt x="4645" y="15400"/>
                  </a:cubicBezTo>
                  <a:cubicBezTo>
                    <a:pt x="4794" y="15644"/>
                    <a:pt x="4943" y="15871"/>
                    <a:pt x="5074" y="16109"/>
                  </a:cubicBezTo>
                  <a:cubicBezTo>
                    <a:pt x="5396" y="16670"/>
                    <a:pt x="5754" y="17206"/>
                    <a:pt x="6148" y="17719"/>
                  </a:cubicBezTo>
                  <a:cubicBezTo>
                    <a:pt x="6338" y="17964"/>
                    <a:pt x="6547" y="18196"/>
                    <a:pt x="6744" y="18435"/>
                  </a:cubicBezTo>
                  <a:cubicBezTo>
                    <a:pt x="6797" y="18500"/>
                    <a:pt x="6851" y="18512"/>
                    <a:pt x="6935" y="18512"/>
                  </a:cubicBezTo>
                  <a:cubicBezTo>
                    <a:pt x="6940" y="18512"/>
                    <a:pt x="6945" y="18512"/>
                    <a:pt x="6950" y="18512"/>
                  </a:cubicBezTo>
                  <a:cubicBezTo>
                    <a:pt x="7086" y="18512"/>
                    <a:pt x="7195" y="18439"/>
                    <a:pt x="7316" y="18405"/>
                  </a:cubicBezTo>
                  <a:lnTo>
                    <a:pt x="7316" y="18399"/>
                  </a:lnTo>
                  <a:cubicBezTo>
                    <a:pt x="7233" y="18351"/>
                    <a:pt x="7149" y="18297"/>
                    <a:pt x="7036" y="18232"/>
                  </a:cubicBezTo>
                  <a:cubicBezTo>
                    <a:pt x="7131" y="18190"/>
                    <a:pt x="7191" y="18160"/>
                    <a:pt x="7268" y="18125"/>
                  </a:cubicBezTo>
                  <a:cubicBezTo>
                    <a:pt x="7286" y="18226"/>
                    <a:pt x="7298" y="18315"/>
                    <a:pt x="7316" y="18399"/>
                  </a:cubicBezTo>
                  <a:cubicBezTo>
                    <a:pt x="7346" y="18256"/>
                    <a:pt x="7382" y="18113"/>
                    <a:pt x="7394" y="17964"/>
                  </a:cubicBezTo>
                  <a:cubicBezTo>
                    <a:pt x="7411" y="17683"/>
                    <a:pt x="7358" y="17409"/>
                    <a:pt x="7322" y="17129"/>
                  </a:cubicBezTo>
                  <a:cubicBezTo>
                    <a:pt x="7286" y="16902"/>
                    <a:pt x="7221" y="16694"/>
                    <a:pt x="7096" y="16503"/>
                  </a:cubicBezTo>
                  <a:cubicBezTo>
                    <a:pt x="7036" y="16509"/>
                    <a:pt x="6976" y="16515"/>
                    <a:pt x="6911" y="16527"/>
                  </a:cubicBezTo>
                  <a:cubicBezTo>
                    <a:pt x="6917" y="16449"/>
                    <a:pt x="6946" y="16366"/>
                    <a:pt x="6923" y="16342"/>
                  </a:cubicBezTo>
                  <a:cubicBezTo>
                    <a:pt x="6791" y="16223"/>
                    <a:pt x="6887" y="16127"/>
                    <a:pt x="6940" y="16044"/>
                  </a:cubicBezTo>
                  <a:cubicBezTo>
                    <a:pt x="6911" y="15966"/>
                    <a:pt x="6887" y="15907"/>
                    <a:pt x="6857" y="15853"/>
                  </a:cubicBezTo>
                  <a:cubicBezTo>
                    <a:pt x="6845" y="15823"/>
                    <a:pt x="6821" y="15782"/>
                    <a:pt x="6815" y="15782"/>
                  </a:cubicBezTo>
                  <a:cubicBezTo>
                    <a:pt x="6797" y="15786"/>
                    <a:pt x="6781" y="15788"/>
                    <a:pt x="6767" y="15788"/>
                  </a:cubicBezTo>
                  <a:cubicBezTo>
                    <a:pt x="6655" y="15788"/>
                    <a:pt x="6679" y="15653"/>
                    <a:pt x="6690" y="15627"/>
                  </a:cubicBezTo>
                  <a:cubicBezTo>
                    <a:pt x="6762" y="15477"/>
                    <a:pt x="6636" y="15412"/>
                    <a:pt x="6583" y="15317"/>
                  </a:cubicBezTo>
                  <a:cubicBezTo>
                    <a:pt x="6541" y="15245"/>
                    <a:pt x="6470" y="15185"/>
                    <a:pt x="6404" y="15102"/>
                  </a:cubicBezTo>
                  <a:cubicBezTo>
                    <a:pt x="6458" y="15090"/>
                    <a:pt x="6505" y="15078"/>
                    <a:pt x="6541" y="15072"/>
                  </a:cubicBezTo>
                  <a:cubicBezTo>
                    <a:pt x="6517" y="14983"/>
                    <a:pt x="6487" y="14917"/>
                    <a:pt x="6493" y="14863"/>
                  </a:cubicBezTo>
                  <a:cubicBezTo>
                    <a:pt x="6517" y="14738"/>
                    <a:pt x="6475" y="14673"/>
                    <a:pt x="6362" y="14619"/>
                  </a:cubicBezTo>
                  <a:cubicBezTo>
                    <a:pt x="6237" y="14559"/>
                    <a:pt x="6118" y="14273"/>
                    <a:pt x="6088" y="14136"/>
                  </a:cubicBezTo>
                  <a:cubicBezTo>
                    <a:pt x="6052" y="13951"/>
                    <a:pt x="5993" y="13760"/>
                    <a:pt x="5927" y="13582"/>
                  </a:cubicBezTo>
                  <a:cubicBezTo>
                    <a:pt x="5844" y="13361"/>
                    <a:pt x="5724" y="13152"/>
                    <a:pt x="5641" y="12932"/>
                  </a:cubicBezTo>
                  <a:cubicBezTo>
                    <a:pt x="5486" y="12491"/>
                    <a:pt x="5337" y="12043"/>
                    <a:pt x="5188" y="11602"/>
                  </a:cubicBezTo>
                  <a:cubicBezTo>
                    <a:pt x="5170" y="11543"/>
                    <a:pt x="5158" y="11477"/>
                    <a:pt x="5152" y="11411"/>
                  </a:cubicBezTo>
                  <a:cubicBezTo>
                    <a:pt x="5152" y="11394"/>
                    <a:pt x="5170" y="11376"/>
                    <a:pt x="5188" y="11340"/>
                  </a:cubicBezTo>
                  <a:cubicBezTo>
                    <a:pt x="5229" y="11411"/>
                    <a:pt x="5265" y="11465"/>
                    <a:pt x="5325" y="11549"/>
                  </a:cubicBezTo>
                  <a:cubicBezTo>
                    <a:pt x="5289" y="11364"/>
                    <a:pt x="5289" y="11209"/>
                    <a:pt x="5229" y="11084"/>
                  </a:cubicBezTo>
                  <a:cubicBezTo>
                    <a:pt x="5110" y="10821"/>
                    <a:pt x="5110" y="10559"/>
                    <a:pt x="5122" y="10285"/>
                  </a:cubicBezTo>
                  <a:cubicBezTo>
                    <a:pt x="5128" y="10189"/>
                    <a:pt x="5051" y="10094"/>
                    <a:pt x="4991" y="9945"/>
                  </a:cubicBezTo>
                  <a:cubicBezTo>
                    <a:pt x="5045" y="9790"/>
                    <a:pt x="4997" y="9545"/>
                    <a:pt x="5164" y="9361"/>
                  </a:cubicBezTo>
                  <a:cubicBezTo>
                    <a:pt x="5277" y="9569"/>
                    <a:pt x="5402" y="9760"/>
                    <a:pt x="5498" y="9963"/>
                  </a:cubicBezTo>
                  <a:cubicBezTo>
                    <a:pt x="5587" y="10148"/>
                    <a:pt x="5671" y="10344"/>
                    <a:pt x="5718" y="10547"/>
                  </a:cubicBezTo>
                  <a:cubicBezTo>
                    <a:pt x="5867" y="11155"/>
                    <a:pt x="5993" y="11769"/>
                    <a:pt x="6148" y="12371"/>
                  </a:cubicBezTo>
                  <a:cubicBezTo>
                    <a:pt x="6273" y="12848"/>
                    <a:pt x="6422" y="13319"/>
                    <a:pt x="6583" y="13790"/>
                  </a:cubicBezTo>
                  <a:cubicBezTo>
                    <a:pt x="6726" y="14225"/>
                    <a:pt x="6881" y="14661"/>
                    <a:pt x="7060" y="15084"/>
                  </a:cubicBezTo>
                  <a:cubicBezTo>
                    <a:pt x="7274" y="15597"/>
                    <a:pt x="7507" y="16109"/>
                    <a:pt x="7680" y="16640"/>
                  </a:cubicBezTo>
                  <a:cubicBezTo>
                    <a:pt x="7727" y="16771"/>
                    <a:pt x="7775" y="16908"/>
                    <a:pt x="7829" y="17040"/>
                  </a:cubicBezTo>
                  <a:cubicBezTo>
                    <a:pt x="7871" y="17135"/>
                    <a:pt x="7936" y="17224"/>
                    <a:pt x="7954" y="17326"/>
                  </a:cubicBezTo>
                  <a:cubicBezTo>
                    <a:pt x="7978" y="17487"/>
                    <a:pt x="8067" y="17600"/>
                    <a:pt x="8169" y="17713"/>
                  </a:cubicBezTo>
                  <a:cubicBezTo>
                    <a:pt x="8282" y="17832"/>
                    <a:pt x="8371" y="17964"/>
                    <a:pt x="8485" y="18077"/>
                  </a:cubicBezTo>
                  <a:cubicBezTo>
                    <a:pt x="8662" y="18259"/>
                    <a:pt x="8800" y="18514"/>
                    <a:pt x="9082" y="18514"/>
                  </a:cubicBezTo>
                  <a:cubicBezTo>
                    <a:pt x="9133" y="18514"/>
                    <a:pt x="9187" y="18506"/>
                    <a:pt x="9248" y="18488"/>
                  </a:cubicBezTo>
                  <a:cubicBezTo>
                    <a:pt x="9307" y="18470"/>
                    <a:pt x="9307" y="18452"/>
                    <a:pt x="9337" y="18417"/>
                  </a:cubicBezTo>
                  <a:cubicBezTo>
                    <a:pt x="9364" y="18386"/>
                    <a:pt x="9403" y="18360"/>
                    <a:pt x="9441" y="18360"/>
                  </a:cubicBezTo>
                  <a:cubicBezTo>
                    <a:pt x="9470" y="18360"/>
                    <a:pt x="9499" y="18375"/>
                    <a:pt x="9522" y="18417"/>
                  </a:cubicBezTo>
                  <a:cubicBezTo>
                    <a:pt x="9556" y="18481"/>
                    <a:pt x="9601" y="18497"/>
                    <a:pt x="9650" y="18497"/>
                  </a:cubicBezTo>
                  <a:cubicBezTo>
                    <a:pt x="9688" y="18497"/>
                    <a:pt x="9728" y="18487"/>
                    <a:pt x="9766" y="18482"/>
                  </a:cubicBezTo>
                  <a:cubicBezTo>
                    <a:pt x="9820" y="18607"/>
                    <a:pt x="9945" y="18709"/>
                    <a:pt x="10124" y="18786"/>
                  </a:cubicBezTo>
                  <a:cubicBezTo>
                    <a:pt x="10166" y="18715"/>
                    <a:pt x="10208" y="18631"/>
                    <a:pt x="10243" y="18560"/>
                  </a:cubicBezTo>
                  <a:cubicBezTo>
                    <a:pt x="10285" y="18566"/>
                    <a:pt x="10321" y="18578"/>
                    <a:pt x="10357" y="18584"/>
                  </a:cubicBezTo>
                  <a:cubicBezTo>
                    <a:pt x="10309" y="18673"/>
                    <a:pt x="10261" y="18745"/>
                    <a:pt x="10208" y="18846"/>
                  </a:cubicBezTo>
                  <a:cubicBezTo>
                    <a:pt x="10381" y="18774"/>
                    <a:pt x="10452" y="18667"/>
                    <a:pt x="10482" y="18524"/>
                  </a:cubicBezTo>
                  <a:cubicBezTo>
                    <a:pt x="10518" y="18303"/>
                    <a:pt x="10565" y="18077"/>
                    <a:pt x="10571" y="17850"/>
                  </a:cubicBezTo>
                  <a:cubicBezTo>
                    <a:pt x="10571" y="17642"/>
                    <a:pt x="10679" y="17391"/>
                    <a:pt x="10452" y="17266"/>
                  </a:cubicBezTo>
                  <a:cubicBezTo>
                    <a:pt x="10482" y="17195"/>
                    <a:pt x="10518" y="17147"/>
                    <a:pt x="10518" y="17093"/>
                  </a:cubicBezTo>
                  <a:cubicBezTo>
                    <a:pt x="10518" y="17050"/>
                    <a:pt x="10497" y="17017"/>
                    <a:pt x="10464" y="17017"/>
                  </a:cubicBezTo>
                  <a:cubicBezTo>
                    <a:pt x="10447" y="17017"/>
                    <a:pt x="10427" y="17025"/>
                    <a:pt x="10404" y="17045"/>
                  </a:cubicBezTo>
                  <a:cubicBezTo>
                    <a:pt x="10386" y="17016"/>
                    <a:pt x="10369" y="16980"/>
                    <a:pt x="10357" y="16944"/>
                  </a:cubicBezTo>
                  <a:cubicBezTo>
                    <a:pt x="10571" y="16843"/>
                    <a:pt x="10458" y="16658"/>
                    <a:pt x="10440" y="16515"/>
                  </a:cubicBezTo>
                  <a:cubicBezTo>
                    <a:pt x="10422" y="16384"/>
                    <a:pt x="10398" y="16258"/>
                    <a:pt x="10440" y="16139"/>
                  </a:cubicBezTo>
                  <a:cubicBezTo>
                    <a:pt x="10452" y="16103"/>
                    <a:pt x="10440" y="16062"/>
                    <a:pt x="10440" y="16026"/>
                  </a:cubicBezTo>
                  <a:cubicBezTo>
                    <a:pt x="10440" y="15996"/>
                    <a:pt x="10446" y="15954"/>
                    <a:pt x="10464" y="15937"/>
                  </a:cubicBezTo>
                  <a:cubicBezTo>
                    <a:pt x="10667" y="15746"/>
                    <a:pt x="10637" y="15466"/>
                    <a:pt x="10762" y="15221"/>
                  </a:cubicBezTo>
                  <a:cubicBezTo>
                    <a:pt x="10673" y="15221"/>
                    <a:pt x="10625" y="15227"/>
                    <a:pt x="10530" y="15227"/>
                  </a:cubicBezTo>
                  <a:cubicBezTo>
                    <a:pt x="10589" y="15179"/>
                    <a:pt x="10607" y="15144"/>
                    <a:pt x="10631" y="15144"/>
                  </a:cubicBezTo>
                  <a:cubicBezTo>
                    <a:pt x="10762" y="15138"/>
                    <a:pt x="10804" y="15054"/>
                    <a:pt x="10828" y="14947"/>
                  </a:cubicBezTo>
                  <a:cubicBezTo>
                    <a:pt x="10863" y="14822"/>
                    <a:pt x="10905" y="14696"/>
                    <a:pt x="10774" y="14595"/>
                  </a:cubicBezTo>
                  <a:cubicBezTo>
                    <a:pt x="10756" y="14583"/>
                    <a:pt x="10756" y="14535"/>
                    <a:pt x="10756" y="14506"/>
                  </a:cubicBezTo>
                  <a:cubicBezTo>
                    <a:pt x="10750" y="14494"/>
                    <a:pt x="10768" y="14488"/>
                    <a:pt x="10780" y="14476"/>
                  </a:cubicBezTo>
                  <a:cubicBezTo>
                    <a:pt x="10822" y="14506"/>
                    <a:pt x="10863" y="14535"/>
                    <a:pt x="10929" y="14583"/>
                  </a:cubicBezTo>
                  <a:cubicBezTo>
                    <a:pt x="10953" y="14446"/>
                    <a:pt x="10971" y="14339"/>
                    <a:pt x="10989" y="14231"/>
                  </a:cubicBezTo>
                  <a:cubicBezTo>
                    <a:pt x="10923" y="14214"/>
                    <a:pt x="10857" y="14196"/>
                    <a:pt x="10792" y="14184"/>
                  </a:cubicBezTo>
                  <a:cubicBezTo>
                    <a:pt x="10792" y="14166"/>
                    <a:pt x="10792" y="14154"/>
                    <a:pt x="10792" y="14136"/>
                  </a:cubicBezTo>
                  <a:cubicBezTo>
                    <a:pt x="10834" y="14124"/>
                    <a:pt x="10881" y="14106"/>
                    <a:pt x="10929" y="14094"/>
                  </a:cubicBezTo>
                  <a:cubicBezTo>
                    <a:pt x="10953" y="14142"/>
                    <a:pt x="10971" y="14184"/>
                    <a:pt x="10989" y="14231"/>
                  </a:cubicBezTo>
                  <a:cubicBezTo>
                    <a:pt x="11007" y="14124"/>
                    <a:pt x="11018" y="14017"/>
                    <a:pt x="11042" y="13856"/>
                  </a:cubicBezTo>
                  <a:lnTo>
                    <a:pt x="11042" y="13856"/>
                  </a:lnTo>
                  <a:cubicBezTo>
                    <a:pt x="10989" y="13939"/>
                    <a:pt x="10971" y="13963"/>
                    <a:pt x="10953" y="13993"/>
                  </a:cubicBezTo>
                  <a:cubicBezTo>
                    <a:pt x="10941" y="13987"/>
                    <a:pt x="10929" y="13981"/>
                    <a:pt x="10917" y="13981"/>
                  </a:cubicBezTo>
                  <a:cubicBezTo>
                    <a:pt x="10923" y="13904"/>
                    <a:pt x="10929" y="13826"/>
                    <a:pt x="10929" y="13737"/>
                  </a:cubicBezTo>
                  <a:cubicBezTo>
                    <a:pt x="11084" y="13737"/>
                    <a:pt x="11144" y="13647"/>
                    <a:pt x="11167" y="13528"/>
                  </a:cubicBezTo>
                  <a:cubicBezTo>
                    <a:pt x="11257" y="13039"/>
                    <a:pt x="11358" y="12556"/>
                    <a:pt x="11442" y="12067"/>
                  </a:cubicBezTo>
                  <a:cubicBezTo>
                    <a:pt x="11460" y="11942"/>
                    <a:pt x="11406" y="11805"/>
                    <a:pt x="11382" y="11668"/>
                  </a:cubicBezTo>
                  <a:cubicBezTo>
                    <a:pt x="11394" y="11662"/>
                    <a:pt x="11442" y="11662"/>
                    <a:pt x="11448" y="11638"/>
                  </a:cubicBezTo>
                  <a:cubicBezTo>
                    <a:pt x="11531" y="11417"/>
                    <a:pt x="11585" y="11185"/>
                    <a:pt x="11543" y="10946"/>
                  </a:cubicBezTo>
                  <a:cubicBezTo>
                    <a:pt x="11537" y="10887"/>
                    <a:pt x="11543" y="10821"/>
                    <a:pt x="11555" y="10762"/>
                  </a:cubicBezTo>
                  <a:cubicBezTo>
                    <a:pt x="11597" y="10565"/>
                    <a:pt x="11644" y="10374"/>
                    <a:pt x="11680" y="10177"/>
                  </a:cubicBezTo>
                  <a:cubicBezTo>
                    <a:pt x="11692" y="10106"/>
                    <a:pt x="11674" y="10028"/>
                    <a:pt x="11656" y="9963"/>
                  </a:cubicBezTo>
                  <a:cubicBezTo>
                    <a:pt x="11627" y="9891"/>
                    <a:pt x="11531" y="9843"/>
                    <a:pt x="11597" y="9730"/>
                  </a:cubicBezTo>
                  <a:cubicBezTo>
                    <a:pt x="11633" y="9671"/>
                    <a:pt x="11597" y="9581"/>
                    <a:pt x="11644" y="9486"/>
                  </a:cubicBezTo>
                  <a:cubicBezTo>
                    <a:pt x="11692" y="9390"/>
                    <a:pt x="11764" y="9223"/>
                    <a:pt x="11650" y="9098"/>
                  </a:cubicBezTo>
                  <a:cubicBezTo>
                    <a:pt x="11603" y="9092"/>
                    <a:pt x="11561" y="9092"/>
                    <a:pt x="11519" y="9086"/>
                  </a:cubicBezTo>
                  <a:cubicBezTo>
                    <a:pt x="11597" y="9009"/>
                    <a:pt x="11674" y="8943"/>
                    <a:pt x="11627" y="8848"/>
                  </a:cubicBezTo>
                  <a:cubicBezTo>
                    <a:pt x="11567" y="8711"/>
                    <a:pt x="11633" y="8627"/>
                    <a:pt x="11704" y="8556"/>
                  </a:cubicBezTo>
                  <a:cubicBezTo>
                    <a:pt x="11650" y="8413"/>
                    <a:pt x="11603" y="8287"/>
                    <a:pt x="11555" y="8162"/>
                  </a:cubicBezTo>
                  <a:cubicBezTo>
                    <a:pt x="11656" y="8085"/>
                    <a:pt x="11740" y="7965"/>
                    <a:pt x="11674" y="7870"/>
                  </a:cubicBezTo>
                  <a:cubicBezTo>
                    <a:pt x="11591" y="7745"/>
                    <a:pt x="11656" y="7643"/>
                    <a:pt x="11662" y="7542"/>
                  </a:cubicBezTo>
                  <a:cubicBezTo>
                    <a:pt x="11662" y="7405"/>
                    <a:pt x="11770" y="7274"/>
                    <a:pt x="11656" y="7131"/>
                  </a:cubicBezTo>
                  <a:cubicBezTo>
                    <a:pt x="11638" y="7101"/>
                    <a:pt x="11674" y="7035"/>
                    <a:pt x="11674" y="6994"/>
                  </a:cubicBezTo>
                  <a:cubicBezTo>
                    <a:pt x="11692" y="6845"/>
                    <a:pt x="11776" y="6702"/>
                    <a:pt x="11704" y="6541"/>
                  </a:cubicBezTo>
                  <a:cubicBezTo>
                    <a:pt x="11674" y="6481"/>
                    <a:pt x="11704" y="6397"/>
                    <a:pt x="11698" y="6326"/>
                  </a:cubicBezTo>
                  <a:cubicBezTo>
                    <a:pt x="11698" y="6147"/>
                    <a:pt x="11722" y="5962"/>
                    <a:pt x="11686" y="5783"/>
                  </a:cubicBezTo>
                  <a:cubicBezTo>
                    <a:pt x="11656" y="5658"/>
                    <a:pt x="11638" y="5545"/>
                    <a:pt x="11680" y="5420"/>
                  </a:cubicBezTo>
                  <a:cubicBezTo>
                    <a:pt x="11704" y="5336"/>
                    <a:pt x="11710" y="5241"/>
                    <a:pt x="11710" y="5157"/>
                  </a:cubicBezTo>
                  <a:cubicBezTo>
                    <a:pt x="11692" y="4919"/>
                    <a:pt x="11662" y="4680"/>
                    <a:pt x="11650" y="4442"/>
                  </a:cubicBezTo>
                  <a:cubicBezTo>
                    <a:pt x="11633" y="4245"/>
                    <a:pt x="11621" y="4048"/>
                    <a:pt x="11621" y="3852"/>
                  </a:cubicBezTo>
                  <a:cubicBezTo>
                    <a:pt x="11621" y="3792"/>
                    <a:pt x="11668" y="3727"/>
                    <a:pt x="11650" y="3673"/>
                  </a:cubicBezTo>
                  <a:cubicBezTo>
                    <a:pt x="11543" y="3267"/>
                    <a:pt x="11424" y="2868"/>
                    <a:pt x="11317" y="2463"/>
                  </a:cubicBezTo>
                  <a:cubicBezTo>
                    <a:pt x="11263" y="2260"/>
                    <a:pt x="11042" y="2254"/>
                    <a:pt x="10953" y="2105"/>
                  </a:cubicBezTo>
                  <a:cubicBezTo>
                    <a:pt x="10947" y="2093"/>
                    <a:pt x="10923" y="2093"/>
                    <a:pt x="10905" y="2093"/>
                  </a:cubicBezTo>
                  <a:cubicBezTo>
                    <a:pt x="10798" y="2099"/>
                    <a:pt x="10685" y="2117"/>
                    <a:pt x="10577" y="2123"/>
                  </a:cubicBezTo>
                  <a:cubicBezTo>
                    <a:pt x="10458" y="2135"/>
                    <a:pt x="10339" y="2141"/>
                    <a:pt x="10243" y="2147"/>
                  </a:cubicBezTo>
                  <a:cubicBezTo>
                    <a:pt x="10214" y="2057"/>
                    <a:pt x="10184" y="1998"/>
                    <a:pt x="10172" y="1932"/>
                  </a:cubicBezTo>
                  <a:cubicBezTo>
                    <a:pt x="10154" y="1848"/>
                    <a:pt x="10142" y="1765"/>
                    <a:pt x="10142" y="1682"/>
                  </a:cubicBezTo>
                  <a:cubicBezTo>
                    <a:pt x="10136" y="1592"/>
                    <a:pt x="10160" y="1497"/>
                    <a:pt x="10136" y="1413"/>
                  </a:cubicBezTo>
                  <a:cubicBezTo>
                    <a:pt x="10124" y="1366"/>
                    <a:pt x="10041" y="1336"/>
                    <a:pt x="9993" y="1300"/>
                  </a:cubicBezTo>
                  <a:cubicBezTo>
                    <a:pt x="9921" y="1246"/>
                    <a:pt x="9850" y="1187"/>
                    <a:pt x="9725" y="1097"/>
                  </a:cubicBezTo>
                  <a:lnTo>
                    <a:pt x="9725" y="1097"/>
                  </a:lnTo>
                  <a:cubicBezTo>
                    <a:pt x="9868" y="1115"/>
                    <a:pt x="9951" y="1127"/>
                    <a:pt x="10035" y="1139"/>
                  </a:cubicBezTo>
                  <a:cubicBezTo>
                    <a:pt x="10088" y="1014"/>
                    <a:pt x="9975" y="978"/>
                    <a:pt x="9951" y="912"/>
                  </a:cubicBezTo>
                  <a:cubicBezTo>
                    <a:pt x="9910" y="799"/>
                    <a:pt x="9838" y="781"/>
                    <a:pt x="9737" y="781"/>
                  </a:cubicBezTo>
                  <a:cubicBezTo>
                    <a:pt x="9814" y="662"/>
                    <a:pt x="9820" y="656"/>
                    <a:pt x="9808" y="561"/>
                  </a:cubicBezTo>
                  <a:lnTo>
                    <a:pt x="9808" y="561"/>
                  </a:lnTo>
                  <a:cubicBezTo>
                    <a:pt x="9769" y="594"/>
                    <a:pt x="9736" y="607"/>
                    <a:pt x="9706" y="607"/>
                  </a:cubicBezTo>
                  <a:cubicBezTo>
                    <a:pt x="9640" y="607"/>
                    <a:pt x="9591" y="544"/>
                    <a:pt x="9534" y="495"/>
                  </a:cubicBezTo>
                  <a:cubicBezTo>
                    <a:pt x="9510" y="471"/>
                    <a:pt x="9450" y="483"/>
                    <a:pt x="9439" y="465"/>
                  </a:cubicBezTo>
                  <a:cubicBezTo>
                    <a:pt x="9397" y="376"/>
                    <a:pt x="9373" y="281"/>
                    <a:pt x="9337" y="185"/>
                  </a:cubicBezTo>
                  <a:cubicBezTo>
                    <a:pt x="9349" y="173"/>
                    <a:pt x="9367" y="161"/>
                    <a:pt x="9379" y="149"/>
                  </a:cubicBezTo>
                  <a:cubicBezTo>
                    <a:pt x="9445" y="209"/>
                    <a:pt x="9558" y="257"/>
                    <a:pt x="9576" y="322"/>
                  </a:cubicBezTo>
                  <a:cubicBezTo>
                    <a:pt x="9605" y="465"/>
                    <a:pt x="9725" y="489"/>
                    <a:pt x="9808" y="561"/>
                  </a:cubicBezTo>
                  <a:cubicBezTo>
                    <a:pt x="9811" y="561"/>
                    <a:pt x="9812" y="561"/>
                    <a:pt x="9813" y="561"/>
                  </a:cubicBezTo>
                  <a:lnTo>
                    <a:pt x="9813" y="561"/>
                  </a:lnTo>
                  <a:cubicBezTo>
                    <a:pt x="9758" y="226"/>
                    <a:pt x="9485" y="119"/>
                    <a:pt x="92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22"/>
            <p:cNvSpPr/>
            <p:nvPr/>
          </p:nvSpPr>
          <p:spPr>
            <a:xfrm rot="-164586">
              <a:off x="4789563" y="569678"/>
              <a:ext cx="1283036" cy="909308"/>
            </a:xfrm>
            <a:custGeom>
              <a:rect b="b" l="l" r="r" t="t"/>
              <a:pathLst>
                <a:path extrusionOk="0" h="8180" w="11542">
                  <a:moveTo>
                    <a:pt x="1599" y="393"/>
                  </a:moveTo>
                  <a:cubicBezTo>
                    <a:pt x="1634" y="417"/>
                    <a:pt x="1670" y="435"/>
                    <a:pt x="1706" y="453"/>
                  </a:cubicBezTo>
                  <a:cubicBezTo>
                    <a:pt x="1700" y="471"/>
                    <a:pt x="1694" y="483"/>
                    <a:pt x="1682" y="500"/>
                  </a:cubicBezTo>
                  <a:cubicBezTo>
                    <a:pt x="1646" y="483"/>
                    <a:pt x="1611" y="471"/>
                    <a:pt x="1575" y="453"/>
                  </a:cubicBezTo>
                  <a:cubicBezTo>
                    <a:pt x="1581" y="435"/>
                    <a:pt x="1593" y="411"/>
                    <a:pt x="1599" y="393"/>
                  </a:cubicBezTo>
                  <a:close/>
                  <a:moveTo>
                    <a:pt x="913" y="1162"/>
                  </a:moveTo>
                  <a:cubicBezTo>
                    <a:pt x="967" y="1162"/>
                    <a:pt x="1020" y="1168"/>
                    <a:pt x="1074" y="1174"/>
                  </a:cubicBezTo>
                  <a:cubicBezTo>
                    <a:pt x="1074" y="1192"/>
                    <a:pt x="1074" y="1210"/>
                    <a:pt x="1068" y="1228"/>
                  </a:cubicBezTo>
                  <a:lnTo>
                    <a:pt x="865" y="1228"/>
                  </a:lnTo>
                  <a:cubicBezTo>
                    <a:pt x="889" y="1192"/>
                    <a:pt x="901" y="1168"/>
                    <a:pt x="913" y="1162"/>
                  </a:cubicBezTo>
                  <a:close/>
                  <a:moveTo>
                    <a:pt x="3268" y="1132"/>
                  </a:moveTo>
                  <a:cubicBezTo>
                    <a:pt x="3223" y="1220"/>
                    <a:pt x="3199" y="1263"/>
                    <a:pt x="3171" y="1263"/>
                  </a:cubicBezTo>
                  <a:cubicBezTo>
                    <a:pt x="3144" y="1263"/>
                    <a:pt x="3112" y="1221"/>
                    <a:pt x="3053" y="1138"/>
                  </a:cubicBezTo>
                  <a:cubicBezTo>
                    <a:pt x="3131" y="1132"/>
                    <a:pt x="3190" y="1132"/>
                    <a:pt x="3268" y="1132"/>
                  </a:cubicBezTo>
                  <a:close/>
                  <a:moveTo>
                    <a:pt x="1689" y="1196"/>
                  </a:moveTo>
                  <a:cubicBezTo>
                    <a:pt x="1705" y="1196"/>
                    <a:pt x="1736" y="1205"/>
                    <a:pt x="1736" y="1210"/>
                  </a:cubicBezTo>
                  <a:cubicBezTo>
                    <a:pt x="1742" y="1234"/>
                    <a:pt x="1730" y="1264"/>
                    <a:pt x="1724" y="1299"/>
                  </a:cubicBezTo>
                  <a:cubicBezTo>
                    <a:pt x="1688" y="1287"/>
                    <a:pt x="1652" y="1275"/>
                    <a:pt x="1652" y="1270"/>
                  </a:cubicBezTo>
                  <a:cubicBezTo>
                    <a:pt x="1658" y="1246"/>
                    <a:pt x="1664" y="1216"/>
                    <a:pt x="1682" y="1198"/>
                  </a:cubicBezTo>
                  <a:cubicBezTo>
                    <a:pt x="1683" y="1197"/>
                    <a:pt x="1686" y="1196"/>
                    <a:pt x="1689" y="1196"/>
                  </a:cubicBezTo>
                  <a:close/>
                  <a:moveTo>
                    <a:pt x="567" y="1407"/>
                  </a:moveTo>
                  <a:lnTo>
                    <a:pt x="603" y="1466"/>
                  </a:lnTo>
                  <a:cubicBezTo>
                    <a:pt x="573" y="1508"/>
                    <a:pt x="537" y="1550"/>
                    <a:pt x="490" y="1609"/>
                  </a:cubicBezTo>
                  <a:cubicBezTo>
                    <a:pt x="460" y="1568"/>
                    <a:pt x="436" y="1532"/>
                    <a:pt x="418" y="1502"/>
                  </a:cubicBezTo>
                  <a:cubicBezTo>
                    <a:pt x="466" y="1472"/>
                    <a:pt x="520" y="1442"/>
                    <a:pt x="567" y="1407"/>
                  </a:cubicBezTo>
                  <a:close/>
                  <a:moveTo>
                    <a:pt x="2598" y="1394"/>
                  </a:moveTo>
                  <a:cubicBezTo>
                    <a:pt x="2714" y="1394"/>
                    <a:pt x="2793" y="1460"/>
                    <a:pt x="2845" y="1591"/>
                  </a:cubicBezTo>
                  <a:cubicBezTo>
                    <a:pt x="2813" y="1606"/>
                    <a:pt x="2787" y="1612"/>
                    <a:pt x="2767" y="1612"/>
                  </a:cubicBezTo>
                  <a:cubicBezTo>
                    <a:pt x="2648" y="1612"/>
                    <a:pt x="2705" y="1395"/>
                    <a:pt x="2582" y="1395"/>
                  </a:cubicBezTo>
                  <a:cubicBezTo>
                    <a:pt x="2588" y="1394"/>
                    <a:pt x="2593" y="1394"/>
                    <a:pt x="2598" y="1394"/>
                  </a:cubicBezTo>
                  <a:close/>
                  <a:moveTo>
                    <a:pt x="3262" y="1353"/>
                  </a:moveTo>
                  <a:cubicBezTo>
                    <a:pt x="3381" y="1514"/>
                    <a:pt x="3340" y="1621"/>
                    <a:pt x="3143" y="1717"/>
                  </a:cubicBezTo>
                  <a:cubicBezTo>
                    <a:pt x="3280" y="1633"/>
                    <a:pt x="3185" y="1460"/>
                    <a:pt x="3262" y="1353"/>
                  </a:cubicBezTo>
                  <a:close/>
                  <a:moveTo>
                    <a:pt x="3351" y="2867"/>
                  </a:moveTo>
                  <a:lnTo>
                    <a:pt x="3351" y="2867"/>
                  </a:lnTo>
                  <a:cubicBezTo>
                    <a:pt x="3387" y="2879"/>
                    <a:pt x="3435" y="2885"/>
                    <a:pt x="3435" y="2903"/>
                  </a:cubicBezTo>
                  <a:cubicBezTo>
                    <a:pt x="3453" y="2957"/>
                    <a:pt x="3441" y="3016"/>
                    <a:pt x="3447" y="3130"/>
                  </a:cubicBezTo>
                  <a:cubicBezTo>
                    <a:pt x="3399" y="3010"/>
                    <a:pt x="3375" y="2939"/>
                    <a:pt x="3351" y="2867"/>
                  </a:cubicBezTo>
                  <a:close/>
                  <a:moveTo>
                    <a:pt x="3757" y="3094"/>
                  </a:moveTo>
                  <a:cubicBezTo>
                    <a:pt x="3763" y="3153"/>
                    <a:pt x="3769" y="3207"/>
                    <a:pt x="3775" y="3267"/>
                  </a:cubicBezTo>
                  <a:lnTo>
                    <a:pt x="3727" y="3267"/>
                  </a:lnTo>
                  <a:cubicBezTo>
                    <a:pt x="3721" y="3237"/>
                    <a:pt x="3709" y="3207"/>
                    <a:pt x="3709" y="3177"/>
                  </a:cubicBezTo>
                  <a:cubicBezTo>
                    <a:pt x="3709" y="3148"/>
                    <a:pt x="3715" y="3124"/>
                    <a:pt x="3757" y="3094"/>
                  </a:cubicBezTo>
                  <a:close/>
                  <a:moveTo>
                    <a:pt x="3393" y="3660"/>
                  </a:moveTo>
                  <a:lnTo>
                    <a:pt x="3393" y="3660"/>
                  </a:lnTo>
                  <a:cubicBezTo>
                    <a:pt x="3518" y="3708"/>
                    <a:pt x="3518" y="3797"/>
                    <a:pt x="3566" y="3899"/>
                  </a:cubicBezTo>
                  <a:cubicBezTo>
                    <a:pt x="3417" y="3851"/>
                    <a:pt x="3411" y="3768"/>
                    <a:pt x="3393" y="3660"/>
                  </a:cubicBezTo>
                  <a:close/>
                  <a:moveTo>
                    <a:pt x="4192" y="3845"/>
                  </a:moveTo>
                  <a:cubicBezTo>
                    <a:pt x="4240" y="3881"/>
                    <a:pt x="4270" y="3899"/>
                    <a:pt x="4287" y="3923"/>
                  </a:cubicBezTo>
                  <a:cubicBezTo>
                    <a:pt x="4299" y="3935"/>
                    <a:pt x="4287" y="3982"/>
                    <a:pt x="4281" y="3982"/>
                  </a:cubicBezTo>
                  <a:cubicBezTo>
                    <a:pt x="4252" y="3982"/>
                    <a:pt x="4222" y="3982"/>
                    <a:pt x="4198" y="3970"/>
                  </a:cubicBezTo>
                  <a:cubicBezTo>
                    <a:pt x="4186" y="3964"/>
                    <a:pt x="4192" y="3929"/>
                    <a:pt x="4192" y="3845"/>
                  </a:cubicBezTo>
                  <a:close/>
                  <a:moveTo>
                    <a:pt x="4387" y="4152"/>
                  </a:moveTo>
                  <a:cubicBezTo>
                    <a:pt x="4399" y="4152"/>
                    <a:pt x="4409" y="4155"/>
                    <a:pt x="4413" y="4161"/>
                  </a:cubicBezTo>
                  <a:cubicBezTo>
                    <a:pt x="4484" y="4215"/>
                    <a:pt x="4454" y="4274"/>
                    <a:pt x="4407" y="4346"/>
                  </a:cubicBezTo>
                  <a:cubicBezTo>
                    <a:pt x="4347" y="4292"/>
                    <a:pt x="4281" y="4250"/>
                    <a:pt x="4329" y="4173"/>
                  </a:cubicBezTo>
                  <a:cubicBezTo>
                    <a:pt x="4337" y="4161"/>
                    <a:pt x="4365" y="4152"/>
                    <a:pt x="4387" y="4152"/>
                  </a:cubicBezTo>
                  <a:close/>
                  <a:moveTo>
                    <a:pt x="4945" y="4313"/>
                  </a:moveTo>
                  <a:cubicBezTo>
                    <a:pt x="4995" y="4313"/>
                    <a:pt x="5037" y="4336"/>
                    <a:pt x="5068" y="4382"/>
                  </a:cubicBezTo>
                  <a:cubicBezTo>
                    <a:pt x="4991" y="4370"/>
                    <a:pt x="4925" y="4358"/>
                    <a:pt x="4830" y="4346"/>
                  </a:cubicBezTo>
                  <a:cubicBezTo>
                    <a:pt x="4871" y="4324"/>
                    <a:pt x="4910" y="4313"/>
                    <a:pt x="4945" y="4313"/>
                  </a:cubicBezTo>
                  <a:close/>
                  <a:moveTo>
                    <a:pt x="7274" y="4298"/>
                  </a:moveTo>
                  <a:lnTo>
                    <a:pt x="7400" y="4447"/>
                  </a:lnTo>
                  <a:cubicBezTo>
                    <a:pt x="7382" y="4459"/>
                    <a:pt x="7358" y="4465"/>
                    <a:pt x="7340" y="4477"/>
                  </a:cubicBezTo>
                  <a:lnTo>
                    <a:pt x="7262" y="4304"/>
                  </a:lnTo>
                  <a:cubicBezTo>
                    <a:pt x="7268" y="4304"/>
                    <a:pt x="7268" y="4298"/>
                    <a:pt x="7274" y="4298"/>
                  </a:cubicBezTo>
                  <a:close/>
                  <a:moveTo>
                    <a:pt x="7006" y="4370"/>
                  </a:moveTo>
                  <a:cubicBezTo>
                    <a:pt x="7012" y="4370"/>
                    <a:pt x="7048" y="4400"/>
                    <a:pt x="7054" y="4417"/>
                  </a:cubicBezTo>
                  <a:cubicBezTo>
                    <a:pt x="7054" y="4441"/>
                    <a:pt x="7036" y="4465"/>
                    <a:pt x="7018" y="4519"/>
                  </a:cubicBezTo>
                  <a:cubicBezTo>
                    <a:pt x="6976" y="4471"/>
                    <a:pt x="6946" y="4447"/>
                    <a:pt x="6946" y="4429"/>
                  </a:cubicBezTo>
                  <a:cubicBezTo>
                    <a:pt x="6952" y="4406"/>
                    <a:pt x="6982" y="4388"/>
                    <a:pt x="7006" y="4370"/>
                  </a:cubicBezTo>
                  <a:close/>
                  <a:moveTo>
                    <a:pt x="4544" y="4411"/>
                  </a:moveTo>
                  <a:lnTo>
                    <a:pt x="4544" y="4411"/>
                  </a:lnTo>
                  <a:cubicBezTo>
                    <a:pt x="4657" y="4441"/>
                    <a:pt x="4764" y="4465"/>
                    <a:pt x="4872" y="4489"/>
                  </a:cubicBezTo>
                  <a:cubicBezTo>
                    <a:pt x="4866" y="4513"/>
                    <a:pt x="4860" y="4537"/>
                    <a:pt x="4854" y="4561"/>
                  </a:cubicBezTo>
                  <a:cubicBezTo>
                    <a:pt x="4747" y="4519"/>
                    <a:pt x="4615" y="4566"/>
                    <a:pt x="4544" y="4411"/>
                  </a:cubicBezTo>
                  <a:close/>
                  <a:moveTo>
                    <a:pt x="3983" y="4292"/>
                  </a:moveTo>
                  <a:cubicBezTo>
                    <a:pt x="4115" y="4423"/>
                    <a:pt x="4276" y="4489"/>
                    <a:pt x="4460" y="4513"/>
                  </a:cubicBezTo>
                  <a:cubicBezTo>
                    <a:pt x="4514" y="4519"/>
                    <a:pt x="4562" y="4596"/>
                    <a:pt x="4609" y="4638"/>
                  </a:cubicBezTo>
                  <a:cubicBezTo>
                    <a:pt x="4593" y="4639"/>
                    <a:pt x="4578" y="4639"/>
                    <a:pt x="4562" y="4639"/>
                  </a:cubicBezTo>
                  <a:cubicBezTo>
                    <a:pt x="4270" y="4639"/>
                    <a:pt x="4101" y="4531"/>
                    <a:pt x="3954" y="4310"/>
                  </a:cubicBezTo>
                  <a:cubicBezTo>
                    <a:pt x="3966" y="4304"/>
                    <a:pt x="3983" y="4292"/>
                    <a:pt x="3983" y="4292"/>
                  </a:cubicBezTo>
                  <a:close/>
                  <a:moveTo>
                    <a:pt x="8222" y="4566"/>
                  </a:moveTo>
                  <a:lnTo>
                    <a:pt x="8222" y="4566"/>
                  </a:lnTo>
                  <a:cubicBezTo>
                    <a:pt x="8169" y="4662"/>
                    <a:pt x="8139" y="4716"/>
                    <a:pt x="8103" y="4775"/>
                  </a:cubicBezTo>
                  <a:cubicBezTo>
                    <a:pt x="8055" y="4721"/>
                    <a:pt x="8020" y="4686"/>
                    <a:pt x="7972" y="4626"/>
                  </a:cubicBezTo>
                  <a:cubicBezTo>
                    <a:pt x="8049" y="4608"/>
                    <a:pt x="8109" y="4596"/>
                    <a:pt x="8222" y="4566"/>
                  </a:cubicBezTo>
                  <a:close/>
                  <a:moveTo>
                    <a:pt x="8187" y="5004"/>
                  </a:moveTo>
                  <a:cubicBezTo>
                    <a:pt x="8257" y="5004"/>
                    <a:pt x="8267" y="5047"/>
                    <a:pt x="8216" y="5133"/>
                  </a:cubicBezTo>
                  <a:cubicBezTo>
                    <a:pt x="8198" y="5091"/>
                    <a:pt x="8175" y="5055"/>
                    <a:pt x="8145" y="5008"/>
                  </a:cubicBezTo>
                  <a:cubicBezTo>
                    <a:pt x="8161" y="5005"/>
                    <a:pt x="8175" y="5004"/>
                    <a:pt x="8187" y="5004"/>
                  </a:cubicBezTo>
                  <a:close/>
                  <a:moveTo>
                    <a:pt x="8604" y="6176"/>
                  </a:moveTo>
                  <a:lnTo>
                    <a:pt x="8604" y="6176"/>
                  </a:lnTo>
                  <a:cubicBezTo>
                    <a:pt x="8705" y="6254"/>
                    <a:pt x="8711" y="6331"/>
                    <a:pt x="8622" y="6403"/>
                  </a:cubicBezTo>
                  <a:cubicBezTo>
                    <a:pt x="8616" y="6331"/>
                    <a:pt x="8610" y="6278"/>
                    <a:pt x="8604" y="6176"/>
                  </a:cubicBezTo>
                  <a:close/>
                  <a:moveTo>
                    <a:pt x="8401" y="6403"/>
                  </a:moveTo>
                  <a:cubicBezTo>
                    <a:pt x="8407" y="6498"/>
                    <a:pt x="8413" y="6582"/>
                    <a:pt x="8419" y="6683"/>
                  </a:cubicBezTo>
                  <a:cubicBezTo>
                    <a:pt x="8294" y="6665"/>
                    <a:pt x="8228" y="6594"/>
                    <a:pt x="8163" y="6486"/>
                  </a:cubicBezTo>
                  <a:cubicBezTo>
                    <a:pt x="8246" y="6456"/>
                    <a:pt x="8312" y="6433"/>
                    <a:pt x="8401" y="6403"/>
                  </a:cubicBezTo>
                  <a:close/>
                  <a:moveTo>
                    <a:pt x="8467" y="6772"/>
                  </a:moveTo>
                  <a:cubicBezTo>
                    <a:pt x="8520" y="6862"/>
                    <a:pt x="8556" y="6921"/>
                    <a:pt x="8592" y="6981"/>
                  </a:cubicBezTo>
                  <a:cubicBezTo>
                    <a:pt x="8473" y="6969"/>
                    <a:pt x="8407" y="6927"/>
                    <a:pt x="8467" y="6772"/>
                  </a:cubicBezTo>
                  <a:close/>
                  <a:moveTo>
                    <a:pt x="9069" y="7261"/>
                  </a:moveTo>
                  <a:cubicBezTo>
                    <a:pt x="9111" y="7279"/>
                    <a:pt x="9152" y="7303"/>
                    <a:pt x="9200" y="7321"/>
                  </a:cubicBezTo>
                  <a:cubicBezTo>
                    <a:pt x="9188" y="7339"/>
                    <a:pt x="9176" y="7357"/>
                    <a:pt x="9170" y="7369"/>
                  </a:cubicBezTo>
                  <a:lnTo>
                    <a:pt x="9051" y="7291"/>
                  </a:lnTo>
                  <a:cubicBezTo>
                    <a:pt x="9057" y="7279"/>
                    <a:pt x="9063" y="7267"/>
                    <a:pt x="9069" y="7261"/>
                  </a:cubicBezTo>
                  <a:close/>
                  <a:moveTo>
                    <a:pt x="1599" y="0"/>
                  </a:moveTo>
                  <a:cubicBezTo>
                    <a:pt x="1523" y="0"/>
                    <a:pt x="1447" y="6"/>
                    <a:pt x="1372" y="6"/>
                  </a:cubicBezTo>
                  <a:cubicBezTo>
                    <a:pt x="1366" y="5"/>
                    <a:pt x="1360" y="5"/>
                    <a:pt x="1354" y="5"/>
                  </a:cubicBezTo>
                  <a:cubicBezTo>
                    <a:pt x="1254" y="5"/>
                    <a:pt x="1211" y="54"/>
                    <a:pt x="1217" y="167"/>
                  </a:cubicBezTo>
                  <a:cubicBezTo>
                    <a:pt x="1217" y="202"/>
                    <a:pt x="1235" y="232"/>
                    <a:pt x="1241" y="268"/>
                  </a:cubicBezTo>
                  <a:cubicBezTo>
                    <a:pt x="1215" y="281"/>
                    <a:pt x="1193" y="287"/>
                    <a:pt x="1174" y="287"/>
                  </a:cubicBezTo>
                  <a:cubicBezTo>
                    <a:pt x="1116" y="287"/>
                    <a:pt x="1080" y="238"/>
                    <a:pt x="1044" y="202"/>
                  </a:cubicBezTo>
                  <a:cubicBezTo>
                    <a:pt x="994" y="152"/>
                    <a:pt x="937" y="128"/>
                    <a:pt x="881" y="128"/>
                  </a:cubicBezTo>
                  <a:cubicBezTo>
                    <a:pt x="804" y="128"/>
                    <a:pt x="727" y="173"/>
                    <a:pt x="669" y="256"/>
                  </a:cubicBezTo>
                  <a:cubicBezTo>
                    <a:pt x="603" y="351"/>
                    <a:pt x="508" y="483"/>
                    <a:pt x="418" y="489"/>
                  </a:cubicBezTo>
                  <a:cubicBezTo>
                    <a:pt x="180" y="506"/>
                    <a:pt x="138" y="709"/>
                    <a:pt x="19" y="828"/>
                  </a:cubicBezTo>
                  <a:cubicBezTo>
                    <a:pt x="1" y="851"/>
                    <a:pt x="24" y="890"/>
                    <a:pt x="61" y="890"/>
                  </a:cubicBezTo>
                  <a:cubicBezTo>
                    <a:pt x="74" y="890"/>
                    <a:pt x="88" y="886"/>
                    <a:pt x="102" y="876"/>
                  </a:cubicBezTo>
                  <a:lnTo>
                    <a:pt x="102" y="888"/>
                  </a:lnTo>
                  <a:lnTo>
                    <a:pt x="114" y="888"/>
                  </a:lnTo>
                  <a:cubicBezTo>
                    <a:pt x="114" y="888"/>
                    <a:pt x="108" y="882"/>
                    <a:pt x="108" y="882"/>
                  </a:cubicBezTo>
                  <a:cubicBezTo>
                    <a:pt x="155" y="742"/>
                    <a:pt x="237" y="710"/>
                    <a:pt x="334" y="710"/>
                  </a:cubicBezTo>
                  <a:cubicBezTo>
                    <a:pt x="411" y="710"/>
                    <a:pt x="498" y="730"/>
                    <a:pt x="585" y="733"/>
                  </a:cubicBezTo>
                  <a:cubicBezTo>
                    <a:pt x="454" y="906"/>
                    <a:pt x="329" y="1067"/>
                    <a:pt x="210" y="1234"/>
                  </a:cubicBezTo>
                  <a:cubicBezTo>
                    <a:pt x="192" y="1264"/>
                    <a:pt x="180" y="1317"/>
                    <a:pt x="192" y="1341"/>
                  </a:cubicBezTo>
                  <a:cubicBezTo>
                    <a:pt x="227" y="1401"/>
                    <a:pt x="269" y="1442"/>
                    <a:pt x="198" y="1508"/>
                  </a:cubicBezTo>
                  <a:cubicBezTo>
                    <a:pt x="186" y="1514"/>
                    <a:pt x="204" y="1568"/>
                    <a:pt x="221" y="1591"/>
                  </a:cubicBezTo>
                  <a:cubicBezTo>
                    <a:pt x="263" y="1644"/>
                    <a:pt x="368" y="1671"/>
                    <a:pt x="467" y="1671"/>
                  </a:cubicBezTo>
                  <a:cubicBezTo>
                    <a:pt x="539" y="1671"/>
                    <a:pt x="608" y="1657"/>
                    <a:pt x="651" y="1627"/>
                  </a:cubicBezTo>
                  <a:cubicBezTo>
                    <a:pt x="686" y="1597"/>
                    <a:pt x="716" y="1550"/>
                    <a:pt x="758" y="1538"/>
                  </a:cubicBezTo>
                  <a:cubicBezTo>
                    <a:pt x="991" y="1466"/>
                    <a:pt x="1163" y="1317"/>
                    <a:pt x="1295" y="1156"/>
                  </a:cubicBezTo>
                  <a:cubicBezTo>
                    <a:pt x="1420" y="1252"/>
                    <a:pt x="1533" y="1335"/>
                    <a:pt x="1652" y="1430"/>
                  </a:cubicBezTo>
                  <a:cubicBezTo>
                    <a:pt x="1819" y="1395"/>
                    <a:pt x="2016" y="1419"/>
                    <a:pt x="2082" y="1168"/>
                  </a:cubicBezTo>
                  <a:cubicBezTo>
                    <a:pt x="2141" y="1264"/>
                    <a:pt x="2177" y="1329"/>
                    <a:pt x="2219" y="1389"/>
                  </a:cubicBezTo>
                  <a:cubicBezTo>
                    <a:pt x="2272" y="1454"/>
                    <a:pt x="2338" y="1502"/>
                    <a:pt x="2392" y="1562"/>
                  </a:cubicBezTo>
                  <a:cubicBezTo>
                    <a:pt x="2493" y="1681"/>
                    <a:pt x="2606" y="1794"/>
                    <a:pt x="2690" y="1925"/>
                  </a:cubicBezTo>
                  <a:cubicBezTo>
                    <a:pt x="2767" y="2057"/>
                    <a:pt x="2797" y="2212"/>
                    <a:pt x="2863" y="2355"/>
                  </a:cubicBezTo>
                  <a:cubicBezTo>
                    <a:pt x="2869" y="2384"/>
                    <a:pt x="2922" y="2402"/>
                    <a:pt x="2952" y="2408"/>
                  </a:cubicBezTo>
                  <a:cubicBezTo>
                    <a:pt x="2970" y="2408"/>
                    <a:pt x="3000" y="2367"/>
                    <a:pt x="3006" y="2343"/>
                  </a:cubicBezTo>
                  <a:cubicBezTo>
                    <a:pt x="3012" y="2295"/>
                    <a:pt x="3000" y="2247"/>
                    <a:pt x="3000" y="2194"/>
                  </a:cubicBezTo>
                  <a:lnTo>
                    <a:pt x="3000" y="2194"/>
                  </a:lnTo>
                  <a:cubicBezTo>
                    <a:pt x="3048" y="2220"/>
                    <a:pt x="3095" y="2251"/>
                    <a:pt x="3134" y="2251"/>
                  </a:cubicBezTo>
                  <a:cubicBezTo>
                    <a:pt x="3166" y="2251"/>
                    <a:pt x="3192" y="2229"/>
                    <a:pt x="3208" y="2164"/>
                  </a:cubicBezTo>
                  <a:cubicBezTo>
                    <a:pt x="3185" y="2098"/>
                    <a:pt x="3029" y="2122"/>
                    <a:pt x="3095" y="2003"/>
                  </a:cubicBezTo>
                  <a:cubicBezTo>
                    <a:pt x="3155" y="1890"/>
                    <a:pt x="2958" y="1937"/>
                    <a:pt x="3012" y="1800"/>
                  </a:cubicBezTo>
                  <a:cubicBezTo>
                    <a:pt x="3029" y="1788"/>
                    <a:pt x="3077" y="1752"/>
                    <a:pt x="3131" y="1723"/>
                  </a:cubicBezTo>
                  <a:lnTo>
                    <a:pt x="3125" y="1723"/>
                  </a:lnTo>
                  <a:cubicBezTo>
                    <a:pt x="3131" y="1717"/>
                    <a:pt x="3137" y="1717"/>
                    <a:pt x="3143" y="1717"/>
                  </a:cubicBezTo>
                  <a:lnTo>
                    <a:pt x="3143" y="1717"/>
                  </a:lnTo>
                  <a:cubicBezTo>
                    <a:pt x="3137" y="1717"/>
                    <a:pt x="3137" y="1717"/>
                    <a:pt x="3131" y="1723"/>
                  </a:cubicBezTo>
                  <a:cubicBezTo>
                    <a:pt x="3250" y="1752"/>
                    <a:pt x="3411" y="1735"/>
                    <a:pt x="3453" y="1919"/>
                  </a:cubicBezTo>
                  <a:cubicBezTo>
                    <a:pt x="3405" y="1925"/>
                    <a:pt x="3357" y="1931"/>
                    <a:pt x="3298" y="1943"/>
                  </a:cubicBezTo>
                  <a:cubicBezTo>
                    <a:pt x="3316" y="2039"/>
                    <a:pt x="3310" y="2194"/>
                    <a:pt x="3351" y="2212"/>
                  </a:cubicBezTo>
                  <a:cubicBezTo>
                    <a:pt x="3500" y="2265"/>
                    <a:pt x="3417" y="2390"/>
                    <a:pt x="3453" y="2462"/>
                  </a:cubicBezTo>
                  <a:cubicBezTo>
                    <a:pt x="3518" y="2462"/>
                    <a:pt x="3572" y="2468"/>
                    <a:pt x="3644" y="2468"/>
                  </a:cubicBezTo>
                  <a:cubicBezTo>
                    <a:pt x="3593" y="2573"/>
                    <a:pt x="3531" y="2581"/>
                    <a:pt x="3455" y="2581"/>
                  </a:cubicBezTo>
                  <a:cubicBezTo>
                    <a:pt x="3441" y="2581"/>
                    <a:pt x="3426" y="2581"/>
                    <a:pt x="3411" y="2581"/>
                  </a:cubicBezTo>
                  <a:cubicBezTo>
                    <a:pt x="3363" y="2587"/>
                    <a:pt x="3298" y="2653"/>
                    <a:pt x="3268" y="2700"/>
                  </a:cubicBezTo>
                  <a:cubicBezTo>
                    <a:pt x="3220" y="2778"/>
                    <a:pt x="3262" y="2838"/>
                    <a:pt x="3340" y="2861"/>
                  </a:cubicBezTo>
                  <a:cubicBezTo>
                    <a:pt x="3345" y="2861"/>
                    <a:pt x="3345" y="2861"/>
                    <a:pt x="3351" y="2855"/>
                  </a:cubicBezTo>
                  <a:cubicBezTo>
                    <a:pt x="3351" y="2861"/>
                    <a:pt x="3351" y="2861"/>
                    <a:pt x="3351" y="2867"/>
                  </a:cubicBezTo>
                  <a:lnTo>
                    <a:pt x="3345" y="2867"/>
                  </a:lnTo>
                  <a:cubicBezTo>
                    <a:pt x="3345" y="2867"/>
                    <a:pt x="3345" y="2861"/>
                    <a:pt x="3340" y="2861"/>
                  </a:cubicBezTo>
                  <a:cubicBezTo>
                    <a:pt x="3308" y="2885"/>
                    <a:pt x="3280" y="2895"/>
                    <a:pt x="3253" y="2895"/>
                  </a:cubicBezTo>
                  <a:cubicBezTo>
                    <a:pt x="3194" y="2895"/>
                    <a:pt x="3146" y="2847"/>
                    <a:pt x="3101" y="2802"/>
                  </a:cubicBezTo>
                  <a:cubicBezTo>
                    <a:pt x="3083" y="2778"/>
                    <a:pt x="3119" y="2712"/>
                    <a:pt x="3131" y="2659"/>
                  </a:cubicBezTo>
                  <a:cubicBezTo>
                    <a:pt x="3089" y="2605"/>
                    <a:pt x="3029" y="2533"/>
                    <a:pt x="2976" y="2462"/>
                  </a:cubicBezTo>
                  <a:cubicBezTo>
                    <a:pt x="2845" y="2551"/>
                    <a:pt x="2869" y="2659"/>
                    <a:pt x="2904" y="2772"/>
                  </a:cubicBezTo>
                  <a:cubicBezTo>
                    <a:pt x="2982" y="3004"/>
                    <a:pt x="3089" y="3237"/>
                    <a:pt x="3125" y="3481"/>
                  </a:cubicBezTo>
                  <a:cubicBezTo>
                    <a:pt x="3185" y="3857"/>
                    <a:pt x="3423" y="4143"/>
                    <a:pt x="3560" y="4483"/>
                  </a:cubicBezTo>
                  <a:cubicBezTo>
                    <a:pt x="3584" y="4543"/>
                    <a:pt x="3667" y="4596"/>
                    <a:pt x="3739" y="4626"/>
                  </a:cubicBezTo>
                  <a:cubicBezTo>
                    <a:pt x="3822" y="4662"/>
                    <a:pt x="3936" y="4674"/>
                    <a:pt x="4001" y="4710"/>
                  </a:cubicBezTo>
                  <a:cubicBezTo>
                    <a:pt x="4168" y="4799"/>
                    <a:pt x="4401" y="4751"/>
                    <a:pt x="4514" y="4942"/>
                  </a:cubicBezTo>
                  <a:cubicBezTo>
                    <a:pt x="4518" y="4946"/>
                    <a:pt x="4525" y="4947"/>
                    <a:pt x="4533" y="4947"/>
                  </a:cubicBezTo>
                  <a:cubicBezTo>
                    <a:pt x="4548" y="4947"/>
                    <a:pt x="4570" y="4942"/>
                    <a:pt x="4586" y="4942"/>
                  </a:cubicBezTo>
                  <a:cubicBezTo>
                    <a:pt x="4604" y="4941"/>
                    <a:pt x="4623" y="4940"/>
                    <a:pt x="4641" y="4940"/>
                  </a:cubicBezTo>
                  <a:cubicBezTo>
                    <a:pt x="4786" y="4940"/>
                    <a:pt x="4918" y="4982"/>
                    <a:pt x="5045" y="5061"/>
                  </a:cubicBezTo>
                  <a:cubicBezTo>
                    <a:pt x="5067" y="5076"/>
                    <a:pt x="5093" y="5081"/>
                    <a:pt x="5122" y="5081"/>
                  </a:cubicBezTo>
                  <a:cubicBezTo>
                    <a:pt x="5164" y="5081"/>
                    <a:pt x="5211" y="5071"/>
                    <a:pt x="5253" y="5067"/>
                  </a:cubicBezTo>
                  <a:cubicBezTo>
                    <a:pt x="5301" y="5067"/>
                    <a:pt x="5349" y="5043"/>
                    <a:pt x="5396" y="5043"/>
                  </a:cubicBezTo>
                  <a:cubicBezTo>
                    <a:pt x="5742" y="5061"/>
                    <a:pt x="6094" y="5079"/>
                    <a:pt x="6446" y="5097"/>
                  </a:cubicBezTo>
                  <a:cubicBezTo>
                    <a:pt x="6553" y="5103"/>
                    <a:pt x="6666" y="5109"/>
                    <a:pt x="6774" y="5133"/>
                  </a:cubicBezTo>
                  <a:cubicBezTo>
                    <a:pt x="6935" y="5181"/>
                    <a:pt x="7096" y="5234"/>
                    <a:pt x="7251" y="5300"/>
                  </a:cubicBezTo>
                  <a:cubicBezTo>
                    <a:pt x="7306" y="5325"/>
                    <a:pt x="7359" y="5340"/>
                    <a:pt x="7413" y="5340"/>
                  </a:cubicBezTo>
                  <a:cubicBezTo>
                    <a:pt x="7474" y="5340"/>
                    <a:pt x="7536" y="5320"/>
                    <a:pt x="7602" y="5276"/>
                  </a:cubicBezTo>
                  <a:lnTo>
                    <a:pt x="7602" y="5276"/>
                  </a:lnTo>
                  <a:cubicBezTo>
                    <a:pt x="7519" y="5508"/>
                    <a:pt x="7757" y="5479"/>
                    <a:pt x="7781" y="5598"/>
                  </a:cubicBezTo>
                  <a:cubicBezTo>
                    <a:pt x="7787" y="5795"/>
                    <a:pt x="7799" y="5997"/>
                    <a:pt x="7823" y="6194"/>
                  </a:cubicBezTo>
                  <a:cubicBezTo>
                    <a:pt x="7823" y="6218"/>
                    <a:pt x="7847" y="6248"/>
                    <a:pt x="7859" y="6254"/>
                  </a:cubicBezTo>
                  <a:cubicBezTo>
                    <a:pt x="8055" y="6272"/>
                    <a:pt x="7918" y="6433"/>
                    <a:pt x="7972" y="6516"/>
                  </a:cubicBezTo>
                  <a:cubicBezTo>
                    <a:pt x="8026" y="6599"/>
                    <a:pt x="8163" y="6611"/>
                    <a:pt x="8163" y="6749"/>
                  </a:cubicBezTo>
                  <a:cubicBezTo>
                    <a:pt x="8163" y="6868"/>
                    <a:pt x="8198" y="6981"/>
                    <a:pt x="8216" y="7082"/>
                  </a:cubicBezTo>
                  <a:cubicBezTo>
                    <a:pt x="8230" y="7101"/>
                    <a:pt x="8245" y="7106"/>
                    <a:pt x="8261" y="7106"/>
                  </a:cubicBezTo>
                  <a:cubicBezTo>
                    <a:pt x="8278" y="7106"/>
                    <a:pt x="8297" y="7100"/>
                    <a:pt x="8318" y="7100"/>
                  </a:cubicBezTo>
                  <a:cubicBezTo>
                    <a:pt x="8342" y="7100"/>
                    <a:pt x="8368" y="7109"/>
                    <a:pt x="8395" y="7148"/>
                  </a:cubicBezTo>
                  <a:cubicBezTo>
                    <a:pt x="8503" y="7291"/>
                    <a:pt x="8616" y="7446"/>
                    <a:pt x="8747" y="7559"/>
                  </a:cubicBezTo>
                  <a:cubicBezTo>
                    <a:pt x="9039" y="7822"/>
                    <a:pt x="9373" y="8036"/>
                    <a:pt x="9778" y="8084"/>
                  </a:cubicBezTo>
                  <a:cubicBezTo>
                    <a:pt x="9821" y="8091"/>
                    <a:pt x="9864" y="8092"/>
                    <a:pt x="9907" y="8092"/>
                  </a:cubicBezTo>
                  <a:cubicBezTo>
                    <a:pt x="9922" y="8092"/>
                    <a:pt x="9936" y="8091"/>
                    <a:pt x="9951" y="8091"/>
                  </a:cubicBezTo>
                  <a:cubicBezTo>
                    <a:pt x="10008" y="8091"/>
                    <a:pt x="10065" y="8093"/>
                    <a:pt x="10118" y="8108"/>
                  </a:cubicBezTo>
                  <a:cubicBezTo>
                    <a:pt x="10333" y="8173"/>
                    <a:pt x="10547" y="8167"/>
                    <a:pt x="10792" y="8179"/>
                  </a:cubicBezTo>
                  <a:cubicBezTo>
                    <a:pt x="10756" y="8114"/>
                    <a:pt x="10732" y="8078"/>
                    <a:pt x="10708" y="8036"/>
                  </a:cubicBezTo>
                  <a:cubicBezTo>
                    <a:pt x="10749" y="8007"/>
                    <a:pt x="10783" y="7996"/>
                    <a:pt x="10813" y="7996"/>
                  </a:cubicBezTo>
                  <a:cubicBezTo>
                    <a:pt x="10906" y="7996"/>
                    <a:pt x="10958" y="8106"/>
                    <a:pt x="11030" y="8138"/>
                  </a:cubicBezTo>
                  <a:cubicBezTo>
                    <a:pt x="11090" y="8084"/>
                    <a:pt x="11150" y="8030"/>
                    <a:pt x="11215" y="7971"/>
                  </a:cubicBezTo>
                  <a:cubicBezTo>
                    <a:pt x="11221" y="7935"/>
                    <a:pt x="11209" y="7840"/>
                    <a:pt x="11239" y="7822"/>
                  </a:cubicBezTo>
                  <a:cubicBezTo>
                    <a:pt x="11382" y="7732"/>
                    <a:pt x="11406" y="7601"/>
                    <a:pt x="11394" y="7452"/>
                  </a:cubicBezTo>
                  <a:lnTo>
                    <a:pt x="11394" y="7452"/>
                  </a:lnTo>
                  <a:cubicBezTo>
                    <a:pt x="11420" y="7458"/>
                    <a:pt x="11445" y="7463"/>
                    <a:pt x="11467" y="7463"/>
                  </a:cubicBezTo>
                  <a:cubicBezTo>
                    <a:pt x="11511" y="7463"/>
                    <a:pt x="11541" y="7442"/>
                    <a:pt x="11537" y="7363"/>
                  </a:cubicBezTo>
                  <a:lnTo>
                    <a:pt x="11537" y="7363"/>
                  </a:lnTo>
                  <a:lnTo>
                    <a:pt x="11537" y="7369"/>
                  </a:lnTo>
                  <a:cubicBezTo>
                    <a:pt x="11526" y="7364"/>
                    <a:pt x="11514" y="7362"/>
                    <a:pt x="11501" y="7362"/>
                  </a:cubicBezTo>
                  <a:cubicBezTo>
                    <a:pt x="11473" y="7362"/>
                    <a:pt x="11443" y="7369"/>
                    <a:pt x="11415" y="7369"/>
                  </a:cubicBezTo>
                  <a:cubicBezTo>
                    <a:pt x="11376" y="7369"/>
                    <a:pt x="11343" y="7355"/>
                    <a:pt x="11334" y="7285"/>
                  </a:cubicBezTo>
                  <a:cubicBezTo>
                    <a:pt x="11330" y="7276"/>
                    <a:pt x="11294" y="7263"/>
                    <a:pt x="11266" y="7263"/>
                  </a:cubicBezTo>
                  <a:cubicBezTo>
                    <a:pt x="11258" y="7263"/>
                    <a:pt x="11251" y="7264"/>
                    <a:pt x="11245" y="7267"/>
                  </a:cubicBezTo>
                  <a:cubicBezTo>
                    <a:pt x="11218" y="7278"/>
                    <a:pt x="11192" y="7282"/>
                    <a:pt x="11168" y="7282"/>
                  </a:cubicBezTo>
                  <a:cubicBezTo>
                    <a:pt x="11070" y="7282"/>
                    <a:pt x="10996" y="7209"/>
                    <a:pt x="10929" y="7166"/>
                  </a:cubicBezTo>
                  <a:cubicBezTo>
                    <a:pt x="10750" y="7059"/>
                    <a:pt x="10565" y="6993"/>
                    <a:pt x="10375" y="6975"/>
                  </a:cubicBezTo>
                  <a:cubicBezTo>
                    <a:pt x="10166" y="6951"/>
                    <a:pt x="9963" y="6921"/>
                    <a:pt x="9778" y="6808"/>
                  </a:cubicBezTo>
                  <a:cubicBezTo>
                    <a:pt x="9778" y="6807"/>
                    <a:pt x="9776" y="6807"/>
                    <a:pt x="9775" y="6807"/>
                  </a:cubicBezTo>
                  <a:cubicBezTo>
                    <a:pt x="9766" y="6807"/>
                    <a:pt x="9744" y="6821"/>
                    <a:pt x="9719" y="6826"/>
                  </a:cubicBezTo>
                  <a:cubicBezTo>
                    <a:pt x="9701" y="7094"/>
                    <a:pt x="10041" y="7017"/>
                    <a:pt x="10112" y="7220"/>
                  </a:cubicBezTo>
                  <a:cubicBezTo>
                    <a:pt x="9838" y="7166"/>
                    <a:pt x="9623" y="7029"/>
                    <a:pt x="9397" y="6927"/>
                  </a:cubicBezTo>
                  <a:cubicBezTo>
                    <a:pt x="9385" y="6921"/>
                    <a:pt x="9397" y="6874"/>
                    <a:pt x="9391" y="6826"/>
                  </a:cubicBezTo>
                  <a:lnTo>
                    <a:pt x="9391" y="6826"/>
                  </a:lnTo>
                  <a:cubicBezTo>
                    <a:pt x="9462" y="6850"/>
                    <a:pt x="9516" y="6868"/>
                    <a:pt x="9570" y="6880"/>
                  </a:cubicBezTo>
                  <a:cubicBezTo>
                    <a:pt x="9600" y="6832"/>
                    <a:pt x="9623" y="6790"/>
                    <a:pt x="9665" y="6731"/>
                  </a:cubicBezTo>
                  <a:cubicBezTo>
                    <a:pt x="9543" y="6706"/>
                    <a:pt x="9432" y="6657"/>
                    <a:pt x="9337" y="6657"/>
                  </a:cubicBezTo>
                  <a:cubicBezTo>
                    <a:pt x="9317" y="6657"/>
                    <a:pt x="9297" y="6660"/>
                    <a:pt x="9278" y="6665"/>
                  </a:cubicBezTo>
                  <a:cubicBezTo>
                    <a:pt x="9248" y="6674"/>
                    <a:pt x="9225" y="6678"/>
                    <a:pt x="9207" y="6678"/>
                  </a:cubicBezTo>
                  <a:cubicBezTo>
                    <a:pt x="9149" y="6678"/>
                    <a:pt x="9133" y="6639"/>
                    <a:pt x="9111" y="6576"/>
                  </a:cubicBezTo>
                  <a:cubicBezTo>
                    <a:pt x="9075" y="6492"/>
                    <a:pt x="9057" y="6391"/>
                    <a:pt x="8997" y="6319"/>
                  </a:cubicBezTo>
                  <a:cubicBezTo>
                    <a:pt x="8896" y="6200"/>
                    <a:pt x="8866" y="6063"/>
                    <a:pt x="8860" y="5920"/>
                  </a:cubicBezTo>
                  <a:cubicBezTo>
                    <a:pt x="8854" y="5860"/>
                    <a:pt x="8872" y="5789"/>
                    <a:pt x="8848" y="5753"/>
                  </a:cubicBezTo>
                  <a:cubicBezTo>
                    <a:pt x="8747" y="5628"/>
                    <a:pt x="8765" y="5485"/>
                    <a:pt x="8735" y="5347"/>
                  </a:cubicBezTo>
                  <a:cubicBezTo>
                    <a:pt x="8717" y="5258"/>
                    <a:pt x="8693" y="5145"/>
                    <a:pt x="8628" y="5103"/>
                  </a:cubicBezTo>
                  <a:cubicBezTo>
                    <a:pt x="8550" y="5049"/>
                    <a:pt x="8431" y="5061"/>
                    <a:pt x="8318" y="5037"/>
                  </a:cubicBezTo>
                  <a:cubicBezTo>
                    <a:pt x="8306" y="4984"/>
                    <a:pt x="8294" y="4912"/>
                    <a:pt x="8282" y="4841"/>
                  </a:cubicBezTo>
                  <a:lnTo>
                    <a:pt x="8282" y="4841"/>
                  </a:lnTo>
                  <a:cubicBezTo>
                    <a:pt x="8369" y="4915"/>
                    <a:pt x="8443" y="4951"/>
                    <a:pt x="8503" y="4951"/>
                  </a:cubicBezTo>
                  <a:cubicBezTo>
                    <a:pt x="8525" y="4951"/>
                    <a:pt x="8544" y="4946"/>
                    <a:pt x="8562" y="4936"/>
                  </a:cubicBezTo>
                  <a:cubicBezTo>
                    <a:pt x="8293" y="4540"/>
                    <a:pt x="8199" y="4425"/>
                    <a:pt x="8049" y="4425"/>
                  </a:cubicBezTo>
                  <a:cubicBezTo>
                    <a:pt x="8003" y="4425"/>
                    <a:pt x="7952" y="4436"/>
                    <a:pt x="7888" y="4453"/>
                  </a:cubicBezTo>
                  <a:cubicBezTo>
                    <a:pt x="7906" y="4495"/>
                    <a:pt x="7924" y="4543"/>
                    <a:pt x="7948" y="4602"/>
                  </a:cubicBezTo>
                  <a:cubicBezTo>
                    <a:pt x="7937" y="4603"/>
                    <a:pt x="7927" y="4604"/>
                    <a:pt x="7917" y="4604"/>
                  </a:cubicBezTo>
                  <a:cubicBezTo>
                    <a:pt x="7777" y="4604"/>
                    <a:pt x="7747" y="4490"/>
                    <a:pt x="7680" y="4423"/>
                  </a:cubicBezTo>
                  <a:cubicBezTo>
                    <a:pt x="7727" y="4370"/>
                    <a:pt x="7763" y="4328"/>
                    <a:pt x="7829" y="4250"/>
                  </a:cubicBezTo>
                  <a:lnTo>
                    <a:pt x="7829" y="4250"/>
                  </a:lnTo>
                  <a:cubicBezTo>
                    <a:pt x="7787" y="4258"/>
                    <a:pt x="7747" y="4261"/>
                    <a:pt x="7709" y="4261"/>
                  </a:cubicBezTo>
                  <a:cubicBezTo>
                    <a:pt x="7564" y="4261"/>
                    <a:pt x="7445" y="4212"/>
                    <a:pt x="7346" y="4155"/>
                  </a:cubicBezTo>
                  <a:cubicBezTo>
                    <a:pt x="7257" y="4104"/>
                    <a:pt x="7179" y="4076"/>
                    <a:pt x="7099" y="4076"/>
                  </a:cubicBezTo>
                  <a:cubicBezTo>
                    <a:pt x="7038" y="4076"/>
                    <a:pt x="6977" y="4092"/>
                    <a:pt x="6911" y="4125"/>
                  </a:cubicBezTo>
                  <a:cubicBezTo>
                    <a:pt x="6907" y="4127"/>
                    <a:pt x="6904" y="4128"/>
                    <a:pt x="6899" y="4128"/>
                  </a:cubicBezTo>
                  <a:cubicBezTo>
                    <a:pt x="6872" y="4128"/>
                    <a:pt x="6829" y="4099"/>
                    <a:pt x="6803" y="4084"/>
                  </a:cubicBezTo>
                  <a:cubicBezTo>
                    <a:pt x="6780" y="4066"/>
                    <a:pt x="6762" y="4030"/>
                    <a:pt x="6744" y="4030"/>
                  </a:cubicBezTo>
                  <a:cubicBezTo>
                    <a:pt x="6702" y="4028"/>
                    <a:pt x="6660" y="4027"/>
                    <a:pt x="6618" y="4027"/>
                  </a:cubicBezTo>
                  <a:cubicBezTo>
                    <a:pt x="6517" y="4027"/>
                    <a:pt x="6416" y="4032"/>
                    <a:pt x="6315" y="4036"/>
                  </a:cubicBezTo>
                  <a:cubicBezTo>
                    <a:pt x="6217" y="4036"/>
                    <a:pt x="6120" y="4049"/>
                    <a:pt x="6023" y="4049"/>
                  </a:cubicBezTo>
                  <a:cubicBezTo>
                    <a:pt x="6007" y="4049"/>
                    <a:pt x="5991" y="4049"/>
                    <a:pt x="5975" y="4048"/>
                  </a:cubicBezTo>
                  <a:cubicBezTo>
                    <a:pt x="5832" y="4036"/>
                    <a:pt x="5694" y="4000"/>
                    <a:pt x="5551" y="3982"/>
                  </a:cubicBezTo>
                  <a:cubicBezTo>
                    <a:pt x="5492" y="3976"/>
                    <a:pt x="5434" y="3975"/>
                    <a:pt x="5376" y="3975"/>
                  </a:cubicBezTo>
                  <a:cubicBezTo>
                    <a:pt x="5317" y="3975"/>
                    <a:pt x="5259" y="3976"/>
                    <a:pt x="5200" y="3976"/>
                  </a:cubicBezTo>
                  <a:cubicBezTo>
                    <a:pt x="5110" y="3982"/>
                    <a:pt x="5092" y="4072"/>
                    <a:pt x="5057" y="4143"/>
                  </a:cubicBezTo>
                  <a:cubicBezTo>
                    <a:pt x="4925" y="3905"/>
                    <a:pt x="4675" y="3881"/>
                    <a:pt x="4484" y="3756"/>
                  </a:cubicBezTo>
                  <a:cubicBezTo>
                    <a:pt x="4407" y="3708"/>
                    <a:pt x="4317" y="3678"/>
                    <a:pt x="4258" y="3613"/>
                  </a:cubicBezTo>
                  <a:cubicBezTo>
                    <a:pt x="4103" y="3452"/>
                    <a:pt x="4055" y="3207"/>
                    <a:pt x="3870" y="3070"/>
                  </a:cubicBezTo>
                  <a:cubicBezTo>
                    <a:pt x="3846" y="3052"/>
                    <a:pt x="3834" y="3004"/>
                    <a:pt x="3840" y="2981"/>
                  </a:cubicBezTo>
                  <a:cubicBezTo>
                    <a:pt x="3882" y="2838"/>
                    <a:pt x="3775" y="2778"/>
                    <a:pt x="3697" y="2683"/>
                  </a:cubicBezTo>
                  <a:cubicBezTo>
                    <a:pt x="3751" y="2551"/>
                    <a:pt x="3757" y="2426"/>
                    <a:pt x="3673" y="2295"/>
                  </a:cubicBezTo>
                  <a:cubicBezTo>
                    <a:pt x="3650" y="2253"/>
                    <a:pt x="3673" y="2188"/>
                    <a:pt x="3667" y="2140"/>
                  </a:cubicBezTo>
                  <a:cubicBezTo>
                    <a:pt x="3655" y="1931"/>
                    <a:pt x="3697" y="1711"/>
                    <a:pt x="3560" y="1532"/>
                  </a:cubicBezTo>
                  <a:cubicBezTo>
                    <a:pt x="3495" y="1442"/>
                    <a:pt x="3620" y="1281"/>
                    <a:pt x="3435" y="1246"/>
                  </a:cubicBezTo>
                  <a:cubicBezTo>
                    <a:pt x="3435" y="1246"/>
                    <a:pt x="3429" y="1210"/>
                    <a:pt x="3441" y="1198"/>
                  </a:cubicBezTo>
                  <a:cubicBezTo>
                    <a:pt x="3536" y="1079"/>
                    <a:pt x="3387" y="1049"/>
                    <a:pt x="3381" y="971"/>
                  </a:cubicBezTo>
                  <a:cubicBezTo>
                    <a:pt x="3345" y="1001"/>
                    <a:pt x="3316" y="1019"/>
                    <a:pt x="3292" y="1037"/>
                  </a:cubicBezTo>
                  <a:cubicBezTo>
                    <a:pt x="3250" y="965"/>
                    <a:pt x="3185" y="888"/>
                    <a:pt x="3179" y="816"/>
                  </a:cubicBezTo>
                  <a:cubicBezTo>
                    <a:pt x="3167" y="638"/>
                    <a:pt x="3119" y="566"/>
                    <a:pt x="2910" y="524"/>
                  </a:cubicBezTo>
                  <a:lnTo>
                    <a:pt x="2910" y="524"/>
                  </a:lnTo>
                  <a:cubicBezTo>
                    <a:pt x="2928" y="590"/>
                    <a:pt x="2946" y="649"/>
                    <a:pt x="2964" y="727"/>
                  </a:cubicBezTo>
                  <a:cubicBezTo>
                    <a:pt x="2869" y="679"/>
                    <a:pt x="2797" y="649"/>
                    <a:pt x="2719" y="614"/>
                  </a:cubicBezTo>
                  <a:cubicBezTo>
                    <a:pt x="2719" y="566"/>
                    <a:pt x="2702" y="506"/>
                    <a:pt x="2719" y="471"/>
                  </a:cubicBezTo>
                  <a:cubicBezTo>
                    <a:pt x="2809" y="339"/>
                    <a:pt x="2702" y="274"/>
                    <a:pt x="2624" y="250"/>
                  </a:cubicBezTo>
                  <a:cubicBezTo>
                    <a:pt x="2350" y="155"/>
                    <a:pt x="2064" y="77"/>
                    <a:pt x="1783" y="18"/>
                  </a:cubicBezTo>
                  <a:cubicBezTo>
                    <a:pt x="1724" y="4"/>
                    <a:pt x="1662" y="0"/>
                    <a:pt x="15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2852" name="Shape 2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3" name="Google Shape;2853;p23"/>
          <p:cNvSpPr txBox="1"/>
          <p:nvPr>
            <p:ph type="title"/>
          </p:nvPr>
        </p:nvSpPr>
        <p:spPr>
          <a:xfrm>
            <a:off x="844275" y="1491938"/>
            <a:ext cx="3432900" cy="130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54" name="Google Shape;2854;p23"/>
          <p:cNvSpPr txBox="1"/>
          <p:nvPr>
            <p:ph idx="1" type="subTitle"/>
          </p:nvPr>
        </p:nvSpPr>
        <p:spPr>
          <a:xfrm>
            <a:off x="844275" y="2720013"/>
            <a:ext cx="3432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5" name="Google Shape;2855;p23"/>
          <p:cNvSpPr/>
          <p:nvPr/>
        </p:nvSpPr>
        <p:spPr>
          <a:xfrm rot="4939742">
            <a:off x="1061498" y="4356855"/>
            <a:ext cx="611558" cy="717359"/>
          </a:xfrm>
          <a:custGeom>
            <a:rect b="b" l="l" r="r" t="t"/>
            <a:pathLst>
              <a:path extrusionOk="0" h="11638" w="9922">
                <a:moveTo>
                  <a:pt x="9891" y="1747"/>
                </a:moveTo>
                <a:cubicBezTo>
                  <a:pt x="9873" y="1413"/>
                  <a:pt x="9921" y="1079"/>
                  <a:pt x="9921" y="745"/>
                </a:cubicBezTo>
                <a:cubicBezTo>
                  <a:pt x="9921" y="608"/>
                  <a:pt x="9879" y="525"/>
                  <a:pt x="9724" y="513"/>
                </a:cubicBezTo>
                <a:cubicBezTo>
                  <a:pt x="9599" y="501"/>
                  <a:pt x="9480" y="453"/>
                  <a:pt x="9396" y="298"/>
                </a:cubicBezTo>
                <a:cubicBezTo>
                  <a:pt x="9545" y="328"/>
                  <a:pt x="9665" y="346"/>
                  <a:pt x="9790" y="370"/>
                </a:cubicBezTo>
                <a:cubicBezTo>
                  <a:pt x="9671" y="233"/>
                  <a:pt x="9635" y="18"/>
                  <a:pt x="9414" y="18"/>
                </a:cubicBezTo>
                <a:cubicBezTo>
                  <a:pt x="9307" y="18"/>
                  <a:pt x="9200" y="48"/>
                  <a:pt x="9098" y="36"/>
                </a:cubicBezTo>
                <a:cubicBezTo>
                  <a:pt x="8788" y="0"/>
                  <a:pt x="8401" y="101"/>
                  <a:pt x="8121" y="221"/>
                </a:cubicBezTo>
                <a:cubicBezTo>
                  <a:pt x="7918" y="304"/>
                  <a:pt x="7751" y="477"/>
                  <a:pt x="7512" y="495"/>
                </a:cubicBezTo>
                <a:cubicBezTo>
                  <a:pt x="7429" y="501"/>
                  <a:pt x="7346" y="572"/>
                  <a:pt x="7274" y="632"/>
                </a:cubicBezTo>
                <a:cubicBezTo>
                  <a:pt x="6737" y="1085"/>
                  <a:pt x="6278" y="1604"/>
                  <a:pt x="5903" y="2200"/>
                </a:cubicBezTo>
                <a:cubicBezTo>
                  <a:pt x="5700" y="2516"/>
                  <a:pt x="5503" y="2838"/>
                  <a:pt x="5313" y="3166"/>
                </a:cubicBezTo>
                <a:cubicBezTo>
                  <a:pt x="5074" y="3571"/>
                  <a:pt x="4842" y="3983"/>
                  <a:pt x="4609" y="4394"/>
                </a:cubicBezTo>
                <a:cubicBezTo>
                  <a:pt x="4472" y="4638"/>
                  <a:pt x="4353" y="4895"/>
                  <a:pt x="4210" y="5139"/>
                </a:cubicBezTo>
                <a:cubicBezTo>
                  <a:pt x="4144" y="5253"/>
                  <a:pt x="4144" y="5336"/>
                  <a:pt x="4317" y="5437"/>
                </a:cubicBezTo>
                <a:cubicBezTo>
                  <a:pt x="4174" y="5473"/>
                  <a:pt x="4066" y="5473"/>
                  <a:pt x="4037" y="5521"/>
                </a:cubicBezTo>
                <a:cubicBezTo>
                  <a:pt x="3888" y="5753"/>
                  <a:pt x="3745" y="5998"/>
                  <a:pt x="3625" y="6248"/>
                </a:cubicBezTo>
                <a:cubicBezTo>
                  <a:pt x="3578" y="6355"/>
                  <a:pt x="3578" y="6457"/>
                  <a:pt x="3458" y="6540"/>
                </a:cubicBezTo>
                <a:cubicBezTo>
                  <a:pt x="3363" y="6600"/>
                  <a:pt x="3333" y="6755"/>
                  <a:pt x="3268" y="6862"/>
                </a:cubicBezTo>
                <a:cubicBezTo>
                  <a:pt x="3291" y="6874"/>
                  <a:pt x="3309" y="6892"/>
                  <a:pt x="3327" y="6904"/>
                </a:cubicBezTo>
                <a:cubicBezTo>
                  <a:pt x="3369" y="6850"/>
                  <a:pt x="3405" y="6797"/>
                  <a:pt x="3446" y="6743"/>
                </a:cubicBezTo>
                <a:cubicBezTo>
                  <a:pt x="3470" y="6713"/>
                  <a:pt x="3506" y="6695"/>
                  <a:pt x="3536" y="6665"/>
                </a:cubicBezTo>
                <a:cubicBezTo>
                  <a:pt x="3560" y="6707"/>
                  <a:pt x="3590" y="6749"/>
                  <a:pt x="3601" y="6791"/>
                </a:cubicBezTo>
                <a:cubicBezTo>
                  <a:pt x="3613" y="6820"/>
                  <a:pt x="3590" y="6862"/>
                  <a:pt x="3590" y="6862"/>
                </a:cubicBezTo>
                <a:cubicBezTo>
                  <a:pt x="3470" y="6928"/>
                  <a:pt x="3375" y="7017"/>
                  <a:pt x="3291" y="7011"/>
                </a:cubicBezTo>
                <a:cubicBezTo>
                  <a:pt x="3166" y="6993"/>
                  <a:pt x="3119" y="7053"/>
                  <a:pt x="3083" y="7136"/>
                </a:cubicBezTo>
                <a:cubicBezTo>
                  <a:pt x="3047" y="7220"/>
                  <a:pt x="3035" y="7309"/>
                  <a:pt x="3017" y="7393"/>
                </a:cubicBezTo>
                <a:cubicBezTo>
                  <a:pt x="2922" y="7429"/>
                  <a:pt x="2779" y="7441"/>
                  <a:pt x="2719" y="7512"/>
                </a:cubicBezTo>
                <a:cubicBezTo>
                  <a:pt x="2582" y="7691"/>
                  <a:pt x="2439" y="7852"/>
                  <a:pt x="2248" y="7971"/>
                </a:cubicBezTo>
                <a:cubicBezTo>
                  <a:pt x="2200" y="8001"/>
                  <a:pt x="2171" y="8049"/>
                  <a:pt x="2129" y="8090"/>
                </a:cubicBezTo>
                <a:cubicBezTo>
                  <a:pt x="2045" y="8168"/>
                  <a:pt x="1962" y="8251"/>
                  <a:pt x="1878" y="8329"/>
                </a:cubicBezTo>
                <a:cubicBezTo>
                  <a:pt x="1759" y="8442"/>
                  <a:pt x="1634" y="8538"/>
                  <a:pt x="1467" y="8561"/>
                </a:cubicBezTo>
                <a:cubicBezTo>
                  <a:pt x="1407" y="8573"/>
                  <a:pt x="1360" y="8639"/>
                  <a:pt x="1306" y="8663"/>
                </a:cubicBezTo>
                <a:cubicBezTo>
                  <a:pt x="859" y="8895"/>
                  <a:pt x="603" y="9325"/>
                  <a:pt x="275" y="9676"/>
                </a:cubicBezTo>
                <a:cubicBezTo>
                  <a:pt x="102" y="9861"/>
                  <a:pt x="108" y="10040"/>
                  <a:pt x="263" y="10231"/>
                </a:cubicBezTo>
                <a:cubicBezTo>
                  <a:pt x="304" y="10278"/>
                  <a:pt x="364" y="10308"/>
                  <a:pt x="424" y="10350"/>
                </a:cubicBezTo>
                <a:cubicBezTo>
                  <a:pt x="352" y="10433"/>
                  <a:pt x="299" y="10499"/>
                  <a:pt x="239" y="10577"/>
                </a:cubicBezTo>
                <a:cubicBezTo>
                  <a:pt x="179" y="10523"/>
                  <a:pt x="138" y="10481"/>
                  <a:pt x="84" y="10427"/>
                </a:cubicBezTo>
                <a:cubicBezTo>
                  <a:pt x="0" y="10851"/>
                  <a:pt x="376" y="11036"/>
                  <a:pt x="501" y="11346"/>
                </a:cubicBezTo>
                <a:cubicBezTo>
                  <a:pt x="609" y="11352"/>
                  <a:pt x="686" y="11363"/>
                  <a:pt x="775" y="11465"/>
                </a:cubicBezTo>
                <a:cubicBezTo>
                  <a:pt x="913" y="11614"/>
                  <a:pt x="1139" y="11638"/>
                  <a:pt x="1342" y="11596"/>
                </a:cubicBezTo>
                <a:cubicBezTo>
                  <a:pt x="1527" y="11548"/>
                  <a:pt x="1700" y="11459"/>
                  <a:pt x="1902" y="11495"/>
                </a:cubicBezTo>
                <a:cubicBezTo>
                  <a:pt x="1932" y="11501"/>
                  <a:pt x="1980" y="11453"/>
                  <a:pt x="2016" y="11429"/>
                </a:cubicBezTo>
                <a:cubicBezTo>
                  <a:pt x="2117" y="11340"/>
                  <a:pt x="2212" y="11250"/>
                  <a:pt x="2314" y="11161"/>
                </a:cubicBezTo>
                <a:cubicBezTo>
                  <a:pt x="2457" y="11042"/>
                  <a:pt x="2594" y="10928"/>
                  <a:pt x="2737" y="10809"/>
                </a:cubicBezTo>
                <a:cubicBezTo>
                  <a:pt x="2898" y="10672"/>
                  <a:pt x="3041" y="10481"/>
                  <a:pt x="3232" y="10416"/>
                </a:cubicBezTo>
                <a:cubicBezTo>
                  <a:pt x="3357" y="10374"/>
                  <a:pt x="3291" y="10266"/>
                  <a:pt x="3405" y="10225"/>
                </a:cubicBezTo>
                <a:cubicBezTo>
                  <a:pt x="3476" y="10231"/>
                  <a:pt x="3590" y="10237"/>
                  <a:pt x="3697" y="10261"/>
                </a:cubicBezTo>
                <a:cubicBezTo>
                  <a:pt x="3846" y="10290"/>
                  <a:pt x="3864" y="10129"/>
                  <a:pt x="3953" y="10076"/>
                </a:cubicBezTo>
                <a:cubicBezTo>
                  <a:pt x="3989" y="10052"/>
                  <a:pt x="3977" y="9956"/>
                  <a:pt x="4007" y="9909"/>
                </a:cubicBezTo>
                <a:cubicBezTo>
                  <a:pt x="4096" y="9766"/>
                  <a:pt x="4227" y="9676"/>
                  <a:pt x="4400" y="9652"/>
                </a:cubicBezTo>
                <a:cubicBezTo>
                  <a:pt x="4531" y="9635"/>
                  <a:pt x="4639" y="9581"/>
                  <a:pt x="4734" y="9485"/>
                </a:cubicBezTo>
                <a:cubicBezTo>
                  <a:pt x="5116" y="9098"/>
                  <a:pt x="5503" y="8722"/>
                  <a:pt x="5891" y="8341"/>
                </a:cubicBezTo>
                <a:cubicBezTo>
                  <a:pt x="6046" y="8186"/>
                  <a:pt x="6201" y="8025"/>
                  <a:pt x="6219" y="7780"/>
                </a:cubicBezTo>
                <a:cubicBezTo>
                  <a:pt x="6219" y="7774"/>
                  <a:pt x="6243" y="7762"/>
                  <a:pt x="6243" y="7768"/>
                </a:cubicBezTo>
                <a:cubicBezTo>
                  <a:pt x="6308" y="7780"/>
                  <a:pt x="6356" y="7786"/>
                  <a:pt x="6445" y="7804"/>
                </a:cubicBezTo>
                <a:cubicBezTo>
                  <a:pt x="6386" y="7727"/>
                  <a:pt x="6350" y="7685"/>
                  <a:pt x="6326" y="7655"/>
                </a:cubicBezTo>
                <a:cubicBezTo>
                  <a:pt x="6433" y="7542"/>
                  <a:pt x="6523" y="7441"/>
                  <a:pt x="6636" y="7321"/>
                </a:cubicBezTo>
                <a:cubicBezTo>
                  <a:pt x="6648" y="7399"/>
                  <a:pt x="6654" y="7429"/>
                  <a:pt x="6666" y="7488"/>
                </a:cubicBezTo>
                <a:cubicBezTo>
                  <a:pt x="6851" y="7280"/>
                  <a:pt x="7024" y="7083"/>
                  <a:pt x="7191" y="6886"/>
                </a:cubicBezTo>
                <a:cubicBezTo>
                  <a:pt x="7441" y="6588"/>
                  <a:pt x="7685" y="6284"/>
                  <a:pt x="7936" y="5980"/>
                </a:cubicBezTo>
                <a:cubicBezTo>
                  <a:pt x="8144" y="5718"/>
                  <a:pt x="8359" y="5461"/>
                  <a:pt x="8568" y="5199"/>
                </a:cubicBezTo>
                <a:cubicBezTo>
                  <a:pt x="8592" y="5169"/>
                  <a:pt x="8609" y="5139"/>
                  <a:pt x="8627" y="5109"/>
                </a:cubicBezTo>
                <a:cubicBezTo>
                  <a:pt x="8711" y="4972"/>
                  <a:pt x="8788" y="4841"/>
                  <a:pt x="8878" y="4710"/>
                </a:cubicBezTo>
                <a:cubicBezTo>
                  <a:pt x="8973" y="4561"/>
                  <a:pt x="8961" y="4460"/>
                  <a:pt x="8848" y="4322"/>
                </a:cubicBezTo>
                <a:cubicBezTo>
                  <a:pt x="8914" y="4203"/>
                  <a:pt x="8955" y="4042"/>
                  <a:pt x="9057" y="3977"/>
                </a:cubicBezTo>
                <a:cubicBezTo>
                  <a:pt x="9271" y="3840"/>
                  <a:pt x="9301" y="3607"/>
                  <a:pt x="9390" y="3410"/>
                </a:cubicBezTo>
                <a:cubicBezTo>
                  <a:pt x="9498" y="3160"/>
                  <a:pt x="9545" y="2886"/>
                  <a:pt x="9665" y="2647"/>
                </a:cubicBezTo>
                <a:cubicBezTo>
                  <a:pt x="9802" y="2361"/>
                  <a:pt x="9909" y="2069"/>
                  <a:pt x="9891" y="1753"/>
                </a:cubicBezTo>
                <a:close/>
                <a:moveTo>
                  <a:pt x="3345" y="9640"/>
                </a:moveTo>
                <a:cubicBezTo>
                  <a:pt x="3399" y="9670"/>
                  <a:pt x="3440" y="9700"/>
                  <a:pt x="3536" y="9766"/>
                </a:cubicBezTo>
                <a:cubicBezTo>
                  <a:pt x="3381" y="9778"/>
                  <a:pt x="3321" y="9760"/>
                  <a:pt x="3345" y="9640"/>
                </a:cubicBezTo>
                <a:close/>
                <a:moveTo>
                  <a:pt x="3786" y="6266"/>
                </a:moveTo>
                <a:cubicBezTo>
                  <a:pt x="3768" y="6266"/>
                  <a:pt x="3756" y="6224"/>
                  <a:pt x="3739" y="6189"/>
                </a:cubicBezTo>
                <a:cubicBezTo>
                  <a:pt x="3828" y="6141"/>
                  <a:pt x="3905" y="6093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3965" y="5974"/>
                  <a:pt x="3888" y="5902"/>
                  <a:pt x="4001" y="5819"/>
                </a:cubicBezTo>
                <a:cubicBezTo>
                  <a:pt x="4078" y="5902"/>
                  <a:pt x="4031" y="5974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4037" y="6117"/>
                  <a:pt x="4084" y="6183"/>
                  <a:pt x="4144" y="6260"/>
                </a:cubicBezTo>
                <a:cubicBezTo>
                  <a:pt x="4007" y="6260"/>
                  <a:pt x="3894" y="6266"/>
                  <a:pt x="3786" y="6266"/>
                </a:cubicBezTo>
                <a:close/>
                <a:moveTo>
                  <a:pt x="3667" y="10183"/>
                </a:moveTo>
                <a:cubicBezTo>
                  <a:pt x="3631" y="10177"/>
                  <a:pt x="3595" y="10141"/>
                  <a:pt x="3566" y="10123"/>
                </a:cubicBezTo>
                <a:cubicBezTo>
                  <a:pt x="3584" y="10100"/>
                  <a:pt x="3607" y="10052"/>
                  <a:pt x="3631" y="10052"/>
                </a:cubicBezTo>
                <a:cubicBezTo>
                  <a:pt x="3667" y="10052"/>
                  <a:pt x="3703" y="10076"/>
                  <a:pt x="3739" y="10094"/>
                </a:cubicBezTo>
                <a:cubicBezTo>
                  <a:pt x="3750" y="10117"/>
                  <a:pt x="3762" y="10147"/>
                  <a:pt x="3774" y="10171"/>
                </a:cubicBezTo>
                <a:cubicBezTo>
                  <a:pt x="3739" y="10177"/>
                  <a:pt x="3703" y="10195"/>
                  <a:pt x="3667" y="10183"/>
                </a:cubicBezTo>
                <a:close/>
                <a:moveTo>
                  <a:pt x="4651" y="4650"/>
                </a:moveTo>
                <a:cubicBezTo>
                  <a:pt x="4639" y="4764"/>
                  <a:pt x="4627" y="4841"/>
                  <a:pt x="4621" y="4925"/>
                </a:cubicBezTo>
                <a:cubicBezTo>
                  <a:pt x="4537" y="4823"/>
                  <a:pt x="4573" y="4752"/>
                  <a:pt x="4651" y="4650"/>
                </a:cubicBezTo>
                <a:close/>
                <a:moveTo>
                  <a:pt x="4424" y="5789"/>
                </a:moveTo>
                <a:cubicBezTo>
                  <a:pt x="4323" y="5688"/>
                  <a:pt x="4394" y="5634"/>
                  <a:pt x="4430" y="5574"/>
                </a:cubicBezTo>
                <a:cubicBezTo>
                  <a:pt x="4466" y="5515"/>
                  <a:pt x="4490" y="5443"/>
                  <a:pt x="4531" y="5360"/>
                </a:cubicBezTo>
                <a:cubicBezTo>
                  <a:pt x="4579" y="5437"/>
                  <a:pt x="4615" y="5503"/>
                  <a:pt x="4663" y="5580"/>
                </a:cubicBezTo>
                <a:cubicBezTo>
                  <a:pt x="4579" y="5652"/>
                  <a:pt x="4508" y="5718"/>
                  <a:pt x="4424" y="5789"/>
                </a:cubicBezTo>
                <a:close/>
                <a:moveTo>
                  <a:pt x="6910" y="7065"/>
                </a:moveTo>
                <a:cubicBezTo>
                  <a:pt x="6892" y="7077"/>
                  <a:pt x="6863" y="7071"/>
                  <a:pt x="6815" y="7029"/>
                </a:cubicBezTo>
                <a:cubicBezTo>
                  <a:pt x="6863" y="7005"/>
                  <a:pt x="6910" y="6987"/>
                  <a:pt x="6952" y="6964"/>
                </a:cubicBezTo>
                <a:cubicBezTo>
                  <a:pt x="6958" y="6976"/>
                  <a:pt x="6970" y="6981"/>
                  <a:pt x="6976" y="6993"/>
                </a:cubicBezTo>
                <a:cubicBezTo>
                  <a:pt x="6952" y="7017"/>
                  <a:pt x="6934" y="7047"/>
                  <a:pt x="6910" y="70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6" name="Google Shape;2856;p23"/>
          <p:cNvSpPr/>
          <p:nvPr/>
        </p:nvSpPr>
        <p:spPr>
          <a:xfrm rot="2027022">
            <a:off x="-1031005" y="109653"/>
            <a:ext cx="1788915" cy="2201549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7" name="Google Shape;2857;p23"/>
          <p:cNvSpPr/>
          <p:nvPr/>
        </p:nvSpPr>
        <p:spPr>
          <a:xfrm>
            <a:off x="8595445" y="627134"/>
            <a:ext cx="1242246" cy="834321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8" name="Google Shape;2858;p23"/>
          <p:cNvSpPr/>
          <p:nvPr/>
        </p:nvSpPr>
        <p:spPr>
          <a:xfrm>
            <a:off x="7862710" y="247550"/>
            <a:ext cx="1136137" cy="805198"/>
          </a:xfrm>
          <a:custGeom>
            <a:rect b="b" l="l" r="r" t="t"/>
            <a:pathLst>
              <a:path extrusionOk="0" h="8180" w="11542">
                <a:moveTo>
                  <a:pt x="1599" y="393"/>
                </a:moveTo>
                <a:cubicBezTo>
                  <a:pt x="1634" y="417"/>
                  <a:pt x="1670" y="435"/>
                  <a:pt x="1706" y="453"/>
                </a:cubicBezTo>
                <a:cubicBezTo>
                  <a:pt x="1700" y="471"/>
                  <a:pt x="1694" y="483"/>
                  <a:pt x="1682" y="500"/>
                </a:cubicBezTo>
                <a:cubicBezTo>
                  <a:pt x="1646" y="483"/>
                  <a:pt x="1611" y="471"/>
                  <a:pt x="1575" y="453"/>
                </a:cubicBezTo>
                <a:cubicBezTo>
                  <a:pt x="1581" y="435"/>
                  <a:pt x="1593" y="411"/>
                  <a:pt x="1599" y="393"/>
                </a:cubicBezTo>
                <a:close/>
                <a:moveTo>
                  <a:pt x="913" y="1162"/>
                </a:moveTo>
                <a:cubicBezTo>
                  <a:pt x="967" y="1162"/>
                  <a:pt x="1020" y="1168"/>
                  <a:pt x="1074" y="1174"/>
                </a:cubicBezTo>
                <a:cubicBezTo>
                  <a:pt x="1074" y="1192"/>
                  <a:pt x="1074" y="1210"/>
                  <a:pt x="1068" y="1228"/>
                </a:cubicBezTo>
                <a:lnTo>
                  <a:pt x="865" y="1228"/>
                </a:lnTo>
                <a:cubicBezTo>
                  <a:pt x="889" y="1192"/>
                  <a:pt x="901" y="1168"/>
                  <a:pt x="913" y="1162"/>
                </a:cubicBezTo>
                <a:close/>
                <a:moveTo>
                  <a:pt x="3268" y="1132"/>
                </a:moveTo>
                <a:cubicBezTo>
                  <a:pt x="3223" y="1220"/>
                  <a:pt x="3199" y="1263"/>
                  <a:pt x="3171" y="1263"/>
                </a:cubicBezTo>
                <a:cubicBezTo>
                  <a:pt x="3144" y="1263"/>
                  <a:pt x="3112" y="1221"/>
                  <a:pt x="3053" y="1138"/>
                </a:cubicBezTo>
                <a:cubicBezTo>
                  <a:pt x="3131" y="1132"/>
                  <a:pt x="3190" y="1132"/>
                  <a:pt x="3268" y="1132"/>
                </a:cubicBezTo>
                <a:close/>
                <a:moveTo>
                  <a:pt x="1689" y="1196"/>
                </a:moveTo>
                <a:cubicBezTo>
                  <a:pt x="1705" y="1196"/>
                  <a:pt x="1736" y="1205"/>
                  <a:pt x="1736" y="1210"/>
                </a:cubicBezTo>
                <a:cubicBezTo>
                  <a:pt x="1742" y="1234"/>
                  <a:pt x="1730" y="1264"/>
                  <a:pt x="1724" y="1299"/>
                </a:cubicBezTo>
                <a:cubicBezTo>
                  <a:pt x="1688" y="1287"/>
                  <a:pt x="1652" y="1275"/>
                  <a:pt x="1652" y="1270"/>
                </a:cubicBezTo>
                <a:cubicBezTo>
                  <a:pt x="1658" y="1246"/>
                  <a:pt x="1664" y="1216"/>
                  <a:pt x="1682" y="1198"/>
                </a:cubicBezTo>
                <a:cubicBezTo>
                  <a:pt x="1683" y="1197"/>
                  <a:pt x="1686" y="1196"/>
                  <a:pt x="1689" y="1196"/>
                </a:cubicBezTo>
                <a:close/>
                <a:moveTo>
                  <a:pt x="567" y="1407"/>
                </a:moveTo>
                <a:lnTo>
                  <a:pt x="603" y="1466"/>
                </a:lnTo>
                <a:cubicBezTo>
                  <a:pt x="573" y="1508"/>
                  <a:pt x="537" y="1550"/>
                  <a:pt x="490" y="1609"/>
                </a:cubicBezTo>
                <a:cubicBezTo>
                  <a:pt x="460" y="1568"/>
                  <a:pt x="436" y="1532"/>
                  <a:pt x="418" y="1502"/>
                </a:cubicBezTo>
                <a:cubicBezTo>
                  <a:pt x="466" y="1472"/>
                  <a:pt x="520" y="1442"/>
                  <a:pt x="567" y="1407"/>
                </a:cubicBezTo>
                <a:close/>
                <a:moveTo>
                  <a:pt x="2598" y="1394"/>
                </a:moveTo>
                <a:cubicBezTo>
                  <a:pt x="2714" y="1394"/>
                  <a:pt x="2793" y="1460"/>
                  <a:pt x="2845" y="1591"/>
                </a:cubicBezTo>
                <a:cubicBezTo>
                  <a:pt x="2813" y="1606"/>
                  <a:pt x="2787" y="1612"/>
                  <a:pt x="2767" y="1612"/>
                </a:cubicBezTo>
                <a:cubicBezTo>
                  <a:pt x="2648" y="1612"/>
                  <a:pt x="2705" y="1395"/>
                  <a:pt x="2582" y="1395"/>
                </a:cubicBezTo>
                <a:cubicBezTo>
                  <a:pt x="2588" y="1394"/>
                  <a:pt x="2593" y="1394"/>
                  <a:pt x="2598" y="1394"/>
                </a:cubicBezTo>
                <a:close/>
                <a:moveTo>
                  <a:pt x="3262" y="1353"/>
                </a:moveTo>
                <a:cubicBezTo>
                  <a:pt x="3381" y="1514"/>
                  <a:pt x="3340" y="1621"/>
                  <a:pt x="3143" y="1717"/>
                </a:cubicBezTo>
                <a:cubicBezTo>
                  <a:pt x="3280" y="1633"/>
                  <a:pt x="3185" y="1460"/>
                  <a:pt x="3262" y="1353"/>
                </a:cubicBezTo>
                <a:close/>
                <a:moveTo>
                  <a:pt x="3351" y="2867"/>
                </a:moveTo>
                <a:lnTo>
                  <a:pt x="3351" y="2867"/>
                </a:lnTo>
                <a:cubicBezTo>
                  <a:pt x="3387" y="2879"/>
                  <a:pt x="3435" y="2885"/>
                  <a:pt x="3435" y="2903"/>
                </a:cubicBezTo>
                <a:cubicBezTo>
                  <a:pt x="3453" y="2957"/>
                  <a:pt x="3441" y="3016"/>
                  <a:pt x="3447" y="3130"/>
                </a:cubicBezTo>
                <a:cubicBezTo>
                  <a:pt x="3399" y="3010"/>
                  <a:pt x="3375" y="2939"/>
                  <a:pt x="3351" y="2867"/>
                </a:cubicBezTo>
                <a:close/>
                <a:moveTo>
                  <a:pt x="3757" y="3094"/>
                </a:moveTo>
                <a:cubicBezTo>
                  <a:pt x="3763" y="3153"/>
                  <a:pt x="3769" y="3207"/>
                  <a:pt x="3775" y="3267"/>
                </a:cubicBezTo>
                <a:lnTo>
                  <a:pt x="3727" y="3267"/>
                </a:lnTo>
                <a:cubicBezTo>
                  <a:pt x="3721" y="3237"/>
                  <a:pt x="3709" y="3207"/>
                  <a:pt x="3709" y="3177"/>
                </a:cubicBezTo>
                <a:cubicBezTo>
                  <a:pt x="3709" y="3148"/>
                  <a:pt x="3715" y="3124"/>
                  <a:pt x="3757" y="3094"/>
                </a:cubicBezTo>
                <a:close/>
                <a:moveTo>
                  <a:pt x="3393" y="3660"/>
                </a:moveTo>
                <a:lnTo>
                  <a:pt x="3393" y="3660"/>
                </a:lnTo>
                <a:cubicBezTo>
                  <a:pt x="3518" y="3708"/>
                  <a:pt x="3518" y="3797"/>
                  <a:pt x="3566" y="3899"/>
                </a:cubicBezTo>
                <a:cubicBezTo>
                  <a:pt x="3417" y="3851"/>
                  <a:pt x="3411" y="3768"/>
                  <a:pt x="3393" y="3660"/>
                </a:cubicBezTo>
                <a:close/>
                <a:moveTo>
                  <a:pt x="4192" y="3845"/>
                </a:moveTo>
                <a:cubicBezTo>
                  <a:pt x="4240" y="3881"/>
                  <a:pt x="4270" y="3899"/>
                  <a:pt x="4287" y="3923"/>
                </a:cubicBezTo>
                <a:cubicBezTo>
                  <a:pt x="4299" y="3935"/>
                  <a:pt x="4287" y="3982"/>
                  <a:pt x="4281" y="3982"/>
                </a:cubicBezTo>
                <a:cubicBezTo>
                  <a:pt x="4252" y="3982"/>
                  <a:pt x="4222" y="3982"/>
                  <a:pt x="4198" y="3970"/>
                </a:cubicBezTo>
                <a:cubicBezTo>
                  <a:pt x="4186" y="3964"/>
                  <a:pt x="4192" y="3929"/>
                  <a:pt x="4192" y="3845"/>
                </a:cubicBezTo>
                <a:close/>
                <a:moveTo>
                  <a:pt x="4387" y="4152"/>
                </a:moveTo>
                <a:cubicBezTo>
                  <a:pt x="4399" y="4152"/>
                  <a:pt x="4409" y="4155"/>
                  <a:pt x="4413" y="4161"/>
                </a:cubicBezTo>
                <a:cubicBezTo>
                  <a:pt x="4484" y="4215"/>
                  <a:pt x="4454" y="4274"/>
                  <a:pt x="4407" y="4346"/>
                </a:cubicBezTo>
                <a:cubicBezTo>
                  <a:pt x="4347" y="4292"/>
                  <a:pt x="4281" y="4250"/>
                  <a:pt x="4329" y="4173"/>
                </a:cubicBezTo>
                <a:cubicBezTo>
                  <a:pt x="4337" y="4161"/>
                  <a:pt x="4365" y="4152"/>
                  <a:pt x="4387" y="4152"/>
                </a:cubicBezTo>
                <a:close/>
                <a:moveTo>
                  <a:pt x="4945" y="4313"/>
                </a:moveTo>
                <a:cubicBezTo>
                  <a:pt x="4995" y="4313"/>
                  <a:pt x="5037" y="4336"/>
                  <a:pt x="5068" y="4382"/>
                </a:cubicBezTo>
                <a:cubicBezTo>
                  <a:pt x="4991" y="4370"/>
                  <a:pt x="4925" y="4358"/>
                  <a:pt x="4830" y="4346"/>
                </a:cubicBezTo>
                <a:cubicBezTo>
                  <a:pt x="4871" y="4324"/>
                  <a:pt x="4910" y="4313"/>
                  <a:pt x="4945" y="4313"/>
                </a:cubicBezTo>
                <a:close/>
                <a:moveTo>
                  <a:pt x="7274" y="4298"/>
                </a:moveTo>
                <a:lnTo>
                  <a:pt x="7400" y="4447"/>
                </a:lnTo>
                <a:cubicBezTo>
                  <a:pt x="7382" y="4459"/>
                  <a:pt x="7358" y="4465"/>
                  <a:pt x="7340" y="4477"/>
                </a:cubicBezTo>
                <a:lnTo>
                  <a:pt x="7262" y="4304"/>
                </a:lnTo>
                <a:cubicBezTo>
                  <a:pt x="7268" y="4304"/>
                  <a:pt x="7268" y="4298"/>
                  <a:pt x="7274" y="4298"/>
                </a:cubicBezTo>
                <a:close/>
                <a:moveTo>
                  <a:pt x="7006" y="4370"/>
                </a:moveTo>
                <a:cubicBezTo>
                  <a:pt x="7012" y="4370"/>
                  <a:pt x="7048" y="4400"/>
                  <a:pt x="7054" y="4417"/>
                </a:cubicBezTo>
                <a:cubicBezTo>
                  <a:pt x="7054" y="4441"/>
                  <a:pt x="7036" y="4465"/>
                  <a:pt x="7018" y="4519"/>
                </a:cubicBezTo>
                <a:cubicBezTo>
                  <a:pt x="6976" y="4471"/>
                  <a:pt x="6946" y="4447"/>
                  <a:pt x="6946" y="4429"/>
                </a:cubicBezTo>
                <a:cubicBezTo>
                  <a:pt x="6952" y="4406"/>
                  <a:pt x="6982" y="4388"/>
                  <a:pt x="7006" y="4370"/>
                </a:cubicBezTo>
                <a:close/>
                <a:moveTo>
                  <a:pt x="4544" y="4411"/>
                </a:moveTo>
                <a:lnTo>
                  <a:pt x="4544" y="4411"/>
                </a:lnTo>
                <a:cubicBezTo>
                  <a:pt x="4657" y="4441"/>
                  <a:pt x="4764" y="4465"/>
                  <a:pt x="4872" y="4489"/>
                </a:cubicBezTo>
                <a:cubicBezTo>
                  <a:pt x="4866" y="4513"/>
                  <a:pt x="4860" y="4537"/>
                  <a:pt x="4854" y="4561"/>
                </a:cubicBezTo>
                <a:cubicBezTo>
                  <a:pt x="4747" y="4519"/>
                  <a:pt x="4615" y="4566"/>
                  <a:pt x="4544" y="4411"/>
                </a:cubicBezTo>
                <a:close/>
                <a:moveTo>
                  <a:pt x="3983" y="4292"/>
                </a:moveTo>
                <a:cubicBezTo>
                  <a:pt x="4115" y="4423"/>
                  <a:pt x="4276" y="4489"/>
                  <a:pt x="4460" y="4513"/>
                </a:cubicBezTo>
                <a:cubicBezTo>
                  <a:pt x="4514" y="4519"/>
                  <a:pt x="4562" y="4596"/>
                  <a:pt x="4609" y="4638"/>
                </a:cubicBezTo>
                <a:cubicBezTo>
                  <a:pt x="4593" y="4639"/>
                  <a:pt x="4578" y="4639"/>
                  <a:pt x="4562" y="4639"/>
                </a:cubicBezTo>
                <a:cubicBezTo>
                  <a:pt x="4270" y="4639"/>
                  <a:pt x="4101" y="4531"/>
                  <a:pt x="3954" y="4310"/>
                </a:cubicBezTo>
                <a:cubicBezTo>
                  <a:pt x="3966" y="4304"/>
                  <a:pt x="3983" y="4292"/>
                  <a:pt x="3983" y="4292"/>
                </a:cubicBezTo>
                <a:close/>
                <a:moveTo>
                  <a:pt x="8222" y="4566"/>
                </a:moveTo>
                <a:lnTo>
                  <a:pt x="8222" y="4566"/>
                </a:lnTo>
                <a:cubicBezTo>
                  <a:pt x="8169" y="4662"/>
                  <a:pt x="8139" y="4716"/>
                  <a:pt x="8103" y="4775"/>
                </a:cubicBezTo>
                <a:cubicBezTo>
                  <a:pt x="8055" y="4721"/>
                  <a:pt x="8020" y="4686"/>
                  <a:pt x="7972" y="4626"/>
                </a:cubicBezTo>
                <a:cubicBezTo>
                  <a:pt x="8049" y="4608"/>
                  <a:pt x="8109" y="4596"/>
                  <a:pt x="8222" y="4566"/>
                </a:cubicBezTo>
                <a:close/>
                <a:moveTo>
                  <a:pt x="8187" y="5004"/>
                </a:moveTo>
                <a:cubicBezTo>
                  <a:pt x="8257" y="5004"/>
                  <a:pt x="8267" y="5047"/>
                  <a:pt x="8216" y="5133"/>
                </a:cubicBezTo>
                <a:cubicBezTo>
                  <a:pt x="8198" y="5091"/>
                  <a:pt x="8175" y="5055"/>
                  <a:pt x="8145" y="5008"/>
                </a:cubicBezTo>
                <a:cubicBezTo>
                  <a:pt x="8161" y="5005"/>
                  <a:pt x="8175" y="5004"/>
                  <a:pt x="8187" y="5004"/>
                </a:cubicBezTo>
                <a:close/>
                <a:moveTo>
                  <a:pt x="8604" y="6176"/>
                </a:moveTo>
                <a:lnTo>
                  <a:pt x="8604" y="6176"/>
                </a:lnTo>
                <a:cubicBezTo>
                  <a:pt x="8705" y="6254"/>
                  <a:pt x="8711" y="6331"/>
                  <a:pt x="8622" y="6403"/>
                </a:cubicBezTo>
                <a:cubicBezTo>
                  <a:pt x="8616" y="6331"/>
                  <a:pt x="8610" y="6278"/>
                  <a:pt x="8604" y="6176"/>
                </a:cubicBezTo>
                <a:close/>
                <a:moveTo>
                  <a:pt x="8401" y="6403"/>
                </a:moveTo>
                <a:cubicBezTo>
                  <a:pt x="8407" y="6498"/>
                  <a:pt x="8413" y="6582"/>
                  <a:pt x="8419" y="6683"/>
                </a:cubicBezTo>
                <a:cubicBezTo>
                  <a:pt x="8294" y="6665"/>
                  <a:pt x="8228" y="6594"/>
                  <a:pt x="8163" y="6486"/>
                </a:cubicBezTo>
                <a:cubicBezTo>
                  <a:pt x="8246" y="6456"/>
                  <a:pt x="8312" y="6433"/>
                  <a:pt x="8401" y="6403"/>
                </a:cubicBezTo>
                <a:close/>
                <a:moveTo>
                  <a:pt x="8467" y="6772"/>
                </a:moveTo>
                <a:cubicBezTo>
                  <a:pt x="8520" y="6862"/>
                  <a:pt x="8556" y="6921"/>
                  <a:pt x="8592" y="6981"/>
                </a:cubicBezTo>
                <a:cubicBezTo>
                  <a:pt x="8473" y="6969"/>
                  <a:pt x="8407" y="6927"/>
                  <a:pt x="8467" y="6772"/>
                </a:cubicBezTo>
                <a:close/>
                <a:moveTo>
                  <a:pt x="9069" y="7261"/>
                </a:moveTo>
                <a:cubicBezTo>
                  <a:pt x="9111" y="7279"/>
                  <a:pt x="9152" y="7303"/>
                  <a:pt x="9200" y="7321"/>
                </a:cubicBezTo>
                <a:cubicBezTo>
                  <a:pt x="9188" y="7339"/>
                  <a:pt x="9176" y="7357"/>
                  <a:pt x="9170" y="7369"/>
                </a:cubicBezTo>
                <a:lnTo>
                  <a:pt x="9051" y="7291"/>
                </a:lnTo>
                <a:cubicBezTo>
                  <a:pt x="9057" y="7279"/>
                  <a:pt x="9063" y="7267"/>
                  <a:pt x="9069" y="7261"/>
                </a:cubicBezTo>
                <a:close/>
                <a:moveTo>
                  <a:pt x="1599" y="0"/>
                </a:moveTo>
                <a:cubicBezTo>
                  <a:pt x="1523" y="0"/>
                  <a:pt x="1447" y="6"/>
                  <a:pt x="1372" y="6"/>
                </a:cubicBezTo>
                <a:cubicBezTo>
                  <a:pt x="1366" y="5"/>
                  <a:pt x="1360" y="5"/>
                  <a:pt x="1354" y="5"/>
                </a:cubicBezTo>
                <a:cubicBezTo>
                  <a:pt x="1254" y="5"/>
                  <a:pt x="1211" y="54"/>
                  <a:pt x="1217" y="167"/>
                </a:cubicBezTo>
                <a:cubicBezTo>
                  <a:pt x="1217" y="202"/>
                  <a:pt x="1235" y="232"/>
                  <a:pt x="1241" y="268"/>
                </a:cubicBezTo>
                <a:cubicBezTo>
                  <a:pt x="1215" y="281"/>
                  <a:pt x="1193" y="287"/>
                  <a:pt x="1174" y="287"/>
                </a:cubicBezTo>
                <a:cubicBezTo>
                  <a:pt x="1116" y="287"/>
                  <a:pt x="1080" y="238"/>
                  <a:pt x="1044" y="202"/>
                </a:cubicBezTo>
                <a:cubicBezTo>
                  <a:pt x="994" y="152"/>
                  <a:pt x="937" y="128"/>
                  <a:pt x="881" y="128"/>
                </a:cubicBezTo>
                <a:cubicBezTo>
                  <a:pt x="804" y="128"/>
                  <a:pt x="727" y="173"/>
                  <a:pt x="669" y="256"/>
                </a:cubicBezTo>
                <a:cubicBezTo>
                  <a:pt x="603" y="351"/>
                  <a:pt x="508" y="483"/>
                  <a:pt x="418" y="489"/>
                </a:cubicBezTo>
                <a:cubicBezTo>
                  <a:pt x="180" y="506"/>
                  <a:pt x="138" y="709"/>
                  <a:pt x="19" y="828"/>
                </a:cubicBezTo>
                <a:cubicBezTo>
                  <a:pt x="1" y="851"/>
                  <a:pt x="24" y="890"/>
                  <a:pt x="61" y="890"/>
                </a:cubicBezTo>
                <a:cubicBezTo>
                  <a:pt x="74" y="890"/>
                  <a:pt x="88" y="886"/>
                  <a:pt x="102" y="876"/>
                </a:cubicBezTo>
                <a:lnTo>
                  <a:pt x="102" y="888"/>
                </a:lnTo>
                <a:lnTo>
                  <a:pt x="114" y="888"/>
                </a:lnTo>
                <a:cubicBezTo>
                  <a:pt x="114" y="888"/>
                  <a:pt x="108" y="882"/>
                  <a:pt x="108" y="882"/>
                </a:cubicBezTo>
                <a:cubicBezTo>
                  <a:pt x="155" y="742"/>
                  <a:pt x="237" y="710"/>
                  <a:pt x="334" y="710"/>
                </a:cubicBezTo>
                <a:cubicBezTo>
                  <a:pt x="411" y="710"/>
                  <a:pt x="498" y="730"/>
                  <a:pt x="585" y="733"/>
                </a:cubicBezTo>
                <a:cubicBezTo>
                  <a:pt x="454" y="906"/>
                  <a:pt x="329" y="1067"/>
                  <a:pt x="210" y="1234"/>
                </a:cubicBezTo>
                <a:cubicBezTo>
                  <a:pt x="192" y="1264"/>
                  <a:pt x="180" y="1317"/>
                  <a:pt x="192" y="1341"/>
                </a:cubicBezTo>
                <a:cubicBezTo>
                  <a:pt x="227" y="1401"/>
                  <a:pt x="269" y="1442"/>
                  <a:pt x="198" y="1508"/>
                </a:cubicBezTo>
                <a:cubicBezTo>
                  <a:pt x="186" y="1514"/>
                  <a:pt x="204" y="1568"/>
                  <a:pt x="221" y="1591"/>
                </a:cubicBezTo>
                <a:cubicBezTo>
                  <a:pt x="263" y="1644"/>
                  <a:pt x="368" y="1671"/>
                  <a:pt x="467" y="1671"/>
                </a:cubicBezTo>
                <a:cubicBezTo>
                  <a:pt x="539" y="1671"/>
                  <a:pt x="608" y="1657"/>
                  <a:pt x="651" y="1627"/>
                </a:cubicBezTo>
                <a:cubicBezTo>
                  <a:pt x="686" y="1597"/>
                  <a:pt x="716" y="1550"/>
                  <a:pt x="758" y="1538"/>
                </a:cubicBezTo>
                <a:cubicBezTo>
                  <a:pt x="991" y="1466"/>
                  <a:pt x="1163" y="1317"/>
                  <a:pt x="1295" y="1156"/>
                </a:cubicBezTo>
                <a:cubicBezTo>
                  <a:pt x="1420" y="1252"/>
                  <a:pt x="1533" y="1335"/>
                  <a:pt x="1652" y="1430"/>
                </a:cubicBezTo>
                <a:cubicBezTo>
                  <a:pt x="1819" y="1395"/>
                  <a:pt x="2016" y="1419"/>
                  <a:pt x="2082" y="1168"/>
                </a:cubicBezTo>
                <a:cubicBezTo>
                  <a:pt x="2141" y="1264"/>
                  <a:pt x="2177" y="1329"/>
                  <a:pt x="2219" y="1389"/>
                </a:cubicBezTo>
                <a:cubicBezTo>
                  <a:pt x="2272" y="1454"/>
                  <a:pt x="2338" y="1502"/>
                  <a:pt x="2392" y="1562"/>
                </a:cubicBezTo>
                <a:cubicBezTo>
                  <a:pt x="2493" y="1681"/>
                  <a:pt x="2606" y="1794"/>
                  <a:pt x="2690" y="1925"/>
                </a:cubicBezTo>
                <a:cubicBezTo>
                  <a:pt x="2767" y="2057"/>
                  <a:pt x="2797" y="2212"/>
                  <a:pt x="2863" y="2355"/>
                </a:cubicBezTo>
                <a:cubicBezTo>
                  <a:pt x="2869" y="2384"/>
                  <a:pt x="2922" y="2402"/>
                  <a:pt x="2952" y="2408"/>
                </a:cubicBezTo>
                <a:cubicBezTo>
                  <a:pt x="2970" y="2408"/>
                  <a:pt x="3000" y="2367"/>
                  <a:pt x="3006" y="2343"/>
                </a:cubicBezTo>
                <a:cubicBezTo>
                  <a:pt x="3012" y="2295"/>
                  <a:pt x="3000" y="2247"/>
                  <a:pt x="3000" y="2194"/>
                </a:cubicBezTo>
                <a:lnTo>
                  <a:pt x="3000" y="2194"/>
                </a:lnTo>
                <a:cubicBezTo>
                  <a:pt x="3048" y="2220"/>
                  <a:pt x="3095" y="2251"/>
                  <a:pt x="3134" y="2251"/>
                </a:cubicBezTo>
                <a:cubicBezTo>
                  <a:pt x="3166" y="2251"/>
                  <a:pt x="3192" y="2229"/>
                  <a:pt x="3208" y="2164"/>
                </a:cubicBezTo>
                <a:cubicBezTo>
                  <a:pt x="3185" y="2098"/>
                  <a:pt x="3029" y="2122"/>
                  <a:pt x="3095" y="2003"/>
                </a:cubicBezTo>
                <a:cubicBezTo>
                  <a:pt x="3155" y="1890"/>
                  <a:pt x="2958" y="1937"/>
                  <a:pt x="3012" y="1800"/>
                </a:cubicBezTo>
                <a:cubicBezTo>
                  <a:pt x="3029" y="1788"/>
                  <a:pt x="3077" y="1752"/>
                  <a:pt x="3131" y="1723"/>
                </a:cubicBezTo>
                <a:lnTo>
                  <a:pt x="3125" y="1723"/>
                </a:lnTo>
                <a:cubicBezTo>
                  <a:pt x="3131" y="1717"/>
                  <a:pt x="3137" y="1717"/>
                  <a:pt x="3143" y="1717"/>
                </a:cubicBezTo>
                <a:lnTo>
                  <a:pt x="3143" y="1717"/>
                </a:lnTo>
                <a:cubicBezTo>
                  <a:pt x="3137" y="1717"/>
                  <a:pt x="3137" y="1717"/>
                  <a:pt x="3131" y="1723"/>
                </a:cubicBezTo>
                <a:cubicBezTo>
                  <a:pt x="3250" y="1752"/>
                  <a:pt x="3411" y="1735"/>
                  <a:pt x="3453" y="1919"/>
                </a:cubicBezTo>
                <a:cubicBezTo>
                  <a:pt x="3405" y="1925"/>
                  <a:pt x="3357" y="1931"/>
                  <a:pt x="3298" y="1943"/>
                </a:cubicBezTo>
                <a:cubicBezTo>
                  <a:pt x="3316" y="2039"/>
                  <a:pt x="3310" y="2194"/>
                  <a:pt x="3351" y="2212"/>
                </a:cubicBezTo>
                <a:cubicBezTo>
                  <a:pt x="3500" y="2265"/>
                  <a:pt x="3417" y="2390"/>
                  <a:pt x="3453" y="2462"/>
                </a:cubicBezTo>
                <a:cubicBezTo>
                  <a:pt x="3518" y="2462"/>
                  <a:pt x="3572" y="2468"/>
                  <a:pt x="3644" y="2468"/>
                </a:cubicBezTo>
                <a:cubicBezTo>
                  <a:pt x="3593" y="2573"/>
                  <a:pt x="3531" y="2581"/>
                  <a:pt x="3455" y="2581"/>
                </a:cubicBezTo>
                <a:cubicBezTo>
                  <a:pt x="3441" y="2581"/>
                  <a:pt x="3426" y="2581"/>
                  <a:pt x="3411" y="2581"/>
                </a:cubicBezTo>
                <a:cubicBezTo>
                  <a:pt x="3363" y="2587"/>
                  <a:pt x="3298" y="2653"/>
                  <a:pt x="3268" y="2700"/>
                </a:cubicBezTo>
                <a:cubicBezTo>
                  <a:pt x="3220" y="2778"/>
                  <a:pt x="3262" y="2838"/>
                  <a:pt x="3340" y="2861"/>
                </a:cubicBezTo>
                <a:cubicBezTo>
                  <a:pt x="3345" y="2861"/>
                  <a:pt x="3345" y="2861"/>
                  <a:pt x="3351" y="2855"/>
                </a:cubicBezTo>
                <a:cubicBezTo>
                  <a:pt x="3351" y="2861"/>
                  <a:pt x="3351" y="2861"/>
                  <a:pt x="3351" y="2867"/>
                </a:cubicBezTo>
                <a:lnTo>
                  <a:pt x="3345" y="2867"/>
                </a:lnTo>
                <a:cubicBezTo>
                  <a:pt x="3345" y="2867"/>
                  <a:pt x="3345" y="2861"/>
                  <a:pt x="3340" y="2861"/>
                </a:cubicBezTo>
                <a:cubicBezTo>
                  <a:pt x="3308" y="2885"/>
                  <a:pt x="3280" y="2895"/>
                  <a:pt x="3253" y="2895"/>
                </a:cubicBezTo>
                <a:cubicBezTo>
                  <a:pt x="3194" y="2895"/>
                  <a:pt x="3146" y="2847"/>
                  <a:pt x="3101" y="2802"/>
                </a:cubicBezTo>
                <a:cubicBezTo>
                  <a:pt x="3083" y="2778"/>
                  <a:pt x="3119" y="2712"/>
                  <a:pt x="3131" y="2659"/>
                </a:cubicBezTo>
                <a:cubicBezTo>
                  <a:pt x="3089" y="2605"/>
                  <a:pt x="3029" y="2533"/>
                  <a:pt x="2976" y="2462"/>
                </a:cubicBezTo>
                <a:cubicBezTo>
                  <a:pt x="2845" y="2551"/>
                  <a:pt x="2869" y="2659"/>
                  <a:pt x="2904" y="2772"/>
                </a:cubicBezTo>
                <a:cubicBezTo>
                  <a:pt x="2982" y="3004"/>
                  <a:pt x="3089" y="3237"/>
                  <a:pt x="3125" y="3481"/>
                </a:cubicBezTo>
                <a:cubicBezTo>
                  <a:pt x="3185" y="3857"/>
                  <a:pt x="3423" y="4143"/>
                  <a:pt x="3560" y="4483"/>
                </a:cubicBezTo>
                <a:cubicBezTo>
                  <a:pt x="3584" y="4543"/>
                  <a:pt x="3667" y="4596"/>
                  <a:pt x="3739" y="4626"/>
                </a:cubicBezTo>
                <a:cubicBezTo>
                  <a:pt x="3822" y="4662"/>
                  <a:pt x="3936" y="4674"/>
                  <a:pt x="4001" y="4710"/>
                </a:cubicBezTo>
                <a:cubicBezTo>
                  <a:pt x="4168" y="4799"/>
                  <a:pt x="4401" y="4751"/>
                  <a:pt x="4514" y="4942"/>
                </a:cubicBezTo>
                <a:cubicBezTo>
                  <a:pt x="4518" y="4946"/>
                  <a:pt x="4525" y="4947"/>
                  <a:pt x="4533" y="4947"/>
                </a:cubicBezTo>
                <a:cubicBezTo>
                  <a:pt x="4548" y="4947"/>
                  <a:pt x="4570" y="4942"/>
                  <a:pt x="4586" y="4942"/>
                </a:cubicBezTo>
                <a:cubicBezTo>
                  <a:pt x="4604" y="4941"/>
                  <a:pt x="4623" y="4940"/>
                  <a:pt x="4641" y="4940"/>
                </a:cubicBezTo>
                <a:cubicBezTo>
                  <a:pt x="4786" y="4940"/>
                  <a:pt x="4918" y="4982"/>
                  <a:pt x="5045" y="5061"/>
                </a:cubicBezTo>
                <a:cubicBezTo>
                  <a:pt x="5067" y="5076"/>
                  <a:pt x="5093" y="5081"/>
                  <a:pt x="5122" y="5081"/>
                </a:cubicBezTo>
                <a:cubicBezTo>
                  <a:pt x="5164" y="5081"/>
                  <a:pt x="5211" y="5071"/>
                  <a:pt x="5253" y="5067"/>
                </a:cubicBezTo>
                <a:cubicBezTo>
                  <a:pt x="5301" y="5067"/>
                  <a:pt x="5349" y="5043"/>
                  <a:pt x="5396" y="5043"/>
                </a:cubicBezTo>
                <a:cubicBezTo>
                  <a:pt x="5742" y="5061"/>
                  <a:pt x="6094" y="5079"/>
                  <a:pt x="6446" y="5097"/>
                </a:cubicBezTo>
                <a:cubicBezTo>
                  <a:pt x="6553" y="5103"/>
                  <a:pt x="6666" y="5109"/>
                  <a:pt x="6774" y="5133"/>
                </a:cubicBezTo>
                <a:cubicBezTo>
                  <a:pt x="6935" y="5181"/>
                  <a:pt x="7096" y="5234"/>
                  <a:pt x="7251" y="5300"/>
                </a:cubicBezTo>
                <a:cubicBezTo>
                  <a:pt x="7306" y="5325"/>
                  <a:pt x="7359" y="5340"/>
                  <a:pt x="7413" y="5340"/>
                </a:cubicBezTo>
                <a:cubicBezTo>
                  <a:pt x="7474" y="5340"/>
                  <a:pt x="7536" y="5320"/>
                  <a:pt x="7602" y="5276"/>
                </a:cubicBezTo>
                <a:lnTo>
                  <a:pt x="7602" y="5276"/>
                </a:lnTo>
                <a:cubicBezTo>
                  <a:pt x="7519" y="5508"/>
                  <a:pt x="7757" y="5479"/>
                  <a:pt x="7781" y="5598"/>
                </a:cubicBezTo>
                <a:cubicBezTo>
                  <a:pt x="7787" y="5795"/>
                  <a:pt x="7799" y="5997"/>
                  <a:pt x="7823" y="6194"/>
                </a:cubicBezTo>
                <a:cubicBezTo>
                  <a:pt x="7823" y="6218"/>
                  <a:pt x="7847" y="6248"/>
                  <a:pt x="7859" y="6254"/>
                </a:cubicBezTo>
                <a:cubicBezTo>
                  <a:pt x="8055" y="6272"/>
                  <a:pt x="7918" y="6433"/>
                  <a:pt x="7972" y="6516"/>
                </a:cubicBezTo>
                <a:cubicBezTo>
                  <a:pt x="8026" y="6599"/>
                  <a:pt x="8163" y="6611"/>
                  <a:pt x="8163" y="6749"/>
                </a:cubicBezTo>
                <a:cubicBezTo>
                  <a:pt x="8163" y="6868"/>
                  <a:pt x="8198" y="6981"/>
                  <a:pt x="8216" y="7082"/>
                </a:cubicBezTo>
                <a:cubicBezTo>
                  <a:pt x="8230" y="7101"/>
                  <a:pt x="8245" y="7106"/>
                  <a:pt x="8261" y="7106"/>
                </a:cubicBezTo>
                <a:cubicBezTo>
                  <a:pt x="8278" y="7106"/>
                  <a:pt x="8297" y="7100"/>
                  <a:pt x="8318" y="7100"/>
                </a:cubicBezTo>
                <a:cubicBezTo>
                  <a:pt x="8342" y="7100"/>
                  <a:pt x="8368" y="7109"/>
                  <a:pt x="8395" y="7148"/>
                </a:cubicBezTo>
                <a:cubicBezTo>
                  <a:pt x="8503" y="7291"/>
                  <a:pt x="8616" y="7446"/>
                  <a:pt x="8747" y="7559"/>
                </a:cubicBezTo>
                <a:cubicBezTo>
                  <a:pt x="9039" y="7822"/>
                  <a:pt x="9373" y="8036"/>
                  <a:pt x="9778" y="8084"/>
                </a:cubicBezTo>
                <a:cubicBezTo>
                  <a:pt x="9821" y="8091"/>
                  <a:pt x="9864" y="8092"/>
                  <a:pt x="9907" y="8092"/>
                </a:cubicBezTo>
                <a:cubicBezTo>
                  <a:pt x="9922" y="8092"/>
                  <a:pt x="9936" y="8091"/>
                  <a:pt x="9951" y="8091"/>
                </a:cubicBezTo>
                <a:cubicBezTo>
                  <a:pt x="10008" y="8091"/>
                  <a:pt x="10065" y="8093"/>
                  <a:pt x="10118" y="8108"/>
                </a:cubicBezTo>
                <a:cubicBezTo>
                  <a:pt x="10333" y="8173"/>
                  <a:pt x="10547" y="8167"/>
                  <a:pt x="10792" y="8179"/>
                </a:cubicBezTo>
                <a:cubicBezTo>
                  <a:pt x="10756" y="8114"/>
                  <a:pt x="10732" y="8078"/>
                  <a:pt x="10708" y="8036"/>
                </a:cubicBezTo>
                <a:cubicBezTo>
                  <a:pt x="10749" y="8007"/>
                  <a:pt x="10783" y="7996"/>
                  <a:pt x="10813" y="7996"/>
                </a:cubicBezTo>
                <a:cubicBezTo>
                  <a:pt x="10906" y="7996"/>
                  <a:pt x="10958" y="8106"/>
                  <a:pt x="11030" y="8138"/>
                </a:cubicBezTo>
                <a:cubicBezTo>
                  <a:pt x="11090" y="8084"/>
                  <a:pt x="11150" y="8030"/>
                  <a:pt x="11215" y="7971"/>
                </a:cubicBezTo>
                <a:cubicBezTo>
                  <a:pt x="11221" y="7935"/>
                  <a:pt x="11209" y="7840"/>
                  <a:pt x="11239" y="7822"/>
                </a:cubicBezTo>
                <a:cubicBezTo>
                  <a:pt x="11382" y="7732"/>
                  <a:pt x="11406" y="7601"/>
                  <a:pt x="11394" y="7452"/>
                </a:cubicBezTo>
                <a:lnTo>
                  <a:pt x="11394" y="7452"/>
                </a:lnTo>
                <a:cubicBezTo>
                  <a:pt x="11420" y="7458"/>
                  <a:pt x="11445" y="7463"/>
                  <a:pt x="11467" y="7463"/>
                </a:cubicBezTo>
                <a:cubicBezTo>
                  <a:pt x="11511" y="7463"/>
                  <a:pt x="11541" y="7442"/>
                  <a:pt x="11537" y="7363"/>
                </a:cubicBezTo>
                <a:lnTo>
                  <a:pt x="11537" y="7363"/>
                </a:lnTo>
                <a:lnTo>
                  <a:pt x="11537" y="7369"/>
                </a:lnTo>
                <a:cubicBezTo>
                  <a:pt x="11526" y="7364"/>
                  <a:pt x="11514" y="7362"/>
                  <a:pt x="11501" y="7362"/>
                </a:cubicBezTo>
                <a:cubicBezTo>
                  <a:pt x="11473" y="7362"/>
                  <a:pt x="11443" y="7369"/>
                  <a:pt x="11415" y="7369"/>
                </a:cubicBezTo>
                <a:cubicBezTo>
                  <a:pt x="11376" y="7369"/>
                  <a:pt x="11343" y="7355"/>
                  <a:pt x="11334" y="7285"/>
                </a:cubicBezTo>
                <a:cubicBezTo>
                  <a:pt x="11330" y="7276"/>
                  <a:pt x="11294" y="7263"/>
                  <a:pt x="11266" y="7263"/>
                </a:cubicBezTo>
                <a:cubicBezTo>
                  <a:pt x="11258" y="7263"/>
                  <a:pt x="11251" y="7264"/>
                  <a:pt x="11245" y="7267"/>
                </a:cubicBezTo>
                <a:cubicBezTo>
                  <a:pt x="11218" y="7278"/>
                  <a:pt x="11192" y="7282"/>
                  <a:pt x="11168" y="7282"/>
                </a:cubicBezTo>
                <a:cubicBezTo>
                  <a:pt x="11070" y="7282"/>
                  <a:pt x="10996" y="7209"/>
                  <a:pt x="10929" y="7166"/>
                </a:cubicBezTo>
                <a:cubicBezTo>
                  <a:pt x="10750" y="7059"/>
                  <a:pt x="10565" y="6993"/>
                  <a:pt x="10375" y="6975"/>
                </a:cubicBezTo>
                <a:cubicBezTo>
                  <a:pt x="10166" y="6951"/>
                  <a:pt x="9963" y="6921"/>
                  <a:pt x="9778" y="6808"/>
                </a:cubicBezTo>
                <a:cubicBezTo>
                  <a:pt x="9778" y="6807"/>
                  <a:pt x="9776" y="6807"/>
                  <a:pt x="9775" y="6807"/>
                </a:cubicBezTo>
                <a:cubicBezTo>
                  <a:pt x="9766" y="6807"/>
                  <a:pt x="9744" y="6821"/>
                  <a:pt x="9719" y="6826"/>
                </a:cubicBezTo>
                <a:cubicBezTo>
                  <a:pt x="9701" y="7094"/>
                  <a:pt x="10041" y="7017"/>
                  <a:pt x="10112" y="7220"/>
                </a:cubicBezTo>
                <a:cubicBezTo>
                  <a:pt x="9838" y="7166"/>
                  <a:pt x="9623" y="7029"/>
                  <a:pt x="9397" y="6927"/>
                </a:cubicBezTo>
                <a:cubicBezTo>
                  <a:pt x="9385" y="6921"/>
                  <a:pt x="9397" y="6874"/>
                  <a:pt x="9391" y="6826"/>
                </a:cubicBezTo>
                <a:lnTo>
                  <a:pt x="9391" y="6826"/>
                </a:lnTo>
                <a:cubicBezTo>
                  <a:pt x="9462" y="6850"/>
                  <a:pt x="9516" y="6868"/>
                  <a:pt x="9570" y="6880"/>
                </a:cubicBezTo>
                <a:cubicBezTo>
                  <a:pt x="9600" y="6832"/>
                  <a:pt x="9623" y="6790"/>
                  <a:pt x="9665" y="6731"/>
                </a:cubicBezTo>
                <a:cubicBezTo>
                  <a:pt x="9543" y="6706"/>
                  <a:pt x="9432" y="6657"/>
                  <a:pt x="9337" y="6657"/>
                </a:cubicBezTo>
                <a:cubicBezTo>
                  <a:pt x="9317" y="6657"/>
                  <a:pt x="9297" y="6660"/>
                  <a:pt x="9278" y="6665"/>
                </a:cubicBezTo>
                <a:cubicBezTo>
                  <a:pt x="9248" y="6674"/>
                  <a:pt x="9225" y="6678"/>
                  <a:pt x="9207" y="6678"/>
                </a:cubicBezTo>
                <a:cubicBezTo>
                  <a:pt x="9149" y="6678"/>
                  <a:pt x="9133" y="6639"/>
                  <a:pt x="9111" y="6576"/>
                </a:cubicBezTo>
                <a:cubicBezTo>
                  <a:pt x="9075" y="6492"/>
                  <a:pt x="9057" y="6391"/>
                  <a:pt x="8997" y="6319"/>
                </a:cubicBezTo>
                <a:cubicBezTo>
                  <a:pt x="8896" y="6200"/>
                  <a:pt x="8866" y="6063"/>
                  <a:pt x="8860" y="5920"/>
                </a:cubicBezTo>
                <a:cubicBezTo>
                  <a:pt x="8854" y="5860"/>
                  <a:pt x="8872" y="5789"/>
                  <a:pt x="8848" y="5753"/>
                </a:cubicBezTo>
                <a:cubicBezTo>
                  <a:pt x="8747" y="5628"/>
                  <a:pt x="8765" y="5485"/>
                  <a:pt x="8735" y="5347"/>
                </a:cubicBezTo>
                <a:cubicBezTo>
                  <a:pt x="8717" y="5258"/>
                  <a:pt x="8693" y="5145"/>
                  <a:pt x="8628" y="5103"/>
                </a:cubicBezTo>
                <a:cubicBezTo>
                  <a:pt x="8550" y="5049"/>
                  <a:pt x="8431" y="5061"/>
                  <a:pt x="8318" y="5037"/>
                </a:cubicBezTo>
                <a:cubicBezTo>
                  <a:pt x="8306" y="4984"/>
                  <a:pt x="8294" y="4912"/>
                  <a:pt x="8282" y="4841"/>
                </a:cubicBezTo>
                <a:lnTo>
                  <a:pt x="8282" y="4841"/>
                </a:lnTo>
                <a:cubicBezTo>
                  <a:pt x="8369" y="4915"/>
                  <a:pt x="8443" y="4951"/>
                  <a:pt x="8503" y="4951"/>
                </a:cubicBezTo>
                <a:cubicBezTo>
                  <a:pt x="8525" y="4951"/>
                  <a:pt x="8544" y="4946"/>
                  <a:pt x="8562" y="4936"/>
                </a:cubicBezTo>
                <a:cubicBezTo>
                  <a:pt x="8293" y="4540"/>
                  <a:pt x="8199" y="4425"/>
                  <a:pt x="8049" y="4425"/>
                </a:cubicBezTo>
                <a:cubicBezTo>
                  <a:pt x="8003" y="4425"/>
                  <a:pt x="7952" y="4436"/>
                  <a:pt x="7888" y="4453"/>
                </a:cubicBezTo>
                <a:cubicBezTo>
                  <a:pt x="7906" y="4495"/>
                  <a:pt x="7924" y="4543"/>
                  <a:pt x="7948" y="4602"/>
                </a:cubicBezTo>
                <a:cubicBezTo>
                  <a:pt x="7937" y="4603"/>
                  <a:pt x="7927" y="4604"/>
                  <a:pt x="7917" y="4604"/>
                </a:cubicBezTo>
                <a:cubicBezTo>
                  <a:pt x="7777" y="4604"/>
                  <a:pt x="7747" y="4490"/>
                  <a:pt x="7680" y="4423"/>
                </a:cubicBezTo>
                <a:cubicBezTo>
                  <a:pt x="7727" y="4370"/>
                  <a:pt x="7763" y="4328"/>
                  <a:pt x="7829" y="4250"/>
                </a:cubicBezTo>
                <a:lnTo>
                  <a:pt x="7829" y="4250"/>
                </a:lnTo>
                <a:cubicBezTo>
                  <a:pt x="7787" y="4258"/>
                  <a:pt x="7747" y="4261"/>
                  <a:pt x="7709" y="4261"/>
                </a:cubicBezTo>
                <a:cubicBezTo>
                  <a:pt x="7564" y="4261"/>
                  <a:pt x="7445" y="4212"/>
                  <a:pt x="7346" y="4155"/>
                </a:cubicBezTo>
                <a:cubicBezTo>
                  <a:pt x="7257" y="4104"/>
                  <a:pt x="7179" y="4076"/>
                  <a:pt x="7099" y="4076"/>
                </a:cubicBezTo>
                <a:cubicBezTo>
                  <a:pt x="7038" y="4076"/>
                  <a:pt x="6977" y="4092"/>
                  <a:pt x="6911" y="4125"/>
                </a:cubicBezTo>
                <a:cubicBezTo>
                  <a:pt x="6907" y="4127"/>
                  <a:pt x="6904" y="4128"/>
                  <a:pt x="6899" y="4128"/>
                </a:cubicBezTo>
                <a:cubicBezTo>
                  <a:pt x="6872" y="4128"/>
                  <a:pt x="6829" y="4099"/>
                  <a:pt x="6803" y="4084"/>
                </a:cubicBezTo>
                <a:cubicBezTo>
                  <a:pt x="6780" y="4066"/>
                  <a:pt x="6762" y="4030"/>
                  <a:pt x="6744" y="4030"/>
                </a:cubicBezTo>
                <a:cubicBezTo>
                  <a:pt x="6702" y="4028"/>
                  <a:pt x="6660" y="4027"/>
                  <a:pt x="6618" y="4027"/>
                </a:cubicBezTo>
                <a:cubicBezTo>
                  <a:pt x="6517" y="4027"/>
                  <a:pt x="6416" y="4032"/>
                  <a:pt x="6315" y="4036"/>
                </a:cubicBezTo>
                <a:cubicBezTo>
                  <a:pt x="6217" y="4036"/>
                  <a:pt x="6120" y="4049"/>
                  <a:pt x="6023" y="4049"/>
                </a:cubicBezTo>
                <a:cubicBezTo>
                  <a:pt x="6007" y="4049"/>
                  <a:pt x="5991" y="4049"/>
                  <a:pt x="5975" y="4048"/>
                </a:cubicBezTo>
                <a:cubicBezTo>
                  <a:pt x="5832" y="4036"/>
                  <a:pt x="5694" y="4000"/>
                  <a:pt x="5551" y="3982"/>
                </a:cubicBezTo>
                <a:cubicBezTo>
                  <a:pt x="5492" y="3976"/>
                  <a:pt x="5434" y="3975"/>
                  <a:pt x="5376" y="3975"/>
                </a:cubicBezTo>
                <a:cubicBezTo>
                  <a:pt x="5317" y="3975"/>
                  <a:pt x="5259" y="3976"/>
                  <a:pt x="5200" y="3976"/>
                </a:cubicBezTo>
                <a:cubicBezTo>
                  <a:pt x="5110" y="3982"/>
                  <a:pt x="5092" y="4072"/>
                  <a:pt x="5057" y="4143"/>
                </a:cubicBezTo>
                <a:cubicBezTo>
                  <a:pt x="4925" y="3905"/>
                  <a:pt x="4675" y="3881"/>
                  <a:pt x="4484" y="3756"/>
                </a:cubicBezTo>
                <a:cubicBezTo>
                  <a:pt x="4407" y="3708"/>
                  <a:pt x="4317" y="3678"/>
                  <a:pt x="4258" y="3613"/>
                </a:cubicBezTo>
                <a:cubicBezTo>
                  <a:pt x="4103" y="3452"/>
                  <a:pt x="4055" y="3207"/>
                  <a:pt x="3870" y="3070"/>
                </a:cubicBezTo>
                <a:cubicBezTo>
                  <a:pt x="3846" y="3052"/>
                  <a:pt x="3834" y="3004"/>
                  <a:pt x="3840" y="2981"/>
                </a:cubicBezTo>
                <a:cubicBezTo>
                  <a:pt x="3882" y="2838"/>
                  <a:pt x="3775" y="2778"/>
                  <a:pt x="3697" y="2683"/>
                </a:cubicBezTo>
                <a:cubicBezTo>
                  <a:pt x="3751" y="2551"/>
                  <a:pt x="3757" y="2426"/>
                  <a:pt x="3673" y="2295"/>
                </a:cubicBezTo>
                <a:cubicBezTo>
                  <a:pt x="3650" y="2253"/>
                  <a:pt x="3673" y="2188"/>
                  <a:pt x="3667" y="2140"/>
                </a:cubicBezTo>
                <a:cubicBezTo>
                  <a:pt x="3655" y="1931"/>
                  <a:pt x="3697" y="1711"/>
                  <a:pt x="3560" y="1532"/>
                </a:cubicBezTo>
                <a:cubicBezTo>
                  <a:pt x="3495" y="1442"/>
                  <a:pt x="3620" y="1281"/>
                  <a:pt x="3435" y="1246"/>
                </a:cubicBezTo>
                <a:cubicBezTo>
                  <a:pt x="3435" y="1246"/>
                  <a:pt x="3429" y="1210"/>
                  <a:pt x="3441" y="1198"/>
                </a:cubicBezTo>
                <a:cubicBezTo>
                  <a:pt x="3536" y="1079"/>
                  <a:pt x="3387" y="1049"/>
                  <a:pt x="3381" y="971"/>
                </a:cubicBezTo>
                <a:cubicBezTo>
                  <a:pt x="3345" y="1001"/>
                  <a:pt x="3316" y="1019"/>
                  <a:pt x="3292" y="1037"/>
                </a:cubicBezTo>
                <a:cubicBezTo>
                  <a:pt x="3250" y="965"/>
                  <a:pt x="3185" y="888"/>
                  <a:pt x="3179" y="816"/>
                </a:cubicBezTo>
                <a:cubicBezTo>
                  <a:pt x="3167" y="638"/>
                  <a:pt x="3119" y="566"/>
                  <a:pt x="2910" y="524"/>
                </a:cubicBezTo>
                <a:lnTo>
                  <a:pt x="2910" y="524"/>
                </a:lnTo>
                <a:cubicBezTo>
                  <a:pt x="2928" y="590"/>
                  <a:pt x="2946" y="649"/>
                  <a:pt x="2964" y="727"/>
                </a:cubicBezTo>
                <a:cubicBezTo>
                  <a:pt x="2869" y="679"/>
                  <a:pt x="2797" y="649"/>
                  <a:pt x="2719" y="614"/>
                </a:cubicBezTo>
                <a:cubicBezTo>
                  <a:pt x="2719" y="566"/>
                  <a:pt x="2702" y="506"/>
                  <a:pt x="2719" y="471"/>
                </a:cubicBezTo>
                <a:cubicBezTo>
                  <a:pt x="2809" y="339"/>
                  <a:pt x="2702" y="274"/>
                  <a:pt x="2624" y="250"/>
                </a:cubicBezTo>
                <a:cubicBezTo>
                  <a:pt x="2350" y="155"/>
                  <a:pt x="2064" y="77"/>
                  <a:pt x="1783" y="18"/>
                </a:cubicBezTo>
                <a:cubicBezTo>
                  <a:pt x="1724" y="4"/>
                  <a:pt x="1662" y="0"/>
                  <a:pt x="159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59" name="Google Shape;2859;p23"/>
          <p:cNvGrpSpPr/>
          <p:nvPr/>
        </p:nvGrpSpPr>
        <p:grpSpPr>
          <a:xfrm>
            <a:off x="-898564" y="3756724"/>
            <a:ext cx="2338680" cy="2323950"/>
            <a:chOff x="1633692" y="2513994"/>
            <a:chExt cx="731546" cy="726938"/>
          </a:xfrm>
        </p:grpSpPr>
        <p:sp>
          <p:nvSpPr>
            <p:cNvPr id="2860" name="Google Shape;2860;p23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23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23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23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23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23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23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23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23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23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23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23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23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23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23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23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23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23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23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23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23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23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23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23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23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23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23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23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23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23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23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23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23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23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23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23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23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23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23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23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23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23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23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23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23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23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23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23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23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23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23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23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23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23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23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23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23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23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23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23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23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23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23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23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23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23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23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23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23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23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23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23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23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23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23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23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23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23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23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23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23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23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23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23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23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23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23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23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23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23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23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23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23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23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23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55" name="Google Shape;2955;p23"/>
          <p:cNvSpPr/>
          <p:nvPr/>
        </p:nvSpPr>
        <p:spPr>
          <a:xfrm rot="1971542">
            <a:off x="589729" y="-2196136"/>
            <a:ext cx="1821442" cy="3471667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6" name="Google Shape;2956;p23"/>
          <p:cNvSpPr/>
          <p:nvPr/>
        </p:nvSpPr>
        <p:spPr>
          <a:xfrm rot="4020670">
            <a:off x="532846" y="3809047"/>
            <a:ext cx="360775" cy="373274"/>
          </a:xfrm>
          <a:custGeom>
            <a:rect b="b" l="l" r="r" t="t"/>
            <a:pathLst>
              <a:path extrusionOk="0" h="3727" w="3602">
                <a:moveTo>
                  <a:pt x="811" y="36"/>
                </a:moveTo>
                <a:cubicBezTo>
                  <a:pt x="686" y="0"/>
                  <a:pt x="519" y="78"/>
                  <a:pt x="454" y="191"/>
                </a:cubicBezTo>
                <a:cubicBezTo>
                  <a:pt x="430" y="233"/>
                  <a:pt x="430" y="221"/>
                  <a:pt x="334" y="221"/>
                </a:cubicBezTo>
                <a:cubicBezTo>
                  <a:pt x="251" y="221"/>
                  <a:pt x="161" y="251"/>
                  <a:pt x="90" y="286"/>
                </a:cubicBezTo>
                <a:cubicBezTo>
                  <a:pt x="72" y="292"/>
                  <a:pt x="102" y="400"/>
                  <a:pt x="114" y="459"/>
                </a:cubicBezTo>
                <a:cubicBezTo>
                  <a:pt x="96" y="465"/>
                  <a:pt x="66" y="471"/>
                  <a:pt x="0" y="489"/>
                </a:cubicBezTo>
                <a:cubicBezTo>
                  <a:pt x="78" y="626"/>
                  <a:pt x="144" y="746"/>
                  <a:pt x="215" y="865"/>
                </a:cubicBezTo>
                <a:cubicBezTo>
                  <a:pt x="239" y="907"/>
                  <a:pt x="257" y="942"/>
                  <a:pt x="281" y="984"/>
                </a:cubicBezTo>
                <a:cubicBezTo>
                  <a:pt x="334" y="1091"/>
                  <a:pt x="382" y="1205"/>
                  <a:pt x="442" y="1306"/>
                </a:cubicBezTo>
                <a:cubicBezTo>
                  <a:pt x="507" y="1407"/>
                  <a:pt x="603" y="1503"/>
                  <a:pt x="656" y="1610"/>
                </a:cubicBezTo>
                <a:cubicBezTo>
                  <a:pt x="942" y="2200"/>
                  <a:pt x="1306" y="2737"/>
                  <a:pt x="1777" y="3196"/>
                </a:cubicBezTo>
                <a:cubicBezTo>
                  <a:pt x="1873" y="3285"/>
                  <a:pt x="1962" y="3375"/>
                  <a:pt x="2057" y="3464"/>
                </a:cubicBezTo>
                <a:cubicBezTo>
                  <a:pt x="2069" y="3476"/>
                  <a:pt x="2105" y="3494"/>
                  <a:pt x="2117" y="3488"/>
                </a:cubicBezTo>
                <a:cubicBezTo>
                  <a:pt x="2260" y="3440"/>
                  <a:pt x="2344" y="3524"/>
                  <a:pt x="2433" y="3607"/>
                </a:cubicBezTo>
                <a:cubicBezTo>
                  <a:pt x="2475" y="3643"/>
                  <a:pt x="2558" y="3673"/>
                  <a:pt x="2588" y="3655"/>
                </a:cubicBezTo>
                <a:cubicBezTo>
                  <a:pt x="2689" y="3589"/>
                  <a:pt x="2743" y="3691"/>
                  <a:pt x="2832" y="3727"/>
                </a:cubicBezTo>
                <a:cubicBezTo>
                  <a:pt x="2856" y="3649"/>
                  <a:pt x="2880" y="3589"/>
                  <a:pt x="2898" y="3530"/>
                </a:cubicBezTo>
                <a:cubicBezTo>
                  <a:pt x="3244" y="3434"/>
                  <a:pt x="3393" y="3142"/>
                  <a:pt x="3494" y="2862"/>
                </a:cubicBezTo>
                <a:cubicBezTo>
                  <a:pt x="3566" y="2677"/>
                  <a:pt x="3601" y="2403"/>
                  <a:pt x="3297" y="2296"/>
                </a:cubicBezTo>
                <a:cubicBezTo>
                  <a:pt x="3351" y="2117"/>
                  <a:pt x="3309" y="1974"/>
                  <a:pt x="3214" y="1831"/>
                </a:cubicBezTo>
                <a:cubicBezTo>
                  <a:pt x="3095" y="1640"/>
                  <a:pt x="2850" y="1544"/>
                  <a:pt x="2785" y="1312"/>
                </a:cubicBezTo>
                <a:cubicBezTo>
                  <a:pt x="2785" y="1306"/>
                  <a:pt x="2773" y="1300"/>
                  <a:pt x="2767" y="1294"/>
                </a:cubicBezTo>
                <a:cubicBezTo>
                  <a:pt x="2534" y="1109"/>
                  <a:pt x="2290" y="936"/>
                  <a:pt x="2069" y="740"/>
                </a:cubicBezTo>
                <a:cubicBezTo>
                  <a:pt x="1777" y="471"/>
                  <a:pt x="1396" y="376"/>
                  <a:pt x="1080" y="161"/>
                </a:cubicBezTo>
                <a:cubicBezTo>
                  <a:pt x="1032" y="203"/>
                  <a:pt x="1002" y="227"/>
                  <a:pt x="954" y="269"/>
                </a:cubicBezTo>
                <a:cubicBezTo>
                  <a:pt x="919" y="78"/>
                  <a:pt x="913" y="72"/>
                  <a:pt x="805" y="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7" name="Google Shape;2957;p23"/>
          <p:cNvGrpSpPr/>
          <p:nvPr/>
        </p:nvGrpSpPr>
        <p:grpSpPr>
          <a:xfrm>
            <a:off x="8077229" y="3640751"/>
            <a:ext cx="1631842" cy="1627060"/>
            <a:chOff x="3918325" y="1776454"/>
            <a:chExt cx="515883" cy="514371"/>
          </a:xfrm>
        </p:grpSpPr>
        <p:sp>
          <p:nvSpPr>
            <p:cNvPr id="2958" name="Google Shape;2958;p23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23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23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23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23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23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23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23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23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23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23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23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23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23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23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23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23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23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23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23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23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23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2980" name="Shape 2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" name="Google Shape;2981;p24"/>
          <p:cNvSpPr txBox="1"/>
          <p:nvPr>
            <p:ph type="title"/>
          </p:nvPr>
        </p:nvSpPr>
        <p:spPr>
          <a:xfrm>
            <a:off x="4828000" y="1821450"/>
            <a:ext cx="335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82" name="Google Shape;2982;p24"/>
          <p:cNvSpPr txBox="1"/>
          <p:nvPr>
            <p:ph idx="1" type="subTitle"/>
          </p:nvPr>
        </p:nvSpPr>
        <p:spPr>
          <a:xfrm>
            <a:off x="4828159" y="2317950"/>
            <a:ext cx="33561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83" name="Google Shape;2983;p24"/>
          <p:cNvSpPr/>
          <p:nvPr/>
        </p:nvSpPr>
        <p:spPr>
          <a:xfrm rot="-4933574">
            <a:off x="8169740" y="445169"/>
            <a:ext cx="1132036" cy="1327882"/>
          </a:xfrm>
          <a:custGeom>
            <a:rect b="b" l="l" r="r" t="t"/>
            <a:pathLst>
              <a:path extrusionOk="0" h="11638" w="9922">
                <a:moveTo>
                  <a:pt x="9891" y="1747"/>
                </a:moveTo>
                <a:cubicBezTo>
                  <a:pt x="9873" y="1413"/>
                  <a:pt x="9921" y="1079"/>
                  <a:pt x="9921" y="745"/>
                </a:cubicBezTo>
                <a:cubicBezTo>
                  <a:pt x="9921" y="608"/>
                  <a:pt x="9879" y="525"/>
                  <a:pt x="9724" y="513"/>
                </a:cubicBezTo>
                <a:cubicBezTo>
                  <a:pt x="9599" y="501"/>
                  <a:pt x="9480" y="453"/>
                  <a:pt x="9396" y="298"/>
                </a:cubicBezTo>
                <a:cubicBezTo>
                  <a:pt x="9545" y="328"/>
                  <a:pt x="9665" y="346"/>
                  <a:pt x="9790" y="370"/>
                </a:cubicBezTo>
                <a:cubicBezTo>
                  <a:pt x="9671" y="233"/>
                  <a:pt x="9635" y="18"/>
                  <a:pt x="9414" y="18"/>
                </a:cubicBezTo>
                <a:cubicBezTo>
                  <a:pt x="9307" y="18"/>
                  <a:pt x="9200" y="48"/>
                  <a:pt x="9098" y="36"/>
                </a:cubicBezTo>
                <a:cubicBezTo>
                  <a:pt x="8788" y="0"/>
                  <a:pt x="8401" y="101"/>
                  <a:pt x="8121" y="221"/>
                </a:cubicBezTo>
                <a:cubicBezTo>
                  <a:pt x="7918" y="304"/>
                  <a:pt x="7751" y="477"/>
                  <a:pt x="7512" y="495"/>
                </a:cubicBezTo>
                <a:cubicBezTo>
                  <a:pt x="7429" y="501"/>
                  <a:pt x="7346" y="572"/>
                  <a:pt x="7274" y="632"/>
                </a:cubicBezTo>
                <a:cubicBezTo>
                  <a:pt x="6737" y="1085"/>
                  <a:pt x="6278" y="1604"/>
                  <a:pt x="5903" y="2200"/>
                </a:cubicBezTo>
                <a:cubicBezTo>
                  <a:pt x="5700" y="2516"/>
                  <a:pt x="5503" y="2838"/>
                  <a:pt x="5313" y="3166"/>
                </a:cubicBezTo>
                <a:cubicBezTo>
                  <a:pt x="5074" y="3571"/>
                  <a:pt x="4842" y="3983"/>
                  <a:pt x="4609" y="4394"/>
                </a:cubicBezTo>
                <a:cubicBezTo>
                  <a:pt x="4472" y="4638"/>
                  <a:pt x="4353" y="4895"/>
                  <a:pt x="4210" y="5139"/>
                </a:cubicBezTo>
                <a:cubicBezTo>
                  <a:pt x="4144" y="5253"/>
                  <a:pt x="4144" y="5336"/>
                  <a:pt x="4317" y="5437"/>
                </a:cubicBezTo>
                <a:cubicBezTo>
                  <a:pt x="4174" y="5473"/>
                  <a:pt x="4066" y="5473"/>
                  <a:pt x="4037" y="5521"/>
                </a:cubicBezTo>
                <a:cubicBezTo>
                  <a:pt x="3888" y="5753"/>
                  <a:pt x="3745" y="5998"/>
                  <a:pt x="3625" y="6248"/>
                </a:cubicBezTo>
                <a:cubicBezTo>
                  <a:pt x="3578" y="6355"/>
                  <a:pt x="3578" y="6457"/>
                  <a:pt x="3458" y="6540"/>
                </a:cubicBezTo>
                <a:cubicBezTo>
                  <a:pt x="3363" y="6600"/>
                  <a:pt x="3333" y="6755"/>
                  <a:pt x="3268" y="6862"/>
                </a:cubicBezTo>
                <a:cubicBezTo>
                  <a:pt x="3291" y="6874"/>
                  <a:pt x="3309" y="6892"/>
                  <a:pt x="3327" y="6904"/>
                </a:cubicBezTo>
                <a:cubicBezTo>
                  <a:pt x="3369" y="6850"/>
                  <a:pt x="3405" y="6797"/>
                  <a:pt x="3446" y="6743"/>
                </a:cubicBezTo>
                <a:cubicBezTo>
                  <a:pt x="3470" y="6713"/>
                  <a:pt x="3506" y="6695"/>
                  <a:pt x="3536" y="6665"/>
                </a:cubicBezTo>
                <a:cubicBezTo>
                  <a:pt x="3560" y="6707"/>
                  <a:pt x="3590" y="6749"/>
                  <a:pt x="3601" y="6791"/>
                </a:cubicBezTo>
                <a:cubicBezTo>
                  <a:pt x="3613" y="6820"/>
                  <a:pt x="3590" y="6862"/>
                  <a:pt x="3590" y="6862"/>
                </a:cubicBezTo>
                <a:cubicBezTo>
                  <a:pt x="3470" y="6928"/>
                  <a:pt x="3375" y="7017"/>
                  <a:pt x="3291" y="7011"/>
                </a:cubicBezTo>
                <a:cubicBezTo>
                  <a:pt x="3166" y="6993"/>
                  <a:pt x="3119" y="7053"/>
                  <a:pt x="3083" y="7136"/>
                </a:cubicBezTo>
                <a:cubicBezTo>
                  <a:pt x="3047" y="7220"/>
                  <a:pt x="3035" y="7309"/>
                  <a:pt x="3017" y="7393"/>
                </a:cubicBezTo>
                <a:cubicBezTo>
                  <a:pt x="2922" y="7429"/>
                  <a:pt x="2779" y="7441"/>
                  <a:pt x="2719" y="7512"/>
                </a:cubicBezTo>
                <a:cubicBezTo>
                  <a:pt x="2582" y="7691"/>
                  <a:pt x="2439" y="7852"/>
                  <a:pt x="2248" y="7971"/>
                </a:cubicBezTo>
                <a:cubicBezTo>
                  <a:pt x="2200" y="8001"/>
                  <a:pt x="2171" y="8049"/>
                  <a:pt x="2129" y="8090"/>
                </a:cubicBezTo>
                <a:cubicBezTo>
                  <a:pt x="2045" y="8168"/>
                  <a:pt x="1962" y="8251"/>
                  <a:pt x="1878" y="8329"/>
                </a:cubicBezTo>
                <a:cubicBezTo>
                  <a:pt x="1759" y="8442"/>
                  <a:pt x="1634" y="8538"/>
                  <a:pt x="1467" y="8561"/>
                </a:cubicBezTo>
                <a:cubicBezTo>
                  <a:pt x="1407" y="8573"/>
                  <a:pt x="1360" y="8639"/>
                  <a:pt x="1306" y="8663"/>
                </a:cubicBezTo>
                <a:cubicBezTo>
                  <a:pt x="859" y="8895"/>
                  <a:pt x="603" y="9325"/>
                  <a:pt x="275" y="9676"/>
                </a:cubicBezTo>
                <a:cubicBezTo>
                  <a:pt x="102" y="9861"/>
                  <a:pt x="108" y="10040"/>
                  <a:pt x="263" y="10231"/>
                </a:cubicBezTo>
                <a:cubicBezTo>
                  <a:pt x="304" y="10278"/>
                  <a:pt x="364" y="10308"/>
                  <a:pt x="424" y="10350"/>
                </a:cubicBezTo>
                <a:cubicBezTo>
                  <a:pt x="352" y="10433"/>
                  <a:pt x="299" y="10499"/>
                  <a:pt x="239" y="10577"/>
                </a:cubicBezTo>
                <a:cubicBezTo>
                  <a:pt x="179" y="10523"/>
                  <a:pt x="138" y="10481"/>
                  <a:pt x="84" y="10427"/>
                </a:cubicBezTo>
                <a:cubicBezTo>
                  <a:pt x="0" y="10851"/>
                  <a:pt x="376" y="11036"/>
                  <a:pt x="501" y="11346"/>
                </a:cubicBezTo>
                <a:cubicBezTo>
                  <a:pt x="609" y="11352"/>
                  <a:pt x="686" y="11363"/>
                  <a:pt x="775" y="11465"/>
                </a:cubicBezTo>
                <a:cubicBezTo>
                  <a:pt x="913" y="11614"/>
                  <a:pt x="1139" y="11638"/>
                  <a:pt x="1342" y="11596"/>
                </a:cubicBezTo>
                <a:cubicBezTo>
                  <a:pt x="1527" y="11548"/>
                  <a:pt x="1700" y="11459"/>
                  <a:pt x="1902" y="11495"/>
                </a:cubicBezTo>
                <a:cubicBezTo>
                  <a:pt x="1932" y="11501"/>
                  <a:pt x="1980" y="11453"/>
                  <a:pt x="2016" y="11429"/>
                </a:cubicBezTo>
                <a:cubicBezTo>
                  <a:pt x="2117" y="11340"/>
                  <a:pt x="2212" y="11250"/>
                  <a:pt x="2314" y="11161"/>
                </a:cubicBezTo>
                <a:cubicBezTo>
                  <a:pt x="2457" y="11042"/>
                  <a:pt x="2594" y="10928"/>
                  <a:pt x="2737" y="10809"/>
                </a:cubicBezTo>
                <a:cubicBezTo>
                  <a:pt x="2898" y="10672"/>
                  <a:pt x="3041" y="10481"/>
                  <a:pt x="3232" y="10416"/>
                </a:cubicBezTo>
                <a:cubicBezTo>
                  <a:pt x="3357" y="10374"/>
                  <a:pt x="3291" y="10266"/>
                  <a:pt x="3405" y="10225"/>
                </a:cubicBezTo>
                <a:cubicBezTo>
                  <a:pt x="3476" y="10231"/>
                  <a:pt x="3590" y="10237"/>
                  <a:pt x="3697" y="10261"/>
                </a:cubicBezTo>
                <a:cubicBezTo>
                  <a:pt x="3846" y="10290"/>
                  <a:pt x="3864" y="10129"/>
                  <a:pt x="3953" y="10076"/>
                </a:cubicBezTo>
                <a:cubicBezTo>
                  <a:pt x="3989" y="10052"/>
                  <a:pt x="3977" y="9956"/>
                  <a:pt x="4007" y="9909"/>
                </a:cubicBezTo>
                <a:cubicBezTo>
                  <a:pt x="4096" y="9766"/>
                  <a:pt x="4227" y="9676"/>
                  <a:pt x="4400" y="9652"/>
                </a:cubicBezTo>
                <a:cubicBezTo>
                  <a:pt x="4531" y="9635"/>
                  <a:pt x="4639" y="9581"/>
                  <a:pt x="4734" y="9485"/>
                </a:cubicBezTo>
                <a:cubicBezTo>
                  <a:pt x="5116" y="9098"/>
                  <a:pt x="5503" y="8722"/>
                  <a:pt x="5891" y="8341"/>
                </a:cubicBezTo>
                <a:cubicBezTo>
                  <a:pt x="6046" y="8186"/>
                  <a:pt x="6201" y="8025"/>
                  <a:pt x="6219" y="7780"/>
                </a:cubicBezTo>
                <a:cubicBezTo>
                  <a:pt x="6219" y="7774"/>
                  <a:pt x="6243" y="7762"/>
                  <a:pt x="6243" y="7768"/>
                </a:cubicBezTo>
                <a:cubicBezTo>
                  <a:pt x="6308" y="7780"/>
                  <a:pt x="6356" y="7786"/>
                  <a:pt x="6445" y="7804"/>
                </a:cubicBezTo>
                <a:cubicBezTo>
                  <a:pt x="6386" y="7727"/>
                  <a:pt x="6350" y="7685"/>
                  <a:pt x="6326" y="7655"/>
                </a:cubicBezTo>
                <a:cubicBezTo>
                  <a:pt x="6433" y="7542"/>
                  <a:pt x="6523" y="7441"/>
                  <a:pt x="6636" y="7321"/>
                </a:cubicBezTo>
                <a:cubicBezTo>
                  <a:pt x="6648" y="7399"/>
                  <a:pt x="6654" y="7429"/>
                  <a:pt x="6666" y="7488"/>
                </a:cubicBezTo>
                <a:cubicBezTo>
                  <a:pt x="6851" y="7280"/>
                  <a:pt x="7024" y="7083"/>
                  <a:pt x="7191" y="6886"/>
                </a:cubicBezTo>
                <a:cubicBezTo>
                  <a:pt x="7441" y="6588"/>
                  <a:pt x="7685" y="6284"/>
                  <a:pt x="7936" y="5980"/>
                </a:cubicBezTo>
                <a:cubicBezTo>
                  <a:pt x="8144" y="5718"/>
                  <a:pt x="8359" y="5461"/>
                  <a:pt x="8568" y="5199"/>
                </a:cubicBezTo>
                <a:cubicBezTo>
                  <a:pt x="8592" y="5169"/>
                  <a:pt x="8609" y="5139"/>
                  <a:pt x="8627" y="5109"/>
                </a:cubicBezTo>
                <a:cubicBezTo>
                  <a:pt x="8711" y="4972"/>
                  <a:pt x="8788" y="4841"/>
                  <a:pt x="8878" y="4710"/>
                </a:cubicBezTo>
                <a:cubicBezTo>
                  <a:pt x="8973" y="4561"/>
                  <a:pt x="8961" y="4460"/>
                  <a:pt x="8848" y="4322"/>
                </a:cubicBezTo>
                <a:cubicBezTo>
                  <a:pt x="8914" y="4203"/>
                  <a:pt x="8955" y="4042"/>
                  <a:pt x="9057" y="3977"/>
                </a:cubicBezTo>
                <a:cubicBezTo>
                  <a:pt x="9271" y="3840"/>
                  <a:pt x="9301" y="3607"/>
                  <a:pt x="9390" y="3410"/>
                </a:cubicBezTo>
                <a:cubicBezTo>
                  <a:pt x="9498" y="3160"/>
                  <a:pt x="9545" y="2886"/>
                  <a:pt x="9665" y="2647"/>
                </a:cubicBezTo>
                <a:cubicBezTo>
                  <a:pt x="9802" y="2361"/>
                  <a:pt x="9909" y="2069"/>
                  <a:pt x="9891" y="1753"/>
                </a:cubicBezTo>
                <a:close/>
                <a:moveTo>
                  <a:pt x="3345" y="9640"/>
                </a:moveTo>
                <a:cubicBezTo>
                  <a:pt x="3399" y="9670"/>
                  <a:pt x="3440" y="9700"/>
                  <a:pt x="3536" y="9766"/>
                </a:cubicBezTo>
                <a:cubicBezTo>
                  <a:pt x="3381" y="9778"/>
                  <a:pt x="3321" y="9760"/>
                  <a:pt x="3345" y="9640"/>
                </a:cubicBezTo>
                <a:close/>
                <a:moveTo>
                  <a:pt x="3786" y="6266"/>
                </a:moveTo>
                <a:cubicBezTo>
                  <a:pt x="3768" y="6266"/>
                  <a:pt x="3756" y="6224"/>
                  <a:pt x="3739" y="6189"/>
                </a:cubicBezTo>
                <a:cubicBezTo>
                  <a:pt x="3828" y="6141"/>
                  <a:pt x="3905" y="6093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3965" y="5974"/>
                  <a:pt x="3888" y="5902"/>
                  <a:pt x="4001" y="5819"/>
                </a:cubicBezTo>
                <a:cubicBezTo>
                  <a:pt x="4078" y="5902"/>
                  <a:pt x="4031" y="5974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4037" y="6117"/>
                  <a:pt x="4084" y="6183"/>
                  <a:pt x="4144" y="6260"/>
                </a:cubicBezTo>
                <a:cubicBezTo>
                  <a:pt x="4007" y="6260"/>
                  <a:pt x="3894" y="6266"/>
                  <a:pt x="3786" y="6266"/>
                </a:cubicBezTo>
                <a:close/>
                <a:moveTo>
                  <a:pt x="3667" y="10183"/>
                </a:moveTo>
                <a:cubicBezTo>
                  <a:pt x="3631" y="10177"/>
                  <a:pt x="3595" y="10141"/>
                  <a:pt x="3566" y="10123"/>
                </a:cubicBezTo>
                <a:cubicBezTo>
                  <a:pt x="3584" y="10100"/>
                  <a:pt x="3607" y="10052"/>
                  <a:pt x="3631" y="10052"/>
                </a:cubicBezTo>
                <a:cubicBezTo>
                  <a:pt x="3667" y="10052"/>
                  <a:pt x="3703" y="10076"/>
                  <a:pt x="3739" y="10094"/>
                </a:cubicBezTo>
                <a:cubicBezTo>
                  <a:pt x="3750" y="10117"/>
                  <a:pt x="3762" y="10147"/>
                  <a:pt x="3774" y="10171"/>
                </a:cubicBezTo>
                <a:cubicBezTo>
                  <a:pt x="3739" y="10177"/>
                  <a:pt x="3703" y="10195"/>
                  <a:pt x="3667" y="10183"/>
                </a:cubicBezTo>
                <a:close/>
                <a:moveTo>
                  <a:pt x="4651" y="4650"/>
                </a:moveTo>
                <a:cubicBezTo>
                  <a:pt x="4639" y="4764"/>
                  <a:pt x="4627" y="4841"/>
                  <a:pt x="4621" y="4925"/>
                </a:cubicBezTo>
                <a:cubicBezTo>
                  <a:pt x="4537" y="4823"/>
                  <a:pt x="4573" y="4752"/>
                  <a:pt x="4651" y="4650"/>
                </a:cubicBezTo>
                <a:close/>
                <a:moveTo>
                  <a:pt x="4424" y="5789"/>
                </a:moveTo>
                <a:cubicBezTo>
                  <a:pt x="4323" y="5688"/>
                  <a:pt x="4394" y="5634"/>
                  <a:pt x="4430" y="5574"/>
                </a:cubicBezTo>
                <a:cubicBezTo>
                  <a:pt x="4466" y="5515"/>
                  <a:pt x="4490" y="5443"/>
                  <a:pt x="4531" y="5360"/>
                </a:cubicBezTo>
                <a:cubicBezTo>
                  <a:pt x="4579" y="5437"/>
                  <a:pt x="4615" y="5503"/>
                  <a:pt x="4663" y="5580"/>
                </a:cubicBezTo>
                <a:cubicBezTo>
                  <a:pt x="4579" y="5652"/>
                  <a:pt x="4508" y="5718"/>
                  <a:pt x="4424" y="5789"/>
                </a:cubicBezTo>
                <a:close/>
                <a:moveTo>
                  <a:pt x="6910" y="7065"/>
                </a:moveTo>
                <a:cubicBezTo>
                  <a:pt x="6892" y="7077"/>
                  <a:pt x="6863" y="7071"/>
                  <a:pt x="6815" y="7029"/>
                </a:cubicBezTo>
                <a:cubicBezTo>
                  <a:pt x="6863" y="7005"/>
                  <a:pt x="6910" y="6987"/>
                  <a:pt x="6952" y="6964"/>
                </a:cubicBezTo>
                <a:cubicBezTo>
                  <a:pt x="6958" y="6976"/>
                  <a:pt x="6970" y="6981"/>
                  <a:pt x="6976" y="6993"/>
                </a:cubicBezTo>
                <a:cubicBezTo>
                  <a:pt x="6952" y="7017"/>
                  <a:pt x="6934" y="7047"/>
                  <a:pt x="6910" y="706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4" name="Google Shape;2984;p24"/>
          <p:cNvGrpSpPr/>
          <p:nvPr/>
        </p:nvGrpSpPr>
        <p:grpSpPr>
          <a:xfrm>
            <a:off x="6501660" y="-945836"/>
            <a:ext cx="2198982" cy="1960655"/>
            <a:chOff x="2065525" y="4011725"/>
            <a:chExt cx="664325" cy="592325"/>
          </a:xfrm>
        </p:grpSpPr>
        <p:sp>
          <p:nvSpPr>
            <p:cNvPr id="2985" name="Google Shape;2985;p24"/>
            <p:cNvSpPr/>
            <p:nvPr/>
          </p:nvSpPr>
          <p:spPr>
            <a:xfrm>
              <a:off x="2074600" y="447600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cubicBezTo>
                    <a:pt x="1" y="7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24"/>
            <p:cNvSpPr/>
            <p:nvPr/>
          </p:nvSpPr>
          <p:spPr>
            <a:xfrm>
              <a:off x="2065525" y="4011725"/>
              <a:ext cx="664025" cy="592325"/>
            </a:xfrm>
            <a:custGeom>
              <a:rect b="b" l="l" r="r" t="t"/>
              <a:pathLst>
                <a:path extrusionOk="0" h="23693" w="26561">
                  <a:moveTo>
                    <a:pt x="26447" y="11101"/>
                  </a:moveTo>
                  <a:cubicBezTo>
                    <a:pt x="26376" y="11089"/>
                    <a:pt x="26376" y="11268"/>
                    <a:pt x="26268" y="11149"/>
                  </a:cubicBezTo>
                  <a:cubicBezTo>
                    <a:pt x="26352" y="11066"/>
                    <a:pt x="26370" y="10976"/>
                    <a:pt x="26322" y="10863"/>
                  </a:cubicBezTo>
                  <a:cubicBezTo>
                    <a:pt x="26304" y="10815"/>
                    <a:pt x="26328" y="10696"/>
                    <a:pt x="26352" y="10690"/>
                  </a:cubicBezTo>
                  <a:cubicBezTo>
                    <a:pt x="26525" y="10630"/>
                    <a:pt x="26483" y="10481"/>
                    <a:pt x="26561" y="10332"/>
                  </a:cubicBezTo>
                  <a:cubicBezTo>
                    <a:pt x="26453" y="10356"/>
                    <a:pt x="26376" y="10368"/>
                    <a:pt x="26292" y="10380"/>
                  </a:cubicBezTo>
                  <a:cubicBezTo>
                    <a:pt x="26292" y="10344"/>
                    <a:pt x="26280" y="10291"/>
                    <a:pt x="26292" y="10285"/>
                  </a:cubicBezTo>
                  <a:cubicBezTo>
                    <a:pt x="26346" y="10261"/>
                    <a:pt x="26400" y="10255"/>
                    <a:pt x="26465" y="10237"/>
                  </a:cubicBezTo>
                  <a:cubicBezTo>
                    <a:pt x="26435" y="10207"/>
                    <a:pt x="26471" y="10118"/>
                    <a:pt x="26370" y="10171"/>
                  </a:cubicBezTo>
                  <a:cubicBezTo>
                    <a:pt x="26310" y="10195"/>
                    <a:pt x="26257" y="10130"/>
                    <a:pt x="26274" y="10076"/>
                  </a:cubicBezTo>
                  <a:cubicBezTo>
                    <a:pt x="26322" y="9921"/>
                    <a:pt x="26388" y="9772"/>
                    <a:pt x="26441" y="9623"/>
                  </a:cubicBezTo>
                  <a:cubicBezTo>
                    <a:pt x="26298" y="9480"/>
                    <a:pt x="26412" y="9217"/>
                    <a:pt x="26227" y="9086"/>
                  </a:cubicBezTo>
                  <a:cubicBezTo>
                    <a:pt x="26227" y="9086"/>
                    <a:pt x="26233" y="9074"/>
                    <a:pt x="26233" y="9068"/>
                  </a:cubicBezTo>
                  <a:cubicBezTo>
                    <a:pt x="26257" y="8955"/>
                    <a:pt x="26274" y="8842"/>
                    <a:pt x="26298" y="8734"/>
                  </a:cubicBezTo>
                  <a:cubicBezTo>
                    <a:pt x="26245" y="8699"/>
                    <a:pt x="26185" y="8669"/>
                    <a:pt x="26155" y="8645"/>
                  </a:cubicBezTo>
                  <a:cubicBezTo>
                    <a:pt x="26155" y="8526"/>
                    <a:pt x="26185" y="8412"/>
                    <a:pt x="26149" y="8329"/>
                  </a:cubicBezTo>
                  <a:cubicBezTo>
                    <a:pt x="26072" y="8162"/>
                    <a:pt x="26066" y="7995"/>
                    <a:pt x="26078" y="7822"/>
                  </a:cubicBezTo>
                  <a:cubicBezTo>
                    <a:pt x="26036" y="7786"/>
                    <a:pt x="25929" y="7810"/>
                    <a:pt x="25964" y="7691"/>
                  </a:cubicBezTo>
                  <a:cubicBezTo>
                    <a:pt x="26024" y="7697"/>
                    <a:pt x="26078" y="7697"/>
                    <a:pt x="26131" y="7703"/>
                  </a:cubicBezTo>
                  <a:cubicBezTo>
                    <a:pt x="26036" y="7643"/>
                    <a:pt x="25976" y="7572"/>
                    <a:pt x="25970" y="7471"/>
                  </a:cubicBezTo>
                  <a:cubicBezTo>
                    <a:pt x="25952" y="7298"/>
                    <a:pt x="25923" y="7119"/>
                    <a:pt x="25935" y="6946"/>
                  </a:cubicBezTo>
                  <a:cubicBezTo>
                    <a:pt x="25946" y="6815"/>
                    <a:pt x="25923" y="6707"/>
                    <a:pt x="25827" y="6624"/>
                  </a:cubicBezTo>
                  <a:cubicBezTo>
                    <a:pt x="25851" y="6588"/>
                    <a:pt x="25869" y="6564"/>
                    <a:pt x="25899" y="6529"/>
                  </a:cubicBezTo>
                  <a:cubicBezTo>
                    <a:pt x="25845" y="6529"/>
                    <a:pt x="25815" y="6523"/>
                    <a:pt x="25797" y="6523"/>
                  </a:cubicBezTo>
                  <a:lnTo>
                    <a:pt x="25797" y="6254"/>
                  </a:lnTo>
                  <a:cubicBezTo>
                    <a:pt x="25821" y="6242"/>
                    <a:pt x="25857" y="6224"/>
                    <a:pt x="25899" y="6207"/>
                  </a:cubicBezTo>
                  <a:cubicBezTo>
                    <a:pt x="25875" y="6165"/>
                    <a:pt x="25851" y="6135"/>
                    <a:pt x="25833" y="6105"/>
                  </a:cubicBezTo>
                  <a:cubicBezTo>
                    <a:pt x="25881" y="6093"/>
                    <a:pt x="25929" y="6081"/>
                    <a:pt x="25982" y="6063"/>
                  </a:cubicBezTo>
                  <a:cubicBezTo>
                    <a:pt x="25952" y="6016"/>
                    <a:pt x="25929" y="5986"/>
                    <a:pt x="25905" y="5950"/>
                  </a:cubicBezTo>
                  <a:cubicBezTo>
                    <a:pt x="25935" y="5920"/>
                    <a:pt x="25964" y="5897"/>
                    <a:pt x="25982" y="5879"/>
                  </a:cubicBezTo>
                  <a:cubicBezTo>
                    <a:pt x="25905" y="5706"/>
                    <a:pt x="25970" y="5539"/>
                    <a:pt x="25994" y="5384"/>
                  </a:cubicBezTo>
                  <a:cubicBezTo>
                    <a:pt x="26006" y="5306"/>
                    <a:pt x="26006" y="5247"/>
                    <a:pt x="25976" y="5181"/>
                  </a:cubicBezTo>
                  <a:cubicBezTo>
                    <a:pt x="26125" y="5080"/>
                    <a:pt x="26107" y="4931"/>
                    <a:pt x="26096" y="4788"/>
                  </a:cubicBezTo>
                  <a:cubicBezTo>
                    <a:pt x="26096" y="4758"/>
                    <a:pt x="26078" y="4710"/>
                    <a:pt x="26090" y="4704"/>
                  </a:cubicBezTo>
                  <a:cubicBezTo>
                    <a:pt x="26268" y="4579"/>
                    <a:pt x="26048" y="4579"/>
                    <a:pt x="26030" y="4519"/>
                  </a:cubicBezTo>
                  <a:cubicBezTo>
                    <a:pt x="26161" y="4507"/>
                    <a:pt x="26084" y="4358"/>
                    <a:pt x="26167" y="4317"/>
                  </a:cubicBezTo>
                  <a:cubicBezTo>
                    <a:pt x="26173" y="4317"/>
                    <a:pt x="26167" y="4293"/>
                    <a:pt x="26167" y="4281"/>
                  </a:cubicBezTo>
                  <a:cubicBezTo>
                    <a:pt x="26143" y="4239"/>
                    <a:pt x="26113" y="4197"/>
                    <a:pt x="26113" y="4191"/>
                  </a:cubicBezTo>
                  <a:cubicBezTo>
                    <a:pt x="26155" y="4060"/>
                    <a:pt x="26185" y="3971"/>
                    <a:pt x="26215" y="3893"/>
                  </a:cubicBezTo>
                  <a:cubicBezTo>
                    <a:pt x="26143" y="3834"/>
                    <a:pt x="26096" y="3792"/>
                    <a:pt x="26048" y="3744"/>
                  </a:cubicBezTo>
                  <a:cubicBezTo>
                    <a:pt x="26215" y="3643"/>
                    <a:pt x="26245" y="3577"/>
                    <a:pt x="26191" y="3416"/>
                  </a:cubicBezTo>
                  <a:cubicBezTo>
                    <a:pt x="26179" y="3428"/>
                    <a:pt x="26161" y="3446"/>
                    <a:pt x="26149" y="3458"/>
                  </a:cubicBezTo>
                  <a:cubicBezTo>
                    <a:pt x="26131" y="3345"/>
                    <a:pt x="26113" y="3249"/>
                    <a:pt x="26096" y="3166"/>
                  </a:cubicBezTo>
                  <a:cubicBezTo>
                    <a:pt x="26131" y="3124"/>
                    <a:pt x="26161" y="3094"/>
                    <a:pt x="26197" y="3059"/>
                  </a:cubicBezTo>
                  <a:lnTo>
                    <a:pt x="26191" y="3059"/>
                  </a:lnTo>
                  <a:lnTo>
                    <a:pt x="26185" y="3065"/>
                  </a:lnTo>
                  <a:lnTo>
                    <a:pt x="26185" y="3059"/>
                  </a:lnTo>
                  <a:cubicBezTo>
                    <a:pt x="26149" y="3071"/>
                    <a:pt x="26113" y="3077"/>
                    <a:pt x="26078" y="3088"/>
                  </a:cubicBezTo>
                  <a:lnTo>
                    <a:pt x="26078" y="2939"/>
                  </a:lnTo>
                  <a:cubicBezTo>
                    <a:pt x="26125" y="2999"/>
                    <a:pt x="26155" y="3029"/>
                    <a:pt x="26185" y="3059"/>
                  </a:cubicBezTo>
                  <a:cubicBezTo>
                    <a:pt x="26185" y="3059"/>
                    <a:pt x="26191" y="3059"/>
                    <a:pt x="26191" y="3059"/>
                  </a:cubicBezTo>
                  <a:cubicBezTo>
                    <a:pt x="26227" y="3023"/>
                    <a:pt x="26233" y="2987"/>
                    <a:pt x="26197" y="2939"/>
                  </a:cubicBezTo>
                  <a:cubicBezTo>
                    <a:pt x="26096" y="2802"/>
                    <a:pt x="26036" y="2629"/>
                    <a:pt x="25887" y="2552"/>
                  </a:cubicBezTo>
                  <a:cubicBezTo>
                    <a:pt x="25941" y="2480"/>
                    <a:pt x="26024" y="2421"/>
                    <a:pt x="26018" y="2379"/>
                  </a:cubicBezTo>
                  <a:cubicBezTo>
                    <a:pt x="26000" y="2296"/>
                    <a:pt x="25946" y="2206"/>
                    <a:pt x="25839" y="2182"/>
                  </a:cubicBezTo>
                  <a:cubicBezTo>
                    <a:pt x="25815" y="2176"/>
                    <a:pt x="25791" y="2170"/>
                    <a:pt x="25762" y="2164"/>
                  </a:cubicBezTo>
                  <a:lnTo>
                    <a:pt x="25762" y="1950"/>
                  </a:lnTo>
                  <a:cubicBezTo>
                    <a:pt x="25660" y="1908"/>
                    <a:pt x="25553" y="1866"/>
                    <a:pt x="25434" y="1813"/>
                  </a:cubicBezTo>
                  <a:cubicBezTo>
                    <a:pt x="25458" y="1759"/>
                    <a:pt x="25481" y="1711"/>
                    <a:pt x="25493" y="1676"/>
                  </a:cubicBezTo>
                  <a:cubicBezTo>
                    <a:pt x="25422" y="1604"/>
                    <a:pt x="25362" y="1544"/>
                    <a:pt x="25291" y="1473"/>
                  </a:cubicBezTo>
                  <a:cubicBezTo>
                    <a:pt x="25279" y="1562"/>
                    <a:pt x="25315" y="1670"/>
                    <a:pt x="25213" y="1687"/>
                  </a:cubicBezTo>
                  <a:cubicBezTo>
                    <a:pt x="25171" y="1604"/>
                    <a:pt x="25130" y="1538"/>
                    <a:pt x="25094" y="1461"/>
                  </a:cubicBezTo>
                  <a:cubicBezTo>
                    <a:pt x="25088" y="1449"/>
                    <a:pt x="25100" y="1425"/>
                    <a:pt x="25100" y="1407"/>
                  </a:cubicBezTo>
                  <a:cubicBezTo>
                    <a:pt x="25148" y="1419"/>
                    <a:pt x="25189" y="1431"/>
                    <a:pt x="25231" y="1443"/>
                  </a:cubicBezTo>
                  <a:cubicBezTo>
                    <a:pt x="25267" y="1264"/>
                    <a:pt x="25016" y="1324"/>
                    <a:pt x="25034" y="1175"/>
                  </a:cubicBezTo>
                  <a:lnTo>
                    <a:pt x="24748" y="1175"/>
                  </a:lnTo>
                  <a:cubicBezTo>
                    <a:pt x="24730" y="990"/>
                    <a:pt x="24891" y="1127"/>
                    <a:pt x="24951" y="1044"/>
                  </a:cubicBezTo>
                  <a:cubicBezTo>
                    <a:pt x="24861" y="990"/>
                    <a:pt x="24778" y="948"/>
                    <a:pt x="24706" y="900"/>
                  </a:cubicBezTo>
                  <a:cubicBezTo>
                    <a:pt x="24528" y="775"/>
                    <a:pt x="24355" y="650"/>
                    <a:pt x="24176" y="531"/>
                  </a:cubicBezTo>
                  <a:cubicBezTo>
                    <a:pt x="24092" y="477"/>
                    <a:pt x="24003" y="429"/>
                    <a:pt x="23913" y="394"/>
                  </a:cubicBezTo>
                  <a:cubicBezTo>
                    <a:pt x="23770" y="352"/>
                    <a:pt x="23615" y="340"/>
                    <a:pt x="23478" y="280"/>
                  </a:cubicBezTo>
                  <a:cubicBezTo>
                    <a:pt x="23276" y="191"/>
                    <a:pt x="23049" y="185"/>
                    <a:pt x="22840" y="125"/>
                  </a:cubicBezTo>
                  <a:cubicBezTo>
                    <a:pt x="22733" y="96"/>
                    <a:pt x="22620" y="137"/>
                    <a:pt x="22506" y="84"/>
                  </a:cubicBezTo>
                  <a:cubicBezTo>
                    <a:pt x="22405" y="36"/>
                    <a:pt x="22286" y="0"/>
                    <a:pt x="22179" y="84"/>
                  </a:cubicBezTo>
                  <a:cubicBezTo>
                    <a:pt x="22125" y="125"/>
                    <a:pt x="22053" y="0"/>
                    <a:pt x="22012" y="108"/>
                  </a:cubicBezTo>
                  <a:cubicBezTo>
                    <a:pt x="21964" y="78"/>
                    <a:pt x="21910" y="42"/>
                    <a:pt x="21863" y="12"/>
                  </a:cubicBezTo>
                  <a:cubicBezTo>
                    <a:pt x="21845" y="42"/>
                    <a:pt x="21821" y="78"/>
                    <a:pt x="21797" y="125"/>
                  </a:cubicBezTo>
                  <a:cubicBezTo>
                    <a:pt x="21755" y="90"/>
                    <a:pt x="21719" y="60"/>
                    <a:pt x="21690" y="30"/>
                  </a:cubicBezTo>
                  <a:cubicBezTo>
                    <a:pt x="21654" y="72"/>
                    <a:pt x="21624" y="102"/>
                    <a:pt x="21582" y="143"/>
                  </a:cubicBezTo>
                  <a:cubicBezTo>
                    <a:pt x="21553" y="113"/>
                    <a:pt x="21529" y="90"/>
                    <a:pt x="21511" y="72"/>
                  </a:cubicBezTo>
                  <a:cubicBezTo>
                    <a:pt x="21463" y="108"/>
                    <a:pt x="21421" y="143"/>
                    <a:pt x="21380" y="179"/>
                  </a:cubicBezTo>
                  <a:lnTo>
                    <a:pt x="21380" y="185"/>
                  </a:lnTo>
                  <a:cubicBezTo>
                    <a:pt x="21374" y="185"/>
                    <a:pt x="21374" y="185"/>
                    <a:pt x="21374" y="179"/>
                  </a:cubicBezTo>
                  <a:cubicBezTo>
                    <a:pt x="21314" y="179"/>
                    <a:pt x="21260" y="173"/>
                    <a:pt x="21207" y="167"/>
                  </a:cubicBezTo>
                  <a:cubicBezTo>
                    <a:pt x="21213" y="155"/>
                    <a:pt x="21213" y="137"/>
                    <a:pt x="21219" y="125"/>
                  </a:cubicBezTo>
                  <a:cubicBezTo>
                    <a:pt x="21266" y="143"/>
                    <a:pt x="21320" y="161"/>
                    <a:pt x="21374" y="179"/>
                  </a:cubicBezTo>
                  <a:lnTo>
                    <a:pt x="21374" y="179"/>
                  </a:lnTo>
                  <a:cubicBezTo>
                    <a:pt x="21374" y="179"/>
                    <a:pt x="21374" y="179"/>
                    <a:pt x="21380" y="179"/>
                  </a:cubicBezTo>
                  <a:cubicBezTo>
                    <a:pt x="21368" y="125"/>
                    <a:pt x="21362" y="72"/>
                    <a:pt x="21350" y="18"/>
                  </a:cubicBezTo>
                  <a:cubicBezTo>
                    <a:pt x="21272" y="24"/>
                    <a:pt x="21201" y="36"/>
                    <a:pt x="21129" y="42"/>
                  </a:cubicBezTo>
                  <a:cubicBezTo>
                    <a:pt x="21105" y="84"/>
                    <a:pt x="21153" y="179"/>
                    <a:pt x="21046" y="173"/>
                  </a:cubicBezTo>
                  <a:cubicBezTo>
                    <a:pt x="21028" y="131"/>
                    <a:pt x="21010" y="84"/>
                    <a:pt x="20986" y="36"/>
                  </a:cubicBezTo>
                  <a:cubicBezTo>
                    <a:pt x="20980" y="36"/>
                    <a:pt x="20968" y="42"/>
                    <a:pt x="20956" y="42"/>
                  </a:cubicBezTo>
                  <a:cubicBezTo>
                    <a:pt x="20944" y="119"/>
                    <a:pt x="20927" y="197"/>
                    <a:pt x="20921" y="251"/>
                  </a:cubicBezTo>
                  <a:cubicBezTo>
                    <a:pt x="20819" y="298"/>
                    <a:pt x="20736" y="340"/>
                    <a:pt x="20646" y="382"/>
                  </a:cubicBezTo>
                  <a:cubicBezTo>
                    <a:pt x="20593" y="364"/>
                    <a:pt x="20539" y="346"/>
                    <a:pt x="20479" y="322"/>
                  </a:cubicBezTo>
                  <a:lnTo>
                    <a:pt x="20479" y="113"/>
                  </a:lnTo>
                  <a:cubicBezTo>
                    <a:pt x="20402" y="173"/>
                    <a:pt x="20360" y="263"/>
                    <a:pt x="20259" y="215"/>
                  </a:cubicBezTo>
                  <a:cubicBezTo>
                    <a:pt x="20169" y="304"/>
                    <a:pt x="19985" y="263"/>
                    <a:pt x="19955" y="429"/>
                  </a:cubicBezTo>
                  <a:cubicBezTo>
                    <a:pt x="19895" y="406"/>
                    <a:pt x="19847" y="382"/>
                    <a:pt x="19800" y="358"/>
                  </a:cubicBezTo>
                  <a:cubicBezTo>
                    <a:pt x="19776" y="400"/>
                    <a:pt x="19752" y="435"/>
                    <a:pt x="19734" y="471"/>
                  </a:cubicBezTo>
                  <a:cubicBezTo>
                    <a:pt x="19734" y="471"/>
                    <a:pt x="19734" y="471"/>
                    <a:pt x="19728" y="471"/>
                  </a:cubicBezTo>
                  <a:cubicBezTo>
                    <a:pt x="19728" y="477"/>
                    <a:pt x="19728" y="477"/>
                    <a:pt x="19734" y="477"/>
                  </a:cubicBezTo>
                  <a:lnTo>
                    <a:pt x="19734" y="477"/>
                  </a:lnTo>
                  <a:lnTo>
                    <a:pt x="19734" y="471"/>
                  </a:lnTo>
                  <a:cubicBezTo>
                    <a:pt x="19710" y="555"/>
                    <a:pt x="19681" y="638"/>
                    <a:pt x="19651" y="722"/>
                  </a:cubicBezTo>
                  <a:cubicBezTo>
                    <a:pt x="19526" y="674"/>
                    <a:pt x="19526" y="453"/>
                    <a:pt x="19329" y="495"/>
                  </a:cubicBezTo>
                  <a:cubicBezTo>
                    <a:pt x="19299" y="543"/>
                    <a:pt x="19269" y="590"/>
                    <a:pt x="19245" y="638"/>
                  </a:cubicBezTo>
                  <a:cubicBezTo>
                    <a:pt x="19198" y="632"/>
                    <a:pt x="19156" y="620"/>
                    <a:pt x="19096" y="608"/>
                  </a:cubicBezTo>
                  <a:cubicBezTo>
                    <a:pt x="19102" y="674"/>
                    <a:pt x="19108" y="716"/>
                    <a:pt x="19108" y="757"/>
                  </a:cubicBezTo>
                  <a:lnTo>
                    <a:pt x="19114" y="757"/>
                  </a:lnTo>
                  <a:lnTo>
                    <a:pt x="19114" y="769"/>
                  </a:lnTo>
                  <a:cubicBezTo>
                    <a:pt x="19150" y="787"/>
                    <a:pt x="19180" y="805"/>
                    <a:pt x="19227" y="841"/>
                  </a:cubicBezTo>
                  <a:cubicBezTo>
                    <a:pt x="19186" y="859"/>
                    <a:pt x="19156" y="877"/>
                    <a:pt x="19114" y="895"/>
                  </a:cubicBezTo>
                  <a:lnTo>
                    <a:pt x="19114" y="769"/>
                  </a:lnTo>
                  <a:cubicBezTo>
                    <a:pt x="19114" y="769"/>
                    <a:pt x="19114" y="763"/>
                    <a:pt x="19108" y="763"/>
                  </a:cubicBezTo>
                  <a:lnTo>
                    <a:pt x="19108" y="757"/>
                  </a:lnTo>
                  <a:cubicBezTo>
                    <a:pt x="18983" y="751"/>
                    <a:pt x="19084" y="638"/>
                    <a:pt x="19025" y="579"/>
                  </a:cubicBezTo>
                  <a:cubicBezTo>
                    <a:pt x="18995" y="584"/>
                    <a:pt x="18947" y="579"/>
                    <a:pt x="18911" y="602"/>
                  </a:cubicBezTo>
                  <a:cubicBezTo>
                    <a:pt x="18828" y="656"/>
                    <a:pt x="18762" y="769"/>
                    <a:pt x="18673" y="781"/>
                  </a:cubicBezTo>
                  <a:cubicBezTo>
                    <a:pt x="18464" y="811"/>
                    <a:pt x="18297" y="918"/>
                    <a:pt x="18113" y="1002"/>
                  </a:cubicBezTo>
                  <a:cubicBezTo>
                    <a:pt x="18011" y="1050"/>
                    <a:pt x="17934" y="1163"/>
                    <a:pt x="17808" y="1175"/>
                  </a:cubicBezTo>
                  <a:cubicBezTo>
                    <a:pt x="17791" y="1306"/>
                    <a:pt x="17671" y="1246"/>
                    <a:pt x="17606" y="1282"/>
                  </a:cubicBezTo>
                  <a:cubicBezTo>
                    <a:pt x="17594" y="1336"/>
                    <a:pt x="17582" y="1377"/>
                    <a:pt x="17582" y="1389"/>
                  </a:cubicBezTo>
                  <a:cubicBezTo>
                    <a:pt x="17487" y="1413"/>
                    <a:pt x="17373" y="1413"/>
                    <a:pt x="17361" y="1449"/>
                  </a:cubicBezTo>
                  <a:cubicBezTo>
                    <a:pt x="17326" y="1556"/>
                    <a:pt x="17224" y="1574"/>
                    <a:pt x="17159" y="1634"/>
                  </a:cubicBezTo>
                  <a:cubicBezTo>
                    <a:pt x="17075" y="1711"/>
                    <a:pt x="17010" y="1801"/>
                    <a:pt x="16920" y="1866"/>
                  </a:cubicBezTo>
                  <a:cubicBezTo>
                    <a:pt x="16789" y="1962"/>
                    <a:pt x="16622" y="2009"/>
                    <a:pt x="16533" y="2158"/>
                  </a:cubicBezTo>
                  <a:cubicBezTo>
                    <a:pt x="16521" y="2170"/>
                    <a:pt x="16497" y="2182"/>
                    <a:pt x="16479" y="2188"/>
                  </a:cubicBezTo>
                  <a:cubicBezTo>
                    <a:pt x="16360" y="2254"/>
                    <a:pt x="16294" y="2391"/>
                    <a:pt x="16318" y="2522"/>
                  </a:cubicBezTo>
                  <a:cubicBezTo>
                    <a:pt x="16330" y="2606"/>
                    <a:pt x="16294" y="2653"/>
                    <a:pt x="16217" y="2629"/>
                  </a:cubicBezTo>
                  <a:cubicBezTo>
                    <a:pt x="16181" y="2618"/>
                    <a:pt x="16151" y="2594"/>
                    <a:pt x="16121" y="2570"/>
                  </a:cubicBezTo>
                  <a:cubicBezTo>
                    <a:pt x="16121" y="2570"/>
                    <a:pt x="16121" y="2570"/>
                    <a:pt x="16121" y="2564"/>
                  </a:cubicBezTo>
                  <a:lnTo>
                    <a:pt x="16115" y="2564"/>
                  </a:lnTo>
                  <a:lnTo>
                    <a:pt x="16121" y="2570"/>
                  </a:lnTo>
                  <a:cubicBezTo>
                    <a:pt x="16002" y="2576"/>
                    <a:pt x="15990" y="2719"/>
                    <a:pt x="15883" y="2755"/>
                  </a:cubicBezTo>
                  <a:cubicBezTo>
                    <a:pt x="15835" y="2767"/>
                    <a:pt x="15817" y="2850"/>
                    <a:pt x="15734" y="2850"/>
                  </a:cubicBezTo>
                  <a:cubicBezTo>
                    <a:pt x="15704" y="2850"/>
                    <a:pt x="15668" y="2957"/>
                    <a:pt x="15638" y="3011"/>
                  </a:cubicBezTo>
                  <a:cubicBezTo>
                    <a:pt x="15537" y="3172"/>
                    <a:pt x="15388" y="3273"/>
                    <a:pt x="15239" y="3375"/>
                  </a:cubicBezTo>
                  <a:cubicBezTo>
                    <a:pt x="15263" y="3404"/>
                    <a:pt x="15281" y="3428"/>
                    <a:pt x="15310" y="3470"/>
                  </a:cubicBezTo>
                  <a:cubicBezTo>
                    <a:pt x="15233" y="3476"/>
                    <a:pt x="15173" y="3476"/>
                    <a:pt x="15108" y="3482"/>
                  </a:cubicBezTo>
                  <a:cubicBezTo>
                    <a:pt x="15120" y="3524"/>
                    <a:pt x="15126" y="3554"/>
                    <a:pt x="15138" y="3583"/>
                  </a:cubicBezTo>
                  <a:cubicBezTo>
                    <a:pt x="15090" y="3601"/>
                    <a:pt x="15042" y="3619"/>
                    <a:pt x="14988" y="3643"/>
                  </a:cubicBezTo>
                  <a:cubicBezTo>
                    <a:pt x="15030" y="3691"/>
                    <a:pt x="15060" y="3720"/>
                    <a:pt x="15096" y="3762"/>
                  </a:cubicBezTo>
                  <a:cubicBezTo>
                    <a:pt x="15024" y="3780"/>
                    <a:pt x="14965" y="3798"/>
                    <a:pt x="14905" y="3816"/>
                  </a:cubicBezTo>
                  <a:cubicBezTo>
                    <a:pt x="14929" y="3840"/>
                    <a:pt x="14947" y="3858"/>
                    <a:pt x="14971" y="3875"/>
                  </a:cubicBezTo>
                  <a:cubicBezTo>
                    <a:pt x="14762" y="3828"/>
                    <a:pt x="14816" y="4096"/>
                    <a:pt x="14667" y="4108"/>
                  </a:cubicBezTo>
                  <a:cubicBezTo>
                    <a:pt x="14690" y="4144"/>
                    <a:pt x="14702" y="4162"/>
                    <a:pt x="14720" y="4185"/>
                  </a:cubicBezTo>
                  <a:cubicBezTo>
                    <a:pt x="14607" y="4215"/>
                    <a:pt x="14661" y="4412"/>
                    <a:pt x="14500" y="4394"/>
                  </a:cubicBezTo>
                  <a:cubicBezTo>
                    <a:pt x="14512" y="4442"/>
                    <a:pt x="14523" y="4490"/>
                    <a:pt x="14529" y="4531"/>
                  </a:cubicBezTo>
                  <a:cubicBezTo>
                    <a:pt x="14464" y="4549"/>
                    <a:pt x="14404" y="4567"/>
                    <a:pt x="14333" y="4585"/>
                  </a:cubicBezTo>
                  <a:cubicBezTo>
                    <a:pt x="14535" y="4770"/>
                    <a:pt x="14553" y="4776"/>
                    <a:pt x="14762" y="4758"/>
                  </a:cubicBezTo>
                  <a:lnTo>
                    <a:pt x="14762" y="4758"/>
                  </a:lnTo>
                  <a:cubicBezTo>
                    <a:pt x="14762" y="4758"/>
                    <a:pt x="14762" y="4758"/>
                    <a:pt x="14768" y="4758"/>
                  </a:cubicBezTo>
                  <a:cubicBezTo>
                    <a:pt x="14631" y="4656"/>
                    <a:pt x="14732" y="4549"/>
                    <a:pt x="14780" y="4460"/>
                  </a:cubicBezTo>
                  <a:cubicBezTo>
                    <a:pt x="14828" y="4364"/>
                    <a:pt x="14893" y="4287"/>
                    <a:pt x="14923" y="4174"/>
                  </a:cubicBezTo>
                  <a:cubicBezTo>
                    <a:pt x="14953" y="4084"/>
                    <a:pt x="15054" y="4007"/>
                    <a:pt x="15132" y="3947"/>
                  </a:cubicBezTo>
                  <a:cubicBezTo>
                    <a:pt x="15299" y="3816"/>
                    <a:pt x="15406" y="3631"/>
                    <a:pt x="15543" y="3476"/>
                  </a:cubicBezTo>
                  <a:cubicBezTo>
                    <a:pt x="15704" y="3303"/>
                    <a:pt x="15829" y="3100"/>
                    <a:pt x="16038" y="2957"/>
                  </a:cubicBezTo>
                  <a:cubicBezTo>
                    <a:pt x="16217" y="2838"/>
                    <a:pt x="16354" y="2635"/>
                    <a:pt x="16509" y="2474"/>
                  </a:cubicBezTo>
                  <a:cubicBezTo>
                    <a:pt x="16562" y="2421"/>
                    <a:pt x="16616" y="2379"/>
                    <a:pt x="16676" y="2331"/>
                  </a:cubicBezTo>
                  <a:cubicBezTo>
                    <a:pt x="16765" y="2266"/>
                    <a:pt x="16861" y="2212"/>
                    <a:pt x="16837" y="2099"/>
                  </a:cubicBezTo>
                  <a:cubicBezTo>
                    <a:pt x="16986" y="2051"/>
                    <a:pt x="17129" y="2009"/>
                    <a:pt x="17236" y="1860"/>
                  </a:cubicBezTo>
                  <a:cubicBezTo>
                    <a:pt x="17266" y="1926"/>
                    <a:pt x="17284" y="1974"/>
                    <a:pt x="17302" y="2003"/>
                  </a:cubicBezTo>
                  <a:cubicBezTo>
                    <a:pt x="17206" y="2027"/>
                    <a:pt x="17123" y="2051"/>
                    <a:pt x="17039" y="2081"/>
                  </a:cubicBezTo>
                  <a:cubicBezTo>
                    <a:pt x="17063" y="2141"/>
                    <a:pt x="17081" y="2176"/>
                    <a:pt x="17105" y="2230"/>
                  </a:cubicBezTo>
                  <a:cubicBezTo>
                    <a:pt x="16956" y="2212"/>
                    <a:pt x="16920" y="2421"/>
                    <a:pt x="16741" y="2349"/>
                  </a:cubicBezTo>
                  <a:cubicBezTo>
                    <a:pt x="16759" y="2409"/>
                    <a:pt x="16765" y="2439"/>
                    <a:pt x="16771" y="2468"/>
                  </a:cubicBezTo>
                  <a:cubicBezTo>
                    <a:pt x="16765" y="2474"/>
                    <a:pt x="16753" y="2486"/>
                    <a:pt x="16747" y="2492"/>
                  </a:cubicBezTo>
                  <a:cubicBezTo>
                    <a:pt x="16694" y="2516"/>
                    <a:pt x="16616" y="2522"/>
                    <a:pt x="16592" y="2564"/>
                  </a:cubicBezTo>
                  <a:cubicBezTo>
                    <a:pt x="16527" y="2665"/>
                    <a:pt x="16360" y="2689"/>
                    <a:pt x="16372" y="2850"/>
                  </a:cubicBezTo>
                  <a:cubicBezTo>
                    <a:pt x="16372" y="2862"/>
                    <a:pt x="16294" y="2880"/>
                    <a:pt x="16240" y="2904"/>
                  </a:cubicBezTo>
                  <a:cubicBezTo>
                    <a:pt x="16264" y="2939"/>
                    <a:pt x="16282" y="2969"/>
                    <a:pt x="16300" y="2999"/>
                  </a:cubicBezTo>
                  <a:cubicBezTo>
                    <a:pt x="16258" y="2999"/>
                    <a:pt x="16235" y="3023"/>
                    <a:pt x="16181" y="3077"/>
                  </a:cubicBezTo>
                  <a:cubicBezTo>
                    <a:pt x="16127" y="3124"/>
                    <a:pt x="16056" y="3154"/>
                    <a:pt x="15984" y="3178"/>
                  </a:cubicBezTo>
                  <a:cubicBezTo>
                    <a:pt x="15930" y="3202"/>
                    <a:pt x="15883" y="3214"/>
                    <a:pt x="15895" y="3285"/>
                  </a:cubicBezTo>
                  <a:cubicBezTo>
                    <a:pt x="15901" y="3297"/>
                    <a:pt x="15895" y="3321"/>
                    <a:pt x="15895" y="3321"/>
                  </a:cubicBezTo>
                  <a:cubicBezTo>
                    <a:pt x="15817" y="3339"/>
                    <a:pt x="15716" y="3321"/>
                    <a:pt x="15752" y="3452"/>
                  </a:cubicBezTo>
                  <a:cubicBezTo>
                    <a:pt x="15674" y="3476"/>
                    <a:pt x="15626" y="3542"/>
                    <a:pt x="15585" y="3607"/>
                  </a:cubicBezTo>
                  <a:cubicBezTo>
                    <a:pt x="15501" y="3750"/>
                    <a:pt x="15358" y="3852"/>
                    <a:pt x="15322" y="4025"/>
                  </a:cubicBezTo>
                  <a:cubicBezTo>
                    <a:pt x="15316" y="4036"/>
                    <a:pt x="15299" y="4066"/>
                    <a:pt x="15293" y="4060"/>
                  </a:cubicBezTo>
                  <a:cubicBezTo>
                    <a:pt x="15138" y="4019"/>
                    <a:pt x="15149" y="4209"/>
                    <a:pt x="15048" y="4239"/>
                  </a:cubicBezTo>
                  <a:cubicBezTo>
                    <a:pt x="15036" y="4245"/>
                    <a:pt x="15054" y="4317"/>
                    <a:pt x="15054" y="4358"/>
                  </a:cubicBezTo>
                  <a:cubicBezTo>
                    <a:pt x="15024" y="4364"/>
                    <a:pt x="14971" y="4370"/>
                    <a:pt x="14911" y="4376"/>
                  </a:cubicBezTo>
                  <a:cubicBezTo>
                    <a:pt x="14863" y="4501"/>
                    <a:pt x="14816" y="4627"/>
                    <a:pt x="14768" y="4758"/>
                  </a:cubicBezTo>
                  <a:cubicBezTo>
                    <a:pt x="14768" y="4758"/>
                    <a:pt x="14768" y="4758"/>
                    <a:pt x="14768" y="4758"/>
                  </a:cubicBezTo>
                  <a:lnTo>
                    <a:pt x="14762" y="4758"/>
                  </a:lnTo>
                  <a:cubicBezTo>
                    <a:pt x="14750" y="4764"/>
                    <a:pt x="14732" y="4770"/>
                    <a:pt x="14714" y="4782"/>
                  </a:cubicBezTo>
                  <a:cubicBezTo>
                    <a:pt x="14547" y="4901"/>
                    <a:pt x="14512" y="4901"/>
                    <a:pt x="14368" y="4758"/>
                  </a:cubicBezTo>
                  <a:cubicBezTo>
                    <a:pt x="14309" y="4698"/>
                    <a:pt x="14255" y="4686"/>
                    <a:pt x="14184" y="4728"/>
                  </a:cubicBezTo>
                  <a:cubicBezTo>
                    <a:pt x="14225" y="4913"/>
                    <a:pt x="14261" y="5104"/>
                    <a:pt x="14172" y="5294"/>
                  </a:cubicBezTo>
                  <a:cubicBezTo>
                    <a:pt x="14148" y="5205"/>
                    <a:pt x="14124" y="5116"/>
                    <a:pt x="14088" y="4990"/>
                  </a:cubicBezTo>
                  <a:cubicBezTo>
                    <a:pt x="14035" y="5086"/>
                    <a:pt x="13999" y="5145"/>
                    <a:pt x="13963" y="5205"/>
                  </a:cubicBezTo>
                  <a:cubicBezTo>
                    <a:pt x="13993" y="5235"/>
                    <a:pt x="14023" y="5265"/>
                    <a:pt x="14041" y="5288"/>
                  </a:cubicBezTo>
                  <a:cubicBezTo>
                    <a:pt x="13820" y="5396"/>
                    <a:pt x="14118" y="5437"/>
                    <a:pt x="14052" y="5533"/>
                  </a:cubicBezTo>
                  <a:cubicBezTo>
                    <a:pt x="14029" y="5539"/>
                    <a:pt x="13993" y="5545"/>
                    <a:pt x="13957" y="5557"/>
                  </a:cubicBezTo>
                  <a:cubicBezTo>
                    <a:pt x="14011" y="5807"/>
                    <a:pt x="14052" y="5873"/>
                    <a:pt x="13897" y="6010"/>
                  </a:cubicBezTo>
                  <a:cubicBezTo>
                    <a:pt x="13790" y="6016"/>
                    <a:pt x="13695" y="6022"/>
                    <a:pt x="13593" y="6028"/>
                  </a:cubicBezTo>
                  <a:cubicBezTo>
                    <a:pt x="13587" y="6207"/>
                    <a:pt x="13814" y="6010"/>
                    <a:pt x="13814" y="6189"/>
                  </a:cubicBezTo>
                  <a:lnTo>
                    <a:pt x="13593" y="6189"/>
                  </a:lnTo>
                  <a:lnTo>
                    <a:pt x="13587" y="6224"/>
                  </a:lnTo>
                  <a:cubicBezTo>
                    <a:pt x="13647" y="6248"/>
                    <a:pt x="13707" y="6272"/>
                    <a:pt x="13772" y="6296"/>
                  </a:cubicBezTo>
                  <a:cubicBezTo>
                    <a:pt x="13766" y="6314"/>
                    <a:pt x="13766" y="6326"/>
                    <a:pt x="13760" y="6338"/>
                  </a:cubicBezTo>
                  <a:cubicBezTo>
                    <a:pt x="13683" y="6332"/>
                    <a:pt x="13599" y="6326"/>
                    <a:pt x="13516" y="6320"/>
                  </a:cubicBezTo>
                  <a:cubicBezTo>
                    <a:pt x="13504" y="6320"/>
                    <a:pt x="13486" y="6344"/>
                    <a:pt x="13462" y="6362"/>
                  </a:cubicBezTo>
                  <a:cubicBezTo>
                    <a:pt x="13498" y="6391"/>
                    <a:pt x="13528" y="6415"/>
                    <a:pt x="13558" y="6439"/>
                  </a:cubicBezTo>
                  <a:cubicBezTo>
                    <a:pt x="13540" y="6457"/>
                    <a:pt x="13522" y="6475"/>
                    <a:pt x="13504" y="6499"/>
                  </a:cubicBezTo>
                  <a:cubicBezTo>
                    <a:pt x="13552" y="6529"/>
                    <a:pt x="13593" y="6558"/>
                    <a:pt x="13635" y="6588"/>
                  </a:cubicBezTo>
                  <a:lnTo>
                    <a:pt x="13635" y="6588"/>
                  </a:lnTo>
                  <a:cubicBezTo>
                    <a:pt x="13635" y="6588"/>
                    <a:pt x="13641" y="6582"/>
                    <a:pt x="13641" y="6582"/>
                  </a:cubicBezTo>
                  <a:cubicBezTo>
                    <a:pt x="13635" y="6529"/>
                    <a:pt x="13629" y="6475"/>
                    <a:pt x="13617" y="6397"/>
                  </a:cubicBezTo>
                  <a:cubicBezTo>
                    <a:pt x="13719" y="6481"/>
                    <a:pt x="13719" y="6481"/>
                    <a:pt x="13641" y="6582"/>
                  </a:cubicBezTo>
                  <a:cubicBezTo>
                    <a:pt x="13641" y="6582"/>
                    <a:pt x="13641" y="6588"/>
                    <a:pt x="13641" y="6588"/>
                  </a:cubicBezTo>
                  <a:cubicBezTo>
                    <a:pt x="13641" y="6588"/>
                    <a:pt x="13635" y="6588"/>
                    <a:pt x="13635" y="6588"/>
                  </a:cubicBezTo>
                  <a:cubicBezTo>
                    <a:pt x="13617" y="6654"/>
                    <a:pt x="13605" y="6713"/>
                    <a:pt x="13587" y="6779"/>
                  </a:cubicBezTo>
                  <a:cubicBezTo>
                    <a:pt x="13587" y="6779"/>
                    <a:pt x="13587" y="6779"/>
                    <a:pt x="13581" y="6779"/>
                  </a:cubicBezTo>
                  <a:cubicBezTo>
                    <a:pt x="13587" y="6779"/>
                    <a:pt x="13587" y="6785"/>
                    <a:pt x="13587" y="6785"/>
                  </a:cubicBezTo>
                  <a:lnTo>
                    <a:pt x="13587" y="6785"/>
                  </a:lnTo>
                  <a:lnTo>
                    <a:pt x="13593" y="6779"/>
                  </a:lnTo>
                  <a:cubicBezTo>
                    <a:pt x="13546" y="6904"/>
                    <a:pt x="13701" y="6916"/>
                    <a:pt x="13725" y="7005"/>
                  </a:cubicBezTo>
                  <a:cubicBezTo>
                    <a:pt x="13701" y="7041"/>
                    <a:pt x="13671" y="7077"/>
                    <a:pt x="13641" y="7125"/>
                  </a:cubicBezTo>
                  <a:cubicBezTo>
                    <a:pt x="13576" y="7017"/>
                    <a:pt x="13516" y="6922"/>
                    <a:pt x="13450" y="6815"/>
                  </a:cubicBezTo>
                  <a:cubicBezTo>
                    <a:pt x="13415" y="6856"/>
                    <a:pt x="13391" y="6886"/>
                    <a:pt x="13361" y="6916"/>
                  </a:cubicBezTo>
                  <a:cubicBezTo>
                    <a:pt x="13409" y="6958"/>
                    <a:pt x="13450" y="6988"/>
                    <a:pt x="13510" y="7029"/>
                  </a:cubicBezTo>
                  <a:cubicBezTo>
                    <a:pt x="13462" y="7077"/>
                    <a:pt x="13415" y="7119"/>
                    <a:pt x="13373" y="7160"/>
                  </a:cubicBezTo>
                  <a:cubicBezTo>
                    <a:pt x="13504" y="7256"/>
                    <a:pt x="13391" y="7357"/>
                    <a:pt x="13385" y="7459"/>
                  </a:cubicBezTo>
                  <a:cubicBezTo>
                    <a:pt x="13295" y="7453"/>
                    <a:pt x="13218" y="7333"/>
                    <a:pt x="13146" y="7453"/>
                  </a:cubicBezTo>
                  <a:cubicBezTo>
                    <a:pt x="13140" y="7471"/>
                    <a:pt x="13140" y="7488"/>
                    <a:pt x="13134" y="7524"/>
                  </a:cubicBezTo>
                  <a:cubicBezTo>
                    <a:pt x="13200" y="7506"/>
                    <a:pt x="13248" y="7500"/>
                    <a:pt x="13313" y="7482"/>
                  </a:cubicBezTo>
                  <a:lnTo>
                    <a:pt x="13313" y="7649"/>
                  </a:lnTo>
                  <a:cubicBezTo>
                    <a:pt x="13373" y="7685"/>
                    <a:pt x="13456" y="7715"/>
                    <a:pt x="13456" y="7745"/>
                  </a:cubicBezTo>
                  <a:cubicBezTo>
                    <a:pt x="13462" y="7834"/>
                    <a:pt x="13438" y="7924"/>
                    <a:pt x="13403" y="8007"/>
                  </a:cubicBezTo>
                  <a:cubicBezTo>
                    <a:pt x="13391" y="8043"/>
                    <a:pt x="13325" y="8067"/>
                    <a:pt x="13283" y="8097"/>
                  </a:cubicBezTo>
                  <a:cubicBezTo>
                    <a:pt x="13260" y="8013"/>
                    <a:pt x="13242" y="7947"/>
                    <a:pt x="13218" y="7888"/>
                  </a:cubicBezTo>
                  <a:cubicBezTo>
                    <a:pt x="13260" y="7864"/>
                    <a:pt x="13289" y="7840"/>
                    <a:pt x="13319" y="7816"/>
                  </a:cubicBezTo>
                  <a:cubicBezTo>
                    <a:pt x="13230" y="7769"/>
                    <a:pt x="13158" y="7792"/>
                    <a:pt x="13134" y="7882"/>
                  </a:cubicBezTo>
                  <a:cubicBezTo>
                    <a:pt x="13099" y="7983"/>
                    <a:pt x="13081" y="8091"/>
                    <a:pt x="13057" y="8192"/>
                  </a:cubicBezTo>
                  <a:cubicBezTo>
                    <a:pt x="13045" y="8252"/>
                    <a:pt x="13027" y="8305"/>
                    <a:pt x="13009" y="8365"/>
                  </a:cubicBezTo>
                  <a:cubicBezTo>
                    <a:pt x="13003" y="8371"/>
                    <a:pt x="12973" y="8371"/>
                    <a:pt x="12955" y="8377"/>
                  </a:cubicBezTo>
                  <a:cubicBezTo>
                    <a:pt x="12944" y="8341"/>
                    <a:pt x="12938" y="8305"/>
                    <a:pt x="12920" y="8252"/>
                  </a:cubicBezTo>
                  <a:cubicBezTo>
                    <a:pt x="12824" y="8329"/>
                    <a:pt x="12741" y="8401"/>
                    <a:pt x="12628" y="8490"/>
                  </a:cubicBezTo>
                  <a:cubicBezTo>
                    <a:pt x="12729" y="8508"/>
                    <a:pt x="12795" y="8514"/>
                    <a:pt x="12860" y="8520"/>
                  </a:cubicBezTo>
                  <a:cubicBezTo>
                    <a:pt x="12860" y="8538"/>
                    <a:pt x="12860" y="8550"/>
                    <a:pt x="12866" y="8562"/>
                  </a:cubicBezTo>
                  <a:cubicBezTo>
                    <a:pt x="12777" y="8573"/>
                    <a:pt x="12693" y="8591"/>
                    <a:pt x="12604" y="8603"/>
                  </a:cubicBezTo>
                  <a:lnTo>
                    <a:pt x="12604" y="8651"/>
                  </a:lnTo>
                  <a:cubicBezTo>
                    <a:pt x="12741" y="8663"/>
                    <a:pt x="12878" y="8681"/>
                    <a:pt x="13027" y="8699"/>
                  </a:cubicBezTo>
                  <a:cubicBezTo>
                    <a:pt x="13081" y="8854"/>
                    <a:pt x="12896" y="9021"/>
                    <a:pt x="13015" y="9194"/>
                  </a:cubicBezTo>
                  <a:cubicBezTo>
                    <a:pt x="12979" y="9194"/>
                    <a:pt x="12955" y="9194"/>
                    <a:pt x="12955" y="9194"/>
                  </a:cubicBezTo>
                  <a:cubicBezTo>
                    <a:pt x="12926" y="9056"/>
                    <a:pt x="12896" y="8913"/>
                    <a:pt x="12860" y="8758"/>
                  </a:cubicBezTo>
                  <a:cubicBezTo>
                    <a:pt x="12783" y="8752"/>
                    <a:pt x="12699" y="8746"/>
                    <a:pt x="12610" y="8734"/>
                  </a:cubicBezTo>
                  <a:cubicBezTo>
                    <a:pt x="12663" y="8800"/>
                    <a:pt x="12699" y="8842"/>
                    <a:pt x="12735" y="8889"/>
                  </a:cubicBezTo>
                  <a:cubicBezTo>
                    <a:pt x="12693" y="8913"/>
                    <a:pt x="12651" y="8943"/>
                    <a:pt x="12622" y="8961"/>
                  </a:cubicBezTo>
                  <a:cubicBezTo>
                    <a:pt x="12634" y="9056"/>
                    <a:pt x="12645" y="9152"/>
                    <a:pt x="12657" y="9235"/>
                  </a:cubicBezTo>
                  <a:cubicBezTo>
                    <a:pt x="12735" y="9265"/>
                    <a:pt x="12806" y="9295"/>
                    <a:pt x="12872" y="9325"/>
                  </a:cubicBezTo>
                  <a:cubicBezTo>
                    <a:pt x="12771" y="9444"/>
                    <a:pt x="12657" y="9539"/>
                    <a:pt x="12592" y="9665"/>
                  </a:cubicBezTo>
                  <a:cubicBezTo>
                    <a:pt x="12425" y="10004"/>
                    <a:pt x="12407" y="10094"/>
                    <a:pt x="12127" y="10308"/>
                  </a:cubicBezTo>
                  <a:cubicBezTo>
                    <a:pt x="12115" y="10314"/>
                    <a:pt x="12109" y="10326"/>
                    <a:pt x="12103" y="10338"/>
                  </a:cubicBezTo>
                  <a:cubicBezTo>
                    <a:pt x="12055" y="10428"/>
                    <a:pt x="11942" y="10541"/>
                    <a:pt x="11847" y="10595"/>
                  </a:cubicBezTo>
                  <a:cubicBezTo>
                    <a:pt x="11829" y="10571"/>
                    <a:pt x="11811" y="10541"/>
                    <a:pt x="11781" y="10505"/>
                  </a:cubicBezTo>
                  <a:cubicBezTo>
                    <a:pt x="11847" y="10499"/>
                    <a:pt x="11888" y="10493"/>
                    <a:pt x="11936" y="10487"/>
                  </a:cubicBezTo>
                  <a:cubicBezTo>
                    <a:pt x="11954" y="10386"/>
                    <a:pt x="11972" y="10291"/>
                    <a:pt x="11978" y="10195"/>
                  </a:cubicBezTo>
                  <a:cubicBezTo>
                    <a:pt x="11984" y="10171"/>
                    <a:pt x="11954" y="10135"/>
                    <a:pt x="11930" y="10124"/>
                  </a:cubicBezTo>
                  <a:cubicBezTo>
                    <a:pt x="11912" y="10118"/>
                    <a:pt x="11870" y="10135"/>
                    <a:pt x="11864" y="10153"/>
                  </a:cubicBezTo>
                  <a:cubicBezTo>
                    <a:pt x="11829" y="10207"/>
                    <a:pt x="11817" y="10279"/>
                    <a:pt x="11775" y="10320"/>
                  </a:cubicBezTo>
                  <a:cubicBezTo>
                    <a:pt x="11698" y="10392"/>
                    <a:pt x="11656" y="10469"/>
                    <a:pt x="11662" y="10571"/>
                  </a:cubicBezTo>
                  <a:cubicBezTo>
                    <a:pt x="11668" y="10571"/>
                    <a:pt x="11668" y="10577"/>
                    <a:pt x="11674" y="10583"/>
                  </a:cubicBezTo>
                  <a:cubicBezTo>
                    <a:pt x="11674" y="10583"/>
                    <a:pt x="11674" y="10589"/>
                    <a:pt x="11674" y="10589"/>
                  </a:cubicBezTo>
                  <a:cubicBezTo>
                    <a:pt x="11715" y="10612"/>
                    <a:pt x="11757" y="10630"/>
                    <a:pt x="11817" y="10660"/>
                  </a:cubicBezTo>
                  <a:cubicBezTo>
                    <a:pt x="11698" y="10708"/>
                    <a:pt x="11692" y="10708"/>
                    <a:pt x="11674" y="10589"/>
                  </a:cubicBezTo>
                  <a:cubicBezTo>
                    <a:pt x="11668" y="10589"/>
                    <a:pt x="11668" y="10589"/>
                    <a:pt x="11668" y="10589"/>
                  </a:cubicBezTo>
                  <a:cubicBezTo>
                    <a:pt x="11662" y="10583"/>
                    <a:pt x="11662" y="10577"/>
                    <a:pt x="11662" y="10571"/>
                  </a:cubicBezTo>
                  <a:cubicBezTo>
                    <a:pt x="11644" y="10535"/>
                    <a:pt x="11626" y="10499"/>
                    <a:pt x="11596" y="10446"/>
                  </a:cubicBezTo>
                  <a:cubicBezTo>
                    <a:pt x="11447" y="10583"/>
                    <a:pt x="11334" y="10732"/>
                    <a:pt x="11250" y="10887"/>
                  </a:cubicBezTo>
                  <a:cubicBezTo>
                    <a:pt x="11161" y="10905"/>
                    <a:pt x="11077" y="10905"/>
                    <a:pt x="11000" y="10928"/>
                  </a:cubicBezTo>
                  <a:cubicBezTo>
                    <a:pt x="10970" y="10940"/>
                    <a:pt x="10934" y="10994"/>
                    <a:pt x="10934" y="11036"/>
                  </a:cubicBezTo>
                  <a:cubicBezTo>
                    <a:pt x="10928" y="11203"/>
                    <a:pt x="10928" y="11203"/>
                    <a:pt x="10785" y="11232"/>
                  </a:cubicBezTo>
                  <a:cubicBezTo>
                    <a:pt x="10720" y="11209"/>
                    <a:pt x="10761" y="11048"/>
                    <a:pt x="10624" y="11107"/>
                  </a:cubicBezTo>
                  <a:cubicBezTo>
                    <a:pt x="10636" y="11203"/>
                    <a:pt x="10648" y="11292"/>
                    <a:pt x="10654" y="11376"/>
                  </a:cubicBezTo>
                  <a:lnTo>
                    <a:pt x="10660" y="11382"/>
                  </a:lnTo>
                  <a:lnTo>
                    <a:pt x="10660" y="11382"/>
                  </a:lnTo>
                  <a:cubicBezTo>
                    <a:pt x="10720" y="11376"/>
                    <a:pt x="10773" y="11376"/>
                    <a:pt x="10839" y="11370"/>
                  </a:cubicBezTo>
                  <a:cubicBezTo>
                    <a:pt x="10797" y="11423"/>
                    <a:pt x="10797" y="11423"/>
                    <a:pt x="10660" y="11382"/>
                  </a:cubicBezTo>
                  <a:lnTo>
                    <a:pt x="10654" y="11382"/>
                  </a:lnTo>
                  <a:lnTo>
                    <a:pt x="10654" y="11376"/>
                  </a:lnTo>
                  <a:cubicBezTo>
                    <a:pt x="10612" y="11352"/>
                    <a:pt x="10565" y="11316"/>
                    <a:pt x="10523" y="11286"/>
                  </a:cubicBezTo>
                  <a:cubicBezTo>
                    <a:pt x="10517" y="11328"/>
                    <a:pt x="10517" y="11364"/>
                    <a:pt x="10511" y="11417"/>
                  </a:cubicBezTo>
                  <a:cubicBezTo>
                    <a:pt x="10380" y="11382"/>
                    <a:pt x="10326" y="11602"/>
                    <a:pt x="10177" y="11501"/>
                  </a:cubicBezTo>
                  <a:cubicBezTo>
                    <a:pt x="10171" y="11501"/>
                    <a:pt x="10141" y="11543"/>
                    <a:pt x="10124" y="11554"/>
                  </a:cubicBezTo>
                  <a:cubicBezTo>
                    <a:pt x="10082" y="11572"/>
                    <a:pt x="10040" y="11590"/>
                    <a:pt x="9998" y="11584"/>
                  </a:cubicBezTo>
                  <a:cubicBezTo>
                    <a:pt x="9879" y="11584"/>
                    <a:pt x="9879" y="11578"/>
                    <a:pt x="9879" y="11715"/>
                  </a:cubicBezTo>
                  <a:cubicBezTo>
                    <a:pt x="9879" y="11733"/>
                    <a:pt x="9867" y="11751"/>
                    <a:pt x="9861" y="11781"/>
                  </a:cubicBezTo>
                  <a:cubicBezTo>
                    <a:pt x="9820" y="11757"/>
                    <a:pt x="9790" y="11739"/>
                    <a:pt x="9754" y="11715"/>
                  </a:cubicBezTo>
                  <a:cubicBezTo>
                    <a:pt x="9653" y="11763"/>
                    <a:pt x="9575" y="11876"/>
                    <a:pt x="9426" y="11876"/>
                  </a:cubicBezTo>
                  <a:cubicBezTo>
                    <a:pt x="9450" y="11823"/>
                    <a:pt x="9462" y="11793"/>
                    <a:pt x="9480" y="11751"/>
                  </a:cubicBezTo>
                  <a:cubicBezTo>
                    <a:pt x="9402" y="11763"/>
                    <a:pt x="9337" y="11775"/>
                    <a:pt x="9271" y="11775"/>
                  </a:cubicBezTo>
                  <a:cubicBezTo>
                    <a:pt x="9104" y="11787"/>
                    <a:pt x="9074" y="11811"/>
                    <a:pt x="9038" y="11990"/>
                  </a:cubicBezTo>
                  <a:cubicBezTo>
                    <a:pt x="9033" y="12014"/>
                    <a:pt x="9003" y="12037"/>
                    <a:pt x="8979" y="12061"/>
                  </a:cubicBezTo>
                  <a:cubicBezTo>
                    <a:pt x="8925" y="12002"/>
                    <a:pt x="9033" y="11912"/>
                    <a:pt x="8925" y="11906"/>
                  </a:cubicBezTo>
                  <a:cubicBezTo>
                    <a:pt x="8889" y="11900"/>
                    <a:pt x="8854" y="11960"/>
                    <a:pt x="8812" y="11990"/>
                  </a:cubicBezTo>
                  <a:cubicBezTo>
                    <a:pt x="8794" y="11960"/>
                    <a:pt x="8764" y="11924"/>
                    <a:pt x="8734" y="11894"/>
                  </a:cubicBezTo>
                  <a:cubicBezTo>
                    <a:pt x="8579" y="11924"/>
                    <a:pt x="8687" y="12031"/>
                    <a:pt x="8663" y="12109"/>
                  </a:cubicBezTo>
                  <a:cubicBezTo>
                    <a:pt x="8579" y="12091"/>
                    <a:pt x="8502" y="12079"/>
                    <a:pt x="8418" y="12061"/>
                  </a:cubicBezTo>
                  <a:cubicBezTo>
                    <a:pt x="8371" y="12121"/>
                    <a:pt x="8323" y="12174"/>
                    <a:pt x="8281" y="12228"/>
                  </a:cubicBezTo>
                  <a:cubicBezTo>
                    <a:pt x="8234" y="12216"/>
                    <a:pt x="8192" y="12186"/>
                    <a:pt x="8174" y="12198"/>
                  </a:cubicBezTo>
                  <a:cubicBezTo>
                    <a:pt x="8061" y="12258"/>
                    <a:pt x="7983" y="12109"/>
                    <a:pt x="7876" y="12163"/>
                  </a:cubicBezTo>
                  <a:cubicBezTo>
                    <a:pt x="7810" y="12043"/>
                    <a:pt x="7739" y="12103"/>
                    <a:pt x="7643" y="12133"/>
                  </a:cubicBezTo>
                  <a:cubicBezTo>
                    <a:pt x="7530" y="12169"/>
                    <a:pt x="7381" y="12204"/>
                    <a:pt x="7292" y="12157"/>
                  </a:cubicBezTo>
                  <a:cubicBezTo>
                    <a:pt x="7172" y="12091"/>
                    <a:pt x="7101" y="12163"/>
                    <a:pt x="7011" y="12174"/>
                  </a:cubicBezTo>
                  <a:cubicBezTo>
                    <a:pt x="6982" y="12139"/>
                    <a:pt x="6964" y="12109"/>
                    <a:pt x="6928" y="12061"/>
                  </a:cubicBezTo>
                  <a:cubicBezTo>
                    <a:pt x="6856" y="12276"/>
                    <a:pt x="6618" y="12097"/>
                    <a:pt x="6511" y="12264"/>
                  </a:cubicBezTo>
                  <a:cubicBezTo>
                    <a:pt x="6505" y="12186"/>
                    <a:pt x="6529" y="12097"/>
                    <a:pt x="6415" y="12115"/>
                  </a:cubicBezTo>
                  <a:cubicBezTo>
                    <a:pt x="6379" y="12174"/>
                    <a:pt x="6421" y="12270"/>
                    <a:pt x="6326" y="12312"/>
                  </a:cubicBezTo>
                  <a:cubicBezTo>
                    <a:pt x="6314" y="12270"/>
                    <a:pt x="6296" y="12240"/>
                    <a:pt x="6272" y="12169"/>
                  </a:cubicBezTo>
                  <a:cubicBezTo>
                    <a:pt x="6242" y="12264"/>
                    <a:pt x="6224" y="12329"/>
                    <a:pt x="6207" y="12389"/>
                  </a:cubicBezTo>
                  <a:cubicBezTo>
                    <a:pt x="6081" y="12455"/>
                    <a:pt x="5992" y="12401"/>
                    <a:pt x="5914" y="12282"/>
                  </a:cubicBezTo>
                  <a:cubicBezTo>
                    <a:pt x="5885" y="12365"/>
                    <a:pt x="5861" y="12419"/>
                    <a:pt x="5837" y="12473"/>
                  </a:cubicBezTo>
                  <a:cubicBezTo>
                    <a:pt x="5771" y="12490"/>
                    <a:pt x="5706" y="12502"/>
                    <a:pt x="5646" y="12520"/>
                  </a:cubicBezTo>
                  <a:lnTo>
                    <a:pt x="5646" y="12520"/>
                  </a:lnTo>
                  <a:lnTo>
                    <a:pt x="5646" y="12514"/>
                  </a:lnTo>
                  <a:lnTo>
                    <a:pt x="5646" y="12514"/>
                  </a:lnTo>
                  <a:cubicBezTo>
                    <a:pt x="5646" y="12514"/>
                    <a:pt x="5646" y="12508"/>
                    <a:pt x="5646" y="12508"/>
                  </a:cubicBezTo>
                  <a:cubicBezTo>
                    <a:pt x="5646" y="12514"/>
                    <a:pt x="5646" y="12514"/>
                    <a:pt x="5646" y="12514"/>
                  </a:cubicBezTo>
                  <a:cubicBezTo>
                    <a:pt x="5593" y="12556"/>
                    <a:pt x="5539" y="12610"/>
                    <a:pt x="5485" y="12622"/>
                  </a:cubicBezTo>
                  <a:cubicBezTo>
                    <a:pt x="5372" y="12645"/>
                    <a:pt x="5312" y="12729"/>
                    <a:pt x="5241" y="12795"/>
                  </a:cubicBezTo>
                  <a:cubicBezTo>
                    <a:pt x="5217" y="12818"/>
                    <a:pt x="5187" y="12842"/>
                    <a:pt x="5151" y="12872"/>
                  </a:cubicBezTo>
                  <a:lnTo>
                    <a:pt x="5151" y="12610"/>
                  </a:lnTo>
                  <a:cubicBezTo>
                    <a:pt x="5241" y="12574"/>
                    <a:pt x="5265" y="12520"/>
                    <a:pt x="5229" y="12437"/>
                  </a:cubicBezTo>
                  <a:cubicBezTo>
                    <a:pt x="5169" y="12473"/>
                    <a:pt x="5104" y="12502"/>
                    <a:pt x="5050" y="12532"/>
                  </a:cubicBezTo>
                  <a:cubicBezTo>
                    <a:pt x="5038" y="12651"/>
                    <a:pt x="5008" y="12759"/>
                    <a:pt x="5014" y="12860"/>
                  </a:cubicBezTo>
                  <a:cubicBezTo>
                    <a:pt x="5026" y="12967"/>
                    <a:pt x="4967" y="12944"/>
                    <a:pt x="4919" y="12950"/>
                  </a:cubicBezTo>
                  <a:cubicBezTo>
                    <a:pt x="4835" y="12860"/>
                    <a:pt x="4811" y="12747"/>
                    <a:pt x="4782" y="12651"/>
                  </a:cubicBezTo>
                  <a:cubicBezTo>
                    <a:pt x="4698" y="12699"/>
                    <a:pt x="4621" y="12723"/>
                    <a:pt x="4567" y="12771"/>
                  </a:cubicBezTo>
                  <a:cubicBezTo>
                    <a:pt x="4513" y="12818"/>
                    <a:pt x="4478" y="12890"/>
                    <a:pt x="4430" y="12955"/>
                  </a:cubicBezTo>
                  <a:cubicBezTo>
                    <a:pt x="4400" y="12944"/>
                    <a:pt x="4370" y="12932"/>
                    <a:pt x="4341" y="12926"/>
                  </a:cubicBezTo>
                  <a:cubicBezTo>
                    <a:pt x="4299" y="12920"/>
                    <a:pt x="4239" y="12902"/>
                    <a:pt x="4221" y="12920"/>
                  </a:cubicBezTo>
                  <a:cubicBezTo>
                    <a:pt x="4144" y="12991"/>
                    <a:pt x="4084" y="13075"/>
                    <a:pt x="4030" y="13152"/>
                  </a:cubicBezTo>
                  <a:cubicBezTo>
                    <a:pt x="4060" y="13206"/>
                    <a:pt x="4084" y="13254"/>
                    <a:pt x="4108" y="13295"/>
                  </a:cubicBezTo>
                  <a:cubicBezTo>
                    <a:pt x="4090" y="13307"/>
                    <a:pt x="4078" y="13313"/>
                    <a:pt x="4060" y="13325"/>
                  </a:cubicBezTo>
                  <a:cubicBezTo>
                    <a:pt x="4025" y="13271"/>
                    <a:pt x="3989" y="13224"/>
                    <a:pt x="3953" y="13176"/>
                  </a:cubicBezTo>
                  <a:cubicBezTo>
                    <a:pt x="3858" y="13230"/>
                    <a:pt x="3768" y="13301"/>
                    <a:pt x="3667" y="13337"/>
                  </a:cubicBezTo>
                  <a:cubicBezTo>
                    <a:pt x="3565" y="13373"/>
                    <a:pt x="3530" y="13474"/>
                    <a:pt x="3422" y="13510"/>
                  </a:cubicBezTo>
                  <a:cubicBezTo>
                    <a:pt x="3345" y="13540"/>
                    <a:pt x="3309" y="13671"/>
                    <a:pt x="3249" y="13754"/>
                  </a:cubicBezTo>
                  <a:cubicBezTo>
                    <a:pt x="3249" y="13754"/>
                    <a:pt x="3232" y="13737"/>
                    <a:pt x="3226" y="13742"/>
                  </a:cubicBezTo>
                  <a:cubicBezTo>
                    <a:pt x="3112" y="13832"/>
                    <a:pt x="2933" y="13850"/>
                    <a:pt x="2886" y="14029"/>
                  </a:cubicBezTo>
                  <a:cubicBezTo>
                    <a:pt x="2874" y="14070"/>
                    <a:pt x="2808" y="14094"/>
                    <a:pt x="2767" y="14124"/>
                  </a:cubicBezTo>
                  <a:cubicBezTo>
                    <a:pt x="2725" y="14160"/>
                    <a:pt x="2653" y="14190"/>
                    <a:pt x="2635" y="14237"/>
                  </a:cubicBezTo>
                  <a:cubicBezTo>
                    <a:pt x="2600" y="14321"/>
                    <a:pt x="2528" y="14357"/>
                    <a:pt x="2474" y="14410"/>
                  </a:cubicBezTo>
                  <a:cubicBezTo>
                    <a:pt x="2325" y="14553"/>
                    <a:pt x="2182" y="14702"/>
                    <a:pt x="2039" y="14851"/>
                  </a:cubicBezTo>
                  <a:cubicBezTo>
                    <a:pt x="2033" y="14857"/>
                    <a:pt x="2033" y="14881"/>
                    <a:pt x="2039" y="14887"/>
                  </a:cubicBezTo>
                  <a:cubicBezTo>
                    <a:pt x="2069" y="14959"/>
                    <a:pt x="2021" y="14959"/>
                    <a:pt x="1980" y="14983"/>
                  </a:cubicBezTo>
                  <a:cubicBezTo>
                    <a:pt x="1902" y="15024"/>
                    <a:pt x="1837" y="15090"/>
                    <a:pt x="1765" y="15144"/>
                  </a:cubicBezTo>
                  <a:cubicBezTo>
                    <a:pt x="1777" y="15155"/>
                    <a:pt x="1783" y="15161"/>
                    <a:pt x="1795" y="15173"/>
                  </a:cubicBezTo>
                  <a:cubicBezTo>
                    <a:pt x="1813" y="15179"/>
                    <a:pt x="1831" y="15191"/>
                    <a:pt x="1860" y="15203"/>
                  </a:cubicBezTo>
                  <a:cubicBezTo>
                    <a:pt x="1622" y="15322"/>
                    <a:pt x="1467" y="15471"/>
                    <a:pt x="1437" y="15722"/>
                  </a:cubicBezTo>
                  <a:cubicBezTo>
                    <a:pt x="1389" y="15716"/>
                    <a:pt x="1348" y="15704"/>
                    <a:pt x="1306" y="15698"/>
                  </a:cubicBezTo>
                  <a:cubicBezTo>
                    <a:pt x="1276" y="15758"/>
                    <a:pt x="1348" y="15847"/>
                    <a:pt x="1234" y="15865"/>
                  </a:cubicBezTo>
                  <a:cubicBezTo>
                    <a:pt x="1222" y="15865"/>
                    <a:pt x="1216" y="15919"/>
                    <a:pt x="1211" y="15948"/>
                  </a:cubicBezTo>
                  <a:cubicBezTo>
                    <a:pt x="1193" y="16014"/>
                    <a:pt x="1181" y="16080"/>
                    <a:pt x="1163" y="16145"/>
                  </a:cubicBezTo>
                  <a:cubicBezTo>
                    <a:pt x="1097" y="16157"/>
                    <a:pt x="1038" y="16163"/>
                    <a:pt x="966" y="16181"/>
                  </a:cubicBezTo>
                  <a:cubicBezTo>
                    <a:pt x="1014" y="16378"/>
                    <a:pt x="757" y="16473"/>
                    <a:pt x="835" y="16676"/>
                  </a:cubicBezTo>
                  <a:cubicBezTo>
                    <a:pt x="769" y="16706"/>
                    <a:pt x="722" y="16723"/>
                    <a:pt x="674" y="16747"/>
                  </a:cubicBezTo>
                  <a:cubicBezTo>
                    <a:pt x="722" y="16765"/>
                    <a:pt x="769" y="16783"/>
                    <a:pt x="853" y="16819"/>
                  </a:cubicBezTo>
                  <a:cubicBezTo>
                    <a:pt x="716" y="16867"/>
                    <a:pt x="632" y="16902"/>
                    <a:pt x="507" y="16944"/>
                  </a:cubicBezTo>
                  <a:cubicBezTo>
                    <a:pt x="584" y="16980"/>
                    <a:pt x="626" y="17004"/>
                    <a:pt x="674" y="17022"/>
                  </a:cubicBezTo>
                  <a:cubicBezTo>
                    <a:pt x="602" y="17051"/>
                    <a:pt x="537" y="17075"/>
                    <a:pt x="477" y="17099"/>
                  </a:cubicBezTo>
                  <a:cubicBezTo>
                    <a:pt x="477" y="17105"/>
                    <a:pt x="477" y="17117"/>
                    <a:pt x="477" y="17129"/>
                  </a:cubicBezTo>
                  <a:cubicBezTo>
                    <a:pt x="543" y="17141"/>
                    <a:pt x="602" y="17159"/>
                    <a:pt x="680" y="17177"/>
                  </a:cubicBezTo>
                  <a:cubicBezTo>
                    <a:pt x="692" y="17236"/>
                    <a:pt x="710" y="17308"/>
                    <a:pt x="722" y="17373"/>
                  </a:cubicBezTo>
                  <a:cubicBezTo>
                    <a:pt x="608" y="17385"/>
                    <a:pt x="513" y="17391"/>
                    <a:pt x="388" y="17403"/>
                  </a:cubicBezTo>
                  <a:cubicBezTo>
                    <a:pt x="471" y="17510"/>
                    <a:pt x="459" y="17576"/>
                    <a:pt x="334" y="17600"/>
                  </a:cubicBezTo>
                  <a:cubicBezTo>
                    <a:pt x="394" y="17624"/>
                    <a:pt x="441" y="17648"/>
                    <a:pt x="513" y="17677"/>
                  </a:cubicBezTo>
                  <a:cubicBezTo>
                    <a:pt x="435" y="17713"/>
                    <a:pt x="382" y="17737"/>
                    <a:pt x="340" y="17755"/>
                  </a:cubicBezTo>
                  <a:cubicBezTo>
                    <a:pt x="304" y="17916"/>
                    <a:pt x="358" y="18041"/>
                    <a:pt x="429" y="18160"/>
                  </a:cubicBezTo>
                  <a:cubicBezTo>
                    <a:pt x="513" y="18303"/>
                    <a:pt x="483" y="18470"/>
                    <a:pt x="370" y="18572"/>
                  </a:cubicBezTo>
                  <a:cubicBezTo>
                    <a:pt x="352" y="18601"/>
                    <a:pt x="328" y="18631"/>
                    <a:pt x="304" y="18661"/>
                  </a:cubicBezTo>
                  <a:cubicBezTo>
                    <a:pt x="328" y="18697"/>
                    <a:pt x="346" y="18733"/>
                    <a:pt x="370" y="18762"/>
                  </a:cubicBezTo>
                  <a:cubicBezTo>
                    <a:pt x="310" y="18798"/>
                    <a:pt x="269" y="18822"/>
                    <a:pt x="233" y="18846"/>
                  </a:cubicBezTo>
                  <a:cubicBezTo>
                    <a:pt x="304" y="18852"/>
                    <a:pt x="376" y="18864"/>
                    <a:pt x="453" y="18882"/>
                  </a:cubicBezTo>
                  <a:cubicBezTo>
                    <a:pt x="382" y="18929"/>
                    <a:pt x="489" y="19084"/>
                    <a:pt x="328" y="19126"/>
                  </a:cubicBezTo>
                  <a:cubicBezTo>
                    <a:pt x="310" y="18953"/>
                    <a:pt x="304" y="18953"/>
                    <a:pt x="137" y="18929"/>
                  </a:cubicBezTo>
                  <a:cubicBezTo>
                    <a:pt x="90" y="19055"/>
                    <a:pt x="257" y="19025"/>
                    <a:pt x="269" y="19102"/>
                  </a:cubicBezTo>
                  <a:cubicBezTo>
                    <a:pt x="251" y="19138"/>
                    <a:pt x="239" y="19162"/>
                    <a:pt x="221" y="19192"/>
                  </a:cubicBezTo>
                  <a:cubicBezTo>
                    <a:pt x="280" y="19216"/>
                    <a:pt x="346" y="19239"/>
                    <a:pt x="424" y="19269"/>
                  </a:cubicBezTo>
                  <a:cubicBezTo>
                    <a:pt x="358" y="19311"/>
                    <a:pt x="310" y="19341"/>
                    <a:pt x="263" y="19371"/>
                  </a:cubicBezTo>
                  <a:cubicBezTo>
                    <a:pt x="292" y="19448"/>
                    <a:pt x="441" y="19406"/>
                    <a:pt x="388" y="19526"/>
                  </a:cubicBezTo>
                  <a:lnTo>
                    <a:pt x="388" y="19526"/>
                  </a:lnTo>
                  <a:cubicBezTo>
                    <a:pt x="424" y="19496"/>
                    <a:pt x="453" y="19466"/>
                    <a:pt x="495" y="19442"/>
                  </a:cubicBezTo>
                  <a:cubicBezTo>
                    <a:pt x="555" y="19412"/>
                    <a:pt x="590" y="19436"/>
                    <a:pt x="614" y="19526"/>
                  </a:cubicBezTo>
                  <a:lnTo>
                    <a:pt x="388" y="19526"/>
                  </a:lnTo>
                  <a:cubicBezTo>
                    <a:pt x="292" y="19478"/>
                    <a:pt x="203" y="19430"/>
                    <a:pt x="108" y="19388"/>
                  </a:cubicBezTo>
                  <a:cubicBezTo>
                    <a:pt x="84" y="19382"/>
                    <a:pt x="48" y="19400"/>
                    <a:pt x="0" y="19412"/>
                  </a:cubicBezTo>
                  <a:cubicBezTo>
                    <a:pt x="54" y="19460"/>
                    <a:pt x="84" y="19490"/>
                    <a:pt x="114" y="19514"/>
                  </a:cubicBezTo>
                  <a:cubicBezTo>
                    <a:pt x="84" y="19549"/>
                    <a:pt x="66" y="19573"/>
                    <a:pt x="48" y="19597"/>
                  </a:cubicBezTo>
                  <a:cubicBezTo>
                    <a:pt x="185" y="19526"/>
                    <a:pt x="298" y="19603"/>
                    <a:pt x="418" y="19609"/>
                  </a:cubicBezTo>
                  <a:cubicBezTo>
                    <a:pt x="453" y="19681"/>
                    <a:pt x="495" y="19752"/>
                    <a:pt x="525" y="19812"/>
                  </a:cubicBezTo>
                  <a:cubicBezTo>
                    <a:pt x="477" y="19830"/>
                    <a:pt x="406" y="19842"/>
                    <a:pt x="364" y="19877"/>
                  </a:cubicBezTo>
                  <a:cubicBezTo>
                    <a:pt x="322" y="19925"/>
                    <a:pt x="304" y="19997"/>
                    <a:pt x="274" y="20056"/>
                  </a:cubicBezTo>
                  <a:cubicBezTo>
                    <a:pt x="334" y="20086"/>
                    <a:pt x="370" y="20152"/>
                    <a:pt x="376" y="20259"/>
                  </a:cubicBezTo>
                  <a:cubicBezTo>
                    <a:pt x="418" y="20205"/>
                    <a:pt x="465" y="20169"/>
                    <a:pt x="477" y="20122"/>
                  </a:cubicBezTo>
                  <a:cubicBezTo>
                    <a:pt x="489" y="20074"/>
                    <a:pt x="477" y="20020"/>
                    <a:pt x="477" y="19961"/>
                  </a:cubicBezTo>
                  <a:cubicBezTo>
                    <a:pt x="513" y="19985"/>
                    <a:pt x="561" y="20002"/>
                    <a:pt x="573" y="20032"/>
                  </a:cubicBezTo>
                  <a:cubicBezTo>
                    <a:pt x="638" y="20223"/>
                    <a:pt x="686" y="20426"/>
                    <a:pt x="757" y="20617"/>
                  </a:cubicBezTo>
                  <a:cubicBezTo>
                    <a:pt x="841" y="20861"/>
                    <a:pt x="942" y="21105"/>
                    <a:pt x="1044" y="21344"/>
                  </a:cubicBezTo>
                  <a:cubicBezTo>
                    <a:pt x="1079" y="21439"/>
                    <a:pt x="1139" y="21523"/>
                    <a:pt x="1199" y="21630"/>
                  </a:cubicBezTo>
                  <a:cubicBezTo>
                    <a:pt x="1443" y="21708"/>
                    <a:pt x="1491" y="21827"/>
                    <a:pt x="1336" y="22089"/>
                  </a:cubicBezTo>
                  <a:cubicBezTo>
                    <a:pt x="1443" y="22137"/>
                    <a:pt x="1610" y="22077"/>
                    <a:pt x="1646" y="22256"/>
                  </a:cubicBezTo>
                  <a:cubicBezTo>
                    <a:pt x="1646" y="22268"/>
                    <a:pt x="1693" y="22280"/>
                    <a:pt x="1717" y="22280"/>
                  </a:cubicBezTo>
                  <a:cubicBezTo>
                    <a:pt x="1789" y="22268"/>
                    <a:pt x="1860" y="22256"/>
                    <a:pt x="1932" y="22232"/>
                  </a:cubicBezTo>
                  <a:cubicBezTo>
                    <a:pt x="1992" y="22208"/>
                    <a:pt x="2045" y="22191"/>
                    <a:pt x="2081" y="22274"/>
                  </a:cubicBezTo>
                  <a:cubicBezTo>
                    <a:pt x="2141" y="22304"/>
                    <a:pt x="2224" y="22322"/>
                    <a:pt x="2242" y="22369"/>
                  </a:cubicBezTo>
                  <a:cubicBezTo>
                    <a:pt x="2296" y="22489"/>
                    <a:pt x="2355" y="22465"/>
                    <a:pt x="2445" y="22423"/>
                  </a:cubicBezTo>
                  <a:cubicBezTo>
                    <a:pt x="2480" y="22411"/>
                    <a:pt x="2558" y="22405"/>
                    <a:pt x="2570" y="22423"/>
                  </a:cubicBezTo>
                  <a:cubicBezTo>
                    <a:pt x="2665" y="22554"/>
                    <a:pt x="2808" y="22495"/>
                    <a:pt x="2910" y="22542"/>
                  </a:cubicBezTo>
                  <a:cubicBezTo>
                    <a:pt x="3005" y="22477"/>
                    <a:pt x="2987" y="22328"/>
                    <a:pt x="3154" y="22292"/>
                  </a:cubicBezTo>
                  <a:cubicBezTo>
                    <a:pt x="3106" y="22357"/>
                    <a:pt x="3089" y="22393"/>
                    <a:pt x="3059" y="22429"/>
                  </a:cubicBezTo>
                  <a:cubicBezTo>
                    <a:pt x="3124" y="22465"/>
                    <a:pt x="3196" y="22501"/>
                    <a:pt x="3261" y="22536"/>
                  </a:cubicBezTo>
                  <a:cubicBezTo>
                    <a:pt x="3333" y="22489"/>
                    <a:pt x="3393" y="22447"/>
                    <a:pt x="3458" y="22405"/>
                  </a:cubicBezTo>
                  <a:cubicBezTo>
                    <a:pt x="3530" y="22447"/>
                    <a:pt x="3601" y="22489"/>
                    <a:pt x="3691" y="22536"/>
                  </a:cubicBezTo>
                  <a:cubicBezTo>
                    <a:pt x="3804" y="22381"/>
                    <a:pt x="3947" y="22310"/>
                    <a:pt x="4138" y="22399"/>
                  </a:cubicBezTo>
                  <a:cubicBezTo>
                    <a:pt x="4150" y="22405"/>
                    <a:pt x="4168" y="22399"/>
                    <a:pt x="4180" y="22393"/>
                  </a:cubicBezTo>
                  <a:cubicBezTo>
                    <a:pt x="4364" y="22357"/>
                    <a:pt x="4555" y="22340"/>
                    <a:pt x="4722" y="22232"/>
                  </a:cubicBezTo>
                  <a:cubicBezTo>
                    <a:pt x="4734" y="22226"/>
                    <a:pt x="4758" y="22226"/>
                    <a:pt x="4776" y="22220"/>
                  </a:cubicBezTo>
                  <a:cubicBezTo>
                    <a:pt x="4788" y="22262"/>
                    <a:pt x="4794" y="22304"/>
                    <a:pt x="4794" y="22322"/>
                  </a:cubicBezTo>
                  <a:cubicBezTo>
                    <a:pt x="4913" y="22304"/>
                    <a:pt x="5026" y="22298"/>
                    <a:pt x="5133" y="22268"/>
                  </a:cubicBezTo>
                  <a:cubicBezTo>
                    <a:pt x="5229" y="22238"/>
                    <a:pt x="5336" y="22214"/>
                    <a:pt x="5378" y="22095"/>
                  </a:cubicBezTo>
                  <a:cubicBezTo>
                    <a:pt x="5384" y="22089"/>
                    <a:pt x="5402" y="22089"/>
                    <a:pt x="5414" y="22089"/>
                  </a:cubicBezTo>
                  <a:cubicBezTo>
                    <a:pt x="5443" y="22107"/>
                    <a:pt x="5479" y="22131"/>
                    <a:pt x="5509" y="22155"/>
                  </a:cubicBezTo>
                  <a:cubicBezTo>
                    <a:pt x="5557" y="22113"/>
                    <a:pt x="5598" y="22071"/>
                    <a:pt x="5628" y="22047"/>
                  </a:cubicBezTo>
                  <a:cubicBezTo>
                    <a:pt x="5765" y="22095"/>
                    <a:pt x="5855" y="22143"/>
                    <a:pt x="6010" y="22059"/>
                  </a:cubicBezTo>
                  <a:cubicBezTo>
                    <a:pt x="6147" y="21982"/>
                    <a:pt x="6272" y="21892"/>
                    <a:pt x="6403" y="21785"/>
                  </a:cubicBezTo>
                  <a:lnTo>
                    <a:pt x="6403" y="21904"/>
                  </a:lnTo>
                  <a:lnTo>
                    <a:pt x="6576" y="21904"/>
                  </a:lnTo>
                  <a:cubicBezTo>
                    <a:pt x="6672" y="21815"/>
                    <a:pt x="6755" y="21737"/>
                    <a:pt x="6839" y="21654"/>
                  </a:cubicBezTo>
                  <a:cubicBezTo>
                    <a:pt x="6880" y="21737"/>
                    <a:pt x="6910" y="21803"/>
                    <a:pt x="6940" y="21869"/>
                  </a:cubicBezTo>
                  <a:cubicBezTo>
                    <a:pt x="7053" y="21863"/>
                    <a:pt x="7113" y="21815"/>
                    <a:pt x="7131" y="21714"/>
                  </a:cubicBezTo>
                  <a:cubicBezTo>
                    <a:pt x="7131" y="21696"/>
                    <a:pt x="7184" y="21672"/>
                    <a:pt x="7208" y="21672"/>
                  </a:cubicBezTo>
                  <a:cubicBezTo>
                    <a:pt x="7226" y="21672"/>
                    <a:pt x="7256" y="21731"/>
                    <a:pt x="7250" y="21743"/>
                  </a:cubicBezTo>
                  <a:cubicBezTo>
                    <a:pt x="7178" y="21851"/>
                    <a:pt x="7292" y="21875"/>
                    <a:pt x="7321" y="21946"/>
                  </a:cubicBezTo>
                  <a:cubicBezTo>
                    <a:pt x="7393" y="21881"/>
                    <a:pt x="7399" y="21761"/>
                    <a:pt x="7530" y="21779"/>
                  </a:cubicBezTo>
                  <a:cubicBezTo>
                    <a:pt x="7536" y="21815"/>
                    <a:pt x="7548" y="21845"/>
                    <a:pt x="7554" y="21875"/>
                  </a:cubicBezTo>
                  <a:cubicBezTo>
                    <a:pt x="7602" y="21869"/>
                    <a:pt x="7649" y="21869"/>
                    <a:pt x="7685" y="21851"/>
                  </a:cubicBezTo>
                  <a:cubicBezTo>
                    <a:pt x="7786" y="21815"/>
                    <a:pt x="7798" y="21940"/>
                    <a:pt x="7870" y="21952"/>
                  </a:cubicBezTo>
                  <a:cubicBezTo>
                    <a:pt x="8013" y="21976"/>
                    <a:pt x="8156" y="22000"/>
                    <a:pt x="8305" y="22030"/>
                  </a:cubicBezTo>
                  <a:cubicBezTo>
                    <a:pt x="8299" y="22047"/>
                    <a:pt x="8299" y="22077"/>
                    <a:pt x="8293" y="22113"/>
                  </a:cubicBezTo>
                  <a:cubicBezTo>
                    <a:pt x="8484" y="22131"/>
                    <a:pt x="8562" y="22059"/>
                    <a:pt x="8532" y="21881"/>
                  </a:cubicBezTo>
                  <a:cubicBezTo>
                    <a:pt x="8526" y="21863"/>
                    <a:pt x="8526" y="21839"/>
                    <a:pt x="8538" y="21827"/>
                  </a:cubicBezTo>
                  <a:cubicBezTo>
                    <a:pt x="8550" y="21809"/>
                    <a:pt x="8579" y="21803"/>
                    <a:pt x="8621" y="21779"/>
                  </a:cubicBezTo>
                  <a:lnTo>
                    <a:pt x="8621" y="22292"/>
                  </a:lnTo>
                  <a:cubicBezTo>
                    <a:pt x="8758" y="22244"/>
                    <a:pt x="8824" y="22423"/>
                    <a:pt x="8949" y="22334"/>
                  </a:cubicBezTo>
                  <a:cubicBezTo>
                    <a:pt x="8961" y="22471"/>
                    <a:pt x="9182" y="22375"/>
                    <a:pt x="9164" y="22542"/>
                  </a:cubicBezTo>
                  <a:cubicBezTo>
                    <a:pt x="9164" y="22560"/>
                    <a:pt x="9217" y="22584"/>
                    <a:pt x="9241" y="22608"/>
                  </a:cubicBezTo>
                  <a:cubicBezTo>
                    <a:pt x="9247" y="22507"/>
                    <a:pt x="9366" y="22411"/>
                    <a:pt x="9235" y="22340"/>
                  </a:cubicBezTo>
                  <a:cubicBezTo>
                    <a:pt x="9253" y="22298"/>
                    <a:pt x="9271" y="22262"/>
                    <a:pt x="9289" y="22226"/>
                  </a:cubicBezTo>
                  <a:cubicBezTo>
                    <a:pt x="9414" y="22334"/>
                    <a:pt x="9384" y="22441"/>
                    <a:pt x="9372" y="22596"/>
                  </a:cubicBezTo>
                  <a:cubicBezTo>
                    <a:pt x="9468" y="22453"/>
                    <a:pt x="9563" y="22417"/>
                    <a:pt x="9712" y="22471"/>
                  </a:cubicBezTo>
                  <a:cubicBezTo>
                    <a:pt x="9653" y="22507"/>
                    <a:pt x="9599" y="22560"/>
                    <a:pt x="9557" y="22554"/>
                  </a:cubicBezTo>
                  <a:cubicBezTo>
                    <a:pt x="9498" y="22548"/>
                    <a:pt x="9468" y="22560"/>
                    <a:pt x="9456" y="22614"/>
                  </a:cubicBezTo>
                  <a:cubicBezTo>
                    <a:pt x="9444" y="22644"/>
                    <a:pt x="9444" y="22673"/>
                    <a:pt x="9438" y="22715"/>
                  </a:cubicBezTo>
                  <a:cubicBezTo>
                    <a:pt x="9509" y="22685"/>
                    <a:pt x="9557" y="22667"/>
                    <a:pt x="9605" y="22644"/>
                  </a:cubicBezTo>
                  <a:cubicBezTo>
                    <a:pt x="9623" y="22697"/>
                    <a:pt x="9635" y="22739"/>
                    <a:pt x="9653" y="22811"/>
                  </a:cubicBezTo>
                  <a:cubicBezTo>
                    <a:pt x="9796" y="22697"/>
                    <a:pt x="9921" y="22608"/>
                    <a:pt x="10046" y="22507"/>
                  </a:cubicBezTo>
                  <a:cubicBezTo>
                    <a:pt x="10064" y="22518"/>
                    <a:pt x="10088" y="22530"/>
                    <a:pt x="10112" y="22542"/>
                  </a:cubicBezTo>
                  <a:cubicBezTo>
                    <a:pt x="10028" y="22638"/>
                    <a:pt x="9963" y="22721"/>
                    <a:pt x="9873" y="22828"/>
                  </a:cubicBezTo>
                  <a:cubicBezTo>
                    <a:pt x="9945" y="22864"/>
                    <a:pt x="9992" y="22888"/>
                    <a:pt x="10046" y="22912"/>
                  </a:cubicBezTo>
                  <a:cubicBezTo>
                    <a:pt x="10070" y="22817"/>
                    <a:pt x="10064" y="22697"/>
                    <a:pt x="10177" y="22739"/>
                  </a:cubicBezTo>
                  <a:cubicBezTo>
                    <a:pt x="10255" y="22769"/>
                    <a:pt x="10308" y="22739"/>
                    <a:pt x="10392" y="22727"/>
                  </a:cubicBezTo>
                  <a:cubicBezTo>
                    <a:pt x="10368" y="22793"/>
                    <a:pt x="10344" y="22834"/>
                    <a:pt x="10326" y="22888"/>
                  </a:cubicBezTo>
                  <a:cubicBezTo>
                    <a:pt x="10553" y="22876"/>
                    <a:pt x="10624" y="22912"/>
                    <a:pt x="10684" y="23067"/>
                  </a:cubicBezTo>
                  <a:cubicBezTo>
                    <a:pt x="10756" y="23258"/>
                    <a:pt x="10821" y="23282"/>
                    <a:pt x="11006" y="23192"/>
                  </a:cubicBezTo>
                  <a:cubicBezTo>
                    <a:pt x="11018" y="23228"/>
                    <a:pt x="11018" y="23288"/>
                    <a:pt x="11042" y="23293"/>
                  </a:cubicBezTo>
                  <a:cubicBezTo>
                    <a:pt x="11161" y="23347"/>
                    <a:pt x="11286" y="23353"/>
                    <a:pt x="11423" y="23288"/>
                  </a:cubicBezTo>
                  <a:cubicBezTo>
                    <a:pt x="11417" y="23359"/>
                    <a:pt x="11411" y="23407"/>
                    <a:pt x="11405" y="23460"/>
                  </a:cubicBezTo>
                  <a:cubicBezTo>
                    <a:pt x="11483" y="23407"/>
                    <a:pt x="11548" y="23359"/>
                    <a:pt x="11632" y="23305"/>
                  </a:cubicBezTo>
                  <a:cubicBezTo>
                    <a:pt x="11680" y="23377"/>
                    <a:pt x="11727" y="23443"/>
                    <a:pt x="11769" y="23502"/>
                  </a:cubicBezTo>
                  <a:cubicBezTo>
                    <a:pt x="11805" y="23484"/>
                    <a:pt x="11864" y="23437"/>
                    <a:pt x="11882" y="23448"/>
                  </a:cubicBezTo>
                  <a:cubicBezTo>
                    <a:pt x="12013" y="23538"/>
                    <a:pt x="12198" y="23425"/>
                    <a:pt x="12312" y="23580"/>
                  </a:cubicBezTo>
                  <a:cubicBezTo>
                    <a:pt x="12335" y="23609"/>
                    <a:pt x="12419" y="23598"/>
                    <a:pt x="12473" y="23598"/>
                  </a:cubicBezTo>
                  <a:cubicBezTo>
                    <a:pt x="12508" y="23508"/>
                    <a:pt x="12479" y="23383"/>
                    <a:pt x="12634" y="23431"/>
                  </a:cubicBezTo>
                  <a:cubicBezTo>
                    <a:pt x="12657" y="23496"/>
                    <a:pt x="12675" y="23568"/>
                    <a:pt x="12699" y="23633"/>
                  </a:cubicBezTo>
                  <a:cubicBezTo>
                    <a:pt x="12866" y="23598"/>
                    <a:pt x="12955" y="23508"/>
                    <a:pt x="12973" y="23383"/>
                  </a:cubicBezTo>
                  <a:cubicBezTo>
                    <a:pt x="13057" y="23478"/>
                    <a:pt x="12985" y="23657"/>
                    <a:pt x="13158" y="23681"/>
                  </a:cubicBezTo>
                  <a:cubicBezTo>
                    <a:pt x="13218" y="23645"/>
                    <a:pt x="13277" y="23609"/>
                    <a:pt x="13337" y="23574"/>
                  </a:cubicBezTo>
                  <a:cubicBezTo>
                    <a:pt x="13307" y="23448"/>
                    <a:pt x="13325" y="23371"/>
                    <a:pt x="13397" y="23341"/>
                  </a:cubicBezTo>
                  <a:cubicBezTo>
                    <a:pt x="13403" y="23425"/>
                    <a:pt x="13409" y="23502"/>
                    <a:pt x="13415" y="23592"/>
                  </a:cubicBezTo>
                  <a:cubicBezTo>
                    <a:pt x="13456" y="23586"/>
                    <a:pt x="13498" y="23586"/>
                    <a:pt x="13546" y="23580"/>
                  </a:cubicBezTo>
                  <a:cubicBezTo>
                    <a:pt x="13570" y="23615"/>
                    <a:pt x="13593" y="23651"/>
                    <a:pt x="13623" y="23693"/>
                  </a:cubicBezTo>
                  <a:cubicBezTo>
                    <a:pt x="13671" y="23621"/>
                    <a:pt x="13713" y="23562"/>
                    <a:pt x="13760" y="23496"/>
                  </a:cubicBezTo>
                  <a:cubicBezTo>
                    <a:pt x="13784" y="23550"/>
                    <a:pt x="13796" y="23586"/>
                    <a:pt x="13814" y="23615"/>
                  </a:cubicBezTo>
                  <a:lnTo>
                    <a:pt x="14422" y="23615"/>
                  </a:lnTo>
                  <a:cubicBezTo>
                    <a:pt x="14416" y="23550"/>
                    <a:pt x="14410" y="23472"/>
                    <a:pt x="14404" y="23401"/>
                  </a:cubicBezTo>
                  <a:cubicBezTo>
                    <a:pt x="14565" y="23365"/>
                    <a:pt x="14517" y="23538"/>
                    <a:pt x="14577" y="23592"/>
                  </a:cubicBezTo>
                  <a:cubicBezTo>
                    <a:pt x="14804" y="23639"/>
                    <a:pt x="14875" y="23639"/>
                    <a:pt x="14983" y="23580"/>
                  </a:cubicBezTo>
                  <a:cubicBezTo>
                    <a:pt x="15018" y="23556"/>
                    <a:pt x="15024" y="23496"/>
                    <a:pt x="15054" y="23466"/>
                  </a:cubicBezTo>
                  <a:cubicBezTo>
                    <a:pt x="15090" y="23437"/>
                    <a:pt x="15143" y="23419"/>
                    <a:pt x="15185" y="23389"/>
                  </a:cubicBezTo>
                  <a:cubicBezTo>
                    <a:pt x="15197" y="23383"/>
                    <a:pt x="15203" y="23377"/>
                    <a:pt x="15215" y="23371"/>
                  </a:cubicBezTo>
                  <a:cubicBezTo>
                    <a:pt x="15394" y="23538"/>
                    <a:pt x="15543" y="23520"/>
                    <a:pt x="15638" y="23270"/>
                  </a:cubicBezTo>
                  <a:cubicBezTo>
                    <a:pt x="15686" y="23347"/>
                    <a:pt x="15722" y="23407"/>
                    <a:pt x="15764" y="23472"/>
                  </a:cubicBezTo>
                  <a:cubicBezTo>
                    <a:pt x="15805" y="23371"/>
                    <a:pt x="15835" y="23305"/>
                    <a:pt x="15865" y="23228"/>
                  </a:cubicBezTo>
                  <a:cubicBezTo>
                    <a:pt x="15966" y="23258"/>
                    <a:pt x="16056" y="23282"/>
                    <a:pt x="16133" y="23305"/>
                  </a:cubicBezTo>
                  <a:cubicBezTo>
                    <a:pt x="16217" y="23246"/>
                    <a:pt x="16145" y="23115"/>
                    <a:pt x="16276" y="23085"/>
                  </a:cubicBezTo>
                  <a:cubicBezTo>
                    <a:pt x="16282" y="23133"/>
                    <a:pt x="16294" y="23174"/>
                    <a:pt x="16306" y="23228"/>
                  </a:cubicBezTo>
                  <a:cubicBezTo>
                    <a:pt x="16485" y="23150"/>
                    <a:pt x="16670" y="23115"/>
                    <a:pt x="16777" y="22948"/>
                  </a:cubicBezTo>
                  <a:cubicBezTo>
                    <a:pt x="16825" y="22977"/>
                    <a:pt x="16872" y="23007"/>
                    <a:pt x="16932" y="23043"/>
                  </a:cubicBezTo>
                  <a:cubicBezTo>
                    <a:pt x="16950" y="22966"/>
                    <a:pt x="16962" y="22912"/>
                    <a:pt x="16974" y="22840"/>
                  </a:cubicBezTo>
                  <a:cubicBezTo>
                    <a:pt x="17022" y="22882"/>
                    <a:pt x="17057" y="22906"/>
                    <a:pt x="17105" y="22948"/>
                  </a:cubicBezTo>
                  <a:cubicBezTo>
                    <a:pt x="17159" y="22793"/>
                    <a:pt x="17296" y="22822"/>
                    <a:pt x="17421" y="22799"/>
                  </a:cubicBezTo>
                  <a:cubicBezTo>
                    <a:pt x="17391" y="22709"/>
                    <a:pt x="17278" y="22620"/>
                    <a:pt x="17397" y="22536"/>
                  </a:cubicBezTo>
                  <a:cubicBezTo>
                    <a:pt x="17504" y="22566"/>
                    <a:pt x="17606" y="22590"/>
                    <a:pt x="17707" y="22614"/>
                  </a:cubicBezTo>
                  <a:cubicBezTo>
                    <a:pt x="17725" y="22542"/>
                    <a:pt x="17737" y="22489"/>
                    <a:pt x="17749" y="22435"/>
                  </a:cubicBezTo>
                  <a:cubicBezTo>
                    <a:pt x="17820" y="22471"/>
                    <a:pt x="17868" y="22495"/>
                    <a:pt x="17934" y="22530"/>
                  </a:cubicBezTo>
                  <a:cubicBezTo>
                    <a:pt x="17952" y="22471"/>
                    <a:pt x="17969" y="22435"/>
                    <a:pt x="17969" y="22393"/>
                  </a:cubicBezTo>
                  <a:cubicBezTo>
                    <a:pt x="17963" y="22292"/>
                    <a:pt x="18029" y="22226"/>
                    <a:pt x="18107" y="22220"/>
                  </a:cubicBezTo>
                  <a:cubicBezTo>
                    <a:pt x="18268" y="22214"/>
                    <a:pt x="18309" y="22083"/>
                    <a:pt x="18399" y="22000"/>
                  </a:cubicBezTo>
                  <a:cubicBezTo>
                    <a:pt x="18417" y="21982"/>
                    <a:pt x="18440" y="21940"/>
                    <a:pt x="18452" y="21940"/>
                  </a:cubicBezTo>
                  <a:cubicBezTo>
                    <a:pt x="18548" y="21958"/>
                    <a:pt x="18613" y="21922"/>
                    <a:pt x="18655" y="21845"/>
                  </a:cubicBezTo>
                  <a:cubicBezTo>
                    <a:pt x="18697" y="21785"/>
                    <a:pt x="18727" y="21714"/>
                    <a:pt x="18762" y="21642"/>
                  </a:cubicBezTo>
                  <a:cubicBezTo>
                    <a:pt x="18834" y="21612"/>
                    <a:pt x="18929" y="21588"/>
                    <a:pt x="19007" y="21535"/>
                  </a:cubicBezTo>
                  <a:cubicBezTo>
                    <a:pt x="19090" y="21475"/>
                    <a:pt x="19078" y="21368"/>
                    <a:pt x="19055" y="21266"/>
                  </a:cubicBezTo>
                  <a:cubicBezTo>
                    <a:pt x="19174" y="21320"/>
                    <a:pt x="19281" y="21302"/>
                    <a:pt x="19382" y="21213"/>
                  </a:cubicBezTo>
                  <a:cubicBezTo>
                    <a:pt x="19376" y="21141"/>
                    <a:pt x="19370" y="21070"/>
                    <a:pt x="19365" y="21004"/>
                  </a:cubicBezTo>
                  <a:cubicBezTo>
                    <a:pt x="19454" y="20903"/>
                    <a:pt x="19555" y="20873"/>
                    <a:pt x="19675" y="20933"/>
                  </a:cubicBezTo>
                  <a:cubicBezTo>
                    <a:pt x="19681" y="20754"/>
                    <a:pt x="19728" y="20670"/>
                    <a:pt x="19847" y="20623"/>
                  </a:cubicBezTo>
                  <a:cubicBezTo>
                    <a:pt x="19883" y="20611"/>
                    <a:pt x="19919" y="20617"/>
                    <a:pt x="19949" y="20599"/>
                  </a:cubicBezTo>
                  <a:cubicBezTo>
                    <a:pt x="19985" y="20569"/>
                    <a:pt x="20020" y="20533"/>
                    <a:pt x="20056" y="20491"/>
                  </a:cubicBezTo>
                  <a:cubicBezTo>
                    <a:pt x="20008" y="20456"/>
                    <a:pt x="19979" y="20438"/>
                    <a:pt x="19949" y="20414"/>
                  </a:cubicBezTo>
                  <a:cubicBezTo>
                    <a:pt x="19996" y="20360"/>
                    <a:pt x="20032" y="20277"/>
                    <a:pt x="20092" y="20259"/>
                  </a:cubicBezTo>
                  <a:cubicBezTo>
                    <a:pt x="20229" y="20229"/>
                    <a:pt x="20229" y="20080"/>
                    <a:pt x="20342" y="20026"/>
                  </a:cubicBezTo>
                  <a:cubicBezTo>
                    <a:pt x="20420" y="19991"/>
                    <a:pt x="20462" y="19889"/>
                    <a:pt x="20521" y="19830"/>
                  </a:cubicBezTo>
                  <a:cubicBezTo>
                    <a:pt x="20599" y="19746"/>
                    <a:pt x="20700" y="19675"/>
                    <a:pt x="20628" y="19537"/>
                  </a:cubicBezTo>
                  <a:cubicBezTo>
                    <a:pt x="20664" y="19526"/>
                    <a:pt x="20682" y="19514"/>
                    <a:pt x="20700" y="19514"/>
                  </a:cubicBezTo>
                  <a:cubicBezTo>
                    <a:pt x="20885" y="19502"/>
                    <a:pt x="20915" y="19472"/>
                    <a:pt x="20909" y="19305"/>
                  </a:cubicBezTo>
                  <a:cubicBezTo>
                    <a:pt x="20903" y="19251"/>
                    <a:pt x="20909" y="19198"/>
                    <a:pt x="20909" y="19126"/>
                  </a:cubicBezTo>
                  <a:lnTo>
                    <a:pt x="21243" y="19126"/>
                  </a:lnTo>
                  <a:cubicBezTo>
                    <a:pt x="21189" y="19055"/>
                    <a:pt x="21159" y="19007"/>
                    <a:pt x="21123" y="18953"/>
                  </a:cubicBezTo>
                  <a:cubicBezTo>
                    <a:pt x="21266" y="18917"/>
                    <a:pt x="21320" y="18798"/>
                    <a:pt x="21409" y="18762"/>
                  </a:cubicBezTo>
                  <a:lnTo>
                    <a:pt x="21409" y="18464"/>
                  </a:lnTo>
                  <a:cubicBezTo>
                    <a:pt x="21517" y="18542"/>
                    <a:pt x="21630" y="18584"/>
                    <a:pt x="21666" y="18536"/>
                  </a:cubicBezTo>
                  <a:cubicBezTo>
                    <a:pt x="21719" y="18464"/>
                    <a:pt x="21803" y="18345"/>
                    <a:pt x="21779" y="18291"/>
                  </a:cubicBezTo>
                  <a:cubicBezTo>
                    <a:pt x="21725" y="18184"/>
                    <a:pt x="21767" y="18136"/>
                    <a:pt x="21827" y="18077"/>
                  </a:cubicBezTo>
                  <a:cubicBezTo>
                    <a:pt x="21839" y="18089"/>
                    <a:pt x="21857" y="18095"/>
                    <a:pt x="21857" y="18101"/>
                  </a:cubicBezTo>
                  <a:cubicBezTo>
                    <a:pt x="21886" y="18154"/>
                    <a:pt x="21904" y="18202"/>
                    <a:pt x="21976" y="18190"/>
                  </a:cubicBezTo>
                  <a:cubicBezTo>
                    <a:pt x="22047" y="18172"/>
                    <a:pt x="22047" y="18130"/>
                    <a:pt x="22053" y="18071"/>
                  </a:cubicBezTo>
                  <a:cubicBezTo>
                    <a:pt x="22059" y="18011"/>
                    <a:pt x="22089" y="17934"/>
                    <a:pt x="22131" y="17916"/>
                  </a:cubicBezTo>
                  <a:cubicBezTo>
                    <a:pt x="22268" y="17844"/>
                    <a:pt x="22280" y="17719"/>
                    <a:pt x="22274" y="17582"/>
                  </a:cubicBezTo>
                  <a:cubicBezTo>
                    <a:pt x="22357" y="17576"/>
                    <a:pt x="22435" y="17570"/>
                    <a:pt x="22518" y="17564"/>
                  </a:cubicBezTo>
                  <a:cubicBezTo>
                    <a:pt x="22518" y="17367"/>
                    <a:pt x="22602" y="17224"/>
                    <a:pt x="22805" y="17183"/>
                  </a:cubicBezTo>
                  <a:cubicBezTo>
                    <a:pt x="22787" y="17135"/>
                    <a:pt x="22769" y="17099"/>
                    <a:pt x="22751" y="17051"/>
                  </a:cubicBezTo>
                  <a:cubicBezTo>
                    <a:pt x="22822" y="17045"/>
                    <a:pt x="22876" y="17039"/>
                    <a:pt x="22942" y="17033"/>
                  </a:cubicBezTo>
                  <a:cubicBezTo>
                    <a:pt x="22954" y="16831"/>
                    <a:pt x="22971" y="16640"/>
                    <a:pt x="23138" y="16497"/>
                  </a:cubicBezTo>
                  <a:cubicBezTo>
                    <a:pt x="23156" y="16574"/>
                    <a:pt x="23168" y="16634"/>
                    <a:pt x="23180" y="16706"/>
                  </a:cubicBezTo>
                  <a:cubicBezTo>
                    <a:pt x="23264" y="16670"/>
                    <a:pt x="23365" y="16694"/>
                    <a:pt x="23377" y="16580"/>
                  </a:cubicBezTo>
                  <a:cubicBezTo>
                    <a:pt x="23329" y="16556"/>
                    <a:pt x="23287" y="16539"/>
                    <a:pt x="23246" y="16521"/>
                  </a:cubicBezTo>
                  <a:cubicBezTo>
                    <a:pt x="23246" y="16515"/>
                    <a:pt x="23246" y="16503"/>
                    <a:pt x="23252" y="16491"/>
                  </a:cubicBezTo>
                  <a:cubicBezTo>
                    <a:pt x="23311" y="16479"/>
                    <a:pt x="23377" y="16461"/>
                    <a:pt x="23437" y="16449"/>
                  </a:cubicBezTo>
                  <a:cubicBezTo>
                    <a:pt x="23454" y="16151"/>
                    <a:pt x="23460" y="16151"/>
                    <a:pt x="23770" y="16175"/>
                  </a:cubicBezTo>
                  <a:cubicBezTo>
                    <a:pt x="23788" y="16008"/>
                    <a:pt x="23848" y="15841"/>
                    <a:pt x="23979" y="15746"/>
                  </a:cubicBezTo>
                  <a:cubicBezTo>
                    <a:pt x="24063" y="15686"/>
                    <a:pt x="24045" y="15615"/>
                    <a:pt x="24063" y="15561"/>
                  </a:cubicBezTo>
                  <a:cubicBezTo>
                    <a:pt x="24116" y="15537"/>
                    <a:pt x="24182" y="15531"/>
                    <a:pt x="24200" y="15501"/>
                  </a:cubicBezTo>
                  <a:cubicBezTo>
                    <a:pt x="24235" y="15436"/>
                    <a:pt x="24247" y="15358"/>
                    <a:pt x="24271" y="15287"/>
                  </a:cubicBezTo>
                  <a:cubicBezTo>
                    <a:pt x="24301" y="15275"/>
                    <a:pt x="24379" y="15263"/>
                    <a:pt x="24379" y="15251"/>
                  </a:cubicBezTo>
                  <a:cubicBezTo>
                    <a:pt x="24373" y="15144"/>
                    <a:pt x="24474" y="15155"/>
                    <a:pt x="24534" y="15126"/>
                  </a:cubicBezTo>
                  <a:cubicBezTo>
                    <a:pt x="24516" y="15066"/>
                    <a:pt x="24498" y="15012"/>
                    <a:pt x="24480" y="14959"/>
                  </a:cubicBezTo>
                  <a:cubicBezTo>
                    <a:pt x="24516" y="14965"/>
                    <a:pt x="24534" y="14965"/>
                    <a:pt x="24551" y="14971"/>
                  </a:cubicBezTo>
                  <a:cubicBezTo>
                    <a:pt x="24551" y="14971"/>
                    <a:pt x="24551" y="14965"/>
                    <a:pt x="24551" y="14965"/>
                  </a:cubicBezTo>
                  <a:cubicBezTo>
                    <a:pt x="24551" y="14965"/>
                    <a:pt x="24551" y="14965"/>
                    <a:pt x="24545" y="14965"/>
                  </a:cubicBezTo>
                  <a:lnTo>
                    <a:pt x="24551" y="14965"/>
                  </a:lnTo>
                  <a:cubicBezTo>
                    <a:pt x="24539" y="14929"/>
                    <a:pt x="24528" y="14887"/>
                    <a:pt x="24504" y="14804"/>
                  </a:cubicBezTo>
                  <a:cubicBezTo>
                    <a:pt x="24569" y="14851"/>
                    <a:pt x="24617" y="14863"/>
                    <a:pt x="24623" y="14887"/>
                  </a:cubicBezTo>
                  <a:cubicBezTo>
                    <a:pt x="24647" y="14947"/>
                    <a:pt x="24605" y="14965"/>
                    <a:pt x="24551" y="14965"/>
                  </a:cubicBezTo>
                  <a:lnTo>
                    <a:pt x="24551" y="14965"/>
                  </a:lnTo>
                  <a:cubicBezTo>
                    <a:pt x="24689" y="15018"/>
                    <a:pt x="24730" y="14989"/>
                    <a:pt x="24724" y="14839"/>
                  </a:cubicBezTo>
                  <a:cubicBezTo>
                    <a:pt x="24724" y="14822"/>
                    <a:pt x="24730" y="14804"/>
                    <a:pt x="24730" y="14786"/>
                  </a:cubicBezTo>
                  <a:cubicBezTo>
                    <a:pt x="24778" y="14786"/>
                    <a:pt x="24820" y="14786"/>
                    <a:pt x="24873" y="14780"/>
                  </a:cubicBezTo>
                  <a:cubicBezTo>
                    <a:pt x="24832" y="14655"/>
                    <a:pt x="24993" y="14583"/>
                    <a:pt x="24933" y="14458"/>
                  </a:cubicBezTo>
                  <a:cubicBezTo>
                    <a:pt x="25010" y="14434"/>
                    <a:pt x="25088" y="14404"/>
                    <a:pt x="25160" y="14386"/>
                  </a:cubicBezTo>
                  <a:cubicBezTo>
                    <a:pt x="25165" y="14321"/>
                    <a:pt x="25171" y="14261"/>
                    <a:pt x="25177" y="14213"/>
                  </a:cubicBezTo>
                  <a:cubicBezTo>
                    <a:pt x="25261" y="14190"/>
                    <a:pt x="25332" y="14172"/>
                    <a:pt x="25404" y="14154"/>
                  </a:cubicBezTo>
                  <a:cubicBezTo>
                    <a:pt x="25404" y="14142"/>
                    <a:pt x="25398" y="14130"/>
                    <a:pt x="25398" y="14118"/>
                  </a:cubicBezTo>
                  <a:cubicBezTo>
                    <a:pt x="25362" y="14124"/>
                    <a:pt x="25326" y="14130"/>
                    <a:pt x="25291" y="14130"/>
                  </a:cubicBezTo>
                  <a:cubicBezTo>
                    <a:pt x="25285" y="14047"/>
                    <a:pt x="25344" y="13975"/>
                    <a:pt x="25476" y="13933"/>
                  </a:cubicBezTo>
                  <a:cubicBezTo>
                    <a:pt x="25446" y="13832"/>
                    <a:pt x="25476" y="13754"/>
                    <a:pt x="25553" y="13677"/>
                  </a:cubicBezTo>
                  <a:cubicBezTo>
                    <a:pt x="25607" y="13623"/>
                    <a:pt x="25595" y="13510"/>
                    <a:pt x="25613" y="13415"/>
                  </a:cubicBezTo>
                  <a:cubicBezTo>
                    <a:pt x="25678" y="13403"/>
                    <a:pt x="25768" y="13385"/>
                    <a:pt x="25786" y="13271"/>
                  </a:cubicBezTo>
                  <a:cubicBezTo>
                    <a:pt x="25732" y="13248"/>
                    <a:pt x="25690" y="13230"/>
                    <a:pt x="25642" y="13206"/>
                  </a:cubicBezTo>
                  <a:cubicBezTo>
                    <a:pt x="25642" y="13200"/>
                    <a:pt x="25648" y="13194"/>
                    <a:pt x="25648" y="13182"/>
                  </a:cubicBezTo>
                  <a:cubicBezTo>
                    <a:pt x="25702" y="13188"/>
                    <a:pt x="25756" y="13194"/>
                    <a:pt x="25809" y="13200"/>
                  </a:cubicBezTo>
                  <a:cubicBezTo>
                    <a:pt x="25857" y="13128"/>
                    <a:pt x="25833" y="13015"/>
                    <a:pt x="25952" y="12997"/>
                  </a:cubicBezTo>
                  <a:cubicBezTo>
                    <a:pt x="26030" y="12985"/>
                    <a:pt x="25941" y="12830"/>
                    <a:pt x="26066" y="12824"/>
                  </a:cubicBezTo>
                  <a:cubicBezTo>
                    <a:pt x="26072" y="12824"/>
                    <a:pt x="26072" y="12789"/>
                    <a:pt x="26078" y="12771"/>
                  </a:cubicBezTo>
                  <a:cubicBezTo>
                    <a:pt x="26096" y="12663"/>
                    <a:pt x="26113" y="12562"/>
                    <a:pt x="26131" y="12455"/>
                  </a:cubicBezTo>
                  <a:cubicBezTo>
                    <a:pt x="26096" y="12437"/>
                    <a:pt x="26054" y="12413"/>
                    <a:pt x="26000" y="12383"/>
                  </a:cubicBezTo>
                  <a:cubicBezTo>
                    <a:pt x="26054" y="12341"/>
                    <a:pt x="26096" y="12312"/>
                    <a:pt x="26131" y="12288"/>
                  </a:cubicBezTo>
                  <a:cubicBezTo>
                    <a:pt x="26274" y="12347"/>
                    <a:pt x="26364" y="12353"/>
                    <a:pt x="26394" y="12306"/>
                  </a:cubicBezTo>
                  <a:cubicBezTo>
                    <a:pt x="26322" y="12264"/>
                    <a:pt x="26251" y="12222"/>
                    <a:pt x="26179" y="12186"/>
                  </a:cubicBezTo>
                  <a:cubicBezTo>
                    <a:pt x="26185" y="12174"/>
                    <a:pt x="26185" y="12163"/>
                    <a:pt x="26191" y="12151"/>
                  </a:cubicBezTo>
                  <a:cubicBezTo>
                    <a:pt x="26251" y="12145"/>
                    <a:pt x="26304" y="12133"/>
                    <a:pt x="26352" y="12127"/>
                  </a:cubicBezTo>
                  <a:cubicBezTo>
                    <a:pt x="26328" y="12043"/>
                    <a:pt x="26298" y="11966"/>
                    <a:pt x="26280" y="11882"/>
                  </a:cubicBezTo>
                  <a:cubicBezTo>
                    <a:pt x="26262" y="11829"/>
                    <a:pt x="26274" y="11775"/>
                    <a:pt x="26346" y="11763"/>
                  </a:cubicBezTo>
                  <a:cubicBezTo>
                    <a:pt x="26352" y="11745"/>
                    <a:pt x="26358" y="11721"/>
                    <a:pt x="26370" y="11715"/>
                  </a:cubicBezTo>
                  <a:cubicBezTo>
                    <a:pt x="26495" y="11638"/>
                    <a:pt x="26507" y="11525"/>
                    <a:pt x="26489" y="11388"/>
                  </a:cubicBezTo>
                  <a:cubicBezTo>
                    <a:pt x="26483" y="11340"/>
                    <a:pt x="26525" y="11286"/>
                    <a:pt x="26549" y="11227"/>
                  </a:cubicBezTo>
                  <a:cubicBezTo>
                    <a:pt x="26519" y="11191"/>
                    <a:pt x="26483" y="11143"/>
                    <a:pt x="26453" y="11101"/>
                  </a:cubicBezTo>
                  <a:close/>
                  <a:moveTo>
                    <a:pt x="13015" y="8579"/>
                  </a:moveTo>
                  <a:cubicBezTo>
                    <a:pt x="12997" y="8573"/>
                    <a:pt x="12973" y="8573"/>
                    <a:pt x="12955" y="8568"/>
                  </a:cubicBezTo>
                  <a:cubicBezTo>
                    <a:pt x="12967" y="8526"/>
                    <a:pt x="12973" y="8478"/>
                    <a:pt x="12985" y="8430"/>
                  </a:cubicBezTo>
                  <a:cubicBezTo>
                    <a:pt x="12997" y="8430"/>
                    <a:pt x="13009" y="8436"/>
                    <a:pt x="13021" y="8436"/>
                  </a:cubicBezTo>
                  <a:cubicBezTo>
                    <a:pt x="13021" y="8484"/>
                    <a:pt x="13015" y="8532"/>
                    <a:pt x="13015" y="8579"/>
                  </a:cubicBezTo>
                  <a:close/>
                  <a:moveTo>
                    <a:pt x="602" y="18655"/>
                  </a:moveTo>
                  <a:cubicBezTo>
                    <a:pt x="561" y="18554"/>
                    <a:pt x="590" y="18482"/>
                    <a:pt x="692" y="18405"/>
                  </a:cubicBezTo>
                  <a:cubicBezTo>
                    <a:pt x="686" y="18512"/>
                    <a:pt x="745" y="18619"/>
                    <a:pt x="602" y="18655"/>
                  </a:cubicBezTo>
                  <a:close/>
                  <a:moveTo>
                    <a:pt x="734" y="18107"/>
                  </a:moveTo>
                  <a:cubicBezTo>
                    <a:pt x="704" y="18095"/>
                    <a:pt x="668" y="18083"/>
                    <a:pt x="638" y="18071"/>
                  </a:cubicBezTo>
                  <a:cubicBezTo>
                    <a:pt x="638" y="18059"/>
                    <a:pt x="644" y="18053"/>
                    <a:pt x="644" y="18041"/>
                  </a:cubicBezTo>
                  <a:cubicBezTo>
                    <a:pt x="680" y="18047"/>
                    <a:pt x="716" y="18053"/>
                    <a:pt x="751" y="18053"/>
                  </a:cubicBezTo>
                  <a:cubicBezTo>
                    <a:pt x="745" y="18071"/>
                    <a:pt x="740" y="18089"/>
                    <a:pt x="734" y="18107"/>
                  </a:cubicBezTo>
                  <a:close/>
                  <a:moveTo>
                    <a:pt x="668" y="17916"/>
                  </a:moveTo>
                  <a:cubicBezTo>
                    <a:pt x="656" y="17910"/>
                    <a:pt x="650" y="17904"/>
                    <a:pt x="638" y="17898"/>
                  </a:cubicBezTo>
                  <a:cubicBezTo>
                    <a:pt x="662" y="17856"/>
                    <a:pt x="692" y="17814"/>
                    <a:pt x="716" y="17773"/>
                  </a:cubicBezTo>
                  <a:lnTo>
                    <a:pt x="757" y="17809"/>
                  </a:lnTo>
                  <a:cubicBezTo>
                    <a:pt x="728" y="17844"/>
                    <a:pt x="698" y="17880"/>
                    <a:pt x="668" y="17916"/>
                  </a:cubicBezTo>
                  <a:close/>
                  <a:moveTo>
                    <a:pt x="972" y="20104"/>
                  </a:moveTo>
                  <a:cubicBezTo>
                    <a:pt x="960" y="20104"/>
                    <a:pt x="948" y="20104"/>
                    <a:pt x="930" y="20104"/>
                  </a:cubicBezTo>
                  <a:cubicBezTo>
                    <a:pt x="936" y="19997"/>
                    <a:pt x="835" y="19889"/>
                    <a:pt x="972" y="19758"/>
                  </a:cubicBezTo>
                  <a:close/>
                  <a:moveTo>
                    <a:pt x="877" y="17427"/>
                  </a:moveTo>
                  <a:lnTo>
                    <a:pt x="859" y="17355"/>
                  </a:lnTo>
                  <a:cubicBezTo>
                    <a:pt x="895" y="17349"/>
                    <a:pt x="936" y="17343"/>
                    <a:pt x="972" y="17332"/>
                  </a:cubicBezTo>
                  <a:cubicBezTo>
                    <a:pt x="978" y="17349"/>
                    <a:pt x="984" y="17373"/>
                    <a:pt x="984" y="17391"/>
                  </a:cubicBezTo>
                  <a:cubicBezTo>
                    <a:pt x="948" y="17409"/>
                    <a:pt x="912" y="17421"/>
                    <a:pt x="877" y="17433"/>
                  </a:cubicBezTo>
                  <a:close/>
                  <a:moveTo>
                    <a:pt x="1002" y="17117"/>
                  </a:moveTo>
                  <a:cubicBezTo>
                    <a:pt x="984" y="17075"/>
                    <a:pt x="972" y="17039"/>
                    <a:pt x="954" y="16980"/>
                  </a:cubicBezTo>
                  <a:cubicBezTo>
                    <a:pt x="1044" y="17010"/>
                    <a:pt x="1067" y="17045"/>
                    <a:pt x="1002" y="17117"/>
                  </a:cubicBezTo>
                  <a:close/>
                  <a:moveTo>
                    <a:pt x="25392" y="6350"/>
                  </a:moveTo>
                  <a:cubicBezTo>
                    <a:pt x="25291" y="6284"/>
                    <a:pt x="25315" y="6207"/>
                    <a:pt x="25386" y="6135"/>
                  </a:cubicBezTo>
                  <a:cubicBezTo>
                    <a:pt x="25404" y="6201"/>
                    <a:pt x="25517" y="6266"/>
                    <a:pt x="25392" y="6350"/>
                  </a:cubicBezTo>
                  <a:close/>
                  <a:moveTo>
                    <a:pt x="25136" y="2641"/>
                  </a:moveTo>
                  <a:cubicBezTo>
                    <a:pt x="25124" y="2701"/>
                    <a:pt x="25118" y="2731"/>
                    <a:pt x="25106" y="2790"/>
                  </a:cubicBezTo>
                  <a:cubicBezTo>
                    <a:pt x="25046" y="2749"/>
                    <a:pt x="25005" y="2719"/>
                    <a:pt x="24927" y="2665"/>
                  </a:cubicBezTo>
                  <a:cubicBezTo>
                    <a:pt x="25016" y="2653"/>
                    <a:pt x="25064" y="2647"/>
                    <a:pt x="25136" y="2641"/>
                  </a:cubicBezTo>
                  <a:close/>
                  <a:moveTo>
                    <a:pt x="25028" y="2415"/>
                  </a:moveTo>
                  <a:cubicBezTo>
                    <a:pt x="24957" y="2462"/>
                    <a:pt x="24855" y="2492"/>
                    <a:pt x="24975" y="2594"/>
                  </a:cubicBezTo>
                  <a:cubicBezTo>
                    <a:pt x="24873" y="2629"/>
                    <a:pt x="24832" y="2582"/>
                    <a:pt x="24844" y="2492"/>
                  </a:cubicBezTo>
                  <a:cubicBezTo>
                    <a:pt x="24849" y="2427"/>
                    <a:pt x="24873" y="2367"/>
                    <a:pt x="24891" y="2296"/>
                  </a:cubicBezTo>
                  <a:cubicBezTo>
                    <a:pt x="24975" y="2296"/>
                    <a:pt x="25005" y="2349"/>
                    <a:pt x="25028" y="2415"/>
                  </a:cubicBezTo>
                  <a:close/>
                  <a:moveTo>
                    <a:pt x="24885" y="1986"/>
                  </a:moveTo>
                  <a:cubicBezTo>
                    <a:pt x="24849" y="1926"/>
                    <a:pt x="24814" y="1878"/>
                    <a:pt x="24778" y="1819"/>
                  </a:cubicBezTo>
                  <a:cubicBezTo>
                    <a:pt x="24945" y="1807"/>
                    <a:pt x="24951" y="1819"/>
                    <a:pt x="24885" y="1986"/>
                  </a:cubicBezTo>
                  <a:close/>
                  <a:moveTo>
                    <a:pt x="24647" y="1145"/>
                  </a:moveTo>
                  <a:cubicBezTo>
                    <a:pt x="24575" y="1169"/>
                    <a:pt x="24504" y="1157"/>
                    <a:pt x="24432" y="1115"/>
                  </a:cubicBezTo>
                  <a:cubicBezTo>
                    <a:pt x="24534" y="1020"/>
                    <a:pt x="24581" y="1085"/>
                    <a:pt x="24647" y="1145"/>
                  </a:cubicBezTo>
                  <a:close/>
                  <a:moveTo>
                    <a:pt x="22739" y="1121"/>
                  </a:moveTo>
                  <a:cubicBezTo>
                    <a:pt x="22751" y="1127"/>
                    <a:pt x="22769" y="1133"/>
                    <a:pt x="22781" y="1133"/>
                  </a:cubicBezTo>
                  <a:cubicBezTo>
                    <a:pt x="22769" y="1169"/>
                    <a:pt x="22763" y="1205"/>
                    <a:pt x="22751" y="1240"/>
                  </a:cubicBezTo>
                  <a:cubicBezTo>
                    <a:pt x="22739" y="1234"/>
                    <a:pt x="22721" y="1234"/>
                    <a:pt x="22709" y="1228"/>
                  </a:cubicBezTo>
                  <a:cubicBezTo>
                    <a:pt x="22721" y="1193"/>
                    <a:pt x="22727" y="1157"/>
                    <a:pt x="22739" y="1121"/>
                  </a:cubicBezTo>
                  <a:close/>
                  <a:moveTo>
                    <a:pt x="21284" y="477"/>
                  </a:moveTo>
                  <a:cubicBezTo>
                    <a:pt x="21284" y="489"/>
                    <a:pt x="21284" y="501"/>
                    <a:pt x="21290" y="513"/>
                  </a:cubicBezTo>
                  <a:cubicBezTo>
                    <a:pt x="21213" y="531"/>
                    <a:pt x="21135" y="543"/>
                    <a:pt x="21058" y="561"/>
                  </a:cubicBezTo>
                  <a:lnTo>
                    <a:pt x="21046" y="507"/>
                  </a:lnTo>
                  <a:cubicBezTo>
                    <a:pt x="21123" y="495"/>
                    <a:pt x="21207" y="489"/>
                    <a:pt x="21284" y="477"/>
                  </a:cubicBezTo>
                  <a:close/>
                  <a:moveTo>
                    <a:pt x="20545" y="1032"/>
                  </a:moveTo>
                  <a:cubicBezTo>
                    <a:pt x="20557" y="1050"/>
                    <a:pt x="20563" y="1061"/>
                    <a:pt x="20569" y="1079"/>
                  </a:cubicBezTo>
                  <a:cubicBezTo>
                    <a:pt x="20545" y="1091"/>
                    <a:pt x="20521" y="1103"/>
                    <a:pt x="20497" y="1115"/>
                  </a:cubicBezTo>
                  <a:cubicBezTo>
                    <a:pt x="20491" y="1103"/>
                    <a:pt x="20479" y="1085"/>
                    <a:pt x="20473" y="1073"/>
                  </a:cubicBezTo>
                  <a:cubicBezTo>
                    <a:pt x="20497" y="1061"/>
                    <a:pt x="20521" y="1044"/>
                    <a:pt x="20545" y="1032"/>
                  </a:cubicBezTo>
                  <a:close/>
                  <a:moveTo>
                    <a:pt x="19841" y="1240"/>
                  </a:moveTo>
                  <a:cubicBezTo>
                    <a:pt x="19841" y="1258"/>
                    <a:pt x="19847" y="1276"/>
                    <a:pt x="19847" y="1294"/>
                  </a:cubicBezTo>
                  <a:lnTo>
                    <a:pt x="19698" y="1294"/>
                  </a:lnTo>
                  <a:cubicBezTo>
                    <a:pt x="19776" y="1264"/>
                    <a:pt x="19806" y="1252"/>
                    <a:pt x="19841" y="1240"/>
                  </a:cubicBezTo>
                  <a:close/>
                  <a:moveTo>
                    <a:pt x="19400" y="531"/>
                  </a:moveTo>
                  <a:cubicBezTo>
                    <a:pt x="19514" y="638"/>
                    <a:pt x="19388" y="710"/>
                    <a:pt x="19388" y="799"/>
                  </a:cubicBezTo>
                  <a:cubicBezTo>
                    <a:pt x="19394" y="716"/>
                    <a:pt x="19281" y="632"/>
                    <a:pt x="19400" y="531"/>
                  </a:cubicBezTo>
                  <a:close/>
                  <a:moveTo>
                    <a:pt x="19150" y="1550"/>
                  </a:moveTo>
                  <a:cubicBezTo>
                    <a:pt x="19156" y="1562"/>
                    <a:pt x="19162" y="1574"/>
                    <a:pt x="19168" y="1586"/>
                  </a:cubicBezTo>
                  <a:cubicBezTo>
                    <a:pt x="19138" y="1598"/>
                    <a:pt x="19108" y="1610"/>
                    <a:pt x="19078" y="1622"/>
                  </a:cubicBezTo>
                  <a:cubicBezTo>
                    <a:pt x="19072" y="1610"/>
                    <a:pt x="19066" y="1598"/>
                    <a:pt x="19060" y="1586"/>
                  </a:cubicBezTo>
                  <a:cubicBezTo>
                    <a:pt x="19090" y="1574"/>
                    <a:pt x="19120" y="1562"/>
                    <a:pt x="19150" y="1550"/>
                  </a:cubicBezTo>
                  <a:close/>
                  <a:moveTo>
                    <a:pt x="18750" y="948"/>
                  </a:moveTo>
                  <a:cubicBezTo>
                    <a:pt x="18685" y="1026"/>
                    <a:pt x="18613" y="1032"/>
                    <a:pt x="18524" y="966"/>
                  </a:cubicBezTo>
                  <a:cubicBezTo>
                    <a:pt x="18613" y="960"/>
                    <a:pt x="18673" y="954"/>
                    <a:pt x="18750" y="948"/>
                  </a:cubicBezTo>
                  <a:close/>
                  <a:moveTo>
                    <a:pt x="18434" y="1157"/>
                  </a:moveTo>
                  <a:cubicBezTo>
                    <a:pt x="18434" y="1115"/>
                    <a:pt x="18429" y="1079"/>
                    <a:pt x="18423" y="1038"/>
                  </a:cubicBezTo>
                  <a:cubicBezTo>
                    <a:pt x="18488" y="1067"/>
                    <a:pt x="18494" y="1109"/>
                    <a:pt x="18434" y="1157"/>
                  </a:cubicBezTo>
                  <a:close/>
                  <a:moveTo>
                    <a:pt x="18130" y="1109"/>
                  </a:moveTo>
                  <a:cubicBezTo>
                    <a:pt x="18214" y="1264"/>
                    <a:pt x="18059" y="1318"/>
                    <a:pt x="18029" y="1437"/>
                  </a:cubicBezTo>
                  <a:cubicBezTo>
                    <a:pt x="17999" y="1413"/>
                    <a:pt x="17963" y="1395"/>
                    <a:pt x="17958" y="1371"/>
                  </a:cubicBezTo>
                  <a:cubicBezTo>
                    <a:pt x="17946" y="1318"/>
                    <a:pt x="18041" y="1175"/>
                    <a:pt x="18130" y="1109"/>
                  </a:cubicBezTo>
                  <a:close/>
                  <a:moveTo>
                    <a:pt x="17659" y="1676"/>
                  </a:moveTo>
                  <a:cubicBezTo>
                    <a:pt x="17582" y="1711"/>
                    <a:pt x="17540" y="1735"/>
                    <a:pt x="17492" y="1759"/>
                  </a:cubicBezTo>
                  <a:cubicBezTo>
                    <a:pt x="17498" y="1634"/>
                    <a:pt x="17576" y="1687"/>
                    <a:pt x="17659" y="1676"/>
                  </a:cubicBezTo>
                  <a:close/>
                  <a:moveTo>
                    <a:pt x="17260" y="1693"/>
                  </a:moveTo>
                  <a:cubicBezTo>
                    <a:pt x="17272" y="1681"/>
                    <a:pt x="17284" y="1676"/>
                    <a:pt x="17296" y="1664"/>
                  </a:cubicBezTo>
                  <a:cubicBezTo>
                    <a:pt x="17337" y="1711"/>
                    <a:pt x="17379" y="1759"/>
                    <a:pt x="17433" y="1819"/>
                  </a:cubicBezTo>
                  <a:cubicBezTo>
                    <a:pt x="17314" y="1842"/>
                    <a:pt x="17314" y="1729"/>
                    <a:pt x="17260" y="1693"/>
                  </a:cubicBezTo>
                  <a:close/>
                  <a:moveTo>
                    <a:pt x="14529" y="5127"/>
                  </a:moveTo>
                  <a:cubicBezTo>
                    <a:pt x="14374" y="5122"/>
                    <a:pt x="14374" y="5122"/>
                    <a:pt x="14374" y="4931"/>
                  </a:cubicBezTo>
                  <a:cubicBezTo>
                    <a:pt x="14434" y="5008"/>
                    <a:pt x="14476" y="5062"/>
                    <a:pt x="14529" y="5127"/>
                  </a:cubicBezTo>
                  <a:close/>
                  <a:moveTo>
                    <a:pt x="14184" y="5706"/>
                  </a:moveTo>
                  <a:cubicBezTo>
                    <a:pt x="14202" y="5724"/>
                    <a:pt x="14219" y="5736"/>
                    <a:pt x="14231" y="5753"/>
                  </a:cubicBezTo>
                  <a:cubicBezTo>
                    <a:pt x="14237" y="5759"/>
                    <a:pt x="14213" y="5777"/>
                    <a:pt x="14190" y="5807"/>
                  </a:cubicBezTo>
                  <a:cubicBezTo>
                    <a:pt x="14172" y="5777"/>
                    <a:pt x="14160" y="5759"/>
                    <a:pt x="14154" y="5742"/>
                  </a:cubicBezTo>
                  <a:cubicBezTo>
                    <a:pt x="14154" y="5730"/>
                    <a:pt x="14172" y="5718"/>
                    <a:pt x="14184" y="5706"/>
                  </a:cubicBezTo>
                  <a:close/>
                  <a:moveTo>
                    <a:pt x="14178" y="5897"/>
                  </a:moveTo>
                  <a:cubicBezTo>
                    <a:pt x="14148" y="5974"/>
                    <a:pt x="14130" y="6028"/>
                    <a:pt x="14100" y="6099"/>
                  </a:cubicBezTo>
                  <a:cubicBezTo>
                    <a:pt x="14047" y="6004"/>
                    <a:pt x="14070" y="5932"/>
                    <a:pt x="14178" y="5897"/>
                  </a:cubicBezTo>
                  <a:close/>
                  <a:moveTo>
                    <a:pt x="13903" y="6397"/>
                  </a:moveTo>
                  <a:cubicBezTo>
                    <a:pt x="13897" y="6302"/>
                    <a:pt x="13891" y="6213"/>
                    <a:pt x="13886" y="6117"/>
                  </a:cubicBezTo>
                  <a:cubicBezTo>
                    <a:pt x="14023" y="6147"/>
                    <a:pt x="14029" y="6219"/>
                    <a:pt x="13903" y="6397"/>
                  </a:cubicBezTo>
                  <a:close/>
                  <a:moveTo>
                    <a:pt x="13689" y="7208"/>
                  </a:moveTo>
                  <a:cubicBezTo>
                    <a:pt x="13677" y="7256"/>
                    <a:pt x="13671" y="7292"/>
                    <a:pt x="13665" y="7333"/>
                  </a:cubicBezTo>
                  <a:cubicBezTo>
                    <a:pt x="13623" y="7280"/>
                    <a:pt x="13629" y="7238"/>
                    <a:pt x="13689" y="7208"/>
                  </a:cubicBezTo>
                  <a:close/>
                  <a:moveTo>
                    <a:pt x="13617" y="8800"/>
                  </a:moveTo>
                  <a:cubicBezTo>
                    <a:pt x="13647" y="8806"/>
                    <a:pt x="13683" y="8818"/>
                    <a:pt x="13713" y="8830"/>
                  </a:cubicBezTo>
                  <a:cubicBezTo>
                    <a:pt x="13707" y="8842"/>
                    <a:pt x="13701" y="8860"/>
                    <a:pt x="13689" y="8878"/>
                  </a:cubicBezTo>
                  <a:cubicBezTo>
                    <a:pt x="13659" y="8860"/>
                    <a:pt x="13629" y="8848"/>
                    <a:pt x="13605" y="8836"/>
                  </a:cubicBezTo>
                  <a:cubicBezTo>
                    <a:pt x="13599" y="8830"/>
                    <a:pt x="13611" y="8800"/>
                    <a:pt x="13617" y="8800"/>
                  </a:cubicBezTo>
                  <a:close/>
                  <a:moveTo>
                    <a:pt x="13391" y="8204"/>
                  </a:moveTo>
                  <a:cubicBezTo>
                    <a:pt x="13385" y="8216"/>
                    <a:pt x="13379" y="8222"/>
                    <a:pt x="13379" y="8234"/>
                  </a:cubicBezTo>
                  <a:cubicBezTo>
                    <a:pt x="13337" y="8228"/>
                    <a:pt x="13301" y="8222"/>
                    <a:pt x="13260" y="8210"/>
                  </a:cubicBezTo>
                  <a:cubicBezTo>
                    <a:pt x="13242" y="8263"/>
                    <a:pt x="13230" y="8311"/>
                    <a:pt x="13218" y="8359"/>
                  </a:cubicBezTo>
                  <a:lnTo>
                    <a:pt x="13182" y="8359"/>
                  </a:lnTo>
                  <a:cubicBezTo>
                    <a:pt x="13170" y="8269"/>
                    <a:pt x="13164" y="8186"/>
                    <a:pt x="13158" y="8067"/>
                  </a:cubicBezTo>
                  <a:cubicBezTo>
                    <a:pt x="13254" y="8126"/>
                    <a:pt x="13319" y="8168"/>
                    <a:pt x="13391" y="8204"/>
                  </a:cubicBezTo>
                  <a:close/>
                  <a:moveTo>
                    <a:pt x="11727" y="11543"/>
                  </a:moveTo>
                  <a:cubicBezTo>
                    <a:pt x="11733" y="11548"/>
                    <a:pt x="11745" y="11554"/>
                    <a:pt x="11757" y="11560"/>
                  </a:cubicBezTo>
                  <a:cubicBezTo>
                    <a:pt x="11739" y="11584"/>
                    <a:pt x="11715" y="11608"/>
                    <a:pt x="11698" y="11632"/>
                  </a:cubicBezTo>
                  <a:cubicBezTo>
                    <a:pt x="11698" y="11632"/>
                    <a:pt x="11680" y="11620"/>
                    <a:pt x="11668" y="11614"/>
                  </a:cubicBezTo>
                  <a:cubicBezTo>
                    <a:pt x="11692" y="11590"/>
                    <a:pt x="11709" y="11566"/>
                    <a:pt x="11727" y="11543"/>
                  </a:cubicBezTo>
                  <a:close/>
                  <a:moveTo>
                    <a:pt x="11435" y="11209"/>
                  </a:moveTo>
                  <a:cubicBezTo>
                    <a:pt x="11441" y="11227"/>
                    <a:pt x="11447" y="11238"/>
                    <a:pt x="11447" y="11250"/>
                  </a:cubicBezTo>
                  <a:cubicBezTo>
                    <a:pt x="11405" y="11262"/>
                    <a:pt x="11370" y="11268"/>
                    <a:pt x="11328" y="11274"/>
                  </a:cubicBezTo>
                  <a:cubicBezTo>
                    <a:pt x="11322" y="11262"/>
                    <a:pt x="11322" y="11256"/>
                    <a:pt x="11322" y="11250"/>
                  </a:cubicBezTo>
                  <a:cubicBezTo>
                    <a:pt x="11358" y="11232"/>
                    <a:pt x="11399" y="11221"/>
                    <a:pt x="11435" y="11209"/>
                  </a:cubicBezTo>
                  <a:close/>
                  <a:moveTo>
                    <a:pt x="11072" y="11399"/>
                  </a:moveTo>
                  <a:cubicBezTo>
                    <a:pt x="11077" y="11399"/>
                    <a:pt x="11095" y="11423"/>
                    <a:pt x="11125" y="11441"/>
                  </a:cubicBezTo>
                  <a:cubicBezTo>
                    <a:pt x="11095" y="11465"/>
                    <a:pt x="11077" y="11489"/>
                    <a:pt x="11060" y="11489"/>
                  </a:cubicBezTo>
                  <a:cubicBezTo>
                    <a:pt x="11042" y="11489"/>
                    <a:pt x="11024" y="11459"/>
                    <a:pt x="11006" y="11447"/>
                  </a:cubicBezTo>
                  <a:cubicBezTo>
                    <a:pt x="11030" y="11429"/>
                    <a:pt x="11048" y="11411"/>
                    <a:pt x="11072" y="11405"/>
                  </a:cubicBezTo>
                  <a:close/>
                  <a:moveTo>
                    <a:pt x="10320" y="12359"/>
                  </a:moveTo>
                  <a:cubicBezTo>
                    <a:pt x="10410" y="12455"/>
                    <a:pt x="10290" y="12490"/>
                    <a:pt x="10332" y="12550"/>
                  </a:cubicBezTo>
                  <a:cubicBezTo>
                    <a:pt x="10308" y="12544"/>
                    <a:pt x="10290" y="12538"/>
                    <a:pt x="10267" y="12532"/>
                  </a:cubicBezTo>
                  <a:cubicBezTo>
                    <a:pt x="10285" y="12484"/>
                    <a:pt x="10296" y="12437"/>
                    <a:pt x="10320" y="12359"/>
                  </a:cubicBezTo>
                  <a:close/>
                  <a:moveTo>
                    <a:pt x="10159" y="12651"/>
                  </a:moveTo>
                  <a:cubicBezTo>
                    <a:pt x="10171" y="12657"/>
                    <a:pt x="10189" y="12663"/>
                    <a:pt x="10201" y="12675"/>
                  </a:cubicBezTo>
                  <a:cubicBezTo>
                    <a:pt x="10189" y="12723"/>
                    <a:pt x="10183" y="12771"/>
                    <a:pt x="10165" y="12842"/>
                  </a:cubicBezTo>
                  <a:cubicBezTo>
                    <a:pt x="10141" y="12783"/>
                    <a:pt x="10124" y="12753"/>
                    <a:pt x="10124" y="12723"/>
                  </a:cubicBezTo>
                  <a:cubicBezTo>
                    <a:pt x="10124" y="12699"/>
                    <a:pt x="10147" y="12675"/>
                    <a:pt x="10159" y="12651"/>
                  </a:cubicBezTo>
                  <a:close/>
                  <a:moveTo>
                    <a:pt x="9778" y="11870"/>
                  </a:moveTo>
                  <a:cubicBezTo>
                    <a:pt x="9796" y="11876"/>
                    <a:pt x="9820" y="11888"/>
                    <a:pt x="9837" y="11894"/>
                  </a:cubicBezTo>
                  <a:cubicBezTo>
                    <a:pt x="9831" y="11936"/>
                    <a:pt x="9825" y="11978"/>
                    <a:pt x="9820" y="12019"/>
                  </a:cubicBezTo>
                  <a:cubicBezTo>
                    <a:pt x="9760" y="11996"/>
                    <a:pt x="9659" y="12103"/>
                    <a:pt x="9629" y="11948"/>
                  </a:cubicBezTo>
                  <a:cubicBezTo>
                    <a:pt x="9706" y="11984"/>
                    <a:pt x="9784" y="12019"/>
                    <a:pt x="9778" y="11870"/>
                  </a:cubicBezTo>
                  <a:close/>
                  <a:moveTo>
                    <a:pt x="9211" y="12014"/>
                  </a:moveTo>
                  <a:cubicBezTo>
                    <a:pt x="9277" y="12091"/>
                    <a:pt x="9271" y="12145"/>
                    <a:pt x="9199" y="12174"/>
                  </a:cubicBezTo>
                  <a:cubicBezTo>
                    <a:pt x="9188" y="12180"/>
                    <a:pt x="9140" y="12145"/>
                    <a:pt x="9140" y="12139"/>
                  </a:cubicBezTo>
                  <a:cubicBezTo>
                    <a:pt x="9158" y="12097"/>
                    <a:pt x="9182" y="12061"/>
                    <a:pt x="9211" y="12014"/>
                  </a:cubicBezTo>
                  <a:close/>
                  <a:moveTo>
                    <a:pt x="7959" y="12341"/>
                  </a:moveTo>
                  <a:cubicBezTo>
                    <a:pt x="7888" y="12425"/>
                    <a:pt x="7906" y="12550"/>
                    <a:pt x="7781" y="12568"/>
                  </a:cubicBezTo>
                  <a:cubicBezTo>
                    <a:pt x="7840" y="12502"/>
                    <a:pt x="7709" y="12294"/>
                    <a:pt x="7959" y="12341"/>
                  </a:cubicBezTo>
                  <a:close/>
                  <a:moveTo>
                    <a:pt x="7518" y="12294"/>
                  </a:moveTo>
                  <a:cubicBezTo>
                    <a:pt x="7494" y="12401"/>
                    <a:pt x="7482" y="12467"/>
                    <a:pt x="7471" y="12538"/>
                  </a:cubicBezTo>
                  <a:cubicBezTo>
                    <a:pt x="7429" y="12455"/>
                    <a:pt x="7381" y="12377"/>
                    <a:pt x="7518" y="12294"/>
                  </a:cubicBezTo>
                  <a:close/>
                  <a:moveTo>
                    <a:pt x="7387" y="12997"/>
                  </a:moveTo>
                  <a:cubicBezTo>
                    <a:pt x="7387" y="13009"/>
                    <a:pt x="7381" y="13021"/>
                    <a:pt x="7381" y="13033"/>
                  </a:cubicBezTo>
                  <a:cubicBezTo>
                    <a:pt x="7351" y="13027"/>
                    <a:pt x="7321" y="13021"/>
                    <a:pt x="7292" y="13009"/>
                  </a:cubicBezTo>
                  <a:lnTo>
                    <a:pt x="7298" y="12973"/>
                  </a:lnTo>
                  <a:cubicBezTo>
                    <a:pt x="7327" y="12985"/>
                    <a:pt x="7357" y="12991"/>
                    <a:pt x="7387" y="12997"/>
                  </a:cubicBezTo>
                  <a:close/>
                  <a:moveTo>
                    <a:pt x="7149" y="12371"/>
                  </a:moveTo>
                  <a:cubicBezTo>
                    <a:pt x="7196" y="12395"/>
                    <a:pt x="7286" y="12318"/>
                    <a:pt x="7292" y="12419"/>
                  </a:cubicBezTo>
                  <a:cubicBezTo>
                    <a:pt x="7298" y="12514"/>
                    <a:pt x="7208" y="12490"/>
                    <a:pt x="7119" y="12508"/>
                  </a:cubicBezTo>
                  <a:cubicBezTo>
                    <a:pt x="7131" y="12443"/>
                    <a:pt x="7137" y="12413"/>
                    <a:pt x="7149" y="12371"/>
                  </a:cubicBezTo>
                  <a:close/>
                  <a:moveTo>
                    <a:pt x="6880" y="12502"/>
                  </a:moveTo>
                  <a:cubicBezTo>
                    <a:pt x="6809" y="12622"/>
                    <a:pt x="6731" y="12526"/>
                    <a:pt x="6660" y="12520"/>
                  </a:cubicBezTo>
                  <a:cubicBezTo>
                    <a:pt x="6731" y="12526"/>
                    <a:pt x="6797" y="12437"/>
                    <a:pt x="6880" y="12502"/>
                  </a:cubicBezTo>
                  <a:close/>
                  <a:moveTo>
                    <a:pt x="6451" y="12526"/>
                  </a:moveTo>
                  <a:cubicBezTo>
                    <a:pt x="6499" y="12592"/>
                    <a:pt x="6523" y="12622"/>
                    <a:pt x="6552" y="12669"/>
                  </a:cubicBezTo>
                  <a:cubicBezTo>
                    <a:pt x="6511" y="12675"/>
                    <a:pt x="6481" y="12681"/>
                    <a:pt x="6451" y="12681"/>
                  </a:cubicBezTo>
                  <a:close/>
                  <a:moveTo>
                    <a:pt x="5032" y="13587"/>
                  </a:moveTo>
                  <a:cubicBezTo>
                    <a:pt x="5086" y="13677"/>
                    <a:pt x="5199" y="13677"/>
                    <a:pt x="5199" y="13808"/>
                  </a:cubicBezTo>
                  <a:cubicBezTo>
                    <a:pt x="5110" y="13778"/>
                    <a:pt x="5038" y="13754"/>
                    <a:pt x="4961" y="13725"/>
                  </a:cubicBezTo>
                  <a:cubicBezTo>
                    <a:pt x="4978" y="13689"/>
                    <a:pt x="4996" y="13647"/>
                    <a:pt x="5032" y="13587"/>
                  </a:cubicBezTo>
                  <a:close/>
                  <a:moveTo>
                    <a:pt x="4823" y="12991"/>
                  </a:moveTo>
                  <a:cubicBezTo>
                    <a:pt x="4782" y="13146"/>
                    <a:pt x="4710" y="13116"/>
                    <a:pt x="4645" y="13087"/>
                  </a:cubicBezTo>
                  <a:cubicBezTo>
                    <a:pt x="4639" y="13063"/>
                    <a:pt x="4639" y="13045"/>
                    <a:pt x="4633" y="13027"/>
                  </a:cubicBezTo>
                  <a:cubicBezTo>
                    <a:pt x="4686" y="13015"/>
                    <a:pt x="4746" y="13003"/>
                    <a:pt x="4823" y="12991"/>
                  </a:cubicBezTo>
                  <a:close/>
                  <a:moveTo>
                    <a:pt x="3822" y="13486"/>
                  </a:moveTo>
                  <a:cubicBezTo>
                    <a:pt x="3929" y="13576"/>
                    <a:pt x="3858" y="13623"/>
                    <a:pt x="3834" y="13677"/>
                  </a:cubicBezTo>
                  <a:cubicBezTo>
                    <a:pt x="3816" y="13677"/>
                    <a:pt x="3798" y="13671"/>
                    <a:pt x="3780" y="13671"/>
                  </a:cubicBezTo>
                  <a:cubicBezTo>
                    <a:pt x="3792" y="13611"/>
                    <a:pt x="3804" y="13558"/>
                    <a:pt x="3822" y="13486"/>
                  </a:cubicBezTo>
                  <a:close/>
                  <a:moveTo>
                    <a:pt x="3720" y="14589"/>
                  </a:moveTo>
                  <a:cubicBezTo>
                    <a:pt x="3750" y="14607"/>
                    <a:pt x="3780" y="14625"/>
                    <a:pt x="3804" y="14643"/>
                  </a:cubicBezTo>
                  <a:cubicBezTo>
                    <a:pt x="3804" y="14643"/>
                    <a:pt x="3792" y="14673"/>
                    <a:pt x="3792" y="14673"/>
                  </a:cubicBezTo>
                  <a:cubicBezTo>
                    <a:pt x="3756" y="14661"/>
                    <a:pt x="3726" y="14655"/>
                    <a:pt x="3697" y="14643"/>
                  </a:cubicBezTo>
                  <a:cubicBezTo>
                    <a:pt x="3703" y="14625"/>
                    <a:pt x="3709" y="14607"/>
                    <a:pt x="3720" y="14589"/>
                  </a:cubicBezTo>
                  <a:close/>
                  <a:moveTo>
                    <a:pt x="3178" y="13963"/>
                  </a:moveTo>
                  <a:cubicBezTo>
                    <a:pt x="3220" y="13868"/>
                    <a:pt x="3267" y="13897"/>
                    <a:pt x="3333" y="13963"/>
                  </a:cubicBezTo>
                  <a:cubicBezTo>
                    <a:pt x="3279" y="13993"/>
                    <a:pt x="3232" y="14011"/>
                    <a:pt x="3178" y="14041"/>
                  </a:cubicBezTo>
                  <a:cubicBezTo>
                    <a:pt x="3178" y="13993"/>
                    <a:pt x="3172" y="13975"/>
                    <a:pt x="3178" y="13963"/>
                  </a:cubicBezTo>
                  <a:close/>
                  <a:moveTo>
                    <a:pt x="3303" y="14118"/>
                  </a:moveTo>
                  <a:cubicBezTo>
                    <a:pt x="3303" y="14136"/>
                    <a:pt x="3273" y="14154"/>
                    <a:pt x="3255" y="14160"/>
                  </a:cubicBezTo>
                  <a:cubicBezTo>
                    <a:pt x="3244" y="14166"/>
                    <a:pt x="3214" y="14142"/>
                    <a:pt x="3220" y="14130"/>
                  </a:cubicBezTo>
                  <a:cubicBezTo>
                    <a:pt x="3220" y="14106"/>
                    <a:pt x="3238" y="14088"/>
                    <a:pt x="3255" y="14047"/>
                  </a:cubicBezTo>
                  <a:cubicBezTo>
                    <a:pt x="3279" y="14082"/>
                    <a:pt x="3303" y="14100"/>
                    <a:pt x="3303" y="14118"/>
                  </a:cubicBezTo>
                  <a:close/>
                  <a:moveTo>
                    <a:pt x="3094" y="14237"/>
                  </a:moveTo>
                  <a:cubicBezTo>
                    <a:pt x="2939" y="14255"/>
                    <a:pt x="3023" y="14392"/>
                    <a:pt x="2987" y="14464"/>
                  </a:cubicBezTo>
                  <a:cubicBezTo>
                    <a:pt x="2975" y="14464"/>
                    <a:pt x="2957" y="14464"/>
                    <a:pt x="2945" y="14464"/>
                  </a:cubicBezTo>
                  <a:cubicBezTo>
                    <a:pt x="2933" y="14380"/>
                    <a:pt x="2922" y="14297"/>
                    <a:pt x="2904" y="14184"/>
                  </a:cubicBezTo>
                  <a:cubicBezTo>
                    <a:pt x="2993" y="14213"/>
                    <a:pt x="3035" y="14225"/>
                    <a:pt x="3094" y="14237"/>
                  </a:cubicBezTo>
                  <a:close/>
                  <a:moveTo>
                    <a:pt x="2922" y="14482"/>
                  </a:moveTo>
                  <a:cubicBezTo>
                    <a:pt x="2862" y="14523"/>
                    <a:pt x="2826" y="14553"/>
                    <a:pt x="2767" y="14595"/>
                  </a:cubicBezTo>
                  <a:cubicBezTo>
                    <a:pt x="2761" y="14535"/>
                    <a:pt x="2755" y="14494"/>
                    <a:pt x="2749" y="14434"/>
                  </a:cubicBezTo>
                  <a:cubicBezTo>
                    <a:pt x="2814" y="14452"/>
                    <a:pt x="2856" y="14464"/>
                    <a:pt x="2922" y="14488"/>
                  </a:cubicBezTo>
                  <a:close/>
                  <a:moveTo>
                    <a:pt x="2594" y="14673"/>
                  </a:moveTo>
                  <a:cubicBezTo>
                    <a:pt x="2677" y="14649"/>
                    <a:pt x="2677" y="14792"/>
                    <a:pt x="2784" y="14762"/>
                  </a:cubicBezTo>
                  <a:cubicBezTo>
                    <a:pt x="2773" y="14780"/>
                    <a:pt x="2767" y="14798"/>
                    <a:pt x="2755" y="14822"/>
                  </a:cubicBezTo>
                  <a:cubicBezTo>
                    <a:pt x="2689" y="14816"/>
                    <a:pt x="2618" y="14810"/>
                    <a:pt x="2546" y="14804"/>
                  </a:cubicBezTo>
                  <a:cubicBezTo>
                    <a:pt x="2457" y="14828"/>
                    <a:pt x="2570" y="15012"/>
                    <a:pt x="2397" y="14994"/>
                  </a:cubicBezTo>
                  <a:cubicBezTo>
                    <a:pt x="2391" y="14929"/>
                    <a:pt x="2391" y="14869"/>
                    <a:pt x="2385" y="14786"/>
                  </a:cubicBezTo>
                  <a:cubicBezTo>
                    <a:pt x="2451" y="14750"/>
                    <a:pt x="2516" y="14696"/>
                    <a:pt x="2594" y="14673"/>
                  </a:cubicBezTo>
                  <a:close/>
                  <a:moveTo>
                    <a:pt x="2236" y="14804"/>
                  </a:moveTo>
                  <a:cubicBezTo>
                    <a:pt x="2260" y="14953"/>
                    <a:pt x="2319" y="15060"/>
                    <a:pt x="2230" y="15191"/>
                  </a:cubicBezTo>
                  <a:cubicBezTo>
                    <a:pt x="2313" y="15203"/>
                    <a:pt x="2373" y="15209"/>
                    <a:pt x="2439" y="15215"/>
                  </a:cubicBezTo>
                  <a:cubicBezTo>
                    <a:pt x="2421" y="15293"/>
                    <a:pt x="2391" y="15328"/>
                    <a:pt x="2325" y="15287"/>
                  </a:cubicBezTo>
                  <a:cubicBezTo>
                    <a:pt x="2278" y="15257"/>
                    <a:pt x="2224" y="15221"/>
                    <a:pt x="2182" y="15185"/>
                  </a:cubicBezTo>
                  <a:cubicBezTo>
                    <a:pt x="2135" y="15149"/>
                    <a:pt x="2099" y="15108"/>
                    <a:pt x="2039" y="15060"/>
                  </a:cubicBezTo>
                  <a:cubicBezTo>
                    <a:pt x="2105" y="14977"/>
                    <a:pt x="2158" y="14905"/>
                    <a:pt x="2236" y="14798"/>
                  </a:cubicBezTo>
                  <a:close/>
                  <a:moveTo>
                    <a:pt x="2254" y="16515"/>
                  </a:moveTo>
                  <a:cubicBezTo>
                    <a:pt x="2218" y="16533"/>
                    <a:pt x="2188" y="16568"/>
                    <a:pt x="2152" y="16580"/>
                  </a:cubicBezTo>
                  <a:cubicBezTo>
                    <a:pt x="2111" y="16592"/>
                    <a:pt x="2069" y="16586"/>
                    <a:pt x="2027" y="16586"/>
                  </a:cubicBezTo>
                  <a:cubicBezTo>
                    <a:pt x="2039" y="16551"/>
                    <a:pt x="2051" y="16491"/>
                    <a:pt x="2075" y="16479"/>
                  </a:cubicBezTo>
                  <a:cubicBezTo>
                    <a:pt x="2158" y="16443"/>
                    <a:pt x="2248" y="16419"/>
                    <a:pt x="2337" y="16390"/>
                  </a:cubicBezTo>
                  <a:cubicBezTo>
                    <a:pt x="2361" y="16467"/>
                    <a:pt x="2290" y="16479"/>
                    <a:pt x="2254" y="16515"/>
                  </a:cubicBezTo>
                  <a:close/>
                  <a:moveTo>
                    <a:pt x="1044" y="16902"/>
                  </a:moveTo>
                  <a:cubicBezTo>
                    <a:pt x="1085" y="16855"/>
                    <a:pt x="1133" y="16867"/>
                    <a:pt x="1187" y="16944"/>
                  </a:cubicBezTo>
                  <a:cubicBezTo>
                    <a:pt x="1139" y="16926"/>
                    <a:pt x="1097" y="16914"/>
                    <a:pt x="1044" y="16902"/>
                  </a:cubicBezTo>
                  <a:close/>
                  <a:moveTo>
                    <a:pt x="1067" y="16723"/>
                  </a:moveTo>
                  <a:cubicBezTo>
                    <a:pt x="1044" y="16694"/>
                    <a:pt x="1067" y="16574"/>
                    <a:pt x="1097" y="16562"/>
                  </a:cubicBezTo>
                  <a:cubicBezTo>
                    <a:pt x="1181" y="16521"/>
                    <a:pt x="1181" y="16461"/>
                    <a:pt x="1211" y="16390"/>
                  </a:cubicBezTo>
                  <a:cubicBezTo>
                    <a:pt x="1234" y="16324"/>
                    <a:pt x="1306" y="16276"/>
                    <a:pt x="1354" y="16217"/>
                  </a:cubicBezTo>
                  <a:cubicBezTo>
                    <a:pt x="1383" y="16175"/>
                    <a:pt x="1413" y="16133"/>
                    <a:pt x="1437" y="16086"/>
                  </a:cubicBezTo>
                  <a:cubicBezTo>
                    <a:pt x="1485" y="15984"/>
                    <a:pt x="1521" y="15883"/>
                    <a:pt x="1568" y="15781"/>
                  </a:cubicBezTo>
                  <a:cubicBezTo>
                    <a:pt x="1574" y="15770"/>
                    <a:pt x="1586" y="15746"/>
                    <a:pt x="1604" y="15746"/>
                  </a:cubicBezTo>
                  <a:cubicBezTo>
                    <a:pt x="1795" y="15704"/>
                    <a:pt x="1795" y="15561"/>
                    <a:pt x="1789" y="15400"/>
                  </a:cubicBezTo>
                  <a:cubicBezTo>
                    <a:pt x="1872" y="15412"/>
                    <a:pt x="1944" y="15418"/>
                    <a:pt x="2027" y="15430"/>
                  </a:cubicBezTo>
                  <a:lnTo>
                    <a:pt x="2021" y="15424"/>
                  </a:lnTo>
                  <a:cubicBezTo>
                    <a:pt x="2021" y="15424"/>
                    <a:pt x="2021" y="15424"/>
                    <a:pt x="2027" y="15424"/>
                  </a:cubicBezTo>
                  <a:cubicBezTo>
                    <a:pt x="2009" y="15364"/>
                    <a:pt x="1992" y="15304"/>
                    <a:pt x="1974" y="15239"/>
                  </a:cubicBezTo>
                  <a:cubicBezTo>
                    <a:pt x="2033" y="15191"/>
                    <a:pt x="2087" y="15203"/>
                    <a:pt x="2123" y="15257"/>
                  </a:cubicBezTo>
                  <a:cubicBezTo>
                    <a:pt x="2164" y="15322"/>
                    <a:pt x="2105" y="15352"/>
                    <a:pt x="2063" y="15382"/>
                  </a:cubicBezTo>
                  <a:cubicBezTo>
                    <a:pt x="2051" y="15394"/>
                    <a:pt x="2039" y="15412"/>
                    <a:pt x="2027" y="15424"/>
                  </a:cubicBezTo>
                  <a:lnTo>
                    <a:pt x="2027" y="15430"/>
                  </a:lnTo>
                  <a:lnTo>
                    <a:pt x="2027" y="15430"/>
                  </a:lnTo>
                  <a:cubicBezTo>
                    <a:pt x="2033" y="15460"/>
                    <a:pt x="2045" y="15489"/>
                    <a:pt x="2063" y="15543"/>
                  </a:cubicBezTo>
                  <a:cubicBezTo>
                    <a:pt x="1986" y="15525"/>
                    <a:pt x="1926" y="15513"/>
                    <a:pt x="1854" y="15495"/>
                  </a:cubicBezTo>
                  <a:cubicBezTo>
                    <a:pt x="1884" y="15638"/>
                    <a:pt x="1872" y="15758"/>
                    <a:pt x="1741" y="15865"/>
                  </a:cubicBezTo>
                  <a:cubicBezTo>
                    <a:pt x="1681" y="15919"/>
                    <a:pt x="1676" y="16038"/>
                    <a:pt x="1646" y="16133"/>
                  </a:cubicBezTo>
                  <a:cubicBezTo>
                    <a:pt x="1640" y="16163"/>
                    <a:pt x="1640" y="16199"/>
                    <a:pt x="1640" y="16252"/>
                  </a:cubicBezTo>
                  <a:cubicBezTo>
                    <a:pt x="1586" y="16223"/>
                    <a:pt x="1544" y="16193"/>
                    <a:pt x="1503" y="16163"/>
                  </a:cubicBezTo>
                  <a:cubicBezTo>
                    <a:pt x="1503" y="16187"/>
                    <a:pt x="1491" y="16211"/>
                    <a:pt x="1503" y="16217"/>
                  </a:cubicBezTo>
                  <a:cubicBezTo>
                    <a:pt x="1574" y="16312"/>
                    <a:pt x="1526" y="16372"/>
                    <a:pt x="1431" y="16419"/>
                  </a:cubicBezTo>
                  <a:cubicBezTo>
                    <a:pt x="1437" y="16390"/>
                    <a:pt x="1449" y="16360"/>
                    <a:pt x="1455" y="16324"/>
                  </a:cubicBezTo>
                  <a:cubicBezTo>
                    <a:pt x="1443" y="16324"/>
                    <a:pt x="1425" y="16318"/>
                    <a:pt x="1419" y="16318"/>
                  </a:cubicBezTo>
                  <a:cubicBezTo>
                    <a:pt x="1360" y="16396"/>
                    <a:pt x="1258" y="16455"/>
                    <a:pt x="1354" y="16556"/>
                  </a:cubicBezTo>
                  <a:cubicBezTo>
                    <a:pt x="1312" y="16610"/>
                    <a:pt x="1276" y="16658"/>
                    <a:pt x="1234" y="16694"/>
                  </a:cubicBezTo>
                  <a:cubicBezTo>
                    <a:pt x="1187" y="16741"/>
                    <a:pt x="1121" y="16807"/>
                    <a:pt x="1067" y="16729"/>
                  </a:cubicBezTo>
                  <a:close/>
                  <a:moveTo>
                    <a:pt x="1604" y="21881"/>
                  </a:moveTo>
                  <a:lnTo>
                    <a:pt x="1825" y="21881"/>
                  </a:lnTo>
                  <a:cubicBezTo>
                    <a:pt x="1753" y="21976"/>
                    <a:pt x="1693" y="21952"/>
                    <a:pt x="1604" y="21881"/>
                  </a:cubicBezTo>
                  <a:close/>
                  <a:moveTo>
                    <a:pt x="1938" y="22083"/>
                  </a:moveTo>
                  <a:cubicBezTo>
                    <a:pt x="1938" y="22041"/>
                    <a:pt x="1938" y="21994"/>
                    <a:pt x="1938" y="21994"/>
                  </a:cubicBezTo>
                  <a:cubicBezTo>
                    <a:pt x="1974" y="21988"/>
                    <a:pt x="2003" y="21994"/>
                    <a:pt x="2081" y="21994"/>
                  </a:cubicBezTo>
                  <a:cubicBezTo>
                    <a:pt x="2015" y="22036"/>
                    <a:pt x="1986" y="22053"/>
                    <a:pt x="1938" y="22083"/>
                  </a:cubicBezTo>
                  <a:close/>
                  <a:moveTo>
                    <a:pt x="7554" y="20795"/>
                  </a:moveTo>
                  <a:cubicBezTo>
                    <a:pt x="7560" y="20748"/>
                    <a:pt x="7566" y="20676"/>
                    <a:pt x="7578" y="20599"/>
                  </a:cubicBezTo>
                  <a:cubicBezTo>
                    <a:pt x="7667" y="20664"/>
                    <a:pt x="7745" y="20718"/>
                    <a:pt x="7834" y="20784"/>
                  </a:cubicBezTo>
                  <a:cubicBezTo>
                    <a:pt x="7739" y="20789"/>
                    <a:pt x="7655" y="20795"/>
                    <a:pt x="7554" y="20795"/>
                  </a:cubicBezTo>
                  <a:close/>
                  <a:moveTo>
                    <a:pt x="7876" y="21654"/>
                  </a:moveTo>
                  <a:cubicBezTo>
                    <a:pt x="7864" y="21654"/>
                    <a:pt x="7852" y="21654"/>
                    <a:pt x="7840" y="21660"/>
                  </a:cubicBezTo>
                  <a:cubicBezTo>
                    <a:pt x="7840" y="21618"/>
                    <a:pt x="7834" y="21582"/>
                    <a:pt x="7828" y="21547"/>
                  </a:cubicBezTo>
                  <a:lnTo>
                    <a:pt x="7876" y="21547"/>
                  </a:lnTo>
                  <a:close/>
                  <a:moveTo>
                    <a:pt x="8448" y="21505"/>
                  </a:moveTo>
                  <a:cubicBezTo>
                    <a:pt x="8424" y="21421"/>
                    <a:pt x="8412" y="21362"/>
                    <a:pt x="8395" y="21302"/>
                  </a:cubicBezTo>
                  <a:cubicBezTo>
                    <a:pt x="8490" y="21350"/>
                    <a:pt x="8538" y="21404"/>
                    <a:pt x="8448" y="21505"/>
                  </a:cubicBezTo>
                  <a:close/>
                  <a:moveTo>
                    <a:pt x="8985" y="22214"/>
                  </a:moveTo>
                  <a:cubicBezTo>
                    <a:pt x="8979" y="22137"/>
                    <a:pt x="8967" y="22059"/>
                    <a:pt x="8955" y="21952"/>
                  </a:cubicBezTo>
                  <a:cubicBezTo>
                    <a:pt x="9021" y="21970"/>
                    <a:pt x="9080" y="21976"/>
                    <a:pt x="9098" y="22006"/>
                  </a:cubicBezTo>
                  <a:cubicBezTo>
                    <a:pt x="9170" y="22107"/>
                    <a:pt x="9056" y="22149"/>
                    <a:pt x="8985" y="22214"/>
                  </a:cubicBezTo>
                  <a:close/>
                  <a:moveTo>
                    <a:pt x="9539" y="22274"/>
                  </a:moveTo>
                  <a:cubicBezTo>
                    <a:pt x="9551" y="22262"/>
                    <a:pt x="9569" y="22250"/>
                    <a:pt x="9581" y="22238"/>
                  </a:cubicBezTo>
                  <a:cubicBezTo>
                    <a:pt x="9605" y="22268"/>
                    <a:pt x="9635" y="22304"/>
                    <a:pt x="9664" y="22340"/>
                  </a:cubicBezTo>
                  <a:cubicBezTo>
                    <a:pt x="9569" y="22369"/>
                    <a:pt x="9539" y="22340"/>
                    <a:pt x="9539" y="22274"/>
                  </a:cubicBezTo>
                  <a:close/>
                  <a:moveTo>
                    <a:pt x="10785" y="23186"/>
                  </a:moveTo>
                  <a:cubicBezTo>
                    <a:pt x="10779" y="23162"/>
                    <a:pt x="10773" y="23144"/>
                    <a:pt x="10761" y="23127"/>
                  </a:cubicBezTo>
                  <a:cubicBezTo>
                    <a:pt x="10797" y="23109"/>
                    <a:pt x="10833" y="23097"/>
                    <a:pt x="10869" y="23079"/>
                  </a:cubicBezTo>
                  <a:lnTo>
                    <a:pt x="10887" y="23121"/>
                  </a:lnTo>
                  <a:cubicBezTo>
                    <a:pt x="10857" y="23138"/>
                    <a:pt x="10821" y="23162"/>
                    <a:pt x="10785" y="23186"/>
                  </a:cubicBezTo>
                  <a:close/>
                  <a:moveTo>
                    <a:pt x="10696" y="22900"/>
                  </a:moveTo>
                  <a:cubicBezTo>
                    <a:pt x="10827" y="22828"/>
                    <a:pt x="10881" y="22852"/>
                    <a:pt x="10911" y="23001"/>
                  </a:cubicBezTo>
                  <a:close/>
                  <a:moveTo>
                    <a:pt x="11757" y="23228"/>
                  </a:moveTo>
                  <a:cubicBezTo>
                    <a:pt x="11739" y="23210"/>
                    <a:pt x="11721" y="23198"/>
                    <a:pt x="11709" y="23180"/>
                  </a:cubicBezTo>
                  <a:cubicBezTo>
                    <a:pt x="11739" y="23150"/>
                    <a:pt x="11775" y="23115"/>
                    <a:pt x="11811" y="23085"/>
                  </a:cubicBezTo>
                  <a:cubicBezTo>
                    <a:pt x="11823" y="23097"/>
                    <a:pt x="11835" y="23109"/>
                    <a:pt x="11847" y="23127"/>
                  </a:cubicBezTo>
                  <a:cubicBezTo>
                    <a:pt x="11817" y="23156"/>
                    <a:pt x="11787" y="23192"/>
                    <a:pt x="11757" y="23228"/>
                  </a:cubicBezTo>
                  <a:close/>
                  <a:moveTo>
                    <a:pt x="12097" y="22936"/>
                  </a:moveTo>
                  <a:cubicBezTo>
                    <a:pt x="12031" y="22906"/>
                    <a:pt x="11966" y="22876"/>
                    <a:pt x="11900" y="22852"/>
                  </a:cubicBezTo>
                  <a:cubicBezTo>
                    <a:pt x="11906" y="22834"/>
                    <a:pt x="11912" y="22822"/>
                    <a:pt x="11918" y="22805"/>
                  </a:cubicBezTo>
                  <a:cubicBezTo>
                    <a:pt x="11984" y="22834"/>
                    <a:pt x="12049" y="22870"/>
                    <a:pt x="12115" y="22900"/>
                  </a:cubicBezTo>
                  <a:cubicBezTo>
                    <a:pt x="12109" y="22912"/>
                    <a:pt x="12103" y="22924"/>
                    <a:pt x="12097" y="22936"/>
                  </a:cubicBezTo>
                  <a:close/>
                  <a:moveTo>
                    <a:pt x="12407" y="23013"/>
                  </a:moveTo>
                  <a:cubicBezTo>
                    <a:pt x="12383" y="23007"/>
                    <a:pt x="12341" y="22972"/>
                    <a:pt x="12341" y="22960"/>
                  </a:cubicBezTo>
                  <a:cubicBezTo>
                    <a:pt x="12347" y="22924"/>
                    <a:pt x="12377" y="22900"/>
                    <a:pt x="12401" y="22864"/>
                  </a:cubicBezTo>
                  <a:cubicBezTo>
                    <a:pt x="12455" y="22954"/>
                    <a:pt x="12467" y="22966"/>
                    <a:pt x="12562" y="23013"/>
                  </a:cubicBezTo>
                  <a:cubicBezTo>
                    <a:pt x="12508" y="23013"/>
                    <a:pt x="12455" y="23019"/>
                    <a:pt x="12407" y="23013"/>
                  </a:cubicBezTo>
                  <a:close/>
                  <a:moveTo>
                    <a:pt x="12955" y="23097"/>
                  </a:moveTo>
                  <a:cubicBezTo>
                    <a:pt x="12902" y="23115"/>
                    <a:pt x="12848" y="23091"/>
                    <a:pt x="12848" y="23013"/>
                  </a:cubicBezTo>
                  <a:cubicBezTo>
                    <a:pt x="12896" y="23007"/>
                    <a:pt x="12938" y="23001"/>
                    <a:pt x="13009" y="22989"/>
                  </a:cubicBezTo>
                  <a:cubicBezTo>
                    <a:pt x="12985" y="23037"/>
                    <a:pt x="12973" y="23097"/>
                    <a:pt x="12955" y="23103"/>
                  </a:cubicBezTo>
                  <a:close/>
                  <a:moveTo>
                    <a:pt x="13242" y="23133"/>
                  </a:moveTo>
                  <a:cubicBezTo>
                    <a:pt x="13248" y="23091"/>
                    <a:pt x="13254" y="23061"/>
                    <a:pt x="13265" y="23013"/>
                  </a:cubicBezTo>
                  <a:cubicBezTo>
                    <a:pt x="13313" y="23055"/>
                    <a:pt x="13349" y="23079"/>
                    <a:pt x="13415" y="23133"/>
                  </a:cubicBezTo>
                  <a:lnTo>
                    <a:pt x="13242" y="23133"/>
                  </a:lnTo>
                  <a:close/>
                  <a:moveTo>
                    <a:pt x="14219" y="23103"/>
                  </a:moveTo>
                  <a:cubicBezTo>
                    <a:pt x="14142" y="23121"/>
                    <a:pt x="14058" y="23133"/>
                    <a:pt x="13939" y="23150"/>
                  </a:cubicBezTo>
                  <a:cubicBezTo>
                    <a:pt x="13957" y="23061"/>
                    <a:pt x="13963" y="23025"/>
                    <a:pt x="13981" y="22954"/>
                  </a:cubicBezTo>
                  <a:cubicBezTo>
                    <a:pt x="14017" y="23007"/>
                    <a:pt x="14029" y="23031"/>
                    <a:pt x="14052" y="23067"/>
                  </a:cubicBezTo>
                  <a:cubicBezTo>
                    <a:pt x="14106" y="23055"/>
                    <a:pt x="14160" y="23043"/>
                    <a:pt x="14231" y="23025"/>
                  </a:cubicBezTo>
                  <a:cubicBezTo>
                    <a:pt x="14225" y="23055"/>
                    <a:pt x="14225" y="23097"/>
                    <a:pt x="14219" y="23103"/>
                  </a:cubicBezTo>
                  <a:close/>
                  <a:moveTo>
                    <a:pt x="17045" y="21886"/>
                  </a:moveTo>
                  <a:lnTo>
                    <a:pt x="17039" y="21886"/>
                  </a:lnTo>
                  <a:cubicBezTo>
                    <a:pt x="16968" y="21916"/>
                    <a:pt x="16896" y="21940"/>
                    <a:pt x="16795" y="21904"/>
                  </a:cubicBezTo>
                  <a:cubicBezTo>
                    <a:pt x="16890" y="21839"/>
                    <a:pt x="16968" y="21869"/>
                    <a:pt x="17039" y="21886"/>
                  </a:cubicBezTo>
                  <a:lnTo>
                    <a:pt x="17045" y="21886"/>
                  </a:lnTo>
                  <a:cubicBezTo>
                    <a:pt x="17057" y="21839"/>
                    <a:pt x="17069" y="21791"/>
                    <a:pt x="17099" y="21702"/>
                  </a:cubicBezTo>
                  <a:cubicBezTo>
                    <a:pt x="17135" y="21767"/>
                    <a:pt x="17153" y="21791"/>
                    <a:pt x="17171" y="21821"/>
                  </a:cubicBezTo>
                  <a:cubicBezTo>
                    <a:pt x="17123" y="21845"/>
                    <a:pt x="17081" y="21869"/>
                    <a:pt x="17045" y="21886"/>
                  </a:cubicBezTo>
                  <a:close/>
                  <a:moveTo>
                    <a:pt x="17296" y="22405"/>
                  </a:moveTo>
                  <a:cubicBezTo>
                    <a:pt x="17349" y="22328"/>
                    <a:pt x="17403" y="22310"/>
                    <a:pt x="17463" y="22351"/>
                  </a:cubicBezTo>
                  <a:cubicBezTo>
                    <a:pt x="17409" y="22369"/>
                    <a:pt x="17361" y="22381"/>
                    <a:pt x="17296" y="22405"/>
                  </a:cubicBezTo>
                  <a:close/>
                  <a:moveTo>
                    <a:pt x="20545" y="18429"/>
                  </a:moveTo>
                  <a:lnTo>
                    <a:pt x="20545" y="18291"/>
                  </a:lnTo>
                  <a:cubicBezTo>
                    <a:pt x="20617" y="18333"/>
                    <a:pt x="20617" y="18381"/>
                    <a:pt x="20545" y="18429"/>
                  </a:cubicBezTo>
                  <a:close/>
                  <a:moveTo>
                    <a:pt x="21117" y="18405"/>
                  </a:moveTo>
                  <a:cubicBezTo>
                    <a:pt x="21129" y="18399"/>
                    <a:pt x="21141" y="18399"/>
                    <a:pt x="21159" y="18399"/>
                  </a:cubicBezTo>
                  <a:cubicBezTo>
                    <a:pt x="21165" y="18446"/>
                    <a:pt x="21177" y="18488"/>
                    <a:pt x="21189" y="18560"/>
                  </a:cubicBezTo>
                  <a:cubicBezTo>
                    <a:pt x="21064" y="18506"/>
                    <a:pt x="21123" y="18452"/>
                    <a:pt x="21117" y="18405"/>
                  </a:cubicBezTo>
                  <a:close/>
                  <a:moveTo>
                    <a:pt x="21672" y="17117"/>
                  </a:moveTo>
                  <a:cubicBezTo>
                    <a:pt x="21666" y="17111"/>
                    <a:pt x="21660" y="17105"/>
                    <a:pt x="21660" y="17099"/>
                  </a:cubicBezTo>
                  <a:cubicBezTo>
                    <a:pt x="21714" y="17045"/>
                    <a:pt x="21767" y="16986"/>
                    <a:pt x="21827" y="16920"/>
                  </a:cubicBezTo>
                  <a:cubicBezTo>
                    <a:pt x="21839" y="16956"/>
                    <a:pt x="21851" y="16980"/>
                    <a:pt x="21869" y="17016"/>
                  </a:cubicBezTo>
                  <a:cubicBezTo>
                    <a:pt x="21803" y="17051"/>
                    <a:pt x="21737" y="17081"/>
                    <a:pt x="21672" y="17117"/>
                  </a:cubicBezTo>
                  <a:close/>
                  <a:moveTo>
                    <a:pt x="22059" y="16747"/>
                  </a:moveTo>
                  <a:cubicBezTo>
                    <a:pt x="22095" y="16610"/>
                    <a:pt x="21988" y="16473"/>
                    <a:pt x="22155" y="16372"/>
                  </a:cubicBezTo>
                  <a:cubicBezTo>
                    <a:pt x="22256" y="16509"/>
                    <a:pt x="22238" y="16586"/>
                    <a:pt x="22059" y="16747"/>
                  </a:cubicBezTo>
                  <a:close/>
                  <a:moveTo>
                    <a:pt x="22322" y="16443"/>
                  </a:moveTo>
                  <a:cubicBezTo>
                    <a:pt x="22310" y="16425"/>
                    <a:pt x="22286" y="16413"/>
                    <a:pt x="22292" y="16401"/>
                  </a:cubicBezTo>
                  <a:cubicBezTo>
                    <a:pt x="22292" y="16378"/>
                    <a:pt x="22304" y="16354"/>
                    <a:pt x="22316" y="16330"/>
                  </a:cubicBezTo>
                  <a:cubicBezTo>
                    <a:pt x="22334" y="16348"/>
                    <a:pt x="22351" y="16366"/>
                    <a:pt x="22381" y="16390"/>
                  </a:cubicBezTo>
                  <a:cubicBezTo>
                    <a:pt x="22351" y="16413"/>
                    <a:pt x="22340" y="16425"/>
                    <a:pt x="22322" y="16443"/>
                  </a:cubicBezTo>
                  <a:close/>
                  <a:moveTo>
                    <a:pt x="22697" y="16133"/>
                  </a:moveTo>
                  <a:cubicBezTo>
                    <a:pt x="22661" y="16127"/>
                    <a:pt x="22632" y="16115"/>
                    <a:pt x="22596" y="16109"/>
                  </a:cubicBezTo>
                  <a:cubicBezTo>
                    <a:pt x="22602" y="16091"/>
                    <a:pt x="22602" y="16074"/>
                    <a:pt x="22608" y="16056"/>
                  </a:cubicBezTo>
                  <a:cubicBezTo>
                    <a:pt x="22638" y="16068"/>
                    <a:pt x="22667" y="16074"/>
                    <a:pt x="22697" y="16086"/>
                  </a:cubicBezTo>
                  <a:cubicBezTo>
                    <a:pt x="22703" y="16086"/>
                    <a:pt x="22697" y="16115"/>
                    <a:pt x="22691" y="16133"/>
                  </a:cubicBezTo>
                  <a:close/>
                  <a:moveTo>
                    <a:pt x="24140" y="14380"/>
                  </a:moveTo>
                  <a:cubicBezTo>
                    <a:pt x="24074" y="14327"/>
                    <a:pt x="24068" y="14279"/>
                    <a:pt x="24170" y="14219"/>
                  </a:cubicBezTo>
                  <a:cubicBezTo>
                    <a:pt x="24152" y="14297"/>
                    <a:pt x="24146" y="14339"/>
                    <a:pt x="24140" y="14380"/>
                  </a:cubicBezTo>
                  <a:close/>
                  <a:moveTo>
                    <a:pt x="24480" y="13271"/>
                  </a:moveTo>
                  <a:cubicBezTo>
                    <a:pt x="24480" y="13260"/>
                    <a:pt x="24504" y="13242"/>
                    <a:pt x="24510" y="13248"/>
                  </a:cubicBezTo>
                  <a:cubicBezTo>
                    <a:pt x="24534" y="13266"/>
                    <a:pt x="24563" y="13283"/>
                    <a:pt x="24611" y="13319"/>
                  </a:cubicBezTo>
                  <a:cubicBezTo>
                    <a:pt x="24516" y="13355"/>
                    <a:pt x="24480" y="13337"/>
                    <a:pt x="24480" y="13271"/>
                  </a:cubicBezTo>
                  <a:close/>
                  <a:moveTo>
                    <a:pt x="24790" y="13021"/>
                  </a:moveTo>
                  <a:cubicBezTo>
                    <a:pt x="24748" y="13039"/>
                    <a:pt x="24700" y="13039"/>
                    <a:pt x="24659" y="13051"/>
                  </a:cubicBezTo>
                  <a:cubicBezTo>
                    <a:pt x="24653" y="13033"/>
                    <a:pt x="24647" y="13015"/>
                    <a:pt x="24641" y="12997"/>
                  </a:cubicBezTo>
                  <a:cubicBezTo>
                    <a:pt x="24683" y="12973"/>
                    <a:pt x="24718" y="12950"/>
                    <a:pt x="24778" y="12914"/>
                  </a:cubicBezTo>
                  <a:cubicBezTo>
                    <a:pt x="24784" y="12955"/>
                    <a:pt x="24802" y="13015"/>
                    <a:pt x="24790" y="13021"/>
                  </a:cubicBezTo>
                  <a:close/>
                  <a:moveTo>
                    <a:pt x="24909" y="12681"/>
                  </a:moveTo>
                  <a:cubicBezTo>
                    <a:pt x="24844" y="12586"/>
                    <a:pt x="24933" y="12538"/>
                    <a:pt x="24945" y="12473"/>
                  </a:cubicBezTo>
                  <a:lnTo>
                    <a:pt x="24945" y="12473"/>
                  </a:lnTo>
                  <a:cubicBezTo>
                    <a:pt x="24945" y="12467"/>
                    <a:pt x="24945" y="12467"/>
                    <a:pt x="24945" y="12461"/>
                  </a:cubicBezTo>
                  <a:cubicBezTo>
                    <a:pt x="24903" y="12413"/>
                    <a:pt x="24861" y="12359"/>
                    <a:pt x="24790" y="12443"/>
                  </a:cubicBezTo>
                  <a:cubicBezTo>
                    <a:pt x="24659" y="12592"/>
                    <a:pt x="24659" y="12651"/>
                    <a:pt x="24838" y="12812"/>
                  </a:cubicBezTo>
                  <a:cubicBezTo>
                    <a:pt x="24730" y="12830"/>
                    <a:pt x="24641" y="12830"/>
                    <a:pt x="24545" y="12854"/>
                  </a:cubicBezTo>
                  <a:cubicBezTo>
                    <a:pt x="24516" y="12860"/>
                    <a:pt x="24498" y="12902"/>
                    <a:pt x="24474" y="12926"/>
                  </a:cubicBezTo>
                  <a:cubicBezTo>
                    <a:pt x="24504" y="12944"/>
                    <a:pt x="24534" y="12961"/>
                    <a:pt x="24581" y="12991"/>
                  </a:cubicBezTo>
                  <a:cubicBezTo>
                    <a:pt x="24498" y="13087"/>
                    <a:pt x="24408" y="13188"/>
                    <a:pt x="24301" y="13307"/>
                  </a:cubicBezTo>
                  <a:cubicBezTo>
                    <a:pt x="24313" y="13337"/>
                    <a:pt x="24331" y="13391"/>
                    <a:pt x="24373" y="13480"/>
                  </a:cubicBezTo>
                  <a:cubicBezTo>
                    <a:pt x="24295" y="13444"/>
                    <a:pt x="24265" y="13421"/>
                    <a:pt x="24200" y="13385"/>
                  </a:cubicBezTo>
                  <a:cubicBezTo>
                    <a:pt x="24229" y="13438"/>
                    <a:pt x="24247" y="13468"/>
                    <a:pt x="24265" y="13498"/>
                  </a:cubicBezTo>
                  <a:cubicBezTo>
                    <a:pt x="24140" y="13570"/>
                    <a:pt x="24074" y="13695"/>
                    <a:pt x="24033" y="13808"/>
                  </a:cubicBezTo>
                  <a:cubicBezTo>
                    <a:pt x="23997" y="13909"/>
                    <a:pt x="23925" y="13957"/>
                    <a:pt x="23884" y="14035"/>
                  </a:cubicBezTo>
                  <a:cubicBezTo>
                    <a:pt x="23842" y="14106"/>
                    <a:pt x="23800" y="14172"/>
                    <a:pt x="23747" y="14261"/>
                  </a:cubicBezTo>
                  <a:cubicBezTo>
                    <a:pt x="23723" y="14261"/>
                    <a:pt x="23663" y="14255"/>
                    <a:pt x="23592" y="14249"/>
                  </a:cubicBezTo>
                  <a:cubicBezTo>
                    <a:pt x="23615" y="14303"/>
                    <a:pt x="23639" y="14351"/>
                    <a:pt x="23663" y="14410"/>
                  </a:cubicBezTo>
                  <a:cubicBezTo>
                    <a:pt x="23532" y="14523"/>
                    <a:pt x="23389" y="14643"/>
                    <a:pt x="23252" y="14762"/>
                  </a:cubicBezTo>
                  <a:cubicBezTo>
                    <a:pt x="23234" y="14780"/>
                    <a:pt x="23234" y="14822"/>
                    <a:pt x="23216" y="14851"/>
                  </a:cubicBezTo>
                  <a:cubicBezTo>
                    <a:pt x="23168" y="14941"/>
                    <a:pt x="23115" y="15030"/>
                    <a:pt x="22983" y="15012"/>
                  </a:cubicBezTo>
                  <a:lnTo>
                    <a:pt x="22983" y="15167"/>
                  </a:lnTo>
                  <a:cubicBezTo>
                    <a:pt x="22942" y="15155"/>
                    <a:pt x="22912" y="15144"/>
                    <a:pt x="22852" y="15126"/>
                  </a:cubicBezTo>
                  <a:cubicBezTo>
                    <a:pt x="22960" y="15269"/>
                    <a:pt x="22751" y="15340"/>
                    <a:pt x="22811" y="15465"/>
                  </a:cubicBezTo>
                  <a:cubicBezTo>
                    <a:pt x="22721" y="15531"/>
                    <a:pt x="22626" y="15591"/>
                    <a:pt x="22518" y="15668"/>
                  </a:cubicBezTo>
                  <a:cubicBezTo>
                    <a:pt x="22506" y="15716"/>
                    <a:pt x="22501" y="15811"/>
                    <a:pt x="22459" y="15883"/>
                  </a:cubicBezTo>
                  <a:cubicBezTo>
                    <a:pt x="22411" y="15966"/>
                    <a:pt x="22322" y="15972"/>
                    <a:pt x="22220" y="15901"/>
                  </a:cubicBezTo>
                  <a:cubicBezTo>
                    <a:pt x="22214" y="15960"/>
                    <a:pt x="22214" y="16002"/>
                    <a:pt x="22208" y="16050"/>
                  </a:cubicBezTo>
                  <a:cubicBezTo>
                    <a:pt x="22179" y="16056"/>
                    <a:pt x="22149" y="16056"/>
                    <a:pt x="22107" y="16062"/>
                  </a:cubicBezTo>
                  <a:cubicBezTo>
                    <a:pt x="22131" y="16229"/>
                    <a:pt x="22018" y="16294"/>
                    <a:pt x="21869" y="16336"/>
                  </a:cubicBezTo>
                  <a:cubicBezTo>
                    <a:pt x="21886" y="16390"/>
                    <a:pt x="21898" y="16437"/>
                    <a:pt x="21916" y="16497"/>
                  </a:cubicBezTo>
                  <a:cubicBezTo>
                    <a:pt x="21773" y="16616"/>
                    <a:pt x="21636" y="16735"/>
                    <a:pt x="21493" y="16861"/>
                  </a:cubicBezTo>
                  <a:cubicBezTo>
                    <a:pt x="21481" y="16867"/>
                    <a:pt x="21469" y="16878"/>
                    <a:pt x="21457" y="16884"/>
                  </a:cubicBezTo>
                  <a:cubicBezTo>
                    <a:pt x="21368" y="16926"/>
                    <a:pt x="21249" y="17075"/>
                    <a:pt x="21201" y="17200"/>
                  </a:cubicBezTo>
                  <a:cubicBezTo>
                    <a:pt x="21153" y="17188"/>
                    <a:pt x="21105" y="17177"/>
                    <a:pt x="21058" y="17165"/>
                  </a:cubicBezTo>
                  <a:cubicBezTo>
                    <a:pt x="21052" y="17183"/>
                    <a:pt x="21040" y="17194"/>
                    <a:pt x="21046" y="17200"/>
                  </a:cubicBezTo>
                  <a:cubicBezTo>
                    <a:pt x="21052" y="17230"/>
                    <a:pt x="21070" y="17248"/>
                    <a:pt x="21082" y="17272"/>
                  </a:cubicBezTo>
                  <a:cubicBezTo>
                    <a:pt x="21111" y="17343"/>
                    <a:pt x="21082" y="17367"/>
                    <a:pt x="21028" y="17409"/>
                  </a:cubicBezTo>
                  <a:cubicBezTo>
                    <a:pt x="20998" y="17433"/>
                    <a:pt x="21016" y="17516"/>
                    <a:pt x="20933" y="17552"/>
                  </a:cubicBezTo>
                  <a:cubicBezTo>
                    <a:pt x="20819" y="17606"/>
                    <a:pt x="20706" y="17683"/>
                    <a:pt x="20623" y="17785"/>
                  </a:cubicBezTo>
                  <a:cubicBezTo>
                    <a:pt x="20563" y="17862"/>
                    <a:pt x="20545" y="17981"/>
                    <a:pt x="20503" y="18095"/>
                  </a:cubicBezTo>
                  <a:cubicBezTo>
                    <a:pt x="20467" y="18101"/>
                    <a:pt x="20414" y="18107"/>
                    <a:pt x="20348" y="18119"/>
                  </a:cubicBezTo>
                  <a:cubicBezTo>
                    <a:pt x="20330" y="18178"/>
                    <a:pt x="20312" y="18250"/>
                    <a:pt x="20289" y="18339"/>
                  </a:cubicBezTo>
                  <a:cubicBezTo>
                    <a:pt x="20223" y="18363"/>
                    <a:pt x="20157" y="18435"/>
                    <a:pt x="20068" y="18351"/>
                  </a:cubicBezTo>
                  <a:cubicBezTo>
                    <a:pt x="20050" y="18435"/>
                    <a:pt x="20014" y="18518"/>
                    <a:pt x="20014" y="18601"/>
                  </a:cubicBezTo>
                  <a:cubicBezTo>
                    <a:pt x="20014" y="18756"/>
                    <a:pt x="19889" y="18715"/>
                    <a:pt x="19812" y="18739"/>
                  </a:cubicBezTo>
                  <a:lnTo>
                    <a:pt x="19812" y="18941"/>
                  </a:lnTo>
                  <a:cubicBezTo>
                    <a:pt x="19710" y="18917"/>
                    <a:pt x="19692" y="19072"/>
                    <a:pt x="19579" y="19031"/>
                  </a:cubicBezTo>
                  <a:cubicBezTo>
                    <a:pt x="19502" y="19162"/>
                    <a:pt x="19430" y="19293"/>
                    <a:pt x="19347" y="19442"/>
                  </a:cubicBezTo>
                  <a:cubicBezTo>
                    <a:pt x="19204" y="19394"/>
                    <a:pt x="19156" y="19514"/>
                    <a:pt x="19108" y="19639"/>
                  </a:cubicBezTo>
                  <a:cubicBezTo>
                    <a:pt x="19090" y="19692"/>
                    <a:pt x="19060" y="19734"/>
                    <a:pt x="19025" y="19770"/>
                  </a:cubicBezTo>
                  <a:cubicBezTo>
                    <a:pt x="19019" y="19782"/>
                    <a:pt x="18983" y="19764"/>
                    <a:pt x="18947" y="19758"/>
                  </a:cubicBezTo>
                  <a:cubicBezTo>
                    <a:pt x="18959" y="19782"/>
                    <a:pt x="18977" y="19812"/>
                    <a:pt x="19001" y="19865"/>
                  </a:cubicBezTo>
                  <a:lnTo>
                    <a:pt x="18792" y="19865"/>
                  </a:lnTo>
                  <a:cubicBezTo>
                    <a:pt x="18810" y="20020"/>
                    <a:pt x="18727" y="20122"/>
                    <a:pt x="18578" y="20187"/>
                  </a:cubicBezTo>
                  <a:cubicBezTo>
                    <a:pt x="18500" y="20223"/>
                    <a:pt x="18440" y="20283"/>
                    <a:pt x="18375" y="20336"/>
                  </a:cubicBezTo>
                  <a:cubicBezTo>
                    <a:pt x="18250" y="20456"/>
                    <a:pt x="18124" y="20575"/>
                    <a:pt x="17999" y="20694"/>
                  </a:cubicBezTo>
                  <a:cubicBezTo>
                    <a:pt x="17993" y="20700"/>
                    <a:pt x="17963" y="20700"/>
                    <a:pt x="17963" y="20706"/>
                  </a:cubicBezTo>
                  <a:cubicBezTo>
                    <a:pt x="17928" y="20909"/>
                    <a:pt x="17713" y="20933"/>
                    <a:pt x="17618" y="21070"/>
                  </a:cubicBezTo>
                  <a:cubicBezTo>
                    <a:pt x="17570" y="21058"/>
                    <a:pt x="17528" y="21046"/>
                    <a:pt x="17463" y="21028"/>
                  </a:cubicBezTo>
                  <a:cubicBezTo>
                    <a:pt x="17481" y="21099"/>
                    <a:pt x="17492" y="21147"/>
                    <a:pt x="17504" y="21219"/>
                  </a:cubicBezTo>
                  <a:cubicBezTo>
                    <a:pt x="17337" y="21284"/>
                    <a:pt x="17165" y="21350"/>
                    <a:pt x="16998" y="21421"/>
                  </a:cubicBezTo>
                  <a:cubicBezTo>
                    <a:pt x="16926" y="21451"/>
                    <a:pt x="16866" y="21511"/>
                    <a:pt x="16801" y="21547"/>
                  </a:cubicBezTo>
                  <a:cubicBezTo>
                    <a:pt x="16527" y="21702"/>
                    <a:pt x="16246" y="21863"/>
                    <a:pt x="15966" y="22012"/>
                  </a:cubicBezTo>
                  <a:cubicBezTo>
                    <a:pt x="15907" y="22041"/>
                    <a:pt x="15829" y="22047"/>
                    <a:pt x="15758" y="22065"/>
                  </a:cubicBezTo>
                  <a:cubicBezTo>
                    <a:pt x="15644" y="22083"/>
                    <a:pt x="15495" y="22071"/>
                    <a:pt x="15430" y="22137"/>
                  </a:cubicBezTo>
                  <a:cubicBezTo>
                    <a:pt x="15299" y="22274"/>
                    <a:pt x="15149" y="22351"/>
                    <a:pt x="14971" y="22381"/>
                  </a:cubicBezTo>
                  <a:cubicBezTo>
                    <a:pt x="14965" y="22381"/>
                    <a:pt x="14959" y="22417"/>
                    <a:pt x="14953" y="22423"/>
                  </a:cubicBezTo>
                  <a:cubicBezTo>
                    <a:pt x="14822" y="22411"/>
                    <a:pt x="14702" y="22399"/>
                    <a:pt x="14595" y="22393"/>
                  </a:cubicBezTo>
                  <a:cubicBezTo>
                    <a:pt x="14535" y="22483"/>
                    <a:pt x="14494" y="22548"/>
                    <a:pt x="14434" y="22638"/>
                  </a:cubicBezTo>
                  <a:cubicBezTo>
                    <a:pt x="14410" y="22572"/>
                    <a:pt x="14398" y="22536"/>
                    <a:pt x="14392" y="22524"/>
                  </a:cubicBezTo>
                  <a:cubicBezTo>
                    <a:pt x="14297" y="22489"/>
                    <a:pt x="14219" y="22453"/>
                    <a:pt x="14124" y="22417"/>
                  </a:cubicBezTo>
                  <a:cubicBezTo>
                    <a:pt x="14082" y="22477"/>
                    <a:pt x="14035" y="22548"/>
                    <a:pt x="13981" y="22626"/>
                  </a:cubicBezTo>
                  <a:cubicBezTo>
                    <a:pt x="13963" y="22602"/>
                    <a:pt x="13933" y="22566"/>
                    <a:pt x="13897" y="22524"/>
                  </a:cubicBezTo>
                  <a:cubicBezTo>
                    <a:pt x="13927" y="22501"/>
                    <a:pt x="13957" y="22489"/>
                    <a:pt x="13981" y="22471"/>
                  </a:cubicBezTo>
                  <a:cubicBezTo>
                    <a:pt x="13987" y="22399"/>
                    <a:pt x="13891" y="22357"/>
                    <a:pt x="13754" y="22369"/>
                  </a:cubicBezTo>
                  <a:cubicBezTo>
                    <a:pt x="13760" y="22501"/>
                    <a:pt x="13772" y="22632"/>
                    <a:pt x="13772" y="22763"/>
                  </a:cubicBezTo>
                  <a:cubicBezTo>
                    <a:pt x="13772" y="22775"/>
                    <a:pt x="13731" y="22793"/>
                    <a:pt x="13701" y="22811"/>
                  </a:cubicBezTo>
                  <a:lnTo>
                    <a:pt x="13701" y="22477"/>
                  </a:lnTo>
                  <a:cubicBezTo>
                    <a:pt x="13647" y="22429"/>
                    <a:pt x="13587" y="22536"/>
                    <a:pt x="13540" y="22423"/>
                  </a:cubicBezTo>
                  <a:cubicBezTo>
                    <a:pt x="13516" y="22357"/>
                    <a:pt x="13331" y="22417"/>
                    <a:pt x="13265" y="22495"/>
                  </a:cubicBezTo>
                  <a:cubicBezTo>
                    <a:pt x="13236" y="22518"/>
                    <a:pt x="13206" y="22542"/>
                    <a:pt x="13152" y="22584"/>
                  </a:cubicBezTo>
                  <a:cubicBezTo>
                    <a:pt x="13158" y="22518"/>
                    <a:pt x="13158" y="22477"/>
                    <a:pt x="13158" y="22435"/>
                  </a:cubicBezTo>
                  <a:cubicBezTo>
                    <a:pt x="13110" y="22399"/>
                    <a:pt x="13069" y="22399"/>
                    <a:pt x="13051" y="22465"/>
                  </a:cubicBezTo>
                  <a:cubicBezTo>
                    <a:pt x="13033" y="22536"/>
                    <a:pt x="13021" y="22614"/>
                    <a:pt x="12997" y="22733"/>
                  </a:cubicBezTo>
                  <a:cubicBezTo>
                    <a:pt x="12878" y="22578"/>
                    <a:pt x="13039" y="22399"/>
                    <a:pt x="12824" y="22316"/>
                  </a:cubicBezTo>
                  <a:cubicBezTo>
                    <a:pt x="12806" y="22334"/>
                    <a:pt x="12771" y="22363"/>
                    <a:pt x="12729" y="22399"/>
                  </a:cubicBezTo>
                  <a:cubicBezTo>
                    <a:pt x="12729" y="22405"/>
                    <a:pt x="12729" y="22405"/>
                    <a:pt x="12729" y="22405"/>
                  </a:cubicBezTo>
                  <a:cubicBezTo>
                    <a:pt x="12860" y="22465"/>
                    <a:pt x="12872" y="22483"/>
                    <a:pt x="12806" y="22578"/>
                  </a:cubicBezTo>
                  <a:cubicBezTo>
                    <a:pt x="12777" y="22626"/>
                    <a:pt x="12729" y="22662"/>
                    <a:pt x="12675" y="22709"/>
                  </a:cubicBezTo>
                  <a:cubicBezTo>
                    <a:pt x="12639" y="22662"/>
                    <a:pt x="12610" y="22626"/>
                    <a:pt x="12598" y="22608"/>
                  </a:cubicBezTo>
                  <a:cubicBezTo>
                    <a:pt x="12645" y="22530"/>
                    <a:pt x="12687" y="22471"/>
                    <a:pt x="12729" y="22405"/>
                  </a:cubicBezTo>
                  <a:cubicBezTo>
                    <a:pt x="12729" y="22405"/>
                    <a:pt x="12729" y="22405"/>
                    <a:pt x="12723" y="22405"/>
                  </a:cubicBezTo>
                  <a:cubicBezTo>
                    <a:pt x="12729" y="22405"/>
                    <a:pt x="12729" y="22405"/>
                    <a:pt x="12729" y="22399"/>
                  </a:cubicBezTo>
                  <a:lnTo>
                    <a:pt x="12729" y="22399"/>
                  </a:lnTo>
                  <a:cubicBezTo>
                    <a:pt x="12711" y="22369"/>
                    <a:pt x="12693" y="22346"/>
                    <a:pt x="12675" y="22316"/>
                  </a:cubicBezTo>
                  <a:cubicBezTo>
                    <a:pt x="12645" y="22334"/>
                    <a:pt x="12622" y="22351"/>
                    <a:pt x="12592" y="22369"/>
                  </a:cubicBezTo>
                  <a:cubicBezTo>
                    <a:pt x="12580" y="22340"/>
                    <a:pt x="12574" y="22316"/>
                    <a:pt x="12556" y="22280"/>
                  </a:cubicBezTo>
                  <a:cubicBezTo>
                    <a:pt x="12496" y="22310"/>
                    <a:pt x="12443" y="22340"/>
                    <a:pt x="12389" y="22363"/>
                  </a:cubicBezTo>
                  <a:cubicBezTo>
                    <a:pt x="12282" y="22310"/>
                    <a:pt x="12180" y="22226"/>
                    <a:pt x="12067" y="22214"/>
                  </a:cubicBezTo>
                  <a:cubicBezTo>
                    <a:pt x="11954" y="22202"/>
                    <a:pt x="11829" y="22256"/>
                    <a:pt x="11680" y="22286"/>
                  </a:cubicBezTo>
                  <a:cubicBezTo>
                    <a:pt x="11715" y="22232"/>
                    <a:pt x="11739" y="22191"/>
                    <a:pt x="11757" y="22149"/>
                  </a:cubicBezTo>
                  <a:cubicBezTo>
                    <a:pt x="11781" y="22089"/>
                    <a:pt x="11757" y="22041"/>
                    <a:pt x="11698" y="22053"/>
                  </a:cubicBezTo>
                  <a:cubicBezTo>
                    <a:pt x="11548" y="22071"/>
                    <a:pt x="11399" y="22107"/>
                    <a:pt x="11250" y="22143"/>
                  </a:cubicBezTo>
                  <a:cubicBezTo>
                    <a:pt x="11191" y="22095"/>
                    <a:pt x="11101" y="22065"/>
                    <a:pt x="11066" y="22006"/>
                  </a:cubicBezTo>
                  <a:cubicBezTo>
                    <a:pt x="11000" y="21892"/>
                    <a:pt x="10899" y="22041"/>
                    <a:pt x="10833" y="21952"/>
                  </a:cubicBezTo>
                  <a:cubicBezTo>
                    <a:pt x="10797" y="21892"/>
                    <a:pt x="10720" y="21857"/>
                    <a:pt x="10654" y="21827"/>
                  </a:cubicBezTo>
                  <a:cubicBezTo>
                    <a:pt x="10618" y="21809"/>
                    <a:pt x="10571" y="21821"/>
                    <a:pt x="10505" y="21821"/>
                  </a:cubicBezTo>
                  <a:cubicBezTo>
                    <a:pt x="10529" y="21761"/>
                    <a:pt x="10547" y="21725"/>
                    <a:pt x="10583" y="21654"/>
                  </a:cubicBezTo>
                  <a:cubicBezTo>
                    <a:pt x="10499" y="21684"/>
                    <a:pt x="10457" y="21702"/>
                    <a:pt x="10416" y="21720"/>
                  </a:cubicBezTo>
                  <a:cubicBezTo>
                    <a:pt x="10368" y="21690"/>
                    <a:pt x="10320" y="21654"/>
                    <a:pt x="10273" y="21642"/>
                  </a:cubicBezTo>
                  <a:cubicBezTo>
                    <a:pt x="10231" y="21636"/>
                    <a:pt x="10177" y="21666"/>
                    <a:pt x="10106" y="21684"/>
                  </a:cubicBezTo>
                  <a:cubicBezTo>
                    <a:pt x="10135" y="21612"/>
                    <a:pt x="10153" y="21570"/>
                    <a:pt x="10177" y="21523"/>
                  </a:cubicBezTo>
                  <a:cubicBezTo>
                    <a:pt x="10153" y="21517"/>
                    <a:pt x="10135" y="21499"/>
                    <a:pt x="10118" y="21499"/>
                  </a:cubicBezTo>
                  <a:cubicBezTo>
                    <a:pt x="10040" y="21505"/>
                    <a:pt x="9963" y="21517"/>
                    <a:pt x="9873" y="21529"/>
                  </a:cubicBezTo>
                  <a:cubicBezTo>
                    <a:pt x="9855" y="21547"/>
                    <a:pt x="9831" y="21582"/>
                    <a:pt x="9814" y="21612"/>
                  </a:cubicBezTo>
                  <a:cubicBezTo>
                    <a:pt x="9700" y="21463"/>
                    <a:pt x="9629" y="21266"/>
                    <a:pt x="9372" y="21308"/>
                  </a:cubicBezTo>
                  <a:cubicBezTo>
                    <a:pt x="9366" y="21272"/>
                    <a:pt x="9354" y="21219"/>
                    <a:pt x="9343" y="21159"/>
                  </a:cubicBezTo>
                  <a:cubicBezTo>
                    <a:pt x="9241" y="21177"/>
                    <a:pt x="9140" y="21195"/>
                    <a:pt x="9033" y="21213"/>
                  </a:cubicBezTo>
                  <a:lnTo>
                    <a:pt x="9033" y="21094"/>
                  </a:lnTo>
                  <a:cubicBezTo>
                    <a:pt x="8955" y="21070"/>
                    <a:pt x="8883" y="21070"/>
                    <a:pt x="8830" y="21034"/>
                  </a:cubicBezTo>
                  <a:cubicBezTo>
                    <a:pt x="8782" y="20998"/>
                    <a:pt x="8752" y="20927"/>
                    <a:pt x="8711" y="20873"/>
                  </a:cubicBezTo>
                  <a:cubicBezTo>
                    <a:pt x="8490" y="20843"/>
                    <a:pt x="8269" y="20795"/>
                    <a:pt x="8037" y="20849"/>
                  </a:cubicBezTo>
                  <a:cubicBezTo>
                    <a:pt x="8037" y="20831"/>
                    <a:pt x="8031" y="20819"/>
                    <a:pt x="8031" y="20807"/>
                  </a:cubicBezTo>
                  <a:cubicBezTo>
                    <a:pt x="8073" y="20772"/>
                    <a:pt x="8120" y="20736"/>
                    <a:pt x="8186" y="20682"/>
                  </a:cubicBezTo>
                  <a:cubicBezTo>
                    <a:pt x="8114" y="20646"/>
                    <a:pt x="8055" y="20599"/>
                    <a:pt x="8001" y="20605"/>
                  </a:cubicBezTo>
                  <a:cubicBezTo>
                    <a:pt x="7900" y="20611"/>
                    <a:pt x="7834" y="20587"/>
                    <a:pt x="7798" y="20491"/>
                  </a:cubicBezTo>
                  <a:cubicBezTo>
                    <a:pt x="7721" y="20503"/>
                    <a:pt x="7655" y="20515"/>
                    <a:pt x="7590" y="20521"/>
                  </a:cubicBezTo>
                  <a:cubicBezTo>
                    <a:pt x="7566" y="20527"/>
                    <a:pt x="7524" y="20533"/>
                    <a:pt x="7518" y="20515"/>
                  </a:cubicBezTo>
                  <a:cubicBezTo>
                    <a:pt x="7429" y="20396"/>
                    <a:pt x="7321" y="20438"/>
                    <a:pt x="7208" y="20456"/>
                  </a:cubicBezTo>
                  <a:cubicBezTo>
                    <a:pt x="7155" y="20468"/>
                    <a:pt x="7101" y="20468"/>
                    <a:pt x="7047" y="20473"/>
                  </a:cubicBezTo>
                  <a:cubicBezTo>
                    <a:pt x="6761" y="20503"/>
                    <a:pt x="6487" y="20551"/>
                    <a:pt x="6219" y="20670"/>
                  </a:cubicBezTo>
                  <a:cubicBezTo>
                    <a:pt x="6058" y="20742"/>
                    <a:pt x="5867" y="20760"/>
                    <a:pt x="5688" y="20801"/>
                  </a:cubicBezTo>
                  <a:cubicBezTo>
                    <a:pt x="5575" y="20825"/>
                    <a:pt x="5467" y="20861"/>
                    <a:pt x="5354" y="20879"/>
                  </a:cubicBezTo>
                  <a:cubicBezTo>
                    <a:pt x="5229" y="20903"/>
                    <a:pt x="5098" y="20927"/>
                    <a:pt x="4972" y="20927"/>
                  </a:cubicBezTo>
                  <a:cubicBezTo>
                    <a:pt x="4782" y="20921"/>
                    <a:pt x="4603" y="20986"/>
                    <a:pt x="4424" y="21040"/>
                  </a:cubicBezTo>
                  <a:cubicBezTo>
                    <a:pt x="4269" y="21082"/>
                    <a:pt x="4114" y="21141"/>
                    <a:pt x="3953" y="21171"/>
                  </a:cubicBezTo>
                  <a:cubicBezTo>
                    <a:pt x="3840" y="21189"/>
                    <a:pt x="3709" y="21189"/>
                    <a:pt x="3601" y="21159"/>
                  </a:cubicBezTo>
                  <a:cubicBezTo>
                    <a:pt x="3494" y="21129"/>
                    <a:pt x="3494" y="21260"/>
                    <a:pt x="3416" y="21249"/>
                  </a:cubicBezTo>
                  <a:cubicBezTo>
                    <a:pt x="3345" y="21237"/>
                    <a:pt x="3249" y="21189"/>
                    <a:pt x="3220" y="21219"/>
                  </a:cubicBezTo>
                  <a:cubicBezTo>
                    <a:pt x="3035" y="21374"/>
                    <a:pt x="2814" y="21260"/>
                    <a:pt x="2623" y="21332"/>
                  </a:cubicBezTo>
                  <a:cubicBezTo>
                    <a:pt x="2618" y="21320"/>
                    <a:pt x="2612" y="21308"/>
                    <a:pt x="2606" y="21296"/>
                  </a:cubicBezTo>
                  <a:cubicBezTo>
                    <a:pt x="2689" y="21249"/>
                    <a:pt x="2778" y="21195"/>
                    <a:pt x="2862" y="21147"/>
                  </a:cubicBezTo>
                  <a:cubicBezTo>
                    <a:pt x="2677" y="21117"/>
                    <a:pt x="2510" y="21177"/>
                    <a:pt x="2349" y="21237"/>
                  </a:cubicBezTo>
                  <a:cubicBezTo>
                    <a:pt x="2248" y="21165"/>
                    <a:pt x="2307" y="21094"/>
                    <a:pt x="2343" y="21010"/>
                  </a:cubicBezTo>
                  <a:cubicBezTo>
                    <a:pt x="2170" y="20933"/>
                    <a:pt x="1878" y="20998"/>
                    <a:pt x="1920" y="20664"/>
                  </a:cubicBezTo>
                  <a:lnTo>
                    <a:pt x="1610" y="20664"/>
                  </a:lnTo>
                  <a:cubicBezTo>
                    <a:pt x="1658" y="20599"/>
                    <a:pt x="1693" y="20557"/>
                    <a:pt x="1735" y="20497"/>
                  </a:cubicBezTo>
                  <a:cubicBezTo>
                    <a:pt x="1693" y="20485"/>
                    <a:pt x="1658" y="20479"/>
                    <a:pt x="1610" y="20468"/>
                  </a:cubicBezTo>
                  <a:cubicBezTo>
                    <a:pt x="1634" y="20289"/>
                    <a:pt x="1562" y="20169"/>
                    <a:pt x="1348" y="20169"/>
                  </a:cubicBezTo>
                  <a:cubicBezTo>
                    <a:pt x="1371" y="20050"/>
                    <a:pt x="1395" y="19949"/>
                    <a:pt x="1419" y="19836"/>
                  </a:cubicBezTo>
                  <a:cubicBezTo>
                    <a:pt x="1324" y="19842"/>
                    <a:pt x="1288" y="19752"/>
                    <a:pt x="1306" y="19681"/>
                  </a:cubicBezTo>
                  <a:cubicBezTo>
                    <a:pt x="1348" y="19555"/>
                    <a:pt x="1300" y="19442"/>
                    <a:pt x="1306" y="19317"/>
                  </a:cubicBezTo>
                  <a:cubicBezTo>
                    <a:pt x="1312" y="19192"/>
                    <a:pt x="1383" y="19066"/>
                    <a:pt x="1479" y="19001"/>
                  </a:cubicBezTo>
                  <a:cubicBezTo>
                    <a:pt x="1437" y="18959"/>
                    <a:pt x="1389" y="18917"/>
                    <a:pt x="1348" y="18876"/>
                  </a:cubicBezTo>
                  <a:cubicBezTo>
                    <a:pt x="1228" y="18727"/>
                    <a:pt x="1330" y="18619"/>
                    <a:pt x="1419" y="18506"/>
                  </a:cubicBezTo>
                  <a:cubicBezTo>
                    <a:pt x="1431" y="18488"/>
                    <a:pt x="1443" y="18476"/>
                    <a:pt x="1461" y="18464"/>
                  </a:cubicBezTo>
                  <a:cubicBezTo>
                    <a:pt x="1425" y="18417"/>
                    <a:pt x="1395" y="18381"/>
                    <a:pt x="1348" y="18327"/>
                  </a:cubicBezTo>
                  <a:cubicBezTo>
                    <a:pt x="1407" y="18268"/>
                    <a:pt x="1461" y="18220"/>
                    <a:pt x="1515" y="18172"/>
                  </a:cubicBezTo>
                  <a:cubicBezTo>
                    <a:pt x="1479" y="18154"/>
                    <a:pt x="1443" y="18136"/>
                    <a:pt x="1413" y="18119"/>
                  </a:cubicBezTo>
                  <a:cubicBezTo>
                    <a:pt x="1455" y="18065"/>
                    <a:pt x="1497" y="18017"/>
                    <a:pt x="1550" y="17952"/>
                  </a:cubicBezTo>
                  <a:cubicBezTo>
                    <a:pt x="1532" y="17850"/>
                    <a:pt x="1503" y="17737"/>
                    <a:pt x="1664" y="17695"/>
                  </a:cubicBezTo>
                  <a:cubicBezTo>
                    <a:pt x="1670" y="17695"/>
                    <a:pt x="1687" y="17671"/>
                    <a:pt x="1681" y="17665"/>
                  </a:cubicBezTo>
                  <a:cubicBezTo>
                    <a:pt x="1586" y="17552"/>
                    <a:pt x="1771" y="17576"/>
                    <a:pt x="1759" y="17504"/>
                  </a:cubicBezTo>
                  <a:cubicBezTo>
                    <a:pt x="1717" y="17457"/>
                    <a:pt x="1676" y="17409"/>
                    <a:pt x="1646" y="17373"/>
                  </a:cubicBezTo>
                  <a:cubicBezTo>
                    <a:pt x="1753" y="17260"/>
                    <a:pt x="1848" y="17159"/>
                    <a:pt x="1950" y="17045"/>
                  </a:cubicBezTo>
                  <a:cubicBezTo>
                    <a:pt x="1837" y="16932"/>
                    <a:pt x="1950" y="16819"/>
                    <a:pt x="1914" y="16700"/>
                  </a:cubicBezTo>
                  <a:cubicBezTo>
                    <a:pt x="1932" y="16700"/>
                    <a:pt x="1944" y="16694"/>
                    <a:pt x="1962" y="16688"/>
                  </a:cubicBezTo>
                  <a:cubicBezTo>
                    <a:pt x="1980" y="16712"/>
                    <a:pt x="1992" y="16735"/>
                    <a:pt x="2021" y="16771"/>
                  </a:cubicBezTo>
                  <a:cubicBezTo>
                    <a:pt x="2123" y="16723"/>
                    <a:pt x="2230" y="16676"/>
                    <a:pt x="2349" y="16622"/>
                  </a:cubicBezTo>
                  <a:cubicBezTo>
                    <a:pt x="2313" y="16574"/>
                    <a:pt x="2290" y="16545"/>
                    <a:pt x="2266" y="16515"/>
                  </a:cubicBezTo>
                  <a:cubicBezTo>
                    <a:pt x="2307" y="16509"/>
                    <a:pt x="2349" y="16509"/>
                    <a:pt x="2415" y="16503"/>
                  </a:cubicBezTo>
                  <a:cubicBezTo>
                    <a:pt x="2385" y="16455"/>
                    <a:pt x="2367" y="16425"/>
                    <a:pt x="2343" y="16390"/>
                  </a:cubicBezTo>
                  <a:cubicBezTo>
                    <a:pt x="2343" y="16390"/>
                    <a:pt x="2343" y="16390"/>
                    <a:pt x="2343" y="16390"/>
                  </a:cubicBezTo>
                  <a:cubicBezTo>
                    <a:pt x="2355" y="16312"/>
                    <a:pt x="2367" y="16241"/>
                    <a:pt x="2379" y="16151"/>
                  </a:cubicBezTo>
                  <a:cubicBezTo>
                    <a:pt x="2463" y="16187"/>
                    <a:pt x="2552" y="16193"/>
                    <a:pt x="2594" y="16097"/>
                  </a:cubicBezTo>
                  <a:cubicBezTo>
                    <a:pt x="2659" y="15942"/>
                    <a:pt x="2665" y="15948"/>
                    <a:pt x="2814" y="15847"/>
                  </a:cubicBezTo>
                  <a:cubicBezTo>
                    <a:pt x="2892" y="15799"/>
                    <a:pt x="2981" y="15728"/>
                    <a:pt x="2957" y="15615"/>
                  </a:cubicBezTo>
                  <a:lnTo>
                    <a:pt x="2957" y="15615"/>
                  </a:lnTo>
                  <a:cubicBezTo>
                    <a:pt x="2957" y="15615"/>
                    <a:pt x="2951" y="15609"/>
                    <a:pt x="2951" y="15609"/>
                  </a:cubicBezTo>
                  <a:cubicBezTo>
                    <a:pt x="2892" y="15603"/>
                    <a:pt x="2832" y="15597"/>
                    <a:pt x="2749" y="15585"/>
                  </a:cubicBezTo>
                  <a:cubicBezTo>
                    <a:pt x="2773" y="15537"/>
                    <a:pt x="2790" y="15489"/>
                    <a:pt x="2826" y="15424"/>
                  </a:cubicBezTo>
                  <a:cubicBezTo>
                    <a:pt x="2880" y="15501"/>
                    <a:pt x="2916" y="15555"/>
                    <a:pt x="2951" y="15609"/>
                  </a:cubicBezTo>
                  <a:lnTo>
                    <a:pt x="2957" y="15609"/>
                  </a:lnTo>
                  <a:lnTo>
                    <a:pt x="2957" y="15615"/>
                  </a:lnTo>
                  <a:cubicBezTo>
                    <a:pt x="3148" y="15603"/>
                    <a:pt x="3154" y="15603"/>
                    <a:pt x="3148" y="15430"/>
                  </a:cubicBezTo>
                  <a:cubicBezTo>
                    <a:pt x="3136" y="15299"/>
                    <a:pt x="3238" y="15322"/>
                    <a:pt x="3285" y="15304"/>
                  </a:cubicBezTo>
                  <a:cubicBezTo>
                    <a:pt x="3321" y="15161"/>
                    <a:pt x="3351" y="15024"/>
                    <a:pt x="3387" y="14857"/>
                  </a:cubicBezTo>
                  <a:cubicBezTo>
                    <a:pt x="3399" y="14929"/>
                    <a:pt x="3410" y="14965"/>
                    <a:pt x="3422" y="15018"/>
                  </a:cubicBezTo>
                  <a:cubicBezTo>
                    <a:pt x="3470" y="14989"/>
                    <a:pt x="3506" y="14977"/>
                    <a:pt x="3536" y="14953"/>
                  </a:cubicBezTo>
                  <a:cubicBezTo>
                    <a:pt x="3643" y="14881"/>
                    <a:pt x="3744" y="14792"/>
                    <a:pt x="3858" y="14732"/>
                  </a:cubicBezTo>
                  <a:cubicBezTo>
                    <a:pt x="3935" y="14696"/>
                    <a:pt x="3905" y="14637"/>
                    <a:pt x="3935" y="14595"/>
                  </a:cubicBezTo>
                  <a:cubicBezTo>
                    <a:pt x="3935" y="14595"/>
                    <a:pt x="3935" y="14595"/>
                    <a:pt x="3935" y="14589"/>
                  </a:cubicBezTo>
                  <a:cubicBezTo>
                    <a:pt x="3935" y="14589"/>
                    <a:pt x="3935" y="14589"/>
                    <a:pt x="3935" y="14589"/>
                  </a:cubicBezTo>
                  <a:cubicBezTo>
                    <a:pt x="3887" y="14553"/>
                    <a:pt x="3780" y="14571"/>
                    <a:pt x="3840" y="14446"/>
                  </a:cubicBezTo>
                  <a:cubicBezTo>
                    <a:pt x="3905" y="14482"/>
                    <a:pt x="3953" y="14512"/>
                    <a:pt x="3935" y="14589"/>
                  </a:cubicBezTo>
                  <a:cubicBezTo>
                    <a:pt x="3935" y="14589"/>
                    <a:pt x="3935" y="14589"/>
                    <a:pt x="3935" y="14589"/>
                  </a:cubicBezTo>
                  <a:cubicBezTo>
                    <a:pt x="3935" y="14589"/>
                    <a:pt x="3935" y="14589"/>
                    <a:pt x="3935" y="14595"/>
                  </a:cubicBezTo>
                  <a:cubicBezTo>
                    <a:pt x="3971" y="14607"/>
                    <a:pt x="4007" y="14625"/>
                    <a:pt x="4054" y="14643"/>
                  </a:cubicBezTo>
                  <a:cubicBezTo>
                    <a:pt x="4096" y="14577"/>
                    <a:pt x="4144" y="14518"/>
                    <a:pt x="4197" y="14446"/>
                  </a:cubicBezTo>
                  <a:cubicBezTo>
                    <a:pt x="4174" y="14398"/>
                    <a:pt x="4150" y="14351"/>
                    <a:pt x="4120" y="14297"/>
                  </a:cubicBezTo>
                  <a:cubicBezTo>
                    <a:pt x="4185" y="14243"/>
                    <a:pt x="4227" y="14178"/>
                    <a:pt x="4329" y="14255"/>
                  </a:cubicBezTo>
                  <a:cubicBezTo>
                    <a:pt x="4370" y="14285"/>
                    <a:pt x="4460" y="14243"/>
                    <a:pt x="4525" y="14255"/>
                  </a:cubicBezTo>
                  <a:cubicBezTo>
                    <a:pt x="4621" y="14267"/>
                    <a:pt x="4633" y="14190"/>
                    <a:pt x="4668" y="14136"/>
                  </a:cubicBezTo>
                  <a:cubicBezTo>
                    <a:pt x="4716" y="14064"/>
                    <a:pt x="4877" y="14011"/>
                    <a:pt x="4978" y="14035"/>
                  </a:cubicBezTo>
                  <a:cubicBezTo>
                    <a:pt x="4990" y="14035"/>
                    <a:pt x="5002" y="14052"/>
                    <a:pt x="5014" y="14052"/>
                  </a:cubicBezTo>
                  <a:cubicBezTo>
                    <a:pt x="5026" y="14052"/>
                    <a:pt x="5038" y="14047"/>
                    <a:pt x="5056" y="14041"/>
                  </a:cubicBezTo>
                  <a:lnTo>
                    <a:pt x="5056" y="13933"/>
                  </a:lnTo>
                  <a:cubicBezTo>
                    <a:pt x="5235" y="13838"/>
                    <a:pt x="5396" y="13748"/>
                    <a:pt x="5527" y="13671"/>
                  </a:cubicBezTo>
                  <a:cubicBezTo>
                    <a:pt x="5628" y="13641"/>
                    <a:pt x="5634" y="13784"/>
                    <a:pt x="5730" y="13725"/>
                  </a:cubicBezTo>
                  <a:cubicBezTo>
                    <a:pt x="5831" y="13665"/>
                    <a:pt x="5628" y="13611"/>
                    <a:pt x="5742" y="13564"/>
                  </a:cubicBezTo>
                  <a:cubicBezTo>
                    <a:pt x="5950" y="13665"/>
                    <a:pt x="6046" y="13474"/>
                    <a:pt x="6201" y="13379"/>
                  </a:cubicBezTo>
                  <a:cubicBezTo>
                    <a:pt x="6248" y="13415"/>
                    <a:pt x="6302" y="13450"/>
                    <a:pt x="6356" y="13492"/>
                  </a:cubicBezTo>
                  <a:cubicBezTo>
                    <a:pt x="6415" y="13468"/>
                    <a:pt x="6475" y="13450"/>
                    <a:pt x="6534" y="13426"/>
                  </a:cubicBezTo>
                  <a:cubicBezTo>
                    <a:pt x="6534" y="13373"/>
                    <a:pt x="6529" y="13313"/>
                    <a:pt x="6523" y="13248"/>
                  </a:cubicBezTo>
                  <a:cubicBezTo>
                    <a:pt x="6725" y="13385"/>
                    <a:pt x="6690" y="13397"/>
                    <a:pt x="6809" y="13212"/>
                  </a:cubicBezTo>
                  <a:cubicBezTo>
                    <a:pt x="6839" y="13283"/>
                    <a:pt x="6874" y="13355"/>
                    <a:pt x="6904" y="13426"/>
                  </a:cubicBezTo>
                  <a:cubicBezTo>
                    <a:pt x="6982" y="13391"/>
                    <a:pt x="7029" y="13343"/>
                    <a:pt x="7083" y="13337"/>
                  </a:cubicBezTo>
                  <a:cubicBezTo>
                    <a:pt x="7143" y="13331"/>
                    <a:pt x="7208" y="13361"/>
                    <a:pt x="7286" y="13373"/>
                  </a:cubicBezTo>
                  <a:cubicBezTo>
                    <a:pt x="7316" y="13325"/>
                    <a:pt x="7345" y="13271"/>
                    <a:pt x="7375" y="13218"/>
                  </a:cubicBezTo>
                  <a:cubicBezTo>
                    <a:pt x="7482" y="13146"/>
                    <a:pt x="7643" y="13212"/>
                    <a:pt x="7715" y="13379"/>
                  </a:cubicBezTo>
                  <a:cubicBezTo>
                    <a:pt x="7798" y="13343"/>
                    <a:pt x="7882" y="13313"/>
                    <a:pt x="7977" y="13277"/>
                  </a:cubicBezTo>
                  <a:cubicBezTo>
                    <a:pt x="7930" y="13224"/>
                    <a:pt x="7936" y="13176"/>
                    <a:pt x="7977" y="13128"/>
                  </a:cubicBezTo>
                  <a:lnTo>
                    <a:pt x="7977" y="13128"/>
                  </a:lnTo>
                  <a:cubicBezTo>
                    <a:pt x="7977" y="13128"/>
                    <a:pt x="7977" y="13122"/>
                    <a:pt x="7977" y="13122"/>
                  </a:cubicBezTo>
                  <a:cubicBezTo>
                    <a:pt x="7858" y="13134"/>
                    <a:pt x="7786" y="13081"/>
                    <a:pt x="7769" y="12961"/>
                  </a:cubicBezTo>
                  <a:cubicBezTo>
                    <a:pt x="7912" y="12961"/>
                    <a:pt x="7959" y="12991"/>
                    <a:pt x="7977" y="13122"/>
                  </a:cubicBezTo>
                  <a:lnTo>
                    <a:pt x="7983" y="13122"/>
                  </a:lnTo>
                  <a:cubicBezTo>
                    <a:pt x="7983" y="13122"/>
                    <a:pt x="7983" y="13128"/>
                    <a:pt x="7977" y="13128"/>
                  </a:cubicBezTo>
                  <a:cubicBezTo>
                    <a:pt x="8019" y="13105"/>
                    <a:pt x="8055" y="13087"/>
                    <a:pt x="8108" y="13051"/>
                  </a:cubicBezTo>
                  <a:cubicBezTo>
                    <a:pt x="8091" y="13164"/>
                    <a:pt x="8186" y="13277"/>
                    <a:pt x="8019" y="13373"/>
                  </a:cubicBezTo>
                  <a:cubicBezTo>
                    <a:pt x="8091" y="13403"/>
                    <a:pt x="8138" y="13421"/>
                    <a:pt x="8192" y="13444"/>
                  </a:cubicBezTo>
                  <a:cubicBezTo>
                    <a:pt x="8216" y="13391"/>
                    <a:pt x="8228" y="13349"/>
                    <a:pt x="8252" y="13295"/>
                  </a:cubicBezTo>
                  <a:cubicBezTo>
                    <a:pt x="8317" y="13277"/>
                    <a:pt x="8395" y="13260"/>
                    <a:pt x="8478" y="13242"/>
                  </a:cubicBezTo>
                  <a:cubicBezTo>
                    <a:pt x="8466" y="13200"/>
                    <a:pt x="8454" y="13158"/>
                    <a:pt x="8442" y="13099"/>
                  </a:cubicBezTo>
                  <a:cubicBezTo>
                    <a:pt x="8544" y="13188"/>
                    <a:pt x="8627" y="13266"/>
                    <a:pt x="8723" y="13361"/>
                  </a:cubicBezTo>
                  <a:cubicBezTo>
                    <a:pt x="8752" y="13283"/>
                    <a:pt x="8776" y="13230"/>
                    <a:pt x="8806" y="13158"/>
                  </a:cubicBezTo>
                  <a:cubicBezTo>
                    <a:pt x="8943" y="13325"/>
                    <a:pt x="9122" y="13146"/>
                    <a:pt x="9289" y="13260"/>
                  </a:cubicBezTo>
                  <a:cubicBezTo>
                    <a:pt x="9277" y="13188"/>
                    <a:pt x="9265" y="13146"/>
                    <a:pt x="9271" y="13111"/>
                  </a:cubicBezTo>
                  <a:cubicBezTo>
                    <a:pt x="9283" y="13075"/>
                    <a:pt x="9319" y="13051"/>
                    <a:pt x="9354" y="13015"/>
                  </a:cubicBezTo>
                  <a:cubicBezTo>
                    <a:pt x="9444" y="13116"/>
                    <a:pt x="9533" y="13194"/>
                    <a:pt x="9647" y="13057"/>
                  </a:cubicBezTo>
                  <a:cubicBezTo>
                    <a:pt x="9670" y="13027"/>
                    <a:pt x="9742" y="13051"/>
                    <a:pt x="9796" y="13051"/>
                  </a:cubicBezTo>
                  <a:cubicBezTo>
                    <a:pt x="9909" y="13051"/>
                    <a:pt x="9969" y="12997"/>
                    <a:pt x="9986" y="12884"/>
                  </a:cubicBezTo>
                  <a:cubicBezTo>
                    <a:pt x="9992" y="12854"/>
                    <a:pt x="9992" y="12818"/>
                    <a:pt x="9998" y="12783"/>
                  </a:cubicBezTo>
                  <a:cubicBezTo>
                    <a:pt x="10082" y="12824"/>
                    <a:pt x="10153" y="12878"/>
                    <a:pt x="10237" y="12902"/>
                  </a:cubicBezTo>
                  <a:cubicBezTo>
                    <a:pt x="10338" y="12932"/>
                    <a:pt x="10386" y="12890"/>
                    <a:pt x="10422" y="12777"/>
                  </a:cubicBezTo>
                  <a:cubicBezTo>
                    <a:pt x="10487" y="12765"/>
                    <a:pt x="10553" y="12759"/>
                    <a:pt x="10636" y="12747"/>
                  </a:cubicBezTo>
                  <a:cubicBezTo>
                    <a:pt x="10624" y="12699"/>
                    <a:pt x="10601" y="12651"/>
                    <a:pt x="10595" y="12604"/>
                  </a:cubicBezTo>
                  <a:cubicBezTo>
                    <a:pt x="10595" y="12574"/>
                    <a:pt x="10606" y="12538"/>
                    <a:pt x="10624" y="12514"/>
                  </a:cubicBezTo>
                  <a:cubicBezTo>
                    <a:pt x="10630" y="12508"/>
                    <a:pt x="10690" y="12520"/>
                    <a:pt x="10690" y="12532"/>
                  </a:cubicBezTo>
                  <a:cubicBezTo>
                    <a:pt x="10702" y="12556"/>
                    <a:pt x="10690" y="12586"/>
                    <a:pt x="10684" y="12616"/>
                  </a:cubicBezTo>
                  <a:cubicBezTo>
                    <a:pt x="10678" y="12640"/>
                    <a:pt x="10672" y="12657"/>
                    <a:pt x="10654" y="12717"/>
                  </a:cubicBezTo>
                  <a:cubicBezTo>
                    <a:pt x="10869" y="12604"/>
                    <a:pt x="11072" y="12532"/>
                    <a:pt x="11244" y="12413"/>
                  </a:cubicBezTo>
                  <a:cubicBezTo>
                    <a:pt x="11304" y="12371"/>
                    <a:pt x="11334" y="12288"/>
                    <a:pt x="11382" y="12210"/>
                  </a:cubicBezTo>
                  <a:cubicBezTo>
                    <a:pt x="11453" y="12234"/>
                    <a:pt x="11519" y="12252"/>
                    <a:pt x="11590" y="12270"/>
                  </a:cubicBezTo>
                  <a:cubicBezTo>
                    <a:pt x="11620" y="12157"/>
                    <a:pt x="11644" y="12061"/>
                    <a:pt x="11668" y="11960"/>
                  </a:cubicBezTo>
                  <a:cubicBezTo>
                    <a:pt x="11686" y="11948"/>
                    <a:pt x="11698" y="11942"/>
                    <a:pt x="11715" y="11936"/>
                  </a:cubicBezTo>
                  <a:cubicBezTo>
                    <a:pt x="11751" y="11978"/>
                    <a:pt x="11793" y="12019"/>
                    <a:pt x="11829" y="12067"/>
                  </a:cubicBezTo>
                  <a:cubicBezTo>
                    <a:pt x="11924" y="11984"/>
                    <a:pt x="11924" y="11799"/>
                    <a:pt x="12067" y="11721"/>
                  </a:cubicBezTo>
                  <a:cubicBezTo>
                    <a:pt x="12121" y="11763"/>
                    <a:pt x="12067" y="11888"/>
                    <a:pt x="12204" y="11841"/>
                  </a:cubicBezTo>
                  <a:cubicBezTo>
                    <a:pt x="12163" y="11703"/>
                    <a:pt x="12192" y="11578"/>
                    <a:pt x="12312" y="11471"/>
                  </a:cubicBezTo>
                  <a:cubicBezTo>
                    <a:pt x="12353" y="11495"/>
                    <a:pt x="12389" y="11519"/>
                    <a:pt x="12431" y="11543"/>
                  </a:cubicBezTo>
                  <a:cubicBezTo>
                    <a:pt x="12461" y="11483"/>
                    <a:pt x="12431" y="11429"/>
                    <a:pt x="12324" y="11376"/>
                  </a:cubicBezTo>
                  <a:cubicBezTo>
                    <a:pt x="12395" y="11346"/>
                    <a:pt x="12455" y="11322"/>
                    <a:pt x="12490" y="11310"/>
                  </a:cubicBezTo>
                  <a:cubicBezTo>
                    <a:pt x="12550" y="11167"/>
                    <a:pt x="12604" y="11036"/>
                    <a:pt x="12663" y="10893"/>
                  </a:cubicBezTo>
                  <a:cubicBezTo>
                    <a:pt x="12699" y="10922"/>
                    <a:pt x="12723" y="10934"/>
                    <a:pt x="12753" y="10964"/>
                  </a:cubicBezTo>
                  <a:cubicBezTo>
                    <a:pt x="12800" y="10905"/>
                    <a:pt x="12938" y="10922"/>
                    <a:pt x="12914" y="10767"/>
                  </a:cubicBezTo>
                  <a:cubicBezTo>
                    <a:pt x="12860" y="10785"/>
                    <a:pt x="12812" y="10803"/>
                    <a:pt x="12723" y="10833"/>
                  </a:cubicBezTo>
                  <a:cubicBezTo>
                    <a:pt x="12759" y="10750"/>
                    <a:pt x="12789" y="10666"/>
                    <a:pt x="12806" y="10666"/>
                  </a:cubicBezTo>
                  <a:cubicBezTo>
                    <a:pt x="12967" y="10684"/>
                    <a:pt x="12932" y="10565"/>
                    <a:pt x="12938" y="10475"/>
                  </a:cubicBezTo>
                  <a:cubicBezTo>
                    <a:pt x="12944" y="10440"/>
                    <a:pt x="12938" y="10398"/>
                    <a:pt x="12938" y="10356"/>
                  </a:cubicBezTo>
                  <a:cubicBezTo>
                    <a:pt x="12997" y="10368"/>
                    <a:pt x="13051" y="10374"/>
                    <a:pt x="13105" y="10386"/>
                  </a:cubicBezTo>
                  <a:cubicBezTo>
                    <a:pt x="13140" y="10141"/>
                    <a:pt x="13277" y="9969"/>
                    <a:pt x="13438" y="9790"/>
                  </a:cubicBezTo>
                  <a:cubicBezTo>
                    <a:pt x="13385" y="9742"/>
                    <a:pt x="13379" y="9688"/>
                    <a:pt x="13421" y="9611"/>
                  </a:cubicBezTo>
                  <a:cubicBezTo>
                    <a:pt x="13456" y="9557"/>
                    <a:pt x="13444" y="9468"/>
                    <a:pt x="13456" y="9390"/>
                  </a:cubicBezTo>
                  <a:cubicBezTo>
                    <a:pt x="13540" y="9343"/>
                    <a:pt x="13623" y="9325"/>
                    <a:pt x="13677" y="9438"/>
                  </a:cubicBezTo>
                  <a:cubicBezTo>
                    <a:pt x="13701" y="9420"/>
                    <a:pt x="13725" y="9402"/>
                    <a:pt x="13760" y="9378"/>
                  </a:cubicBezTo>
                  <a:cubicBezTo>
                    <a:pt x="13719" y="9343"/>
                    <a:pt x="13689" y="9319"/>
                    <a:pt x="13647" y="9289"/>
                  </a:cubicBezTo>
                  <a:cubicBezTo>
                    <a:pt x="13683" y="9241"/>
                    <a:pt x="13719" y="9199"/>
                    <a:pt x="13748" y="9152"/>
                  </a:cubicBezTo>
                  <a:cubicBezTo>
                    <a:pt x="13736" y="9116"/>
                    <a:pt x="13719" y="9080"/>
                    <a:pt x="13701" y="9039"/>
                  </a:cubicBezTo>
                  <a:cubicBezTo>
                    <a:pt x="13748" y="9027"/>
                    <a:pt x="13784" y="9021"/>
                    <a:pt x="13838" y="9009"/>
                  </a:cubicBezTo>
                  <a:cubicBezTo>
                    <a:pt x="13802" y="8931"/>
                    <a:pt x="13778" y="8848"/>
                    <a:pt x="13939" y="8824"/>
                  </a:cubicBezTo>
                  <a:cubicBezTo>
                    <a:pt x="13856" y="8794"/>
                    <a:pt x="13802" y="8776"/>
                    <a:pt x="13707" y="8746"/>
                  </a:cubicBezTo>
                  <a:cubicBezTo>
                    <a:pt x="13808" y="8734"/>
                    <a:pt x="13868" y="8728"/>
                    <a:pt x="13927" y="8723"/>
                  </a:cubicBezTo>
                  <a:lnTo>
                    <a:pt x="13957" y="8675"/>
                  </a:lnTo>
                  <a:cubicBezTo>
                    <a:pt x="13909" y="8669"/>
                    <a:pt x="13868" y="8657"/>
                    <a:pt x="13820" y="8645"/>
                  </a:cubicBezTo>
                  <a:cubicBezTo>
                    <a:pt x="13832" y="8633"/>
                    <a:pt x="13844" y="8615"/>
                    <a:pt x="13856" y="8603"/>
                  </a:cubicBezTo>
                  <a:cubicBezTo>
                    <a:pt x="13891" y="8585"/>
                    <a:pt x="13921" y="8573"/>
                    <a:pt x="13963" y="8556"/>
                  </a:cubicBezTo>
                  <a:cubicBezTo>
                    <a:pt x="13951" y="8514"/>
                    <a:pt x="13939" y="8478"/>
                    <a:pt x="13927" y="8436"/>
                  </a:cubicBezTo>
                  <a:cubicBezTo>
                    <a:pt x="13969" y="8424"/>
                    <a:pt x="14005" y="8412"/>
                    <a:pt x="14052" y="8395"/>
                  </a:cubicBezTo>
                  <a:cubicBezTo>
                    <a:pt x="13963" y="8323"/>
                    <a:pt x="13891" y="8252"/>
                    <a:pt x="13999" y="8138"/>
                  </a:cubicBezTo>
                  <a:cubicBezTo>
                    <a:pt x="14029" y="8108"/>
                    <a:pt x="14023" y="8037"/>
                    <a:pt x="14041" y="7942"/>
                  </a:cubicBezTo>
                  <a:cubicBezTo>
                    <a:pt x="14112" y="8073"/>
                    <a:pt x="14202" y="8114"/>
                    <a:pt x="14297" y="8132"/>
                  </a:cubicBezTo>
                  <a:cubicBezTo>
                    <a:pt x="14303" y="8120"/>
                    <a:pt x="14309" y="8108"/>
                    <a:pt x="14315" y="8097"/>
                  </a:cubicBezTo>
                  <a:cubicBezTo>
                    <a:pt x="14267" y="8079"/>
                    <a:pt x="14225" y="8055"/>
                    <a:pt x="14172" y="8031"/>
                  </a:cubicBezTo>
                  <a:cubicBezTo>
                    <a:pt x="14106" y="7828"/>
                    <a:pt x="14267" y="7661"/>
                    <a:pt x="14309" y="7471"/>
                  </a:cubicBezTo>
                  <a:cubicBezTo>
                    <a:pt x="14327" y="7381"/>
                    <a:pt x="14362" y="7298"/>
                    <a:pt x="14392" y="7190"/>
                  </a:cubicBezTo>
                  <a:cubicBezTo>
                    <a:pt x="14410" y="7196"/>
                    <a:pt x="14452" y="7202"/>
                    <a:pt x="14494" y="7214"/>
                  </a:cubicBezTo>
                  <a:cubicBezTo>
                    <a:pt x="14357" y="6910"/>
                    <a:pt x="14404" y="6779"/>
                    <a:pt x="14673" y="6678"/>
                  </a:cubicBezTo>
                  <a:cubicBezTo>
                    <a:pt x="14649" y="6588"/>
                    <a:pt x="14601" y="6499"/>
                    <a:pt x="14613" y="6415"/>
                  </a:cubicBezTo>
                  <a:cubicBezTo>
                    <a:pt x="14625" y="6332"/>
                    <a:pt x="14702" y="6260"/>
                    <a:pt x="14762" y="6159"/>
                  </a:cubicBezTo>
                  <a:cubicBezTo>
                    <a:pt x="14762" y="6135"/>
                    <a:pt x="14744" y="6075"/>
                    <a:pt x="14756" y="6022"/>
                  </a:cubicBezTo>
                  <a:cubicBezTo>
                    <a:pt x="14762" y="6004"/>
                    <a:pt x="14845" y="6004"/>
                    <a:pt x="14905" y="5998"/>
                  </a:cubicBezTo>
                  <a:cubicBezTo>
                    <a:pt x="14893" y="5944"/>
                    <a:pt x="14881" y="5885"/>
                    <a:pt x="14869" y="5843"/>
                  </a:cubicBezTo>
                  <a:cubicBezTo>
                    <a:pt x="14959" y="5742"/>
                    <a:pt x="15036" y="5646"/>
                    <a:pt x="15114" y="5545"/>
                  </a:cubicBezTo>
                  <a:cubicBezTo>
                    <a:pt x="15078" y="5336"/>
                    <a:pt x="15304" y="5247"/>
                    <a:pt x="15340" y="5056"/>
                  </a:cubicBezTo>
                  <a:cubicBezTo>
                    <a:pt x="15358" y="4949"/>
                    <a:pt x="15495" y="4871"/>
                    <a:pt x="15579" y="4776"/>
                  </a:cubicBezTo>
                  <a:cubicBezTo>
                    <a:pt x="15609" y="4740"/>
                    <a:pt x="15620" y="4698"/>
                    <a:pt x="15650" y="4662"/>
                  </a:cubicBezTo>
                  <a:cubicBezTo>
                    <a:pt x="15680" y="4621"/>
                    <a:pt x="15728" y="4585"/>
                    <a:pt x="15793" y="4525"/>
                  </a:cubicBezTo>
                  <a:cubicBezTo>
                    <a:pt x="15805" y="4525"/>
                    <a:pt x="15865" y="4531"/>
                    <a:pt x="15942" y="4537"/>
                  </a:cubicBezTo>
                  <a:cubicBezTo>
                    <a:pt x="15913" y="4466"/>
                    <a:pt x="15889" y="4424"/>
                    <a:pt x="15871" y="4370"/>
                  </a:cubicBezTo>
                  <a:cubicBezTo>
                    <a:pt x="15919" y="4364"/>
                    <a:pt x="15954" y="4358"/>
                    <a:pt x="15996" y="4352"/>
                  </a:cubicBezTo>
                  <a:cubicBezTo>
                    <a:pt x="15996" y="4221"/>
                    <a:pt x="16074" y="4138"/>
                    <a:pt x="16229" y="4108"/>
                  </a:cubicBezTo>
                  <a:cubicBezTo>
                    <a:pt x="16217" y="4048"/>
                    <a:pt x="16211" y="3989"/>
                    <a:pt x="16205" y="3929"/>
                  </a:cubicBezTo>
                  <a:cubicBezTo>
                    <a:pt x="16276" y="3941"/>
                    <a:pt x="16336" y="3947"/>
                    <a:pt x="16413" y="3959"/>
                  </a:cubicBezTo>
                  <a:cubicBezTo>
                    <a:pt x="16401" y="3899"/>
                    <a:pt x="16390" y="3864"/>
                    <a:pt x="16384" y="3816"/>
                  </a:cubicBezTo>
                  <a:cubicBezTo>
                    <a:pt x="16491" y="3804"/>
                    <a:pt x="16598" y="3786"/>
                    <a:pt x="16729" y="3768"/>
                  </a:cubicBezTo>
                  <a:cubicBezTo>
                    <a:pt x="16688" y="3703"/>
                    <a:pt x="16664" y="3667"/>
                    <a:pt x="16628" y="3619"/>
                  </a:cubicBezTo>
                  <a:cubicBezTo>
                    <a:pt x="16813" y="3595"/>
                    <a:pt x="16855" y="3333"/>
                    <a:pt x="17081" y="3393"/>
                  </a:cubicBezTo>
                  <a:cubicBezTo>
                    <a:pt x="17105" y="3303"/>
                    <a:pt x="17117" y="3226"/>
                    <a:pt x="17141" y="3118"/>
                  </a:cubicBezTo>
                  <a:cubicBezTo>
                    <a:pt x="17153" y="3112"/>
                    <a:pt x="17200" y="3112"/>
                    <a:pt x="17230" y="3088"/>
                  </a:cubicBezTo>
                  <a:cubicBezTo>
                    <a:pt x="17254" y="3065"/>
                    <a:pt x="17254" y="3017"/>
                    <a:pt x="17266" y="2975"/>
                  </a:cubicBezTo>
                  <a:cubicBezTo>
                    <a:pt x="17320" y="2981"/>
                    <a:pt x="17361" y="2993"/>
                    <a:pt x="17415" y="3005"/>
                  </a:cubicBezTo>
                  <a:cubicBezTo>
                    <a:pt x="17421" y="2963"/>
                    <a:pt x="17433" y="2928"/>
                    <a:pt x="17427" y="2898"/>
                  </a:cubicBezTo>
                  <a:cubicBezTo>
                    <a:pt x="17385" y="2761"/>
                    <a:pt x="17385" y="2767"/>
                    <a:pt x="17534" y="2767"/>
                  </a:cubicBezTo>
                  <a:cubicBezTo>
                    <a:pt x="17552" y="2767"/>
                    <a:pt x="17576" y="2749"/>
                    <a:pt x="17600" y="2743"/>
                  </a:cubicBezTo>
                  <a:cubicBezTo>
                    <a:pt x="17606" y="2683"/>
                    <a:pt x="17606" y="2618"/>
                    <a:pt x="17612" y="2546"/>
                  </a:cubicBezTo>
                  <a:cubicBezTo>
                    <a:pt x="17826" y="2618"/>
                    <a:pt x="17975" y="2516"/>
                    <a:pt x="18124" y="2403"/>
                  </a:cubicBezTo>
                  <a:cubicBezTo>
                    <a:pt x="18154" y="2379"/>
                    <a:pt x="18190" y="2367"/>
                    <a:pt x="18238" y="2349"/>
                  </a:cubicBezTo>
                  <a:cubicBezTo>
                    <a:pt x="18250" y="2319"/>
                    <a:pt x="18268" y="2272"/>
                    <a:pt x="18285" y="2224"/>
                  </a:cubicBezTo>
                  <a:cubicBezTo>
                    <a:pt x="18464" y="2182"/>
                    <a:pt x="18631" y="2141"/>
                    <a:pt x="18828" y="2093"/>
                  </a:cubicBezTo>
                  <a:cubicBezTo>
                    <a:pt x="18786" y="2039"/>
                    <a:pt x="18750" y="2003"/>
                    <a:pt x="18709" y="1950"/>
                  </a:cubicBezTo>
                  <a:cubicBezTo>
                    <a:pt x="19007" y="1991"/>
                    <a:pt x="19215" y="1866"/>
                    <a:pt x="19406" y="1646"/>
                  </a:cubicBezTo>
                  <a:cubicBezTo>
                    <a:pt x="19436" y="1652"/>
                    <a:pt x="19484" y="1658"/>
                    <a:pt x="19543" y="1670"/>
                  </a:cubicBezTo>
                  <a:lnTo>
                    <a:pt x="19543" y="1807"/>
                  </a:lnTo>
                  <a:cubicBezTo>
                    <a:pt x="19669" y="1622"/>
                    <a:pt x="19836" y="1562"/>
                    <a:pt x="20020" y="1550"/>
                  </a:cubicBezTo>
                  <a:cubicBezTo>
                    <a:pt x="20163" y="1538"/>
                    <a:pt x="20289" y="1509"/>
                    <a:pt x="20402" y="1407"/>
                  </a:cubicBezTo>
                  <a:cubicBezTo>
                    <a:pt x="20473" y="1342"/>
                    <a:pt x="20581" y="1282"/>
                    <a:pt x="20700" y="1312"/>
                  </a:cubicBezTo>
                  <a:cubicBezTo>
                    <a:pt x="20742" y="1324"/>
                    <a:pt x="20789" y="1246"/>
                    <a:pt x="20843" y="1240"/>
                  </a:cubicBezTo>
                  <a:cubicBezTo>
                    <a:pt x="20891" y="1228"/>
                    <a:pt x="20950" y="1258"/>
                    <a:pt x="21010" y="1252"/>
                  </a:cubicBezTo>
                  <a:cubicBezTo>
                    <a:pt x="21040" y="1252"/>
                    <a:pt x="21070" y="1222"/>
                    <a:pt x="21088" y="1199"/>
                  </a:cubicBezTo>
                  <a:cubicBezTo>
                    <a:pt x="21165" y="1121"/>
                    <a:pt x="21254" y="1133"/>
                    <a:pt x="21302" y="1205"/>
                  </a:cubicBezTo>
                  <a:cubicBezTo>
                    <a:pt x="21350" y="1270"/>
                    <a:pt x="21392" y="1234"/>
                    <a:pt x="21433" y="1228"/>
                  </a:cubicBezTo>
                  <a:cubicBezTo>
                    <a:pt x="21511" y="1210"/>
                    <a:pt x="21588" y="1175"/>
                    <a:pt x="21672" y="1151"/>
                  </a:cubicBezTo>
                  <a:cubicBezTo>
                    <a:pt x="21684" y="1145"/>
                    <a:pt x="21708" y="1157"/>
                    <a:pt x="21725" y="1163"/>
                  </a:cubicBezTo>
                  <a:cubicBezTo>
                    <a:pt x="21803" y="1193"/>
                    <a:pt x="21797" y="1193"/>
                    <a:pt x="21863" y="1115"/>
                  </a:cubicBezTo>
                  <a:cubicBezTo>
                    <a:pt x="21875" y="1097"/>
                    <a:pt x="21916" y="1085"/>
                    <a:pt x="21928" y="1091"/>
                  </a:cubicBezTo>
                  <a:cubicBezTo>
                    <a:pt x="21964" y="1127"/>
                    <a:pt x="21994" y="1169"/>
                    <a:pt x="22035" y="1216"/>
                  </a:cubicBezTo>
                  <a:cubicBezTo>
                    <a:pt x="22149" y="1234"/>
                    <a:pt x="22238" y="1187"/>
                    <a:pt x="22286" y="1050"/>
                  </a:cubicBezTo>
                  <a:cubicBezTo>
                    <a:pt x="22298" y="1115"/>
                    <a:pt x="22316" y="1175"/>
                    <a:pt x="22328" y="1258"/>
                  </a:cubicBezTo>
                  <a:cubicBezTo>
                    <a:pt x="22423" y="1252"/>
                    <a:pt x="22524" y="1246"/>
                    <a:pt x="22638" y="1240"/>
                  </a:cubicBezTo>
                  <a:cubicBezTo>
                    <a:pt x="22650" y="1264"/>
                    <a:pt x="22667" y="1312"/>
                    <a:pt x="22685" y="1365"/>
                  </a:cubicBezTo>
                  <a:cubicBezTo>
                    <a:pt x="22769" y="1354"/>
                    <a:pt x="22858" y="1342"/>
                    <a:pt x="22942" y="1336"/>
                  </a:cubicBezTo>
                  <a:cubicBezTo>
                    <a:pt x="22977" y="1336"/>
                    <a:pt x="23025" y="1330"/>
                    <a:pt x="23037" y="1348"/>
                  </a:cubicBezTo>
                  <a:cubicBezTo>
                    <a:pt x="23132" y="1485"/>
                    <a:pt x="23234" y="1455"/>
                    <a:pt x="23341" y="1342"/>
                  </a:cubicBezTo>
                  <a:cubicBezTo>
                    <a:pt x="23359" y="1419"/>
                    <a:pt x="23377" y="1479"/>
                    <a:pt x="23389" y="1532"/>
                  </a:cubicBezTo>
                  <a:cubicBezTo>
                    <a:pt x="23466" y="1532"/>
                    <a:pt x="23538" y="1485"/>
                    <a:pt x="23592" y="1389"/>
                  </a:cubicBezTo>
                  <a:cubicBezTo>
                    <a:pt x="23663" y="1473"/>
                    <a:pt x="23550" y="1592"/>
                    <a:pt x="23669" y="1664"/>
                  </a:cubicBezTo>
                  <a:cubicBezTo>
                    <a:pt x="23758" y="1729"/>
                    <a:pt x="23800" y="1735"/>
                    <a:pt x="23925" y="1616"/>
                  </a:cubicBezTo>
                  <a:cubicBezTo>
                    <a:pt x="24003" y="1729"/>
                    <a:pt x="24009" y="1842"/>
                    <a:pt x="23967" y="1968"/>
                  </a:cubicBezTo>
                  <a:cubicBezTo>
                    <a:pt x="24045" y="1950"/>
                    <a:pt x="24128" y="1908"/>
                    <a:pt x="24194" y="1926"/>
                  </a:cubicBezTo>
                  <a:cubicBezTo>
                    <a:pt x="24259" y="1944"/>
                    <a:pt x="24313" y="2015"/>
                    <a:pt x="24379" y="2069"/>
                  </a:cubicBezTo>
                  <a:cubicBezTo>
                    <a:pt x="24402" y="2057"/>
                    <a:pt x="24426" y="2039"/>
                    <a:pt x="24450" y="2021"/>
                  </a:cubicBezTo>
                  <a:cubicBezTo>
                    <a:pt x="24486" y="2099"/>
                    <a:pt x="24414" y="2170"/>
                    <a:pt x="24319" y="2152"/>
                  </a:cubicBezTo>
                  <a:cubicBezTo>
                    <a:pt x="24283" y="2147"/>
                    <a:pt x="24247" y="2135"/>
                    <a:pt x="24200" y="2147"/>
                  </a:cubicBezTo>
                  <a:cubicBezTo>
                    <a:pt x="24223" y="2164"/>
                    <a:pt x="24247" y="2182"/>
                    <a:pt x="24265" y="2206"/>
                  </a:cubicBezTo>
                  <a:cubicBezTo>
                    <a:pt x="24325" y="2284"/>
                    <a:pt x="24462" y="2176"/>
                    <a:pt x="24498" y="2307"/>
                  </a:cubicBezTo>
                  <a:cubicBezTo>
                    <a:pt x="24563" y="2278"/>
                    <a:pt x="24623" y="2248"/>
                    <a:pt x="24694" y="2218"/>
                  </a:cubicBezTo>
                  <a:cubicBezTo>
                    <a:pt x="24742" y="2302"/>
                    <a:pt x="24712" y="2349"/>
                    <a:pt x="24593" y="2361"/>
                  </a:cubicBezTo>
                  <a:cubicBezTo>
                    <a:pt x="24665" y="2462"/>
                    <a:pt x="24748" y="2540"/>
                    <a:pt x="24796" y="2641"/>
                  </a:cubicBezTo>
                  <a:cubicBezTo>
                    <a:pt x="24844" y="2731"/>
                    <a:pt x="24849" y="2844"/>
                    <a:pt x="24885" y="2939"/>
                  </a:cubicBezTo>
                  <a:cubicBezTo>
                    <a:pt x="24933" y="3047"/>
                    <a:pt x="24999" y="3148"/>
                    <a:pt x="25064" y="3279"/>
                  </a:cubicBezTo>
                  <a:cubicBezTo>
                    <a:pt x="25064" y="3124"/>
                    <a:pt x="25213" y="2999"/>
                    <a:pt x="25058" y="2856"/>
                  </a:cubicBezTo>
                  <a:cubicBezTo>
                    <a:pt x="25142" y="2778"/>
                    <a:pt x="25201" y="2880"/>
                    <a:pt x="25297" y="2856"/>
                  </a:cubicBezTo>
                  <a:cubicBezTo>
                    <a:pt x="25207" y="2945"/>
                    <a:pt x="25094" y="2999"/>
                    <a:pt x="25219" y="3112"/>
                  </a:cubicBezTo>
                  <a:cubicBezTo>
                    <a:pt x="25237" y="3130"/>
                    <a:pt x="25213" y="3196"/>
                    <a:pt x="25207" y="3238"/>
                  </a:cubicBezTo>
                  <a:cubicBezTo>
                    <a:pt x="25303" y="3220"/>
                    <a:pt x="25291" y="3285"/>
                    <a:pt x="25303" y="3345"/>
                  </a:cubicBezTo>
                  <a:cubicBezTo>
                    <a:pt x="25309" y="3381"/>
                    <a:pt x="25356" y="3404"/>
                    <a:pt x="25386" y="3434"/>
                  </a:cubicBezTo>
                  <a:cubicBezTo>
                    <a:pt x="25332" y="3470"/>
                    <a:pt x="25279" y="3506"/>
                    <a:pt x="25231" y="3542"/>
                  </a:cubicBezTo>
                  <a:cubicBezTo>
                    <a:pt x="25368" y="3595"/>
                    <a:pt x="25291" y="3720"/>
                    <a:pt x="25344" y="3816"/>
                  </a:cubicBezTo>
                  <a:cubicBezTo>
                    <a:pt x="25279" y="3828"/>
                    <a:pt x="25243" y="3834"/>
                    <a:pt x="25207" y="3840"/>
                  </a:cubicBezTo>
                  <a:cubicBezTo>
                    <a:pt x="25225" y="3870"/>
                    <a:pt x="25249" y="3899"/>
                    <a:pt x="25273" y="3941"/>
                  </a:cubicBezTo>
                  <a:cubicBezTo>
                    <a:pt x="25183" y="4025"/>
                    <a:pt x="25034" y="3887"/>
                    <a:pt x="24903" y="3989"/>
                  </a:cubicBezTo>
                  <a:cubicBezTo>
                    <a:pt x="24969" y="4007"/>
                    <a:pt x="25016" y="4025"/>
                    <a:pt x="25076" y="4042"/>
                  </a:cubicBezTo>
                  <a:cubicBezTo>
                    <a:pt x="25040" y="4090"/>
                    <a:pt x="25010" y="4126"/>
                    <a:pt x="24975" y="4180"/>
                  </a:cubicBezTo>
                  <a:cubicBezTo>
                    <a:pt x="25046" y="4209"/>
                    <a:pt x="25118" y="4239"/>
                    <a:pt x="25201" y="4281"/>
                  </a:cubicBezTo>
                  <a:cubicBezTo>
                    <a:pt x="25183" y="4323"/>
                    <a:pt x="25160" y="4358"/>
                    <a:pt x="25136" y="4406"/>
                  </a:cubicBezTo>
                  <a:cubicBezTo>
                    <a:pt x="25058" y="4358"/>
                    <a:pt x="25010" y="4245"/>
                    <a:pt x="24879" y="4329"/>
                  </a:cubicBezTo>
                  <a:cubicBezTo>
                    <a:pt x="24927" y="4358"/>
                    <a:pt x="24963" y="4376"/>
                    <a:pt x="24987" y="4400"/>
                  </a:cubicBezTo>
                  <a:cubicBezTo>
                    <a:pt x="25010" y="4424"/>
                    <a:pt x="25022" y="4460"/>
                    <a:pt x="25040" y="4490"/>
                  </a:cubicBezTo>
                  <a:cubicBezTo>
                    <a:pt x="25010" y="4490"/>
                    <a:pt x="24975" y="4496"/>
                    <a:pt x="24945" y="4501"/>
                  </a:cubicBezTo>
                  <a:cubicBezTo>
                    <a:pt x="24927" y="4507"/>
                    <a:pt x="24909" y="4519"/>
                    <a:pt x="24861" y="4537"/>
                  </a:cubicBezTo>
                  <a:cubicBezTo>
                    <a:pt x="24945" y="4561"/>
                    <a:pt x="24999" y="4579"/>
                    <a:pt x="25052" y="4597"/>
                  </a:cubicBezTo>
                  <a:lnTo>
                    <a:pt x="25052" y="4627"/>
                  </a:lnTo>
                  <a:cubicBezTo>
                    <a:pt x="24975" y="4645"/>
                    <a:pt x="24897" y="4668"/>
                    <a:pt x="24820" y="4686"/>
                  </a:cubicBezTo>
                  <a:lnTo>
                    <a:pt x="24820" y="4722"/>
                  </a:lnTo>
                  <a:cubicBezTo>
                    <a:pt x="24873" y="4728"/>
                    <a:pt x="24933" y="4734"/>
                    <a:pt x="24993" y="4746"/>
                  </a:cubicBezTo>
                  <a:cubicBezTo>
                    <a:pt x="24993" y="4758"/>
                    <a:pt x="24999" y="4764"/>
                    <a:pt x="24999" y="4776"/>
                  </a:cubicBezTo>
                  <a:cubicBezTo>
                    <a:pt x="24945" y="4800"/>
                    <a:pt x="24897" y="4817"/>
                    <a:pt x="24802" y="4853"/>
                  </a:cubicBezTo>
                  <a:cubicBezTo>
                    <a:pt x="24891" y="4889"/>
                    <a:pt x="24951" y="4913"/>
                    <a:pt x="25040" y="4949"/>
                  </a:cubicBezTo>
                  <a:cubicBezTo>
                    <a:pt x="24933" y="4972"/>
                    <a:pt x="24855" y="4990"/>
                    <a:pt x="24772" y="5008"/>
                  </a:cubicBezTo>
                  <a:cubicBezTo>
                    <a:pt x="24778" y="5020"/>
                    <a:pt x="24778" y="5038"/>
                    <a:pt x="24778" y="5050"/>
                  </a:cubicBezTo>
                  <a:cubicBezTo>
                    <a:pt x="24838" y="5056"/>
                    <a:pt x="24897" y="5068"/>
                    <a:pt x="24963" y="5074"/>
                  </a:cubicBezTo>
                  <a:cubicBezTo>
                    <a:pt x="25040" y="5080"/>
                    <a:pt x="25112" y="5092"/>
                    <a:pt x="25112" y="5187"/>
                  </a:cubicBezTo>
                  <a:cubicBezTo>
                    <a:pt x="25112" y="5187"/>
                    <a:pt x="25118" y="5187"/>
                    <a:pt x="25118" y="5187"/>
                  </a:cubicBezTo>
                  <a:cubicBezTo>
                    <a:pt x="25118" y="5193"/>
                    <a:pt x="25118" y="5193"/>
                    <a:pt x="25118" y="5193"/>
                  </a:cubicBezTo>
                  <a:cubicBezTo>
                    <a:pt x="25231" y="5193"/>
                    <a:pt x="25177" y="5277"/>
                    <a:pt x="25189" y="5336"/>
                  </a:cubicBezTo>
                  <a:cubicBezTo>
                    <a:pt x="25100" y="5306"/>
                    <a:pt x="25136" y="5241"/>
                    <a:pt x="25118" y="5193"/>
                  </a:cubicBezTo>
                  <a:lnTo>
                    <a:pt x="25112" y="5193"/>
                  </a:lnTo>
                  <a:cubicBezTo>
                    <a:pt x="25112" y="5193"/>
                    <a:pt x="25112" y="5193"/>
                    <a:pt x="25112" y="5187"/>
                  </a:cubicBezTo>
                  <a:cubicBezTo>
                    <a:pt x="25034" y="5181"/>
                    <a:pt x="24951" y="5169"/>
                    <a:pt x="24873" y="5157"/>
                  </a:cubicBezTo>
                  <a:cubicBezTo>
                    <a:pt x="24867" y="5175"/>
                    <a:pt x="24861" y="5187"/>
                    <a:pt x="24855" y="5199"/>
                  </a:cubicBezTo>
                  <a:cubicBezTo>
                    <a:pt x="24891" y="5235"/>
                    <a:pt x="24927" y="5271"/>
                    <a:pt x="24969" y="5318"/>
                  </a:cubicBezTo>
                  <a:cubicBezTo>
                    <a:pt x="24951" y="5366"/>
                    <a:pt x="24933" y="5414"/>
                    <a:pt x="24915" y="5473"/>
                  </a:cubicBezTo>
                  <a:cubicBezTo>
                    <a:pt x="24951" y="5473"/>
                    <a:pt x="24981" y="5479"/>
                    <a:pt x="25028" y="5485"/>
                  </a:cubicBezTo>
                  <a:cubicBezTo>
                    <a:pt x="25022" y="5563"/>
                    <a:pt x="25016" y="5634"/>
                    <a:pt x="25016" y="5712"/>
                  </a:cubicBezTo>
                  <a:cubicBezTo>
                    <a:pt x="25005" y="5712"/>
                    <a:pt x="24993" y="5718"/>
                    <a:pt x="24981" y="5718"/>
                  </a:cubicBezTo>
                  <a:cubicBezTo>
                    <a:pt x="24963" y="5688"/>
                    <a:pt x="24939" y="5664"/>
                    <a:pt x="24909" y="5616"/>
                  </a:cubicBezTo>
                  <a:cubicBezTo>
                    <a:pt x="24879" y="5658"/>
                    <a:pt x="24861" y="5706"/>
                    <a:pt x="24832" y="5718"/>
                  </a:cubicBezTo>
                  <a:cubicBezTo>
                    <a:pt x="24802" y="5736"/>
                    <a:pt x="24760" y="5724"/>
                    <a:pt x="24700" y="5724"/>
                  </a:cubicBezTo>
                  <a:cubicBezTo>
                    <a:pt x="24772" y="5867"/>
                    <a:pt x="24915" y="5861"/>
                    <a:pt x="25052" y="5950"/>
                  </a:cubicBezTo>
                  <a:cubicBezTo>
                    <a:pt x="24844" y="5956"/>
                    <a:pt x="24724" y="6046"/>
                    <a:pt x="24635" y="6201"/>
                  </a:cubicBezTo>
                  <a:cubicBezTo>
                    <a:pt x="24730" y="6207"/>
                    <a:pt x="24826" y="6213"/>
                    <a:pt x="24933" y="6219"/>
                  </a:cubicBezTo>
                  <a:cubicBezTo>
                    <a:pt x="24927" y="6362"/>
                    <a:pt x="25040" y="6487"/>
                    <a:pt x="24975" y="6642"/>
                  </a:cubicBezTo>
                  <a:cubicBezTo>
                    <a:pt x="24963" y="6666"/>
                    <a:pt x="24969" y="6695"/>
                    <a:pt x="24981" y="6719"/>
                  </a:cubicBezTo>
                  <a:cubicBezTo>
                    <a:pt x="25040" y="6850"/>
                    <a:pt x="24969" y="6904"/>
                    <a:pt x="24808" y="6922"/>
                  </a:cubicBezTo>
                  <a:cubicBezTo>
                    <a:pt x="24903" y="6970"/>
                    <a:pt x="24951" y="6994"/>
                    <a:pt x="25005" y="7017"/>
                  </a:cubicBezTo>
                  <a:cubicBezTo>
                    <a:pt x="25034" y="7190"/>
                    <a:pt x="25064" y="7357"/>
                    <a:pt x="25094" y="7554"/>
                  </a:cubicBezTo>
                  <a:cubicBezTo>
                    <a:pt x="25022" y="7643"/>
                    <a:pt x="24939" y="7488"/>
                    <a:pt x="24838" y="7530"/>
                  </a:cubicBezTo>
                  <a:cubicBezTo>
                    <a:pt x="24861" y="7566"/>
                    <a:pt x="24885" y="7602"/>
                    <a:pt x="24915" y="7649"/>
                  </a:cubicBezTo>
                  <a:cubicBezTo>
                    <a:pt x="24873" y="7661"/>
                    <a:pt x="24832" y="7673"/>
                    <a:pt x="24790" y="7685"/>
                  </a:cubicBezTo>
                  <a:cubicBezTo>
                    <a:pt x="24790" y="7709"/>
                    <a:pt x="24790" y="7739"/>
                    <a:pt x="24796" y="7745"/>
                  </a:cubicBezTo>
                  <a:cubicBezTo>
                    <a:pt x="24844" y="7763"/>
                    <a:pt x="24897" y="7775"/>
                    <a:pt x="24957" y="7786"/>
                  </a:cubicBezTo>
                  <a:cubicBezTo>
                    <a:pt x="24975" y="7733"/>
                    <a:pt x="24987" y="7697"/>
                    <a:pt x="25010" y="7626"/>
                  </a:cubicBezTo>
                  <a:cubicBezTo>
                    <a:pt x="25088" y="7721"/>
                    <a:pt x="25148" y="7798"/>
                    <a:pt x="25201" y="7870"/>
                  </a:cubicBezTo>
                  <a:cubicBezTo>
                    <a:pt x="25177" y="7942"/>
                    <a:pt x="25160" y="8001"/>
                    <a:pt x="25124" y="8091"/>
                  </a:cubicBezTo>
                  <a:cubicBezTo>
                    <a:pt x="25070" y="8079"/>
                    <a:pt x="25010" y="8049"/>
                    <a:pt x="24951" y="8049"/>
                  </a:cubicBezTo>
                  <a:cubicBezTo>
                    <a:pt x="24891" y="8043"/>
                    <a:pt x="24838" y="8061"/>
                    <a:pt x="24742" y="8073"/>
                  </a:cubicBezTo>
                  <a:cubicBezTo>
                    <a:pt x="24838" y="8156"/>
                    <a:pt x="24903" y="8144"/>
                    <a:pt x="24975" y="8138"/>
                  </a:cubicBezTo>
                  <a:cubicBezTo>
                    <a:pt x="25183" y="8120"/>
                    <a:pt x="25219" y="8156"/>
                    <a:pt x="25243" y="8365"/>
                  </a:cubicBezTo>
                  <a:cubicBezTo>
                    <a:pt x="25249" y="8424"/>
                    <a:pt x="25261" y="8484"/>
                    <a:pt x="25279" y="8544"/>
                  </a:cubicBezTo>
                  <a:cubicBezTo>
                    <a:pt x="25303" y="8645"/>
                    <a:pt x="25267" y="8699"/>
                    <a:pt x="25177" y="8717"/>
                  </a:cubicBezTo>
                  <a:cubicBezTo>
                    <a:pt x="25225" y="8758"/>
                    <a:pt x="25303" y="8800"/>
                    <a:pt x="25320" y="8854"/>
                  </a:cubicBezTo>
                  <a:cubicBezTo>
                    <a:pt x="25356" y="9009"/>
                    <a:pt x="25386" y="9170"/>
                    <a:pt x="25326" y="9325"/>
                  </a:cubicBezTo>
                  <a:cubicBezTo>
                    <a:pt x="25237" y="9378"/>
                    <a:pt x="25088" y="9247"/>
                    <a:pt x="25052" y="9444"/>
                  </a:cubicBezTo>
                  <a:lnTo>
                    <a:pt x="25428" y="9444"/>
                  </a:lnTo>
                  <a:cubicBezTo>
                    <a:pt x="25416" y="9521"/>
                    <a:pt x="25404" y="9605"/>
                    <a:pt x="25392" y="9688"/>
                  </a:cubicBezTo>
                  <a:cubicBezTo>
                    <a:pt x="25338" y="9760"/>
                    <a:pt x="25195" y="9617"/>
                    <a:pt x="25171" y="9772"/>
                  </a:cubicBezTo>
                  <a:cubicBezTo>
                    <a:pt x="25267" y="9814"/>
                    <a:pt x="25362" y="9849"/>
                    <a:pt x="25458" y="9885"/>
                  </a:cubicBezTo>
                  <a:cubicBezTo>
                    <a:pt x="25452" y="9897"/>
                    <a:pt x="25446" y="9915"/>
                    <a:pt x="25446" y="9927"/>
                  </a:cubicBezTo>
                  <a:lnTo>
                    <a:pt x="25225" y="9897"/>
                  </a:lnTo>
                  <a:cubicBezTo>
                    <a:pt x="25219" y="9909"/>
                    <a:pt x="25213" y="9921"/>
                    <a:pt x="25207" y="9927"/>
                  </a:cubicBezTo>
                  <a:cubicBezTo>
                    <a:pt x="25255" y="9975"/>
                    <a:pt x="25303" y="10016"/>
                    <a:pt x="25356" y="10064"/>
                  </a:cubicBezTo>
                  <a:cubicBezTo>
                    <a:pt x="25207" y="10165"/>
                    <a:pt x="25213" y="10243"/>
                    <a:pt x="25398" y="10344"/>
                  </a:cubicBezTo>
                  <a:cubicBezTo>
                    <a:pt x="25344" y="10356"/>
                    <a:pt x="25303" y="10362"/>
                    <a:pt x="25255" y="10368"/>
                  </a:cubicBezTo>
                  <a:cubicBezTo>
                    <a:pt x="25249" y="10523"/>
                    <a:pt x="25416" y="10475"/>
                    <a:pt x="25464" y="10595"/>
                  </a:cubicBezTo>
                  <a:cubicBezTo>
                    <a:pt x="25392" y="10606"/>
                    <a:pt x="25320" y="10618"/>
                    <a:pt x="25213" y="10636"/>
                  </a:cubicBezTo>
                  <a:cubicBezTo>
                    <a:pt x="25303" y="10708"/>
                    <a:pt x="25368" y="10756"/>
                    <a:pt x="25440" y="10815"/>
                  </a:cubicBezTo>
                  <a:cubicBezTo>
                    <a:pt x="25362" y="10851"/>
                    <a:pt x="25291" y="10899"/>
                    <a:pt x="25315" y="11000"/>
                  </a:cubicBezTo>
                  <a:cubicBezTo>
                    <a:pt x="25207" y="11036"/>
                    <a:pt x="25261" y="11119"/>
                    <a:pt x="25249" y="11197"/>
                  </a:cubicBezTo>
                  <a:cubicBezTo>
                    <a:pt x="25231" y="11310"/>
                    <a:pt x="25165" y="11417"/>
                    <a:pt x="25112" y="11554"/>
                  </a:cubicBezTo>
                  <a:cubicBezTo>
                    <a:pt x="25165" y="11638"/>
                    <a:pt x="25082" y="11745"/>
                    <a:pt x="25052" y="11858"/>
                  </a:cubicBezTo>
                  <a:cubicBezTo>
                    <a:pt x="25046" y="11894"/>
                    <a:pt x="25016" y="11942"/>
                    <a:pt x="24981" y="11966"/>
                  </a:cubicBezTo>
                  <a:cubicBezTo>
                    <a:pt x="24885" y="12037"/>
                    <a:pt x="24897" y="12109"/>
                    <a:pt x="24981" y="12198"/>
                  </a:cubicBezTo>
                  <a:cubicBezTo>
                    <a:pt x="24885" y="12169"/>
                    <a:pt x="24814" y="12157"/>
                    <a:pt x="24796" y="12258"/>
                  </a:cubicBezTo>
                  <a:cubicBezTo>
                    <a:pt x="24861" y="12300"/>
                    <a:pt x="24933" y="12341"/>
                    <a:pt x="25005" y="12389"/>
                  </a:cubicBezTo>
                  <a:cubicBezTo>
                    <a:pt x="24981" y="12425"/>
                    <a:pt x="24969" y="12443"/>
                    <a:pt x="24957" y="12461"/>
                  </a:cubicBezTo>
                  <a:cubicBezTo>
                    <a:pt x="24957" y="12461"/>
                    <a:pt x="24957" y="12467"/>
                    <a:pt x="24957" y="12467"/>
                  </a:cubicBezTo>
                  <a:cubicBezTo>
                    <a:pt x="24957" y="12467"/>
                    <a:pt x="24957" y="12473"/>
                    <a:pt x="24957" y="12473"/>
                  </a:cubicBezTo>
                  <a:cubicBezTo>
                    <a:pt x="24987" y="12473"/>
                    <a:pt x="25016" y="12479"/>
                    <a:pt x="25046" y="12479"/>
                  </a:cubicBezTo>
                  <a:cubicBezTo>
                    <a:pt x="25052" y="12586"/>
                    <a:pt x="24999" y="12640"/>
                    <a:pt x="24921" y="12687"/>
                  </a:cubicBezTo>
                  <a:close/>
                  <a:moveTo>
                    <a:pt x="25320" y="5110"/>
                  </a:moveTo>
                  <a:cubicBezTo>
                    <a:pt x="25183" y="5098"/>
                    <a:pt x="25189" y="5050"/>
                    <a:pt x="25219" y="4943"/>
                  </a:cubicBezTo>
                  <a:cubicBezTo>
                    <a:pt x="25255" y="5008"/>
                    <a:pt x="25279" y="5044"/>
                    <a:pt x="25320" y="5110"/>
                  </a:cubicBezTo>
                  <a:close/>
                  <a:moveTo>
                    <a:pt x="25207" y="12228"/>
                  </a:moveTo>
                  <a:cubicBezTo>
                    <a:pt x="25124" y="12246"/>
                    <a:pt x="25040" y="12210"/>
                    <a:pt x="25016" y="12103"/>
                  </a:cubicBezTo>
                  <a:cubicBezTo>
                    <a:pt x="25112" y="12091"/>
                    <a:pt x="25195" y="12085"/>
                    <a:pt x="25291" y="12079"/>
                  </a:cubicBezTo>
                  <a:cubicBezTo>
                    <a:pt x="25320" y="12163"/>
                    <a:pt x="25267" y="12216"/>
                    <a:pt x="25207" y="12228"/>
                  </a:cubicBezTo>
                  <a:close/>
                  <a:moveTo>
                    <a:pt x="25505" y="11811"/>
                  </a:moveTo>
                  <a:cubicBezTo>
                    <a:pt x="25464" y="11781"/>
                    <a:pt x="25422" y="11751"/>
                    <a:pt x="25374" y="11721"/>
                  </a:cubicBezTo>
                  <a:cubicBezTo>
                    <a:pt x="25350" y="11823"/>
                    <a:pt x="25332" y="11906"/>
                    <a:pt x="25303" y="11990"/>
                  </a:cubicBezTo>
                  <a:cubicBezTo>
                    <a:pt x="25303" y="11990"/>
                    <a:pt x="25243" y="11978"/>
                    <a:pt x="25207" y="11966"/>
                  </a:cubicBezTo>
                  <a:cubicBezTo>
                    <a:pt x="25279" y="11847"/>
                    <a:pt x="25249" y="11680"/>
                    <a:pt x="25410" y="11638"/>
                  </a:cubicBezTo>
                  <a:cubicBezTo>
                    <a:pt x="25380" y="11578"/>
                    <a:pt x="25350" y="11531"/>
                    <a:pt x="25320" y="11465"/>
                  </a:cubicBezTo>
                  <a:cubicBezTo>
                    <a:pt x="25398" y="11423"/>
                    <a:pt x="25452" y="11393"/>
                    <a:pt x="25535" y="11346"/>
                  </a:cubicBezTo>
                  <a:cubicBezTo>
                    <a:pt x="25523" y="11513"/>
                    <a:pt x="25517" y="11662"/>
                    <a:pt x="25505" y="11811"/>
                  </a:cubicBezTo>
                  <a:close/>
                  <a:moveTo>
                    <a:pt x="25476" y="11238"/>
                  </a:moveTo>
                  <a:cubicBezTo>
                    <a:pt x="25470" y="11227"/>
                    <a:pt x="25464" y="11209"/>
                    <a:pt x="25458" y="11191"/>
                  </a:cubicBezTo>
                  <a:cubicBezTo>
                    <a:pt x="25487" y="11185"/>
                    <a:pt x="25517" y="11173"/>
                    <a:pt x="25553" y="11167"/>
                  </a:cubicBezTo>
                  <a:cubicBezTo>
                    <a:pt x="25553" y="11179"/>
                    <a:pt x="25559" y="11191"/>
                    <a:pt x="25565" y="11203"/>
                  </a:cubicBezTo>
                  <a:cubicBezTo>
                    <a:pt x="25535" y="11215"/>
                    <a:pt x="25505" y="11227"/>
                    <a:pt x="25476" y="11238"/>
                  </a:cubicBezTo>
                  <a:close/>
                  <a:moveTo>
                    <a:pt x="25577" y="10976"/>
                  </a:moveTo>
                  <a:cubicBezTo>
                    <a:pt x="25583" y="11018"/>
                    <a:pt x="25583" y="11066"/>
                    <a:pt x="25589" y="11113"/>
                  </a:cubicBezTo>
                  <a:cubicBezTo>
                    <a:pt x="25535" y="11077"/>
                    <a:pt x="25529" y="11030"/>
                    <a:pt x="25577" y="10976"/>
                  </a:cubicBezTo>
                  <a:close/>
                  <a:moveTo>
                    <a:pt x="25505" y="10899"/>
                  </a:moveTo>
                  <a:cubicBezTo>
                    <a:pt x="25529" y="10785"/>
                    <a:pt x="25493" y="10672"/>
                    <a:pt x="25577" y="10571"/>
                  </a:cubicBezTo>
                  <a:cubicBezTo>
                    <a:pt x="25642" y="10708"/>
                    <a:pt x="25642" y="10809"/>
                    <a:pt x="25505" y="10899"/>
                  </a:cubicBezTo>
                  <a:close/>
                  <a:moveTo>
                    <a:pt x="25464" y="10386"/>
                  </a:moveTo>
                  <a:cubicBezTo>
                    <a:pt x="25499" y="10332"/>
                    <a:pt x="25517" y="10302"/>
                    <a:pt x="25547" y="10249"/>
                  </a:cubicBezTo>
                  <a:cubicBezTo>
                    <a:pt x="25577" y="10291"/>
                    <a:pt x="25601" y="10326"/>
                    <a:pt x="25625" y="10362"/>
                  </a:cubicBezTo>
                  <a:cubicBezTo>
                    <a:pt x="25577" y="10368"/>
                    <a:pt x="25535" y="10374"/>
                    <a:pt x="25470" y="103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24"/>
            <p:cNvSpPr/>
            <p:nvPr/>
          </p:nvSpPr>
          <p:spPr>
            <a:xfrm>
              <a:off x="2070725" y="4482850"/>
              <a:ext cx="475" cy="175"/>
            </a:xfrm>
            <a:custGeom>
              <a:rect b="b" l="l" r="r" t="t"/>
              <a:pathLst>
                <a:path extrusionOk="0" h="7" w="19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lnTo>
                    <a:pt x="1" y="1"/>
                  </a:lnTo>
                  <a:cubicBezTo>
                    <a:pt x="1" y="7"/>
                    <a:pt x="7" y="7"/>
                    <a:pt x="13" y="7"/>
                  </a:cubicBezTo>
                  <a:cubicBezTo>
                    <a:pt x="13" y="7"/>
                    <a:pt x="13" y="1"/>
                    <a:pt x="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24"/>
            <p:cNvSpPr/>
            <p:nvPr/>
          </p:nvSpPr>
          <p:spPr>
            <a:xfrm>
              <a:off x="2117250" y="4568425"/>
              <a:ext cx="150" cy="150"/>
            </a:xfrm>
            <a:custGeom>
              <a:rect b="b" l="l" r="r" t="t"/>
              <a:pathLst>
                <a:path extrusionOk="0" h="6" w="6">
                  <a:moveTo>
                    <a:pt x="6" y="6"/>
                  </a:moveTo>
                  <a:lnTo>
                    <a:pt x="6" y="6"/>
                  </a:lnTo>
                  <a:cubicBezTo>
                    <a:pt x="6" y="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24"/>
            <p:cNvSpPr/>
            <p:nvPr/>
          </p:nvSpPr>
          <p:spPr>
            <a:xfrm>
              <a:off x="2407275" y="42478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cubicBezTo>
                    <a:pt x="7" y="7"/>
                    <a:pt x="1" y="7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24"/>
            <p:cNvSpPr/>
            <p:nvPr/>
          </p:nvSpPr>
          <p:spPr>
            <a:xfrm>
              <a:off x="2724000" y="43058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0"/>
                  </a:moveTo>
                  <a:cubicBezTo>
                    <a:pt x="7" y="0"/>
                    <a:pt x="7" y="0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24"/>
            <p:cNvSpPr/>
            <p:nvPr/>
          </p:nvSpPr>
          <p:spPr>
            <a:xfrm>
              <a:off x="2366300" y="4251100"/>
              <a:ext cx="10600" cy="16250"/>
            </a:xfrm>
            <a:custGeom>
              <a:rect b="b" l="l" r="r" t="t"/>
              <a:pathLst>
                <a:path extrusionOk="0" h="650" w="424">
                  <a:moveTo>
                    <a:pt x="221" y="400"/>
                  </a:moveTo>
                  <a:cubicBezTo>
                    <a:pt x="322" y="286"/>
                    <a:pt x="424" y="167"/>
                    <a:pt x="418" y="0"/>
                  </a:cubicBezTo>
                  <a:cubicBezTo>
                    <a:pt x="334" y="12"/>
                    <a:pt x="257" y="18"/>
                    <a:pt x="173" y="24"/>
                  </a:cubicBezTo>
                  <a:cubicBezTo>
                    <a:pt x="191" y="113"/>
                    <a:pt x="203" y="185"/>
                    <a:pt x="215" y="256"/>
                  </a:cubicBezTo>
                  <a:cubicBezTo>
                    <a:pt x="173" y="268"/>
                    <a:pt x="126" y="286"/>
                    <a:pt x="84" y="298"/>
                  </a:cubicBezTo>
                  <a:cubicBezTo>
                    <a:pt x="36" y="358"/>
                    <a:pt x="114" y="465"/>
                    <a:pt x="0" y="507"/>
                  </a:cubicBezTo>
                  <a:cubicBezTo>
                    <a:pt x="0" y="507"/>
                    <a:pt x="24" y="596"/>
                    <a:pt x="36" y="650"/>
                  </a:cubicBezTo>
                  <a:cubicBezTo>
                    <a:pt x="108" y="555"/>
                    <a:pt x="161" y="477"/>
                    <a:pt x="221" y="40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24"/>
            <p:cNvSpPr/>
            <p:nvPr/>
          </p:nvSpPr>
          <p:spPr>
            <a:xfrm>
              <a:off x="2374050" y="4243200"/>
              <a:ext cx="6425" cy="8800"/>
            </a:xfrm>
            <a:custGeom>
              <a:rect b="b" l="l" r="r" t="t"/>
              <a:pathLst>
                <a:path extrusionOk="0" h="352" w="257">
                  <a:moveTo>
                    <a:pt x="257" y="0"/>
                  </a:moveTo>
                  <a:cubicBezTo>
                    <a:pt x="155" y="6"/>
                    <a:pt x="78" y="12"/>
                    <a:pt x="0" y="24"/>
                  </a:cubicBezTo>
                  <a:cubicBezTo>
                    <a:pt x="30" y="84"/>
                    <a:pt x="60" y="119"/>
                    <a:pt x="78" y="167"/>
                  </a:cubicBezTo>
                  <a:cubicBezTo>
                    <a:pt x="90" y="215"/>
                    <a:pt x="102" y="262"/>
                    <a:pt x="114" y="316"/>
                  </a:cubicBezTo>
                  <a:cubicBezTo>
                    <a:pt x="138" y="322"/>
                    <a:pt x="167" y="334"/>
                    <a:pt x="227" y="352"/>
                  </a:cubicBezTo>
                  <a:cubicBezTo>
                    <a:pt x="239" y="221"/>
                    <a:pt x="245" y="107"/>
                    <a:pt x="2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24"/>
            <p:cNvSpPr/>
            <p:nvPr/>
          </p:nvSpPr>
          <p:spPr>
            <a:xfrm>
              <a:off x="2376725" y="425095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6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6"/>
                  </a:lnTo>
                  <a:lnTo>
                    <a:pt x="7" y="6"/>
                  </a:ln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24"/>
            <p:cNvSpPr/>
            <p:nvPr/>
          </p:nvSpPr>
          <p:spPr>
            <a:xfrm>
              <a:off x="2088175" y="4551875"/>
              <a:ext cx="7925" cy="6425"/>
            </a:xfrm>
            <a:custGeom>
              <a:rect b="b" l="l" r="r" t="t"/>
              <a:pathLst>
                <a:path extrusionOk="0" h="257" w="317">
                  <a:moveTo>
                    <a:pt x="316" y="149"/>
                  </a:moveTo>
                  <a:cubicBezTo>
                    <a:pt x="245" y="96"/>
                    <a:pt x="185" y="54"/>
                    <a:pt x="114" y="0"/>
                  </a:cubicBezTo>
                  <a:cubicBezTo>
                    <a:pt x="90" y="6"/>
                    <a:pt x="42" y="18"/>
                    <a:pt x="0" y="24"/>
                  </a:cubicBezTo>
                  <a:cubicBezTo>
                    <a:pt x="48" y="78"/>
                    <a:pt x="90" y="125"/>
                    <a:pt x="138" y="173"/>
                  </a:cubicBezTo>
                  <a:cubicBezTo>
                    <a:pt x="215" y="257"/>
                    <a:pt x="269" y="221"/>
                    <a:pt x="316" y="1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24"/>
            <p:cNvSpPr/>
            <p:nvPr/>
          </p:nvSpPr>
          <p:spPr>
            <a:xfrm>
              <a:off x="2068200" y="4472275"/>
              <a:ext cx="6725" cy="4650"/>
            </a:xfrm>
            <a:custGeom>
              <a:rect b="b" l="l" r="r" t="t"/>
              <a:pathLst>
                <a:path extrusionOk="0" h="186" w="269">
                  <a:moveTo>
                    <a:pt x="96" y="7"/>
                  </a:moveTo>
                  <a:cubicBezTo>
                    <a:pt x="72" y="1"/>
                    <a:pt x="36" y="48"/>
                    <a:pt x="1" y="72"/>
                  </a:cubicBezTo>
                  <a:cubicBezTo>
                    <a:pt x="48" y="114"/>
                    <a:pt x="90" y="150"/>
                    <a:pt x="120" y="185"/>
                  </a:cubicBezTo>
                  <a:cubicBezTo>
                    <a:pt x="173" y="156"/>
                    <a:pt x="203" y="78"/>
                    <a:pt x="257" y="144"/>
                  </a:cubicBezTo>
                  <a:cubicBezTo>
                    <a:pt x="269" y="30"/>
                    <a:pt x="167" y="24"/>
                    <a:pt x="96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24"/>
            <p:cNvSpPr/>
            <p:nvPr/>
          </p:nvSpPr>
          <p:spPr>
            <a:xfrm>
              <a:off x="2074600" y="447585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24"/>
            <p:cNvSpPr/>
            <p:nvPr/>
          </p:nvSpPr>
          <p:spPr>
            <a:xfrm>
              <a:off x="2075050" y="4441425"/>
              <a:ext cx="6750" cy="3450"/>
            </a:xfrm>
            <a:custGeom>
              <a:rect b="b" l="l" r="r" t="t"/>
              <a:pathLst>
                <a:path extrusionOk="0" h="138" w="270">
                  <a:moveTo>
                    <a:pt x="1" y="138"/>
                  </a:moveTo>
                  <a:lnTo>
                    <a:pt x="269" y="138"/>
                  </a:lnTo>
                  <a:cubicBezTo>
                    <a:pt x="186" y="0"/>
                    <a:pt x="162" y="0"/>
                    <a:pt x="1" y="1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24"/>
            <p:cNvSpPr/>
            <p:nvPr/>
          </p:nvSpPr>
          <p:spPr>
            <a:xfrm>
              <a:off x="2075800" y="4524900"/>
              <a:ext cx="6725" cy="5525"/>
            </a:xfrm>
            <a:custGeom>
              <a:rect b="b" l="l" r="r" t="t"/>
              <a:pathLst>
                <a:path extrusionOk="0" h="221" w="269">
                  <a:moveTo>
                    <a:pt x="269" y="221"/>
                  </a:moveTo>
                  <a:cubicBezTo>
                    <a:pt x="209" y="185"/>
                    <a:pt x="156" y="167"/>
                    <a:pt x="138" y="137"/>
                  </a:cubicBezTo>
                  <a:cubicBezTo>
                    <a:pt x="114" y="101"/>
                    <a:pt x="120" y="48"/>
                    <a:pt x="108" y="0"/>
                  </a:cubicBezTo>
                  <a:cubicBezTo>
                    <a:pt x="72" y="18"/>
                    <a:pt x="36" y="30"/>
                    <a:pt x="1" y="48"/>
                  </a:cubicBezTo>
                  <a:cubicBezTo>
                    <a:pt x="54" y="197"/>
                    <a:pt x="84" y="221"/>
                    <a:pt x="269" y="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24"/>
            <p:cNvSpPr/>
            <p:nvPr/>
          </p:nvSpPr>
          <p:spPr>
            <a:xfrm>
              <a:off x="2075650" y="4526075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1"/>
                  </a:moveTo>
                  <a:cubicBezTo>
                    <a:pt x="7" y="1"/>
                    <a:pt x="7" y="1"/>
                    <a:pt x="7" y="1"/>
                  </a:cubicBezTo>
                  <a:lnTo>
                    <a:pt x="1" y="7"/>
                  </a:lnTo>
                  <a:cubicBezTo>
                    <a:pt x="1" y="7"/>
                    <a:pt x="7" y="1"/>
                    <a:pt x="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24"/>
            <p:cNvSpPr/>
            <p:nvPr/>
          </p:nvSpPr>
          <p:spPr>
            <a:xfrm>
              <a:off x="2073875" y="4531600"/>
              <a:ext cx="7475" cy="4500"/>
            </a:xfrm>
            <a:custGeom>
              <a:rect b="b" l="l" r="r" t="t"/>
              <a:pathLst>
                <a:path extrusionOk="0" h="180" w="299">
                  <a:moveTo>
                    <a:pt x="173" y="0"/>
                  </a:moveTo>
                  <a:cubicBezTo>
                    <a:pt x="101" y="60"/>
                    <a:pt x="54" y="102"/>
                    <a:pt x="0" y="144"/>
                  </a:cubicBezTo>
                  <a:lnTo>
                    <a:pt x="30" y="179"/>
                  </a:lnTo>
                  <a:cubicBezTo>
                    <a:pt x="107" y="161"/>
                    <a:pt x="185" y="138"/>
                    <a:pt x="298" y="108"/>
                  </a:cubicBezTo>
                  <a:cubicBezTo>
                    <a:pt x="239" y="60"/>
                    <a:pt x="209" y="36"/>
                    <a:pt x="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24"/>
            <p:cNvSpPr/>
            <p:nvPr/>
          </p:nvSpPr>
          <p:spPr>
            <a:xfrm>
              <a:off x="2067150" y="4503275"/>
              <a:ext cx="7625" cy="3450"/>
            </a:xfrm>
            <a:custGeom>
              <a:rect b="b" l="l" r="r" t="t"/>
              <a:pathLst>
                <a:path extrusionOk="0" h="138" w="305">
                  <a:moveTo>
                    <a:pt x="1" y="84"/>
                  </a:moveTo>
                  <a:lnTo>
                    <a:pt x="13" y="138"/>
                  </a:lnTo>
                  <a:cubicBezTo>
                    <a:pt x="96" y="114"/>
                    <a:pt x="180" y="90"/>
                    <a:pt x="305" y="60"/>
                  </a:cubicBezTo>
                  <a:cubicBezTo>
                    <a:pt x="162" y="1"/>
                    <a:pt x="78" y="30"/>
                    <a:pt x="1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24"/>
            <p:cNvSpPr/>
            <p:nvPr/>
          </p:nvSpPr>
          <p:spPr>
            <a:xfrm>
              <a:off x="2552600" y="4019775"/>
              <a:ext cx="6150" cy="5375"/>
            </a:xfrm>
            <a:custGeom>
              <a:rect b="b" l="l" r="r" t="t"/>
              <a:pathLst>
                <a:path extrusionOk="0" h="215" w="246">
                  <a:moveTo>
                    <a:pt x="1" y="107"/>
                  </a:moveTo>
                  <a:cubicBezTo>
                    <a:pt x="78" y="179"/>
                    <a:pt x="156" y="215"/>
                    <a:pt x="245" y="149"/>
                  </a:cubicBezTo>
                  <a:cubicBezTo>
                    <a:pt x="192" y="0"/>
                    <a:pt x="96" y="84"/>
                    <a:pt x="1" y="1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24"/>
            <p:cNvSpPr/>
            <p:nvPr/>
          </p:nvSpPr>
          <p:spPr>
            <a:xfrm>
              <a:off x="2117250" y="4568425"/>
              <a:ext cx="150" cy="150"/>
            </a:xfrm>
            <a:custGeom>
              <a:rect b="b" l="l" r="r" t="t"/>
              <a:pathLst>
                <a:path extrusionOk="0" h="6" w="6">
                  <a:moveTo>
                    <a:pt x="6" y="6"/>
                  </a:moveTo>
                  <a:lnTo>
                    <a:pt x="0" y="0"/>
                  </a:lnTo>
                  <a:cubicBezTo>
                    <a:pt x="0" y="6"/>
                    <a:pt x="0" y="6"/>
                    <a:pt x="0" y="6"/>
                  </a:cubicBezTo>
                  <a:cubicBezTo>
                    <a:pt x="6" y="6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24"/>
            <p:cNvSpPr/>
            <p:nvPr/>
          </p:nvSpPr>
          <p:spPr>
            <a:xfrm>
              <a:off x="2112775" y="4568550"/>
              <a:ext cx="6425" cy="3175"/>
            </a:xfrm>
            <a:custGeom>
              <a:rect b="b" l="l" r="r" t="t"/>
              <a:pathLst>
                <a:path extrusionOk="0" h="127" w="257">
                  <a:moveTo>
                    <a:pt x="185" y="126"/>
                  </a:moveTo>
                  <a:cubicBezTo>
                    <a:pt x="203" y="126"/>
                    <a:pt x="221" y="114"/>
                    <a:pt x="257" y="102"/>
                  </a:cubicBezTo>
                  <a:cubicBezTo>
                    <a:pt x="227" y="61"/>
                    <a:pt x="203" y="31"/>
                    <a:pt x="185" y="1"/>
                  </a:cubicBezTo>
                  <a:cubicBezTo>
                    <a:pt x="125" y="31"/>
                    <a:pt x="60" y="55"/>
                    <a:pt x="0" y="84"/>
                  </a:cubicBezTo>
                  <a:cubicBezTo>
                    <a:pt x="72" y="120"/>
                    <a:pt x="125" y="126"/>
                    <a:pt x="185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24"/>
            <p:cNvSpPr/>
            <p:nvPr/>
          </p:nvSpPr>
          <p:spPr>
            <a:xfrm>
              <a:off x="2075650" y="4526075"/>
              <a:ext cx="175" cy="25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7" y="1"/>
                  </a:lnTo>
                  <a:cubicBezTo>
                    <a:pt x="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24"/>
            <p:cNvSpPr/>
            <p:nvPr/>
          </p:nvSpPr>
          <p:spPr>
            <a:xfrm>
              <a:off x="2070425" y="4522350"/>
              <a:ext cx="6600" cy="4200"/>
            </a:xfrm>
            <a:custGeom>
              <a:rect b="b" l="l" r="r" t="t"/>
              <a:pathLst>
                <a:path extrusionOk="0" h="168" w="264">
                  <a:moveTo>
                    <a:pt x="263" y="37"/>
                  </a:moveTo>
                  <a:cubicBezTo>
                    <a:pt x="204" y="138"/>
                    <a:pt x="25" y="1"/>
                    <a:pt x="1" y="168"/>
                  </a:cubicBezTo>
                  <a:cubicBezTo>
                    <a:pt x="78" y="162"/>
                    <a:pt x="144" y="156"/>
                    <a:pt x="216" y="150"/>
                  </a:cubicBezTo>
                  <a:cubicBezTo>
                    <a:pt x="228" y="108"/>
                    <a:pt x="245" y="72"/>
                    <a:pt x="263" y="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24"/>
            <p:cNvSpPr/>
            <p:nvPr/>
          </p:nvSpPr>
          <p:spPr>
            <a:xfrm>
              <a:off x="2093825" y="4558125"/>
              <a:ext cx="5850" cy="3450"/>
            </a:xfrm>
            <a:custGeom>
              <a:rect b="b" l="l" r="r" t="t"/>
              <a:pathLst>
                <a:path extrusionOk="0" h="138" w="234">
                  <a:moveTo>
                    <a:pt x="1" y="114"/>
                  </a:moveTo>
                  <a:cubicBezTo>
                    <a:pt x="90" y="114"/>
                    <a:pt x="180" y="138"/>
                    <a:pt x="234" y="13"/>
                  </a:cubicBezTo>
                  <a:cubicBezTo>
                    <a:pt x="132" y="1"/>
                    <a:pt x="55" y="36"/>
                    <a:pt x="1" y="1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24"/>
            <p:cNvSpPr/>
            <p:nvPr/>
          </p:nvSpPr>
          <p:spPr>
            <a:xfrm>
              <a:off x="2407725" y="4153900"/>
              <a:ext cx="5400" cy="2125"/>
            </a:xfrm>
            <a:custGeom>
              <a:rect b="b" l="l" r="r" t="t"/>
              <a:pathLst>
                <a:path extrusionOk="0" h="85" w="216">
                  <a:moveTo>
                    <a:pt x="1" y="66"/>
                  </a:moveTo>
                  <a:cubicBezTo>
                    <a:pt x="78" y="72"/>
                    <a:pt x="144" y="78"/>
                    <a:pt x="215" y="84"/>
                  </a:cubicBezTo>
                  <a:cubicBezTo>
                    <a:pt x="132" y="7"/>
                    <a:pt x="60" y="1"/>
                    <a:pt x="1" y="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24"/>
            <p:cNvSpPr/>
            <p:nvPr/>
          </p:nvSpPr>
          <p:spPr>
            <a:xfrm>
              <a:off x="2080275" y="4545300"/>
              <a:ext cx="5250" cy="3750"/>
            </a:xfrm>
            <a:custGeom>
              <a:rect b="b" l="l" r="r" t="t"/>
              <a:pathLst>
                <a:path extrusionOk="0" h="150" w="210">
                  <a:moveTo>
                    <a:pt x="132" y="1"/>
                  </a:moveTo>
                  <a:cubicBezTo>
                    <a:pt x="84" y="37"/>
                    <a:pt x="42" y="67"/>
                    <a:pt x="0" y="96"/>
                  </a:cubicBezTo>
                  <a:cubicBezTo>
                    <a:pt x="6" y="114"/>
                    <a:pt x="12" y="132"/>
                    <a:pt x="18" y="150"/>
                  </a:cubicBezTo>
                  <a:cubicBezTo>
                    <a:pt x="78" y="138"/>
                    <a:pt x="138" y="126"/>
                    <a:pt x="209" y="114"/>
                  </a:cubicBezTo>
                  <a:cubicBezTo>
                    <a:pt x="179" y="67"/>
                    <a:pt x="155" y="37"/>
                    <a:pt x="1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24"/>
            <p:cNvSpPr/>
            <p:nvPr/>
          </p:nvSpPr>
          <p:spPr>
            <a:xfrm>
              <a:off x="2088025" y="455247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0"/>
                    <a:pt x="0" y="6"/>
                  </a:cubicBezTo>
                  <a:lnTo>
                    <a:pt x="0" y="6"/>
                  </a:lnTo>
                  <a:cubicBezTo>
                    <a:pt x="0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24"/>
            <p:cNvSpPr/>
            <p:nvPr/>
          </p:nvSpPr>
          <p:spPr>
            <a:xfrm>
              <a:off x="2084750" y="4548900"/>
              <a:ext cx="5675" cy="3600"/>
            </a:xfrm>
            <a:custGeom>
              <a:rect b="b" l="l" r="r" t="t"/>
              <a:pathLst>
                <a:path extrusionOk="0" h="144" w="227">
                  <a:moveTo>
                    <a:pt x="0" y="36"/>
                  </a:moveTo>
                  <a:lnTo>
                    <a:pt x="0" y="83"/>
                  </a:lnTo>
                  <a:lnTo>
                    <a:pt x="131" y="143"/>
                  </a:lnTo>
                  <a:cubicBezTo>
                    <a:pt x="155" y="107"/>
                    <a:pt x="179" y="72"/>
                    <a:pt x="227" y="0"/>
                  </a:cubicBezTo>
                  <a:cubicBezTo>
                    <a:pt x="126" y="18"/>
                    <a:pt x="66" y="30"/>
                    <a:pt x="0" y="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24"/>
            <p:cNvSpPr/>
            <p:nvPr/>
          </p:nvSpPr>
          <p:spPr>
            <a:xfrm>
              <a:off x="2075350" y="4536375"/>
              <a:ext cx="5100" cy="3900"/>
            </a:xfrm>
            <a:custGeom>
              <a:rect b="b" l="l" r="r" t="t"/>
              <a:pathLst>
                <a:path extrusionOk="0" h="156" w="204">
                  <a:moveTo>
                    <a:pt x="1" y="108"/>
                  </a:moveTo>
                  <a:cubicBezTo>
                    <a:pt x="78" y="125"/>
                    <a:pt x="132" y="137"/>
                    <a:pt x="203" y="155"/>
                  </a:cubicBezTo>
                  <a:cubicBezTo>
                    <a:pt x="150" y="0"/>
                    <a:pt x="150" y="0"/>
                    <a:pt x="1" y="1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24"/>
            <p:cNvSpPr/>
            <p:nvPr/>
          </p:nvSpPr>
          <p:spPr>
            <a:xfrm>
              <a:off x="2204275" y="4319950"/>
              <a:ext cx="6600" cy="4650"/>
            </a:xfrm>
            <a:custGeom>
              <a:rect b="b" l="l" r="r" t="t"/>
              <a:pathLst>
                <a:path extrusionOk="0" h="186" w="264">
                  <a:moveTo>
                    <a:pt x="215" y="0"/>
                  </a:moveTo>
                  <a:cubicBezTo>
                    <a:pt x="144" y="36"/>
                    <a:pt x="72" y="66"/>
                    <a:pt x="1" y="96"/>
                  </a:cubicBezTo>
                  <a:cubicBezTo>
                    <a:pt x="31" y="126"/>
                    <a:pt x="60" y="150"/>
                    <a:pt x="90" y="185"/>
                  </a:cubicBezTo>
                  <a:cubicBezTo>
                    <a:pt x="102" y="102"/>
                    <a:pt x="263" y="126"/>
                    <a:pt x="215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24"/>
            <p:cNvSpPr/>
            <p:nvPr/>
          </p:nvSpPr>
          <p:spPr>
            <a:xfrm>
              <a:off x="2068350" y="4519675"/>
              <a:ext cx="5550" cy="3900"/>
            </a:xfrm>
            <a:custGeom>
              <a:rect b="b" l="l" r="r" t="t"/>
              <a:pathLst>
                <a:path extrusionOk="0" h="156" w="222">
                  <a:moveTo>
                    <a:pt x="221" y="0"/>
                  </a:moveTo>
                  <a:cubicBezTo>
                    <a:pt x="156" y="24"/>
                    <a:pt x="90" y="54"/>
                    <a:pt x="1" y="90"/>
                  </a:cubicBezTo>
                  <a:cubicBezTo>
                    <a:pt x="132" y="155"/>
                    <a:pt x="191" y="108"/>
                    <a:pt x="2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24"/>
            <p:cNvSpPr/>
            <p:nvPr/>
          </p:nvSpPr>
          <p:spPr>
            <a:xfrm>
              <a:off x="2724600" y="4280600"/>
              <a:ext cx="5250" cy="5250"/>
            </a:xfrm>
            <a:custGeom>
              <a:rect b="b" l="l" r="r" t="t"/>
              <a:pathLst>
                <a:path extrusionOk="0" h="210" w="210">
                  <a:moveTo>
                    <a:pt x="1" y="108"/>
                  </a:moveTo>
                  <a:cubicBezTo>
                    <a:pt x="72" y="138"/>
                    <a:pt x="120" y="162"/>
                    <a:pt x="209" y="209"/>
                  </a:cubicBezTo>
                  <a:cubicBezTo>
                    <a:pt x="186" y="108"/>
                    <a:pt x="174" y="66"/>
                    <a:pt x="156" y="1"/>
                  </a:cubicBezTo>
                  <a:cubicBezTo>
                    <a:pt x="102" y="42"/>
                    <a:pt x="66" y="66"/>
                    <a:pt x="1" y="1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24"/>
            <p:cNvSpPr/>
            <p:nvPr/>
          </p:nvSpPr>
          <p:spPr>
            <a:xfrm>
              <a:off x="2327550" y="4585400"/>
              <a:ext cx="4800" cy="4800"/>
            </a:xfrm>
            <a:custGeom>
              <a:rect b="b" l="l" r="r" t="t"/>
              <a:pathLst>
                <a:path extrusionOk="0" h="192" w="192">
                  <a:moveTo>
                    <a:pt x="36" y="180"/>
                  </a:moveTo>
                  <a:cubicBezTo>
                    <a:pt x="42" y="191"/>
                    <a:pt x="108" y="180"/>
                    <a:pt x="191" y="174"/>
                  </a:cubicBezTo>
                  <a:cubicBezTo>
                    <a:pt x="114" y="102"/>
                    <a:pt x="72" y="66"/>
                    <a:pt x="0" y="1"/>
                  </a:cubicBezTo>
                  <a:cubicBezTo>
                    <a:pt x="18" y="84"/>
                    <a:pt x="18" y="138"/>
                    <a:pt x="36" y="1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24"/>
            <p:cNvSpPr/>
            <p:nvPr/>
          </p:nvSpPr>
          <p:spPr>
            <a:xfrm>
              <a:off x="2399525" y="4190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cubicBezTo>
                    <a:pt x="1" y="0"/>
                    <a:pt x="7" y="6"/>
                    <a:pt x="7" y="6"/>
                  </a:cubicBez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cubicBezTo>
                    <a:pt x="7" y="6"/>
                    <a:pt x="7" y="6"/>
                    <a:pt x="13" y="0"/>
                  </a:cubicBezTo>
                  <a:lnTo>
                    <a:pt x="13" y="0"/>
                  </a:lnTo>
                  <a:cubicBezTo>
                    <a:pt x="13" y="0"/>
                    <a:pt x="7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24"/>
            <p:cNvSpPr/>
            <p:nvPr/>
          </p:nvSpPr>
          <p:spPr>
            <a:xfrm>
              <a:off x="2393725" y="4187150"/>
              <a:ext cx="5825" cy="3600"/>
            </a:xfrm>
            <a:custGeom>
              <a:rect b="b" l="l" r="r" t="t"/>
              <a:pathLst>
                <a:path extrusionOk="0" h="144" w="233">
                  <a:moveTo>
                    <a:pt x="0" y="72"/>
                  </a:moveTo>
                  <a:cubicBezTo>
                    <a:pt x="90" y="96"/>
                    <a:pt x="161" y="120"/>
                    <a:pt x="233" y="143"/>
                  </a:cubicBezTo>
                  <a:cubicBezTo>
                    <a:pt x="233" y="114"/>
                    <a:pt x="227" y="72"/>
                    <a:pt x="221" y="72"/>
                  </a:cubicBezTo>
                  <a:cubicBezTo>
                    <a:pt x="155" y="72"/>
                    <a:pt x="84" y="0"/>
                    <a:pt x="0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24"/>
            <p:cNvSpPr/>
            <p:nvPr/>
          </p:nvSpPr>
          <p:spPr>
            <a:xfrm>
              <a:off x="2399825" y="4178200"/>
              <a:ext cx="5250" cy="3000"/>
            </a:xfrm>
            <a:custGeom>
              <a:rect b="b" l="l" r="r" t="t"/>
              <a:pathLst>
                <a:path extrusionOk="0" h="120" w="210">
                  <a:moveTo>
                    <a:pt x="1" y="84"/>
                  </a:moveTo>
                  <a:cubicBezTo>
                    <a:pt x="72" y="96"/>
                    <a:pt x="138" y="108"/>
                    <a:pt x="209" y="120"/>
                  </a:cubicBezTo>
                  <a:cubicBezTo>
                    <a:pt x="138" y="1"/>
                    <a:pt x="138" y="7"/>
                    <a:pt x="1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24"/>
            <p:cNvSpPr/>
            <p:nvPr/>
          </p:nvSpPr>
          <p:spPr>
            <a:xfrm>
              <a:off x="2583900" y="4013800"/>
              <a:ext cx="3750" cy="4350"/>
            </a:xfrm>
            <a:custGeom>
              <a:rect b="b" l="l" r="r" t="t"/>
              <a:pathLst>
                <a:path extrusionOk="0" h="174" w="150">
                  <a:moveTo>
                    <a:pt x="19" y="1"/>
                  </a:moveTo>
                  <a:cubicBezTo>
                    <a:pt x="13" y="48"/>
                    <a:pt x="13" y="96"/>
                    <a:pt x="1" y="174"/>
                  </a:cubicBezTo>
                  <a:cubicBezTo>
                    <a:pt x="126" y="120"/>
                    <a:pt x="150" y="72"/>
                    <a:pt x="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24"/>
            <p:cNvSpPr/>
            <p:nvPr/>
          </p:nvSpPr>
          <p:spPr>
            <a:xfrm>
              <a:off x="2392075" y="4201750"/>
              <a:ext cx="4650" cy="3450"/>
            </a:xfrm>
            <a:custGeom>
              <a:rect b="b" l="l" r="r" t="t"/>
              <a:pathLst>
                <a:path extrusionOk="0" h="138" w="186">
                  <a:moveTo>
                    <a:pt x="7" y="1"/>
                  </a:moveTo>
                  <a:cubicBezTo>
                    <a:pt x="66" y="126"/>
                    <a:pt x="114" y="138"/>
                    <a:pt x="174" y="66"/>
                  </a:cubicBezTo>
                  <a:cubicBezTo>
                    <a:pt x="186" y="60"/>
                    <a:pt x="180" y="42"/>
                    <a:pt x="180" y="13"/>
                  </a:cubicBezTo>
                  <a:cubicBezTo>
                    <a:pt x="132" y="7"/>
                    <a:pt x="84" y="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24"/>
            <p:cNvSpPr/>
            <p:nvPr/>
          </p:nvSpPr>
          <p:spPr>
            <a:xfrm>
              <a:off x="2216950" y="4316225"/>
              <a:ext cx="3900" cy="3600"/>
            </a:xfrm>
            <a:custGeom>
              <a:rect b="b" l="l" r="r" t="t"/>
              <a:pathLst>
                <a:path extrusionOk="0" h="144" w="156">
                  <a:moveTo>
                    <a:pt x="156" y="90"/>
                  </a:moveTo>
                  <a:cubicBezTo>
                    <a:pt x="114" y="54"/>
                    <a:pt x="90" y="24"/>
                    <a:pt x="60" y="6"/>
                  </a:cubicBezTo>
                  <a:cubicBezTo>
                    <a:pt x="48" y="0"/>
                    <a:pt x="1" y="42"/>
                    <a:pt x="1" y="42"/>
                  </a:cubicBezTo>
                  <a:cubicBezTo>
                    <a:pt x="18" y="78"/>
                    <a:pt x="30" y="114"/>
                    <a:pt x="60" y="138"/>
                  </a:cubicBezTo>
                  <a:cubicBezTo>
                    <a:pt x="72" y="144"/>
                    <a:pt x="108" y="114"/>
                    <a:pt x="156" y="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24"/>
            <p:cNvSpPr/>
            <p:nvPr/>
          </p:nvSpPr>
          <p:spPr>
            <a:xfrm>
              <a:off x="2405500" y="4157775"/>
              <a:ext cx="5100" cy="1675"/>
            </a:xfrm>
            <a:custGeom>
              <a:rect b="b" l="l" r="r" t="t"/>
              <a:pathLst>
                <a:path extrusionOk="0" h="67" w="204">
                  <a:moveTo>
                    <a:pt x="203" y="37"/>
                  </a:moveTo>
                  <a:cubicBezTo>
                    <a:pt x="203" y="25"/>
                    <a:pt x="203" y="13"/>
                    <a:pt x="203" y="1"/>
                  </a:cubicBezTo>
                  <a:lnTo>
                    <a:pt x="0" y="19"/>
                  </a:lnTo>
                  <a:cubicBezTo>
                    <a:pt x="6" y="37"/>
                    <a:pt x="6" y="55"/>
                    <a:pt x="6" y="66"/>
                  </a:cubicBezTo>
                  <a:cubicBezTo>
                    <a:pt x="72" y="55"/>
                    <a:pt x="137" y="49"/>
                    <a:pt x="203" y="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24"/>
            <p:cNvSpPr/>
            <p:nvPr/>
          </p:nvSpPr>
          <p:spPr>
            <a:xfrm>
              <a:off x="2467950" y="4072675"/>
              <a:ext cx="3900" cy="3300"/>
            </a:xfrm>
            <a:custGeom>
              <a:rect b="b" l="l" r="r" t="t"/>
              <a:pathLst>
                <a:path extrusionOk="0" h="132" w="156">
                  <a:moveTo>
                    <a:pt x="155" y="90"/>
                  </a:moveTo>
                  <a:cubicBezTo>
                    <a:pt x="108" y="66"/>
                    <a:pt x="66" y="36"/>
                    <a:pt x="0" y="1"/>
                  </a:cubicBezTo>
                  <a:cubicBezTo>
                    <a:pt x="12" y="66"/>
                    <a:pt x="18" y="96"/>
                    <a:pt x="18" y="132"/>
                  </a:cubicBezTo>
                  <a:lnTo>
                    <a:pt x="138" y="132"/>
                  </a:lnTo>
                  <a:cubicBezTo>
                    <a:pt x="143" y="114"/>
                    <a:pt x="149" y="102"/>
                    <a:pt x="155" y="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24"/>
            <p:cNvSpPr/>
            <p:nvPr/>
          </p:nvSpPr>
          <p:spPr>
            <a:xfrm>
              <a:off x="2199650" y="4321450"/>
              <a:ext cx="3900" cy="3000"/>
            </a:xfrm>
            <a:custGeom>
              <a:rect b="b" l="l" r="r" t="t"/>
              <a:pathLst>
                <a:path extrusionOk="0" h="120" w="156">
                  <a:moveTo>
                    <a:pt x="61" y="119"/>
                  </a:moveTo>
                  <a:cubicBezTo>
                    <a:pt x="90" y="119"/>
                    <a:pt x="126" y="101"/>
                    <a:pt x="156" y="95"/>
                  </a:cubicBezTo>
                  <a:cubicBezTo>
                    <a:pt x="144" y="78"/>
                    <a:pt x="132" y="60"/>
                    <a:pt x="120" y="42"/>
                  </a:cubicBezTo>
                  <a:cubicBezTo>
                    <a:pt x="102" y="24"/>
                    <a:pt x="84" y="12"/>
                    <a:pt x="61" y="0"/>
                  </a:cubicBezTo>
                  <a:cubicBezTo>
                    <a:pt x="43" y="24"/>
                    <a:pt x="19" y="54"/>
                    <a:pt x="7" y="84"/>
                  </a:cubicBezTo>
                  <a:cubicBezTo>
                    <a:pt x="1" y="90"/>
                    <a:pt x="43" y="119"/>
                    <a:pt x="61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24"/>
            <p:cNvSpPr/>
            <p:nvPr/>
          </p:nvSpPr>
          <p:spPr>
            <a:xfrm>
              <a:off x="2578700" y="4015000"/>
              <a:ext cx="2400" cy="4050"/>
            </a:xfrm>
            <a:custGeom>
              <a:rect b="b" l="l" r="r" t="t"/>
              <a:pathLst>
                <a:path extrusionOk="0" h="162" w="96">
                  <a:moveTo>
                    <a:pt x="96" y="30"/>
                  </a:moveTo>
                  <a:cubicBezTo>
                    <a:pt x="96" y="24"/>
                    <a:pt x="78" y="18"/>
                    <a:pt x="42" y="0"/>
                  </a:cubicBezTo>
                  <a:cubicBezTo>
                    <a:pt x="30" y="48"/>
                    <a:pt x="18" y="90"/>
                    <a:pt x="0" y="161"/>
                  </a:cubicBezTo>
                  <a:cubicBezTo>
                    <a:pt x="96" y="96"/>
                    <a:pt x="96" y="96"/>
                    <a:pt x="96" y="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24"/>
            <p:cNvSpPr/>
            <p:nvPr/>
          </p:nvSpPr>
          <p:spPr>
            <a:xfrm>
              <a:off x="2071325" y="4467800"/>
              <a:ext cx="4350" cy="1675"/>
            </a:xfrm>
            <a:custGeom>
              <a:rect b="b" l="l" r="r" t="t"/>
              <a:pathLst>
                <a:path extrusionOk="0" h="67" w="174">
                  <a:moveTo>
                    <a:pt x="168" y="31"/>
                  </a:moveTo>
                  <a:cubicBezTo>
                    <a:pt x="120" y="19"/>
                    <a:pt x="66" y="13"/>
                    <a:pt x="13" y="1"/>
                  </a:cubicBezTo>
                  <a:cubicBezTo>
                    <a:pt x="7" y="19"/>
                    <a:pt x="7" y="36"/>
                    <a:pt x="1" y="60"/>
                  </a:cubicBezTo>
                  <a:cubicBezTo>
                    <a:pt x="54" y="60"/>
                    <a:pt x="108" y="66"/>
                    <a:pt x="168" y="66"/>
                  </a:cubicBezTo>
                  <a:cubicBezTo>
                    <a:pt x="168" y="54"/>
                    <a:pt x="168" y="42"/>
                    <a:pt x="174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24"/>
            <p:cNvSpPr/>
            <p:nvPr/>
          </p:nvSpPr>
          <p:spPr>
            <a:xfrm>
              <a:off x="2374650" y="4238575"/>
              <a:ext cx="3450" cy="2550"/>
            </a:xfrm>
            <a:custGeom>
              <a:rect b="b" l="l" r="r" t="t"/>
              <a:pathLst>
                <a:path extrusionOk="0" h="102" w="138">
                  <a:moveTo>
                    <a:pt x="137" y="0"/>
                  </a:moveTo>
                  <a:cubicBezTo>
                    <a:pt x="90" y="30"/>
                    <a:pt x="60" y="48"/>
                    <a:pt x="0" y="84"/>
                  </a:cubicBezTo>
                  <a:cubicBezTo>
                    <a:pt x="66" y="96"/>
                    <a:pt x="96" y="96"/>
                    <a:pt x="131" y="102"/>
                  </a:cubicBezTo>
                  <a:cubicBezTo>
                    <a:pt x="131" y="78"/>
                    <a:pt x="131" y="48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24"/>
            <p:cNvSpPr/>
            <p:nvPr/>
          </p:nvSpPr>
          <p:spPr>
            <a:xfrm>
              <a:off x="2078175" y="4541725"/>
              <a:ext cx="3325" cy="2125"/>
            </a:xfrm>
            <a:custGeom>
              <a:rect b="b" l="l" r="r" t="t"/>
              <a:pathLst>
                <a:path extrusionOk="0" h="85" w="133">
                  <a:moveTo>
                    <a:pt x="132" y="19"/>
                  </a:moveTo>
                  <a:cubicBezTo>
                    <a:pt x="90" y="7"/>
                    <a:pt x="55" y="7"/>
                    <a:pt x="19" y="1"/>
                  </a:cubicBezTo>
                  <a:cubicBezTo>
                    <a:pt x="13" y="19"/>
                    <a:pt x="7" y="37"/>
                    <a:pt x="1" y="55"/>
                  </a:cubicBezTo>
                  <a:cubicBezTo>
                    <a:pt x="43" y="66"/>
                    <a:pt x="84" y="72"/>
                    <a:pt x="126" y="84"/>
                  </a:cubicBezTo>
                  <a:cubicBezTo>
                    <a:pt x="126" y="60"/>
                    <a:pt x="132" y="19"/>
                    <a:pt x="132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24"/>
            <p:cNvSpPr/>
            <p:nvPr/>
          </p:nvSpPr>
          <p:spPr>
            <a:xfrm>
              <a:off x="2387325" y="4214575"/>
              <a:ext cx="2550" cy="3150"/>
            </a:xfrm>
            <a:custGeom>
              <a:rect b="b" l="l" r="r" t="t"/>
              <a:pathLst>
                <a:path extrusionOk="0" h="126" w="102">
                  <a:moveTo>
                    <a:pt x="60" y="126"/>
                  </a:moveTo>
                  <a:cubicBezTo>
                    <a:pt x="78" y="90"/>
                    <a:pt x="101" y="66"/>
                    <a:pt x="95" y="48"/>
                  </a:cubicBezTo>
                  <a:cubicBezTo>
                    <a:pt x="89" y="30"/>
                    <a:pt x="60" y="18"/>
                    <a:pt x="36" y="0"/>
                  </a:cubicBezTo>
                  <a:cubicBezTo>
                    <a:pt x="24" y="24"/>
                    <a:pt x="0" y="42"/>
                    <a:pt x="0" y="60"/>
                  </a:cubicBezTo>
                  <a:cubicBezTo>
                    <a:pt x="0" y="78"/>
                    <a:pt x="30" y="96"/>
                    <a:pt x="54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24"/>
            <p:cNvSpPr/>
            <p:nvPr/>
          </p:nvSpPr>
          <p:spPr>
            <a:xfrm>
              <a:off x="2408925" y="4149725"/>
              <a:ext cx="2850" cy="1675"/>
            </a:xfrm>
            <a:custGeom>
              <a:rect b="b" l="l" r="r" t="t"/>
              <a:pathLst>
                <a:path extrusionOk="0" h="67" w="114">
                  <a:moveTo>
                    <a:pt x="114" y="13"/>
                  </a:moveTo>
                  <a:cubicBezTo>
                    <a:pt x="78" y="7"/>
                    <a:pt x="42" y="7"/>
                    <a:pt x="0" y="1"/>
                  </a:cubicBezTo>
                  <a:cubicBezTo>
                    <a:pt x="0" y="19"/>
                    <a:pt x="0" y="37"/>
                    <a:pt x="0" y="49"/>
                  </a:cubicBezTo>
                  <a:cubicBezTo>
                    <a:pt x="36" y="55"/>
                    <a:pt x="72" y="61"/>
                    <a:pt x="108" y="67"/>
                  </a:cubicBezTo>
                  <a:cubicBezTo>
                    <a:pt x="114" y="49"/>
                    <a:pt x="114" y="13"/>
                    <a:pt x="114" y="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24"/>
            <p:cNvSpPr/>
            <p:nvPr/>
          </p:nvSpPr>
          <p:spPr>
            <a:xfrm>
              <a:off x="2068650" y="4484950"/>
              <a:ext cx="175" cy="25"/>
            </a:xfrm>
            <a:custGeom>
              <a:rect b="b" l="l" r="r" t="t"/>
              <a:pathLst>
                <a:path extrusionOk="0" h="1" w="7">
                  <a:moveTo>
                    <a:pt x="6" y="0"/>
                  </a:moveTo>
                  <a:lnTo>
                    <a:pt x="0" y="0"/>
                  </a:lnTo>
                  <a:lnTo>
                    <a:pt x="6" y="0"/>
                  </a:lnTo>
                  <a:cubicBezTo>
                    <a:pt x="6" y="0"/>
                    <a:pt x="6" y="0"/>
                    <a:pt x="6" y="0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24"/>
            <p:cNvSpPr/>
            <p:nvPr/>
          </p:nvSpPr>
          <p:spPr>
            <a:xfrm>
              <a:off x="2067300" y="4481525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7" y="66"/>
                  </a:moveTo>
                  <a:cubicBezTo>
                    <a:pt x="1" y="78"/>
                    <a:pt x="43" y="113"/>
                    <a:pt x="60" y="137"/>
                  </a:cubicBezTo>
                  <a:cubicBezTo>
                    <a:pt x="84" y="108"/>
                    <a:pt x="114" y="84"/>
                    <a:pt x="138" y="54"/>
                  </a:cubicBezTo>
                  <a:cubicBezTo>
                    <a:pt x="90" y="42"/>
                    <a:pt x="43" y="0"/>
                    <a:pt x="7" y="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24"/>
            <p:cNvSpPr/>
            <p:nvPr/>
          </p:nvSpPr>
          <p:spPr>
            <a:xfrm>
              <a:off x="2395650" y="4193250"/>
              <a:ext cx="3325" cy="2275"/>
            </a:xfrm>
            <a:custGeom>
              <a:rect b="b" l="l" r="r" t="t"/>
              <a:pathLst>
                <a:path extrusionOk="0" h="91" w="133">
                  <a:moveTo>
                    <a:pt x="132" y="60"/>
                  </a:moveTo>
                  <a:cubicBezTo>
                    <a:pt x="96" y="37"/>
                    <a:pt x="66" y="19"/>
                    <a:pt x="31" y="1"/>
                  </a:cubicBezTo>
                  <a:cubicBezTo>
                    <a:pt x="19" y="13"/>
                    <a:pt x="13" y="31"/>
                    <a:pt x="1" y="49"/>
                  </a:cubicBezTo>
                  <a:cubicBezTo>
                    <a:pt x="43" y="60"/>
                    <a:pt x="78" y="78"/>
                    <a:pt x="120" y="90"/>
                  </a:cubicBezTo>
                  <a:cubicBezTo>
                    <a:pt x="126" y="78"/>
                    <a:pt x="126" y="66"/>
                    <a:pt x="132" y="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24"/>
            <p:cNvSpPr/>
            <p:nvPr/>
          </p:nvSpPr>
          <p:spPr>
            <a:xfrm>
              <a:off x="2723725" y="4306100"/>
              <a:ext cx="3600" cy="2400"/>
            </a:xfrm>
            <a:custGeom>
              <a:rect b="b" l="l" r="r" t="t"/>
              <a:pathLst>
                <a:path extrusionOk="0" h="96" w="144">
                  <a:moveTo>
                    <a:pt x="143" y="24"/>
                  </a:moveTo>
                  <a:cubicBezTo>
                    <a:pt x="78" y="12"/>
                    <a:pt x="48" y="6"/>
                    <a:pt x="18" y="0"/>
                  </a:cubicBezTo>
                  <a:cubicBezTo>
                    <a:pt x="12" y="24"/>
                    <a:pt x="6" y="54"/>
                    <a:pt x="0" y="95"/>
                  </a:cubicBezTo>
                  <a:cubicBezTo>
                    <a:pt x="54" y="72"/>
                    <a:pt x="84" y="54"/>
                    <a:pt x="143" y="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24"/>
            <p:cNvSpPr/>
            <p:nvPr/>
          </p:nvSpPr>
          <p:spPr>
            <a:xfrm>
              <a:off x="2724000" y="4305800"/>
              <a:ext cx="175" cy="325"/>
            </a:xfrm>
            <a:custGeom>
              <a:rect b="b" l="l" r="r" t="t"/>
              <a:pathLst>
                <a:path extrusionOk="0" h="13" w="7">
                  <a:moveTo>
                    <a:pt x="7" y="0"/>
                  </a:moveTo>
                  <a:lnTo>
                    <a:pt x="1" y="6"/>
                  </a:ln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7" y="6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24"/>
            <p:cNvSpPr/>
            <p:nvPr/>
          </p:nvSpPr>
          <p:spPr>
            <a:xfrm>
              <a:off x="2067450" y="4477950"/>
              <a:ext cx="3150" cy="1500"/>
            </a:xfrm>
            <a:custGeom>
              <a:rect b="b" l="l" r="r" t="t"/>
              <a:pathLst>
                <a:path extrusionOk="0" h="60" w="126">
                  <a:moveTo>
                    <a:pt x="126" y="36"/>
                  </a:moveTo>
                  <a:lnTo>
                    <a:pt x="120" y="0"/>
                  </a:lnTo>
                  <a:cubicBezTo>
                    <a:pt x="78" y="0"/>
                    <a:pt x="37" y="0"/>
                    <a:pt x="1" y="6"/>
                  </a:cubicBezTo>
                  <a:cubicBezTo>
                    <a:pt x="1" y="24"/>
                    <a:pt x="7" y="42"/>
                    <a:pt x="7" y="60"/>
                  </a:cubicBezTo>
                  <a:cubicBezTo>
                    <a:pt x="48" y="48"/>
                    <a:pt x="84" y="42"/>
                    <a:pt x="126" y="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24"/>
            <p:cNvSpPr/>
            <p:nvPr/>
          </p:nvSpPr>
          <p:spPr>
            <a:xfrm>
              <a:off x="2388200" y="4206525"/>
              <a:ext cx="3300" cy="1375"/>
            </a:xfrm>
            <a:custGeom>
              <a:rect b="b" l="l" r="r" t="t"/>
              <a:pathLst>
                <a:path extrusionOk="0" h="55" w="132">
                  <a:moveTo>
                    <a:pt x="132" y="12"/>
                  </a:moveTo>
                  <a:cubicBezTo>
                    <a:pt x="90" y="6"/>
                    <a:pt x="48" y="0"/>
                    <a:pt x="7" y="0"/>
                  </a:cubicBezTo>
                  <a:cubicBezTo>
                    <a:pt x="7" y="18"/>
                    <a:pt x="7" y="36"/>
                    <a:pt x="1" y="54"/>
                  </a:cubicBezTo>
                  <a:lnTo>
                    <a:pt x="126" y="54"/>
                  </a:lnTo>
                  <a:cubicBezTo>
                    <a:pt x="126" y="42"/>
                    <a:pt x="126" y="24"/>
                    <a:pt x="132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24"/>
            <p:cNvSpPr/>
            <p:nvPr/>
          </p:nvSpPr>
          <p:spPr>
            <a:xfrm>
              <a:off x="2083400" y="4536975"/>
              <a:ext cx="2575" cy="1950"/>
            </a:xfrm>
            <a:custGeom>
              <a:rect b="b" l="l" r="r" t="t"/>
              <a:pathLst>
                <a:path extrusionOk="0" h="78" w="103">
                  <a:moveTo>
                    <a:pt x="102" y="30"/>
                  </a:moveTo>
                  <a:lnTo>
                    <a:pt x="19" y="0"/>
                  </a:lnTo>
                  <a:cubicBezTo>
                    <a:pt x="13" y="18"/>
                    <a:pt x="7" y="30"/>
                    <a:pt x="1" y="42"/>
                  </a:cubicBezTo>
                  <a:cubicBezTo>
                    <a:pt x="30" y="54"/>
                    <a:pt x="60" y="66"/>
                    <a:pt x="84" y="78"/>
                  </a:cubicBezTo>
                  <a:cubicBezTo>
                    <a:pt x="90" y="66"/>
                    <a:pt x="96" y="48"/>
                    <a:pt x="102" y="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24"/>
            <p:cNvSpPr/>
            <p:nvPr/>
          </p:nvSpPr>
          <p:spPr>
            <a:xfrm>
              <a:off x="2268825" y="4313250"/>
              <a:ext cx="2250" cy="1500"/>
            </a:xfrm>
            <a:custGeom>
              <a:rect b="b" l="l" r="r" t="t"/>
              <a:pathLst>
                <a:path extrusionOk="0" h="60" w="90">
                  <a:moveTo>
                    <a:pt x="84" y="24"/>
                  </a:moveTo>
                  <a:cubicBezTo>
                    <a:pt x="60" y="12"/>
                    <a:pt x="36" y="6"/>
                    <a:pt x="12" y="0"/>
                  </a:cubicBezTo>
                  <a:cubicBezTo>
                    <a:pt x="6" y="12"/>
                    <a:pt x="6" y="30"/>
                    <a:pt x="0" y="42"/>
                  </a:cubicBezTo>
                  <a:cubicBezTo>
                    <a:pt x="30" y="48"/>
                    <a:pt x="54" y="54"/>
                    <a:pt x="84" y="60"/>
                  </a:cubicBezTo>
                  <a:cubicBezTo>
                    <a:pt x="84" y="48"/>
                    <a:pt x="90" y="24"/>
                    <a:pt x="84" y="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24"/>
            <p:cNvSpPr/>
            <p:nvPr/>
          </p:nvSpPr>
          <p:spPr>
            <a:xfrm>
              <a:off x="2680050" y="4168975"/>
              <a:ext cx="9250" cy="14325"/>
            </a:xfrm>
            <a:custGeom>
              <a:rect b="b" l="l" r="r" t="t"/>
              <a:pathLst>
                <a:path extrusionOk="0" h="573" w="370">
                  <a:moveTo>
                    <a:pt x="102" y="447"/>
                  </a:moveTo>
                  <a:cubicBezTo>
                    <a:pt x="167" y="477"/>
                    <a:pt x="227" y="572"/>
                    <a:pt x="298" y="495"/>
                  </a:cubicBezTo>
                  <a:cubicBezTo>
                    <a:pt x="370" y="417"/>
                    <a:pt x="239" y="400"/>
                    <a:pt x="227" y="352"/>
                  </a:cubicBezTo>
                  <a:cubicBezTo>
                    <a:pt x="257" y="268"/>
                    <a:pt x="292" y="197"/>
                    <a:pt x="322" y="131"/>
                  </a:cubicBezTo>
                  <a:cubicBezTo>
                    <a:pt x="239" y="24"/>
                    <a:pt x="155" y="0"/>
                    <a:pt x="72" y="66"/>
                  </a:cubicBezTo>
                  <a:cubicBezTo>
                    <a:pt x="125" y="101"/>
                    <a:pt x="179" y="131"/>
                    <a:pt x="251" y="173"/>
                  </a:cubicBezTo>
                  <a:cubicBezTo>
                    <a:pt x="155" y="215"/>
                    <a:pt x="96" y="239"/>
                    <a:pt x="0" y="280"/>
                  </a:cubicBezTo>
                  <a:cubicBezTo>
                    <a:pt x="54" y="298"/>
                    <a:pt x="96" y="316"/>
                    <a:pt x="143" y="334"/>
                  </a:cubicBezTo>
                  <a:cubicBezTo>
                    <a:pt x="131" y="370"/>
                    <a:pt x="119" y="405"/>
                    <a:pt x="102" y="4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24"/>
            <p:cNvSpPr/>
            <p:nvPr/>
          </p:nvSpPr>
          <p:spPr>
            <a:xfrm>
              <a:off x="2682275" y="4192650"/>
              <a:ext cx="6725" cy="5250"/>
            </a:xfrm>
            <a:custGeom>
              <a:rect b="b" l="l" r="r" t="t"/>
              <a:pathLst>
                <a:path extrusionOk="0" h="210" w="269">
                  <a:moveTo>
                    <a:pt x="269" y="132"/>
                  </a:moveTo>
                  <a:cubicBezTo>
                    <a:pt x="185" y="31"/>
                    <a:pt x="96" y="1"/>
                    <a:pt x="1" y="55"/>
                  </a:cubicBezTo>
                  <a:cubicBezTo>
                    <a:pt x="36" y="102"/>
                    <a:pt x="72" y="156"/>
                    <a:pt x="108" y="210"/>
                  </a:cubicBezTo>
                  <a:cubicBezTo>
                    <a:pt x="162" y="186"/>
                    <a:pt x="215" y="156"/>
                    <a:pt x="269" y="13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24"/>
            <p:cNvSpPr/>
            <p:nvPr/>
          </p:nvSpPr>
          <p:spPr>
            <a:xfrm>
              <a:off x="2691525" y="4236325"/>
              <a:ext cx="4950" cy="6600"/>
            </a:xfrm>
            <a:custGeom>
              <a:rect b="b" l="l" r="r" t="t"/>
              <a:pathLst>
                <a:path extrusionOk="0" h="264" w="198">
                  <a:moveTo>
                    <a:pt x="36" y="263"/>
                  </a:moveTo>
                  <a:cubicBezTo>
                    <a:pt x="72" y="263"/>
                    <a:pt x="108" y="257"/>
                    <a:pt x="143" y="251"/>
                  </a:cubicBezTo>
                  <a:cubicBezTo>
                    <a:pt x="155" y="180"/>
                    <a:pt x="173" y="120"/>
                    <a:pt x="197" y="1"/>
                  </a:cubicBezTo>
                  <a:cubicBezTo>
                    <a:pt x="114" y="25"/>
                    <a:pt x="48" y="37"/>
                    <a:pt x="0" y="49"/>
                  </a:cubicBezTo>
                  <a:cubicBezTo>
                    <a:pt x="12" y="132"/>
                    <a:pt x="24" y="198"/>
                    <a:pt x="36" y="26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24"/>
            <p:cNvSpPr/>
            <p:nvPr/>
          </p:nvSpPr>
          <p:spPr>
            <a:xfrm>
              <a:off x="2680650" y="4186100"/>
              <a:ext cx="7775" cy="4650"/>
            </a:xfrm>
            <a:custGeom>
              <a:rect b="b" l="l" r="r" t="t"/>
              <a:pathLst>
                <a:path extrusionOk="0" h="186" w="311">
                  <a:moveTo>
                    <a:pt x="0" y="168"/>
                  </a:moveTo>
                  <a:cubicBezTo>
                    <a:pt x="125" y="174"/>
                    <a:pt x="221" y="180"/>
                    <a:pt x="310" y="185"/>
                  </a:cubicBezTo>
                  <a:cubicBezTo>
                    <a:pt x="268" y="114"/>
                    <a:pt x="227" y="60"/>
                    <a:pt x="185" y="1"/>
                  </a:cubicBezTo>
                  <a:cubicBezTo>
                    <a:pt x="119" y="60"/>
                    <a:pt x="72" y="102"/>
                    <a:pt x="0" y="1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24"/>
            <p:cNvSpPr/>
            <p:nvPr/>
          </p:nvSpPr>
          <p:spPr>
            <a:xfrm>
              <a:off x="2687800" y="4221875"/>
              <a:ext cx="5075" cy="4500"/>
            </a:xfrm>
            <a:custGeom>
              <a:rect b="b" l="l" r="r" t="t"/>
              <a:pathLst>
                <a:path extrusionOk="0" h="180" w="203">
                  <a:moveTo>
                    <a:pt x="0" y="42"/>
                  </a:moveTo>
                  <a:cubicBezTo>
                    <a:pt x="24" y="90"/>
                    <a:pt x="42" y="132"/>
                    <a:pt x="66" y="179"/>
                  </a:cubicBezTo>
                  <a:cubicBezTo>
                    <a:pt x="102" y="156"/>
                    <a:pt x="125" y="144"/>
                    <a:pt x="143" y="126"/>
                  </a:cubicBezTo>
                  <a:cubicBezTo>
                    <a:pt x="161" y="114"/>
                    <a:pt x="173" y="90"/>
                    <a:pt x="203" y="48"/>
                  </a:cubicBezTo>
                  <a:cubicBezTo>
                    <a:pt x="131" y="30"/>
                    <a:pt x="78" y="12"/>
                    <a:pt x="30" y="1"/>
                  </a:cubicBezTo>
                  <a:cubicBezTo>
                    <a:pt x="18" y="12"/>
                    <a:pt x="6" y="30"/>
                    <a:pt x="0" y="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24"/>
            <p:cNvSpPr/>
            <p:nvPr/>
          </p:nvSpPr>
          <p:spPr>
            <a:xfrm>
              <a:off x="2686600" y="4216650"/>
              <a:ext cx="6125" cy="3900"/>
            </a:xfrm>
            <a:custGeom>
              <a:rect b="b" l="l" r="r" t="t"/>
              <a:pathLst>
                <a:path extrusionOk="0" h="156" w="245">
                  <a:moveTo>
                    <a:pt x="1" y="72"/>
                  </a:moveTo>
                  <a:cubicBezTo>
                    <a:pt x="84" y="102"/>
                    <a:pt x="167" y="132"/>
                    <a:pt x="245" y="156"/>
                  </a:cubicBezTo>
                  <a:cubicBezTo>
                    <a:pt x="156" y="7"/>
                    <a:pt x="126" y="1"/>
                    <a:pt x="1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24"/>
            <p:cNvSpPr/>
            <p:nvPr/>
          </p:nvSpPr>
          <p:spPr>
            <a:xfrm>
              <a:off x="2690025" y="4100400"/>
              <a:ext cx="6875" cy="3450"/>
            </a:xfrm>
            <a:custGeom>
              <a:rect b="b" l="l" r="r" t="t"/>
              <a:pathLst>
                <a:path extrusionOk="0" h="138" w="275">
                  <a:moveTo>
                    <a:pt x="1" y="54"/>
                  </a:moveTo>
                  <a:cubicBezTo>
                    <a:pt x="78" y="78"/>
                    <a:pt x="156" y="102"/>
                    <a:pt x="275" y="138"/>
                  </a:cubicBezTo>
                  <a:cubicBezTo>
                    <a:pt x="257" y="72"/>
                    <a:pt x="245" y="36"/>
                    <a:pt x="233" y="1"/>
                  </a:cubicBezTo>
                  <a:lnTo>
                    <a:pt x="1" y="24"/>
                  </a:lnTo>
                  <a:cubicBezTo>
                    <a:pt x="1" y="36"/>
                    <a:pt x="1" y="42"/>
                    <a:pt x="1" y="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24"/>
            <p:cNvSpPr/>
            <p:nvPr/>
          </p:nvSpPr>
          <p:spPr>
            <a:xfrm>
              <a:off x="2695850" y="4100250"/>
              <a:ext cx="325" cy="175"/>
            </a:xfrm>
            <a:custGeom>
              <a:rect b="b" l="l" r="r" t="t"/>
              <a:pathLst>
                <a:path extrusionOk="0" h="7" w="13">
                  <a:moveTo>
                    <a:pt x="0" y="7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6" y="7"/>
                    <a:pt x="6" y="7"/>
                    <a:pt x="12" y="7"/>
                  </a:cubicBezTo>
                  <a:cubicBezTo>
                    <a:pt x="6" y="1"/>
                    <a:pt x="6" y="1"/>
                    <a:pt x="0" y="1"/>
                  </a:cubicBezTo>
                  <a:cubicBezTo>
                    <a:pt x="0" y="1"/>
                    <a:pt x="0" y="7"/>
                    <a:pt x="6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24"/>
            <p:cNvSpPr/>
            <p:nvPr/>
          </p:nvSpPr>
          <p:spPr>
            <a:xfrm>
              <a:off x="2692425" y="4105175"/>
              <a:ext cx="3450" cy="3300"/>
            </a:xfrm>
            <a:custGeom>
              <a:rect b="b" l="l" r="r" t="t"/>
              <a:pathLst>
                <a:path extrusionOk="0" h="132" w="138">
                  <a:moveTo>
                    <a:pt x="0" y="18"/>
                  </a:moveTo>
                  <a:cubicBezTo>
                    <a:pt x="6" y="90"/>
                    <a:pt x="36" y="132"/>
                    <a:pt x="113" y="102"/>
                  </a:cubicBezTo>
                  <a:cubicBezTo>
                    <a:pt x="137" y="0"/>
                    <a:pt x="131" y="0"/>
                    <a:pt x="0" y="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24"/>
            <p:cNvSpPr/>
            <p:nvPr/>
          </p:nvSpPr>
          <p:spPr>
            <a:xfrm>
              <a:off x="2695250" y="4107700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1"/>
                  </a:moveTo>
                  <a:cubicBezTo>
                    <a:pt x="6" y="1"/>
                    <a:pt x="6" y="1"/>
                    <a:pt x="0" y="7"/>
                  </a:cubicBezTo>
                  <a:lnTo>
                    <a:pt x="0" y="7"/>
                  </a:lnTo>
                  <a:cubicBezTo>
                    <a:pt x="0" y="7"/>
                    <a:pt x="6" y="7"/>
                    <a:pt x="12" y="1"/>
                  </a:cubicBezTo>
                  <a:cubicBezTo>
                    <a:pt x="12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24"/>
            <p:cNvSpPr/>
            <p:nvPr/>
          </p:nvSpPr>
          <p:spPr>
            <a:xfrm>
              <a:off x="2689275" y="4095025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132" y="61"/>
                  </a:moveTo>
                  <a:cubicBezTo>
                    <a:pt x="138" y="61"/>
                    <a:pt x="114" y="19"/>
                    <a:pt x="108" y="1"/>
                  </a:cubicBezTo>
                  <a:cubicBezTo>
                    <a:pt x="72" y="19"/>
                    <a:pt x="37" y="37"/>
                    <a:pt x="1" y="55"/>
                  </a:cubicBezTo>
                  <a:cubicBezTo>
                    <a:pt x="13" y="72"/>
                    <a:pt x="19" y="90"/>
                    <a:pt x="31" y="114"/>
                  </a:cubicBezTo>
                  <a:cubicBezTo>
                    <a:pt x="66" y="96"/>
                    <a:pt x="102" y="84"/>
                    <a:pt x="132" y="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24"/>
            <p:cNvSpPr/>
            <p:nvPr/>
          </p:nvSpPr>
          <p:spPr>
            <a:xfrm>
              <a:off x="2416525" y="4217400"/>
              <a:ext cx="4200" cy="2275"/>
            </a:xfrm>
            <a:custGeom>
              <a:rect b="b" l="l" r="r" t="t"/>
              <a:pathLst>
                <a:path extrusionOk="0" h="91" w="168">
                  <a:moveTo>
                    <a:pt x="167" y="1"/>
                  </a:moveTo>
                  <a:lnTo>
                    <a:pt x="1" y="1"/>
                  </a:lnTo>
                  <a:cubicBezTo>
                    <a:pt x="84" y="90"/>
                    <a:pt x="108" y="90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24"/>
            <p:cNvSpPr/>
            <p:nvPr/>
          </p:nvSpPr>
          <p:spPr>
            <a:xfrm>
              <a:off x="2422775" y="4205775"/>
              <a:ext cx="4200" cy="1975"/>
            </a:xfrm>
            <a:custGeom>
              <a:rect b="b" l="l" r="r" t="t"/>
              <a:pathLst>
                <a:path extrusionOk="0" h="79" w="168">
                  <a:moveTo>
                    <a:pt x="1" y="13"/>
                  </a:moveTo>
                  <a:cubicBezTo>
                    <a:pt x="72" y="48"/>
                    <a:pt x="108" y="60"/>
                    <a:pt x="150" y="78"/>
                  </a:cubicBezTo>
                  <a:cubicBezTo>
                    <a:pt x="156" y="66"/>
                    <a:pt x="162" y="60"/>
                    <a:pt x="168" y="48"/>
                  </a:cubicBezTo>
                  <a:cubicBezTo>
                    <a:pt x="144" y="30"/>
                    <a:pt x="126" y="13"/>
                    <a:pt x="102" y="7"/>
                  </a:cubicBezTo>
                  <a:cubicBezTo>
                    <a:pt x="84" y="1"/>
                    <a:pt x="55" y="7"/>
                    <a:pt x="1" y="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24"/>
            <p:cNvSpPr/>
            <p:nvPr/>
          </p:nvSpPr>
          <p:spPr>
            <a:xfrm>
              <a:off x="2117975" y="4432025"/>
              <a:ext cx="2575" cy="1375"/>
            </a:xfrm>
            <a:custGeom>
              <a:rect b="b" l="l" r="r" t="t"/>
              <a:pathLst>
                <a:path extrusionOk="0" h="55" w="103">
                  <a:moveTo>
                    <a:pt x="1" y="19"/>
                  </a:moveTo>
                  <a:cubicBezTo>
                    <a:pt x="1" y="31"/>
                    <a:pt x="7" y="43"/>
                    <a:pt x="7" y="55"/>
                  </a:cubicBezTo>
                  <a:cubicBezTo>
                    <a:pt x="37" y="49"/>
                    <a:pt x="72" y="49"/>
                    <a:pt x="102" y="49"/>
                  </a:cubicBezTo>
                  <a:cubicBezTo>
                    <a:pt x="102" y="31"/>
                    <a:pt x="102" y="13"/>
                    <a:pt x="102" y="1"/>
                  </a:cubicBezTo>
                  <a:cubicBezTo>
                    <a:pt x="66" y="7"/>
                    <a:pt x="37" y="13"/>
                    <a:pt x="1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24"/>
            <p:cNvSpPr/>
            <p:nvPr/>
          </p:nvSpPr>
          <p:spPr>
            <a:xfrm>
              <a:off x="2407275" y="4247950"/>
              <a:ext cx="175" cy="25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1" y="1"/>
                  </a:ln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24"/>
            <p:cNvSpPr/>
            <p:nvPr/>
          </p:nvSpPr>
          <p:spPr>
            <a:xfrm>
              <a:off x="2402825" y="4247500"/>
              <a:ext cx="4325" cy="3175"/>
            </a:xfrm>
            <a:custGeom>
              <a:rect b="b" l="l" r="r" t="t"/>
              <a:pathLst>
                <a:path extrusionOk="0" h="127" w="173">
                  <a:moveTo>
                    <a:pt x="173" y="19"/>
                  </a:moveTo>
                  <a:cubicBezTo>
                    <a:pt x="125" y="13"/>
                    <a:pt x="72" y="7"/>
                    <a:pt x="0" y="1"/>
                  </a:cubicBezTo>
                  <a:cubicBezTo>
                    <a:pt x="66" y="126"/>
                    <a:pt x="119" y="102"/>
                    <a:pt x="173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24"/>
            <p:cNvSpPr/>
            <p:nvPr/>
          </p:nvSpPr>
          <p:spPr>
            <a:xfrm>
              <a:off x="2679600" y="4327700"/>
              <a:ext cx="1800" cy="3750"/>
            </a:xfrm>
            <a:custGeom>
              <a:rect b="b" l="l" r="r" t="t"/>
              <a:pathLst>
                <a:path extrusionOk="0" h="150" w="72">
                  <a:moveTo>
                    <a:pt x="0" y="126"/>
                  </a:moveTo>
                  <a:cubicBezTo>
                    <a:pt x="0" y="132"/>
                    <a:pt x="24" y="150"/>
                    <a:pt x="24" y="144"/>
                  </a:cubicBezTo>
                  <a:cubicBezTo>
                    <a:pt x="42" y="132"/>
                    <a:pt x="60" y="114"/>
                    <a:pt x="66" y="90"/>
                  </a:cubicBezTo>
                  <a:cubicBezTo>
                    <a:pt x="72" y="78"/>
                    <a:pt x="54" y="60"/>
                    <a:pt x="36" y="1"/>
                  </a:cubicBezTo>
                  <a:cubicBezTo>
                    <a:pt x="12" y="84"/>
                    <a:pt x="0" y="102"/>
                    <a:pt x="0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24"/>
            <p:cNvSpPr/>
            <p:nvPr/>
          </p:nvSpPr>
          <p:spPr>
            <a:xfrm>
              <a:off x="2641750" y="4381950"/>
              <a:ext cx="2250" cy="2425"/>
            </a:xfrm>
            <a:custGeom>
              <a:rect b="b" l="l" r="r" t="t"/>
              <a:pathLst>
                <a:path extrusionOk="0" h="97" w="90">
                  <a:moveTo>
                    <a:pt x="0" y="25"/>
                  </a:moveTo>
                  <a:cubicBezTo>
                    <a:pt x="6" y="48"/>
                    <a:pt x="18" y="72"/>
                    <a:pt x="30" y="90"/>
                  </a:cubicBezTo>
                  <a:cubicBezTo>
                    <a:pt x="30" y="96"/>
                    <a:pt x="60" y="78"/>
                    <a:pt x="89" y="66"/>
                  </a:cubicBezTo>
                  <a:cubicBezTo>
                    <a:pt x="72" y="42"/>
                    <a:pt x="60" y="19"/>
                    <a:pt x="42" y="1"/>
                  </a:cubicBezTo>
                  <a:cubicBezTo>
                    <a:pt x="42" y="1"/>
                    <a:pt x="0" y="19"/>
                    <a:pt x="0" y="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24"/>
            <p:cNvSpPr/>
            <p:nvPr/>
          </p:nvSpPr>
          <p:spPr>
            <a:xfrm>
              <a:off x="2623850" y="4404300"/>
              <a:ext cx="1975" cy="3900"/>
            </a:xfrm>
            <a:custGeom>
              <a:rect b="b" l="l" r="r" t="t"/>
              <a:pathLst>
                <a:path extrusionOk="0" h="156" w="79">
                  <a:moveTo>
                    <a:pt x="7" y="90"/>
                  </a:moveTo>
                  <a:cubicBezTo>
                    <a:pt x="7" y="108"/>
                    <a:pt x="18" y="132"/>
                    <a:pt x="24" y="156"/>
                  </a:cubicBezTo>
                  <a:cubicBezTo>
                    <a:pt x="42" y="144"/>
                    <a:pt x="72" y="132"/>
                    <a:pt x="78" y="114"/>
                  </a:cubicBezTo>
                  <a:cubicBezTo>
                    <a:pt x="78" y="96"/>
                    <a:pt x="60" y="72"/>
                    <a:pt x="30" y="1"/>
                  </a:cubicBezTo>
                  <a:cubicBezTo>
                    <a:pt x="12" y="55"/>
                    <a:pt x="1" y="72"/>
                    <a:pt x="7" y="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24"/>
            <p:cNvSpPr/>
            <p:nvPr/>
          </p:nvSpPr>
          <p:spPr>
            <a:xfrm>
              <a:off x="2683175" y="4145125"/>
              <a:ext cx="2850" cy="1650"/>
            </a:xfrm>
            <a:custGeom>
              <a:rect b="b" l="l" r="r" t="t"/>
              <a:pathLst>
                <a:path extrusionOk="0" h="66" w="114">
                  <a:moveTo>
                    <a:pt x="114" y="12"/>
                  </a:moveTo>
                  <a:cubicBezTo>
                    <a:pt x="78" y="6"/>
                    <a:pt x="42" y="6"/>
                    <a:pt x="6" y="0"/>
                  </a:cubicBezTo>
                  <a:cubicBezTo>
                    <a:pt x="6" y="12"/>
                    <a:pt x="6" y="30"/>
                    <a:pt x="0" y="42"/>
                  </a:cubicBezTo>
                  <a:cubicBezTo>
                    <a:pt x="36" y="48"/>
                    <a:pt x="72" y="60"/>
                    <a:pt x="102" y="66"/>
                  </a:cubicBezTo>
                  <a:lnTo>
                    <a:pt x="114" y="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24"/>
            <p:cNvSpPr/>
            <p:nvPr/>
          </p:nvSpPr>
          <p:spPr>
            <a:xfrm>
              <a:off x="2693000" y="4250800"/>
              <a:ext cx="4200" cy="1350"/>
            </a:xfrm>
            <a:custGeom>
              <a:rect b="b" l="l" r="r" t="t"/>
              <a:pathLst>
                <a:path extrusionOk="0" h="54" w="168">
                  <a:moveTo>
                    <a:pt x="168" y="36"/>
                  </a:moveTo>
                  <a:cubicBezTo>
                    <a:pt x="168" y="24"/>
                    <a:pt x="168" y="12"/>
                    <a:pt x="162" y="0"/>
                  </a:cubicBezTo>
                  <a:cubicBezTo>
                    <a:pt x="108" y="0"/>
                    <a:pt x="55" y="6"/>
                    <a:pt x="1" y="12"/>
                  </a:cubicBezTo>
                  <a:cubicBezTo>
                    <a:pt x="1" y="24"/>
                    <a:pt x="1" y="36"/>
                    <a:pt x="1" y="54"/>
                  </a:cubicBezTo>
                  <a:lnTo>
                    <a:pt x="168" y="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24"/>
            <p:cNvSpPr/>
            <p:nvPr/>
          </p:nvSpPr>
          <p:spPr>
            <a:xfrm>
              <a:off x="2100550" y="4511025"/>
              <a:ext cx="2250" cy="2275"/>
            </a:xfrm>
            <a:custGeom>
              <a:rect b="b" l="l" r="r" t="t"/>
              <a:pathLst>
                <a:path extrusionOk="0" h="91" w="90">
                  <a:moveTo>
                    <a:pt x="0" y="25"/>
                  </a:moveTo>
                  <a:cubicBezTo>
                    <a:pt x="0" y="48"/>
                    <a:pt x="12" y="66"/>
                    <a:pt x="24" y="90"/>
                  </a:cubicBezTo>
                  <a:cubicBezTo>
                    <a:pt x="30" y="90"/>
                    <a:pt x="54" y="78"/>
                    <a:pt x="90" y="60"/>
                  </a:cubicBezTo>
                  <a:cubicBezTo>
                    <a:pt x="66" y="36"/>
                    <a:pt x="60" y="13"/>
                    <a:pt x="42" y="1"/>
                  </a:cubicBezTo>
                  <a:cubicBezTo>
                    <a:pt x="36" y="1"/>
                    <a:pt x="0" y="19"/>
                    <a:pt x="0" y="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63" name="Google Shape;3063;p24"/>
          <p:cNvSpPr/>
          <p:nvPr/>
        </p:nvSpPr>
        <p:spPr>
          <a:xfrm>
            <a:off x="7375354" y="4085576"/>
            <a:ext cx="2531491" cy="2214737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4" name="Google Shape;3064;p24"/>
          <p:cNvSpPr/>
          <p:nvPr/>
        </p:nvSpPr>
        <p:spPr>
          <a:xfrm rot="3424559">
            <a:off x="-1555280" y="3448617"/>
            <a:ext cx="2419055" cy="3871392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5" name="Google Shape;3065;p24"/>
          <p:cNvSpPr/>
          <p:nvPr/>
        </p:nvSpPr>
        <p:spPr>
          <a:xfrm>
            <a:off x="8796495" y="718470"/>
            <a:ext cx="470291" cy="502513"/>
          </a:xfrm>
          <a:custGeom>
            <a:rect b="b" l="l" r="r" t="t"/>
            <a:pathLst>
              <a:path extrusionOk="0" h="4008" w="3751">
                <a:moveTo>
                  <a:pt x="3602" y="949"/>
                </a:moveTo>
                <a:cubicBezTo>
                  <a:pt x="3632" y="925"/>
                  <a:pt x="3679" y="895"/>
                  <a:pt x="3751" y="842"/>
                </a:cubicBezTo>
                <a:cubicBezTo>
                  <a:pt x="3542" y="794"/>
                  <a:pt x="3548" y="681"/>
                  <a:pt x="3590" y="532"/>
                </a:cubicBezTo>
                <a:cubicBezTo>
                  <a:pt x="3632" y="377"/>
                  <a:pt x="3501" y="263"/>
                  <a:pt x="3346" y="293"/>
                </a:cubicBezTo>
                <a:cubicBezTo>
                  <a:pt x="3310" y="299"/>
                  <a:pt x="3274" y="299"/>
                  <a:pt x="3232" y="299"/>
                </a:cubicBezTo>
                <a:cubicBezTo>
                  <a:pt x="3256" y="198"/>
                  <a:pt x="3274" y="120"/>
                  <a:pt x="3304" y="1"/>
                </a:cubicBezTo>
                <a:cubicBezTo>
                  <a:pt x="3191" y="61"/>
                  <a:pt x="3113" y="96"/>
                  <a:pt x="3042" y="138"/>
                </a:cubicBezTo>
                <a:cubicBezTo>
                  <a:pt x="2869" y="245"/>
                  <a:pt x="2708" y="371"/>
                  <a:pt x="2529" y="460"/>
                </a:cubicBezTo>
                <a:cubicBezTo>
                  <a:pt x="2320" y="561"/>
                  <a:pt x="2201" y="716"/>
                  <a:pt x="2171" y="943"/>
                </a:cubicBezTo>
                <a:cubicBezTo>
                  <a:pt x="2302" y="961"/>
                  <a:pt x="2404" y="979"/>
                  <a:pt x="2535" y="1003"/>
                </a:cubicBezTo>
                <a:cubicBezTo>
                  <a:pt x="2344" y="1235"/>
                  <a:pt x="2213" y="1026"/>
                  <a:pt x="2070" y="1032"/>
                </a:cubicBezTo>
                <a:cubicBezTo>
                  <a:pt x="2064" y="967"/>
                  <a:pt x="2058" y="925"/>
                  <a:pt x="2046" y="842"/>
                </a:cubicBezTo>
                <a:cubicBezTo>
                  <a:pt x="1980" y="931"/>
                  <a:pt x="1939" y="985"/>
                  <a:pt x="1909" y="1026"/>
                </a:cubicBezTo>
                <a:cubicBezTo>
                  <a:pt x="1945" y="1080"/>
                  <a:pt x="1968" y="1116"/>
                  <a:pt x="1992" y="1158"/>
                </a:cubicBezTo>
                <a:cubicBezTo>
                  <a:pt x="1986" y="1164"/>
                  <a:pt x="1974" y="1175"/>
                  <a:pt x="1962" y="1187"/>
                </a:cubicBezTo>
                <a:cubicBezTo>
                  <a:pt x="1897" y="1146"/>
                  <a:pt x="1837" y="1104"/>
                  <a:pt x="1766" y="1050"/>
                </a:cubicBezTo>
                <a:cubicBezTo>
                  <a:pt x="1670" y="1140"/>
                  <a:pt x="1575" y="1235"/>
                  <a:pt x="1474" y="1330"/>
                </a:cubicBezTo>
                <a:cubicBezTo>
                  <a:pt x="1348" y="1450"/>
                  <a:pt x="1205" y="1563"/>
                  <a:pt x="1086" y="1694"/>
                </a:cubicBezTo>
                <a:cubicBezTo>
                  <a:pt x="973" y="1819"/>
                  <a:pt x="776" y="1873"/>
                  <a:pt x="746" y="2076"/>
                </a:cubicBezTo>
                <a:cubicBezTo>
                  <a:pt x="496" y="2296"/>
                  <a:pt x="442" y="2636"/>
                  <a:pt x="233" y="2887"/>
                </a:cubicBezTo>
                <a:cubicBezTo>
                  <a:pt x="222" y="2898"/>
                  <a:pt x="216" y="2910"/>
                  <a:pt x="210" y="2928"/>
                </a:cubicBezTo>
                <a:cubicBezTo>
                  <a:pt x="120" y="3214"/>
                  <a:pt x="1" y="3501"/>
                  <a:pt x="84" y="3775"/>
                </a:cubicBezTo>
                <a:cubicBezTo>
                  <a:pt x="180" y="3834"/>
                  <a:pt x="263" y="3888"/>
                  <a:pt x="353" y="3942"/>
                </a:cubicBezTo>
                <a:cubicBezTo>
                  <a:pt x="394" y="3930"/>
                  <a:pt x="460" y="3900"/>
                  <a:pt x="520" y="3906"/>
                </a:cubicBezTo>
                <a:cubicBezTo>
                  <a:pt x="561" y="3912"/>
                  <a:pt x="597" y="3966"/>
                  <a:pt x="645" y="4007"/>
                </a:cubicBezTo>
                <a:cubicBezTo>
                  <a:pt x="949" y="3805"/>
                  <a:pt x="1271" y="3596"/>
                  <a:pt x="1587" y="3375"/>
                </a:cubicBezTo>
                <a:cubicBezTo>
                  <a:pt x="1748" y="3268"/>
                  <a:pt x="1891" y="3137"/>
                  <a:pt x="2046" y="3024"/>
                </a:cubicBezTo>
                <a:cubicBezTo>
                  <a:pt x="2231" y="2898"/>
                  <a:pt x="2439" y="2803"/>
                  <a:pt x="2612" y="2666"/>
                </a:cubicBezTo>
                <a:cubicBezTo>
                  <a:pt x="2910" y="2433"/>
                  <a:pt x="3173" y="2165"/>
                  <a:pt x="3352" y="1819"/>
                </a:cubicBezTo>
                <a:cubicBezTo>
                  <a:pt x="3477" y="1581"/>
                  <a:pt x="3590" y="1342"/>
                  <a:pt x="3650" y="1080"/>
                </a:cubicBezTo>
                <a:cubicBezTo>
                  <a:pt x="3656" y="1044"/>
                  <a:pt x="3620" y="997"/>
                  <a:pt x="3602" y="949"/>
                </a:cubicBezTo>
                <a:close/>
                <a:moveTo>
                  <a:pt x="2344" y="1414"/>
                </a:moveTo>
                <a:cubicBezTo>
                  <a:pt x="2296" y="1307"/>
                  <a:pt x="2266" y="1247"/>
                  <a:pt x="2237" y="1175"/>
                </a:cubicBezTo>
                <a:cubicBezTo>
                  <a:pt x="2320" y="1211"/>
                  <a:pt x="2398" y="1241"/>
                  <a:pt x="2481" y="1277"/>
                </a:cubicBezTo>
                <a:cubicBezTo>
                  <a:pt x="2493" y="1295"/>
                  <a:pt x="2499" y="1319"/>
                  <a:pt x="2511" y="1342"/>
                </a:cubicBezTo>
                <a:cubicBezTo>
                  <a:pt x="2457" y="1360"/>
                  <a:pt x="2404" y="1384"/>
                  <a:pt x="2344" y="1414"/>
                </a:cubicBezTo>
                <a:close/>
                <a:moveTo>
                  <a:pt x="2535" y="1181"/>
                </a:moveTo>
                <a:cubicBezTo>
                  <a:pt x="2618" y="1092"/>
                  <a:pt x="2732" y="1086"/>
                  <a:pt x="2869" y="1170"/>
                </a:cubicBezTo>
                <a:cubicBezTo>
                  <a:pt x="2737" y="1175"/>
                  <a:pt x="2642" y="1175"/>
                  <a:pt x="2535" y="11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6" name="Google Shape;3066;p24"/>
          <p:cNvSpPr/>
          <p:nvPr/>
        </p:nvSpPr>
        <p:spPr>
          <a:xfrm>
            <a:off x="7375352" y="736083"/>
            <a:ext cx="451610" cy="467282"/>
          </a:xfrm>
          <a:custGeom>
            <a:rect b="b" l="l" r="r" t="t"/>
            <a:pathLst>
              <a:path extrusionOk="0" h="3727" w="3602">
                <a:moveTo>
                  <a:pt x="811" y="36"/>
                </a:moveTo>
                <a:cubicBezTo>
                  <a:pt x="686" y="0"/>
                  <a:pt x="519" y="78"/>
                  <a:pt x="454" y="191"/>
                </a:cubicBezTo>
                <a:cubicBezTo>
                  <a:pt x="430" y="233"/>
                  <a:pt x="430" y="221"/>
                  <a:pt x="334" y="221"/>
                </a:cubicBezTo>
                <a:cubicBezTo>
                  <a:pt x="251" y="221"/>
                  <a:pt x="161" y="251"/>
                  <a:pt x="90" y="286"/>
                </a:cubicBezTo>
                <a:cubicBezTo>
                  <a:pt x="72" y="292"/>
                  <a:pt x="102" y="400"/>
                  <a:pt x="114" y="459"/>
                </a:cubicBezTo>
                <a:cubicBezTo>
                  <a:pt x="96" y="465"/>
                  <a:pt x="66" y="471"/>
                  <a:pt x="0" y="489"/>
                </a:cubicBezTo>
                <a:cubicBezTo>
                  <a:pt x="78" y="626"/>
                  <a:pt x="144" y="746"/>
                  <a:pt x="215" y="865"/>
                </a:cubicBezTo>
                <a:cubicBezTo>
                  <a:pt x="239" y="907"/>
                  <a:pt x="257" y="942"/>
                  <a:pt x="281" y="984"/>
                </a:cubicBezTo>
                <a:cubicBezTo>
                  <a:pt x="334" y="1091"/>
                  <a:pt x="382" y="1205"/>
                  <a:pt x="442" y="1306"/>
                </a:cubicBezTo>
                <a:cubicBezTo>
                  <a:pt x="507" y="1407"/>
                  <a:pt x="603" y="1503"/>
                  <a:pt x="656" y="1610"/>
                </a:cubicBezTo>
                <a:cubicBezTo>
                  <a:pt x="942" y="2200"/>
                  <a:pt x="1306" y="2737"/>
                  <a:pt x="1777" y="3196"/>
                </a:cubicBezTo>
                <a:cubicBezTo>
                  <a:pt x="1873" y="3285"/>
                  <a:pt x="1962" y="3375"/>
                  <a:pt x="2057" y="3464"/>
                </a:cubicBezTo>
                <a:cubicBezTo>
                  <a:pt x="2069" y="3476"/>
                  <a:pt x="2105" y="3494"/>
                  <a:pt x="2117" y="3488"/>
                </a:cubicBezTo>
                <a:cubicBezTo>
                  <a:pt x="2260" y="3440"/>
                  <a:pt x="2344" y="3524"/>
                  <a:pt x="2433" y="3607"/>
                </a:cubicBezTo>
                <a:cubicBezTo>
                  <a:pt x="2475" y="3643"/>
                  <a:pt x="2558" y="3673"/>
                  <a:pt x="2588" y="3655"/>
                </a:cubicBezTo>
                <a:cubicBezTo>
                  <a:pt x="2689" y="3589"/>
                  <a:pt x="2743" y="3691"/>
                  <a:pt x="2832" y="3727"/>
                </a:cubicBezTo>
                <a:cubicBezTo>
                  <a:pt x="2856" y="3649"/>
                  <a:pt x="2880" y="3589"/>
                  <a:pt x="2898" y="3530"/>
                </a:cubicBezTo>
                <a:cubicBezTo>
                  <a:pt x="3244" y="3434"/>
                  <a:pt x="3393" y="3142"/>
                  <a:pt x="3494" y="2862"/>
                </a:cubicBezTo>
                <a:cubicBezTo>
                  <a:pt x="3566" y="2677"/>
                  <a:pt x="3601" y="2403"/>
                  <a:pt x="3297" y="2296"/>
                </a:cubicBezTo>
                <a:cubicBezTo>
                  <a:pt x="3351" y="2117"/>
                  <a:pt x="3309" y="1974"/>
                  <a:pt x="3214" y="1831"/>
                </a:cubicBezTo>
                <a:cubicBezTo>
                  <a:pt x="3095" y="1640"/>
                  <a:pt x="2850" y="1544"/>
                  <a:pt x="2785" y="1312"/>
                </a:cubicBezTo>
                <a:cubicBezTo>
                  <a:pt x="2785" y="1306"/>
                  <a:pt x="2773" y="1300"/>
                  <a:pt x="2767" y="1294"/>
                </a:cubicBezTo>
                <a:cubicBezTo>
                  <a:pt x="2534" y="1109"/>
                  <a:pt x="2290" y="936"/>
                  <a:pt x="2069" y="740"/>
                </a:cubicBezTo>
                <a:cubicBezTo>
                  <a:pt x="1777" y="471"/>
                  <a:pt x="1396" y="376"/>
                  <a:pt x="1080" y="161"/>
                </a:cubicBezTo>
                <a:cubicBezTo>
                  <a:pt x="1032" y="203"/>
                  <a:pt x="1002" y="227"/>
                  <a:pt x="954" y="269"/>
                </a:cubicBezTo>
                <a:cubicBezTo>
                  <a:pt x="919" y="78"/>
                  <a:pt x="913" y="72"/>
                  <a:pt x="805" y="4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7" name="Google Shape;3067;p24"/>
          <p:cNvGrpSpPr/>
          <p:nvPr/>
        </p:nvGrpSpPr>
        <p:grpSpPr>
          <a:xfrm rot="-601008">
            <a:off x="6822934" y="4485380"/>
            <a:ext cx="971776" cy="915234"/>
            <a:chOff x="6524350" y="2008875"/>
            <a:chExt cx="311400" cy="293300"/>
          </a:xfrm>
        </p:grpSpPr>
        <p:sp>
          <p:nvSpPr>
            <p:cNvPr id="3068" name="Google Shape;3068;p24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24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24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24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24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24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24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24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24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24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24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24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24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24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24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24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24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24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24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24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24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24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24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24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24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24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24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24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24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24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24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24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24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24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24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24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24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24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6" name="Google Shape;3106;p24"/>
          <p:cNvSpPr/>
          <p:nvPr/>
        </p:nvSpPr>
        <p:spPr>
          <a:xfrm>
            <a:off x="-2022596" y="-393299"/>
            <a:ext cx="2531491" cy="2214737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107" name="Shape 3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8" name="Google Shape;3108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09" name="Google Shape;3109;p25"/>
          <p:cNvSpPr txBox="1"/>
          <p:nvPr>
            <p:ph idx="1" type="subTitle"/>
          </p:nvPr>
        </p:nvSpPr>
        <p:spPr>
          <a:xfrm>
            <a:off x="4838470" y="3115525"/>
            <a:ext cx="2716800" cy="10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0" name="Google Shape;3110;p25"/>
          <p:cNvSpPr txBox="1"/>
          <p:nvPr>
            <p:ph idx="2" type="subTitle"/>
          </p:nvPr>
        </p:nvSpPr>
        <p:spPr>
          <a:xfrm>
            <a:off x="1588730" y="3115525"/>
            <a:ext cx="2716800" cy="10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1" name="Google Shape;3111;p25"/>
          <p:cNvSpPr txBox="1"/>
          <p:nvPr>
            <p:ph idx="3" type="subTitle"/>
          </p:nvPr>
        </p:nvSpPr>
        <p:spPr>
          <a:xfrm>
            <a:off x="1588730" y="2627900"/>
            <a:ext cx="27168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12" name="Google Shape;3112;p25"/>
          <p:cNvSpPr txBox="1"/>
          <p:nvPr>
            <p:ph idx="4" type="subTitle"/>
          </p:nvPr>
        </p:nvSpPr>
        <p:spPr>
          <a:xfrm>
            <a:off x="4838470" y="2627900"/>
            <a:ext cx="27168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13" name="Google Shape;3113;p25"/>
          <p:cNvSpPr/>
          <p:nvPr/>
        </p:nvSpPr>
        <p:spPr>
          <a:xfrm>
            <a:off x="-521074" y="3492225"/>
            <a:ext cx="1576860" cy="1940538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4" name="Google Shape;3114;p25"/>
          <p:cNvSpPr/>
          <p:nvPr/>
        </p:nvSpPr>
        <p:spPr>
          <a:xfrm rot="6185175">
            <a:off x="-551792" y="2423044"/>
            <a:ext cx="1081811" cy="1731301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5" name="Google Shape;3115;p25"/>
          <p:cNvSpPr/>
          <p:nvPr/>
        </p:nvSpPr>
        <p:spPr>
          <a:xfrm rot="6283611">
            <a:off x="-86768" y="122031"/>
            <a:ext cx="1178099" cy="834938"/>
          </a:xfrm>
          <a:custGeom>
            <a:rect b="b" l="l" r="r" t="t"/>
            <a:pathLst>
              <a:path extrusionOk="0" h="8180" w="11542">
                <a:moveTo>
                  <a:pt x="1599" y="393"/>
                </a:moveTo>
                <a:cubicBezTo>
                  <a:pt x="1634" y="417"/>
                  <a:pt x="1670" y="435"/>
                  <a:pt x="1706" y="453"/>
                </a:cubicBezTo>
                <a:cubicBezTo>
                  <a:pt x="1700" y="471"/>
                  <a:pt x="1694" y="483"/>
                  <a:pt x="1682" y="500"/>
                </a:cubicBezTo>
                <a:cubicBezTo>
                  <a:pt x="1646" y="483"/>
                  <a:pt x="1611" y="471"/>
                  <a:pt x="1575" y="453"/>
                </a:cubicBezTo>
                <a:cubicBezTo>
                  <a:pt x="1581" y="435"/>
                  <a:pt x="1593" y="411"/>
                  <a:pt x="1599" y="393"/>
                </a:cubicBezTo>
                <a:close/>
                <a:moveTo>
                  <a:pt x="913" y="1162"/>
                </a:moveTo>
                <a:cubicBezTo>
                  <a:pt x="967" y="1162"/>
                  <a:pt x="1020" y="1168"/>
                  <a:pt x="1074" y="1174"/>
                </a:cubicBezTo>
                <a:cubicBezTo>
                  <a:pt x="1074" y="1192"/>
                  <a:pt x="1074" y="1210"/>
                  <a:pt x="1068" y="1228"/>
                </a:cubicBezTo>
                <a:lnTo>
                  <a:pt x="865" y="1228"/>
                </a:lnTo>
                <a:cubicBezTo>
                  <a:pt x="889" y="1192"/>
                  <a:pt x="901" y="1168"/>
                  <a:pt x="913" y="1162"/>
                </a:cubicBezTo>
                <a:close/>
                <a:moveTo>
                  <a:pt x="3268" y="1132"/>
                </a:moveTo>
                <a:cubicBezTo>
                  <a:pt x="3223" y="1220"/>
                  <a:pt x="3199" y="1263"/>
                  <a:pt x="3171" y="1263"/>
                </a:cubicBezTo>
                <a:cubicBezTo>
                  <a:pt x="3144" y="1263"/>
                  <a:pt x="3112" y="1221"/>
                  <a:pt x="3053" y="1138"/>
                </a:cubicBezTo>
                <a:cubicBezTo>
                  <a:pt x="3131" y="1132"/>
                  <a:pt x="3190" y="1132"/>
                  <a:pt x="3268" y="1132"/>
                </a:cubicBezTo>
                <a:close/>
                <a:moveTo>
                  <a:pt x="1689" y="1196"/>
                </a:moveTo>
                <a:cubicBezTo>
                  <a:pt x="1705" y="1196"/>
                  <a:pt x="1736" y="1205"/>
                  <a:pt x="1736" y="1210"/>
                </a:cubicBezTo>
                <a:cubicBezTo>
                  <a:pt x="1742" y="1234"/>
                  <a:pt x="1730" y="1264"/>
                  <a:pt x="1724" y="1299"/>
                </a:cubicBezTo>
                <a:cubicBezTo>
                  <a:pt x="1688" y="1287"/>
                  <a:pt x="1652" y="1275"/>
                  <a:pt x="1652" y="1270"/>
                </a:cubicBezTo>
                <a:cubicBezTo>
                  <a:pt x="1658" y="1246"/>
                  <a:pt x="1664" y="1216"/>
                  <a:pt x="1682" y="1198"/>
                </a:cubicBezTo>
                <a:cubicBezTo>
                  <a:pt x="1683" y="1197"/>
                  <a:pt x="1686" y="1196"/>
                  <a:pt x="1689" y="1196"/>
                </a:cubicBezTo>
                <a:close/>
                <a:moveTo>
                  <a:pt x="567" y="1407"/>
                </a:moveTo>
                <a:lnTo>
                  <a:pt x="603" y="1466"/>
                </a:lnTo>
                <a:cubicBezTo>
                  <a:pt x="573" y="1508"/>
                  <a:pt x="537" y="1550"/>
                  <a:pt x="490" y="1609"/>
                </a:cubicBezTo>
                <a:cubicBezTo>
                  <a:pt x="460" y="1568"/>
                  <a:pt x="436" y="1532"/>
                  <a:pt x="418" y="1502"/>
                </a:cubicBezTo>
                <a:cubicBezTo>
                  <a:pt x="466" y="1472"/>
                  <a:pt x="520" y="1442"/>
                  <a:pt x="567" y="1407"/>
                </a:cubicBezTo>
                <a:close/>
                <a:moveTo>
                  <a:pt x="2598" y="1394"/>
                </a:moveTo>
                <a:cubicBezTo>
                  <a:pt x="2714" y="1394"/>
                  <a:pt x="2793" y="1460"/>
                  <a:pt x="2845" y="1591"/>
                </a:cubicBezTo>
                <a:cubicBezTo>
                  <a:pt x="2813" y="1606"/>
                  <a:pt x="2787" y="1612"/>
                  <a:pt x="2767" y="1612"/>
                </a:cubicBezTo>
                <a:cubicBezTo>
                  <a:pt x="2648" y="1612"/>
                  <a:pt x="2705" y="1395"/>
                  <a:pt x="2582" y="1395"/>
                </a:cubicBezTo>
                <a:cubicBezTo>
                  <a:pt x="2588" y="1394"/>
                  <a:pt x="2593" y="1394"/>
                  <a:pt x="2598" y="1394"/>
                </a:cubicBezTo>
                <a:close/>
                <a:moveTo>
                  <a:pt x="3262" y="1353"/>
                </a:moveTo>
                <a:cubicBezTo>
                  <a:pt x="3381" y="1514"/>
                  <a:pt x="3340" y="1621"/>
                  <a:pt x="3143" y="1717"/>
                </a:cubicBezTo>
                <a:cubicBezTo>
                  <a:pt x="3280" y="1633"/>
                  <a:pt x="3185" y="1460"/>
                  <a:pt x="3262" y="1353"/>
                </a:cubicBezTo>
                <a:close/>
                <a:moveTo>
                  <a:pt x="3351" y="2867"/>
                </a:moveTo>
                <a:lnTo>
                  <a:pt x="3351" y="2867"/>
                </a:lnTo>
                <a:cubicBezTo>
                  <a:pt x="3387" y="2879"/>
                  <a:pt x="3435" y="2885"/>
                  <a:pt x="3435" y="2903"/>
                </a:cubicBezTo>
                <a:cubicBezTo>
                  <a:pt x="3453" y="2957"/>
                  <a:pt x="3441" y="3016"/>
                  <a:pt x="3447" y="3130"/>
                </a:cubicBezTo>
                <a:cubicBezTo>
                  <a:pt x="3399" y="3010"/>
                  <a:pt x="3375" y="2939"/>
                  <a:pt x="3351" y="2867"/>
                </a:cubicBezTo>
                <a:close/>
                <a:moveTo>
                  <a:pt x="3757" y="3094"/>
                </a:moveTo>
                <a:cubicBezTo>
                  <a:pt x="3763" y="3153"/>
                  <a:pt x="3769" y="3207"/>
                  <a:pt x="3775" y="3267"/>
                </a:cubicBezTo>
                <a:lnTo>
                  <a:pt x="3727" y="3267"/>
                </a:lnTo>
                <a:cubicBezTo>
                  <a:pt x="3721" y="3237"/>
                  <a:pt x="3709" y="3207"/>
                  <a:pt x="3709" y="3177"/>
                </a:cubicBezTo>
                <a:cubicBezTo>
                  <a:pt x="3709" y="3148"/>
                  <a:pt x="3715" y="3124"/>
                  <a:pt x="3757" y="3094"/>
                </a:cubicBezTo>
                <a:close/>
                <a:moveTo>
                  <a:pt x="3393" y="3660"/>
                </a:moveTo>
                <a:lnTo>
                  <a:pt x="3393" y="3660"/>
                </a:lnTo>
                <a:cubicBezTo>
                  <a:pt x="3518" y="3708"/>
                  <a:pt x="3518" y="3797"/>
                  <a:pt x="3566" y="3899"/>
                </a:cubicBezTo>
                <a:cubicBezTo>
                  <a:pt x="3417" y="3851"/>
                  <a:pt x="3411" y="3768"/>
                  <a:pt x="3393" y="3660"/>
                </a:cubicBezTo>
                <a:close/>
                <a:moveTo>
                  <a:pt x="4192" y="3845"/>
                </a:moveTo>
                <a:cubicBezTo>
                  <a:pt x="4240" y="3881"/>
                  <a:pt x="4270" y="3899"/>
                  <a:pt x="4287" y="3923"/>
                </a:cubicBezTo>
                <a:cubicBezTo>
                  <a:pt x="4299" y="3935"/>
                  <a:pt x="4287" y="3982"/>
                  <a:pt x="4281" y="3982"/>
                </a:cubicBezTo>
                <a:cubicBezTo>
                  <a:pt x="4252" y="3982"/>
                  <a:pt x="4222" y="3982"/>
                  <a:pt x="4198" y="3970"/>
                </a:cubicBezTo>
                <a:cubicBezTo>
                  <a:pt x="4186" y="3964"/>
                  <a:pt x="4192" y="3929"/>
                  <a:pt x="4192" y="3845"/>
                </a:cubicBezTo>
                <a:close/>
                <a:moveTo>
                  <a:pt x="4387" y="4152"/>
                </a:moveTo>
                <a:cubicBezTo>
                  <a:pt x="4399" y="4152"/>
                  <a:pt x="4409" y="4155"/>
                  <a:pt x="4413" y="4161"/>
                </a:cubicBezTo>
                <a:cubicBezTo>
                  <a:pt x="4484" y="4215"/>
                  <a:pt x="4454" y="4274"/>
                  <a:pt x="4407" y="4346"/>
                </a:cubicBezTo>
                <a:cubicBezTo>
                  <a:pt x="4347" y="4292"/>
                  <a:pt x="4281" y="4250"/>
                  <a:pt x="4329" y="4173"/>
                </a:cubicBezTo>
                <a:cubicBezTo>
                  <a:pt x="4337" y="4161"/>
                  <a:pt x="4365" y="4152"/>
                  <a:pt x="4387" y="4152"/>
                </a:cubicBezTo>
                <a:close/>
                <a:moveTo>
                  <a:pt x="4945" y="4313"/>
                </a:moveTo>
                <a:cubicBezTo>
                  <a:pt x="4995" y="4313"/>
                  <a:pt x="5037" y="4336"/>
                  <a:pt x="5068" y="4382"/>
                </a:cubicBezTo>
                <a:cubicBezTo>
                  <a:pt x="4991" y="4370"/>
                  <a:pt x="4925" y="4358"/>
                  <a:pt x="4830" y="4346"/>
                </a:cubicBezTo>
                <a:cubicBezTo>
                  <a:pt x="4871" y="4324"/>
                  <a:pt x="4910" y="4313"/>
                  <a:pt x="4945" y="4313"/>
                </a:cubicBezTo>
                <a:close/>
                <a:moveTo>
                  <a:pt x="7274" y="4298"/>
                </a:moveTo>
                <a:lnTo>
                  <a:pt x="7400" y="4447"/>
                </a:lnTo>
                <a:cubicBezTo>
                  <a:pt x="7382" y="4459"/>
                  <a:pt x="7358" y="4465"/>
                  <a:pt x="7340" y="4477"/>
                </a:cubicBezTo>
                <a:lnTo>
                  <a:pt x="7262" y="4304"/>
                </a:lnTo>
                <a:cubicBezTo>
                  <a:pt x="7268" y="4304"/>
                  <a:pt x="7268" y="4298"/>
                  <a:pt x="7274" y="4298"/>
                </a:cubicBezTo>
                <a:close/>
                <a:moveTo>
                  <a:pt x="7006" y="4370"/>
                </a:moveTo>
                <a:cubicBezTo>
                  <a:pt x="7012" y="4370"/>
                  <a:pt x="7048" y="4400"/>
                  <a:pt x="7054" y="4417"/>
                </a:cubicBezTo>
                <a:cubicBezTo>
                  <a:pt x="7054" y="4441"/>
                  <a:pt x="7036" y="4465"/>
                  <a:pt x="7018" y="4519"/>
                </a:cubicBezTo>
                <a:cubicBezTo>
                  <a:pt x="6976" y="4471"/>
                  <a:pt x="6946" y="4447"/>
                  <a:pt x="6946" y="4429"/>
                </a:cubicBezTo>
                <a:cubicBezTo>
                  <a:pt x="6952" y="4406"/>
                  <a:pt x="6982" y="4388"/>
                  <a:pt x="7006" y="4370"/>
                </a:cubicBezTo>
                <a:close/>
                <a:moveTo>
                  <a:pt x="4544" y="4411"/>
                </a:moveTo>
                <a:lnTo>
                  <a:pt x="4544" y="4411"/>
                </a:lnTo>
                <a:cubicBezTo>
                  <a:pt x="4657" y="4441"/>
                  <a:pt x="4764" y="4465"/>
                  <a:pt x="4872" y="4489"/>
                </a:cubicBezTo>
                <a:cubicBezTo>
                  <a:pt x="4866" y="4513"/>
                  <a:pt x="4860" y="4537"/>
                  <a:pt x="4854" y="4561"/>
                </a:cubicBezTo>
                <a:cubicBezTo>
                  <a:pt x="4747" y="4519"/>
                  <a:pt x="4615" y="4566"/>
                  <a:pt x="4544" y="4411"/>
                </a:cubicBezTo>
                <a:close/>
                <a:moveTo>
                  <a:pt x="3983" y="4292"/>
                </a:moveTo>
                <a:cubicBezTo>
                  <a:pt x="4115" y="4423"/>
                  <a:pt x="4276" y="4489"/>
                  <a:pt x="4460" y="4513"/>
                </a:cubicBezTo>
                <a:cubicBezTo>
                  <a:pt x="4514" y="4519"/>
                  <a:pt x="4562" y="4596"/>
                  <a:pt x="4609" y="4638"/>
                </a:cubicBezTo>
                <a:cubicBezTo>
                  <a:pt x="4593" y="4639"/>
                  <a:pt x="4578" y="4639"/>
                  <a:pt x="4562" y="4639"/>
                </a:cubicBezTo>
                <a:cubicBezTo>
                  <a:pt x="4270" y="4639"/>
                  <a:pt x="4101" y="4531"/>
                  <a:pt x="3954" y="4310"/>
                </a:cubicBezTo>
                <a:cubicBezTo>
                  <a:pt x="3966" y="4304"/>
                  <a:pt x="3983" y="4292"/>
                  <a:pt x="3983" y="4292"/>
                </a:cubicBezTo>
                <a:close/>
                <a:moveTo>
                  <a:pt x="8222" y="4566"/>
                </a:moveTo>
                <a:lnTo>
                  <a:pt x="8222" y="4566"/>
                </a:lnTo>
                <a:cubicBezTo>
                  <a:pt x="8169" y="4662"/>
                  <a:pt x="8139" y="4716"/>
                  <a:pt x="8103" y="4775"/>
                </a:cubicBezTo>
                <a:cubicBezTo>
                  <a:pt x="8055" y="4721"/>
                  <a:pt x="8020" y="4686"/>
                  <a:pt x="7972" y="4626"/>
                </a:cubicBezTo>
                <a:cubicBezTo>
                  <a:pt x="8049" y="4608"/>
                  <a:pt x="8109" y="4596"/>
                  <a:pt x="8222" y="4566"/>
                </a:cubicBezTo>
                <a:close/>
                <a:moveTo>
                  <a:pt x="8187" y="5004"/>
                </a:moveTo>
                <a:cubicBezTo>
                  <a:pt x="8257" y="5004"/>
                  <a:pt x="8267" y="5047"/>
                  <a:pt x="8216" y="5133"/>
                </a:cubicBezTo>
                <a:cubicBezTo>
                  <a:pt x="8198" y="5091"/>
                  <a:pt x="8175" y="5055"/>
                  <a:pt x="8145" y="5008"/>
                </a:cubicBezTo>
                <a:cubicBezTo>
                  <a:pt x="8161" y="5005"/>
                  <a:pt x="8175" y="5004"/>
                  <a:pt x="8187" y="5004"/>
                </a:cubicBezTo>
                <a:close/>
                <a:moveTo>
                  <a:pt x="8604" y="6176"/>
                </a:moveTo>
                <a:lnTo>
                  <a:pt x="8604" y="6176"/>
                </a:lnTo>
                <a:cubicBezTo>
                  <a:pt x="8705" y="6254"/>
                  <a:pt x="8711" y="6331"/>
                  <a:pt x="8622" y="6403"/>
                </a:cubicBezTo>
                <a:cubicBezTo>
                  <a:pt x="8616" y="6331"/>
                  <a:pt x="8610" y="6278"/>
                  <a:pt x="8604" y="6176"/>
                </a:cubicBezTo>
                <a:close/>
                <a:moveTo>
                  <a:pt x="8401" y="6403"/>
                </a:moveTo>
                <a:cubicBezTo>
                  <a:pt x="8407" y="6498"/>
                  <a:pt x="8413" y="6582"/>
                  <a:pt x="8419" y="6683"/>
                </a:cubicBezTo>
                <a:cubicBezTo>
                  <a:pt x="8294" y="6665"/>
                  <a:pt x="8228" y="6594"/>
                  <a:pt x="8163" y="6486"/>
                </a:cubicBezTo>
                <a:cubicBezTo>
                  <a:pt x="8246" y="6456"/>
                  <a:pt x="8312" y="6433"/>
                  <a:pt x="8401" y="6403"/>
                </a:cubicBezTo>
                <a:close/>
                <a:moveTo>
                  <a:pt x="8467" y="6772"/>
                </a:moveTo>
                <a:cubicBezTo>
                  <a:pt x="8520" y="6862"/>
                  <a:pt x="8556" y="6921"/>
                  <a:pt x="8592" y="6981"/>
                </a:cubicBezTo>
                <a:cubicBezTo>
                  <a:pt x="8473" y="6969"/>
                  <a:pt x="8407" y="6927"/>
                  <a:pt x="8467" y="6772"/>
                </a:cubicBezTo>
                <a:close/>
                <a:moveTo>
                  <a:pt x="9069" y="7261"/>
                </a:moveTo>
                <a:cubicBezTo>
                  <a:pt x="9111" y="7279"/>
                  <a:pt x="9152" y="7303"/>
                  <a:pt x="9200" y="7321"/>
                </a:cubicBezTo>
                <a:cubicBezTo>
                  <a:pt x="9188" y="7339"/>
                  <a:pt x="9176" y="7357"/>
                  <a:pt x="9170" y="7369"/>
                </a:cubicBezTo>
                <a:lnTo>
                  <a:pt x="9051" y="7291"/>
                </a:lnTo>
                <a:cubicBezTo>
                  <a:pt x="9057" y="7279"/>
                  <a:pt x="9063" y="7267"/>
                  <a:pt x="9069" y="7261"/>
                </a:cubicBezTo>
                <a:close/>
                <a:moveTo>
                  <a:pt x="1599" y="0"/>
                </a:moveTo>
                <a:cubicBezTo>
                  <a:pt x="1523" y="0"/>
                  <a:pt x="1447" y="6"/>
                  <a:pt x="1372" y="6"/>
                </a:cubicBezTo>
                <a:cubicBezTo>
                  <a:pt x="1366" y="5"/>
                  <a:pt x="1360" y="5"/>
                  <a:pt x="1354" y="5"/>
                </a:cubicBezTo>
                <a:cubicBezTo>
                  <a:pt x="1254" y="5"/>
                  <a:pt x="1211" y="54"/>
                  <a:pt x="1217" y="167"/>
                </a:cubicBezTo>
                <a:cubicBezTo>
                  <a:pt x="1217" y="202"/>
                  <a:pt x="1235" y="232"/>
                  <a:pt x="1241" y="268"/>
                </a:cubicBezTo>
                <a:cubicBezTo>
                  <a:pt x="1215" y="281"/>
                  <a:pt x="1193" y="287"/>
                  <a:pt x="1174" y="287"/>
                </a:cubicBezTo>
                <a:cubicBezTo>
                  <a:pt x="1116" y="287"/>
                  <a:pt x="1080" y="238"/>
                  <a:pt x="1044" y="202"/>
                </a:cubicBezTo>
                <a:cubicBezTo>
                  <a:pt x="994" y="152"/>
                  <a:pt x="937" y="128"/>
                  <a:pt x="881" y="128"/>
                </a:cubicBezTo>
                <a:cubicBezTo>
                  <a:pt x="804" y="128"/>
                  <a:pt x="727" y="173"/>
                  <a:pt x="669" y="256"/>
                </a:cubicBezTo>
                <a:cubicBezTo>
                  <a:pt x="603" y="351"/>
                  <a:pt x="508" y="483"/>
                  <a:pt x="418" y="489"/>
                </a:cubicBezTo>
                <a:cubicBezTo>
                  <a:pt x="180" y="506"/>
                  <a:pt x="138" y="709"/>
                  <a:pt x="19" y="828"/>
                </a:cubicBezTo>
                <a:cubicBezTo>
                  <a:pt x="1" y="851"/>
                  <a:pt x="24" y="890"/>
                  <a:pt x="61" y="890"/>
                </a:cubicBezTo>
                <a:cubicBezTo>
                  <a:pt x="74" y="890"/>
                  <a:pt x="88" y="886"/>
                  <a:pt x="102" y="876"/>
                </a:cubicBezTo>
                <a:lnTo>
                  <a:pt x="102" y="888"/>
                </a:lnTo>
                <a:lnTo>
                  <a:pt x="114" y="888"/>
                </a:lnTo>
                <a:cubicBezTo>
                  <a:pt x="114" y="888"/>
                  <a:pt x="108" y="882"/>
                  <a:pt x="108" y="882"/>
                </a:cubicBezTo>
                <a:cubicBezTo>
                  <a:pt x="155" y="742"/>
                  <a:pt x="237" y="710"/>
                  <a:pt x="334" y="710"/>
                </a:cubicBezTo>
                <a:cubicBezTo>
                  <a:pt x="411" y="710"/>
                  <a:pt x="498" y="730"/>
                  <a:pt x="585" y="733"/>
                </a:cubicBezTo>
                <a:cubicBezTo>
                  <a:pt x="454" y="906"/>
                  <a:pt x="329" y="1067"/>
                  <a:pt x="210" y="1234"/>
                </a:cubicBezTo>
                <a:cubicBezTo>
                  <a:pt x="192" y="1264"/>
                  <a:pt x="180" y="1317"/>
                  <a:pt x="192" y="1341"/>
                </a:cubicBezTo>
                <a:cubicBezTo>
                  <a:pt x="227" y="1401"/>
                  <a:pt x="269" y="1442"/>
                  <a:pt x="198" y="1508"/>
                </a:cubicBezTo>
                <a:cubicBezTo>
                  <a:pt x="186" y="1514"/>
                  <a:pt x="204" y="1568"/>
                  <a:pt x="221" y="1591"/>
                </a:cubicBezTo>
                <a:cubicBezTo>
                  <a:pt x="263" y="1644"/>
                  <a:pt x="368" y="1671"/>
                  <a:pt x="467" y="1671"/>
                </a:cubicBezTo>
                <a:cubicBezTo>
                  <a:pt x="539" y="1671"/>
                  <a:pt x="608" y="1657"/>
                  <a:pt x="651" y="1627"/>
                </a:cubicBezTo>
                <a:cubicBezTo>
                  <a:pt x="686" y="1597"/>
                  <a:pt x="716" y="1550"/>
                  <a:pt x="758" y="1538"/>
                </a:cubicBezTo>
                <a:cubicBezTo>
                  <a:pt x="991" y="1466"/>
                  <a:pt x="1163" y="1317"/>
                  <a:pt x="1295" y="1156"/>
                </a:cubicBezTo>
                <a:cubicBezTo>
                  <a:pt x="1420" y="1252"/>
                  <a:pt x="1533" y="1335"/>
                  <a:pt x="1652" y="1430"/>
                </a:cubicBezTo>
                <a:cubicBezTo>
                  <a:pt x="1819" y="1395"/>
                  <a:pt x="2016" y="1419"/>
                  <a:pt x="2082" y="1168"/>
                </a:cubicBezTo>
                <a:cubicBezTo>
                  <a:pt x="2141" y="1264"/>
                  <a:pt x="2177" y="1329"/>
                  <a:pt x="2219" y="1389"/>
                </a:cubicBezTo>
                <a:cubicBezTo>
                  <a:pt x="2272" y="1454"/>
                  <a:pt x="2338" y="1502"/>
                  <a:pt x="2392" y="1562"/>
                </a:cubicBezTo>
                <a:cubicBezTo>
                  <a:pt x="2493" y="1681"/>
                  <a:pt x="2606" y="1794"/>
                  <a:pt x="2690" y="1925"/>
                </a:cubicBezTo>
                <a:cubicBezTo>
                  <a:pt x="2767" y="2057"/>
                  <a:pt x="2797" y="2212"/>
                  <a:pt x="2863" y="2355"/>
                </a:cubicBezTo>
                <a:cubicBezTo>
                  <a:pt x="2869" y="2384"/>
                  <a:pt x="2922" y="2402"/>
                  <a:pt x="2952" y="2408"/>
                </a:cubicBezTo>
                <a:cubicBezTo>
                  <a:pt x="2970" y="2408"/>
                  <a:pt x="3000" y="2367"/>
                  <a:pt x="3006" y="2343"/>
                </a:cubicBezTo>
                <a:cubicBezTo>
                  <a:pt x="3012" y="2295"/>
                  <a:pt x="3000" y="2247"/>
                  <a:pt x="3000" y="2194"/>
                </a:cubicBezTo>
                <a:lnTo>
                  <a:pt x="3000" y="2194"/>
                </a:lnTo>
                <a:cubicBezTo>
                  <a:pt x="3048" y="2220"/>
                  <a:pt x="3095" y="2251"/>
                  <a:pt x="3134" y="2251"/>
                </a:cubicBezTo>
                <a:cubicBezTo>
                  <a:pt x="3166" y="2251"/>
                  <a:pt x="3192" y="2229"/>
                  <a:pt x="3208" y="2164"/>
                </a:cubicBezTo>
                <a:cubicBezTo>
                  <a:pt x="3185" y="2098"/>
                  <a:pt x="3029" y="2122"/>
                  <a:pt x="3095" y="2003"/>
                </a:cubicBezTo>
                <a:cubicBezTo>
                  <a:pt x="3155" y="1890"/>
                  <a:pt x="2958" y="1937"/>
                  <a:pt x="3012" y="1800"/>
                </a:cubicBezTo>
                <a:cubicBezTo>
                  <a:pt x="3029" y="1788"/>
                  <a:pt x="3077" y="1752"/>
                  <a:pt x="3131" y="1723"/>
                </a:cubicBezTo>
                <a:lnTo>
                  <a:pt x="3125" y="1723"/>
                </a:lnTo>
                <a:cubicBezTo>
                  <a:pt x="3131" y="1717"/>
                  <a:pt x="3137" y="1717"/>
                  <a:pt x="3143" y="1717"/>
                </a:cubicBezTo>
                <a:lnTo>
                  <a:pt x="3143" y="1717"/>
                </a:lnTo>
                <a:cubicBezTo>
                  <a:pt x="3137" y="1717"/>
                  <a:pt x="3137" y="1717"/>
                  <a:pt x="3131" y="1723"/>
                </a:cubicBezTo>
                <a:cubicBezTo>
                  <a:pt x="3250" y="1752"/>
                  <a:pt x="3411" y="1735"/>
                  <a:pt x="3453" y="1919"/>
                </a:cubicBezTo>
                <a:cubicBezTo>
                  <a:pt x="3405" y="1925"/>
                  <a:pt x="3357" y="1931"/>
                  <a:pt x="3298" y="1943"/>
                </a:cubicBezTo>
                <a:cubicBezTo>
                  <a:pt x="3316" y="2039"/>
                  <a:pt x="3310" y="2194"/>
                  <a:pt x="3351" y="2212"/>
                </a:cubicBezTo>
                <a:cubicBezTo>
                  <a:pt x="3500" y="2265"/>
                  <a:pt x="3417" y="2390"/>
                  <a:pt x="3453" y="2462"/>
                </a:cubicBezTo>
                <a:cubicBezTo>
                  <a:pt x="3518" y="2462"/>
                  <a:pt x="3572" y="2468"/>
                  <a:pt x="3644" y="2468"/>
                </a:cubicBezTo>
                <a:cubicBezTo>
                  <a:pt x="3593" y="2573"/>
                  <a:pt x="3531" y="2581"/>
                  <a:pt x="3455" y="2581"/>
                </a:cubicBezTo>
                <a:cubicBezTo>
                  <a:pt x="3441" y="2581"/>
                  <a:pt x="3426" y="2581"/>
                  <a:pt x="3411" y="2581"/>
                </a:cubicBezTo>
                <a:cubicBezTo>
                  <a:pt x="3363" y="2587"/>
                  <a:pt x="3298" y="2653"/>
                  <a:pt x="3268" y="2700"/>
                </a:cubicBezTo>
                <a:cubicBezTo>
                  <a:pt x="3220" y="2778"/>
                  <a:pt x="3262" y="2838"/>
                  <a:pt x="3340" y="2861"/>
                </a:cubicBezTo>
                <a:cubicBezTo>
                  <a:pt x="3345" y="2861"/>
                  <a:pt x="3345" y="2861"/>
                  <a:pt x="3351" y="2855"/>
                </a:cubicBezTo>
                <a:cubicBezTo>
                  <a:pt x="3351" y="2861"/>
                  <a:pt x="3351" y="2861"/>
                  <a:pt x="3351" y="2867"/>
                </a:cubicBezTo>
                <a:lnTo>
                  <a:pt x="3345" y="2867"/>
                </a:lnTo>
                <a:cubicBezTo>
                  <a:pt x="3345" y="2867"/>
                  <a:pt x="3345" y="2861"/>
                  <a:pt x="3340" y="2861"/>
                </a:cubicBezTo>
                <a:cubicBezTo>
                  <a:pt x="3308" y="2885"/>
                  <a:pt x="3280" y="2895"/>
                  <a:pt x="3253" y="2895"/>
                </a:cubicBezTo>
                <a:cubicBezTo>
                  <a:pt x="3194" y="2895"/>
                  <a:pt x="3146" y="2847"/>
                  <a:pt x="3101" y="2802"/>
                </a:cubicBezTo>
                <a:cubicBezTo>
                  <a:pt x="3083" y="2778"/>
                  <a:pt x="3119" y="2712"/>
                  <a:pt x="3131" y="2659"/>
                </a:cubicBezTo>
                <a:cubicBezTo>
                  <a:pt x="3089" y="2605"/>
                  <a:pt x="3029" y="2533"/>
                  <a:pt x="2976" y="2462"/>
                </a:cubicBezTo>
                <a:cubicBezTo>
                  <a:pt x="2845" y="2551"/>
                  <a:pt x="2869" y="2659"/>
                  <a:pt x="2904" y="2772"/>
                </a:cubicBezTo>
                <a:cubicBezTo>
                  <a:pt x="2982" y="3004"/>
                  <a:pt x="3089" y="3237"/>
                  <a:pt x="3125" y="3481"/>
                </a:cubicBezTo>
                <a:cubicBezTo>
                  <a:pt x="3185" y="3857"/>
                  <a:pt x="3423" y="4143"/>
                  <a:pt x="3560" y="4483"/>
                </a:cubicBezTo>
                <a:cubicBezTo>
                  <a:pt x="3584" y="4543"/>
                  <a:pt x="3667" y="4596"/>
                  <a:pt x="3739" y="4626"/>
                </a:cubicBezTo>
                <a:cubicBezTo>
                  <a:pt x="3822" y="4662"/>
                  <a:pt x="3936" y="4674"/>
                  <a:pt x="4001" y="4710"/>
                </a:cubicBezTo>
                <a:cubicBezTo>
                  <a:pt x="4168" y="4799"/>
                  <a:pt x="4401" y="4751"/>
                  <a:pt x="4514" y="4942"/>
                </a:cubicBezTo>
                <a:cubicBezTo>
                  <a:pt x="4518" y="4946"/>
                  <a:pt x="4525" y="4947"/>
                  <a:pt x="4533" y="4947"/>
                </a:cubicBezTo>
                <a:cubicBezTo>
                  <a:pt x="4548" y="4947"/>
                  <a:pt x="4570" y="4942"/>
                  <a:pt x="4586" y="4942"/>
                </a:cubicBezTo>
                <a:cubicBezTo>
                  <a:pt x="4604" y="4941"/>
                  <a:pt x="4623" y="4940"/>
                  <a:pt x="4641" y="4940"/>
                </a:cubicBezTo>
                <a:cubicBezTo>
                  <a:pt x="4786" y="4940"/>
                  <a:pt x="4918" y="4982"/>
                  <a:pt x="5045" y="5061"/>
                </a:cubicBezTo>
                <a:cubicBezTo>
                  <a:pt x="5067" y="5076"/>
                  <a:pt x="5093" y="5081"/>
                  <a:pt x="5122" y="5081"/>
                </a:cubicBezTo>
                <a:cubicBezTo>
                  <a:pt x="5164" y="5081"/>
                  <a:pt x="5211" y="5071"/>
                  <a:pt x="5253" y="5067"/>
                </a:cubicBezTo>
                <a:cubicBezTo>
                  <a:pt x="5301" y="5067"/>
                  <a:pt x="5349" y="5043"/>
                  <a:pt x="5396" y="5043"/>
                </a:cubicBezTo>
                <a:cubicBezTo>
                  <a:pt x="5742" y="5061"/>
                  <a:pt x="6094" y="5079"/>
                  <a:pt x="6446" y="5097"/>
                </a:cubicBezTo>
                <a:cubicBezTo>
                  <a:pt x="6553" y="5103"/>
                  <a:pt x="6666" y="5109"/>
                  <a:pt x="6774" y="5133"/>
                </a:cubicBezTo>
                <a:cubicBezTo>
                  <a:pt x="6935" y="5181"/>
                  <a:pt x="7096" y="5234"/>
                  <a:pt x="7251" y="5300"/>
                </a:cubicBezTo>
                <a:cubicBezTo>
                  <a:pt x="7306" y="5325"/>
                  <a:pt x="7359" y="5340"/>
                  <a:pt x="7413" y="5340"/>
                </a:cubicBezTo>
                <a:cubicBezTo>
                  <a:pt x="7474" y="5340"/>
                  <a:pt x="7536" y="5320"/>
                  <a:pt x="7602" y="5276"/>
                </a:cubicBezTo>
                <a:lnTo>
                  <a:pt x="7602" y="5276"/>
                </a:lnTo>
                <a:cubicBezTo>
                  <a:pt x="7519" y="5508"/>
                  <a:pt x="7757" y="5479"/>
                  <a:pt x="7781" y="5598"/>
                </a:cubicBezTo>
                <a:cubicBezTo>
                  <a:pt x="7787" y="5795"/>
                  <a:pt x="7799" y="5997"/>
                  <a:pt x="7823" y="6194"/>
                </a:cubicBezTo>
                <a:cubicBezTo>
                  <a:pt x="7823" y="6218"/>
                  <a:pt x="7847" y="6248"/>
                  <a:pt x="7859" y="6254"/>
                </a:cubicBezTo>
                <a:cubicBezTo>
                  <a:pt x="8055" y="6272"/>
                  <a:pt x="7918" y="6433"/>
                  <a:pt x="7972" y="6516"/>
                </a:cubicBezTo>
                <a:cubicBezTo>
                  <a:pt x="8026" y="6599"/>
                  <a:pt x="8163" y="6611"/>
                  <a:pt x="8163" y="6749"/>
                </a:cubicBezTo>
                <a:cubicBezTo>
                  <a:pt x="8163" y="6868"/>
                  <a:pt x="8198" y="6981"/>
                  <a:pt x="8216" y="7082"/>
                </a:cubicBezTo>
                <a:cubicBezTo>
                  <a:pt x="8230" y="7101"/>
                  <a:pt x="8245" y="7106"/>
                  <a:pt x="8261" y="7106"/>
                </a:cubicBezTo>
                <a:cubicBezTo>
                  <a:pt x="8278" y="7106"/>
                  <a:pt x="8297" y="7100"/>
                  <a:pt x="8318" y="7100"/>
                </a:cubicBezTo>
                <a:cubicBezTo>
                  <a:pt x="8342" y="7100"/>
                  <a:pt x="8368" y="7109"/>
                  <a:pt x="8395" y="7148"/>
                </a:cubicBezTo>
                <a:cubicBezTo>
                  <a:pt x="8503" y="7291"/>
                  <a:pt x="8616" y="7446"/>
                  <a:pt x="8747" y="7559"/>
                </a:cubicBezTo>
                <a:cubicBezTo>
                  <a:pt x="9039" y="7822"/>
                  <a:pt x="9373" y="8036"/>
                  <a:pt x="9778" y="8084"/>
                </a:cubicBezTo>
                <a:cubicBezTo>
                  <a:pt x="9821" y="8091"/>
                  <a:pt x="9864" y="8092"/>
                  <a:pt x="9907" y="8092"/>
                </a:cubicBezTo>
                <a:cubicBezTo>
                  <a:pt x="9922" y="8092"/>
                  <a:pt x="9936" y="8091"/>
                  <a:pt x="9951" y="8091"/>
                </a:cubicBezTo>
                <a:cubicBezTo>
                  <a:pt x="10008" y="8091"/>
                  <a:pt x="10065" y="8093"/>
                  <a:pt x="10118" y="8108"/>
                </a:cubicBezTo>
                <a:cubicBezTo>
                  <a:pt x="10333" y="8173"/>
                  <a:pt x="10547" y="8167"/>
                  <a:pt x="10792" y="8179"/>
                </a:cubicBezTo>
                <a:cubicBezTo>
                  <a:pt x="10756" y="8114"/>
                  <a:pt x="10732" y="8078"/>
                  <a:pt x="10708" y="8036"/>
                </a:cubicBezTo>
                <a:cubicBezTo>
                  <a:pt x="10749" y="8007"/>
                  <a:pt x="10783" y="7996"/>
                  <a:pt x="10813" y="7996"/>
                </a:cubicBezTo>
                <a:cubicBezTo>
                  <a:pt x="10906" y="7996"/>
                  <a:pt x="10958" y="8106"/>
                  <a:pt x="11030" y="8138"/>
                </a:cubicBezTo>
                <a:cubicBezTo>
                  <a:pt x="11090" y="8084"/>
                  <a:pt x="11150" y="8030"/>
                  <a:pt x="11215" y="7971"/>
                </a:cubicBezTo>
                <a:cubicBezTo>
                  <a:pt x="11221" y="7935"/>
                  <a:pt x="11209" y="7840"/>
                  <a:pt x="11239" y="7822"/>
                </a:cubicBezTo>
                <a:cubicBezTo>
                  <a:pt x="11382" y="7732"/>
                  <a:pt x="11406" y="7601"/>
                  <a:pt x="11394" y="7452"/>
                </a:cubicBezTo>
                <a:lnTo>
                  <a:pt x="11394" y="7452"/>
                </a:lnTo>
                <a:cubicBezTo>
                  <a:pt x="11420" y="7458"/>
                  <a:pt x="11445" y="7463"/>
                  <a:pt x="11467" y="7463"/>
                </a:cubicBezTo>
                <a:cubicBezTo>
                  <a:pt x="11511" y="7463"/>
                  <a:pt x="11541" y="7442"/>
                  <a:pt x="11537" y="7363"/>
                </a:cubicBezTo>
                <a:lnTo>
                  <a:pt x="11537" y="7363"/>
                </a:lnTo>
                <a:lnTo>
                  <a:pt x="11537" y="7369"/>
                </a:lnTo>
                <a:cubicBezTo>
                  <a:pt x="11526" y="7364"/>
                  <a:pt x="11514" y="7362"/>
                  <a:pt x="11501" y="7362"/>
                </a:cubicBezTo>
                <a:cubicBezTo>
                  <a:pt x="11473" y="7362"/>
                  <a:pt x="11443" y="7369"/>
                  <a:pt x="11415" y="7369"/>
                </a:cubicBezTo>
                <a:cubicBezTo>
                  <a:pt x="11376" y="7369"/>
                  <a:pt x="11343" y="7355"/>
                  <a:pt x="11334" y="7285"/>
                </a:cubicBezTo>
                <a:cubicBezTo>
                  <a:pt x="11330" y="7276"/>
                  <a:pt x="11294" y="7263"/>
                  <a:pt x="11266" y="7263"/>
                </a:cubicBezTo>
                <a:cubicBezTo>
                  <a:pt x="11258" y="7263"/>
                  <a:pt x="11251" y="7264"/>
                  <a:pt x="11245" y="7267"/>
                </a:cubicBezTo>
                <a:cubicBezTo>
                  <a:pt x="11218" y="7278"/>
                  <a:pt x="11192" y="7282"/>
                  <a:pt x="11168" y="7282"/>
                </a:cubicBezTo>
                <a:cubicBezTo>
                  <a:pt x="11070" y="7282"/>
                  <a:pt x="10996" y="7209"/>
                  <a:pt x="10929" y="7166"/>
                </a:cubicBezTo>
                <a:cubicBezTo>
                  <a:pt x="10750" y="7059"/>
                  <a:pt x="10565" y="6993"/>
                  <a:pt x="10375" y="6975"/>
                </a:cubicBezTo>
                <a:cubicBezTo>
                  <a:pt x="10166" y="6951"/>
                  <a:pt x="9963" y="6921"/>
                  <a:pt x="9778" y="6808"/>
                </a:cubicBezTo>
                <a:cubicBezTo>
                  <a:pt x="9778" y="6807"/>
                  <a:pt x="9776" y="6807"/>
                  <a:pt x="9775" y="6807"/>
                </a:cubicBezTo>
                <a:cubicBezTo>
                  <a:pt x="9766" y="6807"/>
                  <a:pt x="9744" y="6821"/>
                  <a:pt x="9719" y="6826"/>
                </a:cubicBezTo>
                <a:cubicBezTo>
                  <a:pt x="9701" y="7094"/>
                  <a:pt x="10041" y="7017"/>
                  <a:pt x="10112" y="7220"/>
                </a:cubicBezTo>
                <a:cubicBezTo>
                  <a:pt x="9838" y="7166"/>
                  <a:pt x="9623" y="7029"/>
                  <a:pt x="9397" y="6927"/>
                </a:cubicBezTo>
                <a:cubicBezTo>
                  <a:pt x="9385" y="6921"/>
                  <a:pt x="9397" y="6874"/>
                  <a:pt x="9391" y="6826"/>
                </a:cubicBezTo>
                <a:lnTo>
                  <a:pt x="9391" y="6826"/>
                </a:lnTo>
                <a:cubicBezTo>
                  <a:pt x="9462" y="6850"/>
                  <a:pt x="9516" y="6868"/>
                  <a:pt x="9570" y="6880"/>
                </a:cubicBezTo>
                <a:cubicBezTo>
                  <a:pt x="9600" y="6832"/>
                  <a:pt x="9623" y="6790"/>
                  <a:pt x="9665" y="6731"/>
                </a:cubicBezTo>
                <a:cubicBezTo>
                  <a:pt x="9543" y="6706"/>
                  <a:pt x="9432" y="6657"/>
                  <a:pt x="9337" y="6657"/>
                </a:cubicBezTo>
                <a:cubicBezTo>
                  <a:pt x="9317" y="6657"/>
                  <a:pt x="9297" y="6660"/>
                  <a:pt x="9278" y="6665"/>
                </a:cubicBezTo>
                <a:cubicBezTo>
                  <a:pt x="9248" y="6674"/>
                  <a:pt x="9225" y="6678"/>
                  <a:pt x="9207" y="6678"/>
                </a:cubicBezTo>
                <a:cubicBezTo>
                  <a:pt x="9149" y="6678"/>
                  <a:pt x="9133" y="6639"/>
                  <a:pt x="9111" y="6576"/>
                </a:cubicBezTo>
                <a:cubicBezTo>
                  <a:pt x="9075" y="6492"/>
                  <a:pt x="9057" y="6391"/>
                  <a:pt x="8997" y="6319"/>
                </a:cubicBezTo>
                <a:cubicBezTo>
                  <a:pt x="8896" y="6200"/>
                  <a:pt x="8866" y="6063"/>
                  <a:pt x="8860" y="5920"/>
                </a:cubicBezTo>
                <a:cubicBezTo>
                  <a:pt x="8854" y="5860"/>
                  <a:pt x="8872" y="5789"/>
                  <a:pt x="8848" y="5753"/>
                </a:cubicBezTo>
                <a:cubicBezTo>
                  <a:pt x="8747" y="5628"/>
                  <a:pt x="8765" y="5485"/>
                  <a:pt x="8735" y="5347"/>
                </a:cubicBezTo>
                <a:cubicBezTo>
                  <a:pt x="8717" y="5258"/>
                  <a:pt x="8693" y="5145"/>
                  <a:pt x="8628" y="5103"/>
                </a:cubicBezTo>
                <a:cubicBezTo>
                  <a:pt x="8550" y="5049"/>
                  <a:pt x="8431" y="5061"/>
                  <a:pt x="8318" y="5037"/>
                </a:cubicBezTo>
                <a:cubicBezTo>
                  <a:pt x="8306" y="4984"/>
                  <a:pt x="8294" y="4912"/>
                  <a:pt x="8282" y="4841"/>
                </a:cubicBezTo>
                <a:lnTo>
                  <a:pt x="8282" y="4841"/>
                </a:lnTo>
                <a:cubicBezTo>
                  <a:pt x="8369" y="4915"/>
                  <a:pt x="8443" y="4951"/>
                  <a:pt x="8503" y="4951"/>
                </a:cubicBezTo>
                <a:cubicBezTo>
                  <a:pt x="8525" y="4951"/>
                  <a:pt x="8544" y="4946"/>
                  <a:pt x="8562" y="4936"/>
                </a:cubicBezTo>
                <a:cubicBezTo>
                  <a:pt x="8293" y="4540"/>
                  <a:pt x="8199" y="4425"/>
                  <a:pt x="8049" y="4425"/>
                </a:cubicBezTo>
                <a:cubicBezTo>
                  <a:pt x="8003" y="4425"/>
                  <a:pt x="7952" y="4436"/>
                  <a:pt x="7888" y="4453"/>
                </a:cubicBezTo>
                <a:cubicBezTo>
                  <a:pt x="7906" y="4495"/>
                  <a:pt x="7924" y="4543"/>
                  <a:pt x="7948" y="4602"/>
                </a:cubicBezTo>
                <a:cubicBezTo>
                  <a:pt x="7937" y="4603"/>
                  <a:pt x="7927" y="4604"/>
                  <a:pt x="7917" y="4604"/>
                </a:cubicBezTo>
                <a:cubicBezTo>
                  <a:pt x="7777" y="4604"/>
                  <a:pt x="7747" y="4490"/>
                  <a:pt x="7680" y="4423"/>
                </a:cubicBezTo>
                <a:cubicBezTo>
                  <a:pt x="7727" y="4370"/>
                  <a:pt x="7763" y="4328"/>
                  <a:pt x="7829" y="4250"/>
                </a:cubicBezTo>
                <a:lnTo>
                  <a:pt x="7829" y="4250"/>
                </a:lnTo>
                <a:cubicBezTo>
                  <a:pt x="7787" y="4258"/>
                  <a:pt x="7747" y="4261"/>
                  <a:pt x="7709" y="4261"/>
                </a:cubicBezTo>
                <a:cubicBezTo>
                  <a:pt x="7564" y="4261"/>
                  <a:pt x="7445" y="4212"/>
                  <a:pt x="7346" y="4155"/>
                </a:cubicBezTo>
                <a:cubicBezTo>
                  <a:pt x="7257" y="4104"/>
                  <a:pt x="7179" y="4076"/>
                  <a:pt x="7099" y="4076"/>
                </a:cubicBezTo>
                <a:cubicBezTo>
                  <a:pt x="7038" y="4076"/>
                  <a:pt x="6977" y="4092"/>
                  <a:pt x="6911" y="4125"/>
                </a:cubicBezTo>
                <a:cubicBezTo>
                  <a:pt x="6907" y="4127"/>
                  <a:pt x="6904" y="4128"/>
                  <a:pt x="6899" y="4128"/>
                </a:cubicBezTo>
                <a:cubicBezTo>
                  <a:pt x="6872" y="4128"/>
                  <a:pt x="6829" y="4099"/>
                  <a:pt x="6803" y="4084"/>
                </a:cubicBezTo>
                <a:cubicBezTo>
                  <a:pt x="6780" y="4066"/>
                  <a:pt x="6762" y="4030"/>
                  <a:pt x="6744" y="4030"/>
                </a:cubicBezTo>
                <a:cubicBezTo>
                  <a:pt x="6702" y="4028"/>
                  <a:pt x="6660" y="4027"/>
                  <a:pt x="6618" y="4027"/>
                </a:cubicBezTo>
                <a:cubicBezTo>
                  <a:pt x="6517" y="4027"/>
                  <a:pt x="6416" y="4032"/>
                  <a:pt x="6315" y="4036"/>
                </a:cubicBezTo>
                <a:cubicBezTo>
                  <a:pt x="6217" y="4036"/>
                  <a:pt x="6120" y="4049"/>
                  <a:pt x="6023" y="4049"/>
                </a:cubicBezTo>
                <a:cubicBezTo>
                  <a:pt x="6007" y="4049"/>
                  <a:pt x="5991" y="4049"/>
                  <a:pt x="5975" y="4048"/>
                </a:cubicBezTo>
                <a:cubicBezTo>
                  <a:pt x="5832" y="4036"/>
                  <a:pt x="5694" y="4000"/>
                  <a:pt x="5551" y="3982"/>
                </a:cubicBezTo>
                <a:cubicBezTo>
                  <a:pt x="5492" y="3976"/>
                  <a:pt x="5434" y="3975"/>
                  <a:pt x="5376" y="3975"/>
                </a:cubicBezTo>
                <a:cubicBezTo>
                  <a:pt x="5317" y="3975"/>
                  <a:pt x="5259" y="3976"/>
                  <a:pt x="5200" y="3976"/>
                </a:cubicBezTo>
                <a:cubicBezTo>
                  <a:pt x="5110" y="3982"/>
                  <a:pt x="5092" y="4072"/>
                  <a:pt x="5057" y="4143"/>
                </a:cubicBezTo>
                <a:cubicBezTo>
                  <a:pt x="4925" y="3905"/>
                  <a:pt x="4675" y="3881"/>
                  <a:pt x="4484" y="3756"/>
                </a:cubicBezTo>
                <a:cubicBezTo>
                  <a:pt x="4407" y="3708"/>
                  <a:pt x="4317" y="3678"/>
                  <a:pt x="4258" y="3613"/>
                </a:cubicBezTo>
                <a:cubicBezTo>
                  <a:pt x="4103" y="3452"/>
                  <a:pt x="4055" y="3207"/>
                  <a:pt x="3870" y="3070"/>
                </a:cubicBezTo>
                <a:cubicBezTo>
                  <a:pt x="3846" y="3052"/>
                  <a:pt x="3834" y="3004"/>
                  <a:pt x="3840" y="2981"/>
                </a:cubicBezTo>
                <a:cubicBezTo>
                  <a:pt x="3882" y="2838"/>
                  <a:pt x="3775" y="2778"/>
                  <a:pt x="3697" y="2683"/>
                </a:cubicBezTo>
                <a:cubicBezTo>
                  <a:pt x="3751" y="2551"/>
                  <a:pt x="3757" y="2426"/>
                  <a:pt x="3673" y="2295"/>
                </a:cubicBezTo>
                <a:cubicBezTo>
                  <a:pt x="3650" y="2253"/>
                  <a:pt x="3673" y="2188"/>
                  <a:pt x="3667" y="2140"/>
                </a:cubicBezTo>
                <a:cubicBezTo>
                  <a:pt x="3655" y="1931"/>
                  <a:pt x="3697" y="1711"/>
                  <a:pt x="3560" y="1532"/>
                </a:cubicBezTo>
                <a:cubicBezTo>
                  <a:pt x="3495" y="1442"/>
                  <a:pt x="3620" y="1281"/>
                  <a:pt x="3435" y="1246"/>
                </a:cubicBezTo>
                <a:cubicBezTo>
                  <a:pt x="3435" y="1246"/>
                  <a:pt x="3429" y="1210"/>
                  <a:pt x="3441" y="1198"/>
                </a:cubicBezTo>
                <a:cubicBezTo>
                  <a:pt x="3536" y="1079"/>
                  <a:pt x="3387" y="1049"/>
                  <a:pt x="3381" y="971"/>
                </a:cubicBezTo>
                <a:cubicBezTo>
                  <a:pt x="3345" y="1001"/>
                  <a:pt x="3316" y="1019"/>
                  <a:pt x="3292" y="1037"/>
                </a:cubicBezTo>
                <a:cubicBezTo>
                  <a:pt x="3250" y="965"/>
                  <a:pt x="3185" y="888"/>
                  <a:pt x="3179" y="816"/>
                </a:cubicBezTo>
                <a:cubicBezTo>
                  <a:pt x="3167" y="638"/>
                  <a:pt x="3119" y="566"/>
                  <a:pt x="2910" y="524"/>
                </a:cubicBezTo>
                <a:lnTo>
                  <a:pt x="2910" y="524"/>
                </a:lnTo>
                <a:cubicBezTo>
                  <a:pt x="2928" y="590"/>
                  <a:pt x="2946" y="649"/>
                  <a:pt x="2964" y="727"/>
                </a:cubicBezTo>
                <a:cubicBezTo>
                  <a:pt x="2869" y="679"/>
                  <a:pt x="2797" y="649"/>
                  <a:pt x="2719" y="614"/>
                </a:cubicBezTo>
                <a:cubicBezTo>
                  <a:pt x="2719" y="566"/>
                  <a:pt x="2702" y="506"/>
                  <a:pt x="2719" y="471"/>
                </a:cubicBezTo>
                <a:cubicBezTo>
                  <a:pt x="2809" y="339"/>
                  <a:pt x="2702" y="274"/>
                  <a:pt x="2624" y="250"/>
                </a:cubicBezTo>
                <a:cubicBezTo>
                  <a:pt x="2350" y="155"/>
                  <a:pt x="2064" y="77"/>
                  <a:pt x="1783" y="18"/>
                </a:cubicBezTo>
                <a:cubicBezTo>
                  <a:pt x="1724" y="4"/>
                  <a:pt x="1662" y="0"/>
                  <a:pt x="159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6" name="Google Shape;3116;p25"/>
          <p:cNvSpPr/>
          <p:nvPr/>
        </p:nvSpPr>
        <p:spPr>
          <a:xfrm>
            <a:off x="8125628" y="-698638"/>
            <a:ext cx="2016696" cy="2696046"/>
          </a:xfrm>
          <a:custGeom>
            <a:rect b="b" l="l" r="r" t="t"/>
            <a:pathLst>
              <a:path extrusionOk="0" h="27026" w="20217">
                <a:moveTo>
                  <a:pt x="20175" y="19466"/>
                </a:moveTo>
                <a:cubicBezTo>
                  <a:pt x="20038" y="19299"/>
                  <a:pt x="20098" y="19108"/>
                  <a:pt x="20121" y="18935"/>
                </a:cubicBezTo>
                <a:cubicBezTo>
                  <a:pt x="20145" y="18780"/>
                  <a:pt x="20133" y="18661"/>
                  <a:pt x="19990" y="18572"/>
                </a:cubicBezTo>
                <a:cubicBezTo>
                  <a:pt x="19972" y="18560"/>
                  <a:pt x="19966" y="18530"/>
                  <a:pt x="19955" y="18500"/>
                </a:cubicBezTo>
                <a:cubicBezTo>
                  <a:pt x="20008" y="18494"/>
                  <a:pt x="20050" y="18488"/>
                  <a:pt x="20139" y="18482"/>
                </a:cubicBezTo>
                <a:cubicBezTo>
                  <a:pt x="20032" y="18387"/>
                  <a:pt x="19966" y="18321"/>
                  <a:pt x="19877" y="18244"/>
                </a:cubicBezTo>
                <a:cubicBezTo>
                  <a:pt x="19990" y="18142"/>
                  <a:pt x="20020" y="18035"/>
                  <a:pt x="19961" y="17886"/>
                </a:cubicBezTo>
                <a:cubicBezTo>
                  <a:pt x="19895" y="17725"/>
                  <a:pt x="19889" y="17540"/>
                  <a:pt x="19859" y="17367"/>
                </a:cubicBezTo>
                <a:cubicBezTo>
                  <a:pt x="19847" y="17278"/>
                  <a:pt x="19889" y="17153"/>
                  <a:pt x="19841" y="17093"/>
                </a:cubicBezTo>
                <a:cubicBezTo>
                  <a:pt x="19692" y="16902"/>
                  <a:pt x="19650" y="16706"/>
                  <a:pt x="19698" y="16473"/>
                </a:cubicBezTo>
                <a:cubicBezTo>
                  <a:pt x="19710" y="16425"/>
                  <a:pt x="19692" y="16372"/>
                  <a:pt x="19680" y="16324"/>
                </a:cubicBezTo>
                <a:cubicBezTo>
                  <a:pt x="19621" y="16080"/>
                  <a:pt x="19555" y="15835"/>
                  <a:pt x="19484" y="15567"/>
                </a:cubicBezTo>
                <a:cubicBezTo>
                  <a:pt x="19442" y="15555"/>
                  <a:pt x="19370" y="15531"/>
                  <a:pt x="19299" y="15513"/>
                </a:cubicBezTo>
                <a:cubicBezTo>
                  <a:pt x="19507" y="15364"/>
                  <a:pt x="19531" y="15257"/>
                  <a:pt x="19376" y="15060"/>
                </a:cubicBezTo>
                <a:cubicBezTo>
                  <a:pt x="19335" y="15006"/>
                  <a:pt x="19281" y="14965"/>
                  <a:pt x="19221" y="14935"/>
                </a:cubicBezTo>
                <a:cubicBezTo>
                  <a:pt x="19108" y="14875"/>
                  <a:pt x="19084" y="14798"/>
                  <a:pt x="19132" y="14685"/>
                </a:cubicBezTo>
                <a:cubicBezTo>
                  <a:pt x="19209" y="14708"/>
                  <a:pt x="19335" y="14702"/>
                  <a:pt x="19418" y="14661"/>
                </a:cubicBezTo>
                <a:cubicBezTo>
                  <a:pt x="19227" y="14667"/>
                  <a:pt x="19179" y="14518"/>
                  <a:pt x="19108" y="14398"/>
                </a:cubicBezTo>
                <a:cubicBezTo>
                  <a:pt x="19078" y="14351"/>
                  <a:pt x="19060" y="14255"/>
                  <a:pt x="19030" y="14255"/>
                </a:cubicBezTo>
                <a:cubicBezTo>
                  <a:pt x="18852" y="14249"/>
                  <a:pt x="18875" y="14094"/>
                  <a:pt x="18834" y="13981"/>
                </a:cubicBezTo>
                <a:cubicBezTo>
                  <a:pt x="18911" y="14029"/>
                  <a:pt x="18989" y="14082"/>
                  <a:pt x="19096" y="14154"/>
                </a:cubicBezTo>
                <a:cubicBezTo>
                  <a:pt x="19090" y="14064"/>
                  <a:pt x="19108" y="13993"/>
                  <a:pt x="19078" y="13945"/>
                </a:cubicBezTo>
                <a:cubicBezTo>
                  <a:pt x="19024" y="13856"/>
                  <a:pt x="18947" y="13784"/>
                  <a:pt x="18881" y="13707"/>
                </a:cubicBezTo>
                <a:cubicBezTo>
                  <a:pt x="18864" y="13689"/>
                  <a:pt x="18858" y="13558"/>
                  <a:pt x="18869" y="13528"/>
                </a:cubicBezTo>
                <a:cubicBezTo>
                  <a:pt x="18762" y="13367"/>
                  <a:pt x="18613" y="13283"/>
                  <a:pt x="18357" y="13301"/>
                </a:cubicBezTo>
                <a:cubicBezTo>
                  <a:pt x="18482" y="13117"/>
                  <a:pt x="18285" y="12920"/>
                  <a:pt x="18476" y="12753"/>
                </a:cubicBezTo>
                <a:cubicBezTo>
                  <a:pt x="18422" y="12693"/>
                  <a:pt x="18369" y="12634"/>
                  <a:pt x="18315" y="12580"/>
                </a:cubicBezTo>
                <a:cubicBezTo>
                  <a:pt x="18285" y="12616"/>
                  <a:pt x="18249" y="12657"/>
                  <a:pt x="18202" y="12711"/>
                </a:cubicBezTo>
                <a:cubicBezTo>
                  <a:pt x="18077" y="12556"/>
                  <a:pt x="17969" y="12413"/>
                  <a:pt x="17862" y="12282"/>
                </a:cubicBezTo>
                <a:cubicBezTo>
                  <a:pt x="17910" y="12192"/>
                  <a:pt x="17945" y="12127"/>
                  <a:pt x="17999" y="12031"/>
                </a:cubicBezTo>
                <a:cubicBezTo>
                  <a:pt x="17856" y="12014"/>
                  <a:pt x="17802" y="11936"/>
                  <a:pt x="17755" y="11817"/>
                </a:cubicBezTo>
                <a:cubicBezTo>
                  <a:pt x="17707" y="11692"/>
                  <a:pt x="17761" y="11465"/>
                  <a:pt x="17516" y="11465"/>
                </a:cubicBezTo>
                <a:cubicBezTo>
                  <a:pt x="17510" y="11465"/>
                  <a:pt x="17504" y="11411"/>
                  <a:pt x="17504" y="11382"/>
                </a:cubicBezTo>
                <a:cubicBezTo>
                  <a:pt x="17492" y="11262"/>
                  <a:pt x="17415" y="11191"/>
                  <a:pt x="17307" y="11143"/>
                </a:cubicBezTo>
                <a:cubicBezTo>
                  <a:pt x="17236" y="11113"/>
                  <a:pt x="17135" y="11078"/>
                  <a:pt x="17117" y="11024"/>
                </a:cubicBezTo>
                <a:cubicBezTo>
                  <a:pt x="17027" y="10791"/>
                  <a:pt x="16819" y="10696"/>
                  <a:pt x="16646" y="10571"/>
                </a:cubicBezTo>
                <a:cubicBezTo>
                  <a:pt x="16634" y="10308"/>
                  <a:pt x="16628" y="10314"/>
                  <a:pt x="16455" y="10159"/>
                </a:cubicBezTo>
                <a:cubicBezTo>
                  <a:pt x="16151" y="9873"/>
                  <a:pt x="15817" y="9617"/>
                  <a:pt x="15638" y="9229"/>
                </a:cubicBezTo>
                <a:cubicBezTo>
                  <a:pt x="15596" y="9140"/>
                  <a:pt x="15584" y="9045"/>
                  <a:pt x="15537" y="8967"/>
                </a:cubicBezTo>
                <a:cubicBezTo>
                  <a:pt x="15429" y="8800"/>
                  <a:pt x="15191" y="8717"/>
                  <a:pt x="15245" y="8460"/>
                </a:cubicBezTo>
                <a:cubicBezTo>
                  <a:pt x="15131" y="8395"/>
                  <a:pt x="15119" y="8305"/>
                  <a:pt x="15155" y="8186"/>
                </a:cubicBezTo>
                <a:cubicBezTo>
                  <a:pt x="15161" y="8174"/>
                  <a:pt x="15090" y="8144"/>
                  <a:pt x="15048" y="8114"/>
                </a:cubicBezTo>
                <a:cubicBezTo>
                  <a:pt x="15018" y="8204"/>
                  <a:pt x="14994" y="8269"/>
                  <a:pt x="14970" y="8335"/>
                </a:cubicBezTo>
                <a:cubicBezTo>
                  <a:pt x="14947" y="8329"/>
                  <a:pt x="14929" y="8323"/>
                  <a:pt x="14911" y="8323"/>
                </a:cubicBezTo>
                <a:cubicBezTo>
                  <a:pt x="14911" y="8228"/>
                  <a:pt x="14869" y="8097"/>
                  <a:pt x="14917" y="8043"/>
                </a:cubicBezTo>
                <a:cubicBezTo>
                  <a:pt x="14976" y="7977"/>
                  <a:pt x="15000" y="7936"/>
                  <a:pt x="14941" y="7882"/>
                </a:cubicBezTo>
                <a:cubicBezTo>
                  <a:pt x="14905" y="7852"/>
                  <a:pt x="14833" y="7864"/>
                  <a:pt x="14750" y="7852"/>
                </a:cubicBezTo>
                <a:cubicBezTo>
                  <a:pt x="14809" y="7798"/>
                  <a:pt x="14851" y="7757"/>
                  <a:pt x="14899" y="7715"/>
                </a:cubicBezTo>
                <a:cubicBezTo>
                  <a:pt x="14708" y="7560"/>
                  <a:pt x="14780" y="7333"/>
                  <a:pt x="14732" y="7137"/>
                </a:cubicBezTo>
                <a:cubicBezTo>
                  <a:pt x="14684" y="6946"/>
                  <a:pt x="14637" y="6749"/>
                  <a:pt x="14589" y="6564"/>
                </a:cubicBezTo>
                <a:cubicBezTo>
                  <a:pt x="14631" y="6535"/>
                  <a:pt x="14666" y="6505"/>
                  <a:pt x="14732" y="6463"/>
                </a:cubicBezTo>
                <a:cubicBezTo>
                  <a:pt x="14625" y="6403"/>
                  <a:pt x="14553" y="6362"/>
                  <a:pt x="14434" y="6296"/>
                </a:cubicBezTo>
                <a:cubicBezTo>
                  <a:pt x="14535" y="6278"/>
                  <a:pt x="14583" y="6266"/>
                  <a:pt x="14648" y="6254"/>
                </a:cubicBezTo>
                <a:cubicBezTo>
                  <a:pt x="14619" y="6171"/>
                  <a:pt x="14577" y="6099"/>
                  <a:pt x="14571" y="6028"/>
                </a:cubicBezTo>
                <a:cubicBezTo>
                  <a:pt x="14571" y="5950"/>
                  <a:pt x="14619" y="5867"/>
                  <a:pt x="14619" y="5789"/>
                </a:cubicBezTo>
                <a:cubicBezTo>
                  <a:pt x="14613" y="5688"/>
                  <a:pt x="14690" y="5569"/>
                  <a:pt x="14559" y="5485"/>
                </a:cubicBezTo>
                <a:cubicBezTo>
                  <a:pt x="14541" y="5473"/>
                  <a:pt x="14523" y="5396"/>
                  <a:pt x="14535" y="5384"/>
                </a:cubicBezTo>
                <a:cubicBezTo>
                  <a:pt x="14648" y="5271"/>
                  <a:pt x="14493" y="5193"/>
                  <a:pt x="14487" y="5110"/>
                </a:cubicBezTo>
                <a:cubicBezTo>
                  <a:pt x="14541" y="5062"/>
                  <a:pt x="14583" y="5026"/>
                  <a:pt x="14654" y="4973"/>
                </a:cubicBezTo>
                <a:cubicBezTo>
                  <a:pt x="14499" y="4889"/>
                  <a:pt x="14386" y="4829"/>
                  <a:pt x="14297" y="4782"/>
                </a:cubicBezTo>
                <a:cubicBezTo>
                  <a:pt x="14344" y="4722"/>
                  <a:pt x="14440" y="4657"/>
                  <a:pt x="14434" y="4603"/>
                </a:cubicBezTo>
                <a:cubicBezTo>
                  <a:pt x="14428" y="4507"/>
                  <a:pt x="14392" y="4424"/>
                  <a:pt x="14422" y="4323"/>
                </a:cubicBezTo>
                <a:cubicBezTo>
                  <a:pt x="14428" y="4305"/>
                  <a:pt x="14386" y="4239"/>
                  <a:pt x="14356" y="4233"/>
                </a:cubicBezTo>
                <a:cubicBezTo>
                  <a:pt x="14160" y="4192"/>
                  <a:pt x="14189" y="4048"/>
                  <a:pt x="14207" y="3911"/>
                </a:cubicBezTo>
                <a:cubicBezTo>
                  <a:pt x="14213" y="3893"/>
                  <a:pt x="14195" y="3876"/>
                  <a:pt x="14183" y="3864"/>
                </a:cubicBezTo>
                <a:cubicBezTo>
                  <a:pt x="14142" y="3864"/>
                  <a:pt x="14106" y="3870"/>
                  <a:pt x="14040" y="3876"/>
                </a:cubicBezTo>
                <a:cubicBezTo>
                  <a:pt x="14022" y="3697"/>
                  <a:pt x="13993" y="3518"/>
                  <a:pt x="13981" y="3339"/>
                </a:cubicBezTo>
                <a:cubicBezTo>
                  <a:pt x="13975" y="3148"/>
                  <a:pt x="14046" y="2940"/>
                  <a:pt x="13814" y="2826"/>
                </a:cubicBezTo>
                <a:cubicBezTo>
                  <a:pt x="13784" y="2814"/>
                  <a:pt x="13790" y="2755"/>
                  <a:pt x="13772" y="2725"/>
                </a:cubicBezTo>
                <a:cubicBezTo>
                  <a:pt x="13736" y="2653"/>
                  <a:pt x="13712" y="2576"/>
                  <a:pt x="13665" y="2528"/>
                </a:cubicBezTo>
                <a:cubicBezTo>
                  <a:pt x="13557" y="2421"/>
                  <a:pt x="13444" y="2331"/>
                  <a:pt x="13331" y="2236"/>
                </a:cubicBezTo>
                <a:cubicBezTo>
                  <a:pt x="13313" y="2218"/>
                  <a:pt x="13307" y="2188"/>
                  <a:pt x="13295" y="2164"/>
                </a:cubicBezTo>
                <a:cubicBezTo>
                  <a:pt x="13355" y="2141"/>
                  <a:pt x="13402" y="2123"/>
                  <a:pt x="13474" y="2099"/>
                </a:cubicBezTo>
                <a:cubicBezTo>
                  <a:pt x="13301" y="1914"/>
                  <a:pt x="13140" y="1747"/>
                  <a:pt x="12985" y="1580"/>
                </a:cubicBezTo>
                <a:cubicBezTo>
                  <a:pt x="12794" y="1783"/>
                  <a:pt x="13200" y="1890"/>
                  <a:pt x="13063" y="2087"/>
                </a:cubicBezTo>
                <a:cubicBezTo>
                  <a:pt x="12782" y="1932"/>
                  <a:pt x="12818" y="1872"/>
                  <a:pt x="12866" y="1640"/>
                </a:cubicBezTo>
                <a:cubicBezTo>
                  <a:pt x="12890" y="1532"/>
                  <a:pt x="12908" y="1425"/>
                  <a:pt x="12824" y="1377"/>
                </a:cubicBezTo>
                <a:cubicBezTo>
                  <a:pt x="12764" y="1348"/>
                  <a:pt x="12657" y="1389"/>
                  <a:pt x="12574" y="1407"/>
                </a:cubicBezTo>
                <a:cubicBezTo>
                  <a:pt x="12520" y="1425"/>
                  <a:pt x="12472" y="1461"/>
                  <a:pt x="12425" y="1485"/>
                </a:cubicBezTo>
                <a:cubicBezTo>
                  <a:pt x="12425" y="1491"/>
                  <a:pt x="12419" y="1491"/>
                  <a:pt x="12419" y="1497"/>
                </a:cubicBezTo>
                <a:lnTo>
                  <a:pt x="12419" y="1497"/>
                </a:lnTo>
                <a:lnTo>
                  <a:pt x="12419" y="1717"/>
                </a:lnTo>
                <a:cubicBezTo>
                  <a:pt x="12341" y="1616"/>
                  <a:pt x="12299" y="1568"/>
                  <a:pt x="12234" y="1479"/>
                </a:cubicBezTo>
                <a:cubicBezTo>
                  <a:pt x="12323" y="1491"/>
                  <a:pt x="12371" y="1491"/>
                  <a:pt x="12419" y="1497"/>
                </a:cubicBezTo>
                <a:lnTo>
                  <a:pt x="12419" y="1491"/>
                </a:lnTo>
                <a:lnTo>
                  <a:pt x="12425" y="1485"/>
                </a:lnTo>
                <a:cubicBezTo>
                  <a:pt x="12431" y="1324"/>
                  <a:pt x="12466" y="1151"/>
                  <a:pt x="12305" y="1044"/>
                </a:cubicBezTo>
                <a:cubicBezTo>
                  <a:pt x="12121" y="924"/>
                  <a:pt x="11942" y="787"/>
                  <a:pt x="11709" y="805"/>
                </a:cubicBezTo>
                <a:cubicBezTo>
                  <a:pt x="11596" y="811"/>
                  <a:pt x="11536" y="775"/>
                  <a:pt x="11518" y="674"/>
                </a:cubicBezTo>
                <a:cubicBezTo>
                  <a:pt x="11507" y="543"/>
                  <a:pt x="11423" y="441"/>
                  <a:pt x="11322" y="435"/>
                </a:cubicBezTo>
                <a:cubicBezTo>
                  <a:pt x="11185" y="430"/>
                  <a:pt x="11077" y="263"/>
                  <a:pt x="10910" y="376"/>
                </a:cubicBezTo>
                <a:cubicBezTo>
                  <a:pt x="10875" y="406"/>
                  <a:pt x="10743" y="364"/>
                  <a:pt x="10702" y="310"/>
                </a:cubicBezTo>
                <a:cubicBezTo>
                  <a:pt x="10588" y="173"/>
                  <a:pt x="10493" y="257"/>
                  <a:pt x="10398" y="316"/>
                </a:cubicBezTo>
                <a:cubicBezTo>
                  <a:pt x="10499" y="239"/>
                  <a:pt x="10505" y="155"/>
                  <a:pt x="10427" y="54"/>
                </a:cubicBezTo>
                <a:cubicBezTo>
                  <a:pt x="10290" y="108"/>
                  <a:pt x="10284" y="191"/>
                  <a:pt x="10320" y="298"/>
                </a:cubicBezTo>
                <a:cubicBezTo>
                  <a:pt x="10272" y="239"/>
                  <a:pt x="10231" y="167"/>
                  <a:pt x="10177" y="114"/>
                </a:cubicBezTo>
                <a:cubicBezTo>
                  <a:pt x="10123" y="66"/>
                  <a:pt x="10105" y="227"/>
                  <a:pt x="10016" y="143"/>
                </a:cubicBezTo>
                <a:cubicBezTo>
                  <a:pt x="9903" y="48"/>
                  <a:pt x="9968" y="280"/>
                  <a:pt x="9909" y="257"/>
                </a:cubicBezTo>
                <a:cubicBezTo>
                  <a:pt x="9819" y="185"/>
                  <a:pt x="9760" y="143"/>
                  <a:pt x="9700" y="90"/>
                </a:cubicBezTo>
                <a:cubicBezTo>
                  <a:pt x="9682" y="191"/>
                  <a:pt x="9664" y="263"/>
                  <a:pt x="9652" y="340"/>
                </a:cubicBezTo>
                <a:cubicBezTo>
                  <a:pt x="9444" y="269"/>
                  <a:pt x="9688" y="108"/>
                  <a:pt x="9527" y="12"/>
                </a:cubicBezTo>
                <a:cubicBezTo>
                  <a:pt x="9485" y="96"/>
                  <a:pt x="9438" y="173"/>
                  <a:pt x="9390" y="257"/>
                </a:cubicBezTo>
                <a:cubicBezTo>
                  <a:pt x="9283" y="161"/>
                  <a:pt x="9187" y="84"/>
                  <a:pt x="9092" y="0"/>
                </a:cubicBezTo>
                <a:cubicBezTo>
                  <a:pt x="9080" y="6"/>
                  <a:pt x="9062" y="18"/>
                  <a:pt x="9050" y="24"/>
                </a:cubicBezTo>
                <a:cubicBezTo>
                  <a:pt x="9086" y="125"/>
                  <a:pt x="9128" y="221"/>
                  <a:pt x="9158" y="292"/>
                </a:cubicBezTo>
                <a:cubicBezTo>
                  <a:pt x="8961" y="358"/>
                  <a:pt x="8776" y="424"/>
                  <a:pt x="8561" y="495"/>
                </a:cubicBezTo>
                <a:cubicBezTo>
                  <a:pt x="8520" y="477"/>
                  <a:pt x="8436" y="435"/>
                  <a:pt x="8347" y="388"/>
                </a:cubicBezTo>
                <a:cubicBezTo>
                  <a:pt x="8484" y="263"/>
                  <a:pt x="8639" y="257"/>
                  <a:pt x="8794" y="275"/>
                </a:cubicBezTo>
                <a:cubicBezTo>
                  <a:pt x="8913" y="286"/>
                  <a:pt x="8925" y="227"/>
                  <a:pt x="8907" y="161"/>
                </a:cubicBezTo>
                <a:cubicBezTo>
                  <a:pt x="8836" y="143"/>
                  <a:pt x="8770" y="137"/>
                  <a:pt x="8716" y="114"/>
                </a:cubicBezTo>
                <a:cubicBezTo>
                  <a:pt x="8532" y="18"/>
                  <a:pt x="8382" y="48"/>
                  <a:pt x="8251" y="203"/>
                </a:cubicBezTo>
                <a:cubicBezTo>
                  <a:pt x="8239" y="215"/>
                  <a:pt x="8180" y="197"/>
                  <a:pt x="8168" y="209"/>
                </a:cubicBezTo>
                <a:cubicBezTo>
                  <a:pt x="8066" y="364"/>
                  <a:pt x="7941" y="149"/>
                  <a:pt x="7846" y="239"/>
                </a:cubicBezTo>
                <a:lnTo>
                  <a:pt x="7846" y="239"/>
                </a:lnTo>
                <a:cubicBezTo>
                  <a:pt x="7786" y="376"/>
                  <a:pt x="7929" y="555"/>
                  <a:pt x="7733" y="704"/>
                </a:cubicBezTo>
                <a:cubicBezTo>
                  <a:pt x="7786" y="525"/>
                  <a:pt x="7679" y="358"/>
                  <a:pt x="7846" y="239"/>
                </a:cubicBezTo>
                <a:lnTo>
                  <a:pt x="7846" y="239"/>
                </a:lnTo>
                <a:cubicBezTo>
                  <a:pt x="7691" y="328"/>
                  <a:pt x="7542" y="435"/>
                  <a:pt x="7381" y="495"/>
                </a:cubicBezTo>
                <a:cubicBezTo>
                  <a:pt x="7280" y="531"/>
                  <a:pt x="7184" y="692"/>
                  <a:pt x="7041" y="543"/>
                </a:cubicBezTo>
                <a:cubicBezTo>
                  <a:pt x="7011" y="513"/>
                  <a:pt x="6856" y="537"/>
                  <a:pt x="6820" y="585"/>
                </a:cubicBezTo>
                <a:cubicBezTo>
                  <a:pt x="6683" y="775"/>
                  <a:pt x="6451" y="740"/>
                  <a:pt x="6236" y="835"/>
                </a:cubicBezTo>
                <a:cubicBezTo>
                  <a:pt x="6320" y="930"/>
                  <a:pt x="6385" y="1008"/>
                  <a:pt x="6463" y="1097"/>
                </a:cubicBezTo>
                <a:cubicBezTo>
                  <a:pt x="6540" y="1032"/>
                  <a:pt x="6594" y="990"/>
                  <a:pt x="6671" y="924"/>
                </a:cubicBezTo>
                <a:cubicBezTo>
                  <a:pt x="6731" y="1252"/>
                  <a:pt x="6433" y="1079"/>
                  <a:pt x="6349" y="1193"/>
                </a:cubicBezTo>
                <a:cubicBezTo>
                  <a:pt x="6332" y="1217"/>
                  <a:pt x="6230" y="1187"/>
                  <a:pt x="6153" y="1187"/>
                </a:cubicBezTo>
                <a:cubicBezTo>
                  <a:pt x="6177" y="1109"/>
                  <a:pt x="6188" y="1056"/>
                  <a:pt x="6218" y="966"/>
                </a:cubicBezTo>
                <a:cubicBezTo>
                  <a:pt x="5998" y="990"/>
                  <a:pt x="5795" y="1038"/>
                  <a:pt x="5747" y="1222"/>
                </a:cubicBezTo>
                <a:cubicBezTo>
                  <a:pt x="5700" y="1389"/>
                  <a:pt x="5622" y="1228"/>
                  <a:pt x="5568" y="1300"/>
                </a:cubicBezTo>
                <a:cubicBezTo>
                  <a:pt x="5557" y="1401"/>
                  <a:pt x="5551" y="1521"/>
                  <a:pt x="5533" y="1676"/>
                </a:cubicBezTo>
                <a:cubicBezTo>
                  <a:pt x="5610" y="1646"/>
                  <a:pt x="5664" y="1622"/>
                  <a:pt x="5759" y="1580"/>
                </a:cubicBezTo>
                <a:cubicBezTo>
                  <a:pt x="5670" y="1693"/>
                  <a:pt x="5580" y="1753"/>
                  <a:pt x="5568" y="1831"/>
                </a:cubicBezTo>
                <a:cubicBezTo>
                  <a:pt x="5533" y="2027"/>
                  <a:pt x="5372" y="1843"/>
                  <a:pt x="5318" y="1938"/>
                </a:cubicBezTo>
                <a:cubicBezTo>
                  <a:pt x="5306" y="1956"/>
                  <a:pt x="5306" y="1986"/>
                  <a:pt x="5300" y="2021"/>
                </a:cubicBezTo>
                <a:cubicBezTo>
                  <a:pt x="5211" y="1854"/>
                  <a:pt x="4978" y="1753"/>
                  <a:pt x="4901" y="1848"/>
                </a:cubicBezTo>
                <a:cubicBezTo>
                  <a:pt x="4931" y="1890"/>
                  <a:pt x="4960" y="1938"/>
                  <a:pt x="5002" y="1992"/>
                </a:cubicBezTo>
                <a:cubicBezTo>
                  <a:pt x="4889" y="2033"/>
                  <a:pt x="4781" y="2075"/>
                  <a:pt x="4680" y="2111"/>
                </a:cubicBezTo>
                <a:cubicBezTo>
                  <a:pt x="4668" y="2176"/>
                  <a:pt x="4662" y="2230"/>
                  <a:pt x="4650" y="2278"/>
                </a:cubicBezTo>
                <a:cubicBezTo>
                  <a:pt x="4555" y="2302"/>
                  <a:pt x="4495" y="2176"/>
                  <a:pt x="4382" y="2308"/>
                </a:cubicBezTo>
                <a:cubicBezTo>
                  <a:pt x="4269" y="2439"/>
                  <a:pt x="4036" y="2469"/>
                  <a:pt x="3893" y="2594"/>
                </a:cubicBezTo>
                <a:cubicBezTo>
                  <a:pt x="3774" y="2695"/>
                  <a:pt x="3655" y="2779"/>
                  <a:pt x="3506" y="2850"/>
                </a:cubicBezTo>
                <a:cubicBezTo>
                  <a:pt x="3410" y="2892"/>
                  <a:pt x="3345" y="3017"/>
                  <a:pt x="3261" y="3112"/>
                </a:cubicBezTo>
                <a:cubicBezTo>
                  <a:pt x="3237" y="3100"/>
                  <a:pt x="3190" y="3071"/>
                  <a:pt x="3136" y="3041"/>
                </a:cubicBezTo>
                <a:cubicBezTo>
                  <a:pt x="3011" y="3178"/>
                  <a:pt x="2945" y="3381"/>
                  <a:pt x="2701" y="3321"/>
                </a:cubicBezTo>
                <a:lnTo>
                  <a:pt x="2701" y="3571"/>
                </a:lnTo>
                <a:cubicBezTo>
                  <a:pt x="2599" y="3566"/>
                  <a:pt x="2516" y="3560"/>
                  <a:pt x="2427" y="3554"/>
                </a:cubicBezTo>
                <a:cubicBezTo>
                  <a:pt x="2432" y="3619"/>
                  <a:pt x="2438" y="3661"/>
                  <a:pt x="2444" y="3709"/>
                </a:cubicBezTo>
                <a:cubicBezTo>
                  <a:pt x="2355" y="3721"/>
                  <a:pt x="2277" y="3732"/>
                  <a:pt x="2194" y="3744"/>
                </a:cubicBezTo>
                <a:cubicBezTo>
                  <a:pt x="2194" y="3762"/>
                  <a:pt x="2194" y="3774"/>
                  <a:pt x="2188" y="3792"/>
                </a:cubicBezTo>
                <a:cubicBezTo>
                  <a:pt x="2325" y="3840"/>
                  <a:pt x="2456" y="3893"/>
                  <a:pt x="2593" y="3941"/>
                </a:cubicBezTo>
                <a:cubicBezTo>
                  <a:pt x="2683" y="3881"/>
                  <a:pt x="2796" y="3834"/>
                  <a:pt x="2856" y="3750"/>
                </a:cubicBezTo>
                <a:cubicBezTo>
                  <a:pt x="2957" y="3601"/>
                  <a:pt x="3094" y="3536"/>
                  <a:pt x="3249" y="3470"/>
                </a:cubicBezTo>
                <a:cubicBezTo>
                  <a:pt x="3249" y="3470"/>
                  <a:pt x="3249" y="3464"/>
                  <a:pt x="3249" y="3464"/>
                </a:cubicBezTo>
                <a:cubicBezTo>
                  <a:pt x="3255" y="3464"/>
                  <a:pt x="3261" y="3458"/>
                  <a:pt x="3267" y="3458"/>
                </a:cubicBezTo>
                <a:cubicBezTo>
                  <a:pt x="3416" y="3261"/>
                  <a:pt x="3422" y="3261"/>
                  <a:pt x="3655" y="3375"/>
                </a:cubicBezTo>
                <a:cubicBezTo>
                  <a:pt x="3506" y="3405"/>
                  <a:pt x="3386" y="3434"/>
                  <a:pt x="3267" y="3458"/>
                </a:cubicBezTo>
                <a:cubicBezTo>
                  <a:pt x="3261" y="3464"/>
                  <a:pt x="3261" y="3464"/>
                  <a:pt x="3255" y="3470"/>
                </a:cubicBezTo>
                <a:cubicBezTo>
                  <a:pt x="3255" y="3470"/>
                  <a:pt x="3249" y="3470"/>
                  <a:pt x="3249" y="3470"/>
                </a:cubicBezTo>
                <a:cubicBezTo>
                  <a:pt x="3255" y="3524"/>
                  <a:pt x="3273" y="3595"/>
                  <a:pt x="3249" y="3625"/>
                </a:cubicBezTo>
                <a:cubicBezTo>
                  <a:pt x="3172" y="3703"/>
                  <a:pt x="3064" y="3756"/>
                  <a:pt x="2981" y="3840"/>
                </a:cubicBezTo>
                <a:cubicBezTo>
                  <a:pt x="2880" y="3947"/>
                  <a:pt x="2784" y="4060"/>
                  <a:pt x="2695" y="4180"/>
                </a:cubicBezTo>
                <a:cubicBezTo>
                  <a:pt x="2677" y="4209"/>
                  <a:pt x="2701" y="4269"/>
                  <a:pt x="2701" y="4311"/>
                </a:cubicBezTo>
                <a:cubicBezTo>
                  <a:pt x="2605" y="4317"/>
                  <a:pt x="2528" y="4323"/>
                  <a:pt x="2444" y="4323"/>
                </a:cubicBezTo>
                <a:cubicBezTo>
                  <a:pt x="2456" y="4406"/>
                  <a:pt x="2462" y="4472"/>
                  <a:pt x="2474" y="4561"/>
                </a:cubicBezTo>
                <a:cubicBezTo>
                  <a:pt x="2391" y="4519"/>
                  <a:pt x="2331" y="4490"/>
                  <a:pt x="2266" y="4454"/>
                </a:cubicBezTo>
                <a:cubicBezTo>
                  <a:pt x="2313" y="4317"/>
                  <a:pt x="2373" y="4197"/>
                  <a:pt x="2397" y="4072"/>
                </a:cubicBezTo>
                <a:cubicBezTo>
                  <a:pt x="2409" y="4025"/>
                  <a:pt x="2367" y="3917"/>
                  <a:pt x="2331" y="3905"/>
                </a:cubicBezTo>
                <a:cubicBezTo>
                  <a:pt x="2242" y="3887"/>
                  <a:pt x="2140" y="3905"/>
                  <a:pt x="2033" y="3911"/>
                </a:cubicBezTo>
                <a:cubicBezTo>
                  <a:pt x="2051" y="3983"/>
                  <a:pt x="2063" y="4025"/>
                  <a:pt x="2081" y="4090"/>
                </a:cubicBezTo>
                <a:lnTo>
                  <a:pt x="1842" y="4090"/>
                </a:lnTo>
                <a:cubicBezTo>
                  <a:pt x="1777" y="4192"/>
                  <a:pt x="1687" y="4293"/>
                  <a:pt x="1765" y="4466"/>
                </a:cubicBezTo>
                <a:cubicBezTo>
                  <a:pt x="1657" y="4430"/>
                  <a:pt x="1598" y="4412"/>
                  <a:pt x="1496" y="4382"/>
                </a:cubicBezTo>
                <a:lnTo>
                  <a:pt x="1496" y="4961"/>
                </a:lnTo>
                <a:cubicBezTo>
                  <a:pt x="1455" y="4967"/>
                  <a:pt x="1347" y="4961"/>
                  <a:pt x="1341" y="4973"/>
                </a:cubicBezTo>
                <a:cubicBezTo>
                  <a:pt x="1294" y="5169"/>
                  <a:pt x="1133" y="5074"/>
                  <a:pt x="1025" y="5122"/>
                </a:cubicBezTo>
                <a:cubicBezTo>
                  <a:pt x="990" y="5133"/>
                  <a:pt x="966" y="5163"/>
                  <a:pt x="912" y="5211"/>
                </a:cubicBezTo>
                <a:cubicBezTo>
                  <a:pt x="1031" y="5247"/>
                  <a:pt x="1121" y="5277"/>
                  <a:pt x="1204" y="5300"/>
                </a:cubicBezTo>
                <a:cubicBezTo>
                  <a:pt x="1240" y="5628"/>
                  <a:pt x="1222" y="5688"/>
                  <a:pt x="960" y="6081"/>
                </a:cubicBezTo>
                <a:cubicBezTo>
                  <a:pt x="912" y="6052"/>
                  <a:pt x="870" y="6022"/>
                  <a:pt x="811" y="5980"/>
                </a:cubicBezTo>
                <a:cubicBezTo>
                  <a:pt x="1037" y="5950"/>
                  <a:pt x="870" y="5676"/>
                  <a:pt x="1067" y="5640"/>
                </a:cubicBezTo>
                <a:cubicBezTo>
                  <a:pt x="1091" y="5634"/>
                  <a:pt x="1085" y="5497"/>
                  <a:pt x="1097" y="5408"/>
                </a:cubicBezTo>
                <a:cubicBezTo>
                  <a:pt x="1025" y="5378"/>
                  <a:pt x="948" y="5360"/>
                  <a:pt x="918" y="5348"/>
                </a:cubicBezTo>
                <a:cubicBezTo>
                  <a:pt x="799" y="5509"/>
                  <a:pt x="698" y="5646"/>
                  <a:pt x="596" y="5783"/>
                </a:cubicBezTo>
                <a:cubicBezTo>
                  <a:pt x="674" y="5926"/>
                  <a:pt x="751" y="6075"/>
                  <a:pt x="859" y="6272"/>
                </a:cubicBezTo>
                <a:cubicBezTo>
                  <a:pt x="674" y="6225"/>
                  <a:pt x="537" y="6195"/>
                  <a:pt x="405" y="6159"/>
                </a:cubicBezTo>
                <a:cubicBezTo>
                  <a:pt x="304" y="6409"/>
                  <a:pt x="292" y="6666"/>
                  <a:pt x="125" y="6868"/>
                </a:cubicBezTo>
                <a:cubicBezTo>
                  <a:pt x="227" y="6940"/>
                  <a:pt x="441" y="6827"/>
                  <a:pt x="435" y="7065"/>
                </a:cubicBezTo>
                <a:cubicBezTo>
                  <a:pt x="304" y="7113"/>
                  <a:pt x="161" y="6910"/>
                  <a:pt x="0" y="7101"/>
                </a:cubicBezTo>
                <a:cubicBezTo>
                  <a:pt x="125" y="7143"/>
                  <a:pt x="227" y="7172"/>
                  <a:pt x="346" y="7208"/>
                </a:cubicBezTo>
                <a:lnTo>
                  <a:pt x="346" y="7453"/>
                </a:lnTo>
                <a:lnTo>
                  <a:pt x="399" y="7465"/>
                </a:lnTo>
                <a:cubicBezTo>
                  <a:pt x="459" y="7393"/>
                  <a:pt x="519" y="7316"/>
                  <a:pt x="572" y="7238"/>
                </a:cubicBezTo>
                <a:cubicBezTo>
                  <a:pt x="596" y="7238"/>
                  <a:pt x="614" y="7244"/>
                  <a:pt x="638" y="7250"/>
                </a:cubicBezTo>
                <a:cubicBezTo>
                  <a:pt x="638" y="7322"/>
                  <a:pt x="638" y="7393"/>
                  <a:pt x="638" y="7465"/>
                </a:cubicBezTo>
                <a:cubicBezTo>
                  <a:pt x="626" y="7739"/>
                  <a:pt x="501" y="8001"/>
                  <a:pt x="566" y="8281"/>
                </a:cubicBezTo>
                <a:cubicBezTo>
                  <a:pt x="578" y="8323"/>
                  <a:pt x="525" y="8377"/>
                  <a:pt x="495" y="8424"/>
                </a:cubicBezTo>
                <a:cubicBezTo>
                  <a:pt x="489" y="8424"/>
                  <a:pt x="489" y="8419"/>
                  <a:pt x="483" y="8413"/>
                </a:cubicBezTo>
                <a:cubicBezTo>
                  <a:pt x="483" y="8419"/>
                  <a:pt x="489" y="8424"/>
                  <a:pt x="489" y="8430"/>
                </a:cubicBezTo>
                <a:cubicBezTo>
                  <a:pt x="340" y="8514"/>
                  <a:pt x="519" y="8591"/>
                  <a:pt x="495" y="8675"/>
                </a:cubicBezTo>
                <a:cubicBezTo>
                  <a:pt x="370" y="9098"/>
                  <a:pt x="608" y="9486"/>
                  <a:pt x="626" y="9903"/>
                </a:cubicBezTo>
                <a:cubicBezTo>
                  <a:pt x="632" y="10076"/>
                  <a:pt x="721" y="10255"/>
                  <a:pt x="775" y="10434"/>
                </a:cubicBezTo>
                <a:cubicBezTo>
                  <a:pt x="823" y="10446"/>
                  <a:pt x="876" y="10463"/>
                  <a:pt x="960" y="10493"/>
                </a:cubicBezTo>
                <a:cubicBezTo>
                  <a:pt x="859" y="10565"/>
                  <a:pt x="763" y="10630"/>
                  <a:pt x="680" y="10690"/>
                </a:cubicBezTo>
                <a:cubicBezTo>
                  <a:pt x="674" y="10553"/>
                  <a:pt x="590" y="10535"/>
                  <a:pt x="507" y="10523"/>
                </a:cubicBezTo>
                <a:cubicBezTo>
                  <a:pt x="495" y="10571"/>
                  <a:pt x="489" y="10624"/>
                  <a:pt x="477" y="10690"/>
                </a:cubicBezTo>
                <a:lnTo>
                  <a:pt x="674" y="10690"/>
                </a:lnTo>
                <a:cubicBezTo>
                  <a:pt x="602" y="10744"/>
                  <a:pt x="531" y="10785"/>
                  <a:pt x="459" y="10833"/>
                </a:cubicBezTo>
                <a:cubicBezTo>
                  <a:pt x="638" y="10988"/>
                  <a:pt x="811" y="11125"/>
                  <a:pt x="894" y="11370"/>
                </a:cubicBezTo>
                <a:cubicBezTo>
                  <a:pt x="960" y="11554"/>
                  <a:pt x="936" y="11787"/>
                  <a:pt x="1115" y="11942"/>
                </a:cubicBezTo>
                <a:cubicBezTo>
                  <a:pt x="1216" y="12025"/>
                  <a:pt x="1276" y="12145"/>
                  <a:pt x="1365" y="12240"/>
                </a:cubicBezTo>
                <a:cubicBezTo>
                  <a:pt x="1532" y="12395"/>
                  <a:pt x="1663" y="12568"/>
                  <a:pt x="1741" y="12789"/>
                </a:cubicBezTo>
                <a:cubicBezTo>
                  <a:pt x="1783" y="12914"/>
                  <a:pt x="1854" y="13069"/>
                  <a:pt x="1961" y="13122"/>
                </a:cubicBezTo>
                <a:cubicBezTo>
                  <a:pt x="2212" y="13248"/>
                  <a:pt x="2331" y="13468"/>
                  <a:pt x="2450" y="13653"/>
                </a:cubicBezTo>
                <a:cubicBezTo>
                  <a:pt x="2587" y="13701"/>
                  <a:pt x="2707" y="13605"/>
                  <a:pt x="2820" y="13725"/>
                </a:cubicBezTo>
                <a:cubicBezTo>
                  <a:pt x="2742" y="13766"/>
                  <a:pt x="2683" y="13802"/>
                  <a:pt x="2617" y="13832"/>
                </a:cubicBezTo>
                <a:cubicBezTo>
                  <a:pt x="2623" y="13850"/>
                  <a:pt x="2623" y="13874"/>
                  <a:pt x="2629" y="13892"/>
                </a:cubicBezTo>
                <a:cubicBezTo>
                  <a:pt x="2772" y="13909"/>
                  <a:pt x="2921" y="13927"/>
                  <a:pt x="3106" y="13945"/>
                </a:cubicBezTo>
                <a:cubicBezTo>
                  <a:pt x="3148" y="14070"/>
                  <a:pt x="3190" y="14237"/>
                  <a:pt x="3267" y="14380"/>
                </a:cubicBezTo>
                <a:cubicBezTo>
                  <a:pt x="3291" y="14428"/>
                  <a:pt x="3416" y="14482"/>
                  <a:pt x="3458" y="14458"/>
                </a:cubicBezTo>
                <a:cubicBezTo>
                  <a:pt x="3559" y="14404"/>
                  <a:pt x="3518" y="14339"/>
                  <a:pt x="3428" y="14285"/>
                </a:cubicBezTo>
                <a:cubicBezTo>
                  <a:pt x="3416" y="14273"/>
                  <a:pt x="3416" y="14231"/>
                  <a:pt x="3410" y="14190"/>
                </a:cubicBezTo>
                <a:cubicBezTo>
                  <a:pt x="3464" y="14172"/>
                  <a:pt x="3518" y="14154"/>
                  <a:pt x="3571" y="14136"/>
                </a:cubicBezTo>
                <a:cubicBezTo>
                  <a:pt x="3619" y="14225"/>
                  <a:pt x="3661" y="14303"/>
                  <a:pt x="3702" y="14374"/>
                </a:cubicBezTo>
                <a:cubicBezTo>
                  <a:pt x="3744" y="14464"/>
                  <a:pt x="3828" y="14553"/>
                  <a:pt x="3828" y="14637"/>
                </a:cubicBezTo>
                <a:cubicBezTo>
                  <a:pt x="3822" y="14780"/>
                  <a:pt x="3893" y="14822"/>
                  <a:pt x="3994" y="14863"/>
                </a:cubicBezTo>
                <a:cubicBezTo>
                  <a:pt x="3994" y="14857"/>
                  <a:pt x="3994" y="14857"/>
                  <a:pt x="3994" y="14857"/>
                </a:cubicBezTo>
                <a:cubicBezTo>
                  <a:pt x="3994" y="14851"/>
                  <a:pt x="4000" y="14845"/>
                  <a:pt x="4006" y="14840"/>
                </a:cubicBezTo>
                <a:cubicBezTo>
                  <a:pt x="4012" y="14774"/>
                  <a:pt x="4018" y="14714"/>
                  <a:pt x="4024" y="14655"/>
                </a:cubicBezTo>
                <a:lnTo>
                  <a:pt x="4096" y="14679"/>
                </a:lnTo>
                <a:cubicBezTo>
                  <a:pt x="4066" y="14732"/>
                  <a:pt x="4036" y="14786"/>
                  <a:pt x="4006" y="14840"/>
                </a:cubicBezTo>
                <a:cubicBezTo>
                  <a:pt x="4006" y="14845"/>
                  <a:pt x="4000" y="14857"/>
                  <a:pt x="4000" y="14863"/>
                </a:cubicBezTo>
                <a:cubicBezTo>
                  <a:pt x="4000" y="14863"/>
                  <a:pt x="3994" y="14863"/>
                  <a:pt x="3994" y="14863"/>
                </a:cubicBezTo>
                <a:cubicBezTo>
                  <a:pt x="4012" y="14977"/>
                  <a:pt x="4102" y="14977"/>
                  <a:pt x="4191" y="15000"/>
                </a:cubicBezTo>
                <a:cubicBezTo>
                  <a:pt x="4609" y="15114"/>
                  <a:pt x="4609" y="15114"/>
                  <a:pt x="4853" y="15352"/>
                </a:cubicBezTo>
                <a:cubicBezTo>
                  <a:pt x="4883" y="15305"/>
                  <a:pt x="4913" y="15263"/>
                  <a:pt x="4942" y="15215"/>
                </a:cubicBezTo>
                <a:cubicBezTo>
                  <a:pt x="4966" y="15251"/>
                  <a:pt x="4984" y="15281"/>
                  <a:pt x="5002" y="15305"/>
                </a:cubicBezTo>
                <a:cubicBezTo>
                  <a:pt x="4829" y="15477"/>
                  <a:pt x="4609" y="15352"/>
                  <a:pt x="4382" y="15442"/>
                </a:cubicBezTo>
                <a:cubicBezTo>
                  <a:pt x="4746" y="15448"/>
                  <a:pt x="4740" y="15454"/>
                  <a:pt x="4925" y="15758"/>
                </a:cubicBezTo>
                <a:cubicBezTo>
                  <a:pt x="4960" y="15811"/>
                  <a:pt x="5020" y="15859"/>
                  <a:pt x="5074" y="15889"/>
                </a:cubicBezTo>
                <a:cubicBezTo>
                  <a:pt x="5241" y="15990"/>
                  <a:pt x="5413" y="16086"/>
                  <a:pt x="5580" y="16187"/>
                </a:cubicBezTo>
                <a:cubicBezTo>
                  <a:pt x="5551" y="16074"/>
                  <a:pt x="5545" y="15972"/>
                  <a:pt x="5688" y="15907"/>
                </a:cubicBezTo>
                <a:cubicBezTo>
                  <a:pt x="5658" y="16002"/>
                  <a:pt x="5628" y="16092"/>
                  <a:pt x="5598" y="16187"/>
                </a:cubicBezTo>
                <a:cubicBezTo>
                  <a:pt x="5729" y="16223"/>
                  <a:pt x="5902" y="16211"/>
                  <a:pt x="5914" y="16419"/>
                </a:cubicBezTo>
                <a:cubicBezTo>
                  <a:pt x="5914" y="16443"/>
                  <a:pt x="5986" y="16455"/>
                  <a:pt x="6022" y="16479"/>
                </a:cubicBezTo>
                <a:cubicBezTo>
                  <a:pt x="6045" y="16491"/>
                  <a:pt x="6063" y="16503"/>
                  <a:pt x="6081" y="16521"/>
                </a:cubicBezTo>
                <a:cubicBezTo>
                  <a:pt x="6033" y="16557"/>
                  <a:pt x="5992" y="16580"/>
                  <a:pt x="5950" y="16610"/>
                </a:cubicBezTo>
                <a:cubicBezTo>
                  <a:pt x="6016" y="16682"/>
                  <a:pt x="6063" y="16735"/>
                  <a:pt x="6117" y="16801"/>
                </a:cubicBezTo>
                <a:cubicBezTo>
                  <a:pt x="6200" y="16735"/>
                  <a:pt x="6165" y="16557"/>
                  <a:pt x="6349" y="16634"/>
                </a:cubicBezTo>
                <a:cubicBezTo>
                  <a:pt x="6332" y="16807"/>
                  <a:pt x="6308" y="16986"/>
                  <a:pt x="6290" y="17171"/>
                </a:cubicBezTo>
                <a:cubicBezTo>
                  <a:pt x="6349" y="17165"/>
                  <a:pt x="6439" y="17141"/>
                  <a:pt x="6451" y="17165"/>
                </a:cubicBezTo>
                <a:cubicBezTo>
                  <a:pt x="6552" y="17367"/>
                  <a:pt x="6797" y="17361"/>
                  <a:pt x="6934" y="17505"/>
                </a:cubicBezTo>
                <a:cubicBezTo>
                  <a:pt x="6969" y="17534"/>
                  <a:pt x="6981" y="17594"/>
                  <a:pt x="7017" y="17677"/>
                </a:cubicBezTo>
                <a:cubicBezTo>
                  <a:pt x="6898" y="17594"/>
                  <a:pt x="6814" y="17534"/>
                  <a:pt x="6683" y="17445"/>
                </a:cubicBezTo>
                <a:cubicBezTo>
                  <a:pt x="6797" y="17743"/>
                  <a:pt x="6946" y="17975"/>
                  <a:pt x="7124" y="18142"/>
                </a:cubicBezTo>
                <a:cubicBezTo>
                  <a:pt x="7148" y="18160"/>
                  <a:pt x="7178" y="18190"/>
                  <a:pt x="7178" y="18214"/>
                </a:cubicBezTo>
                <a:cubicBezTo>
                  <a:pt x="7148" y="18375"/>
                  <a:pt x="7280" y="18393"/>
                  <a:pt x="7369" y="18482"/>
                </a:cubicBezTo>
                <a:cubicBezTo>
                  <a:pt x="7291" y="18494"/>
                  <a:pt x="7208" y="18500"/>
                  <a:pt x="7107" y="18512"/>
                </a:cubicBezTo>
                <a:cubicBezTo>
                  <a:pt x="7142" y="18596"/>
                  <a:pt x="7178" y="18679"/>
                  <a:pt x="7214" y="18762"/>
                </a:cubicBezTo>
                <a:cubicBezTo>
                  <a:pt x="7345" y="18721"/>
                  <a:pt x="7458" y="18679"/>
                  <a:pt x="7572" y="18643"/>
                </a:cubicBezTo>
                <a:cubicBezTo>
                  <a:pt x="7578" y="18661"/>
                  <a:pt x="7590" y="18679"/>
                  <a:pt x="7595" y="18691"/>
                </a:cubicBezTo>
                <a:cubicBezTo>
                  <a:pt x="7458" y="18768"/>
                  <a:pt x="7327" y="18840"/>
                  <a:pt x="7184" y="18917"/>
                </a:cubicBezTo>
                <a:cubicBezTo>
                  <a:pt x="7309" y="19031"/>
                  <a:pt x="7250" y="19126"/>
                  <a:pt x="7190" y="19233"/>
                </a:cubicBezTo>
                <a:cubicBezTo>
                  <a:pt x="7113" y="19383"/>
                  <a:pt x="7053" y="19532"/>
                  <a:pt x="6987" y="19681"/>
                </a:cubicBezTo>
                <a:cubicBezTo>
                  <a:pt x="6987" y="19681"/>
                  <a:pt x="6993" y="19681"/>
                  <a:pt x="6993" y="19681"/>
                </a:cubicBezTo>
                <a:lnTo>
                  <a:pt x="6999" y="19681"/>
                </a:lnTo>
                <a:cubicBezTo>
                  <a:pt x="7124" y="19633"/>
                  <a:pt x="7256" y="19579"/>
                  <a:pt x="7387" y="19526"/>
                </a:cubicBezTo>
                <a:cubicBezTo>
                  <a:pt x="7464" y="19371"/>
                  <a:pt x="7542" y="19210"/>
                  <a:pt x="7625" y="19031"/>
                </a:cubicBezTo>
                <a:cubicBezTo>
                  <a:pt x="7756" y="19162"/>
                  <a:pt x="7768" y="19269"/>
                  <a:pt x="7667" y="19412"/>
                </a:cubicBezTo>
                <a:cubicBezTo>
                  <a:pt x="7494" y="19639"/>
                  <a:pt x="7333" y="19883"/>
                  <a:pt x="7160" y="20134"/>
                </a:cubicBezTo>
                <a:cubicBezTo>
                  <a:pt x="7220" y="20164"/>
                  <a:pt x="7285" y="20193"/>
                  <a:pt x="7345" y="20223"/>
                </a:cubicBezTo>
                <a:cubicBezTo>
                  <a:pt x="7345" y="20241"/>
                  <a:pt x="7339" y="20259"/>
                  <a:pt x="7339" y="20271"/>
                </a:cubicBezTo>
                <a:lnTo>
                  <a:pt x="7011" y="20271"/>
                </a:lnTo>
                <a:cubicBezTo>
                  <a:pt x="7071" y="20146"/>
                  <a:pt x="7130" y="20020"/>
                  <a:pt x="7184" y="19895"/>
                </a:cubicBezTo>
                <a:cubicBezTo>
                  <a:pt x="7142" y="19842"/>
                  <a:pt x="7071" y="19764"/>
                  <a:pt x="6999" y="19681"/>
                </a:cubicBezTo>
                <a:cubicBezTo>
                  <a:pt x="6993" y="19681"/>
                  <a:pt x="6987" y="19687"/>
                  <a:pt x="6981" y="19687"/>
                </a:cubicBezTo>
                <a:cubicBezTo>
                  <a:pt x="6987" y="19687"/>
                  <a:pt x="6987" y="19681"/>
                  <a:pt x="6987" y="19681"/>
                </a:cubicBezTo>
                <a:cubicBezTo>
                  <a:pt x="6958" y="19693"/>
                  <a:pt x="6928" y="19693"/>
                  <a:pt x="6916" y="19710"/>
                </a:cubicBezTo>
                <a:cubicBezTo>
                  <a:pt x="6856" y="19848"/>
                  <a:pt x="6737" y="19991"/>
                  <a:pt x="6749" y="20116"/>
                </a:cubicBezTo>
                <a:cubicBezTo>
                  <a:pt x="6773" y="20324"/>
                  <a:pt x="6498" y="20265"/>
                  <a:pt x="6516" y="20438"/>
                </a:cubicBezTo>
                <a:cubicBezTo>
                  <a:pt x="6349" y="20509"/>
                  <a:pt x="6504" y="20742"/>
                  <a:pt x="6332" y="20813"/>
                </a:cubicBezTo>
                <a:cubicBezTo>
                  <a:pt x="6403" y="20974"/>
                  <a:pt x="6248" y="21094"/>
                  <a:pt x="6254" y="21243"/>
                </a:cubicBezTo>
                <a:cubicBezTo>
                  <a:pt x="6260" y="21338"/>
                  <a:pt x="6200" y="21416"/>
                  <a:pt x="6260" y="21523"/>
                </a:cubicBezTo>
                <a:cubicBezTo>
                  <a:pt x="6320" y="21624"/>
                  <a:pt x="6266" y="21732"/>
                  <a:pt x="6147" y="21791"/>
                </a:cubicBezTo>
                <a:cubicBezTo>
                  <a:pt x="6063" y="21833"/>
                  <a:pt x="5998" y="21892"/>
                  <a:pt x="5920" y="21940"/>
                </a:cubicBezTo>
                <a:cubicBezTo>
                  <a:pt x="5932" y="21958"/>
                  <a:pt x="5938" y="21976"/>
                  <a:pt x="5944" y="21994"/>
                </a:cubicBezTo>
                <a:lnTo>
                  <a:pt x="6051" y="21994"/>
                </a:lnTo>
                <a:cubicBezTo>
                  <a:pt x="6147" y="21976"/>
                  <a:pt x="6236" y="21958"/>
                  <a:pt x="6349" y="21940"/>
                </a:cubicBezTo>
                <a:cubicBezTo>
                  <a:pt x="6296" y="22024"/>
                  <a:pt x="6194" y="22042"/>
                  <a:pt x="6051" y="21994"/>
                </a:cubicBezTo>
                <a:cubicBezTo>
                  <a:pt x="5986" y="22125"/>
                  <a:pt x="5843" y="22226"/>
                  <a:pt x="5884" y="22423"/>
                </a:cubicBezTo>
                <a:cubicBezTo>
                  <a:pt x="5944" y="22435"/>
                  <a:pt x="6016" y="22447"/>
                  <a:pt x="6111" y="22465"/>
                </a:cubicBezTo>
                <a:cubicBezTo>
                  <a:pt x="6028" y="22495"/>
                  <a:pt x="5986" y="22507"/>
                  <a:pt x="5926" y="22530"/>
                </a:cubicBezTo>
                <a:cubicBezTo>
                  <a:pt x="6099" y="22763"/>
                  <a:pt x="6314" y="22477"/>
                  <a:pt x="6493" y="22608"/>
                </a:cubicBezTo>
                <a:cubicBezTo>
                  <a:pt x="6278" y="22715"/>
                  <a:pt x="6338" y="22906"/>
                  <a:pt x="6302" y="23073"/>
                </a:cubicBezTo>
                <a:cubicBezTo>
                  <a:pt x="6361" y="23067"/>
                  <a:pt x="6409" y="23067"/>
                  <a:pt x="6510" y="23061"/>
                </a:cubicBezTo>
                <a:cubicBezTo>
                  <a:pt x="6338" y="23389"/>
                  <a:pt x="6731" y="23562"/>
                  <a:pt x="6659" y="23854"/>
                </a:cubicBezTo>
                <a:cubicBezTo>
                  <a:pt x="6677" y="23860"/>
                  <a:pt x="6707" y="23854"/>
                  <a:pt x="6713" y="23866"/>
                </a:cubicBezTo>
                <a:cubicBezTo>
                  <a:pt x="6743" y="23908"/>
                  <a:pt x="6797" y="23955"/>
                  <a:pt x="6791" y="23997"/>
                </a:cubicBezTo>
                <a:cubicBezTo>
                  <a:pt x="6785" y="24104"/>
                  <a:pt x="6791" y="24188"/>
                  <a:pt x="6886" y="24253"/>
                </a:cubicBezTo>
                <a:cubicBezTo>
                  <a:pt x="6904" y="24265"/>
                  <a:pt x="6874" y="24355"/>
                  <a:pt x="6868" y="24361"/>
                </a:cubicBezTo>
                <a:cubicBezTo>
                  <a:pt x="6975" y="24540"/>
                  <a:pt x="7065" y="24701"/>
                  <a:pt x="7154" y="24844"/>
                </a:cubicBezTo>
                <a:cubicBezTo>
                  <a:pt x="7047" y="24933"/>
                  <a:pt x="6964" y="25011"/>
                  <a:pt x="6868" y="25088"/>
                </a:cubicBezTo>
                <a:cubicBezTo>
                  <a:pt x="6981" y="25160"/>
                  <a:pt x="7065" y="25207"/>
                  <a:pt x="7160" y="25261"/>
                </a:cubicBezTo>
                <a:cubicBezTo>
                  <a:pt x="7172" y="24885"/>
                  <a:pt x="7333" y="24832"/>
                  <a:pt x="7840" y="25040"/>
                </a:cubicBezTo>
                <a:cubicBezTo>
                  <a:pt x="7828" y="25070"/>
                  <a:pt x="7822" y="25094"/>
                  <a:pt x="7810" y="25124"/>
                </a:cubicBezTo>
                <a:cubicBezTo>
                  <a:pt x="7542" y="24975"/>
                  <a:pt x="7452" y="24987"/>
                  <a:pt x="7238" y="25189"/>
                </a:cubicBezTo>
                <a:cubicBezTo>
                  <a:pt x="7303" y="25183"/>
                  <a:pt x="7357" y="25178"/>
                  <a:pt x="7405" y="25172"/>
                </a:cubicBezTo>
                <a:cubicBezTo>
                  <a:pt x="7429" y="25255"/>
                  <a:pt x="7339" y="25344"/>
                  <a:pt x="7476" y="25398"/>
                </a:cubicBezTo>
                <a:cubicBezTo>
                  <a:pt x="7595" y="25446"/>
                  <a:pt x="7685" y="25553"/>
                  <a:pt x="7786" y="25631"/>
                </a:cubicBezTo>
                <a:cubicBezTo>
                  <a:pt x="8001" y="25798"/>
                  <a:pt x="8204" y="25982"/>
                  <a:pt x="8484" y="26048"/>
                </a:cubicBezTo>
                <a:cubicBezTo>
                  <a:pt x="8502" y="26000"/>
                  <a:pt x="8508" y="25964"/>
                  <a:pt x="8526" y="25905"/>
                </a:cubicBezTo>
                <a:cubicBezTo>
                  <a:pt x="8651" y="26012"/>
                  <a:pt x="8770" y="26114"/>
                  <a:pt x="8883" y="26215"/>
                </a:cubicBezTo>
                <a:cubicBezTo>
                  <a:pt x="9038" y="26346"/>
                  <a:pt x="9199" y="26382"/>
                  <a:pt x="9366" y="26251"/>
                </a:cubicBezTo>
                <a:cubicBezTo>
                  <a:pt x="9539" y="26358"/>
                  <a:pt x="9700" y="26459"/>
                  <a:pt x="9855" y="26555"/>
                </a:cubicBezTo>
                <a:cubicBezTo>
                  <a:pt x="10040" y="26531"/>
                  <a:pt x="10231" y="26513"/>
                  <a:pt x="10433" y="26483"/>
                </a:cubicBezTo>
                <a:cubicBezTo>
                  <a:pt x="10475" y="26602"/>
                  <a:pt x="10511" y="26710"/>
                  <a:pt x="10559" y="26835"/>
                </a:cubicBezTo>
                <a:cubicBezTo>
                  <a:pt x="10600" y="26734"/>
                  <a:pt x="10636" y="26650"/>
                  <a:pt x="10684" y="26537"/>
                </a:cubicBezTo>
                <a:cubicBezTo>
                  <a:pt x="10749" y="26608"/>
                  <a:pt x="10791" y="26656"/>
                  <a:pt x="10845" y="26716"/>
                </a:cubicBezTo>
                <a:cubicBezTo>
                  <a:pt x="10922" y="26650"/>
                  <a:pt x="11006" y="26585"/>
                  <a:pt x="11095" y="26507"/>
                </a:cubicBezTo>
                <a:cubicBezTo>
                  <a:pt x="11113" y="26573"/>
                  <a:pt x="11137" y="26644"/>
                  <a:pt x="11161" y="26728"/>
                </a:cubicBezTo>
                <a:cubicBezTo>
                  <a:pt x="11292" y="26686"/>
                  <a:pt x="11417" y="26620"/>
                  <a:pt x="11471" y="26793"/>
                </a:cubicBezTo>
                <a:lnTo>
                  <a:pt x="11703" y="26680"/>
                </a:lnTo>
                <a:cubicBezTo>
                  <a:pt x="11828" y="26787"/>
                  <a:pt x="11930" y="26877"/>
                  <a:pt x="12037" y="26966"/>
                </a:cubicBezTo>
                <a:cubicBezTo>
                  <a:pt x="12246" y="26799"/>
                  <a:pt x="12448" y="26811"/>
                  <a:pt x="12657" y="26924"/>
                </a:cubicBezTo>
                <a:cubicBezTo>
                  <a:pt x="12842" y="27026"/>
                  <a:pt x="12943" y="26978"/>
                  <a:pt x="13051" y="26751"/>
                </a:cubicBezTo>
                <a:cubicBezTo>
                  <a:pt x="13116" y="26781"/>
                  <a:pt x="13194" y="26805"/>
                  <a:pt x="13247" y="26853"/>
                </a:cubicBezTo>
                <a:cubicBezTo>
                  <a:pt x="13295" y="26895"/>
                  <a:pt x="13313" y="26966"/>
                  <a:pt x="13343" y="27026"/>
                </a:cubicBezTo>
                <a:cubicBezTo>
                  <a:pt x="13355" y="27020"/>
                  <a:pt x="13373" y="27008"/>
                  <a:pt x="13385" y="27002"/>
                </a:cubicBezTo>
                <a:cubicBezTo>
                  <a:pt x="13373" y="26895"/>
                  <a:pt x="13355" y="26781"/>
                  <a:pt x="13331" y="26590"/>
                </a:cubicBezTo>
                <a:cubicBezTo>
                  <a:pt x="13504" y="26745"/>
                  <a:pt x="13617" y="26847"/>
                  <a:pt x="13742" y="26954"/>
                </a:cubicBezTo>
                <a:cubicBezTo>
                  <a:pt x="13820" y="26871"/>
                  <a:pt x="13867" y="26823"/>
                  <a:pt x="13915" y="26775"/>
                </a:cubicBezTo>
                <a:cubicBezTo>
                  <a:pt x="13969" y="26722"/>
                  <a:pt x="14022" y="26674"/>
                  <a:pt x="14082" y="26614"/>
                </a:cubicBezTo>
                <a:cubicBezTo>
                  <a:pt x="14124" y="26710"/>
                  <a:pt x="14154" y="26775"/>
                  <a:pt x="14189" y="26853"/>
                </a:cubicBezTo>
                <a:cubicBezTo>
                  <a:pt x="14249" y="26769"/>
                  <a:pt x="14297" y="26710"/>
                  <a:pt x="14350" y="26638"/>
                </a:cubicBezTo>
                <a:cubicBezTo>
                  <a:pt x="14547" y="26859"/>
                  <a:pt x="14720" y="26656"/>
                  <a:pt x="14893" y="26626"/>
                </a:cubicBezTo>
                <a:cubicBezTo>
                  <a:pt x="15078" y="26590"/>
                  <a:pt x="15251" y="26495"/>
                  <a:pt x="15447" y="26418"/>
                </a:cubicBezTo>
                <a:cubicBezTo>
                  <a:pt x="15477" y="26435"/>
                  <a:pt x="15537" y="26471"/>
                  <a:pt x="15638" y="26531"/>
                </a:cubicBezTo>
                <a:cubicBezTo>
                  <a:pt x="15638" y="26292"/>
                  <a:pt x="15811" y="26251"/>
                  <a:pt x="15954" y="26173"/>
                </a:cubicBezTo>
                <a:cubicBezTo>
                  <a:pt x="16032" y="26131"/>
                  <a:pt x="16115" y="26108"/>
                  <a:pt x="16193" y="26066"/>
                </a:cubicBezTo>
                <a:cubicBezTo>
                  <a:pt x="16294" y="26012"/>
                  <a:pt x="16437" y="26000"/>
                  <a:pt x="16425" y="25833"/>
                </a:cubicBezTo>
                <a:cubicBezTo>
                  <a:pt x="16425" y="25821"/>
                  <a:pt x="16449" y="25809"/>
                  <a:pt x="16461" y="25804"/>
                </a:cubicBezTo>
                <a:cubicBezTo>
                  <a:pt x="16515" y="25827"/>
                  <a:pt x="16562" y="25851"/>
                  <a:pt x="16610" y="25875"/>
                </a:cubicBezTo>
                <a:cubicBezTo>
                  <a:pt x="16652" y="25809"/>
                  <a:pt x="16675" y="25762"/>
                  <a:pt x="16705" y="25714"/>
                </a:cubicBezTo>
                <a:cubicBezTo>
                  <a:pt x="16801" y="25744"/>
                  <a:pt x="16878" y="25774"/>
                  <a:pt x="16980" y="25809"/>
                </a:cubicBezTo>
                <a:cubicBezTo>
                  <a:pt x="17021" y="25684"/>
                  <a:pt x="17063" y="25571"/>
                  <a:pt x="17111" y="25434"/>
                </a:cubicBezTo>
                <a:cubicBezTo>
                  <a:pt x="17182" y="25458"/>
                  <a:pt x="17242" y="25482"/>
                  <a:pt x="17301" y="25499"/>
                </a:cubicBezTo>
                <a:cubicBezTo>
                  <a:pt x="17349" y="25452"/>
                  <a:pt x="17397" y="25368"/>
                  <a:pt x="17439" y="25368"/>
                </a:cubicBezTo>
                <a:cubicBezTo>
                  <a:pt x="17635" y="25356"/>
                  <a:pt x="17671" y="25225"/>
                  <a:pt x="17707" y="25082"/>
                </a:cubicBezTo>
                <a:cubicBezTo>
                  <a:pt x="17719" y="25022"/>
                  <a:pt x="17749" y="24975"/>
                  <a:pt x="17767" y="24927"/>
                </a:cubicBezTo>
                <a:cubicBezTo>
                  <a:pt x="17927" y="24945"/>
                  <a:pt x="18083" y="24897"/>
                  <a:pt x="18232" y="24778"/>
                </a:cubicBezTo>
                <a:cubicBezTo>
                  <a:pt x="18214" y="24730"/>
                  <a:pt x="18190" y="24677"/>
                  <a:pt x="18166" y="24617"/>
                </a:cubicBezTo>
                <a:cubicBezTo>
                  <a:pt x="18297" y="24653"/>
                  <a:pt x="18416" y="24742"/>
                  <a:pt x="18536" y="24623"/>
                </a:cubicBezTo>
                <a:cubicBezTo>
                  <a:pt x="18530" y="24534"/>
                  <a:pt x="18518" y="24450"/>
                  <a:pt x="18506" y="24343"/>
                </a:cubicBezTo>
                <a:cubicBezTo>
                  <a:pt x="18571" y="24337"/>
                  <a:pt x="18613" y="24337"/>
                  <a:pt x="18661" y="24331"/>
                </a:cubicBezTo>
                <a:cubicBezTo>
                  <a:pt x="18762" y="24313"/>
                  <a:pt x="18929" y="24128"/>
                  <a:pt x="18893" y="24057"/>
                </a:cubicBezTo>
                <a:cubicBezTo>
                  <a:pt x="18810" y="23890"/>
                  <a:pt x="18947" y="23782"/>
                  <a:pt x="18965" y="23645"/>
                </a:cubicBezTo>
                <a:cubicBezTo>
                  <a:pt x="18983" y="23699"/>
                  <a:pt x="18995" y="23747"/>
                  <a:pt x="19013" y="23794"/>
                </a:cubicBezTo>
                <a:cubicBezTo>
                  <a:pt x="19150" y="23532"/>
                  <a:pt x="19281" y="23282"/>
                  <a:pt x="19412" y="23025"/>
                </a:cubicBezTo>
                <a:cubicBezTo>
                  <a:pt x="19436" y="22972"/>
                  <a:pt x="19478" y="22900"/>
                  <a:pt x="19460" y="22858"/>
                </a:cubicBezTo>
                <a:cubicBezTo>
                  <a:pt x="19382" y="22662"/>
                  <a:pt x="19531" y="22477"/>
                  <a:pt x="19442" y="22292"/>
                </a:cubicBezTo>
                <a:cubicBezTo>
                  <a:pt x="19752" y="22214"/>
                  <a:pt x="19776" y="22167"/>
                  <a:pt x="19680" y="21881"/>
                </a:cubicBezTo>
                <a:cubicBezTo>
                  <a:pt x="19668" y="21851"/>
                  <a:pt x="19656" y="21821"/>
                  <a:pt x="19662" y="21791"/>
                </a:cubicBezTo>
                <a:cubicBezTo>
                  <a:pt x="19662" y="21767"/>
                  <a:pt x="19680" y="21743"/>
                  <a:pt x="19692" y="21720"/>
                </a:cubicBezTo>
                <a:cubicBezTo>
                  <a:pt x="19764" y="21779"/>
                  <a:pt x="19829" y="21833"/>
                  <a:pt x="19889" y="21887"/>
                </a:cubicBezTo>
                <a:cubicBezTo>
                  <a:pt x="19907" y="21875"/>
                  <a:pt x="19925" y="21863"/>
                  <a:pt x="19943" y="21851"/>
                </a:cubicBezTo>
                <a:cubicBezTo>
                  <a:pt x="19925" y="21803"/>
                  <a:pt x="19901" y="21749"/>
                  <a:pt x="19883" y="21696"/>
                </a:cubicBezTo>
                <a:cubicBezTo>
                  <a:pt x="19871" y="21654"/>
                  <a:pt x="19847" y="21594"/>
                  <a:pt x="19865" y="21571"/>
                </a:cubicBezTo>
                <a:cubicBezTo>
                  <a:pt x="20008" y="21380"/>
                  <a:pt x="19966" y="21171"/>
                  <a:pt x="19913" y="20968"/>
                </a:cubicBezTo>
                <a:cubicBezTo>
                  <a:pt x="19984" y="20939"/>
                  <a:pt x="20044" y="20909"/>
                  <a:pt x="20110" y="20879"/>
                </a:cubicBezTo>
                <a:cubicBezTo>
                  <a:pt x="20032" y="20766"/>
                  <a:pt x="19966" y="20676"/>
                  <a:pt x="19901" y="20575"/>
                </a:cubicBezTo>
                <a:cubicBezTo>
                  <a:pt x="19984" y="20456"/>
                  <a:pt x="20080" y="20336"/>
                  <a:pt x="20175" y="20205"/>
                </a:cubicBezTo>
                <a:cubicBezTo>
                  <a:pt x="20104" y="20020"/>
                  <a:pt x="20050" y="19836"/>
                  <a:pt x="20193" y="19645"/>
                </a:cubicBezTo>
                <a:cubicBezTo>
                  <a:pt x="20217" y="19609"/>
                  <a:pt x="20211" y="19514"/>
                  <a:pt x="20181" y="19472"/>
                </a:cubicBezTo>
                <a:close/>
                <a:moveTo>
                  <a:pt x="483" y="8436"/>
                </a:moveTo>
                <a:cubicBezTo>
                  <a:pt x="483" y="8436"/>
                  <a:pt x="483" y="8430"/>
                  <a:pt x="483" y="8430"/>
                </a:cubicBezTo>
                <a:cubicBezTo>
                  <a:pt x="483" y="8430"/>
                  <a:pt x="489" y="8424"/>
                  <a:pt x="489" y="8424"/>
                </a:cubicBezTo>
                <a:lnTo>
                  <a:pt x="483" y="8436"/>
                </a:lnTo>
                <a:close/>
                <a:moveTo>
                  <a:pt x="382" y="6719"/>
                </a:moveTo>
                <a:cubicBezTo>
                  <a:pt x="465" y="6755"/>
                  <a:pt x="519" y="6773"/>
                  <a:pt x="602" y="6809"/>
                </a:cubicBezTo>
                <a:cubicBezTo>
                  <a:pt x="471" y="6886"/>
                  <a:pt x="423" y="6862"/>
                  <a:pt x="382" y="6719"/>
                </a:cubicBezTo>
                <a:close/>
                <a:moveTo>
                  <a:pt x="799" y="6725"/>
                </a:moveTo>
                <a:cubicBezTo>
                  <a:pt x="704" y="6672"/>
                  <a:pt x="632" y="6636"/>
                  <a:pt x="554" y="6594"/>
                </a:cubicBezTo>
                <a:cubicBezTo>
                  <a:pt x="566" y="6564"/>
                  <a:pt x="572" y="6546"/>
                  <a:pt x="578" y="6529"/>
                </a:cubicBezTo>
                <a:cubicBezTo>
                  <a:pt x="584" y="6463"/>
                  <a:pt x="584" y="6391"/>
                  <a:pt x="590" y="6320"/>
                </a:cubicBezTo>
                <a:cubicBezTo>
                  <a:pt x="686" y="6356"/>
                  <a:pt x="781" y="6391"/>
                  <a:pt x="906" y="6433"/>
                </a:cubicBezTo>
                <a:cubicBezTo>
                  <a:pt x="859" y="6558"/>
                  <a:pt x="835" y="6630"/>
                  <a:pt x="799" y="6725"/>
                </a:cubicBezTo>
                <a:close/>
                <a:moveTo>
                  <a:pt x="1264" y="11620"/>
                </a:moveTo>
                <a:cubicBezTo>
                  <a:pt x="1508" y="11549"/>
                  <a:pt x="1473" y="11793"/>
                  <a:pt x="1568" y="11888"/>
                </a:cubicBezTo>
                <a:cubicBezTo>
                  <a:pt x="1461" y="11865"/>
                  <a:pt x="1359" y="11781"/>
                  <a:pt x="1264" y="11620"/>
                </a:cubicBezTo>
                <a:close/>
                <a:moveTo>
                  <a:pt x="1950" y="7172"/>
                </a:moveTo>
                <a:cubicBezTo>
                  <a:pt x="1926" y="7167"/>
                  <a:pt x="1908" y="7101"/>
                  <a:pt x="1908" y="7065"/>
                </a:cubicBezTo>
                <a:cubicBezTo>
                  <a:pt x="1914" y="6916"/>
                  <a:pt x="2015" y="6964"/>
                  <a:pt x="2099" y="6976"/>
                </a:cubicBezTo>
                <a:cubicBezTo>
                  <a:pt x="2099" y="7000"/>
                  <a:pt x="2111" y="7023"/>
                  <a:pt x="2105" y="7035"/>
                </a:cubicBezTo>
                <a:cubicBezTo>
                  <a:pt x="2087" y="7125"/>
                  <a:pt x="2051" y="7196"/>
                  <a:pt x="1950" y="7172"/>
                </a:cubicBezTo>
                <a:close/>
                <a:moveTo>
                  <a:pt x="2158" y="12991"/>
                </a:moveTo>
                <a:cubicBezTo>
                  <a:pt x="1920" y="13003"/>
                  <a:pt x="2099" y="12765"/>
                  <a:pt x="2039" y="12687"/>
                </a:cubicBezTo>
                <a:cubicBezTo>
                  <a:pt x="2021" y="12681"/>
                  <a:pt x="2003" y="12675"/>
                  <a:pt x="1985" y="12663"/>
                </a:cubicBezTo>
                <a:cubicBezTo>
                  <a:pt x="2009" y="12663"/>
                  <a:pt x="2027" y="12675"/>
                  <a:pt x="2039" y="12687"/>
                </a:cubicBezTo>
                <a:cubicBezTo>
                  <a:pt x="2176" y="12753"/>
                  <a:pt x="2176" y="12777"/>
                  <a:pt x="2158" y="12991"/>
                </a:cubicBezTo>
                <a:close/>
                <a:moveTo>
                  <a:pt x="2099" y="4680"/>
                </a:moveTo>
                <a:cubicBezTo>
                  <a:pt x="2069" y="4657"/>
                  <a:pt x="2051" y="4621"/>
                  <a:pt x="2027" y="4591"/>
                </a:cubicBezTo>
                <a:cubicBezTo>
                  <a:pt x="2051" y="4579"/>
                  <a:pt x="2075" y="4549"/>
                  <a:pt x="2093" y="4555"/>
                </a:cubicBezTo>
                <a:cubicBezTo>
                  <a:pt x="2122" y="4561"/>
                  <a:pt x="2146" y="4591"/>
                  <a:pt x="2182" y="4621"/>
                </a:cubicBezTo>
                <a:cubicBezTo>
                  <a:pt x="2140" y="4657"/>
                  <a:pt x="2099" y="4686"/>
                  <a:pt x="2099" y="4680"/>
                </a:cubicBezTo>
                <a:close/>
                <a:moveTo>
                  <a:pt x="4931" y="2319"/>
                </a:moveTo>
                <a:cubicBezTo>
                  <a:pt x="4966" y="2403"/>
                  <a:pt x="4990" y="2469"/>
                  <a:pt x="5038" y="2576"/>
                </a:cubicBezTo>
                <a:cubicBezTo>
                  <a:pt x="4835" y="2516"/>
                  <a:pt x="4799" y="2451"/>
                  <a:pt x="4931" y="2319"/>
                </a:cubicBezTo>
                <a:close/>
                <a:moveTo>
                  <a:pt x="4358" y="2695"/>
                </a:moveTo>
                <a:cubicBezTo>
                  <a:pt x="4364" y="2713"/>
                  <a:pt x="4376" y="2737"/>
                  <a:pt x="4382" y="2755"/>
                </a:cubicBezTo>
                <a:cubicBezTo>
                  <a:pt x="4316" y="2779"/>
                  <a:pt x="4245" y="2802"/>
                  <a:pt x="4179" y="2826"/>
                </a:cubicBezTo>
                <a:cubicBezTo>
                  <a:pt x="4173" y="2814"/>
                  <a:pt x="4167" y="2802"/>
                  <a:pt x="4161" y="2790"/>
                </a:cubicBezTo>
                <a:cubicBezTo>
                  <a:pt x="4227" y="2761"/>
                  <a:pt x="4293" y="2725"/>
                  <a:pt x="4358" y="2695"/>
                </a:cubicBezTo>
                <a:close/>
                <a:moveTo>
                  <a:pt x="3744" y="3029"/>
                </a:moveTo>
                <a:cubicBezTo>
                  <a:pt x="3774" y="3017"/>
                  <a:pt x="3816" y="3065"/>
                  <a:pt x="3917" y="3130"/>
                </a:cubicBezTo>
                <a:cubicBezTo>
                  <a:pt x="3839" y="3172"/>
                  <a:pt x="3792" y="3214"/>
                  <a:pt x="3756" y="3208"/>
                </a:cubicBezTo>
                <a:cubicBezTo>
                  <a:pt x="3720" y="3208"/>
                  <a:pt x="3661" y="3154"/>
                  <a:pt x="3661" y="3124"/>
                </a:cubicBezTo>
                <a:cubicBezTo>
                  <a:pt x="3661" y="3089"/>
                  <a:pt x="3708" y="3035"/>
                  <a:pt x="3744" y="3029"/>
                </a:cubicBezTo>
                <a:close/>
                <a:moveTo>
                  <a:pt x="2271" y="6421"/>
                </a:moveTo>
                <a:cubicBezTo>
                  <a:pt x="2081" y="6308"/>
                  <a:pt x="2283" y="6248"/>
                  <a:pt x="2301" y="6171"/>
                </a:cubicBezTo>
                <a:cubicBezTo>
                  <a:pt x="2319" y="6117"/>
                  <a:pt x="2337" y="6123"/>
                  <a:pt x="2456" y="6177"/>
                </a:cubicBezTo>
                <a:cubicBezTo>
                  <a:pt x="2397" y="6260"/>
                  <a:pt x="2337" y="6338"/>
                  <a:pt x="2271" y="6421"/>
                </a:cubicBezTo>
                <a:close/>
                <a:moveTo>
                  <a:pt x="2599" y="5879"/>
                </a:moveTo>
                <a:lnTo>
                  <a:pt x="2599" y="5879"/>
                </a:lnTo>
                <a:cubicBezTo>
                  <a:pt x="2629" y="5920"/>
                  <a:pt x="2659" y="5968"/>
                  <a:pt x="2695" y="6022"/>
                </a:cubicBezTo>
                <a:cubicBezTo>
                  <a:pt x="2570" y="6064"/>
                  <a:pt x="2492" y="6040"/>
                  <a:pt x="2450" y="5897"/>
                </a:cubicBezTo>
                <a:cubicBezTo>
                  <a:pt x="2510" y="5891"/>
                  <a:pt x="2552" y="5885"/>
                  <a:pt x="2599" y="5879"/>
                </a:cubicBezTo>
                <a:cubicBezTo>
                  <a:pt x="2593" y="5873"/>
                  <a:pt x="2593" y="5873"/>
                  <a:pt x="2593" y="5867"/>
                </a:cubicBezTo>
                <a:cubicBezTo>
                  <a:pt x="2593" y="5867"/>
                  <a:pt x="2593" y="5867"/>
                  <a:pt x="2599" y="5873"/>
                </a:cubicBezTo>
                <a:cubicBezTo>
                  <a:pt x="2582" y="5825"/>
                  <a:pt x="2564" y="5783"/>
                  <a:pt x="2540" y="5706"/>
                </a:cubicBezTo>
                <a:cubicBezTo>
                  <a:pt x="2635" y="5712"/>
                  <a:pt x="2707" y="5724"/>
                  <a:pt x="2808" y="5730"/>
                </a:cubicBezTo>
                <a:cubicBezTo>
                  <a:pt x="2754" y="5855"/>
                  <a:pt x="2695" y="5897"/>
                  <a:pt x="2599" y="5873"/>
                </a:cubicBezTo>
                <a:cubicBezTo>
                  <a:pt x="2599" y="5873"/>
                  <a:pt x="2599" y="5873"/>
                  <a:pt x="2599" y="5879"/>
                </a:cubicBezTo>
                <a:close/>
                <a:moveTo>
                  <a:pt x="2921" y="7649"/>
                </a:moveTo>
                <a:cubicBezTo>
                  <a:pt x="2874" y="7596"/>
                  <a:pt x="2820" y="7542"/>
                  <a:pt x="2772" y="7488"/>
                </a:cubicBezTo>
                <a:cubicBezTo>
                  <a:pt x="2790" y="7471"/>
                  <a:pt x="2808" y="7459"/>
                  <a:pt x="2826" y="7441"/>
                </a:cubicBezTo>
                <a:cubicBezTo>
                  <a:pt x="2868" y="7500"/>
                  <a:pt x="2915" y="7560"/>
                  <a:pt x="2957" y="7614"/>
                </a:cubicBezTo>
                <a:lnTo>
                  <a:pt x="2921" y="7649"/>
                </a:lnTo>
                <a:close/>
                <a:moveTo>
                  <a:pt x="3553" y="6624"/>
                </a:moveTo>
                <a:cubicBezTo>
                  <a:pt x="3523" y="6499"/>
                  <a:pt x="3428" y="6403"/>
                  <a:pt x="3583" y="6320"/>
                </a:cubicBezTo>
                <a:cubicBezTo>
                  <a:pt x="3625" y="6415"/>
                  <a:pt x="3661" y="6505"/>
                  <a:pt x="3553" y="6624"/>
                </a:cubicBezTo>
                <a:close/>
                <a:moveTo>
                  <a:pt x="3577" y="5610"/>
                </a:moveTo>
                <a:cubicBezTo>
                  <a:pt x="3553" y="5545"/>
                  <a:pt x="3523" y="5509"/>
                  <a:pt x="3529" y="5485"/>
                </a:cubicBezTo>
                <a:cubicBezTo>
                  <a:pt x="3541" y="5449"/>
                  <a:pt x="3577" y="5426"/>
                  <a:pt x="3601" y="5402"/>
                </a:cubicBezTo>
                <a:cubicBezTo>
                  <a:pt x="3631" y="5426"/>
                  <a:pt x="3679" y="5461"/>
                  <a:pt x="3673" y="5479"/>
                </a:cubicBezTo>
                <a:cubicBezTo>
                  <a:pt x="3661" y="5515"/>
                  <a:pt x="3625" y="5551"/>
                  <a:pt x="3577" y="5610"/>
                </a:cubicBezTo>
                <a:close/>
                <a:moveTo>
                  <a:pt x="4424" y="14720"/>
                </a:moveTo>
                <a:cubicBezTo>
                  <a:pt x="4370" y="14690"/>
                  <a:pt x="4322" y="14661"/>
                  <a:pt x="4269" y="14631"/>
                </a:cubicBezTo>
                <a:cubicBezTo>
                  <a:pt x="4293" y="14607"/>
                  <a:pt x="4310" y="14577"/>
                  <a:pt x="4334" y="14553"/>
                </a:cubicBezTo>
                <a:cubicBezTo>
                  <a:pt x="4370" y="14595"/>
                  <a:pt x="4418" y="14637"/>
                  <a:pt x="4454" y="14679"/>
                </a:cubicBezTo>
                <a:cubicBezTo>
                  <a:pt x="4454" y="14685"/>
                  <a:pt x="4424" y="14720"/>
                  <a:pt x="4424" y="14720"/>
                </a:cubicBezTo>
                <a:close/>
                <a:moveTo>
                  <a:pt x="4722" y="14470"/>
                </a:moveTo>
                <a:cubicBezTo>
                  <a:pt x="4722" y="14470"/>
                  <a:pt x="4668" y="14428"/>
                  <a:pt x="4668" y="14422"/>
                </a:cubicBezTo>
                <a:cubicBezTo>
                  <a:pt x="4686" y="14380"/>
                  <a:pt x="4710" y="14351"/>
                  <a:pt x="4740" y="14303"/>
                </a:cubicBezTo>
                <a:cubicBezTo>
                  <a:pt x="4770" y="14339"/>
                  <a:pt x="4811" y="14369"/>
                  <a:pt x="4805" y="14374"/>
                </a:cubicBezTo>
                <a:cubicBezTo>
                  <a:pt x="4781" y="14410"/>
                  <a:pt x="4752" y="14440"/>
                  <a:pt x="4722" y="14470"/>
                </a:cubicBezTo>
                <a:close/>
                <a:moveTo>
                  <a:pt x="4781" y="5253"/>
                </a:moveTo>
                <a:cubicBezTo>
                  <a:pt x="4698" y="5139"/>
                  <a:pt x="4668" y="5038"/>
                  <a:pt x="4793" y="4925"/>
                </a:cubicBezTo>
                <a:cubicBezTo>
                  <a:pt x="4942" y="5044"/>
                  <a:pt x="4925" y="5139"/>
                  <a:pt x="4781" y="5253"/>
                </a:cubicBezTo>
                <a:close/>
                <a:moveTo>
                  <a:pt x="5014" y="4025"/>
                </a:moveTo>
                <a:cubicBezTo>
                  <a:pt x="4972" y="4102"/>
                  <a:pt x="5008" y="4215"/>
                  <a:pt x="5008" y="4329"/>
                </a:cubicBezTo>
                <a:cubicBezTo>
                  <a:pt x="4901" y="4138"/>
                  <a:pt x="4716" y="4245"/>
                  <a:pt x="4513" y="4156"/>
                </a:cubicBezTo>
                <a:cubicBezTo>
                  <a:pt x="4555" y="4299"/>
                  <a:pt x="4585" y="4382"/>
                  <a:pt x="4620" y="4496"/>
                </a:cubicBezTo>
                <a:cubicBezTo>
                  <a:pt x="4513" y="4466"/>
                  <a:pt x="4430" y="4442"/>
                  <a:pt x="4340" y="4418"/>
                </a:cubicBezTo>
                <a:cubicBezTo>
                  <a:pt x="4251" y="4615"/>
                  <a:pt x="4161" y="4800"/>
                  <a:pt x="3905" y="4764"/>
                </a:cubicBezTo>
                <a:cubicBezTo>
                  <a:pt x="3881" y="4841"/>
                  <a:pt x="3869" y="4901"/>
                  <a:pt x="3857" y="4967"/>
                </a:cubicBezTo>
                <a:cubicBezTo>
                  <a:pt x="3720" y="4955"/>
                  <a:pt x="3679" y="4752"/>
                  <a:pt x="3535" y="4859"/>
                </a:cubicBezTo>
                <a:cubicBezTo>
                  <a:pt x="3547" y="5002"/>
                  <a:pt x="3559" y="5139"/>
                  <a:pt x="3577" y="5360"/>
                </a:cubicBezTo>
                <a:cubicBezTo>
                  <a:pt x="3428" y="5271"/>
                  <a:pt x="3339" y="5223"/>
                  <a:pt x="3219" y="5151"/>
                </a:cubicBezTo>
                <a:cubicBezTo>
                  <a:pt x="3219" y="5199"/>
                  <a:pt x="3237" y="5247"/>
                  <a:pt x="3219" y="5271"/>
                </a:cubicBezTo>
                <a:cubicBezTo>
                  <a:pt x="3047" y="5515"/>
                  <a:pt x="3041" y="5515"/>
                  <a:pt x="3017" y="5867"/>
                </a:cubicBezTo>
                <a:cubicBezTo>
                  <a:pt x="2903" y="5748"/>
                  <a:pt x="2814" y="5652"/>
                  <a:pt x="2719" y="5551"/>
                </a:cubicBezTo>
                <a:cubicBezTo>
                  <a:pt x="2886" y="5324"/>
                  <a:pt x="3017" y="5086"/>
                  <a:pt x="3279" y="4967"/>
                </a:cubicBezTo>
                <a:cubicBezTo>
                  <a:pt x="3303" y="4955"/>
                  <a:pt x="3309" y="4901"/>
                  <a:pt x="3333" y="4871"/>
                </a:cubicBezTo>
                <a:cubicBezTo>
                  <a:pt x="3446" y="4746"/>
                  <a:pt x="3547" y="4603"/>
                  <a:pt x="3774" y="4686"/>
                </a:cubicBezTo>
                <a:cubicBezTo>
                  <a:pt x="3738" y="4639"/>
                  <a:pt x="3702" y="4585"/>
                  <a:pt x="3643" y="4496"/>
                </a:cubicBezTo>
                <a:cubicBezTo>
                  <a:pt x="3768" y="4531"/>
                  <a:pt x="3863" y="4555"/>
                  <a:pt x="3989" y="4591"/>
                </a:cubicBezTo>
                <a:cubicBezTo>
                  <a:pt x="3947" y="4406"/>
                  <a:pt x="4084" y="4382"/>
                  <a:pt x="4185" y="4317"/>
                </a:cubicBezTo>
                <a:cubicBezTo>
                  <a:pt x="4448" y="4144"/>
                  <a:pt x="4716" y="3989"/>
                  <a:pt x="4972" y="3816"/>
                </a:cubicBezTo>
                <a:cubicBezTo>
                  <a:pt x="5020" y="3786"/>
                  <a:pt x="5086" y="3792"/>
                  <a:pt x="5139" y="3780"/>
                </a:cubicBezTo>
                <a:cubicBezTo>
                  <a:pt x="5211" y="3941"/>
                  <a:pt x="5062" y="3953"/>
                  <a:pt x="5014" y="4025"/>
                </a:cubicBezTo>
                <a:close/>
                <a:moveTo>
                  <a:pt x="5151" y="15817"/>
                </a:moveTo>
                <a:cubicBezTo>
                  <a:pt x="5109" y="15734"/>
                  <a:pt x="5169" y="15615"/>
                  <a:pt x="5038" y="15567"/>
                </a:cubicBezTo>
                <a:cubicBezTo>
                  <a:pt x="5038" y="15567"/>
                  <a:pt x="5044" y="15489"/>
                  <a:pt x="5068" y="15471"/>
                </a:cubicBezTo>
                <a:cubicBezTo>
                  <a:pt x="5091" y="15448"/>
                  <a:pt x="5157" y="15442"/>
                  <a:pt x="5169" y="15454"/>
                </a:cubicBezTo>
                <a:cubicBezTo>
                  <a:pt x="5211" y="15507"/>
                  <a:pt x="5241" y="15567"/>
                  <a:pt x="5258" y="15626"/>
                </a:cubicBezTo>
                <a:cubicBezTo>
                  <a:pt x="5276" y="15698"/>
                  <a:pt x="5276" y="15776"/>
                  <a:pt x="5294" y="15895"/>
                </a:cubicBezTo>
                <a:cubicBezTo>
                  <a:pt x="5235" y="15865"/>
                  <a:pt x="5169" y="15853"/>
                  <a:pt x="5151" y="15817"/>
                </a:cubicBezTo>
                <a:close/>
                <a:moveTo>
                  <a:pt x="5151" y="2373"/>
                </a:moveTo>
                <a:cubicBezTo>
                  <a:pt x="5127" y="2296"/>
                  <a:pt x="5109" y="2236"/>
                  <a:pt x="5086" y="2158"/>
                </a:cubicBezTo>
                <a:cubicBezTo>
                  <a:pt x="5193" y="2212"/>
                  <a:pt x="5276" y="2248"/>
                  <a:pt x="5384" y="2296"/>
                </a:cubicBezTo>
                <a:cubicBezTo>
                  <a:pt x="5300" y="2325"/>
                  <a:pt x="5235" y="2349"/>
                  <a:pt x="5151" y="2373"/>
                </a:cubicBezTo>
                <a:close/>
                <a:moveTo>
                  <a:pt x="5461" y="15549"/>
                </a:moveTo>
                <a:cubicBezTo>
                  <a:pt x="5461" y="15549"/>
                  <a:pt x="5413" y="15543"/>
                  <a:pt x="5413" y="15537"/>
                </a:cubicBezTo>
                <a:cubicBezTo>
                  <a:pt x="5413" y="15489"/>
                  <a:pt x="5419" y="15442"/>
                  <a:pt x="5425" y="15400"/>
                </a:cubicBezTo>
                <a:cubicBezTo>
                  <a:pt x="5449" y="15400"/>
                  <a:pt x="5473" y="15406"/>
                  <a:pt x="5503" y="15412"/>
                </a:cubicBezTo>
                <a:cubicBezTo>
                  <a:pt x="5491" y="15460"/>
                  <a:pt x="5479" y="15501"/>
                  <a:pt x="5461" y="15549"/>
                </a:cubicBezTo>
                <a:close/>
                <a:moveTo>
                  <a:pt x="5944" y="1837"/>
                </a:moveTo>
                <a:cubicBezTo>
                  <a:pt x="5914" y="1825"/>
                  <a:pt x="5896" y="1795"/>
                  <a:pt x="5867" y="1771"/>
                </a:cubicBezTo>
                <a:cubicBezTo>
                  <a:pt x="5890" y="1753"/>
                  <a:pt x="5920" y="1717"/>
                  <a:pt x="5932" y="1723"/>
                </a:cubicBezTo>
                <a:cubicBezTo>
                  <a:pt x="5968" y="1735"/>
                  <a:pt x="5992" y="1765"/>
                  <a:pt x="6033" y="1795"/>
                </a:cubicBezTo>
                <a:cubicBezTo>
                  <a:pt x="5992" y="1819"/>
                  <a:pt x="5962" y="1843"/>
                  <a:pt x="5944" y="1837"/>
                </a:cubicBezTo>
                <a:close/>
                <a:moveTo>
                  <a:pt x="6427" y="10851"/>
                </a:moveTo>
                <a:cubicBezTo>
                  <a:pt x="6421" y="10738"/>
                  <a:pt x="6415" y="10666"/>
                  <a:pt x="6403" y="10577"/>
                </a:cubicBezTo>
                <a:cubicBezTo>
                  <a:pt x="6552" y="10648"/>
                  <a:pt x="6558" y="10720"/>
                  <a:pt x="6427" y="10851"/>
                </a:cubicBezTo>
                <a:close/>
                <a:moveTo>
                  <a:pt x="6320" y="3226"/>
                </a:moveTo>
                <a:cubicBezTo>
                  <a:pt x="6355" y="3184"/>
                  <a:pt x="6391" y="3142"/>
                  <a:pt x="6427" y="3095"/>
                </a:cubicBezTo>
                <a:cubicBezTo>
                  <a:pt x="6439" y="3106"/>
                  <a:pt x="6451" y="3118"/>
                  <a:pt x="6469" y="3136"/>
                </a:cubicBezTo>
                <a:cubicBezTo>
                  <a:pt x="6433" y="3178"/>
                  <a:pt x="6397" y="3214"/>
                  <a:pt x="6361" y="3255"/>
                </a:cubicBezTo>
                <a:cubicBezTo>
                  <a:pt x="6349" y="3250"/>
                  <a:pt x="6338" y="3238"/>
                  <a:pt x="6320" y="3226"/>
                </a:cubicBezTo>
                <a:close/>
                <a:moveTo>
                  <a:pt x="6403" y="16348"/>
                </a:moveTo>
                <a:cubicBezTo>
                  <a:pt x="6516" y="16390"/>
                  <a:pt x="6600" y="16443"/>
                  <a:pt x="6612" y="16598"/>
                </a:cubicBezTo>
                <a:cubicBezTo>
                  <a:pt x="6463" y="16568"/>
                  <a:pt x="6355" y="16545"/>
                  <a:pt x="6403" y="16348"/>
                </a:cubicBezTo>
                <a:close/>
                <a:moveTo>
                  <a:pt x="6880" y="16908"/>
                </a:moveTo>
                <a:cubicBezTo>
                  <a:pt x="6838" y="16902"/>
                  <a:pt x="6803" y="16908"/>
                  <a:pt x="6791" y="16890"/>
                </a:cubicBezTo>
                <a:cubicBezTo>
                  <a:pt x="6719" y="16807"/>
                  <a:pt x="6713" y="16735"/>
                  <a:pt x="6880" y="16700"/>
                </a:cubicBezTo>
                <a:lnTo>
                  <a:pt x="6880" y="16908"/>
                </a:lnTo>
                <a:close/>
                <a:moveTo>
                  <a:pt x="6952" y="17910"/>
                </a:moveTo>
                <a:cubicBezTo>
                  <a:pt x="7047" y="17820"/>
                  <a:pt x="7113" y="17850"/>
                  <a:pt x="7142" y="17987"/>
                </a:cubicBezTo>
                <a:cubicBezTo>
                  <a:pt x="7071" y="17958"/>
                  <a:pt x="7017" y="17934"/>
                  <a:pt x="6952" y="17910"/>
                </a:cubicBezTo>
                <a:close/>
                <a:moveTo>
                  <a:pt x="7142" y="960"/>
                </a:moveTo>
                <a:lnTo>
                  <a:pt x="6916" y="960"/>
                </a:lnTo>
                <a:cubicBezTo>
                  <a:pt x="6916" y="942"/>
                  <a:pt x="6916" y="930"/>
                  <a:pt x="6916" y="912"/>
                </a:cubicBezTo>
                <a:lnTo>
                  <a:pt x="7142" y="912"/>
                </a:lnTo>
                <a:lnTo>
                  <a:pt x="7142" y="960"/>
                </a:lnTo>
                <a:close/>
                <a:moveTo>
                  <a:pt x="7262" y="17272"/>
                </a:moveTo>
                <a:lnTo>
                  <a:pt x="7262" y="16926"/>
                </a:lnTo>
                <a:cubicBezTo>
                  <a:pt x="7315" y="16980"/>
                  <a:pt x="7315" y="17099"/>
                  <a:pt x="7262" y="17272"/>
                </a:cubicBezTo>
                <a:close/>
                <a:moveTo>
                  <a:pt x="7363" y="10487"/>
                </a:moveTo>
                <a:cubicBezTo>
                  <a:pt x="7446" y="10499"/>
                  <a:pt x="7500" y="10505"/>
                  <a:pt x="7590" y="10517"/>
                </a:cubicBezTo>
                <a:cubicBezTo>
                  <a:pt x="7548" y="10618"/>
                  <a:pt x="7518" y="10702"/>
                  <a:pt x="7482" y="10779"/>
                </a:cubicBezTo>
                <a:cubicBezTo>
                  <a:pt x="7464" y="10773"/>
                  <a:pt x="7446" y="10768"/>
                  <a:pt x="7423" y="10768"/>
                </a:cubicBezTo>
                <a:cubicBezTo>
                  <a:pt x="7405" y="10684"/>
                  <a:pt x="7387" y="10601"/>
                  <a:pt x="7363" y="10487"/>
                </a:cubicBezTo>
                <a:close/>
                <a:moveTo>
                  <a:pt x="7590" y="18429"/>
                </a:moveTo>
                <a:cubicBezTo>
                  <a:pt x="7548" y="18333"/>
                  <a:pt x="7524" y="18274"/>
                  <a:pt x="7482" y="18178"/>
                </a:cubicBezTo>
                <a:cubicBezTo>
                  <a:pt x="7697" y="18208"/>
                  <a:pt x="7601" y="18309"/>
                  <a:pt x="7590" y="18429"/>
                </a:cubicBezTo>
                <a:close/>
                <a:moveTo>
                  <a:pt x="6314" y="22262"/>
                </a:moveTo>
                <a:cubicBezTo>
                  <a:pt x="6260" y="22250"/>
                  <a:pt x="6206" y="22244"/>
                  <a:pt x="6159" y="22232"/>
                </a:cubicBezTo>
                <a:cubicBezTo>
                  <a:pt x="6165" y="22208"/>
                  <a:pt x="6177" y="22155"/>
                  <a:pt x="6177" y="22155"/>
                </a:cubicBezTo>
                <a:cubicBezTo>
                  <a:pt x="6230" y="22167"/>
                  <a:pt x="6284" y="22179"/>
                  <a:pt x="6332" y="22191"/>
                </a:cubicBezTo>
                <a:cubicBezTo>
                  <a:pt x="6326" y="22214"/>
                  <a:pt x="6320" y="22238"/>
                  <a:pt x="6314" y="22262"/>
                </a:cubicBezTo>
                <a:close/>
                <a:moveTo>
                  <a:pt x="6993" y="20742"/>
                </a:moveTo>
                <a:cubicBezTo>
                  <a:pt x="6958" y="20742"/>
                  <a:pt x="6916" y="20742"/>
                  <a:pt x="6850" y="20748"/>
                </a:cubicBezTo>
                <a:cubicBezTo>
                  <a:pt x="6886" y="20825"/>
                  <a:pt x="6916" y="20879"/>
                  <a:pt x="6952" y="20956"/>
                </a:cubicBezTo>
                <a:cubicBezTo>
                  <a:pt x="6803" y="20927"/>
                  <a:pt x="6731" y="21004"/>
                  <a:pt x="6749" y="21123"/>
                </a:cubicBezTo>
                <a:cubicBezTo>
                  <a:pt x="6761" y="21249"/>
                  <a:pt x="6642" y="21368"/>
                  <a:pt x="6749" y="21493"/>
                </a:cubicBezTo>
                <a:cubicBezTo>
                  <a:pt x="6761" y="21511"/>
                  <a:pt x="6755" y="21553"/>
                  <a:pt x="6749" y="21582"/>
                </a:cubicBezTo>
                <a:cubicBezTo>
                  <a:pt x="6719" y="21660"/>
                  <a:pt x="6755" y="21791"/>
                  <a:pt x="6636" y="21791"/>
                </a:cubicBezTo>
                <a:cubicBezTo>
                  <a:pt x="6564" y="21791"/>
                  <a:pt x="6493" y="21726"/>
                  <a:pt x="6415" y="21678"/>
                </a:cubicBezTo>
                <a:cubicBezTo>
                  <a:pt x="6642" y="21255"/>
                  <a:pt x="6588" y="20736"/>
                  <a:pt x="6993" y="20414"/>
                </a:cubicBezTo>
                <a:lnTo>
                  <a:pt x="6993" y="20742"/>
                </a:lnTo>
                <a:close/>
                <a:moveTo>
                  <a:pt x="7345" y="22834"/>
                </a:moveTo>
                <a:cubicBezTo>
                  <a:pt x="7309" y="22817"/>
                  <a:pt x="7280" y="22805"/>
                  <a:pt x="7250" y="22787"/>
                </a:cubicBezTo>
                <a:cubicBezTo>
                  <a:pt x="7274" y="22691"/>
                  <a:pt x="7303" y="22596"/>
                  <a:pt x="7339" y="22465"/>
                </a:cubicBezTo>
                <a:cubicBezTo>
                  <a:pt x="7411" y="22513"/>
                  <a:pt x="7464" y="22542"/>
                  <a:pt x="7518" y="22572"/>
                </a:cubicBezTo>
                <a:cubicBezTo>
                  <a:pt x="7458" y="22662"/>
                  <a:pt x="7399" y="22745"/>
                  <a:pt x="7345" y="22829"/>
                </a:cubicBezTo>
                <a:close/>
                <a:moveTo>
                  <a:pt x="7595" y="21165"/>
                </a:moveTo>
                <a:lnTo>
                  <a:pt x="7524" y="21147"/>
                </a:lnTo>
                <a:cubicBezTo>
                  <a:pt x="7560" y="21040"/>
                  <a:pt x="7590" y="20939"/>
                  <a:pt x="7625" y="20837"/>
                </a:cubicBezTo>
                <a:cubicBezTo>
                  <a:pt x="7643" y="20843"/>
                  <a:pt x="7667" y="20849"/>
                  <a:pt x="7685" y="20855"/>
                </a:cubicBezTo>
                <a:cubicBezTo>
                  <a:pt x="7655" y="20962"/>
                  <a:pt x="7625" y="21064"/>
                  <a:pt x="7595" y="21165"/>
                </a:cubicBezTo>
                <a:close/>
                <a:moveTo>
                  <a:pt x="7774" y="21505"/>
                </a:moveTo>
                <a:cubicBezTo>
                  <a:pt x="7756" y="21487"/>
                  <a:pt x="7739" y="21469"/>
                  <a:pt x="7727" y="21445"/>
                </a:cubicBezTo>
                <a:cubicBezTo>
                  <a:pt x="7762" y="21416"/>
                  <a:pt x="7798" y="21386"/>
                  <a:pt x="7840" y="21362"/>
                </a:cubicBezTo>
                <a:cubicBezTo>
                  <a:pt x="7846" y="21356"/>
                  <a:pt x="7876" y="21398"/>
                  <a:pt x="7888" y="21416"/>
                </a:cubicBezTo>
                <a:cubicBezTo>
                  <a:pt x="7852" y="21445"/>
                  <a:pt x="7810" y="21475"/>
                  <a:pt x="7774" y="21505"/>
                </a:cubicBezTo>
                <a:close/>
                <a:moveTo>
                  <a:pt x="8072" y="20330"/>
                </a:moveTo>
                <a:cubicBezTo>
                  <a:pt x="8096" y="20396"/>
                  <a:pt x="8126" y="20456"/>
                  <a:pt x="8150" y="20515"/>
                </a:cubicBezTo>
                <a:cubicBezTo>
                  <a:pt x="8126" y="20527"/>
                  <a:pt x="8102" y="20539"/>
                  <a:pt x="8078" y="20545"/>
                </a:cubicBezTo>
                <a:cubicBezTo>
                  <a:pt x="8061" y="20480"/>
                  <a:pt x="8043" y="20414"/>
                  <a:pt x="8019" y="20348"/>
                </a:cubicBezTo>
                <a:cubicBezTo>
                  <a:pt x="8037" y="20342"/>
                  <a:pt x="8055" y="20336"/>
                  <a:pt x="8072" y="20330"/>
                </a:cubicBezTo>
                <a:close/>
                <a:moveTo>
                  <a:pt x="8084" y="21785"/>
                </a:moveTo>
                <a:cubicBezTo>
                  <a:pt x="8102" y="21898"/>
                  <a:pt x="8120" y="22000"/>
                  <a:pt x="8144" y="22095"/>
                </a:cubicBezTo>
                <a:cubicBezTo>
                  <a:pt x="8025" y="22018"/>
                  <a:pt x="7929" y="21922"/>
                  <a:pt x="8084" y="21785"/>
                </a:cubicBezTo>
                <a:close/>
                <a:moveTo>
                  <a:pt x="8126" y="22584"/>
                </a:moveTo>
                <a:cubicBezTo>
                  <a:pt x="8186" y="22608"/>
                  <a:pt x="8227" y="22620"/>
                  <a:pt x="8311" y="22650"/>
                </a:cubicBezTo>
                <a:cubicBezTo>
                  <a:pt x="8210" y="22745"/>
                  <a:pt x="8156" y="22793"/>
                  <a:pt x="8066" y="22876"/>
                </a:cubicBezTo>
                <a:cubicBezTo>
                  <a:pt x="8090" y="22757"/>
                  <a:pt x="8108" y="22679"/>
                  <a:pt x="8126" y="22584"/>
                </a:cubicBezTo>
                <a:close/>
                <a:moveTo>
                  <a:pt x="8269" y="25815"/>
                </a:moveTo>
                <a:cubicBezTo>
                  <a:pt x="8257" y="25809"/>
                  <a:pt x="8239" y="25804"/>
                  <a:pt x="8221" y="25798"/>
                </a:cubicBezTo>
                <a:cubicBezTo>
                  <a:pt x="8251" y="25732"/>
                  <a:pt x="8275" y="25672"/>
                  <a:pt x="8299" y="25613"/>
                </a:cubicBezTo>
                <a:cubicBezTo>
                  <a:pt x="8317" y="25619"/>
                  <a:pt x="8335" y="25631"/>
                  <a:pt x="8353" y="25637"/>
                </a:cubicBezTo>
                <a:cubicBezTo>
                  <a:pt x="8329" y="25696"/>
                  <a:pt x="8299" y="25756"/>
                  <a:pt x="8269" y="25815"/>
                </a:cubicBezTo>
                <a:close/>
                <a:moveTo>
                  <a:pt x="8472" y="22536"/>
                </a:moveTo>
                <a:cubicBezTo>
                  <a:pt x="8454" y="22536"/>
                  <a:pt x="8424" y="22536"/>
                  <a:pt x="8424" y="22530"/>
                </a:cubicBezTo>
                <a:cubicBezTo>
                  <a:pt x="8418" y="22495"/>
                  <a:pt x="8412" y="22447"/>
                  <a:pt x="8412" y="22405"/>
                </a:cubicBezTo>
                <a:cubicBezTo>
                  <a:pt x="8436" y="22405"/>
                  <a:pt x="8454" y="22405"/>
                  <a:pt x="8478" y="22411"/>
                </a:cubicBezTo>
                <a:cubicBezTo>
                  <a:pt x="8478" y="22453"/>
                  <a:pt x="8472" y="22495"/>
                  <a:pt x="8472" y="22536"/>
                </a:cubicBezTo>
                <a:close/>
                <a:moveTo>
                  <a:pt x="8341" y="14863"/>
                </a:moveTo>
                <a:cubicBezTo>
                  <a:pt x="8341" y="14840"/>
                  <a:pt x="8335" y="14822"/>
                  <a:pt x="8335" y="14804"/>
                </a:cubicBezTo>
                <a:cubicBezTo>
                  <a:pt x="8376" y="14792"/>
                  <a:pt x="8418" y="14774"/>
                  <a:pt x="8466" y="14768"/>
                </a:cubicBezTo>
                <a:cubicBezTo>
                  <a:pt x="8466" y="14768"/>
                  <a:pt x="8478" y="14798"/>
                  <a:pt x="8490" y="14816"/>
                </a:cubicBezTo>
                <a:cubicBezTo>
                  <a:pt x="8442" y="14828"/>
                  <a:pt x="8388" y="14845"/>
                  <a:pt x="8341" y="14863"/>
                </a:cubicBezTo>
                <a:close/>
                <a:moveTo>
                  <a:pt x="8514" y="751"/>
                </a:moveTo>
                <a:cubicBezTo>
                  <a:pt x="8585" y="734"/>
                  <a:pt x="8651" y="716"/>
                  <a:pt x="8722" y="698"/>
                </a:cubicBezTo>
                <a:cubicBezTo>
                  <a:pt x="8728" y="722"/>
                  <a:pt x="8734" y="746"/>
                  <a:pt x="8746" y="769"/>
                </a:cubicBezTo>
                <a:cubicBezTo>
                  <a:pt x="8681" y="793"/>
                  <a:pt x="8615" y="823"/>
                  <a:pt x="8549" y="847"/>
                </a:cubicBezTo>
                <a:cubicBezTo>
                  <a:pt x="8537" y="817"/>
                  <a:pt x="8526" y="787"/>
                  <a:pt x="8514" y="751"/>
                </a:cubicBezTo>
                <a:close/>
                <a:moveTo>
                  <a:pt x="8537" y="21344"/>
                </a:moveTo>
                <a:cubicBezTo>
                  <a:pt x="8806" y="21445"/>
                  <a:pt x="8585" y="21726"/>
                  <a:pt x="8812" y="21803"/>
                </a:cubicBezTo>
                <a:cubicBezTo>
                  <a:pt x="8704" y="21863"/>
                  <a:pt x="8633" y="21898"/>
                  <a:pt x="8543" y="21946"/>
                </a:cubicBezTo>
                <a:cubicBezTo>
                  <a:pt x="8549" y="21821"/>
                  <a:pt x="8555" y="21732"/>
                  <a:pt x="8555" y="21642"/>
                </a:cubicBezTo>
                <a:cubicBezTo>
                  <a:pt x="8555" y="21559"/>
                  <a:pt x="8543" y="21475"/>
                  <a:pt x="8537" y="21344"/>
                </a:cubicBezTo>
                <a:close/>
                <a:moveTo>
                  <a:pt x="8889" y="26096"/>
                </a:moveTo>
                <a:cubicBezTo>
                  <a:pt x="8871" y="26096"/>
                  <a:pt x="8847" y="26102"/>
                  <a:pt x="8824" y="26102"/>
                </a:cubicBezTo>
                <a:cubicBezTo>
                  <a:pt x="8818" y="25982"/>
                  <a:pt x="8806" y="25863"/>
                  <a:pt x="8794" y="25678"/>
                </a:cubicBezTo>
                <a:cubicBezTo>
                  <a:pt x="9038" y="25833"/>
                  <a:pt x="8824" y="25976"/>
                  <a:pt x="8889" y="26096"/>
                </a:cubicBezTo>
                <a:close/>
                <a:moveTo>
                  <a:pt x="8859" y="20593"/>
                </a:moveTo>
                <a:cubicBezTo>
                  <a:pt x="8853" y="20545"/>
                  <a:pt x="8847" y="20497"/>
                  <a:pt x="8842" y="20450"/>
                </a:cubicBezTo>
                <a:cubicBezTo>
                  <a:pt x="8859" y="20450"/>
                  <a:pt x="8877" y="20444"/>
                  <a:pt x="8895" y="20444"/>
                </a:cubicBezTo>
                <a:lnTo>
                  <a:pt x="8919" y="20575"/>
                </a:lnTo>
                <a:cubicBezTo>
                  <a:pt x="8901" y="20581"/>
                  <a:pt x="8877" y="20587"/>
                  <a:pt x="8859" y="20593"/>
                </a:cubicBezTo>
                <a:close/>
                <a:moveTo>
                  <a:pt x="9140" y="3446"/>
                </a:moveTo>
                <a:cubicBezTo>
                  <a:pt x="9068" y="3410"/>
                  <a:pt x="8997" y="3375"/>
                  <a:pt x="8907" y="3333"/>
                </a:cubicBezTo>
                <a:cubicBezTo>
                  <a:pt x="9086" y="3190"/>
                  <a:pt x="9116" y="3315"/>
                  <a:pt x="9169" y="3375"/>
                </a:cubicBezTo>
                <a:cubicBezTo>
                  <a:pt x="9163" y="3399"/>
                  <a:pt x="9152" y="3422"/>
                  <a:pt x="9140" y="3446"/>
                </a:cubicBezTo>
                <a:close/>
                <a:moveTo>
                  <a:pt x="9324" y="20050"/>
                </a:moveTo>
                <a:cubicBezTo>
                  <a:pt x="9295" y="20044"/>
                  <a:pt x="9271" y="20009"/>
                  <a:pt x="9247" y="19985"/>
                </a:cubicBezTo>
                <a:cubicBezTo>
                  <a:pt x="9277" y="19967"/>
                  <a:pt x="9307" y="19937"/>
                  <a:pt x="9336" y="19937"/>
                </a:cubicBezTo>
                <a:cubicBezTo>
                  <a:pt x="9360" y="19931"/>
                  <a:pt x="9384" y="19967"/>
                  <a:pt x="9450" y="20009"/>
                </a:cubicBezTo>
                <a:cubicBezTo>
                  <a:pt x="9378" y="20032"/>
                  <a:pt x="9348" y="20062"/>
                  <a:pt x="9324" y="20050"/>
                </a:cubicBezTo>
                <a:close/>
                <a:moveTo>
                  <a:pt x="12091" y="3774"/>
                </a:moveTo>
                <a:cubicBezTo>
                  <a:pt x="11977" y="3881"/>
                  <a:pt x="11864" y="3989"/>
                  <a:pt x="11715" y="4132"/>
                </a:cubicBezTo>
                <a:lnTo>
                  <a:pt x="11715" y="3798"/>
                </a:lnTo>
                <a:cubicBezTo>
                  <a:pt x="11781" y="3792"/>
                  <a:pt x="11858" y="3780"/>
                  <a:pt x="11972" y="3762"/>
                </a:cubicBezTo>
                <a:cubicBezTo>
                  <a:pt x="11900" y="3661"/>
                  <a:pt x="11852" y="3583"/>
                  <a:pt x="11787" y="3494"/>
                </a:cubicBezTo>
                <a:cubicBezTo>
                  <a:pt x="11924" y="3518"/>
                  <a:pt x="12025" y="3613"/>
                  <a:pt x="12091" y="3774"/>
                </a:cubicBezTo>
                <a:close/>
                <a:moveTo>
                  <a:pt x="12049" y="22984"/>
                </a:moveTo>
                <a:cubicBezTo>
                  <a:pt x="12031" y="22984"/>
                  <a:pt x="12013" y="22989"/>
                  <a:pt x="11995" y="22995"/>
                </a:cubicBezTo>
                <a:cubicBezTo>
                  <a:pt x="11983" y="22942"/>
                  <a:pt x="11972" y="22888"/>
                  <a:pt x="11960" y="22840"/>
                </a:cubicBezTo>
                <a:cubicBezTo>
                  <a:pt x="11977" y="22834"/>
                  <a:pt x="11995" y="22829"/>
                  <a:pt x="12013" y="22823"/>
                </a:cubicBezTo>
                <a:cubicBezTo>
                  <a:pt x="12025" y="22876"/>
                  <a:pt x="12037" y="22930"/>
                  <a:pt x="12049" y="22984"/>
                </a:cubicBezTo>
                <a:close/>
                <a:moveTo>
                  <a:pt x="11638" y="5873"/>
                </a:moveTo>
                <a:cubicBezTo>
                  <a:pt x="11673" y="5783"/>
                  <a:pt x="11697" y="5724"/>
                  <a:pt x="11739" y="5616"/>
                </a:cubicBezTo>
                <a:cubicBezTo>
                  <a:pt x="11769" y="5724"/>
                  <a:pt x="11787" y="5795"/>
                  <a:pt x="11811" y="5873"/>
                </a:cubicBezTo>
                <a:close/>
                <a:moveTo>
                  <a:pt x="11751" y="22966"/>
                </a:moveTo>
                <a:cubicBezTo>
                  <a:pt x="11727" y="22966"/>
                  <a:pt x="11697" y="22966"/>
                  <a:pt x="11673" y="22972"/>
                </a:cubicBezTo>
                <a:cubicBezTo>
                  <a:pt x="11685" y="22936"/>
                  <a:pt x="11691" y="22906"/>
                  <a:pt x="11703" y="22870"/>
                </a:cubicBezTo>
                <a:cubicBezTo>
                  <a:pt x="11715" y="22870"/>
                  <a:pt x="11733" y="22870"/>
                  <a:pt x="11739" y="22864"/>
                </a:cubicBezTo>
                <a:cubicBezTo>
                  <a:pt x="11745" y="22900"/>
                  <a:pt x="11751" y="22930"/>
                  <a:pt x="11751" y="22966"/>
                </a:cubicBezTo>
                <a:close/>
                <a:moveTo>
                  <a:pt x="11787" y="1032"/>
                </a:moveTo>
                <a:cubicBezTo>
                  <a:pt x="11799" y="1103"/>
                  <a:pt x="11805" y="1157"/>
                  <a:pt x="11817" y="1240"/>
                </a:cubicBezTo>
                <a:cubicBezTo>
                  <a:pt x="11709" y="1217"/>
                  <a:pt x="11632" y="1193"/>
                  <a:pt x="11548" y="1169"/>
                </a:cubicBezTo>
                <a:cubicBezTo>
                  <a:pt x="11626" y="1121"/>
                  <a:pt x="11697" y="1079"/>
                  <a:pt x="11787" y="1032"/>
                </a:cubicBezTo>
                <a:close/>
                <a:moveTo>
                  <a:pt x="10809" y="614"/>
                </a:moveTo>
                <a:cubicBezTo>
                  <a:pt x="10886" y="602"/>
                  <a:pt x="10970" y="596"/>
                  <a:pt x="11047" y="591"/>
                </a:cubicBezTo>
                <a:cubicBezTo>
                  <a:pt x="11119" y="793"/>
                  <a:pt x="10988" y="835"/>
                  <a:pt x="10809" y="895"/>
                </a:cubicBezTo>
                <a:lnTo>
                  <a:pt x="10809" y="608"/>
                </a:lnTo>
                <a:close/>
                <a:moveTo>
                  <a:pt x="10934" y="2814"/>
                </a:moveTo>
                <a:cubicBezTo>
                  <a:pt x="10970" y="2832"/>
                  <a:pt x="11018" y="2880"/>
                  <a:pt x="11065" y="2880"/>
                </a:cubicBezTo>
                <a:cubicBezTo>
                  <a:pt x="11119" y="2880"/>
                  <a:pt x="11167" y="2838"/>
                  <a:pt x="11244" y="2802"/>
                </a:cubicBezTo>
                <a:cubicBezTo>
                  <a:pt x="11232" y="2892"/>
                  <a:pt x="11220" y="2963"/>
                  <a:pt x="11208" y="3047"/>
                </a:cubicBezTo>
                <a:cubicBezTo>
                  <a:pt x="11155" y="3041"/>
                  <a:pt x="11101" y="3035"/>
                  <a:pt x="11030" y="3029"/>
                </a:cubicBezTo>
                <a:cubicBezTo>
                  <a:pt x="11053" y="3089"/>
                  <a:pt x="11059" y="3154"/>
                  <a:pt x="11095" y="3190"/>
                </a:cubicBezTo>
                <a:cubicBezTo>
                  <a:pt x="11167" y="3261"/>
                  <a:pt x="11250" y="3232"/>
                  <a:pt x="11304" y="3166"/>
                </a:cubicBezTo>
                <a:cubicBezTo>
                  <a:pt x="11334" y="3124"/>
                  <a:pt x="11340" y="3053"/>
                  <a:pt x="11346" y="2999"/>
                </a:cubicBezTo>
                <a:cubicBezTo>
                  <a:pt x="11369" y="2850"/>
                  <a:pt x="11447" y="2790"/>
                  <a:pt x="11620" y="2832"/>
                </a:cubicBezTo>
                <a:cubicBezTo>
                  <a:pt x="11572" y="2892"/>
                  <a:pt x="11530" y="2940"/>
                  <a:pt x="11495" y="2975"/>
                </a:cubicBezTo>
                <a:cubicBezTo>
                  <a:pt x="11507" y="3244"/>
                  <a:pt x="11846" y="3023"/>
                  <a:pt x="11858" y="3273"/>
                </a:cubicBezTo>
                <a:cubicBezTo>
                  <a:pt x="11787" y="3339"/>
                  <a:pt x="11703" y="3381"/>
                  <a:pt x="11584" y="3333"/>
                </a:cubicBezTo>
                <a:cubicBezTo>
                  <a:pt x="11411" y="3250"/>
                  <a:pt x="11363" y="3369"/>
                  <a:pt x="11298" y="3566"/>
                </a:cubicBezTo>
                <a:cubicBezTo>
                  <a:pt x="11405" y="3506"/>
                  <a:pt x="11465" y="3476"/>
                  <a:pt x="11536" y="3434"/>
                </a:cubicBezTo>
                <a:cubicBezTo>
                  <a:pt x="11584" y="3506"/>
                  <a:pt x="11638" y="3583"/>
                  <a:pt x="11697" y="3673"/>
                </a:cubicBezTo>
                <a:cubicBezTo>
                  <a:pt x="11662" y="3715"/>
                  <a:pt x="11632" y="3750"/>
                  <a:pt x="11596" y="3804"/>
                </a:cubicBezTo>
                <a:cubicBezTo>
                  <a:pt x="11459" y="3697"/>
                  <a:pt x="11334" y="3601"/>
                  <a:pt x="11214" y="3500"/>
                </a:cubicBezTo>
                <a:cubicBezTo>
                  <a:pt x="11334" y="3697"/>
                  <a:pt x="11310" y="3911"/>
                  <a:pt x="11310" y="4132"/>
                </a:cubicBezTo>
                <a:cubicBezTo>
                  <a:pt x="11191" y="4108"/>
                  <a:pt x="11131" y="4048"/>
                  <a:pt x="11143" y="3935"/>
                </a:cubicBezTo>
                <a:cubicBezTo>
                  <a:pt x="11167" y="3732"/>
                  <a:pt x="11071" y="3607"/>
                  <a:pt x="10881" y="3566"/>
                </a:cubicBezTo>
                <a:cubicBezTo>
                  <a:pt x="10916" y="3375"/>
                  <a:pt x="11041" y="3416"/>
                  <a:pt x="11161" y="3428"/>
                </a:cubicBezTo>
                <a:cubicBezTo>
                  <a:pt x="11095" y="3357"/>
                  <a:pt x="11036" y="3279"/>
                  <a:pt x="10970" y="3208"/>
                </a:cubicBezTo>
                <a:cubicBezTo>
                  <a:pt x="10898" y="3130"/>
                  <a:pt x="10833" y="3053"/>
                  <a:pt x="10755" y="2969"/>
                </a:cubicBezTo>
                <a:cubicBezTo>
                  <a:pt x="10797" y="2934"/>
                  <a:pt x="10863" y="2874"/>
                  <a:pt x="10934" y="2814"/>
                </a:cubicBezTo>
                <a:close/>
                <a:moveTo>
                  <a:pt x="11328" y="4686"/>
                </a:moveTo>
                <a:lnTo>
                  <a:pt x="11328" y="4436"/>
                </a:lnTo>
                <a:cubicBezTo>
                  <a:pt x="11399" y="4490"/>
                  <a:pt x="11447" y="4525"/>
                  <a:pt x="11536" y="4591"/>
                </a:cubicBezTo>
                <a:cubicBezTo>
                  <a:pt x="11441" y="4633"/>
                  <a:pt x="11393" y="4657"/>
                  <a:pt x="11328" y="4686"/>
                </a:cubicBezTo>
                <a:close/>
                <a:moveTo>
                  <a:pt x="11423" y="23693"/>
                </a:moveTo>
                <a:cubicBezTo>
                  <a:pt x="11298" y="23687"/>
                  <a:pt x="11220" y="23681"/>
                  <a:pt x="11137" y="23669"/>
                </a:cubicBezTo>
                <a:cubicBezTo>
                  <a:pt x="11208" y="23580"/>
                  <a:pt x="11304" y="23586"/>
                  <a:pt x="11423" y="23693"/>
                </a:cubicBezTo>
                <a:close/>
                <a:moveTo>
                  <a:pt x="10779" y="13063"/>
                </a:moveTo>
                <a:cubicBezTo>
                  <a:pt x="10833" y="13105"/>
                  <a:pt x="10881" y="13152"/>
                  <a:pt x="10934" y="13194"/>
                </a:cubicBezTo>
                <a:cubicBezTo>
                  <a:pt x="10922" y="13212"/>
                  <a:pt x="10910" y="13230"/>
                  <a:pt x="10898" y="13242"/>
                </a:cubicBezTo>
                <a:cubicBezTo>
                  <a:pt x="10845" y="13200"/>
                  <a:pt x="10791" y="13158"/>
                  <a:pt x="10737" y="13122"/>
                </a:cubicBezTo>
                <a:cubicBezTo>
                  <a:pt x="10749" y="13099"/>
                  <a:pt x="10767" y="13081"/>
                  <a:pt x="10779" y="13063"/>
                </a:cubicBezTo>
                <a:close/>
                <a:moveTo>
                  <a:pt x="10475" y="2027"/>
                </a:moveTo>
                <a:cubicBezTo>
                  <a:pt x="10475" y="2027"/>
                  <a:pt x="10445" y="2063"/>
                  <a:pt x="10427" y="2081"/>
                </a:cubicBezTo>
                <a:lnTo>
                  <a:pt x="10332" y="1992"/>
                </a:lnTo>
                <a:cubicBezTo>
                  <a:pt x="10350" y="1980"/>
                  <a:pt x="10368" y="1962"/>
                  <a:pt x="10380" y="1944"/>
                </a:cubicBezTo>
                <a:cubicBezTo>
                  <a:pt x="10415" y="1974"/>
                  <a:pt x="10445" y="1998"/>
                  <a:pt x="10469" y="2027"/>
                </a:cubicBezTo>
                <a:close/>
                <a:moveTo>
                  <a:pt x="9992" y="24081"/>
                </a:moveTo>
                <a:lnTo>
                  <a:pt x="9992" y="24337"/>
                </a:lnTo>
                <a:cubicBezTo>
                  <a:pt x="9921" y="24247"/>
                  <a:pt x="9885" y="24206"/>
                  <a:pt x="9837" y="24152"/>
                </a:cubicBezTo>
                <a:cubicBezTo>
                  <a:pt x="9891" y="24128"/>
                  <a:pt x="9933" y="24110"/>
                  <a:pt x="9992" y="24081"/>
                </a:cubicBezTo>
                <a:close/>
                <a:moveTo>
                  <a:pt x="9909" y="24552"/>
                </a:moveTo>
                <a:cubicBezTo>
                  <a:pt x="9915" y="24641"/>
                  <a:pt x="9885" y="24730"/>
                  <a:pt x="9807" y="24820"/>
                </a:cubicBezTo>
                <a:cubicBezTo>
                  <a:pt x="9748" y="24671"/>
                  <a:pt x="9766" y="24587"/>
                  <a:pt x="9909" y="24552"/>
                </a:cubicBezTo>
                <a:close/>
                <a:moveTo>
                  <a:pt x="9551" y="24796"/>
                </a:moveTo>
                <a:cubicBezTo>
                  <a:pt x="9545" y="24689"/>
                  <a:pt x="9575" y="24581"/>
                  <a:pt x="9605" y="24474"/>
                </a:cubicBezTo>
                <a:cubicBezTo>
                  <a:pt x="9611" y="24450"/>
                  <a:pt x="9688" y="24444"/>
                  <a:pt x="9730" y="24432"/>
                </a:cubicBezTo>
                <a:cubicBezTo>
                  <a:pt x="9563" y="24599"/>
                  <a:pt x="9640" y="24772"/>
                  <a:pt x="9700" y="24945"/>
                </a:cubicBezTo>
                <a:cubicBezTo>
                  <a:pt x="9521" y="25005"/>
                  <a:pt x="9551" y="24850"/>
                  <a:pt x="9551" y="24796"/>
                </a:cubicBezTo>
                <a:close/>
                <a:moveTo>
                  <a:pt x="9950" y="26394"/>
                </a:moveTo>
                <a:cubicBezTo>
                  <a:pt x="9962" y="26269"/>
                  <a:pt x="9903" y="26149"/>
                  <a:pt x="10070" y="26203"/>
                </a:cubicBezTo>
                <a:cubicBezTo>
                  <a:pt x="10034" y="26251"/>
                  <a:pt x="10004" y="26298"/>
                  <a:pt x="9950" y="26394"/>
                </a:cubicBezTo>
                <a:close/>
                <a:moveTo>
                  <a:pt x="10088" y="25720"/>
                </a:moveTo>
                <a:cubicBezTo>
                  <a:pt x="10064" y="25738"/>
                  <a:pt x="10052" y="25768"/>
                  <a:pt x="10034" y="25792"/>
                </a:cubicBezTo>
                <a:cubicBezTo>
                  <a:pt x="9909" y="25690"/>
                  <a:pt x="9778" y="25595"/>
                  <a:pt x="9652" y="25499"/>
                </a:cubicBezTo>
                <a:cubicBezTo>
                  <a:pt x="9837" y="25559"/>
                  <a:pt x="10004" y="25678"/>
                  <a:pt x="10225" y="25619"/>
                </a:cubicBezTo>
                <a:cubicBezTo>
                  <a:pt x="10177" y="25649"/>
                  <a:pt x="10129" y="25684"/>
                  <a:pt x="10088" y="25720"/>
                </a:cubicBezTo>
                <a:close/>
                <a:moveTo>
                  <a:pt x="11119" y="24814"/>
                </a:moveTo>
                <a:cubicBezTo>
                  <a:pt x="11077" y="24820"/>
                  <a:pt x="11041" y="24820"/>
                  <a:pt x="11000" y="24820"/>
                </a:cubicBezTo>
                <a:cubicBezTo>
                  <a:pt x="11000" y="24796"/>
                  <a:pt x="11006" y="24772"/>
                  <a:pt x="11006" y="24754"/>
                </a:cubicBezTo>
                <a:cubicBezTo>
                  <a:pt x="11047" y="24760"/>
                  <a:pt x="11089" y="24766"/>
                  <a:pt x="11131" y="24772"/>
                </a:cubicBezTo>
                <a:cubicBezTo>
                  <a:pt x="11125" y="24784"/>
                  <a:pt x="11125" y="24814"/>
                  <a:pt x="11119" y="24814"/>
                </a:cubicBezTo>
                <a:close/>
                <a:moveTo>
                  <a:pt x="11512" y="26066"/>
                </a:moveTo>
                <a:cubicBezTo>
                  <a:pt x="11507" y="26012"/>
                  <a:pt x="11495" y="25964"/>
                  <a:pt x="11489" y="25911"/>
                </a:cubicBezTo>
                <a:cubicBezTo>
                  <a:pt x="11507" y="25905"/>
                  <a:pt x="11530" y="25905"/>
                  <a:pt x="11548" y="25899"/>
                </a:cubicBezTo>
                <a:cubicBezTo>
                  <a:pt x="11560" y="25953"/>
                  <a:pt x="11566" y="26006"/>
                  <a:pt x="11572" y="26060"/>
                </a:cubicBezTo>
                <a:cubicBezTo>
                  <a:pt x="11548" y="26060"/>
                  <a:pt x="11530" y="26060"/>
                  <a:pt x="11512" y="26066"/>
                </a:cubicBezTo>
                <a:close/>
                <a:moveTo>
                  <a:pt x="11518" y="24498"/>
                </a:moveTo>
                <a:cubicBezTo>
                  <a:pt x="11584" y="24599"/>
                  <a:pt x="11632" y="24665"/>
                  <a:pt x="11679" y="24736"/>
                </a:cubicBezTo>
                <a:cubicBezTo>
                  <a:pt x="11483" y="24796"/>
                  <a:pt x="11471" y="24784"/>
                  <a:pt x="11518" y="24498"/>
                </a:cubicBezTo>
                <a:close/>
                <a:moveTo>
                  <a:pt x="11328" y="24516"/>
                </a:moveTo>
                <a:cubicBezTo>
                  <a:pt x="11328" y="24522"/>
                  <a:pt x="11340" y="24587"/>
                  <a:pt x="11346" y="24647"/>
                </a:cubicBezTo>
                <a:cubicBezTo>
                  <a:pt x="11334" y="24653"/>
                  <a:pt x="11316" y="24659"/>
                  <a:pt x="11304" y="24665"/>
                </a:cubicBezTo>
                <a:cubicBezTo>
                  <a:pt x="11238" y="24581"/>
                  <a:pt x="11173" y="24504"/>
                  <a:pt x="11113" y="24420"/>
                </a:cubicBezTo>
                <a:cubicBezTo>
                  <a:pt x="11089" y="24432"/>
                  <a:pt x="11071" y="24444"/>
                  <a:pt x="11053" y="24456"/>
                </a:cubicBezTo>
                <a:cubicBezTo>
                  <a:pt x="11083" y="24516"/>
                  <a:pt x="11119" y="24575"/>
                  <a:pt x="11173" y="24665"/>
                </a:cubicBezTo>
                <a:cubicBezTo>
                  <a:pt x="10791" y="24671"/>
                  <a:pt x="10439" y="24778"/>
                  <a:pt x="10094" y="24569"/>
                </a:cubicBezTo>
                <a:cubicBezTo>
                  <a:pt x="10058" y="24414"/>
                  <a:pt x="10159" y="24420"/>
                  <a:pt x="10266" y="24438"/>
                </a:cubicBezTo>
                <a:cubicBezTo>
                  <a:pt x="10278" y="24343"/>
                  <a:pt x="10290" y="24247"/>
                  <a:pt x="10296" y="24152"/>
                </a:cubicBezTo>
                <a:cubicBezTo>
                  <a:pt x="10588" y="24134"/>
                  <a:pt x="10809" y="24027"/>
                  <a:pt x="10934" y="23854"/>
                </a:cubicBezTo>
                <a:cubicBezTo>
                  <a:pt x="10976" y="23908"/>
                  <a:pt x="11018" y="23961"/>
                  <a:pt x="11065" y="24027"/>
                </a:cubicBezTo>
                <a:cubicBezTo>
                  <a:pt x="11143" y="23955"/>
                  <a:pt x="11185" y="23914"/>
                  <a:pt x="11256" y="23854"/>
                </a:cubicBezTo>
                <a:cubicBezTo>
                  <a:pt x="11244" y="23961"/>
                  <a:pt x="11232" y="24039"/>
                  <a:pt x="11226" y="24110"/>
                </a:cubicBezTo>
                <a:cubicBezTo>
                  <a:pt x="11167" y="24122"/>
                  <a:pt x="11113" y="24128"/>
                  <a:pt x="11053" y="24140"/>
                </a:cubicBezTo>
                <a:cubicBezTo>
                  <a:pt x="11053" y="24176"/>
                  <a:pt x="11047" y="24224"/>
                  <a:pt x="11053" y="24230"/>
                </a:cubicBezTo>
                <a:cubicBezTo>
                  <a:pt x="11119" y="24253"/>
                  <a:pt x="11202" y="24289"/>
                  <a:pt x="11262" y="24277"/>
                </a:cubicBezTo>
                <a:cubicBezTo>
                  <a:pt x="11304" y="24265"/>
                  <a:pt x="11357" y="24164"/>
                  <a:pt x="11351" y="24122"/>
                </a:cubicBezTo>
                <a:cubicBezTo>
                  <a:pt x="11316" y="23973"/>
                  <a:pt x="11423" y="23943"/>
                  <a:pt x="11495" y="23872"/>
                </a:cubicBezTo>
                <a:cubicBezTo>
                  <a:pt x="11512" y="23884"/>
                  <a:pt x="11536" y="23896"/>
                  <a:pt x="11554" y="23902"/>
                </a:cubicBezTo>
                <a:cubicBezTo>
                  <a:pt x="11530" y="23967"/>
                  <a:pt x="11507" y="24033"/>
                  <a:pt x="11483" y="24098"/>
                </a:cubicBezTo>
                <a:cubicBezTo>
                  <a:pt x="11512" y="24295"/>
                  <a:pt x="11793" y="24116"/>
                  <a:pt x="11834" y="24307"/>
                </a:cubicBezTo>
                <a:cubicBezTo>
                  <a:pt x="11691" y="24486"/>
                  <a:pt x="11429" y="24212"/>
                  <a:pt x="11322" y="24516"/>
                </a:cubicBezTo>
                <a:close/>
                <a:moveTo>
                  <a:pt x="11626" y="23610"/>
                </a:moveTo>
                <a:cubicBezTo>
                  <a:pt x="11745" y="23598"/>
                  <a:pt x="11876" y="23717"/>
                  <a:pt x="12007" y="23967"/>
                </a:cubicBezTo>
                <a:cubicBezTo>
                  <a:pt x="11775" y="23943"/>
                  <a:pt x="11775" y="23717"/>
                  <a:pt x="11626" y="23610"/>
                </a:cubicBezTo>
                <a:close/>
                <a:moveTo>
                  <a:pt x="12043" y="26734"/>
                </a:moveTo>
                <a:cubicBezTo>
                  <a:pt x="12031" y="26644"/>
                  <a:pt x="12019" y="26596"/>
                  <a:pt x="12013" y="26549"/>
                </a:cubicBezTo>
                <a:cubicBezTo>
                  <a:pt x="12061" y="26543"/>
                  <a:pt x="12109" y="26543"/>
                  <a:pt x="12204" y="26537"/>
                </a:cubicBezTo>
                <a:cubicBezTo>
                  <a:pt x="12138" y="26614"/>
                  <a:pt x="12109" y="26656"/>
                  <a:pt x="12043" y="26734"/>
                </a:cubicBezTo>
                <a:close/>
                <a:moveTo>
                  <a:pt x="12276" y="4400"/>
                </a:moveTo>
                <a:cubicBezTo>
                  <a:pt x="12234" y="4370"/>
                  <a:pt x="12210" y="4221"/>
                  <a:pt x="12198" y="3965"/>
                </a:cubicBezTo>
                <a:cubicBezTo>
                  <a:pt x="12293" y="4025"/>
                  <a:pt x="12317" y="4168"/>
                  <a:pt x="12276" y="4400"/>
                </a:cubicBezTo>
                <a:close/>
                <a:moveTo>
                  <a:pt x="12389" y="21141"/>
                </a:moveTo>
                <a:cubicBezTo>
                  <a:pt x="12377" y="21111"/>
                  <a:pt x="12359" y="21076"/>
                  <a:pt x="12353" y="21040"/>
                </a:cubicBezTo>
                <a:cubicBezTo>
                  <a:pt x="12353" y="21040"/>
                  <a:pt x="12389" y="21016"/>
                  <a:pt x="12395" y="21022"/>
                </a:cubicBezTo>
                <a:cubicBezTo>
                  <a:pt x="12425" y="21046"/>
                  <a:pt x="12443" y="21070"/>
                  <a:pt x="12478" y="21106"/>
                </a:cubicBezTo>
                <a:cubicBezTo>
                  <a:pt x="12431" y="21123"/>
                  <a:pt x="12413" y="21135"/>
                  <a:pt x="12389" y="21141"/>
                </a:cubicBezTo>
                <a:close/>
                <a:moveTo>
                  <a:pt x="12788" y="20986"/>
                </a:moveTo>
                <a:cubicBezTo>
                  <a:pt x="12759" y="20903"/>
                  <a:pt x="12741" y="20843"/>
                  <a:pt x="12711" y="20736"/>
                </a:cubicBezTo>
                <a:cubicBezTo>
                  <a:pt x="12931" y="20801"/>
                  <a:pt x="12866" y="20879"/>
                  <a:pt x="12788" y="20986"/>
                </a:cubicBezTo>
                <a:close/>
                <a:moveTo>
                  <a:pt x="12866" y="19532"/>
                </a:moveTo>
                <a:cubicBezTo>
                  <a:pt x="12896" y="19609"/>
                  <a:pt x="12919" y="19669"/>
                  <a:pt x="12949" y="19746"/>
                </a:cubicBezTo>
                <a:cubicBezTo>
                  <a:pt x="12812" y="19710"/>
                  <a:pt x="12782" y="19639"/>
                  <a:pt x="12866" y="19532"/>
                </a:cubicBezTo>
                <a:close/>
                <a:moveTo>
                  <a:pt x="13057" y="7405"/>
                </a:moveTo>
                <a:lnTo>
                  <a:pt x="13039" y="7405"/>
                </a:lnTo>
                <a:lnTo>
                  <a:pt x="13039" y="7071"/>
                </a:lnTo>
                <a:lnTo>
                  <a:pt x="13057" y="7071"/>
                </a:lnTo>
                <a:close/>
                <a:moveTo>
                  <a:pt x="13277" y="11072"/>
                </a:moveTo>
                <a:cubicBezTo>
                  <a:pt x="13307" y="11066"/>
                  <a:pt x="13337" y="11101"/>
                  <a:pt x="13367" y="11119"/>
                </a:cubicBezTo>
                <a:cubicBezTo>
                  <a:pt x="13343" y="11155"/>
                  <a:pt x="13313" y="11191"/>
                  <a:pt x="13271" y="11244"/>
                </a:cubicBezTo>
                <a:cubicBezTo>
                  <a:pt x="13241" y="11197"/>
                  <a:pt x="13206" y="11167"/>
                  <a:pt x="13212" y="11137"/>
                </a:cubicBezTo>
                <a:cubicBezTo>
                  <a:pt x="13212" y="11113"/>
                  <a:pt x="13253" y="11072"/>
                  <a:pt x="13277" y="11072"/>
                </a:cubicBezTo>
                <a:close/>
                <a:moveTo>
                  <a:pt x="13289" y="16628"/>
                </a:moveTo>
                <a:cubicBezTo>
                  <a:pt x="13265" y="16622"/>
                  <a:pt x="13247" y="16580"/>
                  <a:pt x="13224" y="16551"/>
                </a:cubicBezTo>
                <a:cubicBezTo>
                  <a:pt x="13259" y="16533"/>
                  <a:pt x="13289" y="16509"/>
                  <a:pt x="13325" y="16503"/>
                </a:cubicBezTo>
                <a:cubicBezTo>
                  <a:pt x="13337" y="16497"/>
                  <a:pt x="13355" y="16533"/>
                  <a:pt x="13390" y="16568"/>
                </a:cubicBezTo>
                <a:cubicBezTo>
                  <a:pt x="13349" y="16598"/>
                  <a:pt x="13313" y="16634"/>
                  <a:pt x="13289" y="16628"/>
                </a:cubicBezTo>
                <a:close/>
                <a:moveTo>
                  <a:pt x="13987" y="5128"/>
                </a:moveTo>
                <a:cubicBezTo>
                  <a:pt x="13975" y="5163"/>
                  <a:pt x="13969" y="5193"/>
                  <a:pt x="13957" y="5193"/>
                </a:cubicBezTo>
                <a:cubicBezTo>
                  <a:pt x="13903" y="5211"/>
                  <a:pt x="13850" y="5217"/>
                  <a:pt x="13784" y="5229"/>
                </a:cubicBezTo>
                <a:cubicBezTo>
                  <a:pt x="13772" y="5145"/>
                  <a:pt x="13766" y="5080"/>
                  <a:pt x="13754" y="4973"/>
                </a:cubicBezTo>
                <a:cubicBezTo>
                  <a:pt x="13856" y="5038"/>
                  <a:pt x="13921" y="5086"/>
                  <a:pt x="13987" y="5128"/>
                </a:cubicBezTo>
                <a:close/>
                <a:moveTo>
                  <a:pt x="13820" y="8198"/>
                </a:moveTo>
                <a:cubicBezTo>
                  <a:pt x="13838" y="8275"/>
                  <a:pt x="13850" y="8347"/>
                  <a:pt x="13873" y="8460"/>
                </a:cubicBezTo>
                <a:cubicBezTo>
                  <a:pt x="13796" y="8395"/>
                  <a:pt x="13778" y="8305"/>
                  <a:pt x="13820" y="8198"/>
                </a:cubicBezTo>
                <a:close/>
                <a:moveTo>
                  <a:pt x="13885" y="6529"/>
                </a:moveTo>
                <a:cubicBezTo>
                  <a:pt x="13867" y="6433"/>
                  <a:pt x="13754" y="6350"/>
                  <a:pt x="13909" y="6248"/>
                </a:cubicBezTo>
                <a:cubicBezTo>
                  <a:pt x="13909" y="6350"/>
                  <a:pt x="14028" y="6433"/>
                  <a:pt x="13885" y="6529"/>
                </a:cubicBezTo>
                <a:close/>
                <a:moveTo>
                  <a:pt x="13951" y="8901"/>
                </a:moveTo>
                <a:cubicBezTo>
                  <a:pt x="13945" y="8836"/>
                  <a:pt x="13939" y="8776"/>
                  <a:pt x="13933" y="8711"/>
                </a:cubicBezTo>
                <a:cubicBezTo>
                  <a:pt x="13945" y="8711"/>
                  <a:pt x="13963" y="8711"/>
                  <a:pt x="13975" y="8705"/>
                </a:cubicBezTo>
                <a:lnTo>
                  <a:pt x="14022" y="8884"/>
                </a:lnTo>
                <a:cubicBezTo>
                  <a:pt x="13999" y="8890"/>
                  <a:pt x="13975" y="8895"/>
                  <a:pt x="13951" y="8901"/>
                </a:cubicBezTo>
                <a:close/>
                <a:moveTo>
                  <a:pt x="14297" y="5682"/>
                </a:moveTo>
                <a:cubicBezTo>
                  <a:pt x="14303" y="5670"/>
                  <a:pt x="14303" y="5652"/>
                  <a:pt x="14303" y="5640"/>
                </a:cubicBezTo>
                <a:cubicBezTo>
                  <a:pt x="14338" y="5634"/>
                  <a:pt x="14380" y="5622"/>
                  <a:pt x="14410" y="5634"/>
                </a:cubicBezTo>
                <a:cubicBezTo>
                  <a:pt x="14440" y="5640"/>
                  <a:pt x="14452" y="5682"/>
                  <a:pt x="14476" y="5706"/>
                </a:cubicBezTo>
                <a:cubicBezTo>
                  <a:pt x="14464" y="5718"/>
                  <a:pt x="14458" y="5730"/>
                  <a:pt x="14452" y="5742"/>
                </a:cubicBezTo>
                <a:cubicBezTo>
                  <a:pt x="14398" y="5724"/>
                  <a:pt x="14350" y="5706"/>
                  <a:pt x="14297" y="5682"/>
                </a:cubicBezTo>
                <a:close/>
                <a:moveTo>
                  <a:pt x="14505" y="25452"/>
                </a:moveTo>
                <a:cubicBezTo>
                  <a:pt x="14452" y="25327"/>
                  <a:pt x="14523" y="25279"/>
                  <a:pt x="14613" y="25219"/>
                </a:cubicBezTo>
                <a:cubicBezTo>
                  <a:pt x="14642" y="25333"/>
                  <a:pt x="14654" y="25422"/>
                  <a:pt x="14505" y="25452"/>
                </a:cubicBezTo>
                <a:close/>
                <a:moveTo>
                  <a:pt x="15388" y="11942"/>
                </a:moveTo>
                <a:cubicBezTo>
                  <a:pt x="15400" y="11942"/>
                  <a:pt x="15418" y="11984"/>
                  <a:pt x="15447" y="12020"/>
                </a:cubicBezTo>
                <a:cubicBezTo>
                  <a:pt x="15400" y="12031"/>
                  <a:pt x="15370" y="12049"/>
                  <a:pt x="15334" y="12049"/>
                </a:cubicBezTo>
                <a:cubicBezTo>
                  <a:pt x="15322" y="12043"/>
                  <a:pt x="15304" y="12008"/>
                  <a:pt x="15292" y="11984"/>
                </a:cubicBezTo>
                <a:cubicBezTo>
                  <a:pt x="15322" y="11972"/>
                  <a:pt x="15352" y="11948"/>
                  <a:pt x="15388" y="11942"/>
                </a:cubicBezTo>
                <a:close/>
                <a:moveTo>
                  <a:pt x="14911" y="11411"/>
                </a:moveTo>
                <a:cubicBezTo>
                  <a:pt x="14929" y="11417"/>
                  <a:pt x="14941" y="11429"/>
                  <a:pt x="14958" y="11435"/>
                </a:cubicBezTo>
                <a:cubicBezTo>
                  <a:pt x="14929" y="11501"/>
                  <a:pt x="14899" y="11560"/>
                  <a:pt x="14863" y="11626"/>
                </a:cubicBezTo>
                <a:lnTo>
                  <a:pt x="14803" y="11590"/>
                </a:lnTo>
                <a:cubicBezTo>
                  <a:pt x="14839" y="11531"/>
                  <a:pt x="14875" y="11471"/>
                  <a:pt x="14911" y="11411"/>
                </a:cubicBezTo>
                <a:close/>
                <a:moveTo>
                  <a:pt x="15018" y="21863"/>
                </a:moveTo>
                <a:cubicBezTo>
                  <a:pt x="14994" y="21898"/>
                  <a:pt x="14899" y="21887"/>
                  <a:pt x="14827" y="21904"/>
                </a:cubicBezTo>
                <a:cubicBezTo>
                  <a:pt x="14929" y="21535"/>
                  <a:pt x="14994" y="21433"/>
                  <a:pt x="15179" y="21380"/>
                </a:cubicBezTo>
                <a:cubicBezTo>
                  <a:pt x="15251" y="21582"/>
                  <a:pt x="15102" y="21720"/>
                  <a:pt x="15018" y="21863"/>
                </a:cubicBezTo>
                <a:close/>
                <a:moveTo>
                  <a:pt x="15215" y="21183"/>
                </a:moveTo>
                <a:cubicBezTo>
                  <a:pt x="15155" y="21070"/>
                  <a:pt x="15102" y="20962"/>
                  <a:pt x="15048" y="20867"/>
                </a:cubicBezTo>
                <a:cubicBezTo>
                  <a:pt x="15113" y="20807"/>
                  <a:pt x="15167" y="20760"/>
                  <a:pt x="15233" y="20700"/>
                </a:cubicBezTo>
                <a:cubicBezTo>
                  <a:pt x="15251" y="20712"/>
                  <a:pt x="15316" y="20742"/>
                  <a:pt x="15316" y="20772"/>
                </a:cubicBezTo>
                <a:cubicBezTo>
                  <a:pt x="15322" y="20897"/>
                  <a:pt x="15310" y="21028"/>
                  <a:pt x="15292" y="21153"/>
                </a:cubicBezTo>
                <a:cubicBezTo>
                  <a:pt x="15292" y="21165"/>
                  <a:pt x="15245" y="21171"/>
                  <a:pt x="15215" y="21183"/>
                </a:cubicBezTo>
                <a:close/>
                <a:moveTo>
                  <a:pt x="15322" y="22608"/>
                </a:moveTo>
                <a:cubicBezTo>
                  <a:pt x="15316" y="22596"/>
                  <a:pt x="15298" y="22566"/>
                  <a:pt x="15298" y="22560"/>
                </a:cubicBezTo>
                <a:cubicBezTo>
                  <a:pt x="15340" y="22542"/>
                  <a:pt x="15382" y="22518"/>
                  <a:pt x="15423" y="22501"/>
                </a:cubicBezTo>
                <a:cubicBezTo>
                  <a:pt x="15429" y="22518"/>
                  <a:pt x="15435" y="22530"/>
                  <a:pt x="15441" y="22548"/>
                </a:cubicBezTo>
                <a:cubicBezTo>
                  <a:pt x="15406" y="22566"/>
                  <a:pt x="15364" y="22590"/>
                  <a:pt x="15322" y="22608"/>
                </a:cubicBezTo>
                <a:close/>
                <a:moveTo>
                  <a:pt x="15340" y="20450"/>
                </a:moveTo>
                <a:cubicBezTo>
                  <a:pt x="15531" y="20497"/>
                  <a:pt x="15447" y="20640"/>
                  <a:pt x="15471" y="20736"/>
                </a:cubicBezTo>
                <a:cubicBezTo>
                  <a:pt x="15429" y="20646"/>
                  <a:pt x="15394" y="20563"/>
                  <a:pt x="15340" y="20450"/>
                </a:cubicBezTo>
                <a:close/>
                <a:moveTo>
                  <a:pt x="15441" y="20408"/>
                </a:moveTo>
                <a:cubicBezTo>
                  <a:pt x="15322" y="20152"/>
                  <a:pt x="15292" y="19991"/>
                  <a:pt x="15358" y="19931"/>
                </a:cubicBezTo>
                <a:cubicBezTo>
                  <a:pt x="15328" y="20098"/>
                  <a:pt x="15602" y="20181"/>
                  <a:pt x="15441" y="20408"/>
                </a:cubicBezTo>
                <a:close/>
                <a:moveTo>
                  <a:pt x="15638" y="18476"/>
                </a:moveTo>
                <a:cubicBezTo>
                  <a:pt x="15573" y="18452"/>
                  <a:pt x="15507" y="18423"/>
                  <a:pt x="15441" y="18399"/>
                </a:cubicBezTo>
                <a:cubicBezTo>
                  <a:pt x="15453" y="18375"/>
                  <a:pt x="15459" y="18357"/>
                  <a:pt x="15471" y="18333"/>
                </a:cubicBezTo>
                <a:cubicBezTo>
                  <a:pt x="15531" y="18363"/>
                  <a:pt x="15596" y="18393"/>
                  <a:pt x="15662" y="18423"/>
                </a:cubicBezTo>
                <a:cubicBezTo>
                  <a:pt x="15656" y="18441"/>
                  <a:pt x="15650" y="18458"/>
                  <a:pt x="15638" y="18476"/>
                </a:cubicBezTo>
                <a:close/>
                <a:moveTo>
                  <a:pt x="15668" y="12461"/>
                </a:moveTo>
                <a:cubicBezTo>
                  <a:pt x="15859" y="12425"/>
                  <a:pt x="15835" y="12544"/>
                  <a:pt x="15841" y="12693"/>
                </a:cubicBezTo>
                <a:cubicBezTo>
                  <a:pt x="15763" y="12598"/>
                  <a:pt x="15722" y="12532"/>
                  <a:pt x="15668" y="12461"/>
                </a:cubicBezTo>
                <a:close/>
                <a:moveTo>
                  <a:pt x="15906" y="20450"/>
                </a:moveTo>
                <a:cubicBezTo>
                  <a:pt x="15912" y="20450"/>
                  <a:pt x="15924" y="20456"/>
                  <a:pt x="15930" y="20456"/>
                </a:cubicBezTo>
                <a:lnTo>
                  <a:pt x="15930" y="20712"/>
                </a:lnTo>
                <a:cubicBezTo>
                  <a:pt x="15906" y="20706"/>
                  <a:pt x="15883" y="20706"/>
                  <a:pt x="15865" y="20700"/>
                </a:cubicBezTo>
                <a:cubicBezTo>
                  <a:pt x="15877" y="20617"/>
                  <a:pt x="15889" y="20533"/>
                  <a:pt x="15906" y="20450"/>
                </a:cubicBezTo>
                <a:close/>
                <a:moveTo>
                  <a:pt x="15954" y="21952"/>
                </a:moveTo>
                <a:cubicBezTo>
                  <a:pt x="15817" y="21785"/>
                  <a:pt x="15883" y="21726"/>
                  <a:pt x="16038" y="21648"/>
                </a:cubicBezTo>
                <a:cubicBezTo>
                  <a:pt x="16008" y="21761"/>
                  <a:pt x="15990" y="21839"/>
                  <a:pt x="15954" y="21952"/>
                </a:cubicBezTo>
                <a:close/>
                <a:moveTo>
                  <a:pt x="17296" y="13748"/>
                </a:moveTo>
                <a:cubicBezTo>
                  <a:pt x="17278" y="13737"/>
                  <a:pt x="17260" y="13731"/>
                  <a:pt x="17242" y="13725"/>
                </a:cubicBezTo>
                <a:cubicBezTo>
                  <a:pt x="17272" y="13647"/>
                  <a:pt x="17301" y="13576"/>
                  <a:pt x="17331" y="13498"/>
                </a:cubicBezTo>
                <a:cubicBezTo>
                  <a:pt x="17361" y="13516"/>
                  <a:pt x="17391" y="13528"/>
                  <a:pt x="17421" y="13546"/>
                </a:cubicBezTo>
                <a:cubicBezTo>
                  <a:pt x="17379" y="13611"/>
                  <a:pt x="17337" y="13683"/>
                  <a:pt x="17296" y="13748"/>
                </a:cubicBezTo>
                <a:close/>
                <a:moveTo>
                  <a:pt x="17868" y="13355"/>
                </a:moveTo>
                <a:cubicBezTo>
                  <a:pt x="17856" y="13367"/>
                  <a:pt x="17802" y="13367"/>
                  <a:pt x="17790" y="13349"/>
                </a:cubicBezTo>
                <a:cubicBezTo>
                  <a:pt x="17725" y="13266"/>
                  <a:pt x="17778" y="13218"/>
                  <a:pt x="17850" y="13164"/>
                </a:cubicBezTo>
                <a:cubicBezTo>
                  <a:pt x="17916" y="13224"/>
                  <a:pt x="17951" y="13289"/>
                  <a:pt x="17868" y="13355"/>
                </a:cubicBezTo>
                <a:close/>
                <a:moveTo>
                  <a:pt x="18208" y="16187"/>
                </a:moveTo>
                <a:cubicBezTo>
                  <a:pt x="18160" y="16044"/>
                  <a:pt x="18130" y="15948"/>
                  <a:pt x="18094" y="15865"/>
                </a:cubicBezTo>
                <a:cubicBezTo>
                  <a:pt x="18160" y="15776"/>
                  <a:pt x="18232" y="15704"/>
                  <a:pt x="18315" y="15799"/>
                </a:cubicBezTo>
                <a:cubicBezTo>
                  <a:pt x="18458" y="15948"/>
                  <a:pt x="18297" y="16044"/>
                  <a:pt x="18214" y="16187"/>
                </a:cubicBezTo>
                <a:close/>
                <a:moveTo>
                  <a:pt x="18500" y="16795"/>
                </a:moveTo>
                <a:cubicBezTo>
                  <a:pt x="18476" y="16771"/>
                  <a:pt x="18434" y="16747"/>
                  <a:pt x="18434" y="16723"/>
                </a:cubicBezTo>
                <a:cubicBezTo>
                  <a:pt x="18428" y="16700"/>
                  <a:pt x="18464" y="16670"/>
                  <a:pt x="18506" y="16610"/>
                </a:cubicBezTo>
                <a:cubicBezTo>
                  <a:pt x="18530" y="16676"/>
                  <a:pt x="18548" y="16706"/>
                  <a:pt x="18542" y="16735"/>
                </a:cubicBezTo>
                <a:cubicBezTo>
                  <a:pt x="18542" y="16753"/>
                  <a:pt x="18512" y="16771"/>
                  <a:pt x="18500" y="16795"/>
                </a:cubicBezTo>
                <a:close/>
                <a:moveTo>
                  <a:pt x="18625" y="15239"/>
                </a:moveTo>
                <a:cubicBezTo>
                  <a:pt x="18577" y="15173"/>
                  <a:pt x="18542" y="15120"/>
                  <a:pt x="18494" y="15036"/>
                </a:cubicBezTo>
                <a:cubicBezTo>
                  <a:pt x="18559" y="15030"/>
                  <a:pt x="18607" y="15024"/>
                  <a:pt x="18673" y="15018"/>
                </a:cubicBezTo>
                <a:cubicBezTo>
                  <a:pt x="18679" y="14953"/>
                  <a:pt x="18685" y="14893"/>
                  <a:pt x="18685" y="14828"/>
                </a:cubicBezTo>
                <a:cubicBezTo>
                  <a:pt x="18691" y="14822"/>
                  <a:pt x="18703" y="14822"/>
                  <a:pt x="18709" y="14822"/>
                </a:cubicBezTo>
                <a:cubicBezTo>
                  <a:pt x="18720" y="14887"/>
                  <a:pt x="18732" y="14953"/>
                  <a:pt x="18756" y="15012"/>
                </a:cubicBezTo>
                <a:cubicBezTo>
                  <a:pt x="18798" y="15120"/>
                  <a:pt x="18750" y="15179"/>
                  <a:pt x="18625" y="15239"/>
                </a:cubicBezTo>
                <a:close/>
                <a:moveTo>
                  <a:pt x="19048" y="20122"/>
                </a:moveTo>
                <a:cubicBezTo>
                  <a:pt x="19030" y="20092"/>
                  <a:pt x="19007" y="20068"/>
                  <a:pt x="18995" y="20038"/>
                </a:cubicBezTo>
                <a:cubicBezTo>
                  <a:pt x="18995" y="20026"/>
                  <a:pt x="19030" y="20009"/>
                  <a:pt x="19066" y="19973"/>
                </a:cubicBezTo>
                <a:cubicBezTo>
                  <a:pt x="19084" y="20020"/>
                  <a:pt x="19108" y="20050"/>
                  <a:pt x="19108" y="20080"/>
                </a:cubicBezTo>
                <a:cubicBezTo>
                  <a:pt x="19108" y="20092"/>
                  <a:pt x="19072" y="20110"/>
                  <a:pt x="19048" y="20122"/>
                </a:cubicBezTo>
                <a:close/>
                <a:moveTo>
                  <a:pt x="19126" y="16956"/>
                </a:moveTo>
                <a:cubicBezTo>
                  <a:pt x="19102" y="16914"/>
                  <a:pt x="19060" y="16878"/>
                  <a:pt x="19054" y="16831"/>
                </a:cubicBezTo>
                <a:cubicBezTo>
                  <a:pt x="19019" y="16580"/>
                  <a:pt x="19019" y="16580"/>
                  <a:pt x="18881" y="16408"/>
                </a:cubicBezTo>
                <a:cubicBezTo>
                  <a:pt x="18947" y="16330"/>
                  <a:pt x="19007" y="16252"/>
                  <a:pt x="19114" y="16133"/>
                </a:cubicBezTo>
                <a:cubicBezTo>
                  <a:pt x="19132" y="16437"/>
                  <a:pt x="19144" y="16688"/>
                  <a:pt x="19162" y="16938"/>
                </a:cubicBezTo>
                <a:cubicBezTo>
                  <a:pt x="19150" y="16944"/>
                  <a:pt x="19138" y="16950"/>
                  <a:pt x="19126" y="16956"/>
                </a:cubicBezTo>
                <a:close/>
                <a:moveTo>
                  <a:pt x="19895" y="19329"/>
                </a:moveTo>
                <a:cubicBezTo>
                  <a:pt x="19794" y="19168"/>
                  <a:pt x="19800" y="19049"/>
                  <a:pt x="19919" y="18971"/>
                </a:cubicBezTo>
                <a:cubicBezTo>
                  <a:pt x="20014" y="19084"/>
                  <a:pt x="20020" y="19198"/>
                  <a:pt x="19895" y="1932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7" name="Google Shape;3117;p25"/>
          <p:cNvSpPr/>
          <p:nvPr/>
        </p:nvSpPr>
        <p:spPr>
          <a:xfrm flipH="1" rot="9818205">
            <a:off x="7933849" y="-10529"/>
            <a:ext cx="783966" cy="865582"/>
          </a:xfrm>
          <a:custGeom>
            <a:rect b="b" l="l" r="r" t="t"/>
            <a:pathLst>
              <a:path extrusionOk="0" h="11638" w="9922">
                <a:moveTo>
                  <a:pt x="9891" y="1747"/>
                </a:moveTo>
                <a:cubicBezTo>
                  <a:pt x="9873" y="1413"/>
                  <a:pt x="9921" y="1079"/>
                  <a:pt x="9921" y="745"/>
                </a:cubicBezTo>
                <a:cubicBezTo>
                  <a:pt x="9921" y="608"/>
                  <a:pt x="9879" y="525"/>
                  <a:pt x="9724" y="513"/>
                </a:cubicBezTo>
                <a:cubicBezTo>
                  <a:pt x="9599" y="501"/>
                  <a:pt x="9480" y="453"/>
                  <a:pt x="9396" y="298"/>
                </a:cubicBezTo>
                <a:cubicBezTo>
                  <a:pt x="9545" y="328"/>
                  <a:pt x="9665" y="346"/>
                  <a:pt x="9790" y="370"/>
                </a:cubicBezTo>
                <a:cubicBezTo>
                  <a:pt x="9671" y="233"/>
                  <a:pt x="9635" y="18"/>
                  <a:pt x="9414" y="18"/>
                </a:cubicBezTo>
                <a:cubicBezTo>
                  <a:pt x="9307" y="18"/>
                  <a:pt x="9200" y="48"/>
                  <a:pt x="9098" y="36"/>
                </a:cubicBezTo>
                <a:cubicBezTo>
                  <a:pt x="8788" y="0"/>
                  <a:pt x="8401" y="101"/>
                  <a:pt x="8121" y="221"/>
                </a:cubicBezTo>
                <a:cubicBezTo>
                  <a:pt x="7918" y="304"/>
                  <a:pt x="7751" y="477"/>
                  <a:pt x="7512" y="495"/>
                </a:cubicBezTo>
                <a:cubicBezTo>
                  <a:pt x="7429" y="501"/>
                  <a:pt x="7346" y="572"/>
                  <a:pt x="7274" y="632"/>
                </a:cubicBezTo>
                <a:cubicBezTo>
                  <a:pt x="6737" y="1085"/>
                  <a:pt x="6278" y="1604"/>
                  <a:pt x="5903" y="2200"/>
                </a:cubicBezTo>
                <a:cubicBezTo>
                  <a:pt x="5700" y="2516"/>
                  <a:pt x="5503" y="2838"/>
                  <a:pt x="5313" y="3166"/>
                </a:cubicBezTo>
                <a:cubicBezTo>
                  <a:pt x="5074" y="3571"/>
                  <a:pt x="4842" y="3983"/>
                  <a:pt x="4609" y="4394"/>
                </a:cubicBezTo>
                <a:cubicBezTo>
                  <a:pt x="4472" y="4638"/>
                  <a:pt x="4353" y="4895"/>
                  <a:pt x="4210" y="5139"/>
                </a:cubicBezTo>
                <a:cubicBezTo>
                  <a:pt x="4144" y="5253"/>
                  <a:pt x="4144" y="5336"/>
                  <a:pt x="4317" y="5437"/>
                </a:cubicBezTo>
                <a:cubicBezTo>
                  <a:pt x="4174" y="5473"/>
                  <a:pt x="4066" y="5473"/>
                  <a:pt x="4037" y="5521"/>
                </a:cubicBezTo>
                <a:cubicBezTo>
                  <a:pt x="3888" y="5753"/>
                  <a:pt x="3745" y="5998"/>
                  <a:pt x="3625" y="6248"/>
                </a:cubicBezTo>
                <a:cubicBezTo>
                  <a:pt x="3578" y="6355"/>
                  <a:pt x="3578" y="6457"/>
                  <a:pt x="3458" y="6540"/>
                </a:cubicBezTo>
                <a:cubicBezTo>
                  <a:pt x="3363" y="6600"/>
                  <a:pt x="3333" y="6755"/>
                  <a:pt x="3268" y="6862"/>
                </a:cubicBezTo>
                <a:cubicBezTo>
                  <a:pt x="3291" y="6874"/>
                  <a:pt x="3309" y="6892"/>
                  <a:pt x="3327" y="6904"/>
                </a:cubicBezTo>
                <a:cubicBezTo>
                  <a:pt x="3369" y="6850"/>
                  <a:pt x="3405" y="6797"/>
                  <a:pt x="3446" y="6743"/>
                </a:cubicBezTo>
                <a:cubicBezTo>
                  <a:pt x="3470" y="6713"/>
                  <a:pt x="3506" y="6695"/>
                  <a:pt x="3536" y="6665"/>
                </a:cubicBezTo>
                <a:cubicBezTo>
                  <a:pt x="3560" y="6707"/>
                  <a:pt x="3590" y="6749"/>
                  <a:pt x="3601" y="6791"/>
                </a:cubicBezTo>
                <a:cubicBezTo>
                  <a:pt x="3613" y="6820"/>
                  <a:pt x="3590" y="6862"/>
                  <a:pt x="3590" y="6862"/>
                </a:cubicBezTo>
                <a:cubicBezTo>
                  <a:pt x="3470" y="6928"/>
                  <a:pt x="3375" y="7017"/>
                  <a:pt x="3291" y="7011"/>
                </a:cubicBezTo>
                <a:cubicBezTo>
                  <a:pt x="3166" y="6993"/>
                  <a:pt x="3119" y="7053"/>
                  <a:pt x="3083" y="7136"/>
                </a:cubicBezTo>
                <a:cubicBezTo>
                  <a:pt x="3047" y="7220"/>
                  <a:pt x="3035" y="7309"/>
                  <a:pt x="3017" y="7393"/>
                </a:cubicBezTo>
                <a:cubicBezTo>
                  <a:pt x="2922" y="7429"/>
                  <a:pt x="2779" y="7441"/>
                  <a:pt x="2719" y="7512"/>
                </a:cubicBezTo>
                <a:cubicBezTo>
                  <a:pt x="2582" y="7691"/>
                  <a:pt x="2439" y="7852"/>
                  <a:pt x="2248" y="7971"/>
                </a:cubicBezTo>
                <a:cubicBezTo>
                  <a:pt x="2200" y="8001"/>
                  <a:pt x="2171" y="8049"/>
                  <a:pt x="2129" y="8090"/>
                </a:cubicBezTo>
                <a:cubicBezTo>
                  <a:pt x="2045" y="8168"/>
                  <a:pt x="1962" y="8251"/>
                  <a:pt x="1878" y="8329"/>
                </a:cubicBezTo>
                <a:cubicBezTo>
                  <a:pt x="1759" y="8442"/>
                  <a:pt x="1634" y="8538"/>
                  <a:pt x="1467" y="8561"/>
                </a:cubicBezTo>
                <a:cubicBezTo>
                  <a:pt x="1407" y="8573"/>
                  <a:pt x="1360" y="8639"/>
                  <a:pt x="1306" y="8663"/>
                </a:cubicBezTo>
                <a:cubicBezTo>
                  <a:pt x="859" y="8895"/>
                  <a:pt x="603" y="9325"/>
                  <a:pt x="275" y="9676"/>
                </a:cubicBezTo>
                <a:cubicBezTo>
                  <a:pt x="102" y="9861"/>
                  <a:pt x="108" y="10040"/>
                  <a:pt x="263" y="10231"/>
                </a:cubicBezTo>
                <a:cubicBezTo>
                  <a:pt x="304" y="10278"/>
                  <a:pt x="364" y="10308"/>
                  <a:pt x="424" y="10350"/>
                </a:cubicBezTo>
                <a:cubicBezTo>
                  <a:pt x="352" y="10433"/>
                  <a:pt x="299" y="10499"/>
                  <a:pt x="239" y="10577"/>
                </a:cubicBezTo>
                <a:cubicBezTo>
                  <a:pt x="179" y="10523"/>
                  <a:pt x="138" y="10481"/>
                  <a:pt x="84" y="10427"/>
                </a:cubicBezTo>
                <a:cubicBezTo>
                  <a:pt x="0" y="10851"/>
                  <a:pt x="376" y="11036"/>
                  <a:pt x="501" y="11346"/>
                </a:cubicBezTo>
                <a:cubicBezTo>
                  <a:pt x="609" y="11352"/>
                  <a:pt x="686" y="11363"/>
                  <a:pt x="775" y="11465"/>
                </a:cubicBezTo>
                <a:cubicBezTo>
                  <a:pt x="913" y="11614"/>
                  <a:pt x="1139" y="11638"/>
                  <a:pt x="1342" y="11596"/>
                </a:cubicBezTo>
                <a:cubicBezTo>
                  <a:pt x="1527" y="11548"/>
                  <a:pt x="1700" y="11459"/>
                  <a:pt x="1902" y="11495"/>
                </a:cubicBezTo>
                <a:cubicBezTo>
                  <a:pt x="1932" y="11501"/>
                  <a:pt x="1980" y="11453"/>
                  <a:pt x="2016" y="11429"/>
                </a:cubicBezTo>
                <a:cubicBezTo>
                  <a:pt x="2117" y="11340"/>
                  <a:pt x="2212" y="11250"/>
                  <a:pt x="2314" y="11161"/>
                </a:cubicBezTo>
                <a:cubicBezTo>
                  <a:pt x="2457" y="11042"/>
                  <a:pt x="2594" y="10928"/>
                  <a:pt x="2737" y="10809"/>
                </a:cubicBezTo>
                <a:cubicBezTo>
                  <a:pt x="2898" y="10672"/>
                  <a:pt x="3041" y="10481"/>
                  <a:pt x="3232" y="10416"/>
                </a:cubicBezTo>
                <a:cubicBezTo>
                  <a:pt x="3357" y="10374"/>
                  <a:pt x="3291" y="10266"/>
                  <a:pt x="3405" y="10225"/>
                </a:cubicBezTo>
                <a:cubicBezTo>
                  <a:pt x="3476" y="10231"/>
                  <a:pt x="3590" y="10237"/>
                  <a:pt x="3697" y="10261"/>
                </a:cubicBezTo>
                <a:cubicBezTo>
                  <a:pt x="3846" y="10290"/>
                  <a:pt x="3864" y="10129"/>
                  <a:pt x="3953" y="10076"/>
                </a:cubicBezTo>
                <a:cubicBezTo>
                  <a:pt x="3989" y="10052"/>
                  <a:pt x="3977" y="9956"/>
                  <a:pt x="4007" y="9909"/>
                </a:cubicBezTo>
                <a:cubicBezTo>
                  <a:pt x="4096" y="9766"/>
                  <a:pt x="4227" y="9676"/>
                  <a:pt x="4400" y="9652"/>
                </a:cubicBezTo>
                <a:cubicBezTo>
                  <a:pt x="4531" y="9635"/>
                  <a:pt x="4639" y="9581"/>
                  <a:pt x="4734" y="9485"/>
                </a:cubicBezTo>
                <a:cubicBezTo>
                  <a:pt x="5116" y="9098"/>
                  <a:pt x="5503" y="8722"/>
                  <a:pt x="5891" y="8341"/>
                </a:cubicBezTo>
                <a:cubicBezTo>
                  <a:pt x="6046" y="8186"/>
                  <a:pt x="6201" y="8025"/>
                  <a:pt x="6219" y="7780"/>
                </a:cubicBezTo>
                <a:cubicBezTo>
                  <a:pt x="6219" y="7774"/>
                  <a:pt x="6243" y="7762"/>
                  <a:pt x="6243" y="7768"/>
                </a:cubicBezTo>
                <a:cubicBezTo>
                  <a:pt x="6308" y="7780"/>
                  <a:pt x="6356" y="7786"/>
                  <a:pt x="6445" y="7804"/>
                </a:cubicBezTo>
                <a:cubicBezTo>
                  <a:pt x="6386" y="7727"/>
                  <a:pt x="6350" y="7685"/>
                  <a:pt x="6326" y="7655"/>
                </a:cubicBezTo>
                <a:cubicBezTo>
                  <a:pt x="6433" y="7542"/>
                  <a:pt x="6523" y="7441"/>
                  <a:pt x="6636" y="7321"/>
                </a:cubicBezTo>
                <a:cubicBezTo>
                  <a:pt x="6648" y="7399"/>
                  <a:pt x="6654" y="7429"/>
                  <a:pt x="6666" y="7488"/>
                </a:cubicBezTo>
                <a:cubicBezTo>
                  <a:pt x="6851" y="7280"/>
                  <a:pt x="7024" y="7083"/>
                  <a:pt x="7191" y="6886"/>
                </a:cubicBezTo>
                <a:cubicBezTo>
                  <a:pt x="7441" y="6588"/>
                  <a:pt x="7685" y="6284"/>
                  <a:pt x="7936" y="5980"/>
                </a:cubicBezTo>
                <a:cubicBezTo>
                  <a:pt x="8144" y="5718"/>
                  <a:pt x="8359" y="5461"/>
                  <a:pt x="8568" y="5199"/>
                </a:cubicBezTo>
                <a:cubicBezTo>
                  <a:pt x="8592" y="5169"/>
                  <a:pt x="8609" y="5139"/>
                  <a:pt x="8627" y="5109"/>
                </a:cubicBezTo>
                <a:cubicBezTo>
                  <a:pt x="8711" y="4972"/>
                  <a:pt x="8788" y="4841"/>
                  <a:pt x="8878" y="4710"/>
                </a:cubicBezTo>
                <a:cubicBezTo>
                  <a:pt x="8973" y="4561"/>
                  <a:pt x="8961" y="4460"/>
                  <a:pt x="8848" y="4322"/>
                </a:cubicBezTo>
                <a:cubicBezTo>
                  <a:pt x="8914" y="4203"/>
                  <a:pt x="8955" y="4042"/>
                  <a:pt x="9057" y="3977"/>
                </a:cubicBezTo>
                <a:cubicBezTo>
                  <a:pt x="9271" y="3840"/>
                  <a:pt x="9301" y="3607"/>
                  <a:pt x="9390" y="3410"/>
                </a:cubicBezTo>
                <a:cubicBezTo>
                  <a:pt x="9498" y="3160"/>
                  <a:pt x="9545" y="2886"/>
                  <a:pt x="9665" y="2647"/>
                </a:cubicBezTo>
                <a:cubicBezTo>
                  <a:pt x="9802" y="2361"/>
                  <a:pt x="9909" y="2069"/>
                  <a:pt x="9891" y="1753"/>
                </a:cubicBezTo>
                <a:close/>
                <a:moveTo>
                  <a:pt x="3345" y="9640"/>
                </a:moveTo>
                <a:cubicBezTo>
                  <a:pt x="3399" y="9670"/>
                  <a:pt x="3440" y="9700"/>
                  <a:pt x="3536" y="9766"/>
                </a:cubicBezTo>
                <a:cubicBezTo>
                  <a:pt x="3381" y="9778"/>
                  <a:pt x="3321" y="9760"/>
                  <a:pt x="3345" y="9640"/>
                </a:cubicBezTo>
                <a:close/>
                <a:moveTo>
                  <a:pt x="3786" y="6266"/>
                </a:moveTo>
                <a:cubicBezTo>
                  <a:pt x="3768" y="6266"/>
                  <a:pt x="3756" y="6224"/>
                  <a:pt x="3739" y="6189"/>
                </a:cubicBezTo>
                <a:cubicBezTo>
                  <a:pt x="3828" y="6141"/>
                  <a:pt x="3905" y="6093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3965" y="5974"/>
                  <a:pt x="3888" y="5902"/>
                  <a:pt x="4001" y="5819"/>
                </a:cubicBezTo>
                <a:cubicBezTo>
                  <a:pt x="4078" y="5902"/>
                  <a:pt x="4031" y="5974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4037" y="6117"/>
                  <a:pt x="4084" y="6183"/>
                  <a:pt x="4144" y="6260"/>
                </a:cubicBezTo>
                <a:cubicBezTo>
                  <a:pt x="4007" y="6260"/>
                  <a:pt x="3894" y="6266"/>
                  <a:pt x="3786" y="6266"/>
                </a:cubicBezTo>
                <a:close/>
                <a:moveTo>
                  <a:pt x="3667" y="10183"/>
                </a:moveTo>
                <a:cubicBezTo>
                  <a:pt x="3631" y="10177"/>
                  <a:pt x="3595" y="10141"/>
                  <a:pt x="3566" y="10123"/>
                </a:cubicBezTo>
                <a:cubicBezTo>
                  <a:pt x="3584" y="10100"/>
                  <a:pt x="3607" y="10052"/>
                  <a:pt x="3631" y="10052"/>
                </a:cubicBezTo>
                <a:cubicBezTo>
                  <a:pt x="3667" y="10052"/>
                  <a:pt x="3703" y="10076"/>
                  <a:pt x="3739" y="10094"/>
                </a:cubicBezTo>
                <a:cubicBezTo>
                  <a:pt x="3750" y="10117"/>
                  <a:pt x="3762" y="10147"/>
                  <a:pt x="3774" y="10171"/>
                </a:cubicBezTo>
                <a:cubicBezTo>
                  <a:pt x="3739" y="10177"/>
                  <a:pt x="3703" y="10195"/>
                  <a:pt x="3667" y="10183"/>
                </a:cubicBezTo>
                <a:close/>
                <a:moveTo>
                  <a:pt x="4651" y="4650"/>
                </a:moveTo>
                <a:cubicBezTo>
                  <a:pt x="4639" y="4764"/>
                  <a:pt x="4627" y="4841"/>
                  <a:pt x="4621" y="4925"/>
                </a:cubicBezTo>
                <a:cubicBezTo>
                  <a:pt x="4537" y="4823"/>
                  <a:pt x="4573" y="4752"/>
                  <a:pt x="4651" y="4650"/>
                </a:cubicBezTo>
                <a:close/>
                <a:moveTo>
                  <a:pt x="4424" y="5789"/>
                </a:moveTo>
                <a:cubicBezTo>
                  <a:pt x="4323" y="5688"/>
                  <a:pt x="4394" y="5634"/>
                  <a:pt x="4430" y="5574"/>
                </a:cubicBezTo>
                <a:cubicBezTo>
                  <a:pt x="4466" y="5515"/>
                  <a:pt x="4490" y="5443"/>
                  <a:pt x="4531" y="5360"/>
                </a:cubicBezTo>
                <a:cubicBezTo>
                  <a:pt x="4579" y="5437"/>
                  <a:pt x="4615" y="5503"/>
                  <a:pt x="4663" y="5580"/>
                </a:cubicBezTo>
                <a:cubicBezTo>
                  <a:pt x="4579" y="5652"/>
                  <a:pt x="4508" y="5718"/>
                  <a:pt x="4424" y="5789"/>
                </a:cubicBezTo>
                <a:close/>
                <a:moveTo>
                  <a:pt x="6910" y="7065"/>
                </a:moveTo>
                <a:cubicBezTo>
                  <a:pt x="6892" y="7077"/>
                  <a:pt x="6863" y="7071"/>
                  <a:pt x="6815" y="7029"/>
                </a:cubicBezTo>
                <a:cubicBezTo>
                  <a:pt x="6863" y="7005"/>
                  <a:pt x="6910" y="6987"/>
                  <a:pt x="6952" y="6964"/>
                </a:cubicBezTo>
                <a:cubicBezTo>
                  <a:pt x="6958" y="6976"/>
                  <a:pt x="6970" y="6981"/>
                  <a:pt x="6976" y="6993"/>
                </a:cubicBezTo>
                <a:cubicBezTo>
                  <a:pt x="6952" y="7017"/>
                  <a:pt x="6934" y="7047"/>
                  <a:pt x="6910" y="7065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18" name="Google Shape;3118;p25"/>
          <p:cNvGrpSpPr/>
          <p:nvPr/>
        </p:nvGrpSpPr>
        <p:grpSpPr>
          <a:xfrm>
            <a:off x="8557454" y="1802300"/>
            <a:ext cx="1001691" cy="998806"/>
            <a:chOff x="3918325" y="1776454"/>
            <a:chExt cx="515883" cy="514371"/>
          </a:xfrm>
        </p:grpSpPr>
        <p:sp>
          <p:nvSpPr>
            <p:cNvPr id="3119" name="Google Shape;3119;p25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25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25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25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25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25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25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25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25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25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25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25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25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25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25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25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25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25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25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25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25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25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41" name="Google Shape;3141;p25"/>
          <p:cNvSpPr/>
          <p:nvPr/>
        </p:nvSpPr>
        <p:spPr>
          <a:xfrm>
            <a:off x="-202263" y="4423831"/>
            <a:ext cx="624476" cy="667252"/>
          </a:xfrm>
          <a:custGeom>
            <a:rect b="b" l="l" r="r" t="t"/>
            <a:pathLst>
              <a:path extrusionOk="0" h="4008" w="3751">
                <a:moveTo>
                  <a:pt x="3602" y="949"/>
                </a:moveTo>
                <a:cubicBezTo>
                  <a:pt x="3632" y="925"/>
                  <a:pt x="3679" y="895"/>
                  <a:pt x="3751" y="842"/>
                </a:cubicBezTo>
                <a:cubicBezTo>
                  <a:pt x="3542" y="794"/>
                  <a:pt x="3548" y="681"/>
                  <a:pt x="3590" y="532"/>
                </a:cubicBezTo>
                <a:cubicBezTo>
                  <a:pt x="3632" y="377"/>
                  <a:pt x="3501" y="263"/>
                  <a:pt x="3346" y="293"/>
                </a:cubicBezTo>
                <a:cubicBezTo>
                  <a:pt x="3310" y="299"/>
                  <a:pt x="3274" y="299"/>
                  <a:pt x="3232" y="299"/>
                </a:cubicBezTo>
                <a:cubicBezTo>
                  <a:pt x="3256" y="198"/>
                  <a:pt x="3274" y="120"/>
                  <a:pt x="3304" y="1"/>
                </a:cubicBezTo>
                <a:cubicBezTo>
                  <a:pt x="3191" y="61"/>
                  <a:pt x="3113" y="96"/>
                  <a:pt x="3042" y="138"/>
                </a:cubicBezTo>
                <a:cubicBezTo>
                  <a:pt x="2869" y="245"/>
                  <a:pt x="2708" y="371"/>
                  <a:pt x="2529" y="460"/>
                </a:cubicBezTo>
                <a:cubicBezTo>
                  <a:pt x="2320" y="561"/>
                  <a:pt x="2201" y="716"/>
                  <a:pt x="2171" y="943"/>
                </a:cubicBezTo>
                <a:cubicBezTo>
                  <a:pt x="2302" y="961"/>
                  <a:pt x="2404" y="979"/>
                  <a:pt x="2535" y="1003"/>
                </a:cubicBezTo>
                <a:cubicBezTo>
                  <a:pt x="2344" y="1235"/>
                  <a:pt x="2213" y="1026"/>
                  <a:pt x="2070" y="1032"/>
                </a:cubicBezTo>
                <a:cubicBezTo>
                  <a:pt x="2064" y="967"/>
                  <a:pt x="2058" y="925"/>
                  <a:pt x="2046" y="842"/>
                </a:cubicBezTo>
                <a:cubicBezTo>
                  <a:pt x="1980" y="931"/>
                  <a:pt x="1939" y="985"/>
                  <a:pt x="1909" y="1026"/>
                </a:cubicBezTo>
                <a:cubicBezTo>
                  <a:pt x="1945" y="1080"/>
                  <a:pt x="1968" y="1116"/>
                  <a:pt x="1992" y="1158"/>
                </a:cubicBezTo>
                <a:cubicBezTo>
                  <a:pt x="1986" y="1164"/>
                  <a:pt x="1974" y="1175"/>
                  <a:pt x="1962" y="1187"/>
                </a:cubicBezTo>
                <a:cubicBezTo>
                  <a:pt x="1897" y="1146"/>
                  <a:pt x="1837" y="1104"/>
                  <a:pt x="1766" y="1050"/>
                </a:cubicBezTo>
                <a:cubicBezTo>
                  <a:pt x="1670" y="1140"/>
                  <a:pt x="1575" y="1235"/>
                  <a:pt x="1474" y="1330"/>
                </a:cubicBezTo>
                <a:cubicBezTo>
                  <a:pt x="1348" y="1450"/>
                  <a:pt x="1205" y="1563"/>
                  <a:pt x="1086" y="1694"/>
                </a:cubicBezTo>
                <a:cubicBezTo>
                  <a:pt x="973" y="1819"/>
                  <a:pt x="776" y="1873"/>
                  <a:pt x="746" y="2076"/>
                </a:cubicBezTo>
                <a:cubicBezTo>
                  <a:pt x="496" y="2296"/>
                  <a:pt x="442" y="2636"/>
                  <a:pt x="233" y="2887"/>
                </a:cubicBezTo>
                <a:cubicBezTo>
                  <a:pt x="222" y="2898"/>
                  <a:pt x="216" y="2910"/>
                  <a:pt x="210" y="2928"/>
                </a:cubicBezTo>
                <a:cubicBezTo>
                  <a:pt x="120" y="3214"/>
                  <a:pt x="1" y="3501"/>
                  <a:pt x="84" y="3775"/>
                </a:cubicBezTo>
                <a:cubicBezTo>
                  <a:pt x="180" y="3834"/>
                  <a:pt x="263" y="3888"/>
                  <a:pt x="353" y="3942"/>
                </a:cubicBezTo>
                <a:cubicBezTo>
                  <a:pt x="394" y="3930"/>
                  <a:pt x="460" y="3900"/>
                  <a:pt x="520" y="3906"/>
                </a:cubicBezTo>
                <a:cubicBezTo>
                  <a:pt x="561" y="3912"/>
                  <a:pt x="597" y="3966"/>
                  <a:pt x="645" y="4007"/>
                </a:cubicBezTo>
                <a:cubicBezTo>
                  <a:pt x="949" y="3805"/>
                  <a:pt x="1271" y="3596"/>
                  <a:pt x="1587" y="3375"/>
                </a:cubicBezTo>
                <a:cubicBezTo>
                  <a:pt x="1748" y="3268"/>
                  <a:pt x="1891" y="3137"/>
                  <a:pt x="2046" y="3024"/>
                </a:cubicBezTo>
                <a:cubicBezTo>
                  <a:pt x="2231" y="2898"/>
                  <a:pt x="2439" y="2803"/>
                  <a:pt x="2612" y="2666"/>
                </a:cubicBezTo>
                <a:cubicBezTo>
                  <a:pt x="2910" y="2433"/>
                  <a:pt x="3173" y="2165"/>
                  <a:pt x="3352" y="1819"/>
                </a:cubicBezTo>
                <a:cubicBezTo>
                  <a:pt x="3477" y="1581"/>
                  <a:pt x="3590" y="1342"/>
                  <a:pt x="3650" y="1080"/>
                </a:cubicBezTo>
                <a:cubicBezTo>
                  <a:pt x="3656" y="1044"/>
                  <a:pt x="3620" y="997"/>
                  <a:pt x="3602" y="949"/>
                </a:cubicBezTo>
                <a:close/>
                <a:moveTo>
                  <a:pt x="2344" y="1414"/>
                </a:moveTo>
                <a:cubicBezTo>
                  <a:pt x="2296" y="1307"/>
                  <a:pt x="2266" y="1247"/>
                  <a:pt x="2237" y="1175"/>
                </a:cubicBezTo>
                <a:cubicBezTo>
                  <a:pt x="2320" y="1211"/>
                  <a:pt x="2398" y="1241"/>
                  <a:pt x="2481" y="1277"/>
                </a:cubicBezTo>
                <a:cubicBezTo>
                  <a:pt x="2493" y="1295"/>
                  <a:pt x="2499" y="1319"/>
                  <a:pt x="2511" y="1342"/>
                </a:cubicBezTo>
                <a:cubicBezTo>
                  <a:pt x="2457" y="1360"/>
                  <a:pt x="2404" y="1384"/>
                  <a:pt x="2344" y="1414"/>
                </a:cubicBezTo>
                <a:close/>
                <a:moveTo>
                  <a:pt x="2535" y="1181"/>
                </a:moveTo>
                <a:cubicBezTo>
                  <a:pt x="2618" y="1092"/>
                  <a:pt x="2732" y="1086"/>
                  <a:pt x="2869" y="1170"/>
                </a:cubicBezTo>
                <a:cubicBezTo>
                  <a:pt x="2737" y="1175"/>
                  <a:pt x="2642" y="1175"/>
                  <a:pt x="2535" y="11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2" name="Google Shape;3142;p25"/>
          <p:cNvSpPr/>
          <p:nvPr/>
        </p:nvSpPr>
        <p:spPr>
          <a:xfrm flipH="1" rot="5533389">
            <a:off x="-351674" y="-10531"/>
            <a:ext cx="783957" cy="865586"/>
          </a:xfrm>
          <a:custGeom>
            <a:rect b="b" l="l" r="r" t="t"/>
            <a:pathLst>
              <a:path extrusionOk="0" h="11638" w="9922">
                <a:moveTo>
                  <a:pt x="9891" y="1747"/>
                </a:moveTo>
                <a:cubicBezTo>
                  <a:pt x="9873" y="1413"/>
                  <a:pt x="9921" y="1079"/>
                  <a:pt x="9921" y="745"/>
                </a:cubicBezTo>
                <a:cubicBezTo>
                  <a:pt x="9921" y="608"/>
                  <a:pt x="9879" y="525"/>
                  <a:pt x="9724" y="513"/>
                </a:cubicBezTo>
                <a:cubicBezTo>
                  <a:pt x="9599" y="501"/>
                  <a:pt x="9480" y="453"/>
                  <a:pt x="9396" y="298"/>
                </a:cubicBezTo>
                <a:cubicBezTo>
                  <a:pt x="9545" y="328"/>
                  <a:pt x="9665" y="346"/>
                  <a:pt x="9790" y="370"/>
                </a:cubicBezTo>
                <a:cubicBezTo>
                  <a:pt x="9671" y="233"/>
                  <a:pt x="9635" y="18"/>
                  <a:pt x="9414" y="18"/>
                </a:cubicBezTo>
                <a:cubicBezTo>
                  <a:pt x="9307" y="18"/>
                  <a:pt x="9200" y="48"/>
                  <a:pt x="9098" y="36"/>
                </a:cubicBezTo>
                <a:cubicBezTo>
                  <a:pt x="8788" y="0"/>
                  <a:pt x="8401" y="101"/>
                  <a:pt x="8121" y="221"/>
                </a:cubicBezTo>
                <a:cubicBezTo>
                  <a:pt x="7918" y="304"/>
                  <a:pt x="7751" y="477"/>
                  <a:pt x="7512" y="495"/>
                </a:cubicBezTo>
                <a:cubicBezTo>
                  <a:pt x="7429" y="501"/>
                  <a:pt x="7346" y="572"/>
                  <a:pt x="7274" y="632"/>
                </a:cubicBezTo>
                <a:cubicBezTo>
                  <a:pt x="6737" y="1085"/>
                  <a:pt x="6278" y="1604"/>
                  <a:pt x="5903" y="2200"/>
                </a:cubicBezTo>
                <a:cubicBezTo>
                  <a:pt x="5700" y="2516"/>
                  <a:pt x="5503" y="2838"/>
                  <a:pt x="5313" y="3166"/>
                </a:cubicBezTo>
                <a:cubicBezTo>
                  <a:pt x="5074" y="3571"/>
                  <a:pt x="4842" y="3983"/>
                  <a:pt x="4609" y="4394"/>
                </a:cubicBezTo>
                <a:cubicBezTo>
                  <a:pt x="4472" y="4638"/>
                  <a:pt x="4353" y="4895"/>
                  <a:pt x="4210" y="5139"/>
                </a:cubicBezTo>
                <a:cubicBezTo>
                  <a:pt x="4144" y="5253"/>
                  <a:pt x="4144" y="5336"/>
                  <a:pt x="4317" y="5437"/>
                </a:cubicBezTo>
                <a:cubicBezTo>
                  <a:pt x="4174" y="5473"/>
                  <a:pt x="4066" y="5473"/>
                  <a:pt x="4037" y="5521"/>
                </a:cubicBezTo>
                <a:cubicBezTo>
                  <a:pt x="3888" y="5753"/>
                  <a:pt x="3745" y="5998"/>
                  <a:pt x="3625" y="6248"/>
                </a:cubicBezTo>
                <a:cubicBezTo>
                  <a:pt x="3578" y="6355"/>
                  <a:pt x="3578" y="6457"/>
                  <a:pt x="3458" y="6540"/>
                </a:cubicBezTo>
                <a:cubicBezTo>
                  <a:pt x="3363" y="6600"/>
                  <a:pt x="3333" y="6755"/>
                  <a:pt x="3268" y="6862"/>
                </a:cubicBezTo>
                <a:cubicBezTo>
                  <a:pt x="3291" y="6874"/>
                  <a:pt x="3309" y="6892"/>
                  <a:pt x="3327" y="6904"/>
                </a:cubicBezTo>
                <a:cubicBezTo>
                  <a:pt x="3369" y="6850"/>
                  <a:pt x="3405" y="6797"/>
                  <a:pt x="3446" y="6743"/>
                </a:cubicBezTo>
                <a:cubicBezTo>
                  <a:pt x="3470" y="6713"/>
                  <a:pt x="3506" y="6695"/>
                  <a:pt x="3536" y="6665"/>
                </a:cubicBezTo>
                <a:cubicBezTo>
                  <a:pt x="3560" y="6707"/>
                  <a:pt x="3590" y="6749"/>
                  <a:pt x="3601" y="6791"/>
                </a:cubicBezTo>
                <a:cubicBezTo>
                  <a:pt x="3613" y="6820"/>
                  <a:pt x="3590" y="6862"/>
                  <a:pt x="3590" y="6862"/>
                </a:cubicBezTo>
                <a:cubicBezTo>
                  <a:pt x="3470" y="6928"/>
                  <a:pt x="3375" y="7017"/>
                  <a:pt x="3291" y="7011"/>
                </a:cubicBezTo>
                <a:cubicBezTo>
                  <a:pt x="3166" y="6993"/>
                  <a:pt x="3119" y="7053"/>
                  <a:pt x="3083" y="7136"/>
                </a:cubicBezTo>
                <a:cubicBezTo>
                  <a:pt x="3047" y="7220"/>
                  <a:pt x="3035" y="7309"/>
                  <a:pt x="3017" y="7393"/>
                </a:cubicBezTo>
                <a:cubicBezTo>
                  <a:pt x="2922" y="7429"/>
                  <a:pt x="2779" y="7441"/>
                  <a:pt x="2719" y="7512"/>
                </a:cubicBezTo>
                <a:cubicBezTo>
                  <a:pt x="2582" y="7691"/>
                  <a:pt x="2439" y="7852"/>
                  <a:pt x="2248" y="7971"/>
                </a:cubicBezTo>
                <a:cubicBezTo>
                  <a:pt x="2200" y="8001"/>
                  <a:pt x="2171" y="8049"/>
                  <a:pt x="2129" y="8090"/>
                </a:cubicBezTo>
                <a:cubicBezTo>
                  <a:pt x="2045" y="8168"/>
                  <a:pt x="1962" y="8251"/>
                  <a:pt x="1878" y="8329"/>
                </a:cubicBezTo>
                <a:cubicBezTo>
                  <a:pt x="1759" y="8442"/>
                  <a:pt x="1634" y="8538"/>
                  <a:pt x="1467" y="8561"/>
                </a:cubicBezTo>
                <a:cubicBezTo>
                  <a:pt x="1407" y="8573"/>
                  <a:pt x="1360" y="8639"/>
                  <a:pt x="1306" y="8663"/>
                </a:cubicBezTo>
                <a:cubicBezTo>
                  <a:pt x="859" y="8895"/>
                  <a:pt x="603" y="9325"/>
                  <a:pt x="275" y="9676"/>
                </a:cubicBezTo>
                <a:cubicBezTo>
                  <a:pt x="102" y="9861"/>
                  <a:pt x="108" y="10040"/>
                  <a:pt x="263" y="10231"/>
                </a:cubicBezTo>
                <a:cubicBezTo>
                  <a:pt x="304" y="10278"/>
                  <a:pt x="364" y="10308"/>
                  <a:pt x="424" y="10350"/>
                </a:cubicBezTo>
                <a:cubicBezTo>
                  <a:pt x="352" y="10433"/>
                  <a:pt x="299" y="10499"/>
                  <a:pt x="239" y="10577"/>
                </a:cubicBezTo>
                <a:cubicBezTo>
                  <a:pt x="179" y="10523"/>
                  <a:pt x="138" y="10481"/>
                  <a:pt x="84" y="10427"/>
                </a:cubicBezTo>
                <a:cubicBezTo>
                  <a:pt x="0" y="10851"/>
                  <a:pt x="376" y="11036"/>
                  <a:pt x="501" y="11346"/>
                </a:cubicBezTo>
                <a:cubicBezTo>
                  <a:pt x="609" y="11352"/>
                  <a:pt x="686" y="11363"/>
                  <a:pt x="775" y="11465"/>
                </a:cubicBezTo>
                <a:cubicBezTo>
                  <a:pt x="913" y="11614"/>
                  <a:pt x="1139" y="11638"/>
                  <a:pt x="1342" y="11596"/>
                </a:cubicBezTo>
                <a:cubicBezTo>
                  <a:pt x="1527" y="11548"/>
                  <a:pt x="1700" y="11459"/>
                  <a:pt x="1902" y="11495"/>
                </a:cubicBezTo>
                <a:cubicBezTo>
                  <a:pt x="1932" y="11501"/>
                  <a:pt x="1980" y="11453"/>
                  <a:pt x="2016" y="11429"/>
                </a:cubicBezTo>
                <a:cubicBezTo>
                  <a:pt x="2117" y="11340"/>
                  <a:pt x="2212" y="11250"/>
                  <a:pt x="2314" y="11161"/>
                </a:cubicBezTo>
                <a:cubicBezTo>
                  <a:pt x="2457" y="11042"/>
                  <a:pt x="2594" y="10928"/>
                  <a:pt x="2737" y="10809"/>
                </a:cubicBezTo>
                <a:cubicBezTo>
                  <a:pt x="2898" y="10672"/>
                  <a:pt x="3041" y="10481"/>
                  <a:pt x="3232" y="10416"/>
                </a:cubicBezTo>
                <a:cubicBezTo>
                  <a:pt x="3357" y="10374"/>
                  <a:pt x="3291" y="10266"/>
                  <a:pt x="3405" y="10225"/>
                </a:cubicBezTo>
                <a:cubicBezTo>
                  <a:pt x="3476" y="10231"/>
                  <a:pt x="3590" y="10237"/>
                  <a:pt x="3697" y="10261"/>
                </a:cubicBezTo>
                <a:cubicBezTo>
                  <a:pt x="3846" y="10290"/>
                  <a:pt x="3864" y="10129"/>
                  <a:pt x="3953" y="10076"/>
                </a:cubicBezTo>
                <a:cubicBezTo>
                  <a:pt x="3989" y="10052"/>
                  <a:pt x="3977" y="9956"/>
                  <a:pt x="4007" y="9909"/>
                </a:cubicBezTo>
                <a:cubicBezTo>
                  <a:pt x="4096" y="9766"/>
                  <a:pt x="4227" y="9676"/>
                  <a:pt x="4400" y="9652"/>
                </a:cubicBezTo>
                <a:cubicBezTo>
                  <a:pt x="4531" y="9635"/>
                  <a:pt x="4639" y="9581"/>
                  <a:pt x="4734" y="9485"/>
                </a:cubicBezTo>
                <a:cubicBezTo>
                  <a:pt x="5116" y="9098"/>
                  <a:pt x="5503" y="8722"/>
                  <a:pt x="5891" y="8341"/>
                </a:cubicBezTo>
                <a:cubicBezTo>
                  <a:pt x="6046" y="8186"/>
                  <a:pt x="6201" y="8025"/>
                  <a:pt x="6219" y="7780"/>
                </a:cubicBezTo>
                <a:cubicBezTo>
                  <a:pt x="6219" y="7774"/>
                  <a:pt x="6243" y="7762"/>
                  <a:pt x="6243" y="7768"/>
                </a:cubicBezTo>
                <a:cubicBezTo>
                  <a:pt x="6308" y="7780"/>
                  <a:pt x="6356" y="7786"/>
                  <a:pt x="6445" y="7804"/>
                </a:cubicBezTo>
                <a:cubicBezTo>
                  <a:pt x="6386" y="7727"/>
                  <a:pt x="6350" y="7685"/>
                  <a:pt x="6326" y="7655"/>
                </a:cubicBezTo>
                <a:cubicBezTo>
                  <a:pt x="6433" y="7542"/>
                  <a:pt x="6523" y="7441"/>
                  <a:pt x="6636" y="7321"/>
                </a:cubicBezTo>
                <a:cubicBezTo>
                  <a:pt x="6648" y="7399"/>
                  <a:pt x="6654" y="7429"/>
                  <a:pt x="6666" y="7488"/>
                </a:cubicBezTo>
                <a:cubicBezTo>
                  <a:pt x="6851" y="7280"/>
                  <a:pt x="7024" y="7083"/>
                  <a:pt x="7191" y="6886"/>
                </a:cubicBezTo>
                <a:cubicBezTo>
                  <a:pt x="7441" y="6588"/>
                  <a:pt x="7685" y="6284"/>
                  <a:pt x="7936" y="5980"/>
                </a:cubicBezTo>
                <a:cubicBezTo>
                  <a:pt x="8144" y="5718"/>
                  <a:pt x="8359" y="5461"/>
                  <a:pt x="8568" y="5199"/>
                </a:cubicBezTo>
                <a:cubicBezTo>
                  <a:pt x="8592" y="5169"/>
                  <a:pt x="8609" y="5139"/>
                  <a:pt x="8627" y="5109"/>
                </a:cubicBezTo>
                <a:cubicBezTo>
                  <a:pt x="8711" y="4972"/>
                  <a:pt x="8788" y="4841"/>
                  <a:pt x="8878" y="4710"/>
                </a:cubicBezTo>
                <a:cubicBezTo>
                  <a:pt x="8973" y="4561"/>
                  <a:pt x="8961" y="4460"/>
                  <a:pt x="8848" y="4322"/>
                </a:cubicBezTo>
                <a:cubicBezTo>
                  <a:pt x="8914" y="4203"/>
                  <a:pt x="8955" y="4042"/>
                  <a:pt x="9057" y="3977"/>
                </a:cubicBezTo>
                <a:cubicBezTo>
                  <a:pt x="9271" y="3840"/>
                  <a:pt x="9301" y="3607"/>
                  <a:pt x="9390" y="3410"/>
                </a:cubicBezTo>
                <a:cubicBezTo>
                  <a:pt x="9498" y="3160"/>
                  <a:pt x="9545" y="2886"/>
                  <a:pt x="9665" y="2647"/>
                </a:cubicBezTo>
                <a:cubicBezTo>
                  <a:pt x="9802" y="2361"/>
                  <a:pt x="9909" y="2069"/>
                  <a:pt x="9891" y="1753"/>
                </a:cubicBezTo>
                <a:close/>
                <a:moveTo>
                  <a:pt x="3345" y="9640"/>
                </a:moveTo>
                <a:cubicBezTo>
                  <a:pt x="3399" y="9670"/>
                  <a:pt x="3440" y="9700"/>
                  <a:pt x="3536" y="9766"/>
                </a:cubicBezTo>
                <a:cubicBezTo>
                  <a:pt x="3381" y="9778"/>
                  <a:pt x="3321" y="9760"/>
                  <a:pt x="3345" y="9640"/>
                </a:cubicBezTo>
                <a:close/>
                <a:moveTo>
                  <a:pt x="3786" y="6266"/>
                </a:moveTo>
                <a:cubicBezTo>
                  <a:pt x="3768" y="6266"/>
                  <a:pt x="3756" y="6224"/>
                  <a:pt x="3739" y="6189"/>
                </a:cubicBezTo>
                <a:cubicBezTo>
                  <a:pt x="3828" y="6141"/>
                  <a:pt x="3905" y="6093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3965" y="5974"/>
                  <a:pt x="3888" y="5902"/>
                  <a:pt x="4001" y="5819"/>
                </a:cubicBezTo>
                <a:cubicBezTo>
                  <a:pt x="4078" y="5902"/>
                  <a:pt x="4031" y="5974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4037" y="6117"/>
                  <a:pt x="4084" y="6183"/>
                  <a:pt x="4144" y="6260"/>
                </a:cubicBezTo>
                <a:cubicBezTo>
                  <a:pt x="4007" y="6260"/>
                  <a:pt x="3894" y="6266"/>
                  <a:pt x="3786" y="6266"/>
                </a:cubicBezTo>
                <a:close/>
                <a:moveTo>
                  <a:pt x="3667" y="10183"/>
                </a:moveTo>
                <a:cubicBezTo>
                  <a:pt x="3631" y="10177"/>
                  <a:pt x="3595" y="10141"/>
                  <a:pt x="3566" y="10123"/>
                </a:cubicBezTo>
                <a:cubicBezTo>
                  <a:pt x="3584" y="10100"/>
                  <a:pt x="3607" y="10052"/>
                  <a:pt x="3631" y="10052"/>
                </a:cubicBezTo>
                <a:cubicBezTo>
                  <a:pt x="3667" y="10052"/>
                  <a:pt x="3703" y="10076"/>
                  <a:pt x="3739" y="10094"/>
                </a:cubicBezTo>
                <a:cubicBezTo>
                  <a:pt x="3750" y="10117"/>
                  <a:pt x="3762" y="10147"/>
                  <a:pt x="3774" y="10171"/>
                </a:cubicBezTo>
                <a:cubicBezTo>
                  <a:pt x="3739" y="10177"/>
                  <a:pt x="3703" y="10195"/>
                  <a:pt x="3667" y="10183"/>
                </a:cubicBezTo>
                <a:close/>
                <a:moveTo>
                  <a:pt x="4651" y="4650"/>
                </a:moveTo>
                <a:cubicBezTo>
                  <a:pt x="4639" y="4764"/>
                  <a:pt x="4627" y="4841"/>
                  <a:pt x="4621" y="4925"/>
                </a:cubicBezTo>
                <a:cubicBezTo>
                  <a:pt x="4537" y="4823"/>
                  <a:pt x="4573" y="4752"/>
                  <a:pt x="4651" y="4650"/>
                </a:cubicBezTo>
                <a:close/>
                <a:moveTo>
                  <a:pt x="4424" y="5789"/>
                </a:moveTo>
                <a:cubicBezTo>
                  <a:pt x="4323" y="5688"/>
                  <a:pt x="4394" y="5634"/>
                  <a:pt x="4430" y="5574"/>
                </a:cubicBezTo>
                <a:cubicBezTo>
                  <a:pt x="4466" y="5515"/>
                  <a:pt x="4490" y="5443"/>
                  <a:pt x="4531" y="5360"/>
                </a:cubicBezTo>
                <a:cubicBezTo>
                  <a:pt x="4579" y="5437"/>
                  <a:pt x="4615" y="5503"/>
                  <a:pt x="4663" y="5580"/>
                </a:cubicBezTo>
                <a:cubicBezTo>
                  <a:pt x="4579" y="5652"/>
                  <a:pt x="4508" y="5718"/>
                  <a:pt x="4424" y="5789"/>
                </a:cubicBezTo>
                <a:close/>
                <a:moveTo>
                  <a:pt x="6910" y="7065"/>
                </a:moveTo>
                <a:cubicBezTo>
                  <a:pt x="6892" y="7077"/>
                  <a:pt x="6863" y="7071"/>
                  <a:pt x="6815" y="7029"/>
                </a:cubicBezTo>
                <a:cubicBezTo>
                  <a:pt x="6863" y="7005"/>
                  <a:pt x="6910" y="6987"/>
                  <a:pt x="6952" y="6964"/>
                </a:cubicBezTo>
                <a:cubicBezTo>
                  <a:pt x="6958" y="6976"/>
                  <a:pt x="6970" y="6981"/>
                  <a:pt x="6976" y="6993"/>
                </a:cubicBezTo>
                <a:cubicBezTo>
                  <a:pt x="6952" y="7017"/>
                  <a:pt x="6934" y="7047"/>
                  <a:pt x="6910" y="7065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2">
    <p:spTree>
      <p:nvGrpSpPr>
        <p:cNvPr id="3143" name="Shape 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" name="Google Shape;3144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45" name="Google Shape;3145;p26"/>
          <p:cNvSpPr txBox="1"/>
          <p:nvPr>
            <p:ph idx="1" type="subTitle"/>
          </p:nvPr>
        </p:nvSpPr>
        <p:spPr>
          <a:xfrm>
            <a:off x="3254550" y="3506650"/>
            <a:ext cx="2634900" cy="9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6" name="Google Shape;3146;p26"/>
          <p:cNvSpPr txBox="1"/>
          <p:nvPr>
            <p:ph idx="2" type="subTitle"/>
          </p:nvPr>
        </p:nvSpPr>
        <p:spPr>
          <a:xfrm>
            <a:off x="3254550" y="1967425"/>
            <a:ext cx="2634900" cy="9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7" name="Google Shape;3147;p26"/>
          <p:cNvSpPr txBox="1"/>
          <p:nvPr>
            <p:ph idx="3" type="subTitle"/>
          </p:nvPr>
        </p:nvSpPr>
        <p:spPr>
          <a:xfrm>
            <a:off x="3254550" y="1479800"/>
            <a:ext cx="2634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48" name="Google Shape;3148;p26"/>
          <p:cNvSpPr txBox="1"/>
          <p:nvPr>
            <p:ph idx="4" type="subTitle"/>
          </p:nvPr>
        </p:nvSpPr>
        <p:spPr>
          <a:xfrm>
            <a:off x="3254550" y="3019025"/>
            <a:ext cx="2634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49" name="Google Shape;3149;p26"/>
          <p:cNvSpPr/>
          <p:nvPr/>
        </p:nvSpPr>
        <p:spPr>
          <a:xfrm>
            <a:off x="334428" y="-748742"/>
            <a:ext cx="1244326" cy="1218190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0" name="Google Shape;3150;p26"/>
          <p:cNvSpPr/>
          <p:nvPr/>
        </p:nvSpPr>
        <p:spPr>
          <a:xfrm>
            <a:off x="-821673" y="-1307250"/>
            <a:ext cx="1505531" cy="2869485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1" name="Google Shape;3151;p26"/>
          <p:cNvSpPr/>
          <p:nvPr/>
        </p:nvSpPr>
        <p:spPr>
          <a:xfrm rot="-1830418">
            <a:off x="-262980" y="2424251"/>
            <a:ext cx="1283049" cy="2493514"/>
          </a:xfrm>
          <a:custGeom>
            <a:rect b="b" l="l" r="r" t="t"/>
            <a:pathLst>
              <a:path extrusionOk="0" h="28851" w="14846">
                <a:moveTo>
                  <a:pt x="317" y="12974"/>
                </a:moveTo>
                <a:cubicBezTo>
                  <a:pt x="394" y="12861"/>
                  <a:pt x="370" y="12741"/>
                  <a:pt x="251" y="12616"/>
                </a:cubicBezTo>
                <a:cubicBezTo>
                  <a:pt x="293" y="12592"/>
                  <a:pt x="329" y="12575"/>
                  <a:pt x="364" y="12551"/>
                </a:cubicBezTo>
                <a:cubicBezTo>
                  <a:pt x="394" y="12533"/>
                  <a:pt x="418" y="12509"/>
                  <a:pt x="460" y="12473"/>
                </a:cubicBezTo>
                <a:cubicBezTo>
                  <a:pt x="424" y="12461"/>
                  <a:pt x="406" y="12443"/>
                  <a:pt x="388" y="12449"/>
                </a:cubicBezTo>
                <a:cubicBezTo>
                  <a:pt x="299" y="12467"/>
                  <a:pt x="203" y="12551"/>
                  <a:pt x="108" y="12414"/>
                </a:cubicBezTo>
                <a:cubicBezTo>
                  <a:pt x="275" y="12312"/>
                  <a:pt x="484" y="12235"/>
                  <a:pt x="424" y="11960"/>
                </a:cubicBezTo>
                <a:cubicBezTo>
                  <a:pt x="335" y="11949"/>
                  <a:pt x="227" y="11931"/>
                  <a:pt x="114" y="11919"/>
                </a:cubicBezTo>
                <a:cubicBezTo>
                  <a:pt x="114" y="11895"/>
                  <a:pt x="108" y="11877"/>
                  <a:pt x="108" y="11859"/>
                </a:cubicBezTo>
                <a:cubicBezTo>
                  <a:pt x="215" y="11817"/>
                  <a:pt x="323" y="11782"/>
                  <a:pt x="430" y="11740"/>
                </a:cubicBezTo>
                <a:cubicBezTo>
                  <a:pt x="430" y="11728"/>
                  <a:pt x="436" y="11716"/>
                  <a:pt x="436" y="11698"/>
                </a:cubicBezTo>
                <a:cubicBezTo>
                  <a:pt x="388" y="11692"/>
                  <a:pt x="347" y="11674"/>
                  <a:pt x="305" y="11680"/>
                </a:cubicBezTo>
                <a:cubicBezTo>
                  <a:pt x="257" y="11680"/>
                  <a:pt x="215" y="11722"/>
                  <a:pt x="174" y="11716"/>
                </a:cubicBezTo>
                <a:cubicBezTo>
                  <a:pt x="132" y="11716"/>
                  <a:pt x="84" y="11680"/>
                  <a:pt x="37" y="11662"/>
                </a:cubicBezTo>
                <a:cubicBezTo>
                  <a:pt x="90" y="11537"/>
                  <a:pt x="186" y="11579"/>
                  <a:pt x="257" y="11573"/>
                </a:cubicBezTo>
                <a:cubicBezTo>
                  <a:pt x="537" y="11549"/>
                  <a:pt x="537" y="11555"/>
                  <a:pt x="573" y="11287"/>
                </a:cubicBezTo>
                <a:cubicBezTo>
                  <a:pt x="579" y="11257"/>
                  <a:pt x="573" y="11233"/>
                  <a:pt x="573" y="11185"/>
                </a:cubicBezTo>
                <a:cubicBezTo>
                  <a:pt x="508" y="11156"/>
                  <a:pt x="436" y="11126"/>
                  <a:pt x="358" y="11090"/>
                </a:cubicBezTo>
                <a:cubicBezTo>
                  <a:pt x="364" y="11078"/>
                  <a:pt x="370" y="11066"/>
                  <a:pt x="370" y="11054"/>
                </a:cubicBezTo>
                <a:lnTo>
                  <a:pt x="555" y="11054"/>
                </a:lnTo>
                <a:cubicBezTo>
                  <a:pt x="466" y="10959"/>
                  <a:pt x="406" y="10893"/>
                  <a:pt x="305" y="10786"/>
                </a:cubicBezTo>
                <a:lnTo>
                  <a:pt x="674" y="10786"/>
                </a:lnTo>
                <a:cubicBezTo>
                  <a:pt x="674" y="10774"/>
                  <a:pt x="680" y="10756"/>
                  <a:pt x="680" y="10744"/>
                </a:cubicBezTo>
                <a:cubicBezTo>
                  <a:pt x="585" y="10697"/>
                  <a:pt x="484" y="10613"/>
                  <a:pt x="382" y="10613"/>
                </a:cubicBezTo>
                <a:cubicBezTo>
                  <a:pt x="281" y="10613"/>
                  <a:pt x="180" y="10732"/>
                  <a:pt x="48" y="10631"/>
                </a:cubicBezTo>
                <a:cubicBezTo>
                  <a:pt x="168" y="10482"/>
                  <a:pt x="364" y="10577"/>
                  <a:pt x="502" y="10476"/>
                </a:cubicBezTo>
                <a:cubicBezTo>
                  <a:pt x="394" y="10303"/>
                  <a:pt x="221" y="10422"/>
                  <a:pt x="84" y="10369"/>
                </a:cubicBezTo>
                <a:cubicBezTo>
                  <a:pt x="120" y="10249"/>
                  <a:pt x="215" y="10273"/>
                  <a:pt x="299" y="10267"/>
                </a:cubicBezTo>
                <a:cubicBezTo>
                  <a:pt x="376" y="10267"/>
                  <a:pt x="448" y="10255"/>
                  <a:pt x="531" y="10196"/>
                </a:cubicBezTo>
                <a:cubicBezTo>
                  <a:pt x="394" y="10166"/>
                  <a:pt x="263" y="10130"/>
                  <a:pt x="114" y="10100"/>
                </a:cubicBezTo>
                <a:cubicBezTo>
                  <a:pt x="203" y="9945"/>
                  <a:pt x="347" y="9993"/>
                  <a:pt x="466" y="9957"/>
                </a:cubicBezTo>
                <a:cubicBezTo>
                  <a:pt x="376" y="9921"/>
                  <a:pt x="293" y="9892"/>
                  <a:pt x="197" y="9856"/>
                </a:cubicBezTo>
                <a:cubicBezTo>
                  <a:pt x="168" y="9719"/>
                  <a:pt x="323" y="9755"/>
                  <a:pt x="418" y="9677"/>
                </a:cubicBezTo>
                <a:cubicBezTo>
                  <a:pt x="335" y="9653"/>
                  <a:pt x="287" y="9635"/>
                  <a:pt x="209" y="9611"/>
                </a:cubicBezTo>
                <a:cubicBezTo>
                  <a:pt x="287" y="9558"/>
                  <a:pt x="352" y="9516"/>
                  <a:pt x="412" y="9468"/>
                </a:cubicBezTo>
                <a:cubicBezTo>
                  <a:pt x="406" y="9427"/>
                  <a:pt x="388" y="9373"/>
                  <a:pt x="376" y="9319"/>
                </a:cubicBezTo>
                <a:lnTo>
                  <a:pt x="531" y="9319"/>
                </a:lnTo>
                <a:cubicBezTo>
                  <a:pt x="484" y="9129"/>
                  <a:pt x="418" y="8944"/>
                  <a:pt x="400" y="8759"/>
                </a:cubicBezTo>
                <a:cubicBezTo>
                  <a:pt x="388" y="8598"/>
                  <a:pt x="376" y="8556"/>
                  <a:pt x="245" y="8592"/>
                </a:cubicBezTo>
                <a:cubicBezTo>
                  <a:pt x="215" y="8598"/>
                  <a:pt x="197" y="8622"/>
                  <a:pt x="168" y="8628"/>
                </a:cubicBezTo>
                <a:cubicBezTo>
                  <a:pt x="138" y="8634"/>
                  <a:pt x="102" y="8628"/>
                  <a:pt x="60" y="8592"/>
                </a:cubicBezTo>
                <a:cubicBezTo>
                  <a:pt x="120" y="8568"/>
                  <a:pt x="180" y="8538"/>
                  <a:pt x="239" y="8532"/>
                </a:cubicBezTo>
                <a:cubicBezTo>
                  <a:pt x="329" y="8520"/>
                  <a:pt x="454" y="8520"/>
                  <a:pt x="460" y="8413"/>
                </a:cubicBezTo>
                <a:cubicBezTo>
                  <a:pt x="466" y="8258"/>
                  <a:pt x="603" y="8067"/>
                  <a:pt x="388" y="7936"/>
                </a:cubicBezTo>
                <a:lnTo>
                  <a:pt x="388" y="7942"/>
                </a:lnTo>
                <a:cubicBezTo>
                  <a:pt x="317" y="7823"/>
                  <a:pt x="203" y="7996"/>
                  <a:pt x="108" y="7871"/>
                </a:cubicBezTo>
                <a:cubicBezTo>
                  <a:pt x="90" y="7793"/>
                  <a:pt x="144" y="7757"/>
                  <a:pt x="245" y="7775"/>
                </a:cubicBezTo>
                <a:cubicBezTo>
                  <a:pt x="341" y="7787"/>
                  <a:pt x="430" y="7811"/>
                  <a:pt x="513" y="7829"/>
                </a:cubicBezTo>
                <a:cubicBezTo>
                  <a:pt x="448" y="7710"/>
                  <a:pt x="394" y="7608"/>
                  <a:pt x="341" y="7507"/>
                </a:cubicBezTo>
                <a:lnTo>
                  <a:pt x="335" y="7513"/>
                </a:lnTo>
                <a:cubicBezTo>
                  <a:pt x="424" y="7477"/>
                  <a:pt x="508" y="7447"/>
                  <a:pt x="609" y="7411"/>
                </a:cubicBezTo>
                <a:cubicBezTo>
                  <a:pt x="454" y="7310"/>
                  <a:pt x="323" y="7221"/>
                  <a:pt x="150" y="7107"/>
                </a:cubicBezTo>
                <a:cubicBezTo>
                  <a:pt x="263" y="7060"/>
                  <a:pt x="335" y="7024"/>
                  <a:pt x="430" y="6982"/>
                </a:cubicBezTo>
                <a:cubicBezTo>
                  <a:pt x="382" y="6929"/>
                  <a:pt x="347" y="6881"/>
                  <a:pt x="311" y="6833"/>
                </a:cubicBezTo>
                <a:lnTo>
                  <a:pt x="317" y="6839"/>
                </a:lnTo>
                <a:cubicBezTo>
                  <a:pt x="329" y="6750"/>
                  <a:pt x="341" y="6666"/>
                  <a:pt x="352" y="6559"/>
                </a:cubicBezTo>
                <a:cubicBezTo>
                  <a:pt x="394" y="6571"/>
                  <a:pt x="460" y="6583"/>
                  <a:pt x="531" y="6607"/>
                </a:cubicBezTo>
                <a:cubicBezTo>
                  <a:pt x="519" y="6672"/>
                  <a:pt x="513" y="6732"/>
                  <a:pt x="502" y="6785"/>
                </a:cubicBezTo>
                <a:cubicBezTo>
                  <a:pt x="525" y="6791"/>
                  <a:pt x="543" y="6797"/>
                  <a:pt x="567" y="6797"/>
                </a:cubicBezTo>
                <a:cubicBezTo>
                  <a:pt x="573" y="6750"/>
                  <a:pt x="573" y="6696"/>
                  <a:pt x="585" y="6648"/>
                </a:cubicBezTo>
                <a:cubicBezTo>
                  <a:pt x="609" y="6577"/>
                  <a:pt x="591" y="6535"/>
                  <a:pt x="513" y="6505"/>
                </a:cubicBezTo>
                <a:cubicBezTo>
                  <a:pt x="478" y="6493"/>
                  <a:pt x="466" y="6416"/>
                  <a:pt x="436" y="6350"/>
                </a:cubicBezTo>
                <a:cubicBezTo>
                  <a:pt x="347" y="6350"/>
                  <a:pt x="239" y="6493"/>
                  <a:pt x="138" y="6344"/>
                </a:cubicBezTo>
                <a:cubicBezTo>
                  <a:pt x="221" y="6303"/>
                  <a:pt x="293" y="6261"/>
                  <a:pt x="394" y="6213"/>
                </a:cubicBezTo>
                <a:cubicBezTo>
                  <a:pt x="335" y="6165"/>
                  <a:pt x="293" y="6130"/>
                  <a:pt x="233" y="6094"/>
                </a:cubicBezTo>
                <a:cubicBezTo>
                  <a:pt x="335" y="5927"/>
                  <a:pt x="430" y="6094"/>
                  <a:pt x="519" y="6094"/>
                </a:cubicBezTo>
                <a:cubicBezTo>
                  <a:pt x="704" y="6094"/>
                  <a:pt x="567" y="6297"/>
                  <a:pt x="710" y="6326"/>
                </a:cubicBezTo>
                <a:cubicBezTo>
                  <a:pt x="764" y="6189"/>
                  <a:pt x="812" y="6052"/>
                  <a:pt x="871" y="5897"/>
                </a:cubicBezTo>
                <a:cubicBezTo>
                  <a:pt x="800" y="5951"/>
                  <a:pt x="746" y="5993"/>
                  <a:pt x="692" y="6034"/>
                </a:cubicBezTo>
                <a:cubicBezTo>
                  <a:pt x="686" y="6028"/>
                  <a:pt x="674" y="6016"/>
                  <a:pt x="668" y="6004"/>
                </a:cubicBezTo>
                <a:cubicBezTo>
                  <a:pt x="692" y="5945"/>
                  <a:pt x="716" y="5885"/>
                  <a:pt x="746" y="5826"/>
                </a:cubicBezTo>
                <a:cubicBezTo>
                  <a:pt x="573" y="5879"/>
                  <a:pt x="442" y="6046"/>
                  <a:pt x="209" y="5909"/>
                </a:cubicBezTo>
                <a:cubicBezTo>
                  <a:pt x="293" y="5849"/>
                  <a:pt x="364" y="5796"/>
                  <a:pt x="436" y="5748"/>
                </a:cubicBezTo>
                <a:cubicBezTo>
                  <a:pt x="358" y="5712"/>
                  <a:pt x="239" y="5820"/>
                  <a:pt x="180" y="5659"/>
                </a:cubicBezTo>
                <a:cubicBezTo>
                  <a:pt x="269" y="5623"/>
                  <a:pt x="358" y="5587"/>
                  <a:pt x="502" y="5533"/>
                </a:cubicBezTo>
                <a:cubicBezTo>
                  <a:pt x="341" y="5522"/>
                  <a:pt x="245" y="5516"/>
                  <a:pt x="138" y="5504"/>
                </a:cubicBezTo>
                <a:cubicBezTo>
                  <a:pt x="215" y="5295"/>
                  <a:pt x="376" y="5438"/>
                  <a:pt x="490" y="5367"/>
                </a:cubicBezTo>
                <a:cubicBezTo>
                  <a:pt x="424" y="5200"/>
                  <a:pt x="239" y="5378"/>
                  <a:pt x="174" y="5241"/>
                </a:cubicBezTo>
                <a:cubicBezTo>
                  <a:pt x="233" y="5122"/>
                  <a:pt x="364" y="5164"/>
                  <a:pt x="513" y="5122"/>
                </a:cubicBezTo>
                <a:cubicBezTo>
                  <a:pt x="388" y="5092"/>
                  <a:pt x="305" y="5074"/>
                  <a:pt x="221" y="5057"/>
                </a:cubicBezTo>
                <a:cubicBezTo>
                  <a:pt x="221" y="5045"/>
                  <a:pt x="221" y="5027"/>
                  <a:pt x="221" y="5009"/>
                </a:cubicBezTo>
                <a:cubicBezTo>
                  <a:pt x="299" y="4985"/>
                  <a:pt x="376" y="4961"/>
                  <a:pt x="508" y="4919"/>
                </a:cubicBezTo>
                <a:cubicBezTo>
                  <a:pt x="394" y="4890"/>
                  <a:pt x="323" y="4866"/>
                  <a:pt x="215" y="4836"/>
                </a:cubicBezTo>
                <a:cubicBezTo>
                  <a:pt x="281" y="4788"/>
                  <a:pt x="323" y="4752"/>
                  <a:pt x="352" y="4729"/>
                </a:cubicBezTo>
                <a:cubicBezTo>
                  <a:pt x="329" y="4723"/>
                  <a:pt x="269" y="4711"/>
                  <a:pt x="215" y="4699"/>
                </a:cubicBezTo>
                <a:cubicBezTo>
                  <a:pt x="245" y="4508"/>
                  <a:pt x="418" y="4627"/>
                  <a:pt x="537" y="4526"/>
                </a:cubicBezTo>
                <a:cubicBezTo>
                  <a:pt x="406" y="4496"/>
                  <a:pt x="317" y="4478"/>
                  <a:pt x="227" y="4454"/>
                </a:cubicBezTo>
                <a:cubicBezTo>
                  <a:pt x="227" y="4442"/>
                  <a:pt x="227" y="4431"/>
                  <a:pt x="221" y="4413"/>
                </a:cubicBezTo>
                <a:cubicBezTo>
                  <a:pt x="317" y="4401"/>
                  <a:pt x="412" y="4389"/>
                  <a:pt x="508" y="4371"/>
                </a:cubicBezTo>
                <a:cubicBezTo>
                  <a:pt x="513" y="4115"/>
                  <a:pt x="269" y="4347"/>
                  <a:pt x="197" y="4192"/>
                </a:cubicBezTo>
                <a:cubicBezTo>
                  <a:pt x="287" y="4138"/>
                  <a:pt x="388" y="4103"/>
                  <a:pt x="502" y="4120"/>
                </a:cubicBezTo>
                <a:cubicBezTo>
                  <a:pt x="531" y="3894"/>
                  <a:pt x="305" y="4055"/>
                  <a:pt x="251" y="3918"/>
                </a:cubicBezTo>
                <a:cubicBezTo>
                  <a:pt x="335" y="3894"/>
                  <a:pt x="412" y="3876"/>
                  <a:pt x="519" y="3840"/>
                </a:cubicBezTo>
                <a:cubicBezTo>
                  <a:pt x="448" y="3787"/>
                  <a:pt x="394" y="3745"/>
                  <a:pt x="335" y="3697"/>
                </a:cubicBezTo>
                <a:cubicBezTo>
                  <a:pt x="352" y="3685"/>
                  <a:pt x="364" y="3667"/>
                  <a:pt x="376" y="3667"/>
                </a:cubicBezTo>
                <a:cubicBezTo>
                  <a:pt x="448" y="3673"/>
                  <a:pt x="519" y="3691"/>
                  <a:pt x="591" y="3685"/>
                </a:cubicBezTo>
                <a:cubicBezTo>
                  <a:pt x="639" y="3685"/>
                  <a:pt x="734" y="3650"/>
                  <a:pt x="734" y="3638"/>
                </a:cubicBezTo>
                <a:cubicBezTo>
                  <a:pt x="722" y="3441"/>
                  <a:pt x="907" y="3417"/>
                  <a:pt x="1026" y="3310"/>
                </a:cubicBezTo>
                <a:cubicBezTo>
                  <a:pt x="967" y="3232"/>
                  <a:pt x="919" y="3167"/>
                  <a:pt x="859" y="3089"/>
                </a:cubicBezTo>
                <a:cubicBezTo>
                  <a:pt x="686" y="3351"/>
                  <a:pt x="543" y="3023"/>
                  <a:pt x="370" y="3101"/>
                </a:cubicBezTo>
                <a:cubicBezTo>
                  <a:pt x="388" y="3059"/>
                  <a:pt x="394" y="3029"/>
                  <a:pt x="406" y="3018"/>
                </a:cubicBezTo>
                <a:cubicBezTo>
                  <a:pt x="472" y="2958"/>
                  <a:pt x="573" y="2910"/>
                  <a:pt x="597" y="2839"/>
                </a:cubicBezTo>
                <a:cubicBezTo>
                  <a:pt x="621" y="2773"/>
                  <a:pt x="537" y="2684"/>
                  <a:pt x="531" y="2600"/>
                </a:cubicBezTo>
                <a:cubicBezTo>
                  <a:pt x="525" y="2547"/>
                  <a:pt x="573" y="2481"/>
                  <a:pt x="597" y="2415"/>
                </a:cubicBezTo>
                <a:cubicBezTo>
                  <a:pt x="525" y="2386"/>
                  <a:pt x="460" y="2368"/>
                  <a:pt x="388" y="2338"/>
                </a:cubicBezTo>
                <a:cubicBezTo>
                  <a:pt x="418" y="2302"/>
                  <a:pt x="436" y="2266"/>
                  <a:pt x="454" y="2266"/>
                </a:cubicBezTo>
                <a:cubicBezTo>
                  <a:pt x="537" y="2284"/>
                  <a:pt x="627" y="2308"/>
                  <a:pt x="710" y="2332"/>
                </a:cubicBezTo>
                <a:lnTo>
                  <a:pt x="704" y="2320"/>
                </a:lnTo>
                <a:lnTo>
                  <a:pt x="704" y="2582"/>
                </a:lnTo>
                <a:cubicBezTo>
                  <a:pt x="716" y="2588"/>
                  <a:pt x="728" y="2594"/>
                  <a:pt x="740" y="2594"/>
                </a:cubicBezTo>
                <a:cubicBezTo>
                  <a:pt x="770" y="2541"/>
                  <a:pt x="800" y="2481"/>
                  <a:pt x="829" y="2421"/>
                </a:cubicBezTo>
                <a:cubicBezTo>
                  <a:pt x="871" y="2427"/>
                  <a:pt x="907" y="2439"/>
                  <a:pt x="1008" y="2451"/>
                </a:cubicBezTo>
                <a:cubicBezTo>
                  <a:pt x="788" y="2278"/>
                  <a:pt x="823" y="2087"/>
                  <a:pt x="853" y="1897"/>
                </a:cubicBezTo>
                <a:cubicBezTo>
                  <a:pt x="883" y="1718"/>
                  <a:pt x="841" y="1521"/>
                  <a:pt x="1014" y="1366"/>
                </a:cubicBezTo>
                <a:cubicBezTo>
                  <a:pt x="895" y="1360"/>
                  <a:pt x="782" y="1348"/>
                  <a:pt x="651" y="1336"/>
                </a:cubicBezTo>
                <a:cubicBezTo>
                  <a:pt x="615" y="1450"/>
                  <a:pt x="549" y="1521"/>
                  <a:pt x="418" y="1473"/>
                </a:cubicBezTo>
                <a:cubicBezTo>
                  <a:pt x="394" y="1396"/>
                  <a:pt x="370" y="1318"/>
                  <a:pt x="341" y="1223"/>
                </a:cubicBezTo>
                <a:cubicBezTo>
                  <a:pt x="454" y="1211"/>
                  <a:pt x="567" y="1205"/>
                  <a:pt x="668" y="1193"/>
                </a:cubicBezTo>
                <a:cubicBezTo>
                  <a:pt x="633" y="1080"/>
                  <a:pt x="597" y="961"/>
                  <a:pt x="561" y="824"/>
                </a:cubicBezTo>
                <a:cubicBezTo>
                  <a:pt x="639" y="782"/>
                  <a:pt x="716" y="746"/>
                  <a:pt x="800" y="704"/>
                </a:cubicBezTo>
                <a:cubicBezTo>
                  <a:pt x="794" y="627"/>
                  <a:pt x="794" y="561"/>
                  <a:pt x="788" y="484"/>
                </a:cubicBezTo>
                <a:cubicBezTo>
                  <a:pt x="877" y="406"/>
                  <a:pt x="967" y="329"/>
                  <a:pt x="1080" y="233"/>
                </a:cubicBezTo>
                <a:cubicBezTo>
                  <a:pt x="1122" y="299"/>
                  <a:pt x="1163" y="359"/>
                  <a:pt x="1187" y="400"/>
                </a:cubicBezTo>
                <a:cubicBezTo>
                  <a:pt x="1360" y="382"/>
                  <a:pt x="1467" y="239"/>
                  <a:pt x="1670" y="275"/>
                </a:cubicBezTo>
                <a:cubicBezTo>
                  <a:pt x="1825" y="305"/>
                  <a:pt x="2004" y="239"/>
                  <a:pt x="2171" y="227"/>
                </a:cubicBezTo>
                <a:cubicBezTo>
                  <a:pt x="2386" y="221"/>
                  <a:pt x="2594" y="221"/>
                  <a:pt x="2809" y="221"/>
                </a:cubicBezTo>
                <a:cubicBezTo>
                  <a:pt x="2827" y="221"/>
                  <a:pt x="2851" y="227"/>
                  <a:pt x="2862" y="221"/>
                </a:cubicBezTo>
                <a:cubicBezTo>
                  <a:pt x="3119" y="96"/>
                  <a:pt x="3399" y="204"/>
                  <a:pt x="3661" y="138"/>
                </a:cubicBezTo>
                <a:cubicBezTo>
                  <a:pt x="3763" y="114"/>
                  <a:pt x="3888" y="174"/>
                  <a:pt x="3995" y="168"/>
                </a:cubicBezTo>
                <a:cubicBezTo>
                  <a:pt x="4287" y="162"/>
                  <a:pt x="4574" y="138"/>
                  <a:pt x="4866" y="120"/>
                </a:cubicBezTo>
                <a:cubicBezTo>
                  <a:pt x="4943" y="120"/>
                  <a:pt x="5021" y="126"/>
                  <a:pt x="5104" y="132"/>
                </a:cubicBezTo>
                <a:cubicBezTo>
                  <a:pt x="5390" y="144"/>
                  <a:pt x="5682" y="198"/>
                  <a:pt x="5969" y="90"/>
                </a:cubicBezTo>
                <a:cubicBezTo>
                  <a:pt x="5992" y="84"/>
                  <a:pt x="6022" y="66"/>
                  <a:pt x="6046" y="72"/>
                </a:cubicBezTo>
                <a:cubicBezTo>
                  <a:pt x="6434" y="150"/>
                  <a:pt x="6845" y="1"/>
                  <a:pt x="7221" y="174"/>
                </a:cubicBezTo>
                <a:cubicBezTo>
                  <a:pt x="7244" y="186"/>
                  <a:pt x="7280" y="198"/>
                  <a:pt x="7298" y="186"/>
                </a:cubicBezTo>
                <a:cubicBezTo>
                  <a:pt x="7519" y="72"/>
                  <a:pt x="7763" y="126"/>
                  <a:pt x="7990" y="108"/>
                </a:cubicBezTo>
                <a:cubicBezTo>
                  <a:pt x="8061" y="102"/>
                  <a:pt x="8133" y="168"/>
                  <a:pt x="8234" y="215"/>
                </a:cubicBezTo>
                <a:cubicBezTo>
                  <a:pt x="8240" y="209"/>
                  <a:pt x="8282" y="174"/>
                  <a:pt x="8318" y="144"/>
                </a:cubicBezTo>
                <a:cubicBezTo>
                  <a:pt x="8431" y="174"/>
                  <a:pt x="8538" y="204"/>
                  <a:pt x="8646" y="233"/>
                </a:cubicBezTo>
                <a:cubicBezTo>
                  <a:pt x="8485" y="275"/>
                  <a:pt x="8538" y="341"/>
                  <a:pt x="8640" y="454"/>
                </a:cubicBezTo>
                <a:cubicBezTo>
                  <a:pt x="8663" y="359"/>
                  <a:pt x="8681" y="299"/>
                  <a:pt x="8705" y="239"/>
                </a:cubicBezTo>
                <a:cubicBezTo>
                  <a:pt x="8741" y="215"/>
                  <a:pt x="8777" y="192"/>
                  <a:pt x="8830" y="156"/>
                </a:cubicBezTo>
                <a:cubicBezTo>
                  <a:pt x="8920" y="257"/>
                  <a:pt x="9027" y="388"/>
                  <a:pt x="9182" y="239"/>
                </a:cubicBezTo>
                <a:cubicBezTo>
                  <a:pt x="9486" y="299"/>
                  <a:pt x="9820" y="221"/>
                  <a:pt x="10082" y="466"/>
                </a:cubicBezTo>
                <a:cubicBezTo>
                  <a:pt x="10142" y="525"/>
                  <a:pt x="10225" y="567"/>
                  <a:pt x="10339" y="651"/>
                </a:cubicBezTo>
                <a:cubicBezTo>
                  <a:pt x="10225" y="669"/>
                  <a:pt x="10148" y="686"/>
                  <a:pt x="10070" y="698"/>
                </a:cubicBezTo>
                <a:cubicBezTo>
                  <a:pt x="10047" y="824"/>
                  <a:pt x="10118" y="913"/>
                  <a:pt x="10237" y="913"/>
                </a:cubicBezTo>
                <a:cubicBezTo>
                  <a:pt x="10357" y="907"/>
                  <a:pt x="10416" y="973"/>
                  <a:pt x="10506" y="1020"/>
                </a:cubicBezTo>
                <a:cubicBezTo>
                  <a:pt x="10613" y="1074"/>
                  <a:pt x="10732" y="1116"/>
                  <a:pt x="10869" y="1175"/>
                </a:cubicBezTo>
                <a:cubicBezTo>
                  <a:pt x="10816" y="1289"/>
                  <a:pt x="10834" y="1390"/>
                  <a:pt x="11012" y="1432"/>
                </a:cubicBezTo>
                <a:cubicBezTo>
                  <a:pt x="10816" y="1599"/>
                  <a:pt x="10971" y="1742"/>
                  <a:pt x="11024" y="1861"/>
                </a:cubicBezTo>
                <a:cubicBezTo>
                  <a:pt x="11102" y="2040"/>
                  <a:pt x="11150" y="2201"/>
                  <a:pt x="11096" y="2386"/>
                </a:cubicBezTo>
                <a:cubicBezTo>
                  <a:pt x="11084" y="2433"/>
                  <a:pt x="11120" y="2493"/>
                  <a:pt x="11132" y="2553"/>
                </a:cubicBezTo>
                <a:cubicBezTo>
                  <a:pt x="11144" y="2660"/>
                  <a:pt x="11263" y="2755"/>
                  <a:pt x="11161" y="2880"/>
                </a:cubicBezTo>
                <a:cubicBezTo>
                  <a:pt x="11239" y="2928"/>
                  <a:pt x="11311" y="2976"/>
                  <a:pt x="11400" y="3035"/>
                </a:cubicBezTo>
                <a:cubicBezTo>
                  <a:pt x="11334" y="3053"/>
                  <a:pt x="11281" y="3065"/>
                  <a:pt x="11209" y="3083"/>
                </a:cubicBezTo>
                <a:cubicBezTo>
                  <a:pt x="11257" y="3232"/>
                  <a:pt x="11305" y="3381"/>
                  <a:pt x="11364" y="3566"/>
                </a:cubicBezTo>
                <a:cubicBezTo>
                  <a:pt x="11370" y="3566"/>
                  <a:pt x="11424" y="3590"/>
                  <a:pt x="11477" y="3620"/>
                </a:cubicBezTo>
                <a:cubicBezTo>
                  <a:pt x="11376" y="3882"/>
                  <a:pt x="11436" y="4120"/>
                  <a:pt x="11591" y="4371"/>
                </a:cubicBezTo>
                <a:cubicBezTo>
                  <a:pt x="11501" y="4472"/>
                  <a:pt x="11406" y="4580"/>
                  <a:pt x="11316" y="4675"/>
                </a:cubicBezTo>
                <a:cubicBezTo>
                  <a:pt x="11382" y="4806"/>
                  <a:pt x="11454" y="4913"/>
                  <a:pt x="11489" y="5039"/>
                </a:cubicBezTo>
                <a:cubicBezTo>
                  <a:pt x="11519" y="5152"/>
                  <a:pt x="11573" y="5259"/>
                  <a:pt x="11609" y="5378"/>
                </a:cubicBezTo>
                <a:cubicBezTo>
                  <a:pt x="11638" y="5504"/>
                  <a:pt x="11680" y="5629"/>
                  <a:pt x="11722" y="5766"/>
                </a:cubicBezTo>
                <a:cubicBezTo>
                  <a:pt x="11686" y="5826"/>
                  <a:pt x="11483" y="5784"/>
                  <a:pt x="11561" y="5951"/>
                </a:cubicBezTo>
                <a:cubicBezTo>
                  <a:pt x="11573" y="5981"/>
                  <a:pt x="11674" y="5975"/>
                  <a:pt x="11740" y="5987"/>
                </a:cubicBezTo>
                <a:cubicBezTo>
                  <a:pt x="11740" y="6171"/>
                  <a:pt x="11847" y="6374"/>
                  <a:pt x="11728" y="6577"/>
                </a:cubicBezTo>
                <a:cubicBezTo>
                  <a:pt x="11758" y="6595"/>
                  <a:pt x="11781" y="6601"/>
                  <a:pt x="11805" y="6613"/>
                </a:cubicBezTo>
                <a:cubicBezTo>
                  <a:pt x="11823" y="6630"/>
                  <a:pt x="11841" y="6648"/>
                  <a:pt x="11871" y="6678"/>
                </a:cubicBezTo>
                <a:cubicBezTo>
                  <a:pt x="11829" y="6762"/>
                  <a:pt x="11793" y="6851"/>
                  <a:pt x="11746" y="6946"/>
                </a:cubicBezTo>
                <a:cubicBezTo>
                  <a:pt x="11793" y="7006"/>
                  <a:pt x="11841" y="7072"/>
                  <a:pt x="11895" y="7131"/>
                </a:cubicBezTo>
                <a:cubicBezTo>
                  <a:pt x="11889" y="7143"/>
                  <a:pt x="11895" y="7173"/>
                  <a:pt x="11883" y="7173"/>
                </a:cubicBezTo>
                <a:cubicBezTo>
                  <a:pt x="11758" y="7221"/>
                  <a:pt x="11781" y="7310"/>
                  <a:pt x="11829" y="7394"/>
                </a:cubicBezTo>
                <a:cubicBezTo>
                  <a:pt x="11877" y="7471"/>
                  <a:pt x="11954" y="7543"/>
                  <a:pt x="12014" y="7614"/>
                </a:cubicBezTo>
                <a:cubicBezTo>
                  <a:pt x="11829" y="7865"/>
                  <a:pt x="11829" y="7877"/>
                  <a:pt x="12062" y="8139"/>
                </a:cubicBezTo>
                <a:cubicBezTo>
                  <a:pt x="12008" y="8181"/>
                  <a:pt x="11960" y="8228"/>
                  <a:pt x="11907" y="8276"/>
                </a:cubicBezTo>
                <a:cubicBezTo>
                  <a:pt x="11937" y="8288"/>
                  <a:pt x="11984" y="8306"/>
                  <a:pt x="12068" y="8336"/>
                </a:cubicBezTo>
                <a:cubicBezTo>
                  <a:pt x="11966" y="8407"/>
                  <a:pt x="11877" y="8467"/>
                  <a:pt x="11781" y="8538"/>
                </a:cubicBezTo>
                <a:cubicBezTo>
                  <a:pt x="11901" y="8622"/>
                  <a:pt x="12008" y="8693"/>
                  <a:pt x="12133" y="8777"/>
                </a:cubicBezTo>
                <a:cubicBezTo>
                  <a:pt x="12080" y="8872"/>
                  <a:pt x="12020" y="8974"/>
                  <a:pt x="11954" y="9087"/>
                </a:cubicBezTo>
                <a:cubicBezTo>
                  <a:pt x="12026" y="9111"/>
                  <a:pt x="12092" y="9134"/>
                  <a:pt x="12151" y="9158"/>
                </a:cubicBezTo>
                <a:cubicBezTo>
                  <a:pt x="12163" y="9248"/>
                  <a:pt x="12175" y="9325"/>
                  <a:pt x="12187" y="9409"/>
                </a:cubicBezTo>
                <a:cubicBezTo>
                  <a:pt x="12133" y="9468"/>
                  <a:pt x="12038" y="9534"/>
                  <a:pt x="12014" y="9617"/>
                </a:cubicBezTo>
                <a:cubicBezTo>
                  <a:pt x="11984" y="9731"/>
                  <a:pt x="12109" y="9760"/>
                  <a:pt x="12205" y="9796"/>
                </a:cubicBezTo>
                <a:cubicBezTo>
                  <a:pt x="12169" y="9850"/>
                  <a:pt x="12133" y="9898"/>
                  <a:pt x="12092" y="9957"/>
                </a:cubicBezTo>
                <a:cubicBezTo>
                  <a:pt x="12402" y="10059"/>
                  <a:pt x="12187" y="10410"/>
                  <a:pt x="12407" y="10553"/>
                </a:cubicBezTo>
                <a:cubicBezTo>
                  <a:pt x="12342" y="10607"/>
                  <a:pt x="12288" y="10655"/>
                  <a:pt x="12193" y="10738"/>
                </a:cubicBezTo>
                <a:cubicBezTo>
                  <a:pt x="12312" y="10756"/>
                  <a:pt x="12384" y="10762"/>
                  <a:pt x="12443" y="10774"/>
                </a:cubicBezTo>
                <a:cubicBezTo>
                  <a:pt x="12425" y="10893"/>
                  <a:pt x="12425" y="11007"/>
                  <a:pt x="12396" y="11108"/>
                </a:cubicBezTo>
                <a:cubicBezTo>
                  <a:pt x="12372" y="11197"/>
                  <a:pt x="12312" y="11275"/>
                  <a:pt x="12252" y="11376"/>
                </a:cubicBezTo>
                <a:lnTo>
                  <a:pt x="12461" y="11376"/>
                </a:lnTo>
                <a:cubicBezTo>
                  <a:pt x="12443" y="11501"/>
                  <a:pt x="12545" y="11633"/>
                  <a:pt x="12443" y="11728"/>
                </a:cubicBezTo>
                <a:cubicBezTo>
                  <a:pt x="12491" y="11835"/>
                  <a:pt x="12527" y="11931"/>
                  <a:pt x="12551" y="11972"/>
                </a:cubicBezTo>
                <a:cubicBezTo>
                  <a:pt x="12491" y="12056"/>
                  <a:pt x="12449" y="12098"/>
                  <a:pt x="12425" y="12151"/>
                </a:cubicBezTo>
                <a:cubicBezTo>
                  <a:pt x="12407" y="12181"/>
                  <a:pt x="12413" y="12229"/>
                  <a:pt x="12425" y="12259"/>
                </a:cubicBezTo>
                <a:cubicBezTo>
                  <a:pt x="12449" y="12330"/>
                  <a:pt x="12491" y="12515"/>
                  <a:pt x="12485" y="12557"/>
                </a:cubicBezTo>
                <a:cubicBezTo>
                  <a:pt x="12473" y="12610"/>
                  <a:pt x="12467" y="12664"/>
                  <a:pt x="12449" y="12735"/>
                </a:cubicBezTo>
                <a:cubicBezTo>
                  <a:pt x="12521" y="12730"/>
                  <a:pt x="12574" y="12712"/>
                  <a:pt x="12616" y="12724"/>
                </a:cubicBezTo>
                <a:cubicBezTo>
                  <a:pt x="12658" y="12730"/>
                  <a:pt x="12718" y="12771"/>
                  <a:pt x="12718" y="12795"/>
                </a:cubicBezTo>
                <a:cubicBezTo>
                  <a:pt x="12712" y="12956"/>
                  <a:pt x="12813" y="13069"/>
                  <a:pt x="12861" y="13218"/>
                </a:cubicBezTo>
                <a:cubicBezTo>
                  <a:pt x="12801" y="13266"/>
                  <a:pt x="12735" y="13320"/>
                  <a:pt x="12646" y="13385"/>
                </a:cubicBezTo>
                <a:cubicBezTo>
                  <a:pt x="12718" y="13421"/>
                  <a:pt x="12771" y="13439"/>
                  <a:pt x="12789" y="13451"/>
                </a:cubicBezTo>
                <a:cubicBezTo>
                  <a:pt x="12801" y="13618"/>
                  <a:pt x="12807" y="13761"/>
                  <a:pt x="12813" y="13904"/>
                </a:cubicBezTo>
                <a:cubicBezTo>
                  <a:pt x="12819" y="14029"/>
                  <a:pt x="12807" y="14154"/>
                  <a:pt x="12831" y="14280"/>
                </a:cubicBezTo>
                <a:cubicBezTo>
                  <a:pt x="12855" y="14435"/>
                  <a:pt x="12902" y="14590"/>
                  <a:pt x="12956" y="14739"/>
                </a:cubicBezTo>
                <a:cubicBezTo>
                  <a:pt x="12968" y="14769"/>
                  <a:pt x="13045" y="14769"/>
                  <a:pt x="13117" y="14786"/>
                </a:cubicBezTo>
                <a:cubicBezTo>
                  <a:pt x="13039" y="14834"/>
                  <a:pt x="12986" y="14876"/>
                  <a:pt x="12908" y="14924"/>
                </a:cubicBezTo>
                <a:cubicBezTo>
                  <a:pt x="13010" y="14995"/>
                  <a:pt x="13081" y="15073"/>
                  <a:pt x="12968" y="15192"/>
                </a:cubicBezTo>
                <a:cubicBezTo>
                  <a:pt x="13063" y="15216"/>
                  <a:pt x="13129" y="15239"/>
                  <a:pt x="13200" y="15257"/>
                </a:cubicBezTo>
                <a:cubicBezTo>
                  <a:pt x="13111" y="15377"/>
                  <a:pt x="12980" y="15460"/>
                  <a:pt x="13039" y="15633"/>
                </a:cubicBezTo>
                <a:cubicBezTo>
                  <a:pt x="13057" y="15681"/>
                  <a:pt x="12998" y="15764"/>
                  <a:pt x="12968" y="15836"/>
                </a:cubicBezTo>
                <a:cubicBezTo>
                  <a:pt x="13087" y="15895"/>
                  <a:pt x="13200" y="15949"/>
                  <a:pt x="13349" y="16026"/>
                </a:cubicBezTo>
                <a:cubicBezTo>
                  <a:pt x="13266" y="16080"/>
                  <a:pt x="13177" y="16134"/>
                  <a:pt x="13069" y="16205"/>
                </a:cubicBezTo>
                <a:cubicBezTo>
                  <a:pt x="13093" y="16313"/>
                  <a:pt x="13093" y="16468"/>
                  <a:pt x="13296" y="16503"/>
                </a:cubicBezTo>
                <a:cubicBezTo>
                  <a:pt x="13326" y="16509"/>
                  <a:pt x="13361" y="16545"/>
                  <a:pt x="13367" y="16569"/>
                </a:cubicBezTo>
                <a:cubicBezTo>
                  <a:pt x="13397" y="16724"/>
                  <a:pt x="13421" y="16879"/>
                  <a:pt x="13433" y="17028"/>
                </a:cubicBezTo>
                <a:cubicBezTo>
                  <a:pt x="13439" y="17064"/>
                  <a:pt x="13385" y="17100"/>
                  <a:pt x="13349" y="17153"/>
                </a:cubicBezTo>
                <a:cubicBezTo>
                  <a:pt x="13564" y="17380"/>
                  <a:pt x="13469" y="17684"/>
                  <a:pt x="13516" y="17964"/>
                </a:cubicBezTo>
                <a:cubicBezTo>
                  <a:pt x="13421" y="18000"/>
                  <a:pt x="13373" y="18077"/>
                  <a:pt x="13373" y="18197"/>
                </a:cubicBezTo>
                <a:cubicBezTo>
                  <a:pt x="13397" y="18179"/>
                  <a:pt x="13421" y="18173"/>
                  <a:pt x="13433" y="18155"/>
                </a:cubicBezTo>
                <a:cubicBezTo>
                  <a:pt x="13445" y="18131"/>
                  <a:pt x="13451" y="18107"/>
                  <a:pt x="13457" y="18071"/>
                </a:cubicBezTo>
                <a:cubicBezTo>
                  <a:pt x="13606" y="18077"/>
                  <a:pt x="13642" y="18209"/>
                  <a:pt x="13612" y="18292"/>
                </a:cubicBezTo>
                <a:cubicBezTo>
                  <a:pt x="13558" y="18465"/>
                  <a:pt x="13713" y="18596"/>
                  <a:pt x="13671" y="18763"/>
                </a:cubicBezTo>
                <a:cubicBezTo>
                  <a:pt x="13654" y="18835"/>
                  <a:pt x="13695" y="18924"/>
                  <a:pt x="13713" y="19001"/>
                </a:cubicBezTo>
                <a:cubicBezTo>
                  <a:pt x="13773" y="18996"/>
                  <a:pt x="13850" y="18984"/>
                  <a:pt x="13922" y="18990"/>
                </a:cubicBezTo>
                <a:cubicBezTo>
                  <a:pt x="13940" y="18990"/>
                  <a:pt x="13952" y="19043"/>
                  <a:pt x="13981" y="19097"/>
                </a:cubicBezTo>
                <a:cubicBezTo>
                  <a:pt x="13904" y="19115"/>
                  <a:pt x="13838" y="19133"/>
                  <a:pt x="13773" y="19156"/>
                </a:cubicBezTo>
                <a:cubicBezTo>
                  <a:pt x="13767" y="19180"/>
                  <a:pt x="13749" y="19204"/>
                  <a:pt x="13749" y="19228"/>
                </a:cubicBezTo>
                <a:cubicBezTo>
                  <a:pt x="13761" y="19329"/>
                  <a:pt x="13773" y="19425"/>
                  <a:pt x="13785" y="19520"/>
                </a:cubicBezTo>
                <a:cubicBezTo>
                  <a:pt x="13934" y="19520"/>
                  <a:pt x="14065" y="19347"/>
                  <a:pt x="14220" y="19508"/>
                </a:cubicBezTo>
                <a:cubicBezTo>
                  <a:pt x="14065" y="19622"/>
                  <a:pt x="13785" y="19520"/>
                  <a:pt x="13725" y="19824"/>
                </a:cubicBezTo>
                <a:cubicBezTo>
                  <a:pt x="13803" y="19890"/>
                  <a:pt x="13898" y="19967"/>
                  <a:pt x="14005" y="20051"/>
                </a:cubicBezTo>
                <a:cubicBezTo>
                  <a:pt x="13952" y="20069"/>
                  <a:pt x="13892" y="20087"/>
                  <a:pt x="13820" y="20104"/>
                </a:cubicBezTo>
                <a:cubicBezTo>
                  <a:pt x="13892" y="20277"/>
                  <a:pt x="13987" y="20218"/>
                  <a:pt x="14095" y="20128"/>
                </a:cubicBezTo>
                <a:cubicBezTo>
                  <a:pt x="14130" y="20236"/>
                  <a:pt x="14142" y="20301"/>
                  <a:pt x="14023" y="20331"/>
                </a:cubicBezTo>
                <a:cubicBezTo>
                  <a:pt x="13958" y="20349"/>
                  <a:pt x="13910" y="20408"/>
                  <a:pt x="13815" y="20474"/>
                </a:cubicBezTo>
                <a:cubicBezTo>
                  <a:pt x="13934" y="20522"/>
                  <a:pt x="13993" y="20546"/>
                  <a:pt x="14053" y="20569"/>
                </a:cubicBezTo>
                <a:cubicBezTo>
                  <a:pt x="13874" y="20641"/>
                  <a:pt x="13803" y="20742"/>
                  <a:pt x="13844" y="20874"/>
                </a:cubicBezTo>
                <a:cubicBezTo>
                  <a:pt x="13975" y="20975"/>
                  <a:pt x="14125" y="20730"/>
                  <a:pt x="14250" y="20874"/>
                </a:cubicBezTo>
                <a:cubicBezTo>
                  <a:pt x="14262" y="21011"/>
                  <a:pt x="14011" y="21034"/>
                  <a:pt x="14166" y="21190"/>
                </a:cubicBezTo>
                <a:cubicBezTo>
                  <a:pt x="14268" y="21100"/>
                  <a:pt x="14369" y="21005"/>
                  <a:pt x="14482" y="20909"/>
                </a:cubicBezTo>
                <a:cubicBezTo>
                  <a:pt x="14476" y="21023"/>
                  <a:pt x="14482" y="21029"/>
                  <a:pt x="14297" y="21213"/>
                </a:cubicBezTo>
                <a:cubicBezTo>
                  <a:pt x="14214" y="21303"/>
                  <a:pt x="14119" y="21374"/>
                  <a:pt x="13993" y="21482"/>
                </a:cubicBezTo>
                <a:cubicBezTo>
                  <a:pt x="14101" y="21529"/>
                  <a:pt x="14184" y="21559"/>
                  <a:pt x="14262" y="21595"/>
                </a:cubicBezTo>
                <a:lnTo>
                  <a:pt x="14256" y="21583"/>
                </a:lnTo>
                <a:cubicBezTo>
                  <a:pt x="14291" y="21613"/>
                  <a:pt x="14327" y="21637"/>
                  <a:pt x="14393" y="21678"/>
                </a:cubicBezTo>
                <a:cubicBezTo>
                  <a:pt x="14321" y="21720"/>
                  <a:pt x="14256" y="21762"/>
                  <a:pt x="14166" y="21810"/>
                </a:cubicBezTo>
                <a:lnTo>
                  <a:pt x="14166" y="22477"/>
                </a:lnTo>
                <a:cubicBezTo>
                  <a:pt x="14280" y="22531"/>
                  <a:pt x="14458" y="22543"/>
                  <a:pt x="14363" y="22757"/>
                </a:cubicBezTo>
                <a:cubicBezTo>
                  <a:pt x="14351" y="22781"/>
                  <a:pt x="14435" y="22883"/>
                  <a:pt x="14488" y="22901"/>
                </a:cubicBezTo>
                <a:cubicBezTo>
                  <a:pt x="14590" y="22936"/>
                  <a:pt x="14613" y="22996"/>
                  <a:pt x="14607" y="23085"/>
                </a:cubicBezTo>
                <a:cubicBezTo>
                  <a:pt x="14607" y="23193"/>
                  <a:pt x="14524" y="23211"/>
                  <a:pt x="14441" y="23228"/>
                </a:cubicBezTo>
                <a:cubicBezTo>
                  <a:pt x="14429" y="23234"/>
                  <a:pt x="14411" y="23246"/>
                  <a:pt x="14387" y="23264"/>
                </a:cubicBezTo>
                <a:cubicBezTo>
                  <a:pt x="14417" y="23306"/>
                  <a:pt x="14446" y="23342"/>
                  <a:pt x="14488" y="23395"/>
                </a:cubicBezTo>
                <a:cubicBezTo>
                  <a:pt x="14387" y="23443"/>
                  <a:pt x="14226" y="23312"/>
                  <a:pt x="14226" y="23509"/>
                </a:cubicBezTo>
                <a:cubicBezTo>
                  <a:pt x="14339" y="23562"/>
                  <a:pt x="14482" y="23544"/>
                  <a:pt x="14667" y="23455"/>
                </a:cubicBezTo>
                <a:cubicBezTo>
                  <a:pt x="14685" y="23521"/>
                  <a:pt x="14703" y="23586"/>
                  <a:pt x="14733" y="23676"/>
                </a:cubicBezTo>
                <a:cubicBezTo>
                  <a:pt x="14536" y="23664"/>
                  <a:pt x="14399" y="23717"/>
                  <a:pt x="14387" y="23944"/>
                </a:cubicBezTo>
                <a:cubicBezTo>
                  <a:pt x="14452" y="23962"/>
                  <a:pt x="14518" y="23980"/>
                  <a:pt x="14613" y="24004"/>
                </a:cubicBezTo>
                <a:cubicBezTo>
                  <a:pt x="14560" y="24075"/>
                  <a:pt x="14506" y="24141"/>
                  <a:pt x="14452" y="24212"/>
                </a:cubicBezTo>
                <a:cubicBezTo>
                  <a:pt x="14536" y="24361"/>
                  <a:pt x="14673" y="24182"/>
                  <a:pt x="14762" y="24266"/>
                </a:cubicBezTo>
                <a:cubicBezTo>
                  <a:pt x="14768" y="24451"/>
                  <a:pt x="14584" y="24367"/>
                  <a:pt x="14512" y="24451"/>
                </a:cubicBezTo>
                <a:cubicBezTo>
                  <a:pt x="14536" y="24534"/>
                  <a:pt x="14554" y="24612"/>
                  <a:pt x="14578" y="24695"/>
                </a:cubicBezTo>
                <a:cubicBezTo>
                  <a:pt x="14590" y="24725"/>
                  <a:pt x="14607" y="24761"/>
                  <a:pt x="14601" y="24791"/>
                </a:cubicBezTo>
                <a:cubicBezTo>
                  <a:pt x="14560" y="24969"/>
                  <a:pt x="14578" y="24993"/>
                  <a:pt x="14768" y="24981"/>
                </a:cubicBezTo>
                <a:cubicBezTo>
                  <a:pt x="14792" y="24981"/>
                  <a:pt x="14816" y="24993"/>
                  <a:pt x="14840" y="24999"/>
                </a:cubicBezTo>
                <a:cubicBezTo>
                  <a:pt x="14774" y="25148"/>
                  <a:pt x="14649" y="25112"/>
                  <a:pt x="14548" y="25106"/>
                </a:cubicBezTo>
                <a:cubicBezTo>
                  <a:pt x="14482" y="25267"/>
                  <a:pt x="14590" y="25273"/>
                  <a:pt x="14756" y="25285"/>
                </a:cubicBezTo>
                <a:lnTo>
                  <a:pt x="14470" y="25428"/>
                </a:lnTo>
                <a:cubicBezTo>
                  <a:pt x="14494" y="25506"/>
                  <a:pt x="14500" y="25607"/>
                  <a:pt x="14548" y="25685"/>
                </a:cubicBezTo>
                <a:cubicBezTo>
                  <a:pt x="14625" y="25822"/>
                  <a:pt x="14679" y="25929"/>
                  <a:pt x="14691" y="26108"/>
                </a:cubicBezTo>
                <a:cubicBezTo>
                  <a:pt x="14637" y="26114"/>
                  <a:pt x="14590" y="26120"/>
                  <a:pt x="14530" y="26132"/>
                </a:cubicBezTo>
                <a:lnTo>
                  <a:pt x="14530" y="26430"/>
                </a:lnTo>
                <a:cubicBezTo>
                  <a:pt x="14655" y="26335"/>
                  <a:pt x="14709" y="26233"/>
                  <a:pt x="14679" y="26096"/>
                </a:cubicBezTo>
                <a:cubicBezTo>
                  <a:pt x="14846" y="26263"/>
                  <a:pt x="14709" y="26406"/>
                  <a:pt x="14637" y="26573"/>
                </a:cubicBezTo>
                <a:cubicBezTo>
                  <a:pt x="14685" y="26603"/>
                  <a:pt x="14733" y="26633"/>
                  <a:pt x="14780" y="26663"/>
                </a:cubicBezTo>
                <a:cubicBezTo>
                  <a:pt x="14774" y="26674"/>
                  <a:pt x="14774" y="26686"/>
                  <a:pt x="14774" y="26686"/>
                </a:cubicBezTo>
                <a:cubicBezTo>
                  <a:pt x="14649" y="26704"/>
                  <a:pt x="14619" y="26794"/>
                  <a:pt x="14584" y="26889"/>
                </a:cubicBezTo>
                <a:cubicBezTo>
                  <a:pt x="14530" y="27026"/>
                  <a:pt x="14417" y="26985"/>
                  <a:pt x="14315" y="26979"/>
                </a:cubicBezTo>
                <a:cubicBezTo>
                  <a:pt x="14291" y="26973"/>
                  <a:pt x="14268" y="26996"/>
                  <a:pt x="14226" y="27020"/>
                </a:cubicBezTo>
                <a:cubicBezTo>
                  <a:pt x="14285" y="27050"/>
                  <a:pt x="14345" y="27062"/>
                  <a:pt x="14369" y="27098"/>
                </a:cubicBezTo>
                <a:cubicBezTo>
                  <a:pt x="14399" y="27151"/>
                  <a:pt x="14393" y="27217"/>
                  <a:pt x="14405" y="27289"/>
                </a:cubicBezTo>
                <a:cubicBezTo>
                  <a:pt x="14238" y="27205"/>
                  <a:pt x="14083" y="27122"/>
                  <a:pt x="13934" y="27044"/>
                </a:cubicBezTo>
                <a:cubicBezTo>
                  <a:pt x="13832" y="27086"/>
                  <a:pt x="13809" y="27145"/>
                  <a:pt x="13850" y="27223"/>
                </a:cubicBezTo>
                <a:lnTo>
                  <a:pt x="13850" y="27217"/>
                </a:lnTo>
                <a:cubicBezTo>
                  <a:pt x="13725" y="27247"/>
                  <a:pt x="13677" y="27163"/>
                  <a:pt x="13618" y="27080"/>
                </a:cubicBezTo>
                <a:cubicBezTo>
                  <a:pt x="13588" y="27038"/>
                  <a:pt x="13540" y="27002"/>
                  <a:pt x="13475" y="26985"/>
                </a:cubicBezTo>
                <a:cubicBezTo>
                  <a:pt x="13469" y="27056"/>
                  <a:pt x="13361" y="27145"/>
                  <a:pt x="13540" y="27157"/>
                </a:cubicBezTo>
                <a:cubicBezTo>
                  <a:pt x="13588" y="27163"/>
                  <a:pt x="13624" y="27283"/>
                  <a:pt x="13695" y="27402"/>
                </a:cubicBezTo>
                <a:cubicBezTo>
                  <a:pt x="13510" y="27390"/>
                  <a:pt x="13379" y="27378"/>
                  <a:pt x="13248" y="27372"/>
                </a:cubicBezTo>
                <a:cubicBezTo>
                  <a:pt x="13230" y="27533"/>
                  <a:pt x="13236" y="27682"/>
                  <a:pt x="13189" y="27813"/>
                </a:cubicBezTo>
                <a:cubicBezTo>
                  <a:pt x="13153" y="27915"/>
                  <a:pt x="13051" y="27992"/>
                  <a:pt x="12968" y="28093"/>
                </a:cubicBezTo>
                <a:cubicBezTo>
                  <a:pt x="12873" y="28004"/>
                  <a:pt x="12825" y="27855"/>
                  <a:pt x="12676" y="27950"/>
                </a:cubicBezTo>
                <a:cubicBezTo>
                  <a:pt x="12664" y="27962"/>
                  <a:pt x="12598" y="27897"/>
                  <a:pt x="12545" y="27855"/>
                </a:cubicBezTo>
                <a:cubicBezTo>
                  <a:pt x="12503" y="27944"/>
                  <a:pt x="12467" y="28022"/>
                  <a:pt x="12431" y="28099"/>
                </a:cubicBezTo>
                <a:lnTo>
                  <a:pt x="12437" y="28093"/>
                </a:lnTo>
                <a:cubicBezTo>
                  <a:pt x="12407" y="28225"/>
                  <a:pt x="12384" y="28350"/>
                  <a:pt x="12348" y="28505"/>
                </a:cubicBezTo>
                <a:cubicBezTo>
                  <a:pt x="12282" y="28487"/>
                  <a:pt x="12217" y="28475"/>
                  <a:pt x="12151" y="28463"/>
                </a:cubicBezTo>
                <a:cubicBezTo>
                  <a:pt x="12080" y="28445"/>
                  <a:pt x="12014" y="28427"/>
                  <a:pt x="11925" y="28409"/>
                </a:cubicBezTo>
                <a:cubicBezTo>
                  <a:pt x="11948" y="28463"/>
                  <a:pt x="11960" y="28505"/>
                  <a:pt x="11996" y="28600"/>
                </a:cubicBezTo>
                <a:cubicBezTo>
                  <a:pt x="11907" y="28552"/>
                  <a:pt x="11847" y="28535"/>
                  <a:pt x="11799" y="28499"/>
                </a:cubicBezTo>
                <a:cubicBezTo>
                  <a:pt x="11722" y="28439"/>
                  <a:pt x="11650" y="28362"/>
                  <a:pt x="11573" y="28302"/>
                </a:cubicBezTo>
                <a:cubicBezTo>
                  <a:pt x="11466" y="28266"/>
                  <a:pt x="11603" y="28081"/>
                  <a:pt x="11442" y="28081"/>
                </a:cubicBezTo>
                <a:cubicBezTo>
                  <a:pt x="11442" y="28195"/>
                  <a:pt x="11424" y="28302"/>
                  <a:pt x="11448" y="28403"/>
                </a:cubicBezTo>
                <a:cubicBezTo>
                  <a:pt x="11460" y="28481"/>
                  <a:pt x="11513" y="28564"/>
                  <a:pt x="11579" y="28612"/>
                </a:cubicBezTo>
                <a:cubicBezTo>
                  <a:pt x="11662" y="28678"/>
                  <a:pt x="11668" y="28737"/>
                  <a:pt x="11615" y="28827"/>
                </a:cubicBezTo>
                <a:cubicBezTo>
                  <a:pt x="11448" y="28851"/>
                  <a:pt x="11382" y="28761"/>
                  <a:pt x="11346" y="28618"/>
                </a:cubicBezTo>
                <a:cubicBezTo>
                  <a:pt x="11269" y="28558"/>
                  <a:pt x="11138" y="28833"/>
                  <a:pt x="11090" y="28576"/>
                </a:cubicBezTo>
                <a:cubicBezTo>
                  <a:pt x="10911" y="28630"/>
                  <a:pt x="10828" y="28326"/>
                  <a:pt x="10601" y="28493"/>
                </a:cubicBezTo>
                <a:cubicBezTo>
                  <a:pt x="10655" y="28350"/>
                  <a:pt x="10828" y="28320"/>
                  <a:pt x="10732" y="28153"/>
                </a:cubicBezTo>
                <a:cubicBezTo>
                  <a:pt x="10655" y="28177"/>
                  <a:pt x="10565" y="28207"/>
                  <a:pt x="10458" y="28237"/>
                </a:cubicBezTo>
                <a:cubicBezTo>
                  <a:pt x="10440" y="27986"/>
                  <a:pt x="10196" y="28040"/>
                  <a:pt x="10058" y="27926"/>
                </a:cubicBezTo>
                <a:cubicBezTo>
                  <a:pt x="10124" y="28093"/>
                  <a:pt x="10249" y="28242"/>
                  <a:pt x="10214" y="28451"/>
                </a:cubicBezTo>
                <a:cubicBezTo>
                  <a:pt x="10112" y="28463"/>
                  <a:pt x="10035" y="28475"/>
                  <a:pt x="9993" y="28350"/>
                </a:cubicBezTo>
                <a:cubicBezTo>
                  <a:pt x="9921" y="28123"/>
                  <a:pt x="9915" y="28123"/>
                  <a:pt x="9689" y="28147"/>
                </a:cubicBezTo>
                <a:cubicBezTo>
                  <a:pt x="9641" y="28153"/>
                  <a:pt x="9593" y="28165"/>
                  <a:pt x="9510" y="28183"/>
                </a:cubicBezTo>
                <a:cubicBezTo>
                  <a:pt x="9546" y="28105"/>
                  <a:pt x="9570" y="28052"/>
                  <a:pt x="9588" y="27998"/>
                </a:cubicBezTo>
                <a:cubicBezTo>
                  <a:pt x="9731" y="28028"/>
                  <a:pt x="9826" y="27980"/>
                  <a:pt x="9874" y="27843"/>
                </a:cubicBezTo>
                <a:cubicBezTo>
                  <a:pt x="9611" y="27825"/>
                  <a:pt x="9391" y="28064"/>
                  <a:pt x="9111" y="27938"/>
                </a:cubicBezTo>
                <a:lnTo>
                  <a:pt x="9111" y="27795"/>
                </a:lnTo>
                <a:cubicBezTo>
                  <a:pt x="9021" y="27819"/>
                  <a:pt x="8938" y="27837"/>
                  <a:pt x="8812" y="27873"/>
                </a:cubicBezTo>
                <a:cubicBezTo>
                  <a:pt x="8914" y="27706"/>
                  <a:pt x="8985" y="27587"/>
                  <a:pt x="9075" y="27432"/>
                </a:cubicBezTo>
                <a:cubicBezTo>
                  <a:pt x="8938" y="27432"/>
                  <a:pt x="8884" y="27503"/>
                  <a:pt x="8866" y="27575"/>
                </a:cubicBezTo>
                <a:cubicBezTo>
                  <a:pt x="8812" y="27748"/>
                  <a:pt x="8711" y="27694"/>
                  <a:pt x="8556" y="27664"/>
                </a:cubicBezTo>
                <a:cubicBezTo>
                  <a:pt x="8681" y="27551"/>
                  <a:pt x="8771" y="27461"/>
                  <a:pt x="8890" y="27354"/>
                </a:cubicBezTo>
                <a:cubicBezTo>
                  <a:pt x="8765" y="27312"/>
                  <a:pt x="8693" y="27277"/>
                  <a:pt x="8646" y="27402"/>
                </a:cubicBezTo>
                <a:cubicBezTo>
                  <a:pt x="8592" y="27533"/>
                  <a:pt x="8496" y="27539"/>
                  <a:pt x="8395" y="27485"/>
                </a:cubicBezTo>
                <a:cubicBezTo>
                  <a:pt x="8473" y="27378"/>
                  <a:pt x="8544" y="27277"/>
                  <a:pt x="8628" y="27157"/>
                </a:cubicBezTo>
                <a:cubicBezTo>
                  <a:pt x="8502" y="27080"/>
                  <a:pt x="8389" y="27014"/>
                  <a:pt x="8276" y="26949"/>
                </a:cubicBezTo>
                <a:cubicBezTo>
                  <a:pt x="8282" y="26895"/>
                  <a:pt x="8288" y="26847"/>
                  <a:pt x="8294" y="26788"/>
                </a:cubicBezTo>
                <a:cubicBezTo>
                  <a:pt x="8264" y="26782"/>
                  <a:pt x="8240" y="26770"/>
                  <a:pt x="8216" y="26770"/>
                </a:cubicBezTo>
                <a:cubicBezTo>
                  <a:pt x="7990" y="26776"/>
                  <a:pt x="7876" y="26698"/>
                  <a:pt x="7769" y="26478"/>
                </a:cubicBezTo>
                <a:cubicBezTo>
                  <a:pt x="7751" y="26442"/>
                  <a:pt x="7692" y="26412"/>
                  <a:pt x="7644" y="26394"/>
                </a:cubicBezTo>
                <a:cubicBezTo>
                  <a:pt x="7614" y="26388"/>
                  <a:pt x="7572" y="26406"/>
                  <a:pt x="7537" y="26406"/>
                </a:cubicBezTo>
                <a:cubicBezTo>
                  <a:pt x="7507" y="26406"/>
                  <a:pt x="7471" y="26394"/>
                  <a:pt x="7405" y="26382"/>
                </a:cubicBezTo>
                <a:cubicBezTo>
                  <a:pt x="7459" y="26335"/>
                  <a:pt x="7495" y="26311"/>
                  <a:pt x="7513" y="26281"/>
                </a:cubicBezTo>
                <a:cubicBezTo>
                  <a:pt x="7537" y="26239"/>
                  <a:pt x="7537" y="26192"/>
                  <a:pt x="7549" y="26144"/>
                </a:cubicBezTo>
                <a:cubicBezTo>
                  <a:pt x="7501" y="26150"/>
                  <a:pt x="7453" y="26150"/>
                  <a:pt x="7411" y="26162"/>
                </a:cubicBezTo>
                <a:cubicBezTo>
                  <a:pt x="7394" y="26168"/>
                  <a:pt x="7382" y="26198"/>
                  <a:pt x="7364" y="26227"/>
                </a:cubicBezTo>
                <a:cubicBezTo>
                  <a:pt x="7233" y="26066"/>
                  <a:pt x="6946" y="26090"/>
                  <a:pt x="6934" y="25816"/>
                </a:cubicBezTo>
                <a:lnTo>
                  <a:pt x="6714" y="25816"/>
                </a:lnTo>
                <a:cubicBezTo>
                  <a:pt x="6702" y="25756"/>
                  <a:pt x="6696" y="25703"/>
                  <a:pt x="6684" y="25655"/>
                </a:cubicBezTo>
                <a:cubicBezTo>
                  <a:pt x="6607" y="25643"/>
                  <a:pt x="6529" y="25631"/>
                  <a:pt x="6440" y="25619"/>
                </a:cubicBezTo>
                <a:cubicBezTo>
                  <a:pt x="6481" y="25566"/>
                  <a:pt x="6505" y="25536"/>
                  <a:pt x="6541" y="25488"/>
                </a:cubicBezTo>
                <a:cubicBezTo>
                  <a:pt x="6511" y="25482"/>
                  <a:pt x="6481" y="25470"/>
                  <a:pt x="6469" y="25482"/>
                </a:cubicBezTo>
                <a:cubicBezTo>
                  <a:pt x="6410" y="25542"/>
                  <a:pt x="6350" y="25554"/>
                  <a:pt x="6231" y="25422"/>
                </a:cubicBezTo>
                <a:cubicBezTo>
                  <a:pt x="6302" y="25405"/>
                  <a:pt x="6380" y="25393"/>
                  <a:pt x="6452" y="25375"/>
                </a:cubicBezTo>
                <a:lnTo>
                  <a:pt x="6398" y="25297"/>
                </a:lnTo>
                <a:cubicBezTo>
                  <a:pt x="6142" y="25464"/>
                  <a:pt x="5987" y="25238"/>
                  <a:pt x="5790" y="25154"/>
                </a:cubicBezTo>
                <a:cubicBezTo>
                  <a:pt x="5790" y="25083"/>
                  <a:pt x="5796" y="25017"/>
                  <a:pt x="5802" y="24916"/>
                </a:cubicBezTo>
                <a:cubicBezTo>
                  <a:pt x="5665" y="24999"/>
                  <a:pt x="5575" y="24814"/>
                  <a:pt x="5438" y="24910"/>
                </a:cubicBezTo>
                <a:cubicBezTo>
                  <a:pt x="5307" y="24785"/>
                  <a:pt x="5176" y="24659"/>
                  <a:pt x="5050" y="24534"/>
                </a:cubicBezTo>
                <a:cubicBezTo>
                  <a:pt x="5039" y="24522"/>
                  <a:pt x="5021" y="24504"/>
                  <a:pt x="5015" y="24504"/>
                </a:cubicBezTo>
                <a:cubicBezTo>
                  <a:pt x="4788" y="24558"/>
                  <a:pt x="4824" y="24343"/>
                  <a:pt x="4687" y="24236"/>
                </a:cubicBezTo>
                <a:cubicBezTo>
                  <a:pt x="4615" y="24236"/>
                  <a:pt x="4490" y="24290"/>
                  <a:pt x="4430" y="24093"/>
                </a:cubicBezTo>
                <a:cubicBezTo>
                  <a:pt x="4401" y="23998"/>
                  <a:pt x="4228" y="23944"/>
                  <a:pt x="4120" y="23878"/>
                </a:cubicBezTo>
                <a:cubicBezTo>
                  <a:pt x="4001" y="23807"/>
                  <a:pt x="3888" y="23723"/>
                  <a:pt x="3763" y="23676"/>
                </a:cubicBezTo>
                <a:cubicBezTo>
                  <a:pt x="3590" y="23616"/>
                  <a:pt x="3399" y="23556"/>
                  <a:pt x="3220" y="23711"/>
                </a:cubicBezTo>
                <a:cubicBezTo>
                  <a:pt x="3226" y="23682"/>
                  <a:pt x="3232" y="23634"/>
                  <a:pt x="3250" y="23616"/>
                </a:cubicBezTo>
                <a:cubicBezTo>
                  <a:pt x="3405" y="23467"/>
                  <a:pt x="3387" y="23330"/>
                  <a:pt x="3202" y="23234"/>
                </a:cubicBezTo>
                <a:cubicBezTo>
                  <a:pt x="3167" y="23217"/>
                  <a:pt x="3125" y="23193"/>
                  <a:pt x="3095" y="23163"/>
                </a:cubicBezTo>
                <a:cubicBezTo>
                  <a:pt x="3065" y="23139"/>
                  <a:pt x="3047" y="23109"/>
                  <a:pt x="3017" y="23079"/>
                </a:cubicBezTo>
                <a:cubicBezTo>
                  <a:pt x="2994" y="23121"/>
                  <a:pt x="2970" y="23157"/>
                  <a:pt x="2952" y="23193"/>
                </a:cubicBezTo>
                <a:cubicBezTo>
                  <a:pt x="2928" y="23228"/>
                  <a:pt x="2910" y="23270"/>
                  <a:pt x="2886" y="23306"/>
                </a:cubicBezTo>
                <a:cubicBezTo>
                  <a:pt x="2916" y="23348"/>
                  <a:pt x="2940" y="23389"/>
                  <a:pt x="2970" y="23419"/>
                </a:cubicBezTo>
                <a:cubicBezTo>
                  <a:pt x="3006" y="23449"/>
                  <a:pt x="3047" y="23467"/>
                  <a:pt x="3083" y="23485"/>
                </a:cubicBezTo>
                <a:cubicBezTo>
                  <a:pt x="2934" y="23783"/>
                  <a:pt x="2797" y="23437"/>
                  <a:pt x="2648" y="23604"/>
                </a:cubicBezTo>
                <a:cubicBezTo>
                  <a:pt x="2672" y="23491"/>
                  <a:pt x="2684" y="23443"/>
                  <a:pt x="2696" y="23407"/>
                </a:cubicBezTo>
                <a:cubicBezTo>
                  <a:pt x="2588" y="23383"/>
                  <a:pt x="2493" y="23354"/>
                  <a:pt x="2391" y="23330"/>
                </a:cubicBezTo>
                <a:cubicBezTo>
                  <a:pt x="2290" y="23306"/>
                  <a:pt x="2189" y="23282"/>
                  <a:pt x="2087" y="23258"/>
                </a:cubicBezTo>
                <a:cubicBezTo>
                  <a:pt x="2159" y="23014"/>
                  <a:pt x="2183" y="23002"/>
                  <a:pt x="2415" y="23097"/>
                </a:cubicBezTo>
                <a:cubicBezTo>
                  <a:pt x="2493" y="23133"/>
                  <a:pt x="2588" y="23145"/>
                  <a:pt x="2684" y="23163"/>
                </a:cubicBezTo>
                <a:cubicBezTo>
                  <a:pt x="2719" y="23073"/>
                  <a:pt x="2761" y="22996"/>
                  <a:pt x="2618" y="22960"/>
                </a:cubicBezTo>
                <a:cubicBezTo>
                  <a:pt x="2463" y="22924"/>
                  <a:pt x="2308" y="22799"/>
                  <a:pt x="2141" y="22942"/>
                </a:cubicBezTo>
                <a:cubicBezTo>
                  <a:pt x="2201" y="22805"/>
                  <a:pt x="2123" y="22805"/>
                  <a:pt x="2022" y="22811"/>
                </a:cubicBezTo>
                <a:cubicBezTo>
                  <a:pt x="2016" y="22918"/>
                  <a:pt x="2064" y="22948"/>
                  <a:pt x="2147" y="22942"/>
                </a:cubicBezTo>
                <a:cubicBezTo>
                  <a:pt x="2087" y="23026"/>
                  <a:pt x="2028" y="23115"/>
                  <a:pt x="1968" y="23205"/>
                </a:cubicBezTo>
                <a:cubicBezTo>
                  <a:pt x="1950" y="23187"/>
                  <a:pt x="1932" y="23169"/>
                  <a:pt x="1915" y="23145"/>
                </a:cubicBezTo>
                <a:cubicBezTo>
                  <a:pt x="1843" y="23103"/>
                  <a:pt x="1777" y="23050"/>
                  <a:pt x="1700" y="22996"/>
                </a:cubicBezTo>
                <a:cubicBezTo>
                  <a:pt x="1849" y="22865"/>
                  <a:pt x="1849" y="22704"/>
                  <a:pt x="1760" y="22531"/>
                </a:cubicBezTo>
                <a:cubicBezTo>
                  <a:pt x="1640" y="22585"/>
                  <a:pt x="1706" y="22686"/>
                  <a:pt x="1694" y="22763"/>
                </a:cubicBezTo>
                <a:cubicBezTo>
                  <a:pt x="1670" y="22930"/>
                  <a:pt x="1599" y="22960"/>
                  <a:pt x="1444" y="22871"/>
                </a:cubicBezTo>
                <a:cubicBezTo>
                  <a:pt x="1402" y="22847"/>
                  <a:pt x="1324" y="22823"/>
                  <a:pt x="1306" y="22841"/>
                </a:cubicBezTo>
                <a:cubicBezTo>
                  <a:pt x="1229" y="22936"/>
                  <a:pt x="1145" y="22859"/>
                  <a:pt x="1062" y="22865"/>
                </a:cubicBezTo>
                <a:cubicBezTo>
                  <a:pt x="853" y="22877"/>
                  <a:pt x="800" y="22734"/>
                  <a:pt x="728" y="22537"/>
                </a:cubicBezTo>
                <a:cubicBezTo>
                  <a:pt x="889" y="22567"/>
                  <a:pt x="1014" y="22585"/>
                  <a:pt x="1151" y="22608"/>
                </a:cubicBezTo>
                <a:cubicBezTo>
                  <a:pt x="1157" y="22656"/>
                  <a:pt x="1163" y="22704"/>
                  <a:pt x="1169" y="22757"/>
                </a:cubicBezTo>
                <a:cubicBezTo>
                  <a:pt x="1390" y="22722"/>
                  <a:pt x="1461" y="22585"/>
                  <a:pt x="1485" y="22346"/>
                </a:cubicBezTo>
                <a:cubicBezTo>
                  <a:pt x="1414" y="22406"/>
                  <a:pt x="1378" y="22436"/>
                  <a:pt x="1312" y="22495"/>
                </a:cubicBezTo>
                <a:cubicBezTo>
                  <a:pt x="1277" y="22394"/>
                  <a:pt x="1247" y="22316"/>
                  <a:pt x="1217" y="22233"/>
                </a:cubicBezTo>
                <a:cubicBezTo>
                  <a:pt x="1157" y="22251"/>
                  <a:pt x="1080" y="22292"/>
                  <a:pt x="1026" y="22269"/>
                </a:cubicBezTo>
                <a:cubicBezTo>
                  <a:pt x="865" y="22203"/>
                  <a:pt x="710" y="22114"/>
                  <a:pt x="537" y="22018"/>
                </a:cubicBezTo>
                <a:cubicBezTo>
                  <a:pt x="603" y="21947"/>
                  <a:pt x="639" y="21899"/>
                  <a:pt x="686" y="21839"/>
                </a:cubicBezTo>
                <a:cubicBezTo>
                  <a:pt x="621" y="21810"/>
                  <a:pt x="561" y="21774"/>
                  <a:pt x="472" y="21726"/>
                </a:cubicBezTo>
                <a:cubicBezTo>
                  <a:pt x="585" y="21696"/>
                  <a:pt x="668" y="21678"/>
                  <a:pt x="746" y="21660"/>
                </a:cubicBezTo>
                <a:cubicBezTo>
                  <a:pt x="752" y="21649"/>
                  <a:pt x="752" y="21637"/>
                  <a:pt x="758" y="21625"/>
                </a:cubicBezTo>
                <a:cubicBezTo>
                  <a:pt x="686" y="21601"/>
                  <a:pt x="615" y="21583"/>
                  <a:pt x="513" y="21553"/>
                </a:cubicBezTo>
                <a:cubicBezTo>
                  <a:pt x="567" y="21494"/>
                  <a:pt x="597" y="21452"/>
                  <a:pt x="645" y="21398"/>
                </a:cubicBezTo>
                <a:cubicBezTo>
                  <a:pt x="621" y="21356"/>
                  <a:pt x="591" y="21297"/>
                  <a:pt x="555" y="21237"/>
                </a:cubicBezTo>
                <a:lnTo>
                  <a:pt x="549" y="21243"/>
                </a:lnTo>
                <a:cubicBezTo>
                  <a:pt x="657" y="21249"/>
                  <a:pt x="722" y="21219"/>
                  <a:pt x="663" y="21100"/>
                </a:cubicBezTo>
                <a:cubicBezTo>
                  <a:pt x="615" y="21017"/>
                  <a:pt x="573" y="20927"/>
                  <a:pt x="508" y="20802"/>
                </a:cubicBezTo>
                <a:cubicBezTo>
                  <a:pt x="388" y="20850"/>
                  <a:pt x="239" y="20909"/>
                  <a:pt x="84" y="20975"/>
                </a:cubicBezTo>
                <a:cubicBezTo>
                  <a:pt x="144" y="20784"/>
                  <a:pt x="323" y="20760"/>
                  <a:pt x="537" y="20647"/>
                </a:cubicBezTo>
                <a:cubicBezTo>
                  <a:pt x="460" y="20611"/>
                  <a:pt x="400" y="20599"/>
                  <a:pt x="376" y="20564"/>
                </a:cubicBezTo>
                <a:cubicBezTo>
                  <a:pt x="358" y="20546"/>
                  <a:pt x="394" y="20486"/>
                  <a:pt x="406" y="20438"/>
                </a:cubicBezTo>
                <a:lnTo>
                  <a:pt x="126" y="20438"/>
                </a:lnTo>
                <a:cubicBezTo>
                  <a:pt x="192" y="20486"/>
                  <a:pt x="227" y="20516"/>
                  <a:pt x="281" y="20558"/>
                </a:cubicBezTo>
                <a:cubicBezTo>
                  <a:pt x="239" y="20605"/>
                  <a:pt x="197" y="20653"/>
                  <a:pt x="108" y="20760"/>
                </a:cubicBezTo>
                <a:cubicBezTo>
                  <a:pt x="102" y="20575"/>
                  <a:pt x="138" y="20438"/>
                  <a:pt x="90" y="20349"/>
                </a:cubicBezTo>
                <a:cubicBezTo>
                  <a:pt x="1" y="20176"/>
                  <a:pt x="186" y="20158"/>
                  <a:pt x="215" y="20063"/>
                </a:cubicBezTo>
                <a:cubicBezTo>
                  <a:pt x="174" y="20039"/>
                  <a:pt x="138" y="20015"/>
                  <a:pt x="90" y="19991"/>
                </a:cubicBezTo>
                <a:cubicBezTo>
                  <a:pt x="114" y="19949"/>
                  <a:pt x="138" y="19914"/>
                  <a:pt x="162" y="19878"/>
                </a:cubicBezTo>
                <a:cubicBezTo>
                  <a:pt x="126" y="19842"/>
                  <a:pt x="84" y="19806"/>
                  <a:pt x="42" y="19771"/>
                </a:cubicBezTo>
                <a:cubicBezTo>
                  <a:pt x="102" y="19717"/>
                  <a:pt x="156" y="19669"/>
                  <a:pt x="197" y="19633"/>
                </a:cubicBezTo>
                <a:cubicBezTo>
                  <a:pt x="174" y="19580"/>
                  <a:pt x="132" y="19502"/>
                  <a:pt x="138" y="19496"/>
                </a:cubicBezTo>
                <a:cubicBezTo>
                  <a:pt x="281" y="19407"/>
                  <a:pt x="90" y="19365"/>
                  <a:pt x="114" y="19276"/>
                </a:cubicBezTo>
                <a:cubicBezTo>
                  <a:pt x="174" y="19234"/>
                  <a:pt x="251" y="19192"/>
                  <a:pt x="352" y="19127"/>
                </a:cubicBezTo>
                <a:cubicBezTo>
                  <a:pt x="168" y="19073"/>
                  <a:pt x="311" y="18858"/>
                  <a:pt x="108" y="18805"/>
                </a:cubicBezTo>
                <a:cubicBezTo>
                  <a:pt x="209" y="18739"/>
                  <a:pt x="281" y="18685"/>
                  <a:pt x="364" y="18626"/>
                </a:cubicBezTo>
                <a:lnTo>
                  <a:pt x="197" y="18626"/>
                </a:lnTo>
                <a:cubicBezTo>
                  <a:pt x="221" y="18501"/>
                  <a:pt x="132" y="18375"/>
                  <a:pt x="269" y="18262"/>
                </a:cubicBezTo>
                <a:cubicBezTo>
                  <a:pt x="317" y="18226"/>
                  <a:pt x="275" y="18077"/>
                  <a:pt x="275" y="17976"/>
                </a:cubicBezTo>
                <a:cubicBezTo>
                  <a:pt x="251" y="17964"/>
                  <a:pt x="221" y="17958"/>
                  <a:pt x="192" y="17946"/>
                </a:cubicBezTo>
                <a:cubicBezTo>
                  <a:pt x="197" y="17863"/>
                  <a:pt x="197" y="17773"/>
                  <a:pt x="209" y="17654"/>
                </a:cubicBezTo>
                <a:cubicBezTo>
                  <a:pt x="352" y="17618"/>
                  <a:pt x="227" y="17302"/>
                  <a:pt x="478" y="17302"/>
                </a:cubicBezTo>
                <a:cubicBezTo>
                  <a:pt x="400" y="17296"/>
                  <a:pt x="323" y="17296"/>
                  <a:pt x="203" y="17290"/>
                </a:cubicBezTo>
                <a:cubicBezTo>
                  <a:pt x="251" y="17207"/>
                  <a:pt x="281" y="17153"/>
                  <a:pt x="323" y="17088"/>
                </a:cubicBezTo>
                <a:cubicBezTo>
                  <a:pt x="293" y="17058"/>
                  <a:pt x="251" y="17016"/>
                  <a:pt x="215" y="16986"/>
                </a:cubicBezTo>
                <a:cubicBezTo>
                  <a:pt x="281" y="16879"/>
                  <a:pt x="341" y="16807"/>
                  <a:pt x="323" y="16641"/>
                </a:cubicBezTo>
                <a:cubicBezTo>
                  <a:pt x="305" y="16492"/>
                  <a:pt x="186" y="16325"/>
                  <a:pt x="311" y="16140"/>
                </a:cubicBezTo>
                <a:cubicBezTo>
                  <a:pt x="382" y="16032"/>
                  <a:pt x="317" y="15883"/>
                  <a:pt x="221" y="15770"/>
                </a:cubicBezTo>
                <a:cubicBezTo>
                  <a:pt x="263" y="15752"/>
                  <a:pt x="299" y="15734"/>
                  <a:pt x="329" y="15710"/>
                </a:cubicBezTo>
                <a:cubicBezTo>
                  <a:pt x="364" y="15687"/>
                  <a:pt x="388" y="15657"/>
                  <a:pt x="466" y="15591"/>
                </a:cubicBezTo>
                <a:cubicBezTo>
                  <a:pt x="323" y="15597"/>
                  <a:pt x="233" y="15603"/>
                  <a:pt x="138" y="15609"/>
                </a:cubicBezTo>
                <a:cubicBezTo>
                  <a:pt x="174" y="15454"/>
                  <a:pt x="287" y="15508"/>
                  <a:pt x="358" y="15478"/>
                </a:cubicBezTo>
                <a:cubicBezTo>
                  <a:pt x="442" y="15442"/>
                  <a:pt x="519" y="15400"/>
                  <a:pt x="615" y="15353"/>
                </a:cubicBezTo>
                <a:cubicBezTo>
                  <a:pt x="567" y="15311"/>
                  <a:pt x="519" y="15269"/>
                  <a:pt x="454" y="15210"/>
                </a:cubicBezTo>
                <a:cubicBezTo>
                  <a:pt x="513" y="15162"/>
                  <a:pt x="567" y="15120"/>
                  <a:pt x="615" y="15084"/>
                </a:cubicBezTo>
                <a:cubicBezTo>
                  <a:pt x="525" y="14882"/>
                  <a:pt x="329" y="15150"/>
                  <a:pt x="221" y="14953"/>
                </a:cubicBezTo>
                <a:cubicBezTo>
                  <a:pt x="293" y="14918"/>
                  <a:pt x="364" y="14882"/>
                  <a:pt x="454" y="14840"/>
                </a:cubicBezTo>
                <a:cubicBezTo>
                  <a:pt x="406" y="14792"/>
                  <a:pt x="364" y="14745"/>
                  <a:pt x="311" y="14685"/>
                </a:cubicBezTo>
                <a:cubicBezTo>
                  <a:pt x="335" y="14613"/>
                  <a:pt x="370" y="14530"/>
                  <a:pt x="406" y="14441"/>
                </a:cubicBezTo>
                <a:cubicBezTo>
                  <a:pt x="323" y="14447"/>
                  <a:pt x="251" y="14453"/>
                  <a:pt x="144" y="14464"/>
                </a:cubicBezTo>
                <a:cubicBezTo>
                  <a:pt x="257" y="14387"/>
                  <a:pt x="335" y="14333"/>
                  <a:pt x="442" y="14256"/>
                </a:cubicBezTo>
                <a:lnTo>
                  <a:pt x="150" y="14256"/>
                </a:lnTo>
                <a:cubicBezTo>
                  <a:pt x="347" y="14101"/>
                  <a:pt x="519" y="13964"/>
                  <a:pt x="716" y="13803"/>
                </a:cubicBezTo>
                <a:cubicBezTo>
                  <a:pt x="502" y="13779"/>
                  <a:pt x="335" y="13761"/>
                  <a:pt x="168" y="13743"/>
                </a:cubicBezTo>
                <a:cubicBezTo>
                  <a:pt x="162" y="13725"/>
                  <a:pt x="156" y="13707"/>
                  <a:pt x="150" y="13689"/>
                </a:cubicBezTo>
                <a:cubicBezTo>
                  <a:pt x="227" y="13636"/>
                  <a:pt x="299" y="13588"/>
                  <a:pt x="400" y="13511"/>
                </a:cubicBezTo>
                <a:cubicBezTo>
                  <a:pt x="305" y="13493"/>
                  <a:pt x="227" y="13481"/>
                  <a:pt x="114" y="13457"/>
                </a:cubicBezTo>
                <a:cubicBezTo>
                  <a:pt x="209" y="13379"/>
                  <a:pt x="275" y="13332"/>
                  <a:pt x="352" y="13272"/>
                </a:cubicBezTo>
                <a:cubicBezTo>
                  <a:pt x="275" y="13248"/>
                  <a:pt x="203" y="13236"/>
                  <a:pt x="126" y="13212"/>
                </a:cubicBezTo>
                <a:cubicBezTo>
                  <a:pt x="197" y="13123"/>
                  <a:pt x="263" y="13046"/>
                  <a:pt x="329" y="12974"/>
                </a:cubicBezTo>
                <a:lnTo>
                  <a:pt x="323" y="12980"/>
                </a:lnTo>
                <a:close/>
                <a:moveTo>
                  <a:pt x="11418" y="23741"/>
                </a:moveTo>
                <a:cubicBezTo>
                  <a:pt x="11221" y="23783"/>
                  <a:pt x="11203" y="23813"/>
                  <a:pt x="11239" y="24021"/>
                </a:cubicBezTo>
                <a:cubicBezTo>
                  <a:pt x="11275" y="23974"/>
                  <a:pt x="11322" y="23920"/>
                  <a:pt x="11364" y="23860"/>
                </a:cubicBezTo>
                <a:cubicBezTo>
                  <a:pt x="11388" y="23825"/>
                  <a:pt x="11394" y="23777"/>
                  <a:pt x="11412" y="23735"/>
                </a:cubicBezTo>
                <a:cubicBezTo>
                  <a:pt x="11370" y="23634"/>
                  <a:pt x="11281" y="23610"/>
                  <a:pt x="11150" y="23664"/>
                </a:cubicBezTo>
                <a:cubicBezTo>
                  <a:pt x="11239" y="23688"/>
                  <a:pt x="11328" y="23711"/>
                  <a:pt x="11418" y="23741"/>
                </a:cubicBezTo>
                <a:close/>
                <a:moveTo>
                  <a:pt x="1044" y="21655"/>
                </a:moveTo>
                <a:cubicBezTo>
                  <a:pt x="937" y="21678"/>
                  <a:pt x="883" y="21696"/>
                  <a:pt x="829" y="21708"/>
                </a:cubicBezTo>
                <a:cubicBezTo>
                  <a:pt x="865" y="21887"/>
                  <a:pt x="931" y="22018"/>
                  <a:pt x="1026" y="22114"/>
                </a:cubicBezTo>
                <a:cubicBezTo>
                  <a:pt x="1169" y="21959"/>
                  <a:pt x="931" y="21827"/>
                  <a:pt x="1044" y="21655"/>
                </a:cubicBezTo>
                <a:close/>
                <a:moveTo>
                  <a:pt x="8210" y="657"/>
                </a:moveTo>
                <a:cubicBezTo>
                  <a:pt x="8359" y="627"/>
                  <a:pt x="8479" y="609"/>
                  <a:pt x="8598" y="585"/>
                </a:cubicBezTo>
                <a:lnTo>
                  <a:pt x="8592" y="525"/>
                </a:lnTo>
                <a:cubicBezTo>
                  <a:pt x="8520" y="525"/>
                  <a:pt x="8443" y="537"/>
                  <a:pt x="8377" y="519"/>
                </a:cubicBezTo>
                <a:cubicBezTo>
                  <a:pt x="8306" y="508"/>
                  <a:pt x="8246" y="466"/>
                  <a:pt x="8139" y="412"/>
                </a:cubicBezTo>
                <a:cubicBezTo>
                  <a:pt x="8169" y="525"/>
                  <a:pt x="8192" y="597"/>
                  <a:pt x="8204" y="657"/>
                </a:cubicBezTo>
                <a:close/>
                <a:moveTo>
                  <a:pt x="2231" y="2678"/>
                </a:moveTo>
                <a:cubicBezTo>
                  <a:pt x="2427" y="2857"/>
                  <a:pt x="2517" y="2886"/>
                  <a:pt x="2582" y="2761"/>
                </a:cubicBezTo>
                <a:cubicBezTo>
                  <a:pt x="2552" y="2713"/>
                  <a:pt x="2517" y="2660"/>
                  <a:pt x="2505" y="2630"/>
                </a:cubicBezTo>
                <a:cubicBezTo>
                  <a:pt x="2386" y="2654"/>
                  <a:pt x="2302" y="2666"/>
                  <a:pt x="2231" y="2678"/>
                </a:cubicBezTo>
                <a:close/>
                <a:moveTo>
                  <a:pt x="8037" y="3345"/>
                </a:moveTo>
                <a:cubicBezTo>
                  <a:pt x="8115" y="3423"/>
                  <a:pt x="8180" y="3477"/>
                  <a:pt x="8276" y="3566"/>
                </a:cubicBezTo>
                <a:cubicBezTo>
                  <a:pt x="8258" y="3411"/>
                  <a:pt x="8252" y="3316"/>
                  <a:pt x="8240" y="3220"/>
                </a:cubicBezTo>
                <a:cubicBezTo>
                  <a:pt x="8180" y="3256"/>
                  <a:pt x="8121" y="3292"/>
                  <a:pt x="8037" y="3345"/>
                </a:cubicBezTo>
                <a:close/>
                <a:moveTo>
                  <a:pt x="11251" y="7131"/>
                </a:moveTo>
                <a:cubicBezTo>
                  <a:pt x="11263" y="7245"/>
                  <a:pt x="11269" y="7358"/>
                  <a:pt x="11287" y="7507"/>
                </a:cubicBezTo>
                <a:cubicBezTo>
                  <a:pt x="11382" y="7382"/>
                  <a:pt x="11370" y="7256"/>
                  <a:pt x="11251" y="7131"/>
                </a:cubicBezTo>
                <a:close/>
                <a:moveTo>
                  <a:pt x="13075" y="25023"/>
                </a:moveTo>
                <a:cubicBezTo>
                  <a:pt x="12908" y="25059"/>
                  <a:pt x="12843" y="25130"/>
                  <a:pt x="12873" y="25250"/>
                </a:cubicBezTo>
                <a:cubicBezTo>
                  <a:pt x="12944" y="25166"/>
                  <a:pt x="13010" y="25095"/>
                  <a:pt x="13075" y="25023"/>
                </a:cubicBezTo>
                <a:close/>
                <a:moveTo>
                  <a:pt x="9218" y="6195"/>
                </a:moveTo>
                <a:cubicBezTo>
                  <a:pt x="9134" y="6243"/>
                  <a:pt x="9063" y="6279"/>
                  <a:pt x="9063" y="6291"/>
                </a:cubicBezTo>
                <a:cubicBezTo>
                  <a:pt x="9075" y="6356"/>
                  <a:pt x="9117" y="6416"/>
                  <a:pt x="9146" y="6469"/>
                </a:cubicBezTo>
                <a:cubicBezTo>
                  <a:pt x="9146" y="6475"/>
                  <a:pt x="9176" y="6464"/>
                  <a:pt x="9200" y="6458"/>
                </a:cubicBezTo>
                <a:cubicBezTo>
                  <a:pt x="9206" y="6392"/>
                  <a:pt x="9206" y="6320"/>
                  <a:pt x="9218" y="6189"/>
                </a:cubicBezTo>
                <a:close/>
                <a:moveTo>
                  <a:pt x="901" y="8073"/>
                </a:moveTo>
                <a:lnTo>
                  <a:pt x="901" y="7745"/>
                </a:lnTo>
                <a:cubicBezTo>
                  <a:pt x="794" y="7853"/>
                  <a:pt x="752" y="7954"/>
                  <a:pt x="901" y="8073"/>
                </a:cubicBezTo>
                <a:close/>
                <a:moveTo>
                  <a:pt x="10434" y="11442"/>
                </a:moveTo>
                <a:cubicBezTo>
                  <a:pt x="10404" y="11293"/>
                  <a:pt x="10380" y="11191"/>
                  <a:pt x="10351" y="11072"/>
                </a:cubicBezTo>
                <a:cubicBezTo>
                  <a:pt x="10231" y="11269"/>
                  <a:pt x="10237" y="11281"/>
                  <a:pt x="10434" y="11442"/>
                </a:cubicBezTo>
                <a:close/>
                <a:moveTo>
                  <a:pt x="2928" y="1837"/>
                </a:moveTo>
                <a:cubicBezTo>
                  <a:pt x="3167" y="1748"/>
                  <a:pt x="3172" y="1712"/>
                  <a:pt x="2988" y="1557"/>
                </a:cubicBezTo>
                <a:cubicBezTo>
                  <a:pt x="2970" y="1652"/>
                  <a:pt x="2946" y="1742"/>
                  <a:pt x="2928" y="1837"/>
                </a:cubicBezTo>
                <a:close/>
                <a:moveTo>
                  <a:pt x="841" y="10607"/>
                </a:moveTo>
                <a:cubicBezTo>
                  <a:pt x="847" y="10500"/>
                  <a:pt x="853" y="10410"/>
                  <a:pt x="859" y="10303"/>
                </a:cubicBezTo>
                <a:cubicBezTo>
                  <a:pt x="758" y="10392"/>
                  <a:pt x="752" y="10494"/>
                  <a:pt x="841" y="10607"/>
                </a:cubicBezTo>
                <a:close/>
                <a:moveTo>
                  <a:pt x="2988" y="2779"/>
                </a:moveTo>
                <a:cubicBezTo>
                  <a:pt x="3012" y="2785"/>
                  <a:pt x="3035" y="2785"/>
                  <a:pt x="3065" y="2791"/>
                </a:cubicBezTo>
                <a:cubicBezTo>
                  <a:pt x="3190" y="2696"/>
                  <a:pt x="3143" y="2600"/>
                  <a:pt x="3023" y="2481"/>
                </a:cubicBezTo>
                <a:cubicBezTo>
                  <a:pt x="3006" y="2594"/>
                  <a:pt x="2994" y="2690"/>
                  <a:pt x="2988" y="2785"/>
                </a:cubicBezTo>
                <a:close/>
                <a:moveTo>
                  <a:pt x="8777" y="3816"/>
                </a:moveTo>
                <a:cubicBezTo>
                  <a:pt x="8735" y="3709"/>
                  <a:pt x="8693" y="3614"/>
                  <a:pt x="8628" y="3465"/>
                </a:cubicBezTo>
                <a:cubicBezTo>
                  <a:pt x="8598" y="3715"/>
                  <a:pt x="8640" y="3793"/>
                  <a:pt x="8777" y="3816"/>
                </a:cubicBezTo>
                <a:close/>
                <a:moveTo>
                  <a:pt x="9874" y="10351"/>
                </a:moveTo>
                <a:cubicBezTo>
                  <a:pt x="9808" y="10404"/>
                  <a:pt x="9695" y="10398"/>
                  <a:pt x="9796" y="10470"/>
                </a:cubicBezTo>
                <a:cubicBezTo>
                  <a:pt x="9886" y="10536"/>
                  <a:pt x="9796" y="10553"/>
                  <a:pt x="9784" y="10589"/>
                </a:cubicBezTo>
                <a:cubicBezTo>
                  <a:pt x="9778" y="10619"/>
                  <a:pt x="9820" y="10649"/>
                  <a:pt x="9838" y="10685"/>
                </a:cubicBezTo>
                <a:cubicBezTo>
                  <a:pt x="9850" y="10679"/>
                  <a:pt x="9862" y="10673"/>
                  <a:pt x="9874" y="10667"/>
                </a:cubicBezTo>
                <a:lnTo>
                  <a:pt x="9874" y="10357"/>
                </a:lnTo>
                <a:close/>
                <a:moveTo>
                  <a:pt x="2016" y="21368"/>
                </a:moveTo>
                <a:cubicBezTo>
                  <a:pt x="1926" y="21505"/>
                  <a:pt x="1962" y="21577"/>
                  <a:pt x="2075" y="21637"/>
                </a:cubicBezTo>
                <a:cubicBezTo>
                  <a:pt x="2117" y="21541"/>
                  <a:pt x="2099" y="21452"/>
                  <a:pt x="2016" y="21368"/>
                </a:cubicBezTo>
                <a:close/>
                <a:moveTo>
                  <a:pt x="317" y="20271"/>
                </a:moveTo>
                <a:cubicBezTo>
                  <a:pt x="364" y="20289"/>
                  <a:pt x="406" y="20307"/>
                  <a:pt x="490" y="20337"/>
                </a:cubicBezTo>
                <a:cubicBezTo>
                  <a:pt x="454" y="20200"/>
                  <a:pt x="430" y="20104"/>
                  <a:pt x="406" y="20015"/>
                </a:cubicBezTo>
                <a:cubicBezTo>
                  <a:pt x="394" y="20015"/>
                  <a:pt x="388" y="20021"/>
                  <a:pt x="376" y="20021"/>
                </a:cubicBezTo>
                <a:cubicBezTo>
                  <a:pt x="352" y="20104"/>
                  <a:pt x="335" y="20182"/>
                  <a:pt x="317" y="20271"/>
                </a:cubicBezTo>
                <a:close/>
                <a:moveTo>
                  <a:pt x="9212" y="7650"/>
                </a:moveTo>
                <a:cubicBezTo>
                  <a:pt x="9289" y="7566"/>
                  <a:pt x="9355" y="7489"/>
                  <a:pt x="9421" y="7411"/>
                </a:cubicBezTo>
                <a:cubicBezTo>
                  <a:pt x="9343" y="7435"/>
                  <a:pt x="9260" y="7465"/>
                  <a:pt x="9170" y="7495"/>
                </a:cubicBezTo>
                <a:cubicBezTo>
                  <a:pt x="9188" y="7561"/>
                  <a:pt x="9200" y="7602"/>
                  <a:pt x="9212" y="7650"/>
                </a:cubicBezTo>
                <a:close/>
                <a:moveTo>
                  <a:pt x="9158" y="567"/>
                </a:moveTo>
                <a:cubicBezTo>
                  <a:pt x="9057" y="645"/>
                  <a:pt x="9069" y="722"/>
                  <a:pt x="9122" y="788"/>
                </a:cubicBezTo>
                <a:cubicBezTo>
                  <a:pt x="9134" y="800"/>
                  <a:pt x="9212" y="788"/>
                  <a:pt x="9236" y="764"/>
                </a:cubicBezTo>
                <a:cubicBezTo>
                  <a:pt x="9313" y="674"/>
                  <a:pt x="9230" y="627"/>
                  <a:pt x="9158" y="567"/>
                </a:cubicBezTo>
                <a:close/>
                <a:moveTo>
                  <a:pt x="11072" y="5987"/>
                </a:moveTo>
                <a:cubicBezTo>
                  <a:pt x="11090" y="5987"/>
                  <a:pt x="11114" y="5993"/>
                  <a:pt x="11132" y="5993"/>
                </a:cubicBezTo>
                <a:cubicBezTo>
                  <a:pt x="11138" y="5909"/>
                  <a:pt x="11150" y="5832"/>
                  <a:pt x="11161" y="5688"/>
                </a:cubicBezTo>
                <a:cubicBezTo>
                  <a:pt x="11000" y="5802"/>
                  <a:pt x="11066" y="5903"/>
                  <a:pt x="11072" y="5987"/>
                </a:cubicBezTo>
                <a:close/>
                <a:moveTo>
                  <a:pt x="11281" y="6660"/>
                </a:moveTo>
                <a:cubicBezTo>
                  <a:pt x="11203" y="6768"/>
                  <a:pt x="11203" y="6845"/>
                  <a:pt x="11257" y="6970"/>
                </a:cubicBezTo>
                <a:cubicBezTo>
                  <a:pt x="11328" y="6857"/>
                  <a:pt x="11394" y="6785"/>
                  <a:pt x="11281" y="6660"/>
                </a:cubicBezTo>
                <a:close/>
                <a:moveTo>
                  <a:pt x="10905" y="22537"/>
                </a:moveTo>
                <a:cubicBezTo>
                  <a:pt x="10923" y="22537"/>
                  <a:pt x="10947" y="22531"/>
                  <a:pt x="10971" y="22525"/>
                </a:cubicBezTo>
                <a:cubicBezTo>
                  <a:pt x="10959" y="22459"/>
                  <a:pt x="10941" y="22400"/>
                  <a:pt x="10929" y="22316"/>
                </a:cubicBezTo>
                <a:cubicBezTo>
                  <a:pt x="10786" y="22418"/>
                  <a:pt x="10869" y="22477"/>
                  <a:pt x="10905" y="22537"/>
                </a:cubicBezTo>
                <a:close/>
                <a:moveTo>
                  <a:pt x="1724" y="3500"/>
                </a:moveTo>
                <a:cubicBezTo>
                  <a:pt x="1718" y="3614"/>
                  <a:pt x="1712" y="3709"/>
                  <a:pt x="1706" y="3799"/>
                </a:cubicBezTo>
                <a:cubicBezTo>
                  <a:pt x="1843" y="3709"/>
                  <a:pt x="1819" y="3614"/>
                  <a:pt x="1724" y="3500"/>
                </a:cubicBezTo>
                <a:close/>
                <a:moveTo>
                  <a:pt x="668" y="4144"/>
                </a:moveTo>
                <a:cubicBezTo>
                  <a:pt x="543" y="4234"/>
                  <a:pt x="645" y="4281"/>
                  <a:pt x="686" y="4335"/>
                </a:cubicBezTo>
                <a:cubicBezTo>
                  <a:pt x="686" y="4341"/>
                  <a:pt x="710" y="4323"/>
                  <a:pt x="728" y="4317"/>
                </a:cubicBezTo>
                <a:cubicBezTo>
                  <a:pt x="710" y="4264"/>
                  <a:pt x="686" y="4210"/>
                  <a:pt x="668" y="4144"/>
                </a:cubicBezTo>
                <a:close/>
                <a:moveTo>
                  <a:pt x="11680" y="24880"/>
                </a:moveTo>
                <a:cubicBezTo>
                  <a:pt x="11662" y="24874"/>
                  <a:pt x="11638" y="24868"/>
                  <a:pt x="11621" y="24862"/>
                </a:cubicBezTo>
                <a:cubicBezTo>
                  <a:pt x="11573" y="24951"/>
                  <a:pt x="11585" y="25029"/>
                  <a:pt x="11656" y="25106"/>
                </a:cubicBezTo>
                <a:cubicBezTo>
                  <a:pt x="11668" y="25011"/>
                  <a:pt x="11674" y="24946"/>
                  <a:pt x="11680" y="24880"/>
                </a:cubicBezTo>
                <a:close/>
                <a:moveTo>
                  <a:pt x="9337" y="6034"/>
                </a:moveTo>
                <a:cubicBezTo>
                  <a:pt x="9367" y="6082"/>
                  <a:pt x="9397" y="6124"/>
                  <a:pt x="9427" y="6165"/>
                </a:cubicBezTo>
                <a:cubicBezTo>
                  <a:pt x="9444" y="6159"/>
                  <a:pt x="9462" y="6159"/>
                  <a:pt x="9480" y="6154"/>
                </a:cubicBezTo>
                <a:cubicBezTo>
                  <a:pt x="9480" y="6094"/>
                  <a:pt x="9486" y="6034"/>
                  <a:pt x="9492" y="5939"/>
                </a:cubicBezTo>
                <a:cubicBezTo>
                  <a:pt x="9415" y="5987"/>
                  <a:pt x="9379" y="6010"/>
                  <a:pt x="9337" y="6034"/>
                </a:cubicBezTo>
                <a:close/>
                <a:moveTo>
                  <a:pt x="2678" y="1879"/>
                </a:moveTo>
                <a:cubicBezTo>
                  <a:pt x="2684" y="1855"/>
                  <a:pt x="2690" y="1825"/>
                  <a:pt x="2696" y="1795"/>
                </a:cubicBezTo>
                <a:cubicBezTo>
                  <a:pt x="2612" y="1783"/>
                  <a:pt x="2523" y="1777"/>
                  <a:pt x="2439" y="1766"/>
                </a:cubicBezTo>
                <a:cubicBezTo>
                  <a:pt x="2433" y="1783"/>
                  <a:pt x="2433" y="1807"/>
                  <a:pt x="2427" y="1831"/>
                </a:cubicBezTo>
                <a:cubicBezTo>
                  <a:pt x="2511" y="1843"/>
                  <a:pt x="2594" y="1861"/>
                  <a:pt x="2678" y="1879"/>
                </a:cubicBezTo>
                <a:close/>
                <a:moveTo>
                  <a:pt x="698" y="8234"/>
                </a:moveTo>
                <a:cubicBezTo>
                  <a:pt x="680" y="8228"/>
                  <a:pt x="663" y="8222"/>
                  <a:pt x="639" y="8216"/>
                </a:cubicBezTo>
                <a:cubicBezTo>
                  <a:pt x="585" y="8288"/>
                  <a:pt x="549" y="8359"/>
                  <a:pt x="657" y="8473"/>
                </a:cubicBezTo>
                <a:cubicBezTo>
                  <a:pt x="674" y="8377"/>
                  <a:pt x="686" y="8306"/>
                  <a:pt x="698" y="8234"/>
                </a:cubicBezTo>
                <a:close/>
                <a:moveTo>
                  <a:pt x="1897" y="22126"/>
                </a:moveTo>
                <a:cubicBezTo>
                  <a:pt x="1962" y="22155"/>
                  <a:pt x="2010" y="22179"/>
                  <a:pt x="2058" y="22203"/>
                </a:cubicBezTo>
                <a:cubicBezTo>
                  <a:pt x="2070" y="22149"/>
                  <a:pt x="2087" y="22096"/>
                  <a:pt x="2093" y="22042"/>
                </a:cubicBezTo>
                <a:cubicBezTo>
                  <a:pt x="2099" y="22030"/>
                  <a:pt x="2075" y="22018"/>
                  <a:pt x="2064" y="22012"/>
                </a:cubicBezTo>
                <a:cubicBezTo>
                  <a:pt x="2022" y="22042"/>
                  <a:pt x="1980" y="22072"/>
                  <a:pt x="1897" y="22126"/>
                </a:cubicBezTo>
                <a:close/>
                <a:moveTo>
                  <a:pt x="4943" y="3083"/>
                </a:moveTo>
                <a:cubicBezTo>
                  <a:pt x="4967" y="2946"/>
                  <a:pt x="4937" y="2892"/>
                  <a:pt x="4860" y="2868"/>
                </a:cubicBezTo>
                <a:cubicBezTo>
                  <a:pt x="4842" y="2863"/>
                  <a:pt x="4818" y="2880"/>
                  <a:pt x="4782" y="2892"/>
                </a:cubicBezTo>
                <a:cubicBezTo>
                  <a:pt x="4830" y="2952"/>
                  <a:pt x="4878" y="3006"/>
                  <a:pt x="4943" y="3083"/>
                </a:cubicBezTo>
                <a:close/>
                <a:moveTo>
                  <a:pt x="12211" y="27801"/>
                </a:moveTo>
                <a:cubicBezTo>
                  <a:pt x="12288" y="27885"/>
                  <a:pt x="12330" y="27938"/>
                  <a:pt x="12378" y="27986"/>
                </a:cubicBezTo>
                <a:cubicBezTo>
                  <a:pt x="12396" y="27974"/>
                  <a:pt x="12407" y="27962"/>
                  <a:pt x="12425" y="27944"/>
                </a:cubicBezTo>
                <a:cubicBezTo>
                  <a:pt x="12407" y="27867"/>
                  <a:pt x="12419" y="27771"/>
                  <a:pt x="12211" y="27801"/>
                </a:cubicBezTo>
                <a:close/>
                <a:moveTo>
                  <a:pt x="13737" y="26758"/>
                </a:moveTo>
                <a:cubicBezTo>
                  <a:pt x="13713" y="26835"/>
                  <a:pt x="13695" y="26901"/>
                  <a:pt x="13677" y="26985"/>
                </a:cubicBezTo>
                <a:cubicBezTo>
                  <a:pt x="13898" y="26943"/>
                  <a:pt x="13820" y="26859"/>
                  <a:pt x="13737" y="26758"/>
                </a:cubicBezTo>
                <a:close/>
                <a:moveTo>
                  <a:pt x="698" y="20713"/>
                </a:moveTo>
                <a:cubicBezTo>
                  <a:pt x="770" y="20641"/>
                  <a:pt x="812" y="20599"/>
                  <a:pt x="889" y="20516"/>
                </a:cubicBezTo>
                <a:cubicBezTo>
                  <a:pt x="758" y="20504"/>
                  <a:pt x="704" y="20498"/>
                  <a:pt x="621" y="20486"/>
                </a:cubicBezTo>
                <a:cubicBezTo>
                  <a:pt x="645" y="20564"/>
                  <a:pt x="663" y="20605"/>
                  <a:pt x="698" y="20713"/>
                </a:cubicBezTo>
                <a:close/>
                <a:moveTo>
                  <a:pt x="9397" y="3560"/>
                </a:moveTo>
                <a:lnTo>
                  <a:pt x="9355" y="3560"/>
                </a:lnTo>
                <a:cubicBezTo>
                  <a:pt x="9349" y="3644"/>
                  <a:pt x="9343" y="3727"/>
                  <a:pt x="9337" y="3810"/>
                </a:cubicBezTo>
                <a:cubicBezTo>
                  <a:pt x="9361" y="3810"/>
                  <a:pt x="9391" y="3810"/>
                  <a:pt x="9415" y="3810"/>
                </a:cubicBezTo>
                <a:cubicBezTo>
                  <a:pt x="9409" y="3727"/>
                  <a:pt x="9403" y="3644"/>
                  <a:pt x="9397" y="3560"/>
                </a:cubicBezTo>
                <a:close/>
                <a:moveTo>
                  <a:pt x="9921" y="7507"/>
                </a:moveTo>
                <a:cubicBezTo>
                  <a:pt x="9880" y="7471"/>
                  <a:pt x="9850" y="7441"/>
                  <a:pt x="9820" y="7423"/>
                </a:cubicBezTo>
                <a:cubicBezTo>
                  <a:pt x="9814" y="7417"/>
                  <a:pt x="9766" y="7459"/>
                  <a:pt x="9766" y="7465"/>
                </a:cubicBezTo>
                <a:cubicBezTo>
                  <a:pt x="9778" y="7507"/>
                  <a:pt x="9802" y="7537"/>
                  <a:pt x="9826" y="7572"/>
                </a:cubicBezTo>
                <a:cubicBezTo>
                  <a:pt x="9850" y="7555"/>
                  <a:pt x="9880" y="7537"/>
                  <a:pt x="9921" y="7507"/>
                </a:cubicBezTo>
                <a:close/>
                <a:moveTo>
                  <a:pt x="1300" y="2409"/>
                </a:moveTo>
                <a:lnTo>
                  <a:pt x="1300" y="2648"/>
                </a:lnTo>
                <a:cubicBezTo>
                  <a:pt x="1306" y="2570"/>
                  <a:pt x="1461" y="2481"/>
                  <a:pt x="1300" y="2409"/>
                </a:cubicBezTo>
                <a:close/>
                <a:moveTo>
                  <a:pt x="3614" y="23425"/>
                </a:moveTo>
                <a:cubicBezTo>
                  <a:pt x="3554" y="23389"/>
                  <a:pt x="3488" y="23354"/>
                  <a:pt x="3423" y="23318"/>
                </a:cubicBezTo>
                <a:cubicBezTo>
                  <a:pt x="3405" y="23479"/>
                  <a:pt x="3524" y="23431"/>
                  <a:pt x="3614" y="23425"/>
                </a:cubicBezTo>
                <a:close/>
                <a:moveTo>
                  <a:pt x="2010" y="22716"/>
                </a:moveTo>
                <a:lnTo>
                  <a:pt x="2272" y="22716"/>
                </a:lnTo>
                <a:cubicBezTo>
                  <a:pt x="2189" y="22644"/>
                  <a:pt x="2099" y="22644"/>
                  <a:pt x="2010" y="22716"/>
                </a:cubicBezTo>
                <a:close/>
                <a:moveTo>
                  <a:pt x="6940" y="23825"/>
                </a:moveTo>
                <a:cubicBezTo>
                  <a:pt x="6952" y="23801"/>
                  <a:pt x="6970" y="23777"/>
                  <a:pt x="6988" y="23753"/>
                </a:cubicBezTo>
                <a:cubicBezTo>
                  <a:pt x="6952" y="23747"/>
                  <a:pt x="6917" y="23729"/>
                  <a:pt x="6881" y="23735"/>
                </a:cubicBezTo>
                <a:cubicBezTo>
                  <a:pt x="6857" y="23735"/>
                  <a:pt x="6827" y="23759"/>
                  <a:pt x="6803" y="23771"/>
                </a:cubicBezTo>
                <a:cubicBezTo>
                  <a:pt x="6821" y="23795"/>
                  <a:pt x="6833" y="23831"/>
                  <a:pt x="6857" y="23843"/>
                </a:cubicBezTo>
                <a:cubicBezTo>
                  <a:pt x="6881" y="23849"/>
                  <a:pt x="6911" y="23831"/>
                  <a:pt x="6940" y="23825"/>
                </a:cubicBezTo>
                <a:close/>
                <a:moveTo>
                  <a:pt x="10905" y="3292"/>
                </a:moveTo>
                <a:cubicBezTo>
                  <a:pt x="10887" y="3292"/>
                  <a:pt x="10863" y="3292"/>
                  <a:pt x="10840" y="3292"/>
                </a:cubicBezTo>
                <a:cubicBezTo>
                  <a:pt x="10857" y="3375"/>
                  <a:pt x="10869" y="3453"/>
                  <a:pt x="10887" y="3530"/>
                </a:cubicBezTo>
                <a:cubicBezTo>
                  <a:pt x="10893" y="3530"/>
                  <a:pt x="10899" y="3530"/>
                  <a:pt x="10905" y="3530"/>
                </a:cubicBezTo>
                <a:lnTo>
                  <a:pt x="10905" y="3292"/>
                </a:lnTo>
                <a:close/>
                <a:moveTo>
                  <a:pt x="12258" y="27092"/>
                </a:moveTo>
                <a:cubicBezTo>
                  <a:pt x="12181" y="27229"/>
                  <a:pt x="12258" y="27247"/>
                  <a:pt x="12342" y="27265"/>
                </a:cubicBezTo>
                <a:cubicBezTo>
                  <a:pt x="12354" y="27265"/>
                  <a:pt x="12366" y="27253"/>
                  <a:pt x="12378" y="27241"/>
                </a:cubicBezTo>
                <a:cubicBezTo>
                  <a:pt x="12342" y="27199"/>
                  <a:pt x="12306" y="27151"/>
                  <a:pt x="12258" y="27092"/>
                </a:cubicBezTo>
                <a:close/>
                <a:moveTo>
                  <a:pt x="11066" y="27783"/>
                </a:moveTo>
                <a:cubicBezTo>
                  <a:pt x="11078" y="27766"/>
                  <a:pt x="11090" y="27748"/>
                  <a:pt x="11102" y="27736"/>
                </a:cubicBezTo>
                <a:cubicBezTo>
                  <a:pt x="11060" y="27700"/>
                  <a:pt x="11024" y="27664"/>
                  <a:pt x="10983" y="27628"/>
                </a:cubicBezTo>
                <a:cubicBezTo>
                  <a:pt x="10971" y="27640"/>
                  <a:pt x="10959" y="27652"/>
                  <a:pt x="10953" y="27664"/>
                </a:cubicBezTo>
                <a:cubicBezTo>
                  <a:pt x="10989" y="27700"/>
                  <a:pt x="11024" y="27742"/>
                  <a:pt x="11066" y="27783"/>
                </a:cubicBezTo>
                <a:close/>
                <a:moveTo>
                  <a:pt x="9504" y="8902"/>
                </a:moveTo>
                <a:cubicBezTo>
                  <a:pt x="9492" y="8902"/>
                  <a:pt x="9480" y="8902"/>
                  <a:pt x="9468" y="8902"/>
                </a:cubicBezTo>
                <a:cubicBezTo>
                  <a:pt x="9462" y="8956"/>
                  <a:pt x="9450" y="9015"/>
                  <a:pt x="9444" y="9069"/>
                </a:cubicBezTo>
                <a:cubicBezTo>
                  <a:pt x="9444" y="9087"/>
                  <a:pt x="9468" y="9105"/>
                  <a:pt x="9504" y="9146"/>
                </a:cubicBezTo>
                <a:close/>
                <a:moveTo>
                  <a:pt x="5653" y="24874"/>
                </a:moveTo>
                <a:cubicBezTo>
                  <a:pt x="5832" y="24808"/>
                  <a:pt x="5754" y="24707"/>
                  <a:pt x="5718" y="24618"/>
                </a:cubicBezTo>
                <a:cubicBezTo>
                  <a:pt x="5694" y="24689"/>
                  <a:pt x="5676" y="24767"/>
                  <a:pt x="5653" y="24874"/>
                </a:cubicBezTo>
                <a:close/>
                <a:moveTo>
                  <a:pt x="12855" y="24707"/>
                </a:moveTo>
                <a:cubicBezTo>
                  <a:pt x="12747" y="24761"/>
                  <a:pt x="12753" y="24826"/>
                  <a:pt x="12801" y="24934"/>
                </a:cubicBezTo>
                <a:cubicBezTo>
                  <a:pt x="12837" y="24874"/>
                  <a:pt x="12861" y="24838"/>
                  <a:pt x="12873" y="24796"/>
                </a:cubicBezTo>
                <a:cubicBezTo>
                  <a:pt x="12878" y="24779"/>
                  <a:pt x="12867" y="24755"/>
                  <a:pt x="12855" y="24707"/>
                </a:cubicBezTo>
                <a:close/>
                <a:moveTo>
                  <a:pt x="10607" y="16533"/>
                </a:moveTo>
                <a:cubicBezTo>
                  <a:pt x="10673" y="16593"/>
                  <a:pt x="10690" y="16623"/>
                  <a:pt x="10720" y="16629"/>
                </a:cubicBezTo>
                <a:cubicBezTo>
                  <a:pt x="10750" y="16641"/>
                  <a:pt x="10786" y="16629"/>
                  <a:pt x="10822" y="16629"/>
                </a:cubicBezTo>
                <a:cubicBezTo>
                  <a:pt x="10822" y="16617"/>
                  <a:pt x="10822" y="16611"/>
                  <a:pt x="10822" y="16599"/>
                </a:cubicBezTo>
                <a:cubicBezTo>
                  <a:pt x="10768" y="16581"/>
                  <a:pt x="10714" y="16569"/>
                  <a:pt x="10607" y="16533"/>
                </a:cubicBezTo>
                <a:close/>
                <a:moveTo>
                  <a:pt x="466" y="13022"/>
                </a:moveTo>
                <a:cubicBezTo>
                  <a:pt x="508" y="13093"/>
                  <a:pt x="531" y="13129"/>
                  <a:pt x="555" y="13171"/>
                </a:cubicBezTo>
                <a:cubicBezTo>
                  <a:pt x="597" y="13099"/>
                  <a:pt x="567" y="13051"/>
                  <a:pt x="466" y="13022"/>
                </a:cubicBezTo>
                <a:close/>
                <a:moveTo>
                  <a:pt x="13499" y="25518"/>
                </a:moveTo>
                <a:cubicBezTo>
                  <a:pt x="13427" y="25530"/>
                  <a:pt x="13385" y="25536"/>
                  <a:pt x="13344" y="25542"/>
                </a:cubicBezTo>
                <a:cubicBezTo>
                  <a:pt x="13391" y="25601"/>
                  <a:pt x="13439" y="25595"/>
                  <a:pt x="13499" y="25518"/>
                </a:cubicBezTo>
                <a:close/>
                <a:moveTo>
                  <a:pt x="913" y="2225"/>
                </a:moveTo>
                <a:cubicBezTo>
                  <a:pt x="1014" y="2183"/>
                  <a:pt x="1110" y="2141"/>
                  <a:pt x="973" y="2028"/>
                </a:cubicBezTo>
                <a:cubicBezTo>
                  <a:pt x="949" y="2099"/>
                  <a:pt x="931" y="2159"/>
                  <a:pt x="913" y="2225"/>
                </a:cubicBezTo>
                <a:close/>
                <a:moveTo>
                  <a:pt x="9385" y="4067"/>
                </a:moveTo>
                <a:cubicBezTo>
                  <a:pt x="9415" y="4031"/>
                  <a:pt x="9444" y="4007"/>
                  <a:pt x="9438" y="3995"/>
                </a:cubicBezTo>
                <a:cubicBezTo>
                  <a:pt x="9427" y="3971"/>
                  <a:pt x="9403" y="3954"/>
                  <a:pt x="9379" y="3942"/>
                </a:cubicBezTo>
                <a:cubicBezTo>
                  <a:pt x="9373" y="3936"/>
                  <a:pt x="9331" y="3971"/>
                  <a:pt x="9331" y="3983"/>
                </a:cubicBezTo>
                <a:cubicBezTo>
                  <a:pt x="9343" y="4007"/>
                  <a:pt x="9361" y="4031"/>
                  <a:pt x="9385" y="4067"/>
                </a:cubicBezTo>
                <a:close/>
                <a:moveTo>
                  <a:pt x="12092" y="26478"/>
                </a:moveTo>
                <a:cubicBezTo>
                  <a:pt x="12008" y="26478"/>
                  <a:pt x="11966" y="26514"/>
                  <a:pt x="11978" y="26585"/>
                </a:cubicBezTo>
                <a:cubicBezTo>
                  <a:pt x="12020" y="26543"/>
                  <a:pt x="12056" y="26508"/>
                  <a:pt x="12092" y="26478"/>
                </a:cubicBezTo>
                <a:close/>
                <a:moveTo>
                  <a:pt x="1199" y="639"/>
                </a:moveTo>
                <a:cubicBezTo>
                  <a:pt x="1187" y="651"/>
                  <a:pt x="1175" y="657"/>
                  <a:pt x="1163" y="669"/>
                </a:cubicBezTo>
                <a:cubicBezTo>
                  <a:pt x="1181" y="704"/>
                  <a:pt x="1205" y="740"/>
                  <a:pt x="1229" y="776"/>
                </a:cubicBezTo>
                <a:cubicBezTo>
                  <a:pt x="1247" y="764"/>
                  <a:pt x="1265" y="752"/>
                  <a:pt x="1283" y="734"/>
                </a:cubicBezTo>
                <a:cubicBezTo>
                  <a:pt x="1253" y="704"/>
                  <a:pt x="1229" y="674"/>
                  <a:pt x="1199" y="639"/>
                </a:cubicBezTo>
                <a:close/>
                <a:moveTo>
                  <a:pt x="8938" y="27253"/>
                </a:moveTo>
                <a:cubicBezTo>
                  <a:pt x="8890" y="27181"/>
                  <a:pt x="8878" y="27020"/>
                  <a:pt x="8741" y="27187"/>
                </a:cubicBezTo>
                <a:cubicBezTo>
                  <a:pt x="8818" y="27211"/>
                  <a:pt x="8878" y="27235"/>
                  <a:pt x="8938" y="27253"/>
                </a:cubicBezTo>
                <a:close/>
                <a:moveTo>
                  <a:pt x="9582" y="27664"/>
                </a:moveTo>
                <a:cubicBezTo>
                  <a:pt x="9427" y="27634"/>
                  <a:pt x="9367" y="27646"/>
                  <a:pt x="9427" y="27789"/>
                </a:cubicBezTo>
                <a:cubicBezTo>
                  <a:pt x="9468" y="27754"/>
                  <a:pt x="9510" y="27724"/>
                  <a:pt x="9582" y="27664"/>
                </a:cubicBezTo>
                <a:close/>
                <a:moveTo>
                  <a:pt x="9218" y="7245"/>
                </a:moveTo>
                <a:cubicBezTo>
                  <a:pt x="9248" y="7274"/>
                  <a:pt x="9277" y="7304"/>
                  <a:pt x="9301" y="7328"/>
                </a:cubicBezTo>
                <a:cubicBezTo>
                  <a:pt x="9319" y="7292"/>
                  <a:pt x="9337" y="7251"/>
                  <a:pt x="9343" y="7209"/>
                </a:cubicBezTo>
                <a:cubicBezTo>
                  <a:pt x="9343" y="7197"/>
                  <a:pt x="9313" y="7179"/>
                  <a:pt x="9295" y="7161"/>
                </a:cubicBezTo>
                <a:cubicBezTo>
                  <a:pt x="9272" y="7191"/>
                  <a:pt x="9242" y="7221"/>
                  <a:pt x="9218" y="7245"/>
                </a:cubicBezTo>
                <a:close/>
                <a:moveTo>
                  <a:pt x="9510" y="3012"/>
                </a:moveTo>
                <a:cubicBezTo>
                  <a:pt x="9522" y="3012"/>
                  <a:pt x="9540" y="3012"/>
                  <a:pt x="9558" y="3018"/>
                </a:cubicBezTo>
                <a:cubicBezTo>
                  <a:pt x="9570" y="2976"/>
                  <a:pt x="9576" y="2928"/>
                  <a:pt x="9588" y="2886"/>
                </a:cubicBezTo>
                <a:cubicBezTo>
                  <a:pt x="9564" y="2886"/>
                  <a:pt x="9522" y="2880"/>
                  <a:pt x="9522" y="2886"/>
                </a:cubicBezTo>
                <a:cubicBezTo>
                  <a:pt x="9516" y="2928"/>
                  <a:pt x="9510" y="2970"/>
                  <a:pt x="9510" y="3012"/>
                </a:cubicBezTo>
                <a:close/>
                <a:moveTo>
                  <a:pt x="11269" y="23437"/>
                </a:moveTo>
                <a:cubicBezTo>
                  <a:pt x="11287" y="23431"/>
                  <a:pt x="11299" y="23425"/>
                  <a:pt x="11311" y="23419"/>
                </a:cubicBezTo>
                <a:cubicBezTo>
                  <a:pt x="11293" y="23378"/>
                  <a:pt x="11281" y="23342"/>
                  <a:pt x="11269" y="23300"/>
                </a:cubicBezTo>
                <a:cubicBezTo>
                  <a:pt x="11245" y="23312"/>
                  <a:pt x="11227" y="23318"/>
                  <a:pt x="11203" y="23324"/>
                </a:cubicBezTo>
                <a:cubicBezTo>
                  <a:pt x="11227" y="23360"/>
                  <a:pt x="11251" y="23401"/>
                  <a:pt x="11269" y="23437"/>
                </a:cubicBezTo>
                <a:close/>
                <a:moveTo>
                  <a:pt x="3298" y="2636"/>
                </a:moveTo>
                <a:cubicBezTo>
                  <a:pt x="3333" y="2791"/>
                  <a:pt x="3399" y="2678"/>
                  <a:pt x="3447" y="2648"/>
                </a:cubicBezTo>
                <a:cubicBezTo>
                  <a:pt x="3399" y="2648"/>
                  <a:pt x="3351" y="2642"/>
                  <a:pt x="3298" y="2636"/>
                </a:cubicBezTo>
                <a:close/>
                <a:moveTo>
                  <a:pt x="11203" y="6434"/>
                </a:moveTo>
                <a:cubicBezTo>
                  <a:pt x="11191" y="6440"/>
                  <a:pt x="11179" y="6452"/>
                  <a:pt x="11167" y="6458"/>
                </a:cubicBezTo>
                <a:cubicBezTo>
                  <a:pt x="11179" y="6487"/>
                  <a:pt x="11197" y="6523"/>
                  <a:pt x="11215" y="6559"/>
                </a:cubicBezTo>
                <a:cubicBezTo>
                  <a:pt x="11233" y="6547"/>
                  <a:pt x="11251" y="6535"/>
                  <a:pt x="11269" y="6523"/>
                </a:cubicBezTo>
                <a:cubicBezTo>
                  <a:pt x="11251" y="6493"/>
                  <a:pt x="11227" y="6464"/>
                  <a:pt x="11203" y="6434"/>
                </a:cubicBezTo>
                <a:close/>
                <a:moveTo>
                  <a:pt x="4758" y="2421"/>
                </a:moveTo>
                <a:lnTo>
                  <a:pt x="4729" y="2380"/>
                </a:lnTo>
                <a:lnTo>
                  <a:pt x="4621" y="2481"/>
                </a:lnTo>
                <a:cubicBezTo>
                  <a:pt x="4633" y="2493"/>
                  <a:pt x="4639" y="2499"/>
                  <a:pt x="4645" y="2505"/>
                </a:cubicBezTo>
                <a:cubicBezTo>
                  <a:pt x="4681" y="2475"/>
                  <a:pt x="4723" y="2451"/>
                  <a:pt x="4758" y="2421"/>
                </a:cubicBezTo>
                <a:close/>
                <a:moveTo>
                  <a:pt x="9886" y="9099"/>
                </a:moveTo>
                <a:cubicBezTo>
                  <a:pt x="9868" y="9087"/>
                  <a:pt x="9850" y="9081"/>
                  <a:pt x="9826" y="9069"/>
                </a:cubicBezTo>
                <a:cubicBezTo>
                  <a:pt x="9808" y="9111"/>
                  <a:pt x="9790" y="9152"/>
                  <a:pt x="9772" y="9194"/>
                </a:cubicBezTo>
                <a:cubicBezTo>
                  <a:pt x="9790" y="9200"/>
                  <a:pt x="9802" y="9212"/>
                  <a:pt x="9820" y="9218"/>
                </a:cubicBezTo>
                <a:cubicBezTo>
                  <a:pt x="9838" y="9176"/>
                  <a:pt x="9862" y="9140"/>
                  <a:pt x="9886" y="9099"/>
                </a:cubicBezTo>
                <a:close/>
                <a:moveTo>
                  <a:pt x="8771" y="4949"/>
                </a:moveTo>
                <a:cubicBezTo>
                  <a:pt x="8753" y="4943"/>
                  <a:pt x="8735" y="4937"/>
                  <a:pt x="8723" y="4931"/>
                </a:cubicBezTo>
                <a:cubicBezTo>
                  <a:pt x="8705" y="4973"/>
                  <a:pt x="8687" y="5015"/>
                  <a:pt x="8669" y="5057"/>
                </a:cubicBezTo>
                <a:lnTo>
                  <a:pt x="8729" y="5080"/>
                </a:lnTo>
                <a:cubicBezTo>
                  <a:pt x="8741" y="5039"/>
                  <a:pt x="8759" y="4991"/>
                  <a:pt x="8771" y="4949"/>
                </a:cubicBezTo>
                <a:close/>
                <a:moveTo>
                  <a:pt x="2248" y="6070"/>
                </a:moveTo>
                <a:cubicBezTo>
                  <a:pt x="2260" y="6052"/>
                  <a:pt x="2278" y="6034"/>
                  <a:pt x="2296" y="6016"/>
                </a:cubicBezTo>
                <a:cubicBezTo>
                  <a:pt x="2260" y="5993"/>
                  <a:pt x="2225" y="5963"/>
                  <a:pt x="2189" y="5933"/>
                </a:cubicBezTo>
                <a:cubicBezTo>
                  <a:pt x="2183" y="5945"/>
                  <a:pt x="2171" y="5951"/>
                  <a:pt x="2159" y="5963"/>
                </a:cubicBezTo>
                <a:cubicBezTo>
                  <a:pt x="2189" y="5999"/>
                  <a:pt x="2219" y="6034"/>
                  <a:pt x="2248" y="6070"/>
                </a:cubicBezTo>
                <a:close/>
                <a:moveTo>
                  <a:pt x="1360" y="1676"/>
                </a:moveTo>
                <a:cubicBezTo>
                  <a:pt x="1348" y="1688"/>
                  <a:pt x="1336" y="1694"/>
                  <a:pt x="1324" y="1706"/>
                </a:cubicBezTo>
                <a:cubicBezTo>
                  <a:pt x="1348" y="1736"/>
                  <a:pt x="1372" y="1771"/>
                  <a:pt x="1402" y="1807"/>
                </a:cubicBezTo>
                <a:cubicBezTo>
                  <a:pt x="1408" y="1795"/>
                  <a:pt x="1432" y="1777"/>
                  <a:pt x="1432" y="1771"/>
                </a:cubicBezTo>
                <a:cubicBezTo>
                  <a:pt x="1408" y="1742"/>
                  <a:pt x="1384" y="1712"/>
                  <a:pt x="1360" y="1676"/>
                </a:cubicBezTo>
                <a:close/>
                <a:moveTo>
                  <a:pt x="770" y="4711"/>
                </a:moveTo>
                <a:cubicBezTo>
                  <a:pt x="728" y="4681"/>
                  <a:pt x="704" y="4651"/>
                  <a:pt x="692" y="4657"/>
                </a:cubicBezTo>
                <a:cubicBezTo>
                  <a:pt x="668" y="4663"/>
                  <a:pt x="645" y="4687"/>
                  <a:pt x="639" y="4711"/>
                </a:cubicBezTo>
                <a:cubicBezTo>
                  <a:pt x="633" y="4717"/>
                  <a:pt x="663" y="4758"/>
                  <a:pt x="674" y="4758"/>
                </a:cubicBezTo>
                <a:cubicBezTo>
                  <a:pt x="698" y="4752"/>
                  <a:pt x="722" y="4735"/>
                  <a:pt x="770" y="4711"/>
                </a:cubicBezTo>
                <a:close/>
                <a:moveTo>
                  <a:pt x="3232" y="9105"/>
                </a:moveTo>
                <a:cubicBezTo>
                  <a:pt x="3214" y="9093"/>
                  <a:pt x="3196" y="9075"/>
                  <a:pt x="3184" y="9063"/>
                </a:cubicBezTo>
                <a:cubicBezTo>
                  <a:pt x="3155" y="9105"/>
                  <a:pt x="3131" y="9140"/>
                  <a:pt x="3107" y="9182"/>
                </a:cubicBezTo>
                <a:cubicBezTo>
                  <a:pt x="3107" y="9188"/>
                  <a:pt x="3131" y="9206"/>
                  <a:pt x="3143" y="9218"/>
                </a:cubicBezTo>
                <a:cubicBezTo>
                  <a:pt x="3172" y="9176"/>
                  <a:pt x="3202" y="9140"/>
                  <a:pt x="3232" y="910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2" name="Google Shape;3152;p26"/>
          <p:cNvSpPr/>
          <p:nvPr/>
        </p:nvSpPr>
        <p:spPr>
          <a:xfrm rot="2170351">
            <a:off x="144678" y="3273125"/>
            <a:ext cx="1283035" cy="909307"/>
          </a:xfrm>
          <a:custGeom>
            <a:rect b="b" l="l" r="r" t="t"/>
            <a:pathLst>
              <a:path extrusionOk="0" h="8180" w="11542">
                <a:moveTo>
                  <a:pt x="1599" y="393"/>
                </a:moveTo>
                <a:cubicBezTo>
                  <a:pt x="1634" y="417"/>
                  <a:pt x="1670" y="435"/>
                  <a:pt x="1706" y="453"/>
                </a:cubicBezTo>
                <a:cubicBezTo>
                  <a:pt x="1700" y="471"/>
                  <a:pt x="1694" y="483"/>
                  <a:pt x="1682" y="500"/>
                </a:cubicBezTo>
                <a:cubicBezTo>
                  <a:pt x="1646" y="483"/>
                  <a:pt x="1611" y="471"/>
                  <a:pt x="1575" y="453"/>
                </a:cubicBezTo>
                <a:cubicBezTo>
                  <a:pt x="1581" y="435"/>
                  <a:pt x="1593" y="411"/>
                  <a:pt x="1599" y="393"/>
                </a:cubicBezTo>
                <a:close/>
                <a:moveTo>
                  <a:pt x="913" y="1162"/>
                </a:moveTo>
                <a:cubicBezTo>
                  <a:pt x="967" y="1162"/>
                  <a:pt x="1020" y="1168"/>
                  <a:pt x="1074" y="1174"/>
                </a:cubicBezTo>
                <a:cubicBezTo>
                  <a:pt x="1074" y="1192"/>
                  <a:pt x="1074" y="1210"/>
                  <a:pt x="1068" y="1228"/>
                </a:cubicBezTo>
                <a:lnTo>
                  <a:pt x="865" y="1228"/>
                </a:lnTo>
                <a:cubicBezTo>
                  <a:pt x="889" y="1192"/>
                  <a:pt x="901" y="1168"/>
                  <a:pt x="913" y="1162"/>
                </a:cubicBezTo>
                <a:close/>
                <a:moveTo>
                  <a:pt x="3268" y="1132"/>
                </a:moveTo>
                <a:cubicBezTo>
                  <a:pt x="3223" y="1220"/>
                  <a:pt x="3199" y="1263"/>
                  <a:pt x="3171" y="1263"/>
                </a:cubicBezTo>
                <a:cubicBezTo>
                  <a:pt x="3144" y="1263"/>
                  <a:pt x="3112" y="1221"/>
                  <a:pt x="3053" y="1138"/>
                </a:cubicBezTo>
                <a:cubicBezTo>
                  <a:pt x="3131" y="1132"/>
                  <a:pt x="3190" y="1132"/>
                  <a:pt x="3268" y="1132"/>
                </a:cubicBezTo>
                <a:close/>
                <a:moveTo>
                  <a:pt x="1689" y="1196"/>
                </a:moveTo>
                <a:cubicBezTo>
                  <a:pt x="1705" y="1196"/>
                  <a:pt x="1736" y="1205"/>
                  <a:pt x="1736" y="1210"/>
                </a:cubicBezTo>
                <a:cubicBezTo>
                  <a:pt x="1742" y="1234"/>
                  <a:pt x="1730" y="1264"/>
                  <a:pt x="1724" y="1299"/>
                </a:cubicBezTo>
                <a:cubicBezTo>
                  <a:pt x="1688" y="1287"/>
                  <a:pt x="1652" y="1275"/>
                  <a:pt x="1652" y="1270"/>
                </a:cubicBezTo>
                <a:cubicBezTo>
                  <a:pt x="1658" y="1246"/>
                  <a:pt x="1664" y="1216"/>
                  <a:pt x="1682" y="1198"/>
                </a:cubicBezTo>
                <a:cubicBezTo>
                  <a:pt x="1683" y="1197"/>
                  <a:pt x="1686" y="1196"/>
                  <a:pt x="1689" y="1196"/>
                </a:cubicBezTo>
                <a:close/>
                <a:moveTo>
                  <a:pt x="567" y="1407"/>
                </a:moveTo>
                <a:lnTo>
                  <a:pt x="603" y="1466"/>
                </a:lnTo>
                <a:cubicBezTo>
                  <a:pt x="573" y="1508"/>
                  <a:pt x="537" y="1550"/>
                  <a:pt x="490" y="1609"/>
                </a:cubicBezTo>
                <a:cubicBezTo>
                  <a:pt x="460" y="1568"/>
                  <a:pt x="436" y="1532"/>
                  <a:pt x="418" y="1502"/>
                </a:cubicBezTo>
                <a:cubicBezTo>
                  <a:pt x="466" y="1472"/>
                  <a:pt x="520" y="1442"/>
                  <a:pt x="567" y="1407"/>
                </a:cubicBezTo>
                <a:close/>
                <a:moveTo>
                  <a:pt x="2598" y="1394"/>
                </a:moveTo>
                <a:cubicBezTo>
                  <a:pt x="2714" y="1394"/>
                  <a:pt x="2793" y="1460"/>
                  <a:pt x="2845" y="1591"/>
                </a:cubicBezTo>
                <a:cubicBezTo>
                  <a:pt x="2813" y="1606"/>
                  <a:pt x="2787" y="1612"/>
                  <a:pt x="2767" y="1612"/>
                </a:cubicBezTo>
                <a:cubicBezTo>
                  <a:pt x="2648" y="1612"/>
                  <a:pt x="2705" y="1395"/>
                  <a:pt x="2582" y="1395"/>
                </a:cubicBezTo>
                <a:cubicBezTo>
                  <a:pt x="2588" y="1394"/>
                  <a:pt x="2593" y="1394"/>
                  <a:pt x="2598" y="1394"/>
                </a:cubicBezTo>
                <a:close/>
                <a:moveTo>
                  <a:pt x="3262" y="1353"/>
                </a:moveTo>
                <a:cubicBezTo>
                  <a:pt x="3381" y="1514"/>
                  <a:pt x="3340" y="1621"/>
                  <a:pt x="3143" y="1717"/>
                </a:cubicBezTo>
                <a:cubicBezTo>
                  <a:pt x="3280" y="1633"/>
                  <a:pt x="3185" y="1460"/>
                  <a:pt x="3262" y="1353"/>
                </a:cubicBezTo>
                <a:close/>
                <a:moveTo>
                  <a:pt x="3351" y="2867"/>
                </a:moveTo>
                <a:lnTo>
                  <a:pt x="3351" y="2867"/>
                </a:lnTo>
                <a:cubicBezTo>
                  <a:pt x="3387" y="2879"/>
                  <a:pt x="3435" y="2885"/>
                  <a:pt x="3435" y="2903"/>
                </a:cubicBezTo>
                <a:cubicBezTo>
                  <a:pt x="3453" y="2957"/>
                  <a:pt x="3441" y="3016"/>
                  <a:pt x="3447" y="3130"/>
                </a:cubicBezTo>
                <a:cubicBezTo>
                  <a:pt x="3399" y="3010"/>
                  <a:pt x="3375" y="2939"/>
                  <a:pt x="3351" y="2867"/>
                </a:cubicBezTo>
                <a:close/>
                <a:moveTo>
                  <a:pt x="3757" y="3094"/>
                </a:moveTo>
                <a:cubicBezTo>
                  <a:pt x="3763" y="3153"/>
                  <a:pt x="3769" y="3207"/>
                  <a:pt x="3775" y="3267"/>
                </a:cubicBezTo>
                <a:lnTo>
                  <a:pt x="3727" y="3267"/>
                </a:lnTo>
                <a:cubicBezTo>
                  <a:pt x="3721" y="3237"/>
                  <a:pt x="3709" y="3207"/>
                  <a:pt x="3709" y="3177"/>
                </a:cubicBezTo>
                <a:cubicBezTo>
                  <a:pt x="3709" y="3148"/>
                  <a:pt x="3715" y="3124"/>
                  <a:pt x="3757" y="3094"/>
                </a:cubicBezTo>
                <a:close/>
                <a:moveTo>
                  <a:pt x="3393" y="3660"/>
                </a:moveTo>
                <a:lnTo>
                  <a:pt x="3393" y="3660"/>
                </a:lnTo>
                <a:cubicBezTo>
                  <a:pt x="3518" y="3708"/>
                  <a:pt x="3518" y="3797"/>
                  <a:pt x="3566" y="3899"/>
                </a:cubicBezTo>
                <a:cubicBezTo>
                  <a:pt x="3417" y="3851"/>
                  <a:pt x="3411" y="3768"/>
                  <a:pt x="3393" y="3660"/>
                </a:cubicBezTo>
                <a:close/>
                <a:moveTo>
                  <a:pt x="4192" y="3845"/>
                </a:moveTo>
                <a:cubicBezTo>
                  <a:pt x="4240" y="3881"/>
                  <a:pt x="4270" y="3899"/>
                  <a:pt x="4287" y="3923"/>
                </a:cubicBezTo>
                <a:cubicBezTo>
                  <a:pt x="4299" y="3935"/>
                  <a:pt x="4287" y="3982"/>
                  <a:pt x="4281" y="3982"/>
                </a:cubicBezTo>
                <a:cubicBezTo>
                  <a:pt x="4252" y="3982"/>
                  <a:pt x="4222" y="3982"/>
                  <a:pt x="4198" y="3970"/>
                </a:cubicBezTo>
                <a:cubicBezTo>
                  <a:pt x="4186" y="3964"/>
                  <a:pt x="4192" y="3929"/>
                  <a:pt x="4192" y="3845"/>
                </a:cubicBezTo>
                <a:close/>
                <a:moveTo>
                  <a:pt x="4387" y="4152"/>
                </a:moveTo>
                <a:cubicBezTo>
                  <a:pt x="4399" y="4152"/>
                  <a:pt x="4409" y="4155"/>
                  <a:pt x="4413" y="4161"/>
                </a:cubicBezTo>
                <a:cubicBezTo>
                  <a:pt x="4484" y="4215"/>
                  <a:pt x="4454" y="4274"/>
                  <a:pt x="4407" y="4346"/>
                </a:cubicBezTo>
                <a:cubicBezTo>
                  <a:pt x="4347" y="4292"/>
                  <a:pt x="4281" y="4250"/>
                  <a:pt x="4329" y="4173"/>
                </a:cubicBezTo>
                <a:cubicBezTo>
                  <a:pt x="4337" y="4161"/>
                  <a:pt x="4365" y="4152"/>
                  <a:pt x="4387" y="4152"/>
                </a:cubicBezTo>
                <a:close/>
                <a:moveTo>
                  <a:pt x="4945" y="4313"/>
                </a:moveTo>
                <a:cubicBezTo>
                  <a:pt x="4995" y="4313"/>
                  <a:pt x="5037" y="4336"/>
                  <a:pt x="5068" y="4382"/>
                </a:cubicBezTo>
                <a:cubicBezTo>
                  <a:pt x="4991" y="4370"/>
                  <a:pt x="4925" y="4358"/>
                  <a:pt x="4830" y="4346"/>
                </a:cubicBezTo>
                <a:cubicBezTo>
                  <a:pt x="4871" y="4324"/>
                  <a:pt x="4910" y="4313"/>
                  <a:pt x="4945" y="4313"/>
                </a:cubicBezTo>
                <a:close/>
                <a:moveTo>
                  <a:pt x="7274" y="4298"/>
                </a:moveTo>
                <a:lnTo>
                  <a:pt x="7400" y="4447"/>
                </a:lnTo>
                <a:cubicBezTo>
                  <a:pt x="7382" y="4459"/>
                  <a:pt x="7358" y="4465"/>
                  <a:pt x="7340" y="4477"/>
                </a:cubicBezTo>
                <a:lnTo>
                  <a:pt x="7262" y="4304"/>
                </a:lnTo>
                <a:cubicBezTo>
                  <a:pt x="7268" y="4304"/>
                  <a:pt x="7268" y="4298"/>
                  <a:pt x="7274" y="4298"/>
                </a:cubicBezTo>
                <a:close/>
                <a:moveTo>
                  <a:pt x="7006" y="4370"/>
                </a:moveTo>
                <a:cubicBezTo>
                  <a:pt x="7012" y="4370"/>
                  <a:pt x="7048" y="4400"/>
                  <a:pt x="7054" y="4417"/>
                </a:cubicBezTo>
                <a:cubicBezTo>
                  <a:pt x="7054" y="4441"/>
                  <a:pt x="7036" y="4465"/>
                  <a:pt x="7018" y="4519"/>
                </a:cubicBezTo>
                <a:cubicBezTo>
                  <a:pt x="6976" y="4471"/>
                  <a:pt x="6946" y="4447"/>
                  <a:pt x="6946" y="4429"/>
                </a:cubicBezTo>
                <a:cubicBezTo>
                  <a:pt x="6952" y="4406"/>
                  <a:pt x="6982" y="4388"/>
                  <a:pt x="7006" y="4370"/>
                </a:cubicBezTo>
                <a:close/>
                <a:moveTo>
                  <a:pt x="4544" y="4411"/>
                </a:moveTo>
                <a:lnTo>
                  <a:pt x="4544" y="4411"/>
                </a:lnTo>
                <a:cubicBezTo>
                  <a:pt x="4657" y="4441"/>
                  <a:pt x="4764" y="4465"/>
                  <a:pt x="4872" y="4489"/>
                </a:cubicBezTo>
                <a:cubicBezTo>
                  <a:pt x="4866" y="4513"/>
                  <a:pt x="4860" y="4537"/>
                  <a:pt x="4854" y="4561"/>
                </a:cubicBezTo>
                <a:cubicBezTo>
                  <a:pt x="4747" y="4519"/>
                  <a:pt x="4615" y="4566"/>
                  <a:pt x="4544" y="4411"/>
                </a:cubicBezTo>
                <a:close/>
                <a:moveTo>
                  <a:pt x="3983" y="4292"/>
                </a:moveTo>
                <a:cubicBezTo>
                  <a:pt x="4115" y="4423"/>
                  <a:pt x="4276" y="4489"/>
                  <a:pt x="4460" y="4513"/>
                </a:cubicBezTo>
                <a:cubicBezTo>
                  <a:pt x="4514" y="4519"/>
                  <a:pt x="4562" y="4596"/>
                  <a:pt x="4609" y="4638"/>
                </a:cubicBezTo>
                <a:cubicBezTo>
                  <a:pt x="4593" y="4639"/>
                  <a:pt x="4578" y="4639"/>
                  <a:pt x="4562" y="4639"/>
                </a:cubicBezTo>
                <a:cubicBezTo>
                  <a:pt x="4270" y="4639"/>
                  <a:pt x="4101" y="4531"/>
                  <a:pt x="3954" y="4310"/>
                </a:cubicBezTo>
                <a:cubicBezTo>
                  <a:pt x="3966" y="4304"/>
                  <a:pt x="3983" y="4292"/>
                  <a:pt x="3983" y="4292"/>
                </a:cubicBezTo>
                <a:close/>
                <a:moveTo>
                  <a:pt x="8222" y="4566"/>
                </a:moveTo>
                <a:lnTo>
                  <a:pt x="8222" y="4566"/>
                </a:lnTo>
                <a:cubicBezTo>
                  <a:pt x="8169" y="4662"/>
                  <a:pt x="8139" y="4716"/>
                  <a:pt x="8103" y="4775"/>
                </a:cubicBezTo>
                <a:cubicBezTo>
                  <a:pt x="8055" y="4721"/>
                  <a:pt x="8020" y="4686"/>
                  <a:pt x="7972" y="4626"/>
                </a:cubicBezTo>
                <a:cubicBezTo>
                  <a:pt x="8049" y="4608"/>
                  <a:pt x="8109" y="4596"/>
                  <a:pt x="8222" y="4566"/>
                </a:cubicBezTo>
                <a:close/>
                <a:moveTo>
                  <a:pt x="8187" y="5004"/>
                </a:moveTo>
                <a:cubicBezTo>
                  <a:pt x="8257" y="5004"/>
                  <a:pt x="8267" y="5047"/>
                  <a:pt x="8216" y="5133"/>
                </a:cubicBezTo>
                <a:cubicBezTo>
                  <a:pt x="8198" y="5091"/>
                  <a:pt x="8175" y="5055"/>
                  <a:pt x="8145" y="5008"/>
                </a:cubicBezTo>
                <a:cubicBezTo>
                  <a:pt x="8161" y="5005"/>
                  <a:pt x="8175" y="5004"/>
                  <a:pt x="8187" y="5004"/>
                </a:cubicBezTo>
                <a:close/>
                <a:moveTo>
                  <a:pt x="8604" y="6176"/>
                </a:moveTo>
                <a:lnTo>
                  <a:pt x="8604" y="6176"/>
                </a:lnTo>
                <a:cubicBezTo>
                  <a:pt x="8705" y="6254"/>
                  <a:pt x="8711" y="6331"/>
                  <a:pt x="8622" y="6403"/>
                </a:cubicBezTo>
                <a:cubicBezTo>
                  <a:pt x="8616" y="6331"/>
                  <a:pt x="8610" y="6278"/>
                  <a:pt x="8604" y="6176"/>
                </a:cubicBezTo>
                <a:close/>
                <a:moveTo>
                  <a:pt x="8401" y="6403"/>
                </a:moveTo>
                <a:cubicBezTo>
                  <a:pt x="8407" y="6498"/>
                  <a:pt x="8413" y="6582"/>
                  <a:pt x="8419" y="6683"/>
                </a:cubicBezTo>
                <a:cubicBezTo>
                  <a:pt x="8294" y="6665"/>
                  <a:pt x="8228" y="6594"/>
                  <a:pt x="8163" y="6486"/>
                </a:cubicBezTo>
                <a:cubicBezTo>
                  <a:pt x="8246" y="6456"/>
                  <a:pt x="8312" y="6433"/>
                  <a:pt x="8401" y="6403"/>
                </a:cubicBezTo>
                <a:close/>
                <a:moveTo>
                  <a:pt x="8467" y="6772"/>
                </a:moveTo>
                <a:cubicBezTo>
                  <a:pt x="8520" y="6862"/>
                  <a:pt x="8556" y="6921"/>
                  <a:pt x="8592" y="6981"/>
                </a:cubicBezTo>
                <a:cubicBezTo>
                  <a:pt x="8473" y="6969"/>
                  <a:pt x="8407" y="6927"/>
                  <a:pt x="8467" y="6772"/>
                </a:cubicBezTo>
                <a:close/>
                <a:moveTo>
                  <a:pt x="9069" y="7261"/>
                </a:moveTo>
                <a:cubicBezTo>
                  <a:pt x="9111" y="7279"/>
                  <a:pt x="9152" y="7303"/>
                  <a:pt x="9200" y="7321"/>
                </a:cubicBezTo>
                <a:cubicBezTo>
                  <a:pt x="9188" y="7339"/>
                  <a:pt x="9176" y="7357"/>
                  <a:pt x="9170" y="7369"/>
                </a:cubicBezTo>
                <a:lnTo>
                  <a:pt x="9051" y="7291"/>
                </a:lnTo>
                <a:cubicBezTo>
                  <a:pt x="9057" y="7279"/>
                  <a:pt x="9063" y="7267"/>
                  <a:pt x="9069" y="7261"/>
                </a:cubicBezTo>
                <a:close/>
                <a:moveTo>
                  <a:pt x="1599" y="0"/>
                </a:moveTo>
                <a:cubicBezTo>
                  <a:pt x="1523" y="0"/>
                  <a:pt x="1447" y="6"/>
                  <a:pt x="1372" y="6"/>
                </a:cubicBezTo>
                <a:cubicBezTo>
                  <a:pt x="1366" y="5"/>
                  <a:pt x="1360" y="5"/>
                  <a:pt x="1354" y="5"/>
                </a:cubicBezTo>
                <a:cubicBezTo>
                  <a:pt x="1254" y="5"/>
                  <a:pt x="1211" y="54"/>
                  <a:pt x="1217" y="167"/>
                </a:cubicBezTo>
                <a:cubicBezTo>
                  <a:pt x="1217" y="202"/>
                  <a:pt x="1235" y="232"/>
                  <a:pt x="1241" y="268"/>
                </a:cubicBezTo>
                <a:cubicBezTo>
                  <a:pt x="1215" y="281"/>
                  <a:pt x="1193" y="287"/>
                  <a:pt x="1174" y="287"/>
                </a:cubicBezTo>
                <a:cubicBezTo>
                  <a:pt x="1116" y="287"/>
                  <a:pt x="1080" y="238"/>
                  <a:pt x="1044" y="202"/>
                </a:cubicBezTo>
                <a:cubicBezTo>
                  <a:pt x="994" y="152"/>
                  <a:pt x="937" y="128"/>
                  <a:pt x="881" y="128"/>
                </a:cubicBezTo>
                <a:cubicBezTo>
                  <a:pt x="804" y="128"/>
                  <a:pt x="727" y="173"/>
                  <a:pt x="669" y="256"/>
                </a:cubicBezTo>
                <a:cubicBezTo>
                  <a:pt x="603" y="351"/>
                  <a:pt x="508" y="483"/>
                  <a:pt x="418" y="489"/>
                </a:cubicBezTo>
                <a:cubicBezTo>
                  <a:pt x="180" y="506"/>
                  <a:pt x="138" y="709"/>
                  <a:pt x="19" y="828"/>
                </a:cubicBezTo>
                <a:cubicBezTo>
                  <a:pt x="1" y="851"/>
                  <a:pt x="24" y="890"/>
                  <a:pt x="61" y="890"/>
                </a:cubicBezTo>
                <a:cubicBezTo>
                  <a:pt x="74" y="890"/>
                  <a:pt x="88" y="886"/>
                  <a:pt x="102" y="876"/>
                </a:cubicBezTo>
                <a:lnTo>
                  <a:pt x="102" y="888"/>
                </a:lnTo>
                <a:lnTo>
                  <a:pt x="114" y="888"/>
                </a:lnTo>
                <a:cubicBezTo>
                  <a:pt x="114" y="888"/>
                  <a:pt x="108" y="882"/>
                  <a:pt x="108" y="882"/>
                </a:cubicBezTo>
                <a:cubicBezTo>
                  <a:pt x="155" y="742"/>
                  <a:pt x="237" y="710"/>
                  <a:pt x="334" y="710"/>
                </a:cubicBezTo>
                <a:cubicBezTo>
                  <a:pt x="411" y="710"/>
                  <a:pt x="498" y="730"/>
                  <a:pt x="585" y="733"/>
                </a:cubicBezTo>
                <a:cubicBezTo>
                  <a:pt x="454" y="906"/>
                  <a:pt x="329" y="1067"/>
                  <a:pt x="210" y="1234"/>
                </a:cubicBezTo>
                <a:cubicBezTo>
                  <a:pt x="192" y="1264"/>
                  <a:pt x="180" y="1317"/>
                  <a:pt x="192" y="1341"/>
                </a:cubicBezTo>
                <a:cubicBezTo>
                  <a:pt x="227" y="1401"/>
                  <a:pt x="269" y="1442"/>
                  <a:pt x="198" y="1508"/>
                </a:cubicBezTo>
                <a:cubicBezTo>
                  <a:pt x="186" y="1514"/>
                  <a:pt x="204" y="1568"/>
                  <a:pt x="221" y="1591"/>
                </a:cubicBezTo>
                <a:cubicBezTo>
                  <a:pt x="263" y="1644"/>
                  <a:pt x="368" y="1671"/>
                  <a:pt x="467" y="1671"/>
                </a:cubicBezTo>
                <a:cubicBezTo>
                  <a:pt x="539" y="1671"/>
                  <a:pt x="608" y="1657"/>
                  <a:pt x="651" y="1627"/>
                </a:cubicBezTo>
                <a:cubicBezTo>
                  <a:pt x="686" y="1597"/>
                  <a:pt x="716" y="1550"/>
                  <a:pt x="758" y="1538"/>
                </a:cubicBezTo>
                <a:cubicBezTo>
                  <a:pt x="991" y="1466"/>
                  <a:pt x="1163" y="1317"/>
                  <a:pt x="1295" y="1156"/>
                </a:cubicBezTo>
                <a:cubicBezTo>
                  <a:pt x="1420" y="1252"/>
                  <a:pt x="1533" y="1335"/>
                  <a:pt x="1652" y="1430"/>
                </a:cubicBezTo>
                <a:cubicBezTo>
                  <a:pt x="1819" y="1395"/>
                  <a:pt x="2016" y="1419"/>
                  <a:pt x="2082" y="1168"/>
                </a:cubicBezTo>
                <a:cubicBezTo>
                  <a:pt x="2141" y="1264"/>
                  <a:pt x="2177" y="1329"/>
                  <a:pt x="2219" y="1389"/>
                </a:cubicBezTo>
                <a:cubicBezTo>
                  <a:pt x="2272" y="1454"/>
                  <a:pt x="2338" y="1502"/>
                  <a:pt x="2392" y="1562"/>
                </a:cubicBezTo>
                <a:cubicBezTo>
                  <a:pt x="2493" y="1681"/>
                  <a:pt x="2606" y="1794"/>
                  <a:pt x="2690" y="1925"/>
                </a:cubicBezTo>
                <a:cubicBezTo>
                  <a:pt x="2767" y="2057"/>
                  <a:pt x="2797" y="2212"/>
                  <a:pt x="2863" y="2355"/>
                </a:cubicBezTo>
                <a:cubicBezTo>
                  <a:pt x="2869" y="2384"/>
                  <a:pt x="2922" y="2402"/>
                  <a:pt x="2952" y="2408"/>
                </a:cubicBezTo>
                <a:cubicBezTo>
                  <a:pt x="2970" y="2408"/>
                  <a:pt x="3000" y="2367"/>
                  <a:pt x="3006" y="2343"/>
                </a:cubicBezTo>
                <a:cubicBezTo>
                  <a:pt x="3012" y="2295"/>
                  <a:pt x="3000" y="2247"/>
                  <a:pt x="3000" y="2194"/>
                </a:cubicBezTo>
                <a:lnTo>
                  <a:pt x="3000" y="2194"/>
                </a:lnTo>
                <a:cubicBezTo>
                  <a:pt x="3048" y="2220"/>
                  <a:pt x="3095" y="2251"/>
                  <a:pt x="3134" y="2251"/>
                </a:cubicBezTo>
                <a:cubicBezTo>
                  <a:pt x="3166" y="2251"/>
                  <a:pt x="3192" y="2229"/>
                  <a:pt x="3208" y="2164"/>
                </a:cubicBezTo>
                <a:cubicBezTo>
                  <a:pt x="3185" y="2098"/>
                  <a:pt x="3029" y="2122"/>
                  <a:pt x="3095" y="2003"/>
                </a:cubicBezTo>
                <a:cubicBezTo>
                  <a:pt x="3155" y="1890"/>
                  <a:pt x="2958" y="1937"/>
                  <a:pt x="3012" y="1800"/>
                </a:cubicBezTo>
                <a:cubicBezTo>
                  <a:pt x="3029" y="1788"/>
                  <a:pt x="3077" y="1752"/>
                  <a:pt x="3131" y="1723"/>
                </a:cubicBezTo>
                <a:lnTo>
                  <a:pt x="3125" y="1723"/>
                </a:lnTo>
                <a:cubicBezTo>
                  <a:pt x="3131" y="1717"/>
                  <a:pt x="3137" y="1717"/>
                  <a:pt x="3143" y="1717"/>
                </a:cubicBezTo>
                <a:lnTo>
                  <a:pt x="3143" y="1717"/>
                </a:lnTo>
                <a:cubicBezTo>
                  <a:pt x="3137" y="1717"/>
                  <a:pt x="3137" y="1717"/>
                  <a:pt x="3131" y="1723"/>
                </a:cubicBezTo>
                <a:cubicBezTo>
                  <a:pt x="3250" y="1752"/>
                  <a:pt x="3411" y="1735"/>
                  <a:pt x="3453" y="1919"/>
                </a:cubicBezTo>
                <a:cubicBezTo>
                  <a:pt x="3405" y="1925"/>
                  <a:pt x="3357" y="1931"/>
                  <a:pt x="3298" y="1943"/>
                </a:cubicBezTo>
                <a:cubicBezTo>
                  <a:pt x="3316" y="2039"/>
                  <a:pt x="3310" y="2194"/>
                  <a:pt x="3351" y="2212"/>
                </a:cubicBezTo>
                <a:cubicBezTo>
                  <a:pt x="3500" y="2265"/>
                  <a:pt x="3417" y="2390"/>
                  <a:pt x="3453" y="2462"/>
                </a:cubicBezTo>
                <a:cubicBezTo>
                  <a:pt x="3518" y="2462"/>
                  <a:pt x="3572" y="2468"/>
                  <a:pt x="3644" y="2468"/>
                </a:cubicBezTo>
                <a:cubicBezTo>
                  <a:pt x="3593" y="2573"/>
                  <a:pt x="3531" y="2581"/>
                  <a:pt x="3455" y="2581"/>
                </a:cubicBezTo>
                <a:cubicBezTo>
                  <a:pt x="3441" y="2581"/>
                  <a:pt x="3426" y="2581"/>
                  <a:pt x="3411" y="2581"/>
                </a:cubicBezTo>
                <a:cubicBezTo>
                  <a:pt x="3363" y="2587"/>
                  <a:pt x="3298" y="2653"/>
                  <a:pt x="3268" y="2700"/>
                </a:cubicBezTo>
                <a:cubicBezTo>
                  <a:pt x="3220" y="2778"/>
                  <a:pt x="3262" y="2838"/>
                  <a:pt x="3340" y="2861"/>
                </a:cubicBezTo>
                <a:cubicBezTo>
                  <a:pt x="3345" y="2861"/>
                  <a:pt x="3345" y="2861"/>
                  <a:pt x="3351" y="2855"/>
                </a:cubicBezTo>
                <a:cubicBezTo>
                  <a:pt x="3351" y="2861"/>
                  <a:pt x="3351" y="2861"/>
                  <a:pt x="3351" y="2867"/>
                </a:cubicBezTo>
                <a:lnTo>
                  <a:pt x="3345" y="2867"/>
                </a:lnTo>
                <a:cubicBezTo>
                  <a:pt x="3345" y="2867"/>
                  <a:pt x="3345" y="2861"/>
                  <a:pt x="3340" y="2861"/>
                </a:cubicBezTo>
                <a:cubicBezTo>
                  <a:pt x="3308" y="2885"/>
                  <a:pt x="3280" y="2895"/>
                  <a:pt x="3253" y="2895"/>
                </a:cubicBezTo>
                <a:cubicBezTo>
                  <a:pt x="3194" y="2895"/>
                  <a:pt x="3146" y="2847"/>
                  <a:pt x="3101" y="2802"/>
                </a:cubicBezTo>
                <a:cubicBezTo>
                  <a:pt x="3083" y="2778"/>
                  <a:pt x="3119" y="2712"/>
                  <a:pt x="3131" y="2659"/>
                </a:cubicBezTo>
                <a:cubicBezTo>
                  <a:pt x="3089" y="2605"/>
                  <a:pt x="3029" y="2533"/>
                  <a:pt x="2976" y="2462"/>
                </a:cubicBezTo>
                <a:cubicBezTo>
                  <a:pt x="2845" y="2551"/>
                  <a:pt x="2869" y="2659"/>
                  <a:pt x="2904" y="2772"/>
                </a:cubicBezTo>
                <a:cubicBezTo>
                  <a:pt x="2982" y="3004"/>
                  <a:pt x="3089" y="3237"/>
                  <a:pt x="3125" y="3481"/>
                </a:cubicBezTo>
                <a:cubicBezTo>
                  <a:pt x="3185" y="3857"/>
                  <a:pt x="3423" y="4143"/>
                  <a:pt x="3560" y="4483"/>
                </a:cubicBezTo>
                <a:cubicBezTo>
                  <a:pt x="3584" y="4543"/>
                  <a:pt x="3667" y="4596"/>
                  <a:pt x="3739" y="4626"/>
                </a:cubicBezTo>
                <a:cubicBezTo>
                  <a:pt x="3822" y="4662"/>
                  <a:pt x="3936" y="4674"/>
                  <a:pt x="4001" y="4710"/>
                </a:cubicBezTo>
                <a:cubicBezTo>
                  <a:pt x="4168" y="4799"/>
                  <a:pt x="4401" y="4751"/>
                  <a:pt x="4514" y="4942"/>
                </a:cubicBezTo>
                <a:cubicBezTo>
                  <a:pt x="4518" y="4946"/>
                  <a:pt x="4525" y="4947"/>
                  <a:pt x="4533" y="4947"/>
                </a:cubicBezTo>
                <a:cubicBezTo>
                  <a:pt x="4548" y="4947"/>
                  <a:pt x="4570" y="4942"/>
                  <a:pt x="4586" y="4942"/>
                </a:cubicBezTo>
                <a:cubicBezTo>
                  <a:pt x="4604" y="4941"/>
                  <a:pt x="4623" y="4940"/>
                  <a:pt x="4641" y="4940"/>
                </a:cubicBezTo>
                <a:cubicBezTo>
                  <a:pt x="4786" y="4940"/>
                  <a:pt x="4918" y="4982"/>
                  <a:pt x="5045" y="5061"/>
                </a:cubicBezTo>
                <a:cubicBezTo>
                  <a:pt x="5067" y="5076"/>
                  <a:pt x="5093" y="5081"/>
                  <a:pt x="5122" y="5081"/>
                </a:cubicBezTo>
                <a:cubicBezTo>
                  <a:pt x="5164" y="5081"/>
                  <a:pt x="5211" y="5071"/>
                  <a:pt x="5253" y="5067"/>
                </a:cubicBezTo>
                <a:cubicBezTo>
                  <a:pt x="5301" y="5067"/>
                  <a:pt x="5349" y="5043"/>
                  <a:pt x="5396" y="5043"/>
                </a:cubicBezTo>
                <a:cubicBezTo>
                  <a:pt x="5742" y="5061"/>
                  <a:pt x="6094" y="5079"/>
                  <a:pt x="6446" y="5097"/>
                </a:cubicBezTo>
                <a:cubicBezTo>
                  <a:pt x="6553" y="5103"/>
                  <a:pt x="6666" y="5109"/>
                  <a:pt x="6774" y="5133"/>
                </a:cubicBezTo>
                <a:cubicBezTo>
                  <a:pt x="6935" y="5181"/>
                  <a:pt x="7096" y="5234"/>
                  <a:pt x="7251" y="5300"/>
                </a:cubicBezTo>
                <a:cubicBezTo>
                  <a:pt x="7306" y="5325"/>
                  <a:pt x="7359" y="5340"/>
                  <a:pt x="7413" y="5340"/>
                </a:cubicBezTo>
                <a:cubicBezTo>
                  <a:pt x="7474" y="5340"/>
                  <a:pt x="7536" y="5320"/>
                  <a:pt x="7602" y="5276"/>
                </a:cubicBezTo>
                <a:lnTo>
                  <a:pt x="7602" y="5276"/>
                </a:lnTo>
                <a:cubicBezTo>
                  <a:pt x="7519" y="5508"/>
                  <a:pt x="7757" y="5479"/>
                  <a:pt x="7781" y="5598"/>
                </a:cubicBezTo>
                <a:cubicBezTo>
                  <a:pt x="7787" y="5795"/>
                  <a:pt x="7799" y="5997"/>
                  <a:pt x="7823" y="6194"/>
                </a:cubicBezTo>
                <a:cubicBezTo>
                  <a:pt x="7823" y="6218"/>
                  <a:pt x="7847" y="6248"/>
                  <a:pt x="7859" y="6254"/>
                </a:cubicBezTo>
                <a:cubicBezTo>
                  <a:pt x="8055" y="6272"/>
                  <a:pt x="7918" y="6433"/>
                  <a:pt x="7972" y="6516"/>
                </a:cubicBezTo>
                <a:cubicBezTo>
                  <a:pt x="8026" y="6599"/>
                  <a:pt x="8163" y="6611"/>
                  <a:pt x="8163" y="6749"/>
                </a:cubicBezTo>
                <a:cubicBezTo>
                  <a:pt x="8163" y="6868"/>
                  <a:pt x="8198" y="6981"/>
                  <a:pt x="8216" y="7082"/>
                </a:cubicBezTo>
                <a:cubicBezTo>
                  <a:pt x="8230" y="7101"/>
                  <a:pt x="8245" y="7106"/>
                  <a:pt x="8261" y="7106"/>
                </a:cubicBezTo>
                <a:cubicBezTo>
                  <a:pt x="8278" y="7106"/>
                  <a:pt x="8297" y="7100"/>
                  <a:pt x="8318" y="7100"/>
                </a:cubicBezTo>
                <a:cubicBezTo>
                  <a:pt x="8342" y="7100"/>
                  <a:pt x="8368" y="7109"/>
                  <a:pt x="8395" y="7148"/>
                </a:cubicBezTo>
                <a:cubicBezTo>
                  <a:pt x="8503" y="7291"/>
                  <a:pt x="8616" y="7446"/>
                  <a:pt x="8747" y="7559"/>
                </a:cubicBezTo>
                <a:cubicBezTo>
                  <a:pt x="9039" y="7822"/>
                  <a:pt x="9373" y="8036"/>
                  <a:pt x="9778" y="8084"/>
                </a:cubicBezTo>
                <a:cubicBezTo>
                  <a:pt x="9821" y="8091"/>
                  <a:pt x="9864" y="8092"/>
                  <a:pt x="9907" y="8092"/>
                </a:cubicBezTo>
                <a:cubicBezTo>
                  <a:pt x="9922" y="8092"/>
                  <a:pt x="9936" y="8091"/>
                  <a:pt x="9951" y="8091"/>
                </a:cubicBezTo>
                <a:cubicBezTo>
                  <a:pt x="10008" y="8091"/>
                  <a:pt x="10065" y="8093"/>
                  <a:pt x="10118" y="8108"/>
                </a:cubicBezTo>
                <a:cubicBezTo>
                  <a:pt x="10333" y="8173"/>
                  <a:pt x="10547" y="8167"/>
                  <a:pt x="10792" y="8179"/>
                </a:cubicBezTo>
                <a:cubicBezTo>
                  <a:pt x="10756" y="8114"/>
                  <a:pt x="10732" y="8078"/>
                  <a:pt x="10708" y="8036"/>
                </a:cubicBezTo>
                <a:cubicBezTo>
                  <a:pt x="10749" y="8007"/>
                  <a:pt x="10783" y="7996"/>
                  <a:pt x="10813" y="7996"/>
                </a:cubicBezTo>
                <a:cubicBezTo>
                  <a:pt x="10906" y="7996"/>
                  <a:pt x="10958" y="8106"/>
                  <a:pt x="11030" y="8138"/>
                </a:cubicBezTo>
                <a:cubicBezTo>
                  <a:pt x="11090" y="8084"/>
                  <a:pt x="11150" y="8030"/>
                  <a:pt x="11215" y="7971"/>
                </a:cubicBezTo>
                <a:cubicBezTo>
                  <a:pt x="11221" y="7935"/>
                  <a:pt x="11209" y="7840"/>
                  <a:pt x="11239" y="7822"/>
                </a:cubicBezTo>
                <a:cubicBezTo>
                  <a:pt x="11382" y="7732"/>
                  <a:pt x="11406" y="7601"/>
                  <a:pt x="11394" y="7452"/>
                </a:cubicBezTo>
                <a:lnTo>
                  <a:pt x="11394" y="7452"/>
                </a:lnTo>
                <a:cubicBezTo>
                  <a:pt x="11420" y="7458"/>
                  <a:pt x="11445" y="7463"/>
                  <a:pt x="11467" y="7463"/>
                </a:cubicBezTo>
                <a:cubicBezTo>
                  <a:pt x="11511" y="7463"/>
                  <a:pt x="11541" y="7442"/>
                  <a:pt x="11537" y="7363"/>
                </a:cubicBezTo>
                <a:lnTo>
                  <a:pt x="11537" y="7363"/>
                </a:lnTo>
                <a:lnTo>
                  <a:pt x="11537" y="7369"/>
                </a:lnTo>
                <a:cubicBezTo>
                  <a:pt x="11526" y="7364"/>
                  <a:pt x="11514" y="7362"/>
                  <a:pt x="11501" y="7362"/>
                </a:cubicBezTo>
                <a:cubicBezTo>
                  <a:pt x="11473" y="7362"/>
                  <a:pt x="11443" y="7369"/>
                  <a:pt x="11415" y="7369"/>
                </a:cubicBezTo>
                <a:cubicBezTo>
                  <a:pt x="11376" y="7369"/>
                  <a:pt x="11343" y="7355"/>
                  <a:pt x="11334" y="7285"/>
                </a:cubicBezTo>
                <a:cubicBezTo>
                  <a:pt x="11330" y="7276"/>
                  <a:pt x="11294" y="7263"/>
                  <a:pt x="11266" y="7263"/>
                </a:cubicBezTo>
                <a:cubicBezTo>
                  <a:pt x="11258" y="7263"/>
                  <a:pt x="11251" y="7264"/>
                  <a:pt x="11245" y="7267"/>
                </a:cubicBezTo>
                <a:cubicBezTo>
                  <a:pt x="11218" y="7278"/>
                  <a:pt x="11192" y="7282"/>
                  <a:pt x="11168" y="7282"/>
                </a:cubicBezTo>
                <a:cubicBezTo>
                  <a:pt x="11070" y="7282"/>
                  <a:pt x="10996" y="7209"/>
                  <a:pt x="10929" y="7166"/>
                </a:cubicBezTo>
                <a:cubicBezTo>
                  <a:pt x="10750" y="7059"/>
                  <a:pt x="10565" y="6993"/>
                  <a:pt x="10375" y="6975"/>
                </a:cubicBezTo>
                <a:cubicBezTo>
                  <a:pt x="10166" y="6951"/>
                  <a:pt x="9963" y="6921"/>
                  <a:pt x="9778" y="6808"/>
                </a:cubicBezTo>
                <a:cubicBezTo>
                  <a:pt x="9778" y="6807"/>
                  <a:pt x="9776" y="6807"/>
                  <a:pt x="9775" y="6807"/>
                </a:cubicBezTo>
                <a:cubicBezTo>
                  <a:pt x="9766" y="6807"/>
                  <a:pt x="9744" y="6821"/>
                  <a:pt x="9719" y="6826"/>
                </a:cubicBezTo>
                <a:cubicBezTo>
                  <a:pt x="9701" y="7094"/>
                  <a:pt x="10041" y="7017"/>
                  <a:pt x="10112" y="7220"/>
                </a:cubicBezTo>
                <a:cubicBezTo>
                  <a:pt x="9838" y="7166"/>
                  <a:pt x="9623" y="7029"/>
                  <a:pt x="9397" y="6927"/>
                </a:cubicBezTo>
                <a:cubicBezTo>
                  <a:pt x="9385" y="6921"/>
                  <a:pt x="9397" y="6874"/>
                  <a:pt x="9391" y="6826"/>
                </a:cubicBezTo>
                <a:lnTo>
                  <a:pt x="9391" y="6826"/>
                </a:lnTo>
                <a:cubicBezTo>
                  <a:pt x="9462" y="6850"/>
                  <a:pt x="9516" y="6868"/>
                  <a:pt x="9570" y="6880"/>
                </a:cubicBezTo>
                <a:cubicBezTo>
                  <a:pt x="9600" y="6832"/>
                  <a:pt x="9623" y="6790"/>
                  <a:pt x="9665" y="6731"/>
                </a:cubicBezTo>
                <a:cubicBezTo>
                  <a:pt x="9543" y="6706"/>
                  <a:pt x="9432" y="6657"/>
                  <a:pt x="9337" y="6657"/>
                </a:cubicBezTo>
                <a:cubicBezTo>
                  <a:pt x="9317" y="6657"/>
                  <a:pt x="9297" y="6660"/>
                  <a:pt x="9278" y="6665"/>
                </a:cubicBezTo>
                <a:cubicBezTo>
                  <a:pt x="9248" y="6674"/>
                  <a:pt x="9225" y="6678"/>
                  <a:pt x="9207" y="6678"/>
                </a:cubicBezTo>
                <a:cubicBezTo>
                  <a:pt x="9149" y="6678"/>
                  <a:pt x="9133" y="6639"/>
                  <a:pt x="9111" y="6576"/>
                </a:cubicBezTo>
                <a:cubicBezTo>
                  <a:pt x="9075" y="6492"/>
                  <a:pt x="9057" y="6391"/>
                  <a:pt x="8997" y="6319"/>
                </a:cubicBezTo>
                <a:cubicBezTo>
                  <a:pt x="8896" y="6200"/>
                  <a:pt x="8866" y="6063"/>
                  <a:pt x="8860" y="5920"/>
                </a:cubicBezTo>
                <a:cubicBezTo>
                  <a:pt x="8854" y="5860"/>
                  <a:pt x="8872" y="5789"/>
                  <a:pt x="8848" y="5753"/>
                </a:cubicBezTo>
                <a:cubicBezTo>
                  <a:pt x="8747" y="5628"/>
                  <a:pt x="8765" y="5485"/>
                  <a:pt x="8735" y="5347"/>
                </a:cubicBezTo>
                <a:cubicBezTo>
                  <a:pt x="8717" y="5258"/>
                  <a:pt x="8693" y="5145"/>
                  <a:pt x="8628" y="5103"/>
                </a:cubicBezTo>
                <a:cubicBezTo>
                  <a:pt x="8550" y="5049"/>
                  <a:pt x="8431" y="5061"/>
                  <a:pt x="8318" y="5037"/>
                </a:cubicBezTo>
                <a:cubicBezTo>
                  <a:pt x="8306" y="4984"/>
                  <a:pt x="8294" y="4912"/>
                  <a:pt x="8282" y="4841"/>
                </a:cubicBezTo>
                <a:lnTo>
                  <a:pt x="8282" y="4841"/>
                </a:lnTo>
                <a:cubicBezTo>
                  <a:pt x="8369" y="4915"/>
                  <a:pt x="8443" y="4951"/>
                  <a:pt x="8503" y="4951"/>
                </a:cubicBezTo>
                <a:cubicBezTo>
                  <a:pt x="8525" y="4951"/>
                  <a:pt x="8544" y="4946"/>
                  <a:pt x="8562" y="4936"/>
                </a:cubicBezTo>
                <a:cubicBezTo>
                  <a:pt x="8293" y="4540"/>
                  <a:pt x="8199" y="4425"/>
                  <a:pt x="8049" y="4425"/>
                </a:cubicBezTo>
                <a:cubicBezTo>
                  <a:pt x="8003" y="4425"/>
                  <a:pt x="7952" y="4436"/>
                  <a:pt x="7888" y="4453"/>
                </a:cubicBezTo>
                <a:cubicBezTo>
                  <a:pt x="7906" y="4495"/>
                  <a:pt x="7924" y="4543"/>
                  <a:pt x="7948" y="4602"/>
                </a:cubicBezTo>
                <a:cubicBezTo>
                  <a:pt x="7937" y="4603"/>
                  <a:pt x="7927" y="4604"/>
                  <a:pt x="7917" y="4604"/>
                </a:cubicBezTo>
                <a:cubicBezTo>
                  <a:pt x="7777" y="4604"/>
                  <a:pt x="7747" y="4490"/>
                  <a:pt x="7680" y="4423"/>
                </a:cubicBezTo>
                <a:cubicBezTo>
                  <a:pt x="7727" y="4370"/>
                  <a:pt x="7763" y="4328"/>
                  <a:pt x="7829" y="4250"/>
                </a:cubicBezTo>
                <a:lnTo>
                  <a:pt x="7829" y="4250"/>
                </a:lnTo>
                <a:cubicBezTo>
                  <a:pt x="7787" y="4258"/>
                  <a:pt x="7747" y="4261"/>
                  <a:pt x="7709" y="4261"/>
                </a:cubicBezTo>
                <a:cubicBezTo>
                  <a:pt x="7564" y="4261"/>
                  <a:pt x="7445" y="4212"/>
                  <a:pt x="7346" y="4155"/>
                </a:cubicBezTo>
                <a:cubicBezTo>
                  <a:pt x="7257" y="4104"/>
                  <a:pt x="7179" y="4076"/>
                  <a:pt x="7099" y="4076"/>
                </a:cubicBezTo>
                <a:cubicBezTo>
                  <a:pt x="7038" y="4076"/>
                  <a:pt x="6977" y="4092"/>
                  <a:pt x="6911" y="4125"/>
                </a:cubicBezTo>
                <a:cubicBezTo>
                  <a:pt x="6907" y="4127"/>
                  <a:pt x="6904" y="4128"/>
                  <a:pt x="6899" y="4128"/>
                </a:cubicBezTo>
                <a:cubicBezTo>
                  <a:pt x="6872" y="4128"/>
                  <a:pt x="6829" y="4099"/>
                  <a:pt x="6803" y="4084"/>
                </a:cubicBezTo>
                <a:cubicBezTo>
                  <a:pt x="6780" y="4066"/>
                  <a:pt x="6762" y="4030"/>
                  <a:pt x="6744" y="4030"/>
                </a:cubicBezTo>
                <a:cubicBezTo>
                  <a:pt x="6702" y="4028"/>
                  <a:pt x="6660" y="4027"/>
                  <a:pt x="6618" y="4027"/>
                </a:cubicBezTo>
                <a:cubicBezTo>
                  <a:pt x="6517" y="4027"/>
                  <a:pt x="6416" y="4032"/>
                  <a:pt x="6315" y="4036"/>
                </a:cubicBezTo>
                <a:cubicBezTo>
                  <a:pt x="6217" y="4036"/>
                  <a:pt x="6120" y="4049"/>
                  <a:pt x="6023" y="4049"/>
                </a:cubicBezTo>
                <a:cubicBezTo>
                  <a:pt x="6007" y="4049"/>
                  <a:pt x="5991" y="4049"/>
                  <a:pt x="5975" y="4048"/>
                </a:cubicBezTo>
                <a:cubicBezTo>
                  <a:pt x="5832" y="4036"/>
                  <a:pt x="5694" y="4000"/>
                  <a:pt x="5551" y="3982"/>
                </a:cubicBezTo>
                <a:cubicBezTo>
                  <a:pt x="5492" y="3976"/>
                  <a:pt x="5434" y="3975"/>
                  <a:pt x="5376" y="3975"/>
                </a:cubicBezTo>
                <a:cubicBezTo>
                  <a:pt x="5317" y="3975"/>
                  <a:pt x="5259" y="3976"/>
                  <a:pt x="5200" y="3976"/>
                </a:cubicBezTo>
                <a:cubicBezTo>
                  <a:pt x="5110" y="3982"/>
                  <a:pt x="5092" y="4072"/>
                  <a:pt x="5057" y="4143"/>
                </a:cubicBezTo>
                <a:cubicBezTo>
                  <a:pt x="4925" y="3905"/>
                  <a:pt x="4675" y="3881"/>
                  <a:pt x="4484" y="3756"/>
                </a:cubicBezTo>
                <a:cubicBezTo>
                  <a:pt x="4407" y="3708"/>
                  <a:pt x="4317" y="3678"/>
                  <a:pt x="4258" y="3613"/>
                </a:cubicBezTo>
                <a:cubicBezTo>
                  <a:pt x="4103" y="3452"/>
                  <a:pt x="4055" y="3207"/>
                  <a:pt x="3870" y="3070"/>
                </a:cubicBezTo>
                <a:cubicBezTo>
                  <a:pt x="3846" y="3052"/>
                  <a:pt x="3834" y="3004"/>
                  <a:pt x="3840" y="2981"/>
                </a:cubicBezTo>
                <a:cubicBezTo>
                  <a:pt x="3882" y="2838"/>
                  <a:pt x="3775" y="2778"/>
                  <a:pt x="3697" y="2683"/>
                </a:cubicBezTo>
                <a:cubicBezTo>
                  <a:pt x="3751" y="2551"/>
                  <a:pt x="3757" y="2426"/>
                  <a:pt x="3673" y="2295"/>
                </a:cubicBezTo>
                <a:cubicBezTo>
                  <a:pt x="3650" y="2253"/>
                  <a:pt x="3673" y="2188"/>
                  <a:pt x="3667" y="2140"/>
                </a:cubicBezTo>
                <a:cubicBezTo>
                  <a:pt x="3655" y="1931"/>
                  <a:pt x="3697" y="1711"/>
                  <a:pt x="3560" y="1532"/>
                </a:cubicBezTo>
                <a:cubicBezTo>
                  <a:pt x="3495" y="1442"/>
                  <a:pt x="3620" y="1281"/>
                  <a:pt x="3435" y="1246"/>
                </a:cubicBezTo>
                <a:cubicBezTo>
                  <a:pt x="3435" y="1246"/>
                  <a:pt x="3429" y="1210"/>
                  <a:pt x="3441" y="1198"/>
                </a:cubicBezTo>
                <a:cubicBezTo>
                  <a:pt x="3536" y="1079"/>
                  <a:pt x="3387" y="1049"/>
                  <a:pt x="3381" y="971"/>
                </a:cubicBezTo>
                <a:cubicBezTo>
                  <a:pt x="3345" y="1001"/>
                  <a:pt x="3316" y="1019"/>
                  <a:pt x="3292" y="1037"/>
                </a:cubicBezTo>
                <a:cubicBezTo>
                  <a:pt x="3250" y="965"/>
                  <a:pt x="3185" y="888"/>
                  <a:pt x="3179" y="816"/>
                </a:cubicBezTo>
                <a:cubicBezTo>
                  <a:pt x="3167" y="638"/>
                  <a:pt x="3119" y="566"/>
                  <a:pt x="2910" y="524"/>
                </a:cubicBezTo>
                <a:lnTo>
                  <a:pt x="2910" y="524"/>
                </a:lnTo>
                <a:cubicBezTo>
                  <a:pt x="2928" y="590"/>
                  <a:pt x="2946" y="649"/>
                  <a:pt x="2964" y="727"/>
                </a:cubicBezTo>
                <a:cubicBezTo>
                  <a:pt x="2869" y="679"/>
                  <a:pt x="2797" y="649"/>
                  <a:pt x="2719" y="614"/>
                </a:cubicBezTo>
                <a:cubicBezTo>
                  <a:pt x="2719" y="566"/>
                  <a:pt x="2702" y="506"/>
                  <a:pt x="2719" y="471"/>
                </a:cubicBezTo>
                <a:cubicBezTo>
                  <a:pt x="2809" y="339"/>
                  <a:pt x="2702" y="274"/>
                  <a:pt x="2624" y="250"/>
                </a:cubicBezTo>
                <a:cubicBezTo>
                  <a:pt x="2350" y="155"/>
                  <a:pt x="2064" y="77"/>
                  <a:pt x="1783" y="18"/>
                </a:cubicBezTo>
                <a:cubicBezTo>
                  <a:pt x="1724" y="4"/>
                  <a:pt x="1662" y="0"/>
                  <a:pt x="15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3" name="Google Shape;3153;p26"/>
          <p:cNvSpPr/>
          <p:nvPr/>
        </p:nvSpPr>
        <p:spPr>
          <a:xfrm>
            <a:off x="1046628" y="4755583"/>
            <a:ext cx="1244326" cy="1218190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4" name="Google Shape;3154;p26"/>
          <p:cNvSpPr/>
          <p:nvPr/>
        </p:nvSpPr>
        <p:spPr>
          <a:xfrm>
            <a:off x="8265778" y="-862300"/>
            <a:ext cx="1970146" cy="2424529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5" name="Google Shape;3155;p26"/>
          <p:cNvSpPr/>
          <p:nvPr/>
        </p:nvSpPr>
        <p:spPr>
          <a:xfrm rot="-3722220">
            <a:off x="8280942" y="3604698"/>
            <a:ext cx="1607675" cy="2572880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56" name="Google Shape;3156;p26"/>
          <p:cNvGrpSpPr/>
          <p:nvPr/>
        </p:nvGrpSpPr>
        <p:grpSpPr>
          <a:xfrm>
            <a:off x="8085906" y="2626459"/>
            <a:ext cx="1387674" cy="1383608"/>
            <a:chOff x="3918325" y="1776454"/>
            <a:chExt cx="515883" cy="514371"/>
          </a:xfrm>
        </p:grpSpPr>
        <p:sp>
          <p:nvSpPr>
            <p:cNvPr id="3157" name="Google Shape;3157;p26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26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26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26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26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26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26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26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26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26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26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26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26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26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26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26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26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26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26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26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26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26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">
    <p:spTree>
      <p:nvGrpSpPr>
        <p:cNvPr id="3179" name="Shape 3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0" name="Google Shape;3180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81" name="Google Shape;3181;p27"/>
          <p:cNvSpPr txBox="1"/>
          <p:nvPr>
            <p:ph idx="1" type="subTitle"/>
          </p:nvPr>
        </p:nvSpPr>
        <p:spPr>
          <a:xfrm>
            <a:off x="4985239" y="1467423"/>
            <a:ext cx="29478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2" name="Google Shape;3182;p27"/>
          <p:cNvSpPr txBox="1"/>
          <p:nvPr>
            <p:ph idx="2" type="subTitle"/>
          </p:nvPr>
        </p:nvSpPr>
        <p:spPr>
          <a:xfrm>
            <a:off x="1211050" y="1467423"/>
            <a:ext cx="29478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3" name="Google Shape;3183;p27"/>
          <p:cNvSpPr/>
          <p:nvPr/>
        </p:nvSpPr>
        <p:spPr>
          <a:xfrm rot="479895">
            <a:off x="-718801" y="-222272"/>
            <a:ext cx="1549870" cy="1907323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4" name="Google Shape;3184;p27"/>
          <p:cNvSpPr/>
          <p:nvPr/>
        </p:nvSpPr>
        <p:spPr>
          <a:xfrm>
            <a:off x="8430768" y="127564"/>
            <a:ext cx="1401157" cy="941031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85" name="Google Shape;3185;p27"/>
          <p:cNvGrpSpPr/>
          <p:nvPr/>
        </p:nvGrpSpPr>
        <p:grpSpPr>
          <a:xfrm rot="-4056135">
            <a:off x="8032835" y="3963886"/>
            <a:ext cx="1469933" cy="1517851"/>
            <a:chOff x="3918325" y="1758149"/>
            <a:chExt cx="515883" cy="532676"/>
          </a:xfrm>
        </p:grpSpPr>
        <p:sp>
          <p:nvSpPr>
            <p:cNvPr id="3186" name="Google Shape;3186;p27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27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27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27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27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27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27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27"/>
            <p:cNvSpPr/>
            <p:nvPr/>
          </p:nvSpPr>
          <p:spPr>
            <a:xfrm>
              <a:off x="3962740" y="1758149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27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27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27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27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27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27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27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27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27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27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27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27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27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27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08" name="Google Shape;3208;p27"/>
          <p:cNvSpPr/>
          <p:nvPr/>
        </p:nvSpPr>
        <p:spPr>
          <a:xfrm rot="1699492">
            <a:off x="8168453" y="1112368"/>
            <a:ext cx="1045048" cy="740642"/>
          </a:xfrm>
          <a:custGeom>
            <a:rect b="b" l="l" r="r" t="t"/>
            <a:pathLst>
              <a:path extrusionOk="0" h="8180" w="11542">
                <a:moveTo>
                  <a:pt x="1599" y="393"/>
                </a:moveTo>
                <a:cubicBezTo>
                  <a:pt x="1634" y="417"/>
                  <a:pt x="1670" y="435"/>
                  <a:pt x="1706" y="453"/>
                </a:cubicBezTo>
                <a:cubicBezTo>
                  <a:pt x="1700" y="471"/>
                  <a:pt x="1694" y="483"/>
                  <a:pt x="1682" y="500"/>
                </a:cubicBezTo>
                <a:cubicBezTo>
                  <a:pt x="1646" y="483"/>
                  <a:pt x="1611" y="471"/>
                  <a:pt x="1575" y="453"/>
                </a:cubicBezTo>
                <a:cubicBezTo>
                  <a:pt x="1581" y="435"/>
                  <a:pt x="1593" y="411"/>
                  <a:pt x="1599" y="393"/>
                </a:cubicBezTo>
                <a:close/>
                <a:moveTo>
                  <a:pt x="913" y="1162"/>
                </a:moveTo>
                <a:cubicBezTo>
                  <a:pt x="967" y="1162"/>
                  <a:pt x="1020" y="1168"/>
                  <a:pt x="1074" y="1174"/>
                </a:cubicBezTo>
                <a:cubicBezTo>
                  <a:pt x="1074" y="1192"/>
                  <a:pt x="1074" y="1210"/>
                  <a:pt x="1068" y="1228"/>
                </a:cubicBezTo>
                <a:lnTo>
                  <a:pt x="865" y="1228"/>
                </a:lnTo>
                <a:cubicBezTo>
                  <a:pt x="889" y="1192"/>
                  <a:pt x="901" y="1168"/>
                  <a:pt x="913" y="1162"/>
                </a:cubicBezTo>
                <a:close/>
                <a:moveTo>
                  <a:pt x="3268" y="1132"/>
                </a:moveTo>
                <a:cubicBezTo>
                  <a:pt x="3223" y="1220"/>
                  <a:pt x="3199" y="1263"/>
                  <a:pt x="3171" y="1263"/>
                </a:cubicBezTo>
                <a:cubicBezTo>
                  <a:pt x="3144" y="1263"/>
                  <a:pt x="3112" y="1221"/>
                  <a:pt x="3053" y="1138"/>
                </a:cubicBezTo>
                <a:cubicBezTo>
                  <a:pt x="3131" y="1132"/>
                  <a:pt x="3190" y="1132"/>
                  <a:pt x="3268" y="1132"/>
                </a:cubicBezTo>
                <a:close/>
                <a:moveTo>
                  <a:pt x="1689" y="1196"/>
                </a:moveTo>
                <a:cubicBezTo>
                  <a:pt x="1705" y="1196"/>
                  <a:pt x="1736" y="1205"/>
                  <a:pt x="1736" y="1210"/>
                </a:cubicBezTo>
                <a:cubicBezTo>
                  <a:pt x="1742" y="1234"/>
                  <a:pt x="1730" y="1264"/>
                  <a:pt x="1724" y="1299"/>
                </a:cubicBezTo>
                <a:cubicBezTo>
                  <a:pt x="1688" y="1287"/>
                  <a:pt x="1652" y="1275"/>
                  <a:pt x="1652" y="1270"/>
                </a:cubicBezTo>
                <a:cubicBezTo>
                  <a:pt x="1658" y="1246"/>
                  <a:pt x="1664" y="1216"/>
                  <a:pt x="1682" y="1198"/>
                </a:cubicBezTo>
                <a:cubicBezTo>
                  <a:pt x="1683" y="1197"/>
                  <a:pt x="1686" y="1196"/>
                  <a:pt x="1689" y="1196"/>
                </a:cubicBezTo>
                <a:close/>
                <a:moveTo>
                  <a:pt x="567" y="1407"/>
                </a:moveTo>
                <a:lnTo>
                  <a:pt x="603" y="1466"/>
                </a:lnTo>
                <a:cubicBezTo>
                  <a:pt x="573" y="1508"/>
                  <a:pt x="537" y="1550"/>
                  <a:pt x="490" y="1609"/>
                </a:cubicBezTo>
                <a:cubicBezTo>
                  <a:pt x="460" y="1568"/>
                  <a:pt x="436" y="1532"/>
                  <a:pt x="418" y="1502"/>
                </a:cubicBezTo>
                <a:cubicBezTo>
                  <a:pt x="466" y="1472"/>
                  <a:pt x="520" y="1442"/>
                  <a:pt x="567" y="1407"/>
                </a:cubicBezTo>
                <a:close/>
                <a:moveTo>
                  <a:pt x="2598" y="1394"/>
                </a:moveTo>
                <a:cubicBezTo>
                  <a:pt x="2714" y="1394"/>
                  <a:pt x="2793" y="1460"/>
                  <a:pt x="2845" y="1591"/>
                </a:cubicBezTo>
                <a:cubicBezTo>
                  <a:pt x="2813" y="1606"/>
                  <a:pt x="2787" y="1612"/>
                  <a:pt x="2767" y="1612"/>
                </a:cubicBezTo>
                <a:cubicBezTo>
                  <a:pt x="2648" y="1612"/>
                  <a:pt x="2705" y="1395"/>
                  <a:pt x="2582" y="1395"/>
                </a:cubicBezTo>
                <a:cubicBezTo>
                  <a:pt x="2588" y="1394"/>
                  <a:pt x="2593" y="1394"/>
                  <a:pt x="2598" y="1394"/>
                </a:cubicBezTo>
                <a:close/>
                <a:moveTo>
                  <a:pt x="3262" y="1353"/>
                </a:moveTo>
                <a:cubicBezTo>
                  <a:pt x="3381" y="1514"/>
                  <a:pt x="3340" y="1621"/>
                  <a:pt x="3143" y="1717"/>
                </a:cubicBezTo>
                <a:cubicBezTo>
                  <a:pt x="3280" y="1633"/>
                  <a:pt x="3185" y="1460"/>
                  <a:pt x="3262" y="1353"/>
                </a:cubicBezTo>
                <a:close/>
                <a:moveTo>
                  <a:pt x="3351" y="2867"/>
                </a:moveTo>
                <a:lnTo>
                  <a:pt x="3351" y="2867"/>
                </a:lnTo>
                <a:cubicBezTo>
                  <a:pt x="3387" y="2879"/>
                  <a:pt x="3435" y="2885"/>
                  <a:pt x="3435" y="2903"/>
                </a:cubicBezTo>
                <a:cubicBezTo>
                  <a:pt x="3453" y="2957"/>
                  <a:pt x="3441" y="3016"/>
                  <a:pt x="3447" y="3130"/>
                </a:cubicBezTo>
                <a:cubicBezTo>
                  <a:pt x="3399" y="3010"/>
                  <a:pt x="3375" y="2939"/>
                  <a:pt x="3351" y="2867"/>
                </a:cubicBezTo>
                <a:close/>
                <a:moveTo>
                  <a:pt x="3757" y="3094"/>
                </a:moveTo>
                <a:cubicBezTo>
                  <a:pt x="3763" y="3153"/>
                  <a:pt x="3769" y="3207"/>
                  <a:pt x="3775" y="3267"/>
                </a:cubicBezTo>
                <a:lnTo>
                  <a:pt x="3727" y="3267"/>
                </a:lnTo>
                <a:cubicBezTo>
                  <a:pt x="3721" y="3237"/>
                  <a:pt x="3709" y="3207"/>
                  <a:pt x="3709" y="3177"/>
                </a:cubicBezTo>
                <a:cubicBezTo>
                  <a:pt x="3709" y="3148"/>
                  <a:pt x="3715" y="3124"/>
                  <a:pt x="3757" y="3094"/>
                </a:cubicBezTo>
                <a:close/>
                <a:moveTo>
                  <a:pt x="3393" y="3660"/>
                </a:moveTo>
                <a:lnTo>
                  <a:pt x="3393" y="3660"/>
                </a:lnTo>
                <a:cubicBezTo>
                  <a:pt x="3518" y="3708"/>
                  <a:pt x="3518" y="3797"/>
                  <a:pt x="3566" y="3899"/>
                </a:cubicBezTo>
                <a:cubicBezTo>
                  <a:pt x="3417" y="3851"/>
                  <a:pt x="3411" y="3768"/>
                  <a:pt x="3393" y="3660"/>
                </a:cubicBezTo>
                <a:close/>
                <a:moveTo>
                  <a:pt x="4192" y="3845"/>
                </a:moveTo>
                <a:cubicBezTo>
                  <a:pt x="4240" y="3881"/>
                  <a:pt x="4270" y="3899"/>
                  <a:pt x="4287" y="3923"/>
                </a:cubicBezTo>
                <a:cubicBezTo>
                  <a:pt x="4299" y="3935"/>
                  <a:pt x="4287" y="3982"/>
                  <a:pt x="4281" y="3982"/>
                </a:cubicBezTo>
                <a:cubicBezTo>
                  <a:pt x="4252" y="3982"/>
                  <a:pt x="4222" y="3982"/>
                  <a:pt x="4198" y="3970"/>
                </a:cubicBezTo>
                <a:cubicBezTo>
                  <a:pt x="4186" y="3964"/>
                  <a:pt x="4192" y="3929"/>
                  <a:pt x="4192" y="3845"/>
                </a:cubicBezTo>
                <a:close/>
                <a:moveTo>
                  <a:pt x="4387" y="4152"/>
                </a:moveTo>
                <a:cubicBezTo>
                  <a:pt x="4399" y="4152"/>
                  <a:pt x="4409" y="4155"/>
                  <a:pt x="4413" y="4161"/>
                </a:cubicBezTo>
                <a:cubicBezTo>
                  <a:pt x="4484" y="4215"/>
                  <a:pt x="4454" y="4274"/>
                  <a:pt x="4407" y="4346"/>
                </a:cubicBezTo>
                <a:cubicBezTo>
                  <a:pt x="4347" y="4292"/>
                  <a:pt x="4281" y="4250"/>
                  <a:pt x="4329" y="4173"/>
                </a:cubicBezTo>
                <a:cubicBezTo>
                  <a:pt x="4337" y="4161"/>
                  <a:pt x="4365" y="4152"/>
                  <a:pt x="4387" y="4152"/>
                </a:cubicBezTo>
                <a:close/>
                <a:moveTo>
                  <a:pt x="4945" y="4313"/>
                </a:moveTo>
                <a:cubicBezTo>
                  <a:pt x="4995" y="4313"/>
                  <a:pt x="5037" y="4336"/>
                  <a:pt x="5068" y="4382"/>
                </a:cubicBezTo>
                <a:cubicBezTo>
                  <a:pt x="4991" y="4370"/>
                  <a:pt x="4925" y="4358"/>
                  <a:pt x="4830" y="4346"/>
                </a:cubicBezTo>
                <a:cubicBezTo>
                  <a:pt x="4871" y="4324"/>
                  <a:pt x="4910" y="4313"/>
                  <a:pt x="4945" y="4313"/>
                </a:cubicBezTo>
                <a:close/>
                <a:moveTo>
                  <a:pt x="7274" y="4298"/>
                </a:moveTo>
                <a:lnTo>
                  <a:pt x="7400" y="4447"/>
                </a:lnTo>
                <a:cubicBezTo>
                  <a:pt x="7382" y="4459"/>
                  <a:pt x="7358" y="4465"/>
                  <a:pt x="7340" y="4477"/>
                </a:cubicBezTo>
                <a:lnTo>
                  <a:pt x="7262" y="4304"/>
                </a:lnTo>
                <a:cubicBezTo>
                  <a:pt x="7268" y="4304"/>
                  <a:pt x="7268" y="4298"/>
                  <a:pt x="7274" y="4298"/>
                </a:cubicBezTo>
                <a:close/>
                <a:moveTo>
                  <a:pt x="7006" y="4370"/>
                </a:moveTo>
                <a:cubicBezTo>
                  <a:pt x="7012" y="4370"/>
                  <a:pt x="7048" y="4400"/>
                  <a:pt x="7054" y="4417"/>
                </a:cubicBezTo>
                <a:cubicBezTo>
                  <a:pt x="7054" y="4441"/>
                  <a:pt x="7036" y="4465"/>
                  <a:pt x="7018" y="4519"/>
                </a:cubicBezTo>
                <a:cubicBezTo>
                  <a:pt x="6976" y="4471"/>
                  <a:pt x="6946" y="4447"/>
                  <a:pt x="6946" y="4429"/>
                </a:cubicBezTo>
                <a:cubicBezTo>
                  <a:pt x="6952" y="4406"/>
                  <a:pt x="6982" y="4388"/>
                  <a:pt x="7006" y="4370"/>
                </a:cubicBezTo>
                <a:close/>
                <a:moveTo>
                  <a:pt x="4544" y="4411"/>
                </a:moveTo>
                <a:lnTo>
                  <a:pt x="4544" y="4411"/>
                </a:lnTo>
                <a:cubicBezTo>
                  <a:pt x="4657" y="4441"/>
                  <a:pt x="4764" y="4465"/>
                  <a:pt x="4872" y="4489"/>
                </a:cubicBezTo>
                <a:cubicBezTo>
                  <a:pt x="4866" y="4513"/>
                  <a:pt x="4860" y="4537"/>
                  <a:pt x="4854" y="4561"/>
                </a:cubicBezTo>
                <a:cubicBezTo>
                  <a:pt x="4747" y="4519"/>
                  <a:pt x="4615" y="4566"/>
                  <a:pt x="4544" y="4411"/>
                </a:cubicBezTo>
                <a:close/>
                <a:moveTo>
                  <a:pt x="3983" y="4292"/>
                </a:moveTo>
                <a:cubicBezTo>
                  <a:pt x="4115" y="4423"/>
                  <a:pt x="4276" y="4489"/>
                  <a:pt x="4460" y="4513"/>
                </a:cubicBezTo>
                <a:cubicBezTo>
                  <a:pt x="4514" y="4519"/>
                  <a:pt x="4562" y="4596"/>
                  <a:pt x="4609" y="4638"/>
                </a:cubicBezTo>
                <a:cubicBezTo>
                  <a:pt x="4593" y="4639"/>
                  <a:pt x="4578" y="4639"/>
                  <a:pt x="4562" y="4639"/>
                </a:cubicBezTo>
                <a:cubicBezTo>
                  <a:pt x="4270" y="4639"/>
                  <a:pt x="4101" y="4531"/>
                  <a:pt x="3954" y="4310"/>
                </a:cubicBezTo>
                <a:cubicBezTo>
                  <a:pt x="3966" y="4304"/>
                  <a:pt x="3983" y="4292"/>
                  <a:pt x="3983" y="4292"/>
                </a:cubicBezTo>
                <a:close/>
                <a:moveTo>
                  <a:pt x="8222" y="4566"/>
                </a:moveTo>
                <a:lnTo>
                  <a:pt x="8222" y="4566"/>
                </a:lnTo>
                <a:cubicBezTo>
                  <a:pt x="8169" y="4662"/>
                  <a:pt x="8139" y="4716"/>
                  <a:pt x="8103" y="4775"/>
                </a:cubicBezTo>
                <a:cubicBezTo>
                  <a:pt x="8055" y="4721"/>
                  <a:pt x="8020" y="4686"/>
                  <a:pt x="7972" y="4626"/>
                </a:cubicBezTo>
                <a:cubicBezTo>
                  <a:pt x="8049" y="4608"/>
                  <a:pt x="8109" y="4596"/>
                  <a:pt x="8222" y="4566"/>
                </a:cubicBezTo>
                <a:close/>
                <a:moveTo>
                  <a:pt x="8187" y="5004"/>
                </a:moveTo>
                <a:cubicBezTo>
                  <a:pt x="8257" y="5004"/>
                  <a:pt x="8267" y="5047"/>
                  <a:pt x="8216" y="5133"/>
                </a:cubicBezTo>
                <a:cubicBezTo>
                  <a:pt x="8198" y="5091"/>
                  <a:pt x="8175" y="5055"/>
                  <a:pt x="8145" y="5008"/>
                </a:cubicBezTo>
                <a:cubicBezTo>
                  <a:pt x="8161" y="5005"/>
                  <a:pt x="8175" y="5004"/>
                  <a:pt x="8187" y="5004"/>
                </a:cubicBezTo>
                <a:close/>
                <a:moveTo>
                  <a:pt x="8604" y="6176"/>
                </a:moveTo>
                <a:lnTo>
                  <a:pt x="8604" y="6176"/>
                </a:lnTo>
                <a:cubicBezTo>
                  <a:pt x="8705" y="6254"/>
                  <a:pt x="8711" y="6331"/>
                  <a:pt x="8622" y="6403"/>
                </a:cubicBezTo>
                <a:cubicBezTo>
                  <a:pt x="8616" y="6331"/>
                  <a:pt x="8610" y="6278"/>
                  <a:pt x="8604" y="6176"/>
                </a:cubicBezTo>
                <a:close/>
                <a:moveTo>
                  <a:pt x="8401" y="6403"/>
                </a:moveTo>
                <a:cubicBezTo>
                  <a:pt x="8407" y="6498"/>
                  <a:pt x="8413" y="6582"/>
                  <a:pt x="8419" y="6683"/>
                </a:cubicBezTo>
                <a:cubicBezTo>
                  <a:pt x="8294" y="6665"/>
                  <a:pt x="8228" y="6594"/>
                  <a:pt x="8163" y="6486"/>
                </a:cubicBezTo>
                <a:cubicBezTo>
                  <a:pt x="8246" y="6456"/>
                  <a:pt x="8312" y="6433"/>
                  <a:pt x="8401" y="6403"/>
                </a:cubicBezTo>
                <a:close/>
                <a:moveTo>
                  <a:pt x="8467" y="6772"/>
                </a:moveTo>
                <a:cubicBezTo>
                  <a:pt x="8520" y="6862"/>
                  <a:pt x="8556" y="6921"/>
                  <a:pt x="8592" y="6981"/>
                </a:cubicBezTo>
                <a:cubicBezTo>
                  <a:pt x="8473" y="6969"/>
                  <a:pt x="8407" y="6927"/>
                  <a:pt x="8467" y="6772"/>
                </a:cubicBezTo>
                <a:close/>
                <a:moveTo>
                  <a:pt x="9069" y="7261"/>
                </a:moveTo>
                <a:cubicBezTo>
                  <a:pt x="9111" y="7279"/>
                  <a:pt x="9152" y="7303"/>
                  <a:pt x="9200" y="7321"/>
                </a:cubicBezTo>
                <a:cubicBezTo>
                  <a:pt x="9188" y="7339"/>
                  <a:pt x="9176" y="7357"/>
                  <a:pt x="9170" y="7369"/>
                </a:cubicBezTo>
                <a:lnTo>
                  <a:pt x="9051" y="7291"/>
                </a:lnTo>
                <a:cubicBezTo>
                  <a:pt x="9057" y="7279"/>
                  <a:pt x="9063" y="7267"/>
                  <a:pt x="9069" y="7261"/>
                </a:cubicBezTo>
                <a:close/>
                <a:moveTo>
                  <a:pt x="1599" y="0"/>
                </a:moveTo>
                <a:cubicBezTo>
                  <a:pt x="1523" y="0"/>
                  <a:pt x="1447" y="6"/>
                  <a:pt x="1372" y="6"/>
                </a:cubicBezTo>
                <a:cubicBezTo>
                  <a:pt x="1366" y="5"/>
                  <a:pt x="1360" y="5"/>
                  <a:pt x="1354" y="5"/>
                </a:cubicBezTo>
                <a:cubicBezTo>
                  <a:pt x="1254" y="5"/>
                  <a:pt x="1211" y="54"/>
                  <a:pt x="1217" y="167"/>
                </a:cubicBezTo>
                <a:cubicBezTo>
                  <a:pt x="1217" y="202"/>
                  <a:pt x="1235" y="232"/>
                  <a:pt x="1241" y="268"/>
                </a:cubicBezTo>
                <a:cubicBezTo>
                  <a:pt x="1215" y="281"/>
                  <a:pt x="1193" y="287"/>
                  <a:pt x="1174" y="287"/>
                </a:cubicBezTo>
                <a:cubicBezTo>
                  <a:pt x="1116" y="287"/>
                  <a:pt x="1080" y="238"/>
                  <a:pt x="1044" y="202"/>
                </a:cubicBezTo>
                <a:cubicBezTo>
                  <a:pt x="994" y="152"/>
                  <a:pt x="937" y="128"/>
                  <a:pt x="881" y="128"/>
                </a:cubicBezTo>
                <a:cubicBezTo>
                  <a:pt x="804" y="128"/>
                  <a:pt x="727" y="173"/>
                  <a:pt x="669" y="256"/>
                </a:cubicBezTo>
                <a:cubicBezTo>
                  <a:pt x="603" y="351"/>
                  <a:pt x="508" y="483"/>
                  <a:pt x="418" y="489"/>
                </a:cubicBezTo>
                <a:cubicBezTo>
                  <a:pt x="180" y="506"/>
                  <a:pt x="138" y="709"/>
                  <a:pt x="19" y="828"/>
                </a:cubicBezTo>
                <a:cubicBezTo>
                  <a:pt x="1" y="851"/>
                  <a:pt x="24" y="890"/>
                  <a:pt x="61" y="890"/>
                </a:cubicBezTo>
                <a:cubicBezTo>
                  <a:pt x="74" y="890"/>
                  <a:pt x="88" y="886"/>
                  <a:pt x="102" y="876"/>
                </a:cubicBezTo>
                <a:lnTo>
                  <a:pt x="102" y="888"/>
                </a:lnTo>
                <a:lnTo>
                  <a:pt x="114" y="888"/>
                </a:lnTo>
                <a:cubicBezTo>
                  <a:pt x="114" y="888"/>
                  <a:pt x="108" y="882"/>
                  <a:pt x="108" y="882"/>
                </a:cubicBezTo>
                <a:cubicBezTo>
                  <a:pt x="155" y="742"/>
                  <a:pt x="237" y="710"/>
                  <a:pt x="334" y="710"/>
                </a:cubicBezTo>
                <a:cubicBezTo>
                  <a:pt x="411" y="710"/>
                  <a:pt x="498" y="730"/>
                  <a:pt x="585" y="733"/>
                </a:cubicBezTo>
                <a:cubicBezTo>
                  <a:pt x="454" y="906"/>
                  <a:pt x="329" y="1067"/>
                  <a:pt x="210" y="1234"/>
                </a:cubicBezTo>
                <a:cubicBezTo>
                  <a:pt x="192" y="1264"/>
                  <a:pt x="180" y="1317"/>
                  <a:pt x="192" y="1341"/>
                </a:cubicBezTo>
                <a:cubicBezTo>
                  <a:pt x="227" y="1401"/>
                  <a:pt x="269" y="1442"/>
                  <a:pt x="198" y="1508"/>
                </a:cubicBezTo>
                <a:cubicBezTo>
                  <a:pt x="186" y="1514"/>
                  <a:pt x="204" y="1568"/>
                  <a:pt x="221" y="1591"/>
                </a:cubicBezTo>
                <a:cubicBezTo>
                  <a:pt x="263" y="1644"/>
                  <a:pt x="368" y="1671"/>
                  <a:pt x="467" y="1671"/>
                </a:cubicBezTo>
                <a:cubicBezTo>
                  <a:pt x="539" y="1671"/>
                  <a:pt x="608" y="1657"/>
                  <a:pt x="651" y="1627"/>
                </a:cubicBezTo>
                <a:cubicBezTo>
                  <a:pt x="686" y="1597"/>
                  <a:pt x="716" y="1550"/>
                  <a:pt x="758" y="1538"/>
                </a:cubicBezTo>
                <a:cubicBezTo>
                  <a:pt x="991" y="1466"/>
                  <a:pt x="1163" y="1317"/>
                  <a:pt x="1295" y="1156"/>
                </a:cubicBezTo>
                <a:cubicBezTo>
                  <a:pt x="1420" y="1252"/>
                  <a:pt x="1533" y="1335"/>
                  <a:pt x="1652" y="1430"/>
                </a:cubicBezTo>
                <a:cubicBezTo>
                  <a:pt x="1819" y="1395"/>
                  <a:pt x="2016" y="1419"/>
                  <a:pt x="2082" y="1168"/>
                </a:cubicBezTo>
                <a:cubicBezTo>
                  <a:pt x="2141" y="1264"/>
                  <a:pt x="2177" y="1329"/>
                  <a:pt x="2219" y="1389"/>
                </a:cubicBezTo>
                <a:cubicBezTo>
                  <a:pt x="2272" y="1454"/>
                  <a:pt x="2338" y="1502"/>
                  <a:pt x="2392" y="1562"/>
                </a:cubicBezTo>
                <a:cubicBezTo>
                  <a:pt x="2493" y="1681"/>
                  <a:pt x="2606" y="1794"/>
                  <a:pt x="2690" y="1925"/>
                </a:cubicBezTo>
                <a:cubicBezTo>
                  <a:pt x="2767" y="2057"/>
                  <a:pt x="2797" y="2212"/>
                  <a:pt x="2863" y="2355"/>
                </a:cubicBezTo>
                <a:cubicBezTo>
                  <a:pt x="2869" y="2384"/>
                  <a:pt x="2922" y="2402"/>
                  <a:pt x="2952" y="2408"/>
                </a:cubicBezTo>
                <a:cubicBezTo>
                  <a:pt x="2970" y="2408"/>
                  <a:pt x="3000" y="2367"/>
                  <a:pt x="3006" y="2343"/>
                </a:cubicBezTo>
                <a:cubicBezTo>
                  <a:pt x="3012" y="2295"/>
                  <a:pt x="3000" y="2247"/>
                  <a:pt x="3000" y="2194"/>
                </a:cubicBezTo>
                <a:lnTo>
                  <a:pt x="3000" y="2194"/>
                </a:lnTo>
                <a:cubicBezTo>
                  <a:pt x="3048" y="2220"/>
                  <a:pt x="3095" y="2251"/>
                  <a:pt x="3134" y="2251"/>
                </a:cubicBezTo>
                <a:cubicBezTo>
                  <a:pt x="3166" y="2251"/>
                  <a:pt x="3192" y="2229"/>
                  <a:pt x="3208" y="2164"/>
                </a:cubicBezTo>
                <a:cubicBezTo>
                  <a:pt x="3185" y="2098"/>
                  <a:pt x="3029" y="2122"/>
                  <a:pt x="3095" y="2003"/>
                </a:cubicBezTo>
                <a:cubicBezTo>
                  <a:pt x="3155" y="1890"/>
                  <a:pt x="2958" y="1937"/>
                  <a:pt x="3012" y="1800"/>
                </a:cubicBezTo>
                <a:cubicBezTo>
                  <a:pt x="3029" y="1788"/>
                  <a:pt x="3077" y="1752"/>
                  <a:pt x="3131" y="1723"/>
                </a:cubicBezTo>
                <a:lnTo>
                  <a:pt x="3125" y="1723"/>
                </a:lnTo>
                <a:cubicBezTo>
                  <a:pt x="3131" y="1717"/>
                  <a:pt x="3137" y="1717"/>
                  <a:pt x="3143" y="1717"/>
                </a:cubicBezTo>
                <a:lnTo>
                  <a:pt x="3143" y="1717"/>
                </a:lnTo>
                <a:cubicBezTo>
                  <a:pt x="3137" y="1717"/>
                  <a:pt x="3137" y="1717"/>
                  <a:pt x="3131" y="1723"/>
                </a:cubicBezTo>
                <a:cubicBezTo>
                  <a:pt x="3250" y="1752"/>
                  <a:pt x="3411" y="1735"/>
                  <a:pt x="3453" y="1919"/>
                </a:cubicBezTo>
                <a:cubicBezTo>
                  <a:pt x="3405" y="1925"/>
                  <a:pt x="3357" y="1931"/>
                  <a:pt x="3298" y="1943"/>
                </a:cubicBezTo>
                <a:cubicBezTo>
                  <a:pt x="3316" y="2039"/>
                  <a:pt x="3310" y="2194"/>
                  <a:pt x="3351" y="2212"/>
                </a:cubicBezTo>
                <a:cubicBezTo>
                  <a:pt x="3500" y="2265"/>
                  <a:pt x="3417" y="2390"/>
                  <a:pt x="3453" y="2462"/>
                </a:cubicBezTo>
                <a:cubicBezTo>
                  <a:pt x="3518" y="2462"/>
                  <a:pt x="3572" y="2468"/>
                  <a:pt x="3644" y="2468"/>
                </a:cubicBezTo>
                <a:cubicBezTo>
                  <a:pt x="3593" y="2573"/>
                  <a:pt x="3531" y="2581"/>
                  <a:pt x="3455" y="2581"/>
                </a:cubicBezTo>
                <a:cubicBezTo>
                  <a:pt x="3441" y="2581"/>
                  <a:pt x="3426" y="2581"/>
                  <a:pt x="3411" y="2581"/>
                </a:cubicBezTo>
                <a:cubicBezTo>
                  <a:pt x="3363" y="2587"/>
                  <a:pt x="3298" y="2653"/>
                  <a:pt x="3268" y="2700"/>
                </a:cubicBezTo>
                <a:cubicBezTo>
                  <a:pt x="3220" y="2778"/>
                  <a:pt x="3262" y="2838"/>
                  <a:pt x="3340" y="2861"/>
                </a:cubicBezTo>
                <a:cubicBezTo>
                  <a:pt x="3345" y="2861"/>
                  <a:pt x="3345" y="2861"/>
                  <a:pt x="3351" y="2855"/>
                </a:cubicBezTo>
                <a:cubicBezTo>
                  <a:pt x="3351" y="2861"/>
                  <a:pt x="3351" y="2861"/>
                  <a:pt x="3351" y="2867"/>
                </a:cubicBezTo>
                <a:lnTo>
                  <a:pt x="3345" y="2867"/>
                </a:lnTo>
                <a:cubicBezTo>
                  <a:pt x="3345" y="2867"/>
                  <a:pt x="3345" y="2861"/>
                  <a:pt x="3340" y="2861"/>
                </a:cubicBezTo>
                <a:cubicBezTo>
                  <a:pt x="3308" y="2885"/>
                  <a:pt x="3280" y="2895"/>
                  <a:pt x="3253" y="2895"/>
                </a:cubicBezTo>
                <a:cubicBezTo>
                  <a:pt x="3194" y="2895"/>
                  <a:pt x="3146" y="2847"/>
                  <a:pt x="3101" y="2802"/>
                </a:cubicBezTo>
                <a:cubicBezTo>
                  <a:pt x="3083" y="2778"/>
                  <a:pt x="3119" y="2712"/>
                  <a:pt x="3131" y="2659"/>
                </a:cubicBezTo>
                <a:cubicBezTo>
                  <a:pt x="3089" y="2605"/>
                  <a:pt x="3029" y="2533"/>
                  <a:pt x="2976" y="2462"/>
                </a:cubicBezTo>
                <a:cubicBezTo>
                  <a:pt x="2845" y="2551"/>
                  <a:pt x="2869" y="2659"/>
                  <a:pt x="2904" y="2772"/>
                </a:cubicBezTo>
                <a:cubicBezTo>
                  <a:pt x="2982" y="3004"/>
                  <a:pt x="3089" y="3237"/>
                  <a:pt x="3125" y="3481"/>
                </a:cubicBezTo>
                <a:cubicBezTo>
                  <a:pt x="3185" y="3857"/>
                  <a:pt x="3423" y="4143"/>
                  <a:pt x="3560" y="4483"/>
                </a:cubicBezTo>
                <a:cubicBezTo>
                  <a:pt x="3584" y="4543"/>
                  <a:pt x="3667" y="4596"/>
                  <a:pt x="3739" y="4626"/>
                </a:cubicBezTo>
                <a:cubicBezTo>
                  <a:pt x="3822" y="4662"/>
                  <a:pt x="3936" y="4674"/>
                  <a:pt x="4001" y="4710"/>
                </a:cubicBezTo>
                <a:cubicBezTo>
                  <a:pt x="4168" y="4799"/>
                  <a:pt x="4401" y="4751"/>
                  <a:pt x="4514" y="4942"/>
                </a:cubicBezTo>
                <a:cubicBezTo>
                  <a:pt x="4518" y="4946"/>
                  <a:pt x="4525" y="4947"/>
                  <a:pt x="4533" y="4947"/>
                </a:cubicBezTo>
                <a:cubicBezTo>
                  <a:pt x="4548" y="4947"/>
                  <a:pt x="4570" y="4942"/>
                  <a:pt x="4586" y="4942"/>
                </a:cubicBezTo>
                <a:cubicBezTo>
                  <a:pt x="4604" y="4941"/>
                  <a:pt x="4623" y="4940"/>
                  <a:pt x="4641" y="4940"/>
                </a:cubicBezTo>
                <a:cubicBezTo>
                  <a:pt x="4786" y="4940"/>
                  <a:pt x="4918" y="4982"/>
                  <a:pt x="5045" y="5061"/>
                </a:cubicBezTo>
                <a:cubicBezTo>
                  <a:pt x="5067" y="5076"/>
                  <a:pt x="5093" y="5081"/>
                  <a:pt x="5122" y="5081"/>
                </a:cubicBezTo>
                <a:cubicBezTo>
                  <a:pt x="5164" y="5081"/>
                  <a:pt x="5211" y="5071"/>
                  <a:pt x="5253" y="5067"/>
                </a:cubicBezTo>
                <a:cubicBezTo>
                  <a:pt x="5301" y="5067"/>
                  <a:pt x="5349" y="5043"/>
                  <a:pt x="5396" y="5043"/>
                </a:cubicBezTo>
                <a:cubicBezTo>
                  <a:pt x="5742" y="5061"/>
                  <a:pt x="6094" y="5079"/>
                  <a:pt x="6446" y="5097"/>
                </a:cubicBezTo>
                <a:cubicBezTo>
                  <a:pt x="6553" y="5103"/>
                  <a:pt x="6666" y="5109"/>
                  <a:pt x="6774" y="5133"/>
                </a:cubicBezTo>
                <a:cubicBezTo>
                  <a:pt x="6935" y="5181"/>
                  <a:pt x="7096" y="5234"/>
                  <a:pt x="7251" y="5300"/>
                </a:cubicBezTo>
                <a:cubicBezTo>
                  <a:pt x="7306" y="5325"/>
                  <a:pt x="7359" y="5340"/>
                  <a:pt x="7413" y="5340"/>
                </a:cubicBezTo>
                <a:cubicBezTo>
                  <a:pt x="7474" y="5340"/>
                  <a:pt x="7536" y="5320"/>
                  <a:pt x="7602" y="5276"/>
                </a:cubicBezTo>
                <a:lnTo>
                  <a:pt x="7602" y="5276"/>
                </a:lnTo>
                <a:cubicBezTo>
                  <a:pt x="7519" y="5508"/>
                  <a:pt x="7757" y="5479"/>
                  <a:pt x="7781" y="5598"/>
                </a:cubicBezTo>
                <a:cubicBezTo>
                  <a:pt x="7787" y="5795"/>
                  <a:pt x="7799" y="5997"/>
                  <a:pt x="7823" y="6194"/>
                </a:cubicBezTo>
                <a:cubicBezTo>
                  <a:pt x="7823" y="6218"/>
                  <a:pt x="7847" y="6248"/>
                  <a:pt x="7859" y="6254"/>
                </a:cubicBezTo>
                <a:cubicBezTo>
                  <a:pt x="8055" y="6272"/>
                  <a:pt x="7918" y="6433"/>
                  <a:pt x="7972" y="6516"/>
                </a:cubicBezTo>
                <a:cubicBezTo>
                  <a:pt x="8026" y="6599"/>
                  <a:pt x="8163" y="6611"/>
                  <a:pt x="8163" y="6749"/>
                </a:cubicBezTo>
                <a:cubicBezTo>
                  <a:pt x="8163" y="6868"/>
                  <a:pt x="8198" y="6981"/>
                  <a:pt x="8216" y="7082"/>
                </a:cubicBezTo>
                <a:cubicBezTo>
                  <a:pt x="8230" y="7101"/>
                  <a:pt x="8245" y="7106"/>
                  <a:pt x="8261" y="7106"/>
                </a:cubicBezTo>
                <a:cubicBezTo>
                  <a:pt x="8278" y="7106"/>
                  <a:pt x="8297" y="7100"/>
                  <a:pt x="8318" y="7100"/>
                </a:cubicBezTo>
                <a:cubicBezTo>
                  <a:pt x="8342" y="7100"/>
                  <a:pt x="8368" y="7109"/>
                  <a:pt x="8395" y="7148"/>
                </a:cubicBezTo>
                <a:cubicBezTo>
                  <a:pt x="8503" y="7291"/>
                  <a:pt x="8616" y="7446"/>
                  <a:pt x="8747" y="7559"/>
                </a:cubicBezTo>
                <a:cubicBezTo>
                  <a:pt x="9039" y="7822"/>
                  <a:pt x="9373" y="8036"/>
                  <a:pt x="9778" y="8084"/>
                </a:cubicBezTo>
                <a:cubicBezTo>
                  <a:pt x="9821" y="8091"/>
                  <a:pt x="9864" y="8092"/>
                  <a:pt x="9907" y="8092"/>
                </a:cubicBezTo>
                <a:cubicBezTo>
                  <a:pt x="9922" y="8092"/>
                  <a:pt x="9936" y="8091"/>
                  <a:pt x="9951" y="8091"/>
                </a:cubicBezTo>
                <a:cubicBezTo>
                  <a:pt x="10008" y="8091"/>
                  <a:pt x="10065" y="8093"/>
                  <a:pt x="10118" y="8108"/>
                </a:cubicBezTo>
                <a:cubicBezTo>
                  <a:pt x="10333" y="8173"/>
                  <a:pt x="10547" y="8167"/>
                  <a:pt x="10792" y="8179"/>
                </a:cubicBezTo>
                <a:cubicBezTo>
                  <a:pt x="10756" y="8114"/>
                  <a:pt x="10732" y="8078"/>
                  <a:pt x="10708" y="8036"/>
                </a:cubicBezTo>
                <a:cubicBezTo>
                  <a:pt x="10749" y="8007"/>
                  <a:pt x="10783" y="7996"/>
                  <a:pt x="10813" y="7996"/>
                </a:cubicBezTo>
                <a:cubicBezTo>
                  <a:pt x="10906" y="7996"/>
                  <a:pt x="10958" y="8106"/>
                  <a:pt x="11030" y="8138"/>
                </a:cubicBezTo>
                <a:cubicBezTo>
                  <a:pt x="11090" y="8084"/>
                  <a:pt x="11150" y="8030"/>
                  <a:pt x="11215" y="7971"/>
                </a:cubicBezTo>
                <a:cubicBezTo>
                  <a:pt x="11221" y="7935"/>
                  <a:pt x="11209" y="7840"/>
                  <a:pt x="11239" y="7822"/>
                </a:cubicBezTo>
                <a:cubicBezTo>
                  <a:pt x="11382" y="7732"/>
                  <a:pt x="11406" y="7601"/>
                  <a:pt x="11394" y="7452"/>
                </a:cubicBezTo>
                <a:lnTo>
                  <a:pt x="11394" y="7452"/>
                </a:lnTo>
                <a:cubicBezTo>
                  <a:pt x="11420" y="7458"/>
                  <a:pt x="11445" y="7463"/>
                  <a:pt x="11467" y="7463"/>
                </a:cubicBezTo>
                <a:cubicBezTo>
                  <a:pt x="11511" y="7463"/>
                  <a:pt x="11541" y="7442"/>
                  <a:pt x="11537" y="7363"/>
                </a:cubicBezTo>
                <a:lnTo>
                  <a:pt x="11537" y="7363"/>
                </a:lnTo>
                <a:lnTo>
                  <a:pt x="11537" y="7369"/>
                </a:lnTo>
                <a:cubicBezTo>
                  <a:pt x="11526" y="7364"/>
                  <a:pt x="11514" y="7362"/>
                  <a:pt x="11501" y="7362"/>
                </a:cubicBezTo>
                <a:cubicBezTo>
                  <a:pt x="11473" y="7362"/>
                  <a:pt x="11443" y="7369"/>
                  <a:pt x="11415" y="7369"/>
                </a:cubicBezTo>
                <a:cubicBezTo>
                  <a:pt x="11376" y="7369"/>
                  <a:pt x="11343" y="7355"/>
                  <a:pt x="11334" y="7285"/>
                </a:cubicBezTo>
                <a:cubicBezTo>
                  <a:pt x="11330" y="7276"/>
                  <a:pt x="11294" y="7263"/>
                  <a:pt x="11266" y="7263"/>
                </a:cubicBezTo>
                <a:cubicBezTo>
                  <a:pt x="11258" y="7263"/>
                  <a:pt x="11251" y="7264"/>
                  <a:pt x="11245" y="7267"/>
                </a:cubicBezTo>
                <a:cubicBezTo>
                  <a:pt x="11218" y="7278"/>
                  <a:pt x="11192" y="7282"/>
                  <a:pt x="11168" y="7282"/>
                </a:cubicBezTo>
                <a:cubicBezTo>
                  <a:pt x="11070" y="7282"/>
                  <a:pt x="10996" y="7209"/>
                  <a:pt x="10929" y="7166"/>
                </a:cubicBezTo>
                <a:cubicBezTo>
                  <a:pt x="10750" y="7059"/>
                  <a:pt x="10565" y="6993"/>
                  <a:pt x="10375" y="6975"/>
                </a:cubicBezTo>
                <a:cubicBezTo>
                  <a:pt x="10166" y="6951"/>
                  <a:pt x="9963" y="6921"/>
                  <a:pt x="9778" y="6808"/>
                </a:cubicBezTo>
                <a:cubicBezTo>
                  <a:pt x="9778" y="6807"/>
                  <a:pt x="9776" y="6807"/>
                  <a:pt x="9775" y="6807"/>
                </a:cubicBezTo>
                <a:cubicBezTo>
                  <a:pt x="9766" y="6807"/>
                  <a:pt x="9744" y="6821"/>
                  <a:pt x="9719" y="6826"/>
                </a:cubicBezTo>
                <a:cubicBezTo>
                  <a:pt x="9701" y="7094"/>
                  <a:pt x="10041" y="7017"/>
                  <a:pt x="10112" y="7220"/>
                </a:cubicBezTo>
                <a:cubicBezTo>
                  <a:pt x="9838" y="7166"/>
                  <a:pt x="9623" y="7029"/>
                  <a:pt x="9397" y="6927"/>
                </a:cubicBezTo>
                <a:cubicBezTo>
                  <a:pt x="9385" y="6921"/>
                  <a:pt x="9397" y="6874"/>
                  <a:pt x="9391" y="6826"/>
                </a:cubicBezTo>
                <a:lnTo>
                  <a:pt x="9391" y="6826"/>
                </a:lnTo>
                <a:cubicBezTo>
                  <a:pt x="9462" y="6850"/>
                  <a:pt x="9516" y="6868"/>
                  <a:pt x="9570" y="6880"/>
                </a:cubicBezTo>
                <a:cubicBezTo>
                  <a:pt x="9600" y="6832"/>
                  <a:pt x="9623" y="6790"/>
                  <a:pt x="9665" y="6731"/>
                </a:cubicBezTo>
                <a:cubicBezTo>
                  <a:pt x="9543" y="6706"/>
                  <a:pt x="9432" y="6657"/>
                  <a:pt x="9337" y="6657"/>
                </a:cubicBezTo>
                <a:cubicBezTo>
                  <a:pt x="9317" y="6657"/>
                  <a:pt x="9297" y="6660"/>
                  <a:pt x="9278" y="6665"/>
                </a:cubicBezTo>
                <a:cubicBezTo>
                  <a:pt x="9248" y="6674"/>
                  <a:pt x="9225" y="6678"/>
                  <a:pt x="9207" y="6678"/>
                </a:cubicBezTo>
                <a:cubicBezTo>
                  <a:pt x="9149" y="6678"/>
                  <a:pt x="9133" y="6639"/>
                  <a:pt x="9111" y="6576"/>
                </a:cubicBezTo>
                <a:cubicBezTo>
                  <a:pt x="9075" y="6492"/>
                  <a:pt x="9057" y="6391"/>
                  <a:pt x="8997" y="6319"/>
                </a:cubicBezTo>
                <a:cubicBezTo>
                  <a:pt x="8896" y="6200"/>
                  <a:pt x="8866" y="6063"/>
                  <a:pt x="8860" y="5920"/>
                </a:cubicBezTo>
                <a:cubicBezTo>
                  <a:pt x="8854" y="5860"/>
                  <a:pt x="8872" y="5789"/>
                  <a:pt x="8848" y="5753"/>
                </a:cubicBezTo>
                <a:cubicBezTo>
                  <a:pt x="8747" y="5628"/>
                  <a:pt x="8765" y="5485"/>
                  <a:pt x="8735" y="5347"/>
                </a:cubicBezTo>
                <a:cubicBezTo>
                  <a:pt x="8717" y="5258"/>
                  <a:pt x="8693" y="5145"/>
                  <a:pt x="8628" y="5103"/>
                </a:cubicBezTo>
                <a:cubicBezTo>
                  <a:pt x="8550" y="5049"/>
                  <a:pt x="8431" y="5061"/>
                  <a:pt x="8318" y="5037"/>
                </a:cubicBezTo>
                <a:cubicBezTo>
                  <a:pt x="8306" y="4984"/>
                  <a:pt x="8294" y="4912"/>
                  <a:pt x="8282" y="4841"/>
                </a:cubicBezTo>
                <a:lnTo>
                  <a:pt x="8282" y="4841"/>
                </a:lnTo>
                <a:cubicBezTo>
                  <a:pt x="8369" y="4915"/>
                  <a:pt x="8443" y="4951"/>
                  <a:pt x="8503" y="4951"/>
                </a:cubicBezTo>
                <a:cubicBezTo>
                  <a:pt x="8525" y="4951"/>
                  <a:pt x="8544" y="4946"/>
                  <a:pt x="8562" y="4936"/>
                </a:cubicBezTo>
                <a:cubicBezTo>
                  <a:pt x="8293" y="4540"/>
                  <a:pt x="8199" y="4425"/>
                  <a:pt x="8049" y="4425"/>
                </a:cubicBezTo>
                <a:cubicBezTo>
                  <a:pt x="8003" y="4425"/>
                  <a:pt x="7952" y="4436"/>
                  <a:pt x="7888" y="4453"/>
                </a:cubicBezTo>
                <a:cubicBezTo>
                  <a:pt x="7906" y="4495"/>
                  <a:pt x="7924" y="4543"/>
                  <a:pt x="7948" y="4602"/>
                </a:cubicBezTo>
                <a:cubicBezTo>
                  <a:pt x="7937" y="4603"/>
                  <a:pt x="7927" y="4604"/>
                  <a:pt x="7917" y="4604"/>
                </a:cubicBezTo>
                <a:cubicBezTo>
                  <a:pt x="7777" y="4604"/>
                  <a:pt x="7747" y="4490"/>
                  <a:pt x="7680" y="4423"/>
                </a:cubicBezTo>
                <a:cubicBezTo>
                  <a:pt x="7727" y="4370"/>
                  <a:pt x="7763" y="4328"/>
                  <a:pt x="7829" y="4250"/>
                </a:cubicBezTo>
                <a:lnTo>
                  <a:pt x="7829" y="4250"/>
                </a:lnTo>
                <a:cubicBezTo>
                  <a:pt x="7787" y="4258"/>
                  <a:pt x="7747" y="4261"/>
                  <a:pt x="7709" y="4261"/>
                </a:cubicBezTo>
                <a:cubicBezTo>
                  <a:pt x="7564" y="4261"/>
                  <a:pt x="7445" y="4212"/>
                  <a:pt x="7346" y="4155"/>
                </a:cubicBezTo>
                <a:cubicBezTo>
                  <a:pt x="7257" y="4104"/>
                  <a:pt x="7179" y="4076"/>
                  <a:pt x="7099" y="4076"/>
                </a:cubicBezTo>
                <a:cubicBezTo>
                  <a:pt x="7038" y="4076"/>
                  <a:pt x="6977" y="4092"/>
                  <a:pt x="6911" y="4125"/>
                </a:cubicBezTo>
                <a:cubicBezTo>
                  <a:pt x="6907" y="4127"/>
                  <a:pt x="6904" y="4128"/>
                  <a:pt x="6899" y="4128"/>
                </a:cubicBezTo>
                <a:cubicBezTo>
                  <a:pt x="6872" y="4128"/>
                  <a:pt x="6829" y="4099"/>
                  <a:pt x="6803" y="4084"/>
                </a:cubicBezTo>
                <a:cubicBezTo>
                  <a:pt x="6780" y="4066"/>
                  <a:pt x="6762" y="4030"/>
                  <a:pt x="6744" y="4030"/>
                </a:cubicBezTo>
                <a:cubicBezTo>
                  <a:pt x="6702" y="4028"/>
                  <a:pt x="6660" y="4027"/>
                  <a:pt x="6618" y="4027"/>
                </a:cubicBezTo>
                <a:cubicBezTo>
                  <a:pt x="6517" y="4027"/>
                  <a:pt x="6416" y="4032"/>
                  <a:pt x="6315" y="4036"/>
                </a:cubicBezTo>
                <a:cubicBezTo>
                  <a:pt x="6217" y="4036"/>
                  <a:pt x="6120" y="4049"/>
                  <a:pt x="6023" y="4049"/>
                </a:cubicBezTo>
                <a:cubicBezTo>
                  <a:pt x="6007" y="4049"/>
                  <a:pt x="5991" y="4049"/>
                  <a:pt x="5975" y="4048"/>
                </a:cubicBezTo>
                <a:cubicBezTo>
                  <a:pt x="5832" y="4036"/>
                  <a:pt x="5694" y="4000"/>
                  <a:pt x="5551" y="3982"/>
                </a:cubicBezTo>
                <a:cubicBezTo>
                  <a:pt x="5492" y="3976"/>
                  <a:pt x="5434" y="3975"/>
                  <a:pt x="5376" y="3975"/>
                </a:cubicBezTo>
                <a:cubicBezTo>
                  <a:pt x="5317" y="3975"/>
                  <a:pt x="5259" y="3976"/>
                  <a:pt x="5200" y="3976"/>
                </a:cubicBezTo>
                <a:cubicBezTo>
                  <a:pt x="5110" y="3982"/>
                  <a:pt x="5092" y="4072"/>
                  <a:pt x="5057" y="4143"/>
                </a:cubicBezTo>
                <a:cubicBezTo>
                  <a:pt x="4925" y="3905"/>
                  <a:pt x="4675" y="3881"/>
                  <a:pt x="4484" y="3756"/>
                </a:cubicBezTo>
                <a:cubicBezTo>
                  <a:pt x="4407" y="3708"/>
                  <a:pt x="4317" y="3678"/>
                  <a:pt x="4258" y="3613"/>
                </a:cubicBezTo>
                <a:cubicBezTo>
                  <a:pt x="4103" y="3452"/>
                  <a:pt x="4055" y="3207"/>
                  <a:pt x="3870" y="3070"/>
                </a:cubicBezTo>
                <a:cubicBezTo>
                  <a:pt x="3846" y="3052"/>
                  <a:pt x="3834" y="3004"/>
                  <a:pt x="3840" y="2981"/>
                </a:cubicBezTo>
                <a:cubicBezTo>
                  <a:pt x="3882" y="2838"/>
                  <a:pt x="3775" y="2778"/>
                  <a:pt x="3697" y="2683"/>
                </a:cubicBezTo>
                <a:cubicBezTo>
                  <a:pt x="3751" y="2551"/>
                  <a:pt x="3757" y="2426"/>
                  <a:pt x="3673" y="2295"/>
                </a:cubicBezTo>
                <a:cubicBezTo>
                  <a:pt x="3650" y="2253"/>
                  <a:pt x="3673" y="2188"/>
                  <a:pt x="3667" y="2140"/>
                </a:cubicBezTo>
                <a:cubicBezTo>
                  <a:pt x="3655" y="1931"/>
                  <a:pt x="3697" y="1711"/>
                  <a:pt x="3560" y="1532"/>
                </a:cubicBezTo>
                <a:cubicBezTo>
                  <a:pt x="3495" y="1442"/>
                  <a:pt x="3620" y="1281"/>
                  <a:pt x="3435" y="1246"/>
                </a:cubicBezTo>
                <a:cubicBezTo>
                  <a:pt x="3435" y="1246"/>
                  <a:pt x="3429" y="1210"/>
                  <a:pt x="3441" y="1198"/>
                </a:cubicBezTo>
                <a:cubicBezTo>
                  <a:pt x="3536" y="1079"/>
                  <a:pt x="3387" y="1049"/>
                  <a:pt x="3381" y="971"/>
                </a:cubicBezTo>
                <a:cubicBezTo>
                  <a:pt x="3345" y="1001"/>
                  <a:pt x="3316" y="1019"/>
                  <a:pt x="3292" y="1037"/>
                </a:cubicBezTo>
                <a:cubicBezTo>
                  <a:pt x="3250" y="965"/>
                  <a:pt x="3185" y="888"/>
                  <a:pt x="3179" y="816"/>
                </a:cubicBezTo>
                <a:cubicBezTo>
                  <a:pt x="3167" y="638"/>
                  <a:pt x="3119" y="566"/>
                  <a:pt x="2910" y="524"/>
                </a:cubicBezTo>
                <a:lnTo>
                  <a:pt x="2910" y="524"/>
                </a:lnTo>
                <a:cubicBezTo>
                  <a:pt x="2928" y="590"/>
                  <a:pt x="2946" y="649"/>
                  <a:pt x="2964" y="727"/>
                </a:cubicBezTo>
                <a:cubicBezTo>
                  <a:pt x="2869" y="679"/>
                  <a:pt x="2797" y="649"/>
                  <a:pt x="2719" y="614"/>
                </a:cubicBezTo>
                <a:cubicBezTo>
                  <a:pt x="2719" y="566"/>
                  <a:pt x="2702" y="506"/>
                  <a:pt x="2719" y="471"/>
                </a:cubicBezTo>
                <a:cubicBezTo>
                  <a:pt x="2809" y="339"/>
                  <a:pt x="2702" y="274"/>
                  <a:pt x="2624" y="250"/>
                </a:cubicBezTo>
                <a:cubicBezTo>
                  <a:pt x="2350" y="155"/>
                  <a:pt x="2064" y="77"/>
                  <a:pt x="1783" y="18"/>
                </a:cubicBezTo>
                <a:cubicBezTo>
                  <a:pt x="1724" y="4"/>
                  <a:pt x="1662" y="0"/>
                  <a:pt x="15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9" name="Google Shape;3209;p27"/>
          <p:cNvSpPr/>
          <p:nvPr/>
        </p:nvSpPr>
        <p:spPr>
          <a:xfrm rot="2700000">
            <a:off x="525251" y="-409403"/>
            <a:ext cx="898353" cy="1053722"/>
          </a:xfrm>
          <a:custGeom>
            <a:rect b="b" l="l" r="r" t="t"/>
            <a:pathLst>
              <a:path extrusionOk="0" h="11638" w="9922">
                <a:moveTo>
                  <a:pt x="9891" y="1747"/>
                </a:moveTo>
                <a:cubicBezTo>
                  <a:pt x="9873" y="1413"/>
                  <a:pt x="9921" y="1079"/>
                  <a:pt x="9921" y="745"/>
                </a:cubicBezTo>
                <a:cubicBezTo>
                  <a:pt x="9921" y="608"/>
                  <a:pt x="9879" y="525"/>
                  <a:pt x="9724" y="513"/>
                </a:cubicBezTo>
                <a:cubicBezTo>
                  <a:pt x="9599" y="501"/>
                  <a:pt x="9480" y="453"/>
                  <a:pt x="9396" y="298"/>
                </a:cubicBezTo>
                <a:cubicBezTo>
                  <a:pt x="9545" y="328"/>
                  <a:pt x="9665" y="346"/>
                  <a:pt x="9790" y="370"/>
                </a:cubicBezTo>
                <a:cubicBezTo>
                  <a:pt x="9671" y="233"/>
                  <a:pt x="9635" y="18"/>
                  <a:pt x="9414" y="18"/>
                </a:cubicBezTo>
                <a:cubicBezTo>
                  <a:pt x="9307" y="18"/>
                  <a:pt x="9200" y="48"/>
                  <a:pt x="9098" y="36"/>
                </a:cubicBezTo>
                <a:cubicBezTo>
                  <a:pt x="8788" y="0"/>
                  <a:pt x="8401" y="101"/>
                  <a:pt x="8121" y="221"/>
                </a:cubicBezTo>
                <a:cubicBezTo>
                  <a:pt x="7918" y="304"/>
                  <a:pt x="7751" y="477"/>
                  <a:pt x="7512" y="495"/>
                </a:cubicBezTo>
                <a:cubicBezTo>
                  <a:pt x="7429" y="501"/>
                  <a:pt x="7346" y="572"/>
                  <a:pt x="7274" y="632"/>
                </a:cubicBezTo>
                <a:cubicBezTo>
                  <a:pt x="6737" y="1085"/>
                  <a:pt x="6278" y="1604"/>
                  <a:pt x="5903" y="2200"/>
                </a:cubicBezTo>
                <a:cubicBezTo>
                  <a:pt x="5700" y="2516"/>
                  <a:pt x="5503" y="2838"/>
                  <a:pt x="5313" y="3166"/>
                </a:cubicBezTo>
                <a:cubicBezTo>
                  <a:pt x="5074" y="3571"/>
                  <a:pt x="4842" y="3983"/>
                  <a:pt x="4609" y="4394"/>
                </a:cubicBezTo>
                <a:cubicBezTo>
                  <a:pt x="4472" y="4638"/>
                  <a:pt x="4353" y="4895"/>
                  <a:pt x="4210" y="5139"/>
                </a:cubicBezTo>
                <a:cubicBezTo>
                  <a:pt x="4144" y="5253"/>
                  <a:pt x="4144" y="5336"/>
                  <a:pt x="4317" y="5437"/>
                </a:cubicBezTo>
                <a:cubicBezTo>
                  <a:pt x="4174" y="5473"/>
                  <a:pt x="4066" y="5473"/>
                  <a:pt x="4037" y="5521"/>
                </a:cubicBezTo>
                <a:cubicBezTo>
                  <a:pt x="3888" y="5753"/>
                  <a:pt x="3745" y="5998"/>
                  <a:pt x="3625" y="6248"/>
                </a:cubicBezTo>
                <a:cubicBezTo>
                  <a:pt x="3578" y="6355"/>
                  <a:pt x="3578" y="6457"/>
                  <a:pt x="3458" y="6540"/>
                </a:cubicBezTo>
                <a:cubicBezTo>
                  <a:pt x="3363" y="6600"/>
                  <a:pt x="3333" y="6755"/>
                  <a:pt x="3268" y="6862"/>
                </a:cubicBezTo>
                <a:cubicBezTo>
                  <a:pt x="3291" y="6874"/>
                  <a:pt x="3309" y="6892"/>
                  <a:pt x="3327" y="6904"/>
                </a:cubicBezTo>
                <a:cubicBezTo>
                  <a:pt x="3369" y="6850"/>
                  <a:pt x="3405" y="6797"/>
                  <a:pt x="3446" y="6743"/>
                </a:cubicBezTo>
                <a:cubicBezTo>
                  <a:pt x="3470" y="6713"/>
                  <a:pt x="3506" y="6695"/>
                  <a:pt x="3536" y="6665"/>
                </a:cubicBezTo>
                <a:cubicBezTo>
                  <a:pt x="3560" y="6707"/>
                  <a:pt x="3590" y="6749"/>
                  <a:pt x="3601" y="6791"/>
                </a:cubicBezTo>
                <a:cubicBezTo>
                  <a:pt x="3613" y="6820"/>
                  <a:pt x="3590" y="6862"/>
                  <a:pt x="3590" y="6862"/>
                </a:cubicBezTo>
                <a:cubicBezTo>
                  <a:pt x="3470" y="6928"/>
                  <a:pt x="3375" y="7017"/>
                  <a:pt x="3291" y="7011"/>
                </a:cubicBezTo>
                <a:cubicBezTo>
                  <a:pt x="3166" y="6993"/>
                  <a:pt x="3119" y="7053"/>
                  <a:pt x="3083" y="7136"/>
                </a:cubicBezTo>
                <a:cubicBezTo>
                  <a:pt x="3047" y="7220"/>
                  <a:pt x="3035" y="7309"/>
                  <a:pt x="3017" y="7393"/>
                </a:cubicBezTo>
                <a:cubicBezTo>
                  <a:pt x="2922" y="7429"/>
                  <a:pt x="2779" y="7441"/>
                  <a:pt x="2719" y="7512"/>
                </a:cubicBezTo>
                <a:cubicBezTo>
                  <a:pt x="2582" y="7691"/>
                  <a:pt x="2439" y="7852"/>
                  <a:pt x="2248" y="7971"/>
                </a:cubicBezTo>
                <a:cubicBezTo>
                  <a:pt x="2200" y="8001"/>
                  <a:pt x="2171" y="8049"/>
                  <a:pt x="2129" y="8090"/>
                </a:cubicBezTo>
                <a:cubicBezTo>
                  <a:pt x="2045" y="8168"/>
                  <a:pt x="1962" y="8251"/>
                  <a:pt x="1878" y="8329"/>
                </a:cubicBezTo>
                <a:cubicBezTo>
                  <a:pt x="1759" y="8442"/>
                  <a:pt x="1634" y="8538"/>
                  <a:pt x="1467" y="8561"/>
                </a:cubicBezTo>
                <a:cubicBezTo>
                  <a:pt x="1407" y="8573"/>
                  <a:pt x="1360" y="8639"/>
                  <a:pt x="1306" y="8663"/>
                </a:cubicBezTo>
                <a:cubicBezTo>
                  <a:pt x="859" y="8895"/>
                  <a:pt x="603" y="9325"/>
                  <a:pt x="275" y="9676"/>
                </a:cubicBezTo>
                <a:cubicBezTo>
                  <a:pt x="102" y="9861"/>
                  <a:pt x="108" y="10040"/>
                  <a:pt x="263" y="10231"/>
                </a:cubicBezTo>
                <a:cubicBezTo>
                  <a:pt x="304" y="10278"/>
                  <a:pt x="364" y="10308"/>
                  <a:pt x="424" y="10350"/>
                </a:cubicBezTo>
                <a:cubicBezTo>
                  <a:pt x="352" y="10433"/>
                  <a:pt x="299" y="10499"/>
                  <a:pt x="239" y="10577"/>
                </a:cubicBezTo>
                <a:cubicBezTo>
                  <a:pt x="179" y="10523"/>
                  <a:pt x="138" y="10481"/>
                  <a:pt x="84" y="10427"/>
                </a:cubicBezTo>
                <a:cubicBezTo>
                  <a:pt x="0" y="10851"/>
                  <a:pt x="376" y="11036"/>
                  <a:pt x="501" y="11346"/>
                </a:cubicBezTo>
                <a:cubicBezTo>
                  <a:pt x="609" y="11352"/>
                  <a:pt x="686" y="11363"/>
                  <a:pt x="775" y="11465"/>
                </a:cubicBezTo>
                <a:cubicBezTo>
                  <a:pt x="913" y="11614"/>
                  <a:pt x="1139" y="11638"/>
                  <a:pt x="1342" y="11596"/>
                </a:cubicBezTo>
                <a:cubicBezTo>
                  <a:pt x="1527" y="11548"/>
                  <a:pt x="1700" y="11459"/>
                  <a:pt x="1902" y="11495"/>
                </a:cubicBezTo>
                <a:cubicBezTo>
                  <a:pt x="1932" y="11501"/>
                  <a:pt x="1980" y="11453"/>
                  <a:pt x="2016" y="11429"/>
                </a:cubicBezTo>
                <a:cubicBezTo>
                  <a:pt x="2117" y="11340"/>
                  <a:pt x="2212" y="11250"/>
                  <a:pt x="2314" y="11161"/>
                </a:cubicBezTo>
                <a:cubicBezTo>
                  <a:pt x="2457" y="11042"/>
                  <a:pt x="2594" y="10928"/>
                  <a:pt x="2737" y="10809"/>
                </a:cubicBezTo>
                <a:cubicBezTo>
                  <a:pt x="2898" y="10672"/>
                  <a:pt x="3041" y="10481"/>
                  <a:pt x="3232" y="10416"/>
                </a:cubicBezTo>
                <a:cubicBezTo>
                  <a:pt x="3357" y="10374"/>
                  <a:pt x="3291" y="10266"/>
                  <a:pt x="3405" y="10225"/>
                </a:cubicBezTo>
                <a:cubicBezTo>
                  <a:pt x="3476" y="10231"/>
                  <a:pt x="3590" y="10237"/>
                  <a:pt x="3697" y="10261"/>
                </a:cubicBezTo>
                <a:cubicBezTo>
                  <a:pt x="3846" y="10290"/>
                  <a:pt x="3864" y="10129"/>
                  <a:pt x="3953" y="10076"/>
                </a:cubicBezTo>
                <a:cubicBezTo>
                  <a:pt x="3989" y="10052"/>
                  <a:pt x="3977" y="9956"/>
                  <a:pt x="4007" y="9909"/>
                </a:cubicBezTo>
                <a:cubicBezTo>
                  <a:pt x="4096" y="9766"/>
                  <a:pt x="4227" y="9676"/>
                  <a:pt x="4400" y="9652"/>
                </a:cubicBezTo>
                <a:cubicBezTo>
                  <a:pt x="4531" y="9635"/>
                  <a:pt x="4639" y="9581"/>
                  <a:pt x="4734" y="9485"/>
                </a:cubicBezTo>
                <a:cubicBezTo>
                  <a:pt x="5116" y="9098"/>
                  <a:pt x="5503" y="8722"/>
                  <a:pt x="5891" y="8341"/>
                </a:cubicBezTo>
                <a:cubicBezTo>
                  <a:pt x="6046" y="8186"/>
                  <a:pt x="6201" y="8025"/>
                  <a:pt x="6219" y="7780"/>
                </a:cubicBezTo>
                <a:cubicBezTo>
                  <a:pt x="6219" y="7774"/>
                  <a:pt x="6243" y="7762"/>
                  <a:pt x="6243" y="7768"/>
                </a:cubicBezTo>
                <a:cubicBezTo>
                  <a:pt x="6308" y="7780"/>
                  <a:pt x="6356" y="7786"/>
                  <a:pt x="6445" y="7804"/>
                </a:cubicBezTo>
                <a:cubicBezTo>
                  <a:pt x="6386" y="7727"/>
                  <a:pt x="6350" y="7685"/>
                  <a:pt x="6326" y="7655"/>
                </a:cubicBezTo>
                <a:cubicBezTo>
                  <a:pt x="6433" y="7542"/>
                  <a:pt x="6523" y="7441"/>
                  <a:pt x="6636" y="7321"/>
                </a:cubicBezTo>
                <a:cubicBezTo>
                  <a:pt x="6648" y="7399"/>
                  <a:pt x="6654" y="7429"/>
                  <a:pt x="6666" y="7488"/>
                </a:cubicBezTo>
                <a:cubicBezTo>
                  <a:pt x="6851" y="7280"/>
                  <a:pt x="7024" y="7083"/>
                  <a:pt x="7191" y="6886"/>
                </a:cubicBezTo>
                <a:cubicBezTo>
                  <a:pt x="7441" y="6588"/>
                  <a:pt x="7685" y="6284"/>
                  <a:pt x="7936" y="5980"/>
                </a:cubicBezTo>
                <a:cubicBezTo>
                  <a:pt x="8144" y="5718"/>
                  <a:pt x="8359" y="5461"/>
                  <a:pt x="8568" y="5199"/>
                </a:cubicBezTo>
                <a:cubicBezTo>
                  <a:pt x="8592" y="5169"/>
                  <a:pt x="8609" y="5139"/>
                  <a:pt x="8627" y="5109"/>
                </a:cubicBezTo>
                <a:cubicBezTo>
                  <a:pt x="8711" y="4972"/>
                  <a:pt x="8788" y="4841"/>
                  <a:pt x="8878" y="4710"/>
                </a:cubicBezTo>
                <a:cubicBezTo>
                  <a:pt x="8973" y="4561"/>
                  <a:pt x="8961" y="4460"/>
                  <a:pt x="8848" y="4322"/>
                </a:cubicBezTo>
                <a:cubicBezTo>
                  <a:pt x="8914" y="4203"/>
                  <a:pt x="8955" y="4042"/>
                  <a:pt x="9057" y="3977"/>
                </a:cubicBezTo>
                <a:cubicBezTo>
                  <a:pt x="9271" y="3840"/>
                  <a:pt x="9301" y="3607"/>
                  <a:pt x="9390" y="3410"/>
                </a:cubicBezTo>
                <a:cubicBezTo>
                  <a:pt x="9498" y="3160"/>
                  <a:pt x="9545" y="2886"/>
                  <a:pt x="9665" y="2647"/>
                </a:cubicBezTo>
                <a:cubicBezTo>
                  <a:pt x="9802" y="2361"/>
                  <a:pt x="9909" y="2069"/>
                  <a:pt x="9891" y="1753"/>
                </a:cubicBezTo>
                <a:close/>
                <a:moveTo>
                  <a:pt x="3345" y="9640"/>
                </a:moveTo>
                <a:cubicBezTo>
                  <a:pt x="3399" y="9670"/>
                  <a:pt x="3440" y="9700"/>
                  <a:pt x="3536" y="9766"/>
                </a:cubicBezTo>
                <a:cubicBezTo>
                  <a:pt x="3381" y="9778"/>
                  <a:pt x="3321" y="9760"/>
                  <a:pt x="3345" y="9640"/>
                </a:cubicBezTo>
                <a:close/>
                <a:moveTo>
                  <a:pt x="3786" y="6266"/>
                </a:moveTo>
                <a:cubicBezTo>
                  <a:pt x="3768" y="6266"/>
                  <a:pt x="3756" y="6224"/>
                  <a:pt x="3739" y="6189"/>
                </a:cubicBezTo>
                <a:cubicBezTo>
                  <a:pt x="3828" y="6141"/>
                  <a:pt x="3905" y="6093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3965" y="5974"/>
                  <a:pt x="3888" y="5902"/>
                  <a:pt x="4001" y="5819"/>
                </a:cubicBezTo>
                <a:cubicBezTo>
                  <a:pt x="4078" y="5902"/>
                  <a:pt x="4031" y="5974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4037" y="6117"/>
                  <a:pt x="4084" y="6183"/>
                  <a:pt x="4144" y="6260"/>
                </a:cubicBezTo>
                <a:cubicBezTo>
                  <a:pt x="4007" y="6260"/>
                  <a:pt x="3894" y="6266"/>
                  <a:pt x="3786" y="6266"/>
                </a:cubicBezTo>
                <a:close/>
                <a:moveTo>
                  <a:pt x="3667" y="10183"/>
                </a:moveTo>
                <a:cubicBezTo>
                  <a:pt x="3631" y="10177"/>
                  <a:pt x="3595" y="10141"/>
                  <a:pt x="3566" y="10123"/>
                </a:cubicBezTo>
                <a:cubicBezTo>
                  <a:pt x="3584" y="10100"/>
                  <a:pt x="3607" y="10052"/>
                  <a:pt x="3631" y="10052"/>
                </a:cubicBezTo>
                <a:cubicBezTo>
                  <a:pt x="3667" y="10052"/>
                  <a:pt x="3703" y="10076"/>
                  <a:pt x="3739" y="10094"/>
                </a:cubicBezTo>
                <a:cubicBezTo>
                  <a:pt x="3750" y="10117"/>
                  <a:pt x="3762" y="10147"/>
                  <a:pt x="3774" y="10171"/>
                </a:cubicBezTo>
                <a:cubicBezTo>
                  <a:pt x="3739" y="10177"/>
                  <a:pt x="3703" y="10195"/>
                  <a:pt x="3667" y="10183"/>
                </a:cubicBezTo>
                <a:close/>
                <a:moveTo>
                  <a:pt x="4651" y="4650"/>
                </a:moveTo>
                <a:cubicBezTo>
                  <a:pt x="4639" y="4764"/>
                  <a:pt x="4627" y="4841"/>
                  <a:pt x="4621" y="4925"/>
                </a:cubicBezTo>
                <a:cubicBezTo>
                  <a:pt x="4537" y="4823"/>
                  <a:pt x="4573" y="4752"/>
                  <a:pt x="4651" y="4650"/>
                </a:cubicBezTo>
                <a:close/>
                <a:moveTo>
                  <a:pt x="4424" y="5789"/>
                </a:moveTo>
                <a:cubicBezTo>
                  <a:pt x="4323" y="5688"/>
                  <a:pt x="4394" y="5634"/>
                  <a:pt x="4430" y="5574"/>
                </a:cubicBezTo>
                <a:cubicBezTo>
                  <a:pt x="4466" y="5515"/>
                  <a:pt x="4490" y="5443"/>
                  <a:pt x="4531" y="5360"/>
                </a:cubicBezTo>
                <a:cubicBezTo>
                  <a:pt x="4579" y="5437"/>
                  <a:pt x="4615" y="5503"/>
                  <a:pt x="4663" y="5580"/>
                </a:cubicBezTo>
                <a:cubicBezTo>
                  <a:pt x="4579" y="5652"/>
                  <a:pt x="4508" y="5718"/>
                  <a:pt x="4424" y="5789"/>
                </a:cubicBezTo>
                <a:close/>
                <a:moveTo>
                  <a:pt x="6910" y="7065"/>
                </a:moveTo>
                <a:cubicBezTo>
                  <a:pt x="6892" y="7077"/>
                  <a:pt x="6863" y="7071"/>
                  <a:pt x="6815" y="7029"/>
                </a:cubicBezTo>
                <a:cubicBezTo>
                  <a:pt x="6863" y="7005"/>
                  <a:pt x="6910" y="6987"/>
                  <a:pt x="6952" y="6964"/>
                </a:cubicBezTo>
                <a:cubicBezTo>
                  <a:pt x="6958" y="6976"/>
                  <a:pt x="6970" y="6981"/>
                  <a:pt x="6976" y="6993"/>
                </a:cubicBezTo>
                <a:cubicBezTo>
                  <a:pt x="6952" y="7017"/>
                  <a:pt x="6934" y="7047"/>
                  <a:pt x="6910" y="706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0" name="Google Shape;3210;p27"/>
          <p:cNvSpPr/>
          <p:nvPr/>
        </p:nvSpPr>
        <p:spPr>
          <a:xfrm>
            <a:off x="-158187" y="4037915"/>
            <a:ext cx="542828" cy="784048"/>
          </a:xfrm>
          <a:custGeom>
            <a:rect b="b" l="l" r="r" t="t"/>
            <a:pathLst>
              <a:path extrusionOk="0" h="7579" w="5247">
                <a:moveTo>
                  <a:pt x="4883" y="3518"/>
                </a:moveTo>
                <a:cubicBezTo>
                  <a:pt x="4871" y="3512"/>
                  <a:pt x="4895" y="3435"/>
                  <a:pt x="4907" y="3435"/>
                </a:cubicBezTo>
                <a:cubicBezTo>
                  <a:pt x="5116" y="3429"/>
                  <a:pt x="5110" y="3256"/>
                  <a:pt x="5122" y="3125"/>
                </a:cubicBezTo>
                <a:cubicBezTo>
                  <a:pt x="5146" y="2904"/>
                  <a:pt x="5175" y="2689"/>
                  <a:pt x="5235" y="2475"/>
                </a:cubicBezTo>
                <a:cubicBezTo>
                  <a:pt x="5247" y="2427"/>
                  <a:pt x="5247" y="2379"/>
                  <a:pt x="5247" y="2332"/>
                </a:cubicBezTo>
                <a:cubicBezTo>
                  <a:pt x="5241" y="2057"/>
                  <a:pt x="5241" y="1783"/>
                  <a:pt x="5223" y="1509"/>
                </a:cubicBezTo>
                <a:cubicBezTo>
                  <a:pt x="5223" y="1426"/>
                  <a:pt x="5181" y="1342"/>
                  <a:pt x="5146" y="1265"/>
                </a:cubicBezTo>
                <a:cubicBezTo>
                  <a:pt x="5080" y="1121"/>
                  <a:pt x="4967" y="984"/>
                  <a:pt x="4937" y="835"/>
                </a:cubicBezTo>
                <a:cubicBezTo>
                  <a:pt x="4913" y="704"/>
                  <a:pt x="4865" y="609"/>
                  <a:pt x="4776" y="525"/>
                </a:cubicBezTo>
                <a:cubicBezTo>
                  <a:pt x="4657" y="406"/>
                  <a:pt x="4537" y="293"/>
                  <a:pt x="4406" y="185"/>
                </a:cubicBezTo>
                <a:cubicBezTo>
                  <a:pt x="4382" y="156"/>
                  <a:pt x="4329" y="156"/>
                  <a:pt x="4263" y="138"/>
                </a:cubicBezTo>
                <a:cubicBezTo>
                  <a:pt x="4281" y="233"/>
                  <a:pt x="4299" y="299"/>
                  <a:pt x="4311" y="370"/>
                </a:cubicBezTo>
                <a:cubicBezTo>
                  <a:pt x="4120" y="478"/>
                  <a:pt x="4120" y="203"/>
                  <a:pt x="3971" y="215"/>
                </a:cubicBezTo>
                <a:cubicBezTo>
                  <a:pt x="3941" y="239"/>
                  <a:pt x="3899" y="275"/>
                  <a:pt x="3858" y="305"/>
                </a:cubicBezTo>
                <a:cubicBezTo>
                  <a:pt x="3810" y="340"/>
                  <a:pt x="3768" y="376"/>
                  <a:pt x="3715" y="412"/>
                </a:cubicBezTo>
                <a:cubicBezTo>
                  <a:pt x="3619" y="370"/>
                  <a:pt x="3506" y="323"/>
                  <a:pt x="3393" y="275"/>
                </a:cubicBezTo>
                <a:cubicBezTo>
                  <a:pt x="3554" y="233"/>
                  <a:pt x="3703" y="203"/>
                  <a:pt x="3727" y="1"/>
                </a:cubicBezTo>
                <a:cubicBezTo>
                  <a:pt x="3655" y="30"/>
                  <a:pt x="3589" y="84"/>
                  <a:pt x="3542" y="72"/>
                </a:cubicBezTo>
                <a:cubicBezTo>
                  <a:pt x="3345" y="18"/>
                  <a:pt x="3208" y="132"/>
                  <a:pt x="3071" y="227"/>
                </a:cubicBezTo>
                <a:cubicBezTo>
                  <a:pt x="2886" y="352"/>
                  <a:pt x="2707" y="484"/>
                  <a:pt x="2534" y="627"/>
                </a:cubicBezTo>
                <a:cubicBezTo>
                  <a:pt x="2463" y="686"/>
                  <a:pt x="2379" y="770"/>
                  <a:pt x="2367" y="853"/>
                </a:cubicBezTo>
                <a:cubicBezTo>
                  <a:pt x="2349" y="996"/>
                  <a:pt x="2212" y="919"/>
                  <a:pt x="2153" y="1008"/>
                </a:cubicBezTo>
                <a:cubicBezTo>
                  <a:pt x="2027" y="1199"/>
                  <a:pt x="1849" y="1360"/>
                  <a:pt x="1705" y="1545"/>
                </a:cubicBezTo>
                <a:cubicBezTo>
                  <a:pt x="1580" y="1706"/>
                  <a:pt x="1533" y="1914"/>
                  <a:pt x="1395" y="2069"/>
                </a:cubicBezTo>
                <a:cubicBezTo>
                  <a:pt x="1270" y="2212"/>
                  <a:pt x="1199" y="2415"/>
                  <a:pt x="1056" y="2540"/>
                </a:cubicBezTo>
                <a:cubicBezTo>
                  <a:pt x="734" y="2827"/>
                  <a:pt x="561" y="3202"/>
                  <a:pt x="412" y="3584"/>
                </a:cubicBezTo>
                <a:cubicBezTo>
                  <a:pt x="263" y="3977"/>
                  <a:pt x="167" y="4395"/>
                  <a:pt x="54" y="4806"/>
                </a:cubicBezTo>
                <a:cubicBezTo>
                  <a:pt x="42" y="4848"/>
                  <a:pt x="36" y="4913"/>
                  <a:pt x="60" y="4943"/>
                </a:cubicBezTo>
                <a:cubicBezTo>
                  <a:pt x="114" y="5009"/>
                  <a:pt x="78" y="5050"/>
                  <a:pt x="60" y="5116"/>
                </a:cubicBezTo>
                <a:cubicBezTo>
                  <a:pt x="30" y="5199"/>
                  <a:pt x="24" y="5295"/>
                  <a:pt x="18" y="5384"/>
                </a:cubicBezTo>
                <a:cubicBezTo>
                  <a:pt x="18" y="5444"/>
                  <a:pt x="54" y="5503"/>
                  <a:pt x="54" y="5557"/>
                </a:cubicBezTo>
                <a:cubicBezTo>
                  <a:pt x="48" y="5635"/>
                  <a:pt x="6" y="5706"/>
                  <a:pt x="66" y="5784"/>
                </a:cubicBezTo>
                <a:cubicBezTo>
                  <a:pt x="84" y="5802"/>
                  <a:pt x="54" y="5849"/>
                  <a:pt x="42" y="5885"/>
                </a:cubicBezTo>
                <a:cubicBezTo>
                  <a:pt x="30" y="5933"/>
                  <a:pt x="0" y="5986"/>
                  <a:pt x="12" y="6022"/>
                </a:cubicBezTo>
                <a:cubicBezTo>
                  <a:pt x="102" y="6255"/>
                  <a:pt x="191" y="6499"/>
                  <a:pt x="304" y="6720"/>
                </a:cubicBezTo>
                <a:cubicBezTo>
                  <a:pt x="585" y="7268"/>
                  <a:pt x="1044" y="7542"/>
                  <a:pt x="1658" y="7578"/>
                </a:cubicBezTo>
                <a:cubicBezTo>
                  <a:pt x="1664" y="7531"/>
                  <a:pt x="1670" y="7489"/>
                  <a:pt x="1676" y="7441"/>
                </a:cubicBezTo>
                <a:cubicBezTo>
                  <a:pt x="1735" y="7441"/>
                  <a:pt x="1795" y="7429"/>
                  <a:pt x="1849" y="7441"/>
                </a:cubicBezTo>
                <a:cubicBezTo>
                  <a:pt x="2069" y="7471"/>
                  <a:pt x="2266" y="7411"/>
                  <a:pt x="2457" y="7304"/>
                </a:cubicBezTo>
                <a:cubicBezTo>
                  <a:pt x="2570" y="7238"/>
                  <a:pt x="2695" y="7203"/>
                  <a:pt x="2802" y="7131"/>
                </a:cubicBezTo>
                <a:cubicBezTo>
                  <a:pt x="2862" y="7089"/>
                  <a:pt x="2904" y="7006"/>
                  <a:pt x="2963" y="6934"/>
                </a:cubicBezTo>
                <a:cubicBezTo>
                  <a:pt x="3035" y="6934"/>
                  <a:pt x="3363" y="6809"/>
                  <a:pt x="3411" y="6750"/>
                </a:cubicBezTo>
                <a:cubicBezTo>
                  <a:pt x="3434" y="6720"/>
                  <a:pt x="3446" y="6678"/>
                  <a:pt x="3458" y="6642"/>
                </a:cubicBezTo>
                <a:cubicBezTo>
                  <a:pt x="3476" y="6600"/>
                  <a:pt x="3488" y="6553"/>
                  <a:pt x="3512" y="6511"/>
                </a:cubicBezTo>
                <a:cubicBezTo>
                  <a:pt x="3589" y="6386"/>
                  <a:pt x="3679" y="6267"/>
                  <a:pt x="3756" y="6135"/>
                </a:cubicBezTo>
                <a:cubicBezTo>
                  <a:pt x="3834" y="6004"/>
                  <a:pt x="3870" y="5843"/>
                  <a:pt x="3965" y="5736"/>
                </a:cubicBezTo>
                <a:cubicBezTo>
                  <a:pt x="4072" y="5611"/>
                  <a:pt x="4120" y="5474"/>
                  <a:pt x="4156" y="5331"/>
                </a:cubicBezTo>
                <a:cubicBezTo>
                  <a:pt x="4180" y="5259"/>
                  <a:pt x="4192" y="5176"/>
                  <a:pt x="4233" y="5128"/>
                </a:cubicBezTo>
                <a:cubicBezTo>
                  <a:pt x="4335" y="5021"/>
                  <a:pt x="4347" y="4919"/>
                  <a:pt x="4198" y="4764"/>
                </a:cubicBezTo>
                <a:cubicBezTo>
                  <a:pt x="4478" y="4854"/>
                  <a:pt x="4537" y="4675"/>
                  <a:pt x="4603" y="4556"/>
                </a:cubicBezTo>
                <a:cubicBezTo>
                  <a:pt x="4728" y="4323"/>
                  <a:pt x="4818" y="4073"/>
                  <a:pt x="4913" y="3828"/>
                </a:cubicBezTo>
                <a:cubicBezTo>
                  <a:pt x="4955" y="3727"/>
                  <a:pt x="5020" y="3608"/>
                  <a:pt x="4883" y="3518"/>
                </a:cubicBezTo>
                <a:close/>
                <a:moveTo>
                  <a:pt x="4156" y="668"/>
                </a:moveTo>
                <a:cubicBezTo>
                  <a:pt x="4013" y="639"/>
                  <a:pt x="3876" y="609"/>
                  <a:pt x="3733" y="579"/>
                </a:cubicBezTo>
                <a:cubicBezTo>
                  <a:pt x="3738" y="555"/>
                  <a:pt x="3744" y="537"/>
                  <a:pt x="3750" y="513"/>
                </a:cubicBezTo>
                <a:cubicBezTo>
                  <a:pt x="3894" y="531"/>
                  <a:pt x="4060" y="448"/>
                  <a:pt x="4156" y="668"/>
                </a:cubicBezTo>
                <a:close/>
                <a:moveTo>
                  <a:pt x="3101" y="907"/>
                </a:moveTo>
                <a:cubicBezTo>
                  <a:pt x="3017" y="990"/>
                  <a:pt x="2969" y="1038"/>
                  <a:pt x="2880" y="1133"/>
                </a:cubicBezTo>
                <a:cubicBezTo>
                  <a:pt x="2880" y="949"/>
                  <a:pt x="2940" y="907"/>
                  <a:pt x="3101" y="907"/>
                </a:cubicBezTo>
                <a:close/>
                <a:moveTo>
                  <a:pt x="1598" y="7250"/>
                </a:moveTo>
                <a:cubicBezTo>
                  <a:pt x="1735" y="7280"/>
                  <a:pt x="1860" y="7101"/>
                  <a:pt x="2010" y="7221"/>
                </a:cubicBezTo>
                <a:cubicBezTo>
                  <a:pt x="1878" y="7346"/>
                  <a:pt x="1735" y="7310"/>
                  <a:pt x="1598" y="7250"/>
                </a:cubicBezTo>
                <a:close/>
                <a:moveTo>
                  <a:pt x="1896" y="6952"/>
                </a:moveTo>
                <a:cubicBezTo>
                  <a:pt x="1926" y="6946"/>
                  <a:pt x="1950" y="6928"/>
                  <a:pt x="1980" y="6922"/>
                </a:cubicBezTo>
                <a:cubicBezTo>
                  <a:pt x="2004" y="6922"/>
                  <a:pt x="2033" y="6934"/>
                  <a:pt x="2057" y="6934"/>
                </a:cubicBezTo>
                <a:cubicBezTo>
                  <a:pt x="2057" y="6952"/>
                  <a:pt x="2057" y="6970"/>
                  <a:pt x="2057" y="6988"/>
                </a:cubicBezTo>
                <a:cubicBezTo>
                  <a:pt x="2004" y="6988"/>
                  <a:pt x="1956" y="6988"/>
                  <a:pt x="1908" y="6988"/>
                </a:cubicBezTo>
                <a:cubicBezTo>
                  <a:pt x="1902" y="6976"/>
                  <a:pt x="1902" y="6964"/>
                  <a:pt x="1896" y="6952"/>
                </a:cubicBezTo>
                <a:close/>
                <a:moveTo>
                  <a:pt x="2206" y="7089"/>
                </a:moveTo>
                <a:cubicBezTo>
                  <a:pt x="2302" y="7060"/>
                  <a:pt x="2361" y="7042"/>
                  <a:pt x="2415" y="7018"/>
                </a:cubicBezTo>
                <a:cubicBezTo>
                  <a:pt x="2385" y="7119"/>
                  <a:pt x="2337" y="7161"/>
                  <a:pt x="2206" y="7089"/>
                </a:cubicBezTo>
                <a:close/>
                <a:moveTo>
                  <a:pt x="2600" y="6630"/>
                </a:moveTo>
                <a:cubicBezTo>
                  <a:pt x="2516" y="6654"/>
                  <a:pt x="2445" y="6702"/>
                  <a:pt x="2385" y="6732"/>
                </a:cubicBezTo>
                <a:cubicBezTo>
                  <a:pt x="2427" y="6600"/>
                  <a:pt x="2552" y="6469"/>
                  <a:pt x="2814" y="6308"/>
                </a:cubicBezTo>
                <a:cubicBezTo>
                  <a:pt x="2820" y="6487"/>
                  <a:pt x="2755" y="6583"/>
                  <a:pt x="2600" y="6630"/>
                </a:cubicBezTo>
                <a:close/>
                <a:moveTo>
                  <a:pt x="3381" y="5074"/>
                </a:moveTo>
                <a:cubicBezTo>
                  <a:pt x="3333" y="5158"/>
                  <a:pt x="3303" y="5253"/>
                  <a:pt x="3250" y="5366"/>
                </a:cubicBezTo>
                <a:cubicBezTo>
                  <a:pt x="3089" y="5348"/>
                  <a:pt x="3089" y="5533"/>
                  <a:pt x="3041" y="5641"/>
                </a:cubicBezTo>
                <a:cubicBezTo>
                  <a:pt x="2981" y="5778"/>
                  <a:pt x="2934" y="5903"/>
                  <a:pt x="2797" y="5992"/>
                </a:cubicBezTo>
                <a:cubicBezTo>
                  <a:pt x="2713" y="6040"/>
                  <a:pt x="2671" y="6135"/>
                  <a:pt x="2600" y="6201"/>
                </a:cubicBezTo>
                <a:cubicBezTo>
                  <a:pt x="2296" y="6469"/>
                  <a:pt x="1950" y="6612"/>
                  <a:pt x="1539" y="6589"/>
                </a:cubicBezTo>
                <a:cubicBezTo>
                  <a:pt x="1467" y="6589"/>
                  <a:pt x="1437" y="6583"/>
                  <a:pt x="1407" y="6660"/>
                </a:cubicBezTo>
                <a:cubicBezTo>
                  <a:pt x="1401" y="6690"/>
                  <a:pt x="1264" y="6702"/>
                  <a:pt x="1211" y="6678"/>
                </a:cubicBezTo>
                <a:cubicBezTo>
                  <a:pt x="990" y="6583"/>
                  <a:pt x="799" y="6451"/>
                  <a:pt x="704" y="6219"/>
                </a:cubicBezTo>
                <a:cubicBezTo>
                  <a:pt x="579" y="5909"/>
                  <a:pt x="614" y="5593"/>
                  <a:pt x="668" y="5271"/>
                </a:cubicBezTo>
                <a:cubicBezTo>
                  <a:pt x="698" y="5080"/>
                  <a:pt x="722" y="4889"/>
                  <a:pt x="769" y="4705"/>
                </a:cubicBezTo>
                <a:cubicBezTo>
                  <a:pt x="811" y="4538"/>
                  <a:pt x="871" y="4377"/>
                  <a:pt x="942" y="4228"/>
                </a:cubicBezTo>
                <a:cubicBezTo>
                  <a:pt x="1157" y="3775"/>
                  <a:pt x="1384" y="3327"/>
                  <a:pt x="1610" y="2880"/>
                </a:cubicBezTo>
                <a:cubicBezTo>
                  <a:pt x="1694" y="2719"/>
                  <a:pt x="1807" y="2576"/>
                  <a:pt x="1974" y="2487"/>
                </a:cubicBezTo>
                <a:cubicBezTo>
                  <a:pt x="1986" y="2475"/>
                  <a:pt x="2004" y="2445"/>
                  <a:pt x="2004" y="2439"/>
                </a:cubicBezTo>
                <a:cubicBezTo>
                  <a:pt x="1920" y="2254"/>
                  <a:pt x="2081" y="2147"/>
                  <a:pt x="2165" y="2046"/>
                </a:cubicBezTo>
                <a:cubicBezTo>
                  <a:pt x="2361" y="1807"/>
                  <a:pt x="2600" y="1592"/>
                  <a:pt x="2814" y="1372"/>
                </a:cubicBezTo>
                <a:cubicBezTo>
                  <a:pt x="2999" y="1187"/>
                  <a:pt x="3172" y="996"/>
                  <a:pt x="3417" y="895"/>
                </a:cubicBezTo>
                <a:cubicBezTo>
                  <a:pt x="3572" y="829"/>
                  <a:pt x="3733" y="782"/>
                  <a:pt x="3888" y="734"/>
                </a:cubicBezTo>
                <a:cubicBezTo>
                  <a:pt x="3947" y="716"/>
                  <a:pt x="4007" y="716"/>
                  <a:pt x="4054" y="794"/>
                </a:cubicBezTo>
                <a:cubicBezTo>
                  <a:pt x="4090" y="853"/>
                  <a:pt x="4168" y="907"/>
                  <a:pt x="4233" y="949"/>
                </a:cubicBezTo>
                <a:cubicBezTo>
                  <a:pt x="4430" y="1056"/>
                  <a:pt x="4549" y="1229"/>
                  <a:pt x="4627" y="1431"/>
                </a:cubicBezTo>
                <a:cubicBezTo>
                  <a:pt x="4663" y="1521"/>
                  <a:pt x="4698" y="1622"/>
                  <a:pt x="4692" y="1712"/>
                </a:cubicBezTo>
                <a:cubicBezTo>
                  <a:pt x="4686" y="1974"/>
                  <a:pt x="4651" y="2230"/>
                  <a:pt x="4573" y="2481"/>
                </a:cubicBezTo>
                <a:cubicBezTo>
                  <a:pt x="4365" y="3149"/>
                  <a:pt x="4090" y="3786"/>
                  <a:pt x="3756" y="4395"/>
                </a:cubicBezTo>
                <a:cubicBezTo>
                  <a:pt x="3637" y="4621"/>
                  <a:pt x="3500" y="4848"/>
                  <a:pt x="3381" y="5074"/>
                </a:cubicBezTo>
                <a:close/>
                <a:moveTo>
                  <a:pt x="3333" y="6499"/>
                </a:moveTo>
                <a:cubicBezTo>
                  <a:pt x="3297" y="6404"/>
                  <a:pt x="3363" y="6302"/>
                  <a:pt x="3518" y="6189"/>
                </a:cubicBezTo>
                <a:cubicBezTo>
                  <a:pt x="3434" y="6320"/>
                  <a:pt x="3387" y="6404"/>
                  <a:pt x="3333" y="6499"/>
                </a:cubicBezTo>
                <a:close/>
                <a:moveTo>
                  <a:pt x="3786" y="5742"/>
                </a:moveTo>
                <a:cubicBezTo>
                  <a:pt x="3768" y="5736"/>
                  <a:pt x="3756" y="5730"/>
                  <a:pt x="3744" y="5724"/>
                </a:cubicBezTo>
                <a:lnTo>
                  <a:pt x="3810" y="5575"/>
                </a:lnTo>
                <a:cubicBezTo>
                  <a:pt x="3822" y="5575"/>
                  <a:pt x="3828" y="5581"/>
                  <a:pt x="3840" y="5587"/>
                </a:cubicBezTo>
                <a:cubicBezTo>
                  <a:pt x="3822" y="5635"/>
                  <a:pt x="3804" y="5688"/>
                  <a:pt x="3786" y="5742"/>
                </a:cubicBezTo>
                <a:close/>
                <a:moveTo>
                  <a:pt x="5146" y="2028"/>
                </a:moveTo>
                <a:cubicBezTo>
                  <a:pt x="5169" y="2141"/>
                  <a:pt x="5122" y="2141"/>
                  <a:pt x="5050" y="2093"/>
                </a:cubicBezTo>
                <a:cubicBezTo>
                  <a:pt x="5080" y="2069"/>
                  <a:pt x="5110" y="2052"/>
                  <a:pt x="5146" y="2028"/>
                </a:cubicBezTo>
                <a:close/>
                <a:moveTo>
                  <a:pt x="4347" y="4639"/>
                </a:moveTo>
                <a:cubicBezTo>
                  <a:pt x="4353" y="4597"/>
                  <a:pt x="4353" y="4561"/>
                  <a:pt x="4359" y="4520"/>
                </a:cubicBezTo>
                <a:cubicBezTo>
                  <a:pt x="4370" y="4520"/>
                  <a:pt x="4382" y="4520"/>
                  <a:pt x="4400" y="4520"/>
                </a:cubicBezTo>
                <a:cubicBezTo>
                  <a:pt x="4400" y="4556"/>
                  <a:pt x="4406" y="4597"/>
                  <a:pt x="4412" y="463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1" name="Google Shape;3211;p27"/>
          <p:cNvSpPr/>
          <p:nvPr/>
        </p:nvSpPr>
        <p:spPr>
          <a:xfrm>
            <a:off x="194949" y="1854301"/>
            <a:ext cx="364739" cy="377396"/>
          </a:xfrm>
          <a:custGeom>
            <a:rect b="b" l="l" r="r" t="t"/>
            <a:pathLst>
              <a:path extrusionOk="0" h="3727" w="3602">
                <a:moveTo>
                  <a:pt x="811" y="36"/>
                </a:moveTo>
                <a:cubicBezTo>
                  <a:pt x="686" y="0"/>
                  <a:pt x="519" y="78"/>
                  <a:pt x="454" y="191"/>
                </a:cubicBezTo>
                <a:cubicBezTo>
                  <a:pt x="430" y="233"/>
                  <a:pt x="430" y="221"/>
                  <a:pt x="334" y="221"/>
                </a:cubicBezTo>
                <a:cubicBezTo>
                  <a:pt x="251" y="221"/>
                  <a:pt x="161" y="251"/>
                  <a:pt x="90" y="286"/>
                </a:cubicBezTo>
                <a:cubicBezTo>
                  <a:pt x="72" y="292"/>
                  <a:pt x="102" y="400"/>
                  <a:pt x="114" y="459"/>
                </a:cubicBezTo>
                <a:cubicBezTo>
                  <a:pt x="96" y="465"/>
                  <a:pt x="66" y="471"/>
                  <a:pt x="0" y="489"/>
                </a:cubicBezTo>
                <a:cubicBezTo>
                  <a:pt x="78" y="626"/>
                  <a:pt x="144" y="746"/>
                  <a:pt x="215" y="865"/>
                </a:cubicBezTo>
                <a:cubicBezTo>
                  <a:pt x="239" y="907"/>
                  <a:pt x="257" y="942"/>
                  <a:pt x="281" y="984"/>
                </a:cubicBezTo>
                <a:cubicBezTo>
                  <a:pt x="334" y="1091"/>
                  <a:pt x="382" y="1205"/>
                  <a:pt x="442" y="1306"/>
                </a:cubicBezTo>
                <a:cubicBezTo>
                  <a:pt x="507" y="1407"/>
                  <a:pt x="603" y="1503"/>
                  <a:pt x="656" y="1610"/>
                </a:cubicBezTo>
                <a:cubicBezTo>
                  <a:pt x="942" y="2200"/>
                  <a:pt x="1306" y="2737"/>
                  <a:pt x="1777" y="3196"/>
                </a:cubicBezTo>
                <a:cubicBezTo>
                  <a:pt x="1873" y="3285"/>
                  <a:pt x="1962" y="3375"/>
                  <a:pt x="2057" y="3464"/>
                </a:cubicBezTo>
                <a:cubicBezTo>
                  <a:pt x="2069" y="3476"/>
                  <a:pt x="2105" y="3494"/>
                  <a:pt x="2117" y="3488"/>
                </a:cubicBezTo>
                <a:cubicBezTo>
                  <a:pt x="2260" y="3440"/>
                  <a:pt x="2344" y="3524"/>
                  <a:pt x="2433" y="3607"/>
                </a:cubicBezTo>
                <a:cubicBezTo>
                  <a:pt x="2475" y="3643"/>
                  <a:pt x="2558" y="3673"/>
                  <a:pt x="2588" y="3655"/>
                </a:cubicBezTo>
                <a:cubicBezTo>
                  <a:pt x="2689" y="3589"/>
                  <a:pt x="2743" y="3691"/>
                  <a:pt x="2832" y="3727"/>
                </a:cubicBezTo>
                <a:cubicBezTo>
                  <a:pt x="2856" y="3649"/>
                  <a:pt x="2880" y="3589"/>
                  <a:pt x="2898" y="3530"/>
                </a:cubicBezTo>
                <a:cubicBezTo>
                  <a:pt x="3244" y="3434"/>
                  <a:pt x="3393" y="3142"/>
                  <a:pt x="3494" y="2862"/>
                </a:cubicBezTo>
                <a:cubicBezTo>
                  <a:pt x="3566" y="2677"/>
                  <a:pt x="3601" y="2403"/>
                  <a:pt x="3297" y="2296"/>
                </a:cubicBezTo>
                <a:cubicBezTo>
                  <a:pt x="3351" y="2117"/>
                  <a:pt x="3309" y="1974"/>
                  <a:pt x="3214" y="1831"/>
                </a:cubicBezTo>
                <a:cubicBezTo>
                  <a:pt x="3095" y="1640"/>
                  <a:pt x="2850" y="1544"/>
                  <a:pt x="2785" y="1312"/>
                </a:cubicBezTo>
                <a:cubicBezTo>
                  <a:pt x="2785" y="1306"/>
                  <a:pt x="2773" y="1300"/>
                  <a:pt x="2767" y="1294"/>
                </a:cubicBezTo>
                <a:cubicBezTo>
                  <a:pt x="2534" y="1109"/>
                  <a:pt x="2290" y="936"/>
                  <a:pt x="2069" y="740"/>
                </a:cubicBezTo>
                <a:cubicBezTo>
                  <a:pt x="1777" y="471"/>
                  <a:pt x="1396" y="376"/>
                  <a:pt x="1080" y="161"/>
                </a:cubicBezTo>
                <a:cubicBezTo>
                  <a:pt x="1032" y="203"/>
                  <a:pt x="1002" y="227"/>
                  <a:pt x="954" y="269"/>
                </a:cubicBezTo>
                <a:cubicBezTo>
                  <a:pt x="919" y="78"/>
                  <a:pt x="913" y="72"/>
                  <a:pt x="805" y="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2" name="Google Shape;3212;p27"/>
          <p:cNvSpPr/>
          <p:nvPr/>
        </p:nvSpPr>
        <p:spPr>
          <a:xfrm>
            <a:off x="-158187" y="4542815"/>
            <a:ext cx="542828" cy="784048"/>
          </a:xfrm>
          <a:custGeom>
            <a:rect b="b" l="l" r="r" t="t"/>
            <a:pathLst>
              <a:path extrusionOk="0" h="7579" w="5247">
                <a:moveTo>
                  <a:pt x="4883" y="3518"/>
                </a:moveTo>
                <a:cubicBezTo>
                  <a:pt x="4871" y="3512"/>
                  <a:pt x="4895" y="3435"/>
                  <a:pt x="4907" y="3435"/>
                </a:cubicBezTo>
                <a:cubicBezTo>
                  <a:pt x="5116" y="3429"/>
                  <a:pt x="5110" y="3256"/>
                  <a:pt x="5122" y="3125"/>
                </a:cubicBezTo>
                <a:cubicBezTo>
                  <a:pt x="5146" y="2904"/>
                  <a:pt x="5175" y="2689"/>
                  <a:pt x="5235" y="2475"/>
                </a:cubicBezTo>
                <a:cubicBezTo>
                  <a:pt x="5247" y="2427"/>
                  <a:pt x="5247" y="2379"/>
                  <a:pt x="5247" y="2332"/>
                </a:cubicBezTo>
                <a:cubicBezTo>
                  <a:pt x="5241" y="2057"/>
                  <a:pt x="5241" y="1783"/>
                  <a:pt x="5223" y="1509"/>
                </a:cubicBezTo>
                <a:cubicBezTo>
                  <a:pt x="5223" y="1426"/>
                  <a:pt x="5181" y="1342"/>
                  <a:pt x="5146" y="1265"/>
                </a:cubicBezTo>
                <a:cubicBezTo>
                  <a:pt x="5080" y="1121"/>
                  <a:pt x="4967" y="984"/>
                  <a:pt x="4937" y="835"/>
                </a:cubicBezTo>
                <a:cubicBezTo>
                  <a:pt x="4913" y="704"/>
                  <a:pt x="4865" y="609"/>
                  <a:pt x="4776" y="525"/>
                </a:cubicBezTo>
                <a:cubicBezTo>
                  <a:pt x="4657" y="406"/>
                  <a:pt x="4537" y="293"/>
                  <a:pt x="4406" y="185"/>
                </a:cubicBezTo>
                <a:cubicBezTo>
                  <a:pt x="4382" y="156"/>
                  <a:pt x="4329" y="156"/>
                  <a:pt x="4263" y="138"/>
                </a:cubicBezTo>
                <a:cubicBezTo>
                  <a:pt x="4281" y="233"/>
                  <a:pt x="4299" y="299"/>
                  <a:pt x="4311" y="370"/>
                </a:cubicBezTo>
                <a:cubicBezTo>
                  <a:pt x="4120" y="478"/>
                  <a:pt x="4120" y="203"/>
                  <a:pt x="3971" y="215"/>
                </a:cubicBezTo>
                <a:cubicBezTo>
                  <a:pt x="3941" y="239"/>
                  <a:pt x="3899" y="275"/>
                  <a:pt x="3858" y="305"/>
                </a:cubicBezTo>
                <a:cubicBezTo>
                  <a:pt x="3810" y="340"/>
                  <a:pt x="3768" y="376"/>
                  <a:pt x="3715" y="412"/>
                </a:cubicBezTo>
                <a:cubicBezTo>
                  <a:pt x="3619" y="370"/>
                  <a:pt x="3506" y="323"/>
                  <a:pt x="3393" y="275"/>
                </a:cubicBezTo>
                <a:cubicBezTo>
                  <a:pt x="3554" y="233"/>
                  <a:pt x="3703" y="203"/>
                  <a:pt x="3727" y="1"/>
                </a:cubicBezTo>
                <a:cubicBezTo>
                  <a:pt x="3655" y="30"/>
                  <a:pt x="3589" y="84"/>
                  <a:pt x="3542" y="72"/>
                </a:cubicBezTo>
                <a:cubicBezTo>
                  <a:pt x="3345" y="18"/>
                  <a:pt x="3208" y="132"/>
                  <a:pt x="3071" y="227"/>
                </a:cubicBezTo>
                <a:cubicBezTo>
                  <a:pt x="2886" y="352"/>
                  <a:pt x="2707" y="484"/>
                  <a:pt x="2534" y="627"/>
                </a:cubicBezTo>
                <a:cubicBezTo>
                  <a:pt x="2463" y="686"/>
                  <a:pt x="2379" y="770"/>
                  <a:pt x="2367" y="853"/>
                </a:cubicBezTo>
                <a:cubicBezTo>
                  <a:pt x="2349" y="996"/>
                  <a:pt x="2212" y="919"/>
                  <a:pt x="2153" y="1008"/>
                </a:cubicBezTo>
                <a:cubicBezTo>
                  <a:pt x="2027" y="1199"/>
                  <a:pt x="1849" y="1360"/>
                  <a:pt x="1705" y="1545"/>
                </a:cubicBezTo>
                <a:cubicBezTo>
                  <a:pt x="1580" y="1706"/>
                  <a:pt x="1533" y="1914"/>
                  <a:pt x="1395" y="2069"/>
                </a:cubicBezTo>
                <a:cubicBezTo>
                  <a:pt x="1270" y="2212"/>
                  <a:pt x="1199" y="2415"/>
                  <a:pt x="1056" y="2540"/>
                </a:cubicBezTo>
                <a:cubicBezTo>
                  <a:pt x="734" y="2827"/>
                  <a:pt x="561" y="3202"/>
                  <a:pt x="412" y="3584"/>
                </a:cubicBezTo>
                <a:cubicBezTo>
                  <a:pt x="263" y="3977"/>
                  <a:pt x="167" y="4395"/>
                  <a:pt x="54" y="4806"/>
                </a:cubicBezTo>
                <a:cubicBezTo>
                  <a:pt x="42" y="4848"/>
                  <a:pt x="36" y="4913"/>
                  <a:pt x="60" y="4943"/>
                </a:cubicBezTo>
                <a:cubicBezTo>
                  <a:pt x="114" y="5009"/>
                  <a:pt x="78" y="5050"/>
                  <a:pt x="60" y="5116"/>
                </a:cubicBezTo>
                <a:cubicBezTo>
                  <a:pt x="30" y="5199"/>
                  <a:pt x="24" y="5295"/>
                  <a:pt x="18" y="5384"/>
                </a:cubicBezTo>
                <a:cubicBezTo>
                  <a:pt x="18" y="5444"/>
                  <a:pt x="54" y="5503"/>
                  <a:pt x="54" y="5557"/>
                </a:cubicBezTo>
                <a:cubicBezTo>
                  <a:pt x="48" y="5635"/>
                  <a:pt x="6" y="5706"/>
                  <a:pt x="66" y="5784"/>
                </a:cubicBezTo>
                <a:cubicBezTo>
                  <a:pt x="84" y="5802"/>
                  <a:pt x="54" y="5849"/>
                  <a:pt x="42" y="5885"/>
                </a:cubicBezTo>
                <a:cubicBezTo>
                  <a:pt x="30" y="5933"/>
                  <a:pt x="0" y="5986"/>
                  <a:pt x="12" y="6022"/>
                </a:cubicBezTo>
                <a:cubicBezTo>
                  <a:pt x="102" y="6255"/>
                  <a:pt x="191" y="6499"/>
                  <a:pt x="304" y="6720"/>
                </a:cubicBezTo>
                <a:cubicBezTo>
                  <a:pt x="585" y="7268"/>
                  <a:pt x="1044" y="7542"/>
                  <a:pt x="1658" y="7578"/>
                </a:cubicBezTo>
                <a:cubicBezTo>
                  <a:pt x="1664" y="7531"/>
                  <a:pt x="1670" y="7489"/>
                  <a:pt x="1676" y="7441"/>
                </a:cubicBezTo>
                <a:cubicBezTo>
                  <a:pt x="1735" y="7441"/>
                  <a:pt x="1795" y="7429"/>
                  <a:pt x="1849" y="7441"/>
                </a:cubicBezTo>
                <a:cubicBezTo>
                  <a:pt x="2069" y="7471"/>
                  <a:pt x="2266" y="7411"/>
                  <a:pt x="2457" y="7304"/>
                </a:cubicBezTo>
                <a:cubicBezTo>
                  <a:pt x="2570" y="7238"/>
                  <a:pt x="2695" y="7203"/>
                  <a:pt x="2802" y="7131"/>
                </a:cubicBezTo>
                <a:cubicBezTo>
                  <a:pt x="2862" y="7089"/>
                  <a:pt x="2904" y="7006"/>
                  <a:pt x="2963" y="6934"/>
                </a:cubicBezTo>
                <a:cubicBezTo>
                  <a:pt x="3035" y="6934"/>
                  <a:pt x="3363" y="6809"/>
                  <a:pt x="3411" y="6750"/>
                </a:cubicBezTo>
                <a:cubicBezTo>
                  <a:pt x="3434" y="6720"/>
                  <a:pt x="3446" y="6678"/>
                  <a:pt x="3458" y="6642"/>
                </a:cubicBezTo>
                <a:cubicBezTo>
                  <a:pt x="3476" y="6600"/>
                  <a:pt x="3488" y="6553"/>
                  <a:pt x="3512" y="6511"/>
                </a:cubicBezTo>
                <a:cubicBezTo>
                  <a:pt x="3589" y="6386"/>
                  <a:pt x="3679" y="6267"/>
                  <a:pt x="3756" y="6135"/>
                </a:cubicBezTo>
                <a:cubicBezTo>
                  <a:pt x="3834" y="6004"/>
                  <a:pt x="3870" y="5843"/>
                  <a:pt x="3965" y="5736"/>
                </a:cubicBezTo>
                <a:cubicBezTo>
                  <a:pt x="4072" y="5611"/>
                  <a:pt x="4120" y="5474"/>
                  <a:pt x="4156" y="5331"/>
                </a:cubicBezTo>
                <a:cubicBezTo>
                  <a:pt x="4180" y="5259"/>
                  <a:pt x="4192" y="5176"/>
                  <a:pt x="4233" y="5128"/>
                </a:cubicBezTo>
                <a:cubicBezTo>
                  <a:pt x="4335" y="5021"/>
                  <a:pt x="4347" y="4919"/>
                  <a:pt x="4198" y="4764"/>
                </a:cubicBezTo>
                <a:cubicBezTo>
                  <a:pt x="4478" y="4854"/>
                  <a:pt x="4537" y="4675"/>
                  <a:pt x="4603" y="4556"/>
                </a:cubicBezTo>
                <a:cubicBezTo>
                  <a:pt x="4728" y="4323"/>
                  <a:pt x="4818" y="4073"/>
                  <a:pt x="4913" y="3828"/>
                </a:cubicBezTo>
                <a:cubicBezTo>
                  <a:pt x="4955" y="3727"/>
                  <a:pt x="5020" y="3608"/>
                  <a:pt x="4883" y="3518"/>
                </a:cubicBezTo>
                <a:close/>
                <a:moveTo>
                  <a:pt x="4156" y="668"/>
                </a:moveTo>
                <a:cubicBezTo>
                  <a:pt x="4013" y="639"/>
                  <a:pt x="3876" y="609"/>
                  <a:pt x="3733" y="579"/>
                </a:cubicBezTo>
                <a:cubicBezTo>
                  <a:pt x="3738" y="555"/>
                  <a:pt x="3744" y="537"/>
                  <a:pt x="3750" y="513"/>
                </a:cubicBezTo>
                <a:cubicBezTo>
                  <a:pt x="3894" y="531"/>
                  <a:pt x="4060" y="448"/>
                  <a:pt x="4156" y="668"/>
                </a:cubicBezTo>
                <a:close/>
                <a:moveTo>
                  <a:pt x="3101" y="907"/>
                </a:moveTo>
                <a:cubicBezTo>
                  <a:pt x="3017" y="990"/>
                  <a:pt x="2969" y="1038"/>
                  <a:pt x="2880" y="1133"/>
                </a:cubicBezTo>
                <a:cubicBezTo>
                  <a:pt x="2880" y="949"/>
                  <a:pt x="2940" y="907"/>
                  <a:pt x="3101" y="907"/>
                </a:cubicBezTo>
                <a:close/>
                <a:moveTo>
                  <a:pt x="1598" y="7250"/>
                </a:moveTo>
                <a:cubicBezTo>
                  <a:pt x="1735" y="7280"/>
                  <a:pt x="1860" y="7101"/>
                  <a:pt x="2010" y="7221"/>
                </a:cubicBezTo>
                <a:cubicBezTo>
                  <a:pt x="1878" y="7346"/>
                  <a:pt x="1735" y="7310"/>
                  <a:pt x="1598" y="7250"/>
                </a:cubicBezTo>
                <a:close/>
                <a:moveTo>
                  <a:pt x="1896" y="6952"/>
                </a:moveTo>
                <a:cubicBezTo>
                  <a:pt x="1926" y="6946"/>
                  <a:pt x="1950" y="6928"/>
                  <a:pt x="1980" y="6922"/>
                </a:cubicBezTo>
                <a:cubicBezTo>
                  <a:pt x="2004" y="6922"/>
                  <a:pt x="2033" y="6934"/>
                  <a:pt x="2057" y="6934"/>
                </a:cubicBezTo>
                <a:cubicBezTo>
                  <a:pt x="2057" y="6952"/>
                  <a:pt x="2057" y="6970"/>
                  <a:pt x="2057" y="6988"/>
                </a:cubicBezTo>
                <a:cubicBezTo>
                  <a:pt x="2004" y="6988"/>
                  <a:pt x="1956" y="6988"/>
                  <a:pt x="1908" y="6988"/>
                </a:cubicBezTo>
                <a:cubicBezTo>
                  <a:pt x="1902" y="6976"/>
                  <a:pt x="1902" y="6964"/>
                  <a:pt x="1896" y="6952"/>
                </a:cubicBezTo>
                <a:close/>
                <a:moveTo>
                  <a:pt x="2206" y="7089"/>
                </a:moveTo>
                <a:cubicBezTo>
                  <a:pt x="2302" y="7060"/>
                  <a:pt x="2361" y="7042"/>
                  <a:pt x="2415" y="7018"/>
                </a:cubicBezTo>
                <a:cubicBezTo>
                  <a:pt x="2385" y="7119"/>
                  <a:pt x="2337" y="7161"/>
                  <a:pt x="2206" y="7089"/>
                </a:cubicBezTo>
                <a:close/>
                <a:moveTo>
                  <a:pt x="2600" y="6630"/>
                </a:moveTo>
                <a:cubicBezTo>
                  <a:pt x="2516" y="6654"/>
                  <a:pt x="2445" y="6702"/>
                  <a:pt x="2385" y="6732"/>
                </a:cubicBezTo>
                <a:cubicBezTo>
                  <a:pt x="2427" y="6600"/>
                  <a:pt x="2552" y="6469"/>
                  <a:pt x="2814" y="6308"/>
                </a:cubicBezTo>
                <a:cubicBezTo>
                  <a:pt x="2820" y="6487"/>
                  <a:pt x="2755" y="6583"/>
                  <a:pt x="2600" y="6630"/>
                </a:cubicBezTo>
                <a:close/>
                <a:moveTo>
                  <a:pt x="3381" y="5074"/>
                </a:moveTo>
                <a:cubicBezTo>
                  <a:pt x="3333" y="5158"/>
                  <a:pt x="3303" y="5253"/>
                  <a:pt x="3250" y="5366"/>
                </a:cubicBezTo>
                <a:cubicBezTo>
                  <a:pt x="3089" y="5348"/>
                  <a:pt x="3089" y="5533"/>
                  <a:pt x="3041" y="5641"/>
                </a:cubicBezTo>
                <a:cubicBezTo>
                  <a:pt x="2981" y="5778"/>
                  <a:pt x="2934" y="5903"/>
                  <a:pt x="2797" y="5992"/>
                </a:cubicBezTo>
                <a:cubicBezTo>
                  <a:pt x="2713" y="6040"/>
                  <a:pt x="2671" y="6135"/>
                  <a:pt x="2600" y="6201"/>
                </a:cubicBezTo>
                <a:cubicBezTo>
                  <a:pt x="2296" y="6469"/>
                  <a:pt x="1950" y="6612"/>
                  <a:pt x="1539" y="6589"/>
                </a:cubicBezTo>
                <a:cubicBezTo>
                  <a:pt x="1467" y="6589"/>
                  <a:pt x="1437" y="6583"/>
                  <a:pt x="1407" y="6660"/>
                </a:cubicBezTo>
                <a:cubicBezTo>
                  <a:pt x="1401" y="6690"/>
                  <a:pt x="1264" y="6702"/>
                  <a:pt x="1211" y="6678"/>
                </a:cubicBezTo>
                <a:cubicBezTo>
                  <a:pt x="990" y="6583"/>
                  <a:pt x="799" y="6451"/>
                  <a:pt x="704" y="6219"/>
                </a:cubicBezTo>
                <a:cubicBezTo>
                  <a:pt x="579" y="5909"/>
                  <a:pt x="614" y="5593"/>
                  <a:pt x="668" y="5271"/>
                </a:cubicBezTo>
                <a:cubicBezTo>
                  <a:pt x="698" y="5080"/>
                  <a:pt x="722" y="4889"/>
                  <a:pt x="769" y="4705"/>
                </a:cubicBezTo>
                <a:cubicBezTo>
                  <a:pt x="811" y="4538"/>
                  <a:pt x="871" y="4377"/>
                  <a:pt x="942" y="4228"/>
                </a:cubicBezTo>
                <a:cubicBezTo>
                  <a:pt x="1157" y="3775"/>
                  <a:pt x="1384" y="3327"/>
                  <a:pt x="1610" y="2880"/>
                </a:cubicBezTo>
                <a:cubicBezTo>
                  <a:pt x="1694" y="2719"/>
                  <a:pt x="1807" y="2576"/>
                  <a:pt x="1974" y="2487"/>
                </a:cubicBezTo>
                <a:cubicBezTo>
                  <a:pt x="1986" y="2475"/>
                  <a:pt x="2004" y="2445"/>
                  <a:pt x="2004" y="2439"/>
                </a:cubicBezTo>
                <a:cubicBezTo>
                  <a:pt x="1920" y="2254"/>
                  <a:pt x="2081" y="2147"/>
                  <a:pt x="2165" y="2046"/>
                </a:cubicBezTo>
                <a:cubicBezTo>
                  <a:pt x="2361" y="1807"/>
                  <a:pt x="2600" y="1592"/>
                  <a:pt x="2814" y="1372"/>
                </a:cubicBezTo>
                <a:cubicBezTo>
                  <a:pt x="2999" y="1187"/>
                  <a:pt x="3172" y="996"/>
                  <a:pt x="3417" y="895"/>
                </a:cubicBezTo>
                <a:cubicBezTo>
                  <a:pt x="3572" y="829"/>
                  <a:pt x="3733" y="782"/>
                  <a:pt x="3888" y="734"/>
                </a:cubicBezTo>
                <a:cubicBezTo>
                  <a:pt x="3947" y="716"/>
                  <a:pt x="4007" y="716"/>
                  <a:pt x="4054" y="794"/>
                </a:cubicBezTo>
                <a:cubicBezTo>
                  <a:pt x="4090" y="853"/>
                  <a:pt x="4168" y="907"/>
                  <a:pt x="4233" y="949"/>
                </a:cubicBezTo>
                <a:cubicBezTo>
                  <a:pt x="4430" y="1056"/>
                  <a:pt x="4549" y="1229"/>
                  <a:pt x="4627" y="1431"/>
                </a:cubicBezTo>
                <a:cubicBezTo>
                  <a:pt x="4663" y="1521"/>
                  <a:pt x="4698" y="1622"/>
                  <a:pt x="4692" y="1712"/>
                </a:cubicBezTo>
                <a:cubicBezTo>
                  <a:pt x="4686" y="1974"/>
                  <a:pt x="4651" y="2230"/>
                  <a:pt x="4573" y="2481"/>
                </a:cubicBezTo>
                <a:cubicBezTo>
                  <a:pt x="4365" y="3149"/>
                  <a:pt x="4090" y="3786"/>
                  <a:pt x="3756" y="4395"/>
                </a:cubicBezTo>
                <a:cubicBezTo>
                  <a:pt x="3637" y="4621"/>
                  <a:pt x="3500" y="4848"/>
                  <a:pt x="3381" y="5074"/>
                </a:cubicBezTo>
                <a:close/>
                <a:moveTo>
                  <a:pt x="3333" y="6499"/>
                </a:moveTo>
                <a:cubicBezTo>
                  <a:pt x="3297" y="6404"/>
                  <a:pt x="3363" y="6302"/>
                  <a:pt x="3518" y="6189"/>
                </a:cubicBezTo>
                <a:cubicBezTo>
                  <a:pt x="3434" y="6320"/>
                  <a:pt x="3387" y="6404"/>
                  <a:pt x="3333" y="6499"/>
                </a:cubicBezTo>
                <a:close/>
                <a:moveTo>
                  <a:pt x="3786" y="5742"/>
                </a:moveTo>
                <a:cubicBezTo>
                  <a:pt x="3768" y="5736"/>
                  <a:pt x="3756" y="5730"/>
                  <a:pt x="3744" y="5724"/>
                </a:cubicBezTo>
                <a:lnTo>
                  <a:pt x="3810" y="5575"/>
                </a:lnTo>
                <a:cubicBezTo>
                  <a:pt x="3822" y="5575"/>
                  <a:pt x="3828" y="5581"/>
                  <a:pt x="3840" y="5587"/>
                </a:cubicBezTo>
                <a:cubicBezTo>
                  <a:pt x="3822" y="5635"/>
                  <a:pt x="3804" y="5688"/>
                  <a:pt x="3786" y="5742"/>
                </a:cubicBezTo>
                <a:close/>
                <a:moveTo>
                  <a:pt x="5146" y="2028"/>
                </a:moveTo>
                <a:cubicBezTo>
                  <a:pt x="5169" y="2141"/>
                  <a:pt x="5122" y="2141"/>
                  <a:pt x="5050" y="2093"/>
                </a:cubicBezTo>
                <a:cubicBezTo>
                  <a:pt x="5080" y="2069"/>
                  <a:pt x="5110" y="2052"/>
                  <a:pt x="5146" y="2028"/>
                </a:cubicBezTo>
                <a:close/>
                <a:moveTo>
                  <a:pt x="4347" y="4639"/>
                </a:moveTo>
                <a:cubicBezTo>
                  <a:pt x="4353" y="4597"/>
                  <a:pt x="4353" y="4561"/>
                  <a:pt x="4359" y="4520"/>
                </a:cubicBezTo>
                <a:cubicBezTo>
                  <a:pt x="4370" y="4520"/>
                  <a:pt x="4382" y="4520"/>
                  <a:pt x="4400" y="4520"/>
                </a:cubicBezTo>
                <a:cubicBezTo>
                  <a:pt x="4400" y="4556"/>
                  <a:pt x="4406" y="4597"/>
                  <a:pt x="4412" y="463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3213" name="Shape 3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4" name="Google Shape;3214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15" name="Google Shape;3215;p28"/>
          <p:cNvSpPr txBox="1"/>
          <p:nvPr>
            <p:ph idx="1" type="subTitle"/>
          </p:nvPr>
        </p:nvSpPr>
        <p:spPr>
          <a:xfrm>
            <a:off x="937625" y="313312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16" name="Google Shape;3216;p28"/>
          <p:cNvSpPr txBox="1"/>
          <p:nvPr>
            <p:ph idx="2" type="subTitle"/>
          </p:nvPr>
        </p:nvSpPr>
        <p:spPr>
          <a:xfrm>
            <a:off x="3484350" y="313312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17" name="Google Shape;3217;p28"/>
          <p:cNvSpPr txBox="1"/>
          <p:nvPr>
            <p:ph idx="3" type="subTitle"/>
          </p:nvPr>
        </p:nvSpPr>
        <p:spPr>
          <a:xfrm>
            <a:off x="6031075" y="3133128"/>
            <a:ext cx="21753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18" name="Google Shape;3218;p28"/>
          <p:cNvSpPr txBox="1"/>
          <p:nvPr>
            <p:ph idx="4" type="subTitle"/>
          </p:nvPr>
        </p:nvSpPr>
        <p:spPr>
          <a:xfrm>
            <a:off x="937625" y="2678551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19" name="Google Shape;3219;p28"/>
          <p:cNvSpPr txBox="1"/>
          <p:nvPr>
            <p:ph idx="5" type="subTitle"/>
          </p:nvPr>
        </p:nvSpPr>
        <p:spPr>
          <a:xfrm>
            <a:off x="3484350" y="2678551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20" name="Google Shape;3220;p28"/>
          <p:cNvSpPr txBox="1"/>
          <p:nvPr>
            <p:ph idx="6" type="subTitle"/>
          </p:nvPr>
        </p:nvSpPr>
        <p:spPr>
          <a:xfrm>
            <a:off x="6031075" y="2678551"/>
            <a:ext cx="21753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21" name="Google Shape;3221;p28"/>
          <p:cNvSpPr/>
          <p:nvPr/>
        </p:nvSpPr>
        <p:spPr>
          <a:xfrm flipH="1" rot="3627599">
            <a:off x="-995496" y="255121"/>
            <a:ext cx="2245825" cy="2003222"/>
          </a:xfrm>
          <a:custGeom>
            <a:rect b="b" l="l" r="r" t="t"/>
            <a:pathLst>
              <a:path extrusionOk="0" h="23693" w="26561">
                <a:moveTo>
                  <a:pt x="26447" y="11101"/>
                </a:moveTo>
                <a:cubicBezTo>
                  <a:pt x="26376" y="11089"/>
                  <a:pt x="26376" y="11268"/>
                  <a:pt x="26268" y="11149"/>
                </a:cubicBezTo>
                <a:cubicBezTo>
                  <a:pt x="26352" y="11066"/>
                  <a:pt x="26370" y="10976"/>
                  <a:pt x="26322" y="10863"/>
                </a:cubicBezTo>
                <a:cubicBezTo>
                  <a:pt x="26304" y="10815"/>
                  <a:pt x="26328" y="10696"/>
                  <a:pt x="26352" y="10690"/>
                </a:cubicBezTo>
                <a:cubicBezTo>
                  <a:pt x="26525" y="10630"/>
                  <a:pt x="26483" y="10481"/>
                  <a:pt x="26561" y="10332"/>
                </a:cubicBezTo>
                <a:cubicBezTo>
                  <a:pt x="26453" y="10356"/>
                  <a:pt x="26376" y="10368"/>
                  <a:pt x="26292" y="10380"/>
                </a:cubicBezTo>
                <a:cubicBezTo>
                  <a:pt x="26292" y="10344"/>
                  <a:pt x="26280" y="10291"/>
                  <a:pt x="26292" y="10285"/>
                </a:cubicBezTo>
                <a:cubicBezTo>
                  <a:pt x="26346" y="10261"/>
                  <a:pt x="26400" y="10255"/>
                  <a:pt x="26465" y="10237"/>
                </a:cubicBezTo>
                <a:cubicBezTo>
                  <a:pt x="26435" y="10207"/>
                  <a:pt x="26471" y="10118"/>
                  <a:pt x="26370" y="10171"/>
                </a:cubicBezTo>
                <a:cubicBezTo>
                  <a:pt x="26310" y="10195"/>
                  <a:pt x="26257" y="10130"/>
                  <a:pt x="26274" y="10076"/>
                </a:cubicBezTo>
                <a:cubicBezTo>
                  <a:pt x="26322" y="9921"/>
                  <a:pt x="26388" y="9772"/>
                  <a:pt x="26441" y="9623"/>
                </a:cubicBezTo>
                <a:cubicBezTo>
                  <a:pt x="26298" y="9480"/>
                  <a:pt x="26412" y="9217"/>
                  <a:pt x="26227" y="9086"/>
                </a:cubicBezTo>
                <a:cubicBezTo>
                  <a:pt x="26227" y="9086"/>
                  <a:pt x="26233" y="9074"/>
                  <a:pt x="26233" y="9068"/>
                </a:cubicBezTo>
                <a:cubicBezTo>
                  <a:pt x="26257" y="8955"/>
                  <a:pt x="26274" y="8842"/>
                  <a:pt x="26298" y="8734"/>
                </a:cubicBezTo>
                <a:cubicBezTo>
                  <a:pt x="26245" y="8699"/>
                  <a:pt x="26185" y="8669"/>
                  <a:pt x="26155" y="8645"/>
                </a:cubicBezTo>
                <a:cubicBezTo>
                  <a:pt x="26155" y="8526"/>
                  <a:pt x="26185" y="8412"/>
                  <a:pt x="26149" y="8329"/>
                </a:cubicBezTo>
                <a:cubicBezTo>
                  <a:pt x="26072" y="8162"/>
                  <a:pt x="26066" y="7995"/>
                  <a:pt x="26078" y="7822"/>
                </a:cubicBezTo>
                <a:cubicBezTo>
                  <a:pt x="26036" y="7786"/>
                  <a:pt x="25929" y="7810"/>
                  <a:pt x="25964" y="7691"/>
                </a:cubicBezTo>
                <a:cubicBezTo>
                  <a:pt x="26024" y="7697"/>
                  <a:pt x="26078" y="7697"/>
                  <a:pt x="26131" y="7703"/>
                </a:cubicBezTo>
                <a:cubicBezTo>
                  <a:pt x="26036" y="7643"/>
                  <a:pt x="25976" y="7572"/>
                  <a:pt x="25970" y="7471"/>
                </a:cubicBezTo>
                <a:cubicBezTo>
                  <a:pt x="25952" y="7298"/>
                  <a:pt x="25923" y="7119"/>
                  <a:pt x="25935" y="6946"/>
                </a:cubicBezTo>
                <a:cubicBezTo>
                  <a:pt x="25946" y="6815"/>
                  <a:pt x="25923" y="6707"/>
                  <a:pt x="25827" y="6624"/>
                </a:cubicBezTo>
                <a:cubicBezTo>
                  <a:pt x="25851" y="6588"/>
                  <a:pt x="25869" y="6564"/>
                  <a:pt x="25899" y="6529"/>
                </a:cubicBezTo>
                <a:cubicBezTo>
                  <a:pt x="25845" y="6529"/>
                  <a:pt x="25815" y="6523"/>
                  <a:pt x="25797" y="6523"/>
                </a:cubicBezTo>
                <a:lnTo>
                  <a:pt x="25797" y="6254"/>
                </a:lnTo>
                <a:cubicBezTo>
                  <a:pt x="25821" y="6242"/>
                  <a:pt x="25857" y="6224"/>
                  <a:pt x="25899" y="6207"/>
                </a:cubicBezTo>
                <a:cubicBezTo>
                  <a:pt x="25875" y="6165"/>
                  <a:pt x="25851" y="6135"/>
                  <a:pt x="25833" y="6105"/>
                </a:cubicBezTo>
                <a:cubicBezTo>
                  <a:pt x="25881" y="6093"/>
                  <a:pt x="25929" y="6081"/>
                  <a:pt x="25982" y="6063"/>
                </a:cubicBezTo>
                <a:cubicBezTo>
                  <a:pt x="25952" y="6016"/>
                  <a:pt x="25929" y="5986"/>
                  <a:pt x="25905" y="5950"/>
                </a:cubicBezTo>
                <a:cubicBezTo>
                  <a:pt x="25935" y="5920"/>
                  <a:pt x="25964" y="5897"/>
                  <a:pt x="25982" y="5879"/>
                </a:cubicBezTo>
                <a:cubicBezTo>
                  <a:pt x="25905" y="5706"/>
                  <a:pt x="25970" y="5539"/>
                  <a:pt x="25994" y="5384"/>
                </a:cubicBezTo>
                <a:cubicBezTo>
                  <a:pt x="26006" y="5306"/>
                  <a:pt x="26006" y="5247"/>
                  <a:pt x="25976" y="5181"/>
                </a:cubicBezTo>
                <a:cubicBezTo>
                  <a:pt x="26125" y="5080"/>
                  <a:pt x="26107" y="4931"/>
                  <a:pt x="26096" y="4788"/>
                </a:cubicBezTo>
                <a:cubicBezTo>
                  <a:pt x="26096" y="4758"/>
                  <a:pt x="26078" y="4710"/>
                  <a:pt x="26090" y="4704"/>
                </a:cubicBezTo>
                <a:cubicBezTo>
                  <a:pt x="26268" y="4579"/>
                  <a:pt x="26048" y="4579"/>
                  <a:pt x="26030" y="4519"/>
                </a:cubicBezTo>
                <a:cubicBezTo>
                  <a:pt x="26161" y="4507"/>
                  <a:pt x="26084" y="4358"/>
                  <a:pt x="26167" y="4317"/>
                </a:cubicBezTo>
                <a:cubicBezTo>
                  <a:pt x="26173" y="4317"/>
                  <a:pt x="26167" y="4293"/>
                  <a:pt x="26167" y="4281"/>
                </a:cubicBezTo>
                <a:cubicBezTo>
                  <a:pt x="26143" y="4239"/>
                  <a:pt x="26113" y="4197"/>
                  <a:pt x="26113" y="4191"/>
                </a:cubicBezTo>
                <a:cubicBezTo>
                  <a:pt x="26155" y="4060"/>
                  <a:pt x="26185" y="3971"/>
                  <a:pt x="26215" y="3893"/>
                </a:cubicBezTo>
                <a:cubicBezTo>
                  <a:pt x="26143" y="3834"/>
                  <a:pt x="26096" y="3792"/>
                  <a:pt x="26048" y="3744"/>
                </a:cubicBezTo>
                <a:cubicBezTo>
                  <a:pt x="26215" y="3643"/>
                  <a:pt x="26245" y="3577"/>
                  <a:pt x="26191" y="3416"/>
                </a:cubicBezTo>
                <a:cubicBezTo>
                  <a:pt x="26179" y="3428"/>
                  <a:pt x="26161" y="3446"/>
                  <a:pt x="26149" y="3458"/>
                </a:cubicBezTo>
                <a:cubicBezTo>
                  <a:pt x="26131" y="3345"/>
                  <a:pt x="26113" y="3249"/>
                  <a:pt x="26096" y="3166"/>
                </a:cubicBezTo>
                <a:cubicBezTo>
                  <a:pt x="26131" y="3124"/>
                  <a:pt x="26161" y="3094"/>
                  <a:pt x="26197" y="3059"/>
                </a:cubicBezTo>
                <a:lnTo>
                  <a:pt x="26191" y="3059"/>
                </a:lnTo>
                <a:lnTo>
                  <a:pt x="26185" y="3065"/>
                </a:lnTo>
                <a:lnTo>
                  <a:pt x="26185" y="3059"/>
                </a:lnTo>
                <a:cubicBezTo>
                  <a:pt x="26149" y="3071"/>
                  <a:pt x="26113" y="3077"/>
                  <a:pt x="26078" y="3088"/>
                </a:cubicBezTo>
                <a:lnTo>
                  <a:pt x="26078" y="2939"/>
                </a:lnTo>
                <a:cubicBezTo>
                  <a:pt x="26125" y="2999"/>
                  <a:pt x="26155" y="3029"/>
                  <a:pt x="26185" y="3059"/>
                </a:cubicBezTo>
                <a:cubicBezTo>
                  <a:pt x="26185" y="3059"/>
                  <a:pt x="26191" y="3059"/>
                  <a:pt x="26191" y="3059"/>
                </a:cubicBezTo>
                <a:cubicBezTo>
                  <a:pt x="26227" y="3023"/>
                  <a:pt x="26233" y="2987"/>
                  <a:pt x="26197" y="2939"/>
                </a:cubicBezTo>
                <a:cubicBezTo>
                  <a:pt x="26096" y="2802"/>
                  <a:pt x="26036" y="2629"/>
                  <a:pt x="25887" y="2552"/>
                </a:cubicBezTo>
                <a:cubicBezTo>
                  <a:pt x="25941" y="2480"/>
                  <a:pt x="26024" y="2421"/>
                  <a:pt x="26018" y="2379"/>
                </a:cubicBezTo>
                <a:cubicBezTo>
                  <a:pt x="26000" y="2296"/>
                  <a:pt x="25946" y="2206"/>
                  <a:pt x="25839" y="2182"/>
                </a:cubicBezTo>
                <a:cubicBezTo>
                  <a:pt x="25815" y="2176"/>
                  <a:pt x="25791" y="2170"/>
                  <a:pt x="25762" y="2164"/>
                </a:cubicBezTo>
                <a:lnTo>
                  <a:pt x="25762" y="1950"/>
                </a:lnTo>
                <a:cubicBezTo>
                  <a:pt x="25660" y="1908"/>
                  <a:pt x="25553" y="1866"/>
                  <a:pt x="25434" y="1813"/>
                </a:cubicBezTo>
                <a:cubicBezTo>
                  <a:pt x="25458" y="1759"/>
                  <a:pt x="25481" y="1711"/>
                  <a:pt x="25493" y="1676"/>
                </a:cubicBezTo>
                <a:cubicBezTo>
                  <a:pt x="25422" y="1604"/>
                  <a:pt x="25362" y="1544"/>
                  <a:pt x="25291" y="1473"/>
                </a:cubicBezTo>
                <a:cubicBezTo>
                  <a:pt x="25279" y="1562"/>
                  <a:pt x="25315" y="1670"/>
                  <a:pt x="25213" y="1687"/>
                </a:cubicBezTo>
                <a:cubicBezTo>
                  <a:pt x="25171" y="1604"/>
                  <a:pt x="25130" y="1538"/>
                  <a:pt x="25094" y="1461"/>
                </a:cubicBezTo>
                <a:cubicBezTo>
                  <a:pt x="25088" y="1449"/>
                  <a:pt x="25100" y="1425"/>
                  <a:pt x="25100" y="1407"/>
                </a:cubicBezTo>
                <a:cubicBezTo>
                  <a:pt x="25148" y="1419"/>
                  <a:pt x="25189" y="1431"/>
                  <a:pt x="25231" y="1443"/>
                </a:cubicBezTo>
                <a:cubicBezTo>
                  <a:pt x="25267" y="1264"/>
                  <a:pt x="25016" y="1324"/>
                  <a:pt x="25034" y="1175"/>
                </a:cubicBezTo>
                <a:lnTo>
                  <a:pt x="24748" y="1175"/>
                </a:lnTo>
                <a:cubicBezTo>
                  <a:pt x="24730" y="990"/>
                  <a:pt x="24891" y="1127"/>
                  <a:pt x="24951" y="1044"/>
                </a:cubicBezTo>
                <a:cubicBezTo>
                  <a:pt x="24861" y="990"/>
                  <a:pt x="24778" y="948"/>
                  <a:pt x="24706" y="900"/>
                </a:cubicBezTo>
                <a:cubicBezTo>
                  <a:pt x="24528" y="775"/>
                  <a:pt x="24355" y="650"/>
                  <a:pt x="24176" y="531"/>
                </a:cubicBezTo>
                <a:cubicBezTo>
                  <a:pt x="24092" y="477"/>
                  <a:pt x="24003" y="429"/>
                  <a:pt x="23913" y="394"/>
                </a:cubicBezTo>
                <a:cubicBezTo>
                  <a:pt x="23770" y="352"/>
                  <a:pt x="23615" y="340"/>
                  <a:pt x="23478" y="280"/>
                </a:cubicBezTo>
                <a:cubicBezTo>
                  <a:pt x="23276" y="191"/>
                  <a:pt x="23049" y="185"/>
                  <a:pt x="22840" y="125"/>
                </a:cubicBezTo>
                <a:cubicBezTo>
                  <a:pt x="22733" y="96"/>
                  <a:pt x="22620" y="137"/>
                  <a:pt x="22506" y="84"/>
                </a:cubicBezTo>
                <a:cubicBezTo>
                  <a:pt x="22405" y="36"/>
                  <a:pt x="22286" y="0"/>
                  <a:pt x="22179" y="84"/>
                </a:cubicBezTo>
                <a:cubicBezTo>
                  <a:pt x="22125" y="125"/>
                  <a:pt x="22053" y="0"/>
                  <a:pt x="22012" y="108"/>
                </a:cubicBezTo>
                <a:cubicBezTo>
                  <a:pt x="21964" y="78"/>
                  <a:pt x="21910" y="42"/>
                  <a:pt x="21863" y="12"/>
                </a:cubicBezTo>
                <a:cubicBezTo>
                  <a:pt x="21845" y="42"/>
                  <a:pt x="21821" y="78"/>
                  <a:pt x="21797" y="125"/>
                </a:cubicBezTo>
                <a:cubicBezTo>
                  <a:pt x="21755" y="90"/>
                  <a:pt x="21719" y="60"/>
                  <a:pt x="21690" y="30"/>
                </a:cubicBezTo>
                <a:cubicBezTo>
                  <a:pt x="21654" y="72"/>
                  <a:pt x="21624" y="102"/>
                  <a:pt x="21582" y="143"/>
                </a:cubicBezTo>
                <a:cubicBezTo>
                  <a:pt x="21553" y="113"/>
                  <a:pt x="21529" y="90"/>
                  <a:pt x="21511" y="72"/>
                </a:cubicBezTo>
                <a:cubicBezTo>
                  <a:pt x="21463" y="108"/>
                  <a:pt x="21421" y="143"/>
                  <a:pt x="21380" y="179"/>
                </a:cubicBezTo>
                <a:lnTo>
                  <a:pt x="21380" y="185"/>
                </a:lnTo>
                <a:cubicBezTo>
                  <a:pt x="21374" y="185"/>
                  <a:pt x="21374" y="185"/>
                  <a:pt x="21374" y="179"/>
                </a:cubicBezTo>
                <a:cubicBezTo>
                  <a:pt x="21314" y="179"/>
                  <a:pt x="21260" y="173"/>
                  <a:pt x="21207" y="167"/>
                </a:cubicBezTo>
                <a:cubicBezTo>
                  <a:pt x="21213" y="155"/>
                  <a:pt x="21213" y="137"/>
                  <a:pt x="21219" y="125"/>
                </a:cubicBezTo>
                <a:cubicBezTo>
                  <a:pt x="21266" y="143"/>
                  <a:pt x="21320" y="161"/>
                  <a:pt x="21374" y="179"/>
                </a:cubicBezTo>
                <a:lnTo>
                  <a:pt x="21374" y="179"/>
                </a:lnTo>
                <a:cubicBezTo>
                  <a:pt x="21374" y="179"/>
                  <a:pt x="21374" y="179"/>
                  <a:pt x="21380" y="179"/>
                </a:cubicBezTo>
                <a:cubicBezTo>
                  <a:pt x="21368" y="125"/>
                  <a:pt x="21362" y="72"/>
                  <a:pt x="21350" y="18"/>
                </a:cubicBezTo>
                <a:cubicBezTo>
                  <a:pt x="21272" y="24"/>
                  <a:pt x="21201" y="36"/>
                  <a:pt x="21129" y="42"/>
                </a:cubicBezTo>
                <a:cubicBezTo>
                  <a:pt x="21105" y="84"/>
                  <a:pt x="21153" y="179"/>
                  <a:pt x="21046" y="173"/>
                </a:cubicBezTo>
                <a:cubicBezTo>
                  <a:pt x="21028" y="131"/>
                  <a:pt x="21010" y="84"/>
                  <a:pt x="20986" y="36"/>
                </a:cubicBezTo>
                <a:cubicBezTo>
                  <a:pt x="20980" y="36"/>
                  <a:pt x="20968" y="42"/>
                  <a:pt x="20956" y="42"/>
                </a:cubicBezTo>
                <a:cubicBezTo>
                  <a:pt x="20944" y="119"/>
                  <a:pt x="20927" y="197"/>
                  <a:pt x="20921" y="251"/>
                </a:cubicBezTo>
                <a:cubicBezTo>
                  <a:pt x="20819" y="298"/>
                  <a:pt x="20736" y="340"/>
                  <a:pt x="20646" y="382"/>
                </a:cubicBezTo>
                <a:cubicBezTo>
                  <a:pt x="20593" y="364"/>
                  <a:pt x="20539" y="346"/>
                  <a:pt x="20479" y="322"/>
                </a:cubicBezTo>
                <a:lnTo>
                  <a:pt x="20479" y="113"/>
                </a:lnTo>
                <a:cubicBezTo>
                  <a:pt x="20402" y="173"/>
                  <a:pt x="20360" y="263"/>
                  <a:pt x="20259" y="215"/>
                </a:cubicBezTo>
                <a:cubicBezTo>
                  <a:pt x="20169" y="304"/>
                  <a:pt x="19985" y="263"/>
                  <a:pt x="19955" y="429"/>
                </a:cubicBezTo>
                <a:cubicBezTo>
                  <a:pt x="19895" y="406"/>
                  <a:pt x="19847" y="382"/>
                  <a:pt x="19800" y="358"/>
                </a:cubicBezTo>
                <a:cubicBezTo>
                  <a:pt x="19776" y="400"/>
                  <a:pt x="19752" y="435"/>
                  <a:pt x="19734" y="471"/>
                </a:cubicBezTo>
                <a:cubicBezTo>
                  <a:pt x="19734" y="471"/>
                  <a:pt x="19734" y="471"/>
                  <a:pt x="19728" y="471"/>
                </a:cubicBezTo>
                <a:cubicBezTo>
                  <a:pt x="19728" y="477"/>
                  <a:pt x="19728" y="477"/>
                  <a:pt x="19734" y="477"/>
                </a:cubicBezTo>
                <a:lnTo>
                  <a:pt x="19734" y="477"/>
                </a:lnTo>
                <a:lnTo>
                  <a:pt x="19734" y="471"/>
                </a:lnTo>
                <a:cubicBezTo>
                  <a:pt x="19710" y="555"/>
                  <a:pt x="19681" y="638"/>
                  <a:pt x="19651" y="722"/>
                </a:cubicBezTo>
                <a:cubicBezTo>
                  <a:pt x="19526" y="674"/>
                  <a:pt x="19526" y="453"/>
                  <a:pt x="19329" y="495"/>
                </a:cubicBezTo>
                <a:cubicBezTo>
                  <a:pt x="19299" y="543"/>
                  <a:pt x="19269" y="590"/>
                  <a:pt x="19245" y="638"/>
                </a:cubicBezTo>
                <a:cubicBezTo>
                  <a:pt x="19198" y="632"/>
                  <a:pt x="19156" y="620"/>
                  <a:pt x="19096" y="608"/>
                </a:cubicBezTo>
                <a:cubicBezTo>
                  <a:pt x="19102" y="674"/>
                  <a:pt x="19108" y="716"/>
                  <a:pt x="19108" y="757"/>
                </a:cubicBezTo>
                <a:lnTo>
                  <a:pt x="19114" y="757"/>
                </a:lnTo>
                <a:lnTo>
                  <a:pt x="19114" y="769"/>
                </a:lnTo>
                <a:cubicBezTo>
                  <a:pt x="19150" y="787"/>
                  <a:pt x="19180" y="805"/>
                  <a:pt x="19227" y="841"/>
                </a:cubicBezTo>
                <a:cubicBezTo>
                  <a:pt x="19186" y="859"/>
                  <a:pt x="19156" y="877"/>
                  <a:pt x="19114" y="895"/>
                </a:cubicBezTo>
                <a:lnTo>
                  <a:pt x="19114" y="769"/>
                </a:lnTo>
                <a:cubicBezTo>
                  <a:pt x="19114" y="769"/>
                  <a:pt x="19114" y="763"/>
                  <a:pt x="19108" y="763"/>
                </a:cubicBezTo>
                <a:lnTo>
                  <a:pt x="19108" y="757"/>
                </a:lnTo>
                <a:cubicBezTo>
                  <a:pt x="18983" y="751"/>
                  <a:pt x="19084" y="638"/>
                  <a:pt x="19025" y="579"/>
                </a:cubicBezTo>
                <a:cubicBezTo>
                  <a:pt x="18995" y="584"/>
                  <a:pt x="18947" y="579"/>
                  <a:pt x="18911" y="602"/>
                </a:cubicBezTo>
                <a:cubicBezTo>
                  <a:pt x="18828" y="656"/>
                  <a:pt x="18762" y="769"/>
                  <a:pt x="18673" y="781"/>
                </a:cubicBezTo>
                <a:cubicBezTo>
                  <a:pt x="18464" y="811"/>
                  <a:pt x="18297" y="918"/>
                  <a:pt x="18113" y="1002"/>
                </a:cubicBezTo>
                <a:cubicBezTo>
                  <a:pt x="18011" y="1050"/>
                  <a:pt x="17934" y="1163"/>
                  <a:pt x="17808" y="1175"/>
                </a:cubicBezTo>
                <a:cubicBezTo>
                  <a:pt x="17791" y="1306"/>
                  <a:pt x="17671" y="1246"/>
                  <a:pt x="17606" y="1282"/>
                </a:cubicBezTo>
                <a:cubicBezTo>
                  <a:pt x="17594" y="1336"/>
                  <a:pt x="17582" y="1377"/>
                  <a:pt x="17582" y="1389"/>
                </a:cubicBezTo>
                <a:cubicBezTo>
                  <a:pt x="17487" y="1413"/>
                  <a:pt x="17373" y="1413"/>
                  <a:pt x="17361" y="1449"/>
                </a:cubicBezTo>
                <a:cubicBezTo>
                  <a:pt x="17326" y="1556"/>
                  <a:pt x="17224" y="1574"/>
                  <a:pt x="17159" y="1634"/>
                </a:cubicBezTo>
                <a:cubicBezTo>
                  <a:pt x="17075" y="1711"/>
                  <a:pt x="17010" y="1801"/>
                  <a:pt x="16920" y="1866"/>
                </a:cubicBezTo>
                <a:cubicBezTo>
                  <a:pt x="16789" y="1962"/>
                  <a:pt x="16622" y="2009"/>
                  <a:pt x="16533" y="2158"/>
                </a:cubicBezTo>
                <a:cubicBezTo>
                  <a:pt x="16521" y="2170"/>
                  <a:pt x="16497" y="2182"/>
                  <a:pt x="16479" y="2188"/>
                </a:cubicBezTo>
                <a:cubicBezTo>
                  <a:pt x="16360" y="2254"/>
                  <a:pt x="16294" y="2391"/>
                  <a:pt x="16318" y="2522"/>
                </a:cubicBezTo>
                <a:cubicBezTo>
                  <a:pt x="16330" y="2606"/>
                  <a:pt x="16294" y="2653"/>
                  <a:pt x="16217" y="2629"/>
                </a:cubicBezTo>
                <a:cubicBezTo>
                  <a:pt x="16181" y="2618"/>
                  <a:pt x="16151" y="2594"/>
                  <a:pt x="16121" y="2570"/>
                </a:cubicBezTo>
                <a:cubicBezTo>
                  <a:pt x="16121" y="2570"/>
                  <a:pt x="16121" y="2570"/>
                  <a:pt x="16121" y="2564"/>
                </a:cubicBezTo>
                <a:lnTo>
                  <a:pt x="16115" y="2564"/>
                </a:lnTo>
                <a:lnTo>
                  <a:pt x="16121" y="2570"/>
                </a:lnTo>
                <a:cubicBezTo>
                  <a:pt x="16002" y="2576"/>
                  <a:pt x="15990" y="2719"/>
                  <a:pt x="15883" y="2755"/>
                </a:cubicBezTo>
                <a:cubicBezTo>
                  <a:pt x="15835" y="2767"/>
                  <a:pt x="15817" y="2850"/>
                  <a:pt x="15734" y="2850"/>
                </a:cubicBezTo>
                <a:cubicBezTo>
                  <a:pt x="15704" y="2850"/>
                  <a:pt x="15668" y="2957"/>
                  <a:pt x="15638" y="3011"/>
                </a:cubicBezTo>
                <a:cubicBezTo>
                  <a:pt x="15537" y="3172"/>
                  <a:pt x="15388" y="3273"/>
                  <a:pt x="15239" y="3375"/>
                </a:cubicBezTo>
                <a:cubicBezTo>
                  <a:pt x="15263" y="3404"/>
                  <a:pt x="15281" y="3428"/>
                  <a:pt x="15310" y="3470"/>
                </a:cubicBezTo>
                <a:cubicBezTo>
                  <a:pt x="15233" y="3476"/>
                  <a:pt x="15173" y="3476"/>
                  <a:pt x="15108" y="3482"/>
                </a:cubicBezTo>
                <a:cubicBezTo>
                  <a:pt x="15120" y="3524"/>
                  <a:pt x="15126" y="3554"/>
                  <a:pt x="15138" y="3583"/>
                </a:cubicBezTo>
                <a:cubicBezTo>
                  <a:pt x="15090" y="3601"/>
                  <a:pt x="15042" y="3619"/>
                  <a:pt x="14988" y="3643"/>
                </a:cubicBezTo>
                <a:cubicBezTo>
                  <a:pt x="15030" y="3691"/>
                  <a:pt x="15060" y="3720"/>
                  <a:pt x="15096" y="3762"/>
                </a:cubicBezTo>
                <a:cubicBezTo>
                  <a:pt x="15024" y="3780"/>
                  <a:pt x="14965" y="3798"/>
                  <a:pt x="14905" y="3816"/>
                </a:cubicBezTo>
                <a:cubicBezTo>
                  <a:pt x="14929" y="3840"/>
                  <a:pt x="14947" y="3858"/>
                  <a:pt x="14971" y="3875"/>
                </a:cubicBezTo>
                <a:cubicBezTo>
                  <a:pt x="14762" y="3828"/>
                  <a:pt x="14816" y="4096"/>
                  <a:pt x="14667" y="4108"/>
                </a:cubicBezTo>
                <a:cubicBezTo>
                  <a:pt x="14690" y="4144"/>
                  <a:pt x="14702" y="4162"/>
                  <a:pt x="14720" y="4185"/>
                </a:cubicBezTo>
                <a:cubicBezTo>
                  <a:pt x="14607" y="4215"/>
                  <a:pt x="14661" y="4412"/>
                  <a:pt x="14500" y="4394"/>
                </a:cubicBezTo>
                <a:cubicBezTo>
                  <a:pt x="14512" y="4442"/>
                  <a:pt x="14523" y="4490"/>
                  <a:pt x="14529" y="4531"/>
                </a:cubicBezTo>
                <a:cubicBezTo>
                  <a:pt x="14464" y="4549"/>
                  <a:pt x="14404" y="4567"/>
                  <a:pt x="14333" y="4585"/>
                </a:cubicBezTo>
                <a:cubicBezTo>
                  <a:pt x="14535" y="4770"/>
                  <a:pt x="14553" y="4776"/>
                  <a:pt x="14762" y="4758"/>
                </a:cubicBezTo>
                <a:lnTo>
                  <a:pt x="14762" y="4758"/>
                </a:lnTo>
                <a:cubicBezTo>
                  <a:pt x="14762" y="4758"/>
                  <a:pt x="14762" y="4758"/>
                  <a:pt x="14768" y="4758"/>
                </a:cubicBezTo>
                <a:cubicBezTo>
                  <a:pt x="14631" y="4656"/>
                  <a:pt x="14732" y="4549"/>
                  <a:pt x="14780" y="4460"/>
                </a:cubicBezTo>
                <a:cubicBezTo>
                  <a:pt x="14828" y="4364"/>
                  <a:pt x="14893" y="4287"/>
                  <a:pt x="14923" y="4174"/>
                </a:cubicBezTo>
                <a:cubicBezTo>
                  <a:pt x="14953" y="4084"/>
                  <a:pt x="15054" y="4007"/>
                  <a:pt x="15132" y="3947"/>
                </a:cubicBezTo>
                <a:cubicBezTo>
                  <a:pt x="15299" y="3816"/>
                  <a:pt x="15406" y="3631"/>
                  <a:pt x="15543" y="3476"/>
                </a:cubicBezTo>
                <a:cubicBezTo>
                  <a:pt x="15704" y="3303"/>
                  <a:pt x="15829" y="3100"/>
                  <a:pt x="16038" y="2957"/>
                </a:cubicBezTo>
                <a:cubicBezTo>
                  <a:pt x="16217" y="2838"/>
                  <a:pt x="16354" y="2635"/>
                  <a:pt x="16509" y="2474"/>
                </a:cubicBezTo>
                <a:cubicBezTo>
                  <a:pt x="16562" y="2421"/>
                  <a:pt x="16616" y="2379"/>
                  <a:pt x="16676" y="2331"/>
                </a:cubicBezTo>
                <a:cubicBezTo>
                  <a:pt x="16765" y="2266"/>
                  <a:pt x="16861" y="2212"/>
                  <a:pt x="16837" y="2099"/>
                </a:cubicBezTo>
                <a:cubicBezTo>
                  <a:pt x="16986" y="2051"/>
                  <a:pt x="17129" y="2009"/>
                  <a:pt x="17236" y="1860"/>
                </a:cubicBezTo>
                <a:cubicBezTo>
                  <a:pt x="17266" y="1926"/>
                  <a:pt x="17284" y="1974"/>
                  <a:pt x="17302" y="2003"/>
                </a:cubicBezTo>
                <a:cubicBezTo>
                  <a:pt x="17206" y="2027"/>
                  <a:pt x="17123" y="2051"/>
                  <a:pt x="17039" y="2081"/>
                </a:cubicBezTo>
                <a:cubicBezTo>
                  <a:pt x="17063" y="2141"/>
                  <a:pt x="17081" y="2176"/>
                  <a:pt x="17105" y="2230"/>
                </a:cubicBezTo>
                <a:cubicBezTo>
                  <a:pt x="16956" y="2212"/>
                  <a:pt x="16920" y="2421"/>
                  <a:pt x="16741" y="2349"/>
                </a:cubicBezTo>
                <a:cubicBezTo>
                  <a:pt x="16759" y="2409"/>
                  <a:pt x="16765" y="2439"/>
                  <a:pt x="16771" y="2468"/>
                </a:cubicBezTo>
                <a:cubicBezTo>
                  <a:pt x="16765" y="2474"/>
                  <a:pt x="16753" y="2486"/>
                  <a:pt x="16747" y="2492"/>
                </a:cubicBezTo>
                <a:cubicBezTo>
                  <a:pt x="16694" y="2516"/>
                  <a:pt x="16616" y="2522"/>
                  <a:pt x="16592" y="2564"/>
                </a:cubicBezTo>
                <a:cubicBezTo>
                  <a:pt x="16527" y="2665"/>
                  <a:pt x="16360" y="2689"/>
                  <a:pt x="16372" y="2850"/>
                </a:cubicBezTo>
                <a:cubicBezTo>
                  <a:pt x="16372" y="2862"/>
                  <a:pt x="16294" y="2880"/>
                  <a:pt x="16240" y="2904"/>
                </a:cubicBezTo>
                <a:cubicBezTo>
                  <a:pt x="16264" y="2939"/>
                  <a:pt x="16282" y="2969"/>
                  <a:pt x="16300" y="2999"/>
                </a:cubicBezTo>
                <a:cubicBezTo>
                  <a:pt x="16258" y="2999"/>
                  <a:pt x="16235" y="3023"/>
                  <a:pt x="16181" y="3077"/>
                </a:cubicBezTo>
                <a:cubicBezTo>
                  <a:pt x="16127" y="3124"/>
                  <a:pt x="16056" y="3154"/>
                  <a:pt x="15984" y="3178"/>
                </a:cubicBezTo>
                <a:cubicBezTo>
                  <a:pt x="15930" y="3202"/>
                  <a:pt x="15883" y="3214"/>
                  <a:pt x="15895" y="3285"/>
                </a:cubicBezTo>
                <a:cubicBezTo>
                  <a:pt x="15901" y="3297"/>
                  <a:pt x="15895" y="3321"/>
                  <a:pt x="15895" y="3321"/>
                </a:cubicBezTo>
                <a:cubicBezTo>
                  <a:pt x="15817" y="3339"/>
                  <a:pt x="15716" y="3321"/>
                  <a:pt x="15752" y="3452"/>
                </a:cubicBezTo>
                <a:cubicBezTo>
                  <a:pt x="15674" y="3476"/>
                  <a:pt x="15626" y="3542"/>
                  <a:pt x="15585" y="3607"/>
                </a:cubicBezTo>
                <a:cubicBezTo>
                  <a:pt x="15501" y="3750"/>
                  <a:pt x="15358" y="3852"/>
                  <a:pt x="15322" y="4025"/>
                </a:cubicBezTo>
                <a:cubicBezTo>
                  <a:pt x="15316" y="4036"/>
                  <a:pt x="15299" y="4066"/>
                  <a:pt x="15293" y="4060"/>
                </a:cubicBezTo>
                <a:cubicBezTo>
                  <a:pt x="15138" y="4019"/>
                  <a:pt x="15149" y="4209"/>
                  <a:pt x="15048" y="4239"/>
                </a:cubicBezTo>
                <a:cubicBezTo>
                  <a:pt x="15036" y="4245"/>
                  <a:pt x="15054" y="4317"/>
                  <a:pt x="15054" y="4358"/>
                </a:cubicBezTo>
                <a:cubicBezTo>
                  <a:pt x="15024" y="4364"/>
                  <a:pt x="14971" y="4370"/>
                  <a:pt x="14911" y="4376"/>
                </a:cubicBezTo>
                <a:cubicBezTo>
                  <a:pt x="14863" y="4501"/>
                  <a:pt x="14816" y="4627"/>
                  <a:pt x="14768" y="4758"/>
                </a:cubicBezTo>
                <a:cubicBezTo>
                  <a:pt x="14768" y="4758"/>
                  <a:pt x="14768" y="4758"/>
                  <a:pt x="14768" y="4758"/>
                </a:cubicBezTo>
                <a:lnTo>
                  <a:pt x="14762" y="4758"/>
                </a:lnTo>
                <a:cubicBezTo>
                  <a:pt x="14750" y="4764"/>
                  <a:pt x="14732" y="4770"/>
                  <a:pt x="14714" y="4782"/>
                </a:cubicBezTo>
                <a:cubicBezTo>
                  <a:pt x="14547" y="4901"/>
                  <a:pt x="14512" y="4901"/>
                  <a:pt x="14368" y="4758"/>
                </a:cubicBezTo>
                <a:cubicBezTo>
                  <a:pt x="14309" y="4698"/>
                  <a:pt x="14255" y="4686"/>
                  <a:pt x="14184" y="4728"/>
                </a:cubicBezTo>
                <a:cubicBezTo>
                  <a:pt x="14225" y="4913"/>
                  <a:pt x="14261" y="5104"/>
                  <a:pt x="14172" y="5294"/>
                </a:cubicBezTo>
                <a:cubicBezTo>
                  <a:pt x="14148" y="5205"/>
                  <a:pt x="14124" y="5116"/>
                  <a:pt x="14088" y="4990"/>
                </a:cubicBezTo>
                <a:cubicBezTo>
                  <a:pt x="14035" y="5086"/>
                  <a:pt x="13999" y="5145"/>
                  <a:pt x="13963" y="5205"/>
                </a:cubicBezTo>
                <a:cubicBezTo>
                  <a:pt x="13993" y="5235"/>
                  <a:pt x="14023" y="5265"/>
                  <a:pt x="14041" y="5288"/>
                </a:cubicBezTo>
                <a:cubicBezTo>
                  <a:pt x="13820" y="5396"/>
                  <a:pt x="14118" y="5437"/>
                  <a:pt x="14052" y="5533"/>
                </a:cubicBezTo>
                <a:cubicBezTo>
                  <a:pt x="14029" y="5539"/>
                  <a:pt x="13993" y="5545"/>
                  <a:pt x="13957" y="5557"/>
                </a:cubicBezTo>
                <a:cubicBezTo>
                  <a:pt x="14011" y="5807"/>
                  <a:pt x="14052" y="5873"/>
                  <a:pt x="13897" y="6010"/>
                </a:cubicBezTo>
                <a:cubicBezTo>
                  <a:pt x="13790" y="6016"/>
                  <a:pt x="13695" y="6022"/>
                  <a:pt x="13593" y="6028"/>
                </a:cubicBezTo>
                <a:cubicBezTo>
                  <a:pt x="13587" y="6207"/>
                  <a:pt x="13814" y="6010"/>
                  <a:pt x="13814" y="6189"/>
                </a:cubicBezTo>
                <a:lnTo>
                  <a:pt x="13593" y="6189"/>
                </a:lnTo>
                <a:lnTo>
                  <a:pt x="13587" y="6224"/>
                </a:lnTo>
                <a:cubicBezTo>
                  <a:pt x="13647" y="6248"/>
                  <a:pt x="13707" y="6272"/>
                  <a:pt x="13772" y="6296"/>
                </a:cubicBezTo>
                <a:cubicBezTo>
                  <a:pt x="13766" y="6314"/>
                  <a:pt x="13766" y="6326"/>
                  <a:pt x="13760" y="6338"/>
                </a:cubicBezTo>
                <a:cubicBezTo>
                  <a:pt x="13683" y="6332"/>
                  <a:pt x="13599" y="6326"/>
                  <a:pt x="13516" y="6320"/>
                </a:cubicBezTo>
                <a:cubicBezTo>
                  <a:pt x="13504" y="6320"/>
                  <a:pt x="13486" y="6344"/>
                  <a:pt x="13462" y="6362"/>
                </a:cubicBezTo>
                <a:cubicBezTo>
                  <a:pt x="13498" y="6391"/>
                  <a:pt x="13528" y="6415"/>
                  <a:pt x="13558" y="6439"/>
                </a:cubicBezTo>
                <a:cubicBezTo>
                  <a:pt x="13540" y="6457"/>
                  <a:pt x="13522" y="6475"/>
                  <a:pt x="13504" y="6499"/>
                </a:cubicBezTo>
                <a:cubicBezTo>
                  <a:pt x="13552" y="6529"/>
                  <a:pt x="13593" y="6558"/>
                  <a:pt x="13635" y="6588"/>
                </a:cubicBezTo>
                <a:lnTo>
                  <a:pt x="13635" y="6588"/>
                </a:lnTo>
                <a:cubicBezTo>
                  <a:pt x="13635" y="6588"/>
                  <a:pt x="13641" y="6582"/>
                  <a:pt x="13641" y="6582"/>
                </a:cubicBezTo>
                <a:cubicBezTo>
                  <a:pt x="13635" y="6529"/>
                  <a:pt x="13629" y="6475"/>
                  <a:pt x="13617" y="6397"/>
                </a:cubicBezTo>
                <a:cubicBezTo>
                  <a:pt x="13719" y="6481"/>
                  <a:pt x="13719" y="6481"/>
                  <a:pt x="13641" y="6582"/>
                </a:cubicBezTo>
                <a:cubicBezTo>
                  <a:pt x="13641" y="6582"/>
                  <a:pt x="13641" y="6588"/>
                  <a:pt x="13641" y="6588"/>
                </a:cubicBezTo>
                <a:cubicBezTo>
                  <a:pt x="13641" y="6588"/>
                  <a:pt x="13635" y="6588"/>
                  <a:pt x="13635" y="6588"/>
                </a:cubicBezTo>
                <a:cubicBezTo>
                  <a:pt x="13617" y="6654"/>
                  <a:pt x="13605" y="6713"/>
                  <a:pt x="13587" y="6779"/>
                </a:cubicBezTo>
                <a:cubicBezTo>
                  <a:pt x="13587" y="6779"/>
                  <a:pt x="13587" y="6779"/>
                  <a:pt x="13581" y="6779"/>
                </a:cubicBezTo>
                <a:cubicBezTo>
                  <a:pt x="13587" y="6779"/>
                  <a:pt x="13587" y="6785"/>
                  <a:pt x="13587" y="6785"/>
                </a:cubicBezTo>
                <a:lnTo>
                  <a:pt x="13587" y="6785"/>
                </a:lnTo>
                <a:lnTo>
                  <a:pt x="13593" y="6779"/>
                </a:lnTo>
                <a:cubicBezTo>
                  <a:pt x="13546" y="6904"/>
                  <a:pt x="13701" y="6916"/>
                  <a:pt x="13725" y="7005"/>
                </a:cubicBezTo>
                <a:cubicBezTo>
                  <a:pt x="13701" y="7041"/>
                  <a:pt x="13671" y="7077"/>
                  <a:pt x="13641" y="7125"/>
                </a:cubicBezTo>
                <a:cubicBezTo>
                  <a:pt x="13576" y="7017"/>
                  <a:pt x="13516" y="6922"/>
                  <a:pt x="13450" y="6815"/>
                </a:cubicBezTo>
                <a:cubicBezTo>
                  <a:pt x="13415" y="6856"/>
                  <a:pt x="13391" y="6886"/>
                  <a:pt x="13361" y="6916"/>
                </a:cubicBezTo>
                <a:cubicBezTo>
                  <a:pt x="13409" y="6958"/>
                  <a:pt x="13450" y="6988"/>
                  <a:pt x="13510" y="7029"/>
                </a:cubicBezTo>
                <a:cubicBezTo>
                  <a:pt x="13462" y="7077"/>
                  <a:pt x="13415" y="7119"/>
                  <a:pt x="13373" y="7160"/>
                </a:cubicBezTo>
                <a:cubicBezTo>
                  <a:pt x="13504" y="7256"/>
                  <a:pt x="13391" y="7357"/>
                  <a:pt x="13385" y="7459"/>
                </a:cubicBezTo>
                <a:cubicBezTo>
                  <a:pt x="13295" y="7453"/>
                  <a:pt x="13218" y="7333"/>
                  <a:pt x="13146" y="7453"/>
                </a:cubicBezTo>
                <a:cubicBezTo>
                  <a:pt x="13140" y="7471"/>
                  <a:pt x="13140" y="7488"/>
                  <a:pt x="13134" y="7524"/>
                </a:cubicBezTo>
                <a:cubicBezTo>
                  <a:pt x="13200" y="7506"/>
                  <a:pt x="13248" y="7500"/>
                  <a:pt x="13313" y="7482"/>
                </a:cubicBezTo>
                <a:lnTo>
                  <a:pt x="13313" y="7649"/>
                </a:lnTo>
                <a:cubicBezTo>
                  <a:pt x="13373" y="7685"/>
                  <a:pt x="13456" y="7715"/>
                  <a:pt x="13456" y="7745"/>
                </a:cubicBezTo>
                <a:cubicBezTo>
                  <a:pt x="13462" y="7834"/>
                  <a:pt x="13438" y="7924"/>
                  <a:pt x="13403" y="8007"/>
                </a:cubicBezTo>
                <a:cubicBezTo>
                  <a:pt x="13391" y="8043"/>
                  <a:pt x="13325" y="8067"/>
                  <a:pt x="13283" y="8097"/>
                </a:cubicBezTo>
                <a:cubicBezTo>
                  <a:pt x="13260" y="8013"/>
                  <a:pt x="13242" y="7947"/>
                  <a:pt x="13218" y="7888"/>
                </a:cubicBezTo>
                <a:cubicBezTo>
                  <a:pt x="13260" y="7864"/>
                  <a:pt x="13289" y="7840"/>
                  <a:pt x="13319" y="7816"/>
                </a:cubicBezTo>
                <a:cubicBezTo>
                  <a:pt x="13230" y="7769"/>
                  <a:pt x="13158" y="7792"/>
                  <a:pt x="13134" y="7882"/>
                </a:cubicBezTo>
                <a:cubicBezTo>
                  <a:pt x="13099" y="7983"/>
                  <a:pt x="13081" y="8091"/>
                  <a:pt x="13057" y="8192"/>
                </a:cubicBezTo>
                <a:cubicBezTo>
                  <a:pt x="13045" y="8252"/>
                  <a:pt x="13027" y="8305"/>
                  <a:pt x="13009" y="8365"/>
                </a:cubicBezTo>
                <a:cubicBezTo>
                  <a:pt x="13003" y="8371"/>
                  <a:pt x="12973" y="8371"/>
                  <a:pt x="12955" y="8377"/>
                </a:cubicBezTo>
                <a:cubicBezTo>
                  <a:pt x="12944" y="8341"/>
                  <a:pt x="12938" y="8305"/>
                  <a:pt x="12920" y="8252"/>
                </a:cubicBezTo>
                <a:cubicBezTo>
                  <a:pt x="12824" y="8329"/>
                  <a:pt x="12741" y="8401"/>
                  <a:pt x="12628" y="8490"/>
                </a:cubicBezTo>
                <a:cubicBezTo>
                  <a:pt x="12729" y="8508"/>
                  <a:pt x="12795" y="8514"/>
                  <a:pt x="12860" y="8520"/>
                </a:cubicBezTo>
                <a:cubicBezTo>
                  <a:pt x="12860" y="8538"/>
                  <a:pt x="12860" y="8550"/>
                  <a:pt x="12866" y="8562"/>
                </a:cubicBezTo>
                <a:cubicBezTo>
                  <a:pt x="12777" y="8573"/>
                  <a:pt x="12693" y="8591"/>
                  <a:pt x="12604" y="8603"/>
                </a:cubicBezTo>
                <a:lnTo>
                  <a:pt x="12604" y="8651"/>
                </a:lnTo>
                <a:cubicBezTo>
                  <a:pt x="12741" y="8663"/>
                  <a:pt x="12878" y="8681"/>
                  <a:pt x="13027" y="8699"/>
                </a:cubicBezTo>
                <a:cubicBezTo>
                  <a:pt x="13081" y="8854"/>
                  <a:pt x="12896" y="9021"/>
                  <a:pt x="13015" y="9194"/>
                </a:cubicBezTo>
                <a:cubicBezTo>
                  <a:pt x="12979" y="9194"/>
                  <a:pt x="12955" y="9194"/>
                  <a:pt x="12955" y="9194"/>
                </a:cubicBezTo>
                <a:cubicBezTo>
                  <a:pt x="12926" y="9056"/>
                  <a:pt x="12896" y="8913"/>
                  <a:pt x="12860" y="8758"/>
                </a:cubicBezTo>
                <a:cubicBezTo>
                  <a:pt x="12783" y="8752"/>
                  <a:pt x="12699" y="8746"/>
                  <a:pt x="12610" y="8734"/>
                </a:cubicBezTo>
                <a:cubicBezTo>
                  <a:pt x="12663" y="8800"/>
                  <a:pt x="12699" y="8842"/>
                  <a:pt x="12735" y="8889"/>
                </a:cubicBezTo>
                <a:cubicBezTo>
                  <a:pt x="12693" y="8913"/>
                  <a:pt x="12651" y="8943"/>
                  <a:pt x="12622" y="8961"/>
                </a:cubicBezTo>
                <a:cubicBezTo>
                  <a:pt x="12634" y="9056"/>
                  <a:pt x="12645" y="9152"/>
                  <a:pt x="12657" y="9235"/>
                </a:cubicBezTo>
                <a:cubicBezTo>
                  <a:pt x="12735" y="9265"/>
                  <a:pt x="12806" y="9295"/>
                  <a:pt x="12872" y="9325"/>
                </a:cubicBezTo>
                <a:cubicBezTo>
                  <a:pt x="12771" y="9444"/>
                  <a:pt x="12657" y="9539"/>
                  <a:pt x="12592" y="9665"/>
                </a:cubicBezTo>
                <a:cubicBezTo>
                  <a:pt x="12425" y="10004"/>
                  <a:pt x="12407" y="10094"/>
                  <a:pt x="12127" y="10308"/>
                </a:cubicBezTo>
                <a:cubicBezTo>
                  <a:pt x="12115" y="10314"/>
                  <a:pt x="12109" y="10326"/>
                  <a:pt x="12103" y="10338"/>
                </a:cubicBezTo>
                <a:cubicBezTo>
                  <a:pt x="12055" y="10428"/>
                  <a:pt x="11942" y="10541"/>
                  <a:pt x="11847" y="10595"/>
                </a:cubicBezTo>
                <a:cubicBezTo>
                  <a:pt x="11829" y="10571"/>
                  <a:pt x="11811" y="10541"/>
                  <a:pt x="11781" y="10505"/>
                </a:cubicBezTo>
                <a:cubicBezTo>
                  <a:pt x="11847" y="10499"/>
                  <a:pt x="11888" y="10493"/>
                  <a:pt x="11936" y="10487"/>
                </a:cubicBezTo>
                <a:cubicBezTo>
                  <a:pt x="11954" y="10386"/>
                  <a:pt x="11972" y="10291"/>
                  <a:pt x="11978" y="10195"/>
                </a:cubicBezTo>
                <a:cubicBezTo>
                  <a:pt x="11984" y="10171"/>
                  <a:pt x="11954" y="10135"/>
                  <a:pt x="11930" y="10124"/>
                </a:cubicBezTo>
                <a:cubicBezTo>
                  <a:pt x="11912" y="10118"/>
                  <a:pt x="11870" y="10135"/>
                  <a:pt x="11864" y="10153"/>
                </a:cubicBezTo>
                <a:cubicBezTo>
                  <a:pt x="11829" y="10207"/>
                  <a:pt x="11817" y="10279"/>
                  <a:pt x="11775" y="10320"/>
                </a:cubicBezTo>
                <a:cubicBezTo>
                  <a:pt x="11698" y="10392"/>
                  <a:pt x="11656" y="10469"/>
                  <a:pt x="11662" y="10571"/>
                </a:cubicBezTo>
                <a:cubicBezTo>
                  <a:pt x="11668" y="10571"/>
                  <a:pt x="11668" y="10577"/>
                  <a:pt x="11674" y="10583"/>
                </a:cubicBezTo>
                <a:cubicBezTo>
                  <a:pt x="11674" y="10583"/>
                  <a:pt x="11674" y="10589"/>
                  <a:pt x="11674" y="10589"/>
                </a:cubicBezTo>
                <a:cubicBezTo>
                  <a:pt x="11715" y="10612"/>
                  <a:pt x="11757" y="10630"/>
                  <a:pt x="11817" y="10660"/>
                </a:cubicBezTo>
                <a:cubicBezTo>
                  <a:pt x="11698" y="10708"/>
                  <a:pt x="11692" y="10708"/>
                  <a:pt x="11674" y="10589"/>
                </a:cubicBezTo>
                <a:cubicBezTo>
                  <a:pt x="11668" y="10589"/>
                  <a:pt x="11668" y="10589"/>
                  <a:pt x="11668" y="10589"/>
                </a:cubicBezTo>
                <a:cubicBezTo>
                  <a:pt x="11662" y="10583"/>
                  <a:pt x="11662" y="10577"/>
                  <a:pt x="11662" y="10571"/>
                </a:cubicBezTo>
                <a:cubicBezTo>
                  <a:pt x="11644" y="10535"/>
                  <a:pt x="11626" y="10499"/>
                  <a:pt x="11596" y="10446"/>
                </a:cubicBezTo>
                <a:cubicBezTo>
                  <a:pt x="11447" y="10583"/>
                  <a:pt x="11334" y="10732"/>
                  <a:pt x="11250" y="10887"/>
                </a:cubicBezTo>
                <a:cubicBezTo>
                  <a:pt x="11161" y="10905"/>
                  <a:pt x="11077" y="10905"/>
                  <a:pt x="11000" y="10928"/>
                </a:cubicBezTo>
                <a:cubicBezTo>
                  <a:pt x="10970" y="10940"/>
                  <a:pt x="10934" y="10994"/>
                  <a:pt x="10934" y="11036"/>
                </a:cubicBezTo>
                <a:cubicBezTo>
                  <a:pt x="10928" y="11203"/>
                  <a:pt x="10928" y="11203"/>
                  <a:pt x="10785" y="11232"/>
                </a:cubicBezTo>
                <a:cubicBezTo>
                  <a:pt x="10720" y="11209"/>
                  <a:pt x="10761" y="11048"/>
                  <a:pt x="10624" y="11107"/>
                </a:cubicBezTo>
                <a:cubicBezTo>
                  <a:pt x="10636" y="11203"/>
                  <a:pt x="10648" y="11292"/>
                  <a:pt x="10654" y="11376"/>
                </a:cubicBezTo>
                <a:lnTo>
                  <a:pt x="10660" y="11382"/>
                </a:lnTo>
                <a:lnTo>
                  <a:pt x="10660" y="11382"/>
                </a:lnTo>
                <a:cubicBezTo>
                  <a:pt x="10720" y="11376"/>
                  <a:pt x="10773" y="11376"/>
                  <a:pt x="10839" y="11370"/>
                </a:cubicBezTo>
                <a:cubicBezTo>
                  <a:pt x="10797" y="11423"/>
                  <a:pt x="10797" y="11423"/>
                  <a:pt x="10660" y="11382"/>
                </a:cubicBezTo>
                <a:lnTo>
                  <a:pt x="10654" y="11382"/>
                </a:lnTo>
                <a:lnTo>
                  <a:pt x="10654" y="11376"/>
                </a:lnTo>
                <a:cubicBezTo>
                  <a:pt x="10612" y="11352"/>
                  <a:pt x="10565" y="11316"/>
                  <a:pt x="10523" y="11286"/>
                </a:cubicBezTo>
                <a:cubicBezTo>
                  <a:pt x="10517" y="11328"/>
                  <a:pt x="10517" y="11364"/>
                  <a:pt x="10511" y="11417"/>
                </a:cubicBezTo>
                <a:cubicBezTo>
                  <a:pt x="10380" y="11382"/>
                  <a:pt x="10326" y="11602"/>
                  <a:pt x="10177" y="11501"/>
                </a:cubicBezTo>
                <a:cubicBezTo>
                  <a:pt x="10171" y="11501"/>
                  <a:pt x="10141" y="11543"/>
                  <a:pt x="10124" y="11554"/>
                </a:cubicBezTo>
                <a:cubicBezTo>
                  <a:pt x="10082" y="11572"/>
                  <a:pt x="10040" y="11590"/>
                  <a:pt x="9998" y="11584"/>
                </a:cubicBezTo>
                <a:cubicBezTo>
                  <a:pt x="9879" y="11584"/>
                  <a:pt x="9879" y="11578"/>
                  <a:pt x="9879" y="11715"/>
                </a:cubicBezTo>
                <a:cubicBezTo>
                  <a:pt x="9879" y="11733"/>
                  <a:pt x="9867" y="11751"/>
                  <a:pt x="9861" y="11781"/>
                </a:cubicBezTo>
                <a:cubicBezTo>
                  <a:pt x="9820" y="11757"/>
                  <a:pt x="9790" y="11739"/>
                  <a:pt x="9754" y="11715"/>
                </a:cubicBezTo>
                <a:cubicBezTo>
                  <a:pt x="9653" y="11763"/>
                  <a:pt x="9575" y="11876"/>
                  <a:pt x="9426" y="11876"/>
                </a:cubicBezTo>
                <a:cubicBezTo>
                  <a:pt x="9450" y="11823"/>
                  <a:pt x="9462" y="11793"/>
                  <a:pt x="9480" y="11751"/>
                </a:cubicBezTo>
                <a:cubicBezTo>
                  <a:pt x="9402" y="11763"/>
                  <a:pt x="9337" y="11775"/>
                  <a:pt x="9271" y="11775"/>
                </a:cubicBezTo>
                <a:cubicBezTo>
                  <a:pt x="9104" y="11787"/>
                  <a:pt x="9074" y="11811"/>
                  <a:pt x="9038" y="11990"/>
                </a:cubicBezTo>
                <a:cubicBezTo>
                  <a:pt x="9033" y="12014"/>
                  <a:pt x="9003" y="12037"/>
                  <a:pt x="8979" y="12061"/>
                </a:cubicBezTo>
                <a:cubicBezTo>
                  <a:pt x="8925" y="12002"/>
                  <a:pt x="9033" y="11912"/>
                  <a:pt x="8925" y="11906"/>
                </a:cubicBezTo>
                <a:cubicBezTo>
                  <a:pt x="8889" y="11900"/>
                  <a:pt x="8854" y="11960"/>
                  <a:pt x="8812" y="11990"/>
                </a:cubicBezTo>
                <a:cubicBezTo>
                  <a:pt x="8794" y="11960"/>
                  <a:pt x="8764" y="11924"/>
                  <a:pt x="8734" y="11894"/>
                </a:cubicBezTo>
                <a:cubicBezTo>
                  <a:pt x="8579" y="11924"/>
                  <a:pt x="8687" y="12031"/>
                  <a:pt x="8663" y="12109"/>
                </a:cubicBezTo>
                <a:cubicBezTo>
                  <a:pt x="8579" y="12091"/>
                  <a:pt x="8502" y="12079"/>
                  <a:pt x="8418" y="12061"/>
                </a:cubicBezTo>
                <a:cubicBezTo>
                  <a:pt x="8371" y="12121"/>
                  <a:pt x="8323" y="12174"/>
                  <a:pt x="8281" y="12228"/>
                </a:cubicBezTo>
                <a:cubicBezTo>
                  <a:pt x="8234" y="12216"/>
                  <a:pt x="8192" y="12186"/>
                  <a:pt x="8174" y="12198"/>
                </a:cubicBezTo>
                <a:cubicBezTo>
                  <a:pt x="8061" y="12258"/>
                  <a:pt x="7983" y="12109"/>
                  <a:pt x="7876" y="12163"/>
                </a:cubicBezTo>
                <a:cubicBezTo>
                  <a:pt x="7810" y="12043"/>
                  <a:pt x="7739" y="12103"/>
                  <a:pt x="7643" y="12133"/>
                </a:cubicBezTo>
                <a:cubicBezTo>
                  <a:pt x="7530" y="12169"/>
                  <a:pt x="7381" y="12204"/>
                  <a:pt x="7292" y="12157"/>
                </a:cubicBezTo>
                <a:cubicBezTo>
                  <a:pt x="7172" y="12091"/>
                  <a:pt x="7101" y="12163"/>
                  <a:pt x="7011" y="12174"/>
                </a:cubicBezTo>
                <a:cubicBezTo>
                  <a:pt x="6982" y="12139"/>
                  <a:pt x="6964" y="12109"/>
                  <a:pt x="6928" y="12061"/>
                </a:cubicBezTo>
                <a:cubicBezTo>
                  <a:pt x="6856" y="12276"/>
                  <a:pt x="6618" y="12097"/>
                  <a:pt x="6511" y="12264"/>
                </a:cubicBezTo>
                <a:cubicBezTo>
                  <a:pt x="6505" y="12186"/>
                  <a:pt x="6529" y="12097"/>
                  <a:pt x="6415" y="12115"/>
                </a:cubicBezTo>
                <a:cubicBezTo>
                  <a:pt x="6379" y="12174"/>
                  <a:pt x="6421" y="12270"/>
                  <a:pt x="6326" y="12312"/>
                </a:cubicBezTo>
                <a:cubicBezTo>
                  <a:pt x="6314" y="12270"/>
                  <a:pt x="6296" y="12240"/>
                  <a:pt x="6272" y="12169"/>
                </a:cubicBezTo>
                <a:cubicBezTo>
                  <a:pt x="6242" y="12264"/>
                  <a:pt x="6224" y="12329"/>
                  <a:pt x="6207" y="12389"/>
                </a:cubicBezTo>
                <a:cubicBezTo>
                  <a:pt x="6081" y="12455"/>
                  <a:pt x="5992" y="12401"/>
                  <a:pt x="5914" y="12282"/>
                </a:cubicBezTo>
                <a:cubicBezTo>
                  <a:pt x="5885" y="12365"/>
                  <a:pt x="5861" y="12419"/>
                  <a:pt x="5837" y="12473"/>
                </a:cubicBezTo>
                <a:cubicBezTo>
                  <a:pt x="5771" y="12490"/>
                  <a:pt x="5706" y="12502"/>
                  <a:pt x="5646" y="12520"/>
                </a:cubicBezTo>
                <a:lnTo>
                  <a:pt x="5646" y="12520"/>
                </a:lnTo>
                <a:lnTo>
                  <a:pt x="5646" y="12514"/>
                </a:lnTo>
                <a:lnTo>
                  <a:pt x="5646" y="12514"/>
                </a:lnTo>
                <a:cubicBezTo>
                  <a:pt x="5646" y="12514"/>
                  <a:pt x="5646" y="12508"/>
                  <a:pt x="5646" y="12508"/>
                </a:cubicBezTo>
                <a:cubicBezTo>
                  <a:pt x="5646" y="12514"/>
                  <a:pt x="5646" y="12514"/>
                  <a:pt x="5646" y="12514"/>
                </a:cubicBezTo>
                <a:cubicBezTo>
                  <a:pt x="5593" y="12556"/>
                  <a:pt x="5539" y="12610"/>
                  <a:pt x="5485" y="12622"/>
                </a:cubicBezTo>
                <a:cubicBezTo>
                  <a:pt x="5372" y="12645"/>
                  <a:pt x="5312" y="12729"/>
                  <a:pt x="5241" y="12795"/>
                </a:cubicBezTo>
                <a:cubicBezTo>
                  <a:pt x="5217" y="12818"/>
                  <a:pt x="5187" y="12842"/>
                  <a:pt x="5151" y="12872"/>
                </a:cubicBezTo>
                <a:lnTo>
                  <a:pt x="5151" y="12610"/>
                </a:lnTo>
                <a:cubicBezTo>
                  <a:pt x="5241" y="12574"/>
                  <a:pt x="5265" y="12520"/>
                  <a:pt x="5229" y="12437"/>
                </a:cubicBezTo>
                <a:cubicBezTo>
                  <a:pt x="5169" y="12473"/>
                  <a:pt x="5104" y="12502"/>
                  <a:pt x="5050" y="12532"/>
                </a:cubicBezTo>
                <a:cubicBezTo>
                  <a:pt x="5038" y="12651"/>
                  <a:pt x="5008" y="12759"/>
                  <a:pt x="5014" y="12860"/>
                </a:cubicBezTo>
                <a:cubicBezTo>
                  <a:pt x="5026" y="12967"/>
                  <a:pt x="4967" y="12944"/>
                  <a:pt x="4919" y="12950"/>
                </a:cubicBezTo>
                <a:cubicBezTo>
                  <a:pt x="4835" y="12860"/>
                  <a:pt x="4811" y="12747"/>
                  <a:pt x="4782" y="12651"/>
                </a:cubicBezTo>
                <a:cubicBezTo>
                  <a:pt x="4698" y="12699"/>
                  <a:pt x="4621" y="12723"/>
                  <a:pt x="4567" y="12771"/>
                </a:cubicBezTo>
                <a:cubicBezTo>
                  <a:pt x="4513" y="12818"/>
                  <a:pt x="4478" y="12890"/>
                  <a:pt x="4430" y="12955"/>
                </a:cubicBezTo>
                <a:cubicBezTo>
                  <a:pt x="4400" y="12944"/>
                  <a:pt x="4370" y="12932"/>
                  <a:pt x="4341" y="12926"/>
                </a:cubicBezTo>
                <a:cubicBezTo>
                  <a:pt x="4299" y="12920"/>
                  <a:pt x="4239" y="12902"/>
                  <a:pt x="4221" y="12920"/>
                </a:cubicBezTo>
                <a:cubicBezTo>
                  <a:pt x="4144" y="12991"/>
                  <a:pt x="4084" y="13075"/>
                  <a:pt x="4030" y="13152"/>
                </a:cubicBezTo>
                <a:cubicBezTo>
                  <a:pt x="4060" y="13206"/>
                  <a:pt x="4084" y="13254"/>
                  <a:pt x="4108" y="13295"/>
                </a:cubicBezTo>
                <a:cubicBezTo>
                  <a:pt x="4090" y="13307"/>
                  <a:pt x="4078" y="13313"/>
                  <a:pt x="4060" y="13325"/>
                </a:cubicBezTo>
                <a:cubicBezTo>
                  <a:pt x="4025" y="13271"/>
                  <a:pt x="3989" y="13224"/>
                  <a:pt x="3953" y="13176"/>
                </a:cubicBezTo>
                <a:cubicBezTo>
                  <a:pt x="3858" y="13230"/>
                  <a:pt x="3768" y="13301"/>
                  <a:pt x="3667" y="13337"/>
                </a:cubicBezTo>
                <a:cubicBezTo>
                  <a:pt x="3565" y="13373"/>
                  <a:pt x="3530" y="13474"/>
                  <a:pt x="3422" y="13510"/>
                </a:cubicBezTo>
                <a:cubicBezTo>
                  <a:pt x="3345" y="13540"/>
                  <a:pt x="3309" y="13671"/>
                  <a:pt x="3249" y="13754"/>
                </a:cubicBezTo>
                <a:cubicBezTo>
                  <a:pt x="3249" y="13754"/>
                  <a:pt x="3232" y="13737"/>
                  <a:pt x="3226" y="13742"/>
                </a:cubicBezTo>
                <a:cubicBezTo>
                  <a:pt x="3112" y="13832"/>
                  <a:pt x="2933" y="13850"/>
                  <a:pt x="2886" y="14029"/>
                </a:cubicBezTo>
                <a:cubicBezTo>
                  <a:pt x="2874" y="14070"/>
                  <a:pt x="2808" y="14094"/>
                  <a:pt x="2767" y="14124"/>
                </a:cubicBezTo>
                <a:cubicBezTo>
                  <a:pt x="2725" y="14160"/>
                  <a:pt x="2653" y="14190"/>
                  <a:pt x="2635" y="14237"/>
                </a:cubicBezTo>
                <a:cubicBezTo>
                  <a:pt x="2600" y="14321"/>
                  <a:pt x="2528" y="14357"/>
                  <a:pt x="2474" y="14410"/>
                </a:cubicBezTo>
                <a:cubicBezTo>
                  <a:pt x="2325" y="14553"/>
                  <a:pt x="2182" y="14702"/>
                  <a:pt x="2039" y="14851"/>
                </a:cubicBezTo>
                <a:cubicBezTo>
                  <a:pt x="2033" y="14857"/>
                  <a:pt x="2033" y="14881"/>
                  <a:pt x="2039" y="14887"/>
                </a:cubicBezTo>
                <a:cubicBezTo>
                  <a:pt x="2069" y="14959"/>
                  <a:pt x="2021" y="14959"/>
                  <a:pt x="1980" y="14983"/>
                </a:cubicBezTo>
                <a:cubicBezTo>
                  <a:pt x="1902" y="15024"/>
                  <a:pt x="1837" y="15090"/>
                  <a:pt x="1765" y="15144"/>
                </a:cubicBezTo>
                <a:cubicBezTo>
                  <a:pt x="1777" y="15155"/>
                  <a:pt x="1783" y="15161"/>
                  <a:pt x="1795" y="15173"/>
                </a:cubicBezTo>
                <a:cubicBezTo>
                  <a:pt x="1813" y="15179"/>
                  <a:pt x="1831" y="15191"/>
                  <a:pt x="1860" y="15203"/>
                </a:cubicBezTo>
                <a:cubicBezTo>
                  <a:pt x="1622" y="15322"/>
                  <a:pt x="1467" y="15471"/>
                  <a:pt x="1437" y="15722"/>
                </a:cubicBezTo>
                <a:cubicBezTo>
                  <a:pt x="1389" y="15716"/>
                  <a:pt x="1348" y="15704"/>
                  <a:pt x="1306" y="15698"/>
                </a:cubicBezTo>
                <a:cubicBezTo>
                  <a:pt x="1276" y="15758"/>
                  <a:pt x="1348" y="15847"/>
                  <a:pt x="1234" y="15865"/>
                </a:cubicBezTo>
                <a:cubicBezTo>
                  <a:pt x="1222" y="15865"/>
                  <a:pt x="1216" y="15919"/>
                  <a:pt x="1211" y="15948"/>
                </a:cubicBezTo>
                <a:cubicBezTo>
                  <a:pt x="1193" y="16014"/>
                  <a:pt x="1181" y="16080"/>
                  <a:pt x="1163" y="16145"/>
                </a:cubicBezTo>
                <a:cubicBezTo>
                  <a:pt x="1097" y="16157"/>
                  <a:pt x="1038" y="16163"/>
                  <a:pt x="966" y="16181"/>
                </a:cubicBezTo>
                <a:cubicBezTo>
                  <a:pt x="1014" y="16378"/>
                  <a:pt x="757" y="16473"/>
                  <a:pt x="835" y="16676"/>
                </a:cubicBezTo>
                <a:cubicBezTo>
                  <a:pt x="769" y="16706"/>
                  <a:pt x="722" y="16723"/>
                  <a:pt x="674" y="16747"/>
                </a:cubicBezTo>
                <a:cubicBezTo>
                  <a:pt x="722" y="16765"/>
                  <a:pt x="769" y="16783"/>
                  <a:pt x="853" y="16819"/>
                </a:cubicBezTo>
                <a:cubicBezTo>
                  <a:pt x="716" y="16867"/>
                  <a:pt x="632" y="16902"/>
                  <a:pt x="507" y="16944"/>
                </a:cubicBezTo>
                <a:cubicBezTo>
                  <a:pt x="584" y="16980"/>
                  <a:pt x="626" y="17004"/>
                  <a:pt x="674" y="17022"/>
                </a:cubicBezTo>
                <a:cubicBezTo>
                  <a:pt x="602" y="17051"/>
                  <a:pt x="537" y="17075"/>
                  <a:pt x="477" y="17099"/>
                </a:cubicBezTo>
                <a:cubicBezTo>
                  <a:pt x="477" y="17105"/>
                  <a:pt x="477" y="17117"/>
                  <a:pt x="477" y="17129"/>
                </a:cubicBezTo>
                <a:cubicBezTo>
                  <a:pt x="543" y="17141"/>
                  <a:pt x="602" y="17159"/>
                  <a:pt x="680" y="17177"/>
                </a:cubicBezTo>
                <a:cubicBezTo>
                  <a:pt x="692" y="17236"/>
                  <a:pt x="710" y="17308"/>
                  <a:pt x="722" y="17373"/>
                </a:cubicBezTo>
                <a:cubicBezTo>
                  <a:pt x="608" y="17385"/>
                  <a:pt x="513" y="17391"/>
                  <a:pt x="388" y="17403"/>
                </a:cubicBezTo>
                <a:cubicBezTo>
                  <a:pt x="471" y="17510"/>
                  <a:pt x="459" y="17576"/>
                  <a:pt x="334" y="17600"/>
                </a:cubicBezTo>
                <a:cubicBezTo>
                  <a:pt x="394" y="17624"/>
                  <a:pt x="441" y="17648"/>
                  <a:pt x="513" y="17677"/>
                </a:cubicBezTo>
                <a:cubicBezTo>
                  <a:pt x="435" y="17713"/>
                  <a:pt x="382" y="17737"/>
                  <a:pt x="340" y="17755"/>
                </a:cubicBezTo>
                <a:cubicBezTo>
                  <a:pt x="304" y="17916"/>
                  <a:pt x="358" y="18041"/>
                  <a:pt x="429" y="18160"/>
                </a:cubicBezTo>
                <a:cubicBezTo>
                  <a:pt x="513" y="18303"/>
                  <a:pt x="483" y="18470"/>
                  <a:pt x="370" y="18572"/>
                </a:cubicBezTo>
                <a:cubicBezTo>
                  <a:pt x="352" y="18601"/>
                  <a:pt x="328" y="18631"/>
                  <a:pt x="304" y="18661"/>
                </a:cubicBezTo>
                <a:cubicBezTo>
                  <a:pt x="328" y="18697"/>
                  <a:pt x="346" y="18733"/>
                  <a:pt x="370" y="18762"/>
                </a:cubicBezTo>
                <a:cubicBezTo>
                  <a:pt x="310" y="18798"/>
                  <a:pt x="269" y="18822"/>
                  <a:pt x="233" y="18846"/>
                </a:cubicBezTo>
                <a:cubicBezTo>
                  <a:pt x="304" y="18852"/>
                  <a:pt x="376" y="18864"/>
                  <a:pt x="453" y="18882"/>
                </a:cubicBezTo>
                <a:cubicBezTo>
                  <a:pt x="382" y="18929"/>
                  <a:pt x="489" y="19084"/>
                  <a:pt x="328" y="19126"/>
                </a:cubicBezTo>
                <a:cubicBezTo>
                  <a:pt x="310" y="18953"/>
                  <a:pt x="304" y="18953"/>
                  <a:pt x="137" y="18929"/>
                </a:cubicBezTo>
                <a:cubicBezTo>
                  <a:pt x="90" y="19055"/>
                  <a:pt x="257" y="19025"/>
                  <a:pt x="269" y="19102"/>
                </a:cubicBezTo>
                <a:cubicBezTo>
                  <a:pt x="251" y="19138"/>
                  <a:pt x="239" y="19162"/>
                  <a:pt x="221" y="19192"/>
                </a:cubicBezTo>
                <a:cubicBezTo>
                  <a:pt x="280" y="19216"/>
                  <a:pt x="346" y="19239"/>
                  <a:pt x="424" y="19269"/>
                </a:cubicBezTo>
                <a:cubicBezTo>
                  <a:pt x="358" y="19311"/>
                  <a:pt x="310" y="19341"/>
                  <a:pt x="263" y="19371"/>
                </a:cubicBezTo>
                <a:cubicBezTo>
                  <a:pt x="292" y="19448"/>
                  <a:pt x="441" y="19406"/>
                  <a:pt x="388" y="19526"/>
                </a:cubicBezTo>
                <a:lnTo>
                  <a:pt x="388" y="19526"/>
                </a:lnTo>
                <a:cubicBezTo>
                  <a:pt x="424" y="19496"/>
                  <a:pt x="453" y="19466"/>
                  <a:pt x="495" y="19442"/>
                </a:cubicBezTo>
                <a:cubicBezTo>
                  <a:pt x="555" y="19412"/>
                  <a:pt x="590" y="19436"/>
                  <a:pt x="614" y="19526"/>
                </a:cubicBezTo>
                <a:lnTo>
                  <a:pt x="388" y="19526"/>
                </a:lnTo>
                <a:cubicBezTo>
                  <a:pt x="292" y="19478"/>
                  <a:pt x="203" y="19430"/>
                  <a:pt x="108" y="19388"/>
                </a:cubicBezTo>
                <a:cubicBezTo>
                  <a:pt x="84" y="19382"/>
                  <a:pt x="48" y="19400"/>
                  <a:pt x="0" y="19412"/>
                </a:cubicBezTo>
                <a:cubicBezTo>
                  <a:pt x="54" y="19460"/>
                  <a:pt x="84" y="19490"/>
                  <a:pt x="114" y="19514"/>
                </a:cubicBezTo>
                <a:cubicBezTo>
                  <a:pt x="84" y="19549"/>
                  <a:pt x="66" y="19573"/>
                  <a:pt x="48" y="19597"/>
                </a:cubicBezTo>
                <a:cubicBezTo>
                  <a:pt x="185" y="19526"/>
                  <a:pt x="298" y="19603"/>
                  <a:pt x="418" y="19609"/>
                </a:cubicBezTo>
                <a:cubicBezTo>
                  <a:pt x="453" y="19681"/>
                  <a:pt x="495" y="19752"/>
                  <a:pt x="525" y="19812"/>
                </a:cubicBezTo>
                <a:cubicBezTo>
                  <a:pt x="477" y="19830"/>
                  <a:pt x="406" y="19842"/>
                  <a:pt x="364" y="19877"/>
                </a:cubicBezTo>
                <a:cubicBezTo>
                  <a:pt x="322" y="19925"/>
                  <a:pt x="304" y="19997"/>
                  <a:pt x="274" y="20056"/>
                </a:cubicBezTo>
                <a:cubicBezTo>
                  <a:pt x="334" y="20086"/>
                  <a:pt x="370" y="20152"/>
                  <a:pt x="376" y="20259"/>
                </a:cubicBezTo>
                <a:cubicBezTo>
                  <a:pt x="418" y="20205"/>
                  <a:pt x="465" y="20169"/>
                  <a:pt x="477" y="20122"/>
                </a:cubicBezTo>
                <a:cubicBezTo>
                  <a:pt x="489" y="20074"/>
                  <a:pt x="477" y="20020"/>
                  <a:pt x="477" y="19961"/>
                </a:cubicBezTo>
                <a:cubicBezTo>
                  <a:pt x="513" y="19985"/>
                  <a:pt x="561" y="20002"/>
                  <a:pt x="573" y="20032"/>
                </a:cubicBezTo>
                <a:cubicBezTo>
                  <a:pt x="638" y="20223"/>
                  <a:pt x="686" y="20426"/>
                  <a:pt x="757" y="20617"/>
                </a:cubicBezTo>
                <a:cubicBezTo>
                  <a:pt x="841" y="20861"/>
                  <a:pt x="942" y="21105"/>
                  <a:pt x="1044" y="21344"/>
                </a:cubicBezTo>
                <a:cubicBezTo>
                  <a:pt x="1079" y="21439"/>
                  <a:pt x="1139" y="21523"/>
                  <a:pt x="1199" y="21630"/>
                </a:cubicBezTo>
                <a:cubicBezTo>
                  <a:pt x="1443" y="21708"/>
                  <a:pt x="1491" y="21827"/>
                  <a:pt x="1336" y="22089"/>
                </a:cubicBezTo>
                <a:cubicBezTo>
                  <a:pt x="1443" y="22137"/>
                  <a:pt x="1610" y="22077"/>
                  <a:pt x="1646" y="22256"/>
                </a:cubicBezTo>
                <a:cubicBezTo>
                  <a:pt x="1646" y="22268"/>
                  <a:pt x="1693" y="22280"/>
                  <a:pt x="1717" y="22280"/>
                </a:cubicBezTo>
                <a:cubicBezTo>
                  <a:pt x="1789" y="22268"/>
                  <a:pt x="1860" y="22256"/>
                  <a:pt x="1932" y="22232"/>
                </a:cubicBezTo>
                <a:cubicBezTo>
                  <a:pt x="1992" y="22208"/>
                  <a:pt x="2045" y="22191"/>
                  <a:pt x="2081" y="22274"/>
                </a:cubicBezTo>
                <a:cubicBezTo>
                  <a:pt x="2141" y="22304"/>
                  <a:pt x="2224" y="22322"/>
                  <a:pt x="2242" y="22369"/>
                </a:cubicBezTo>
                <a:cubicBezTo>
                  <a:pt x="2296" y="22489"/>
                  <a:pt x="2355" y="22465"/>
                  <a:pt x="2445" y="22423"/>
                </a:cubicBezTo>
                <a:cubicBezTo>
                  <a:pt x="2480" y="22411"/>
                  <a:pt x="2558" y="22405"/>
                  <a:pt x="2570" y="22423"/>
                </a:cubicBezTo>
                <a:cubicBezTo>
                  <a:pt x="2665" y="22554"/>
                  <a:pt x="2808" y="22495"/>
                  <a:pt x="2910" y="22542"/>
                </a:cubicBezTo>
                <a:cubicBezTo>
                  <a:pt x="3005" y="22477"/>
                  <a:pt x="2987" y="22328"/>
                  <a:pt x="3154" y="22292"/>
                </a:cubicBezTo>
                <a:cubicBezTo>
                  <a:pt x="3106" y="22357"/>
                  <a:pt x="3089" y="22393"/>
                  <a:pt x="3059" y="22429"/>
                </a:cubicBezTo>
                <a:cubicBezTo>
                  <a:pt x="3124" y="22465"/>
                  <a:pt x="3196" y="22501"/>
                  <a:pt x="3261" y="22536"/>
                </a:cubicBezTo>
                <a:cubicBezTo>
                  <a:pt x="3333" y="22489"/>
                  <a:pt x="3393" y="22447"/>
                  <a:pt x="3458" y="22405"/>
                </a:cubicBezTo>
                <a:cubicBezTo>
                  <a:pt x="3530" y="22447"/>
                  <a:pt x="3601" y="22489"/>
                  <a:pt x="3691" y="22536"/>
                </a:cubicBezTo>
                <a:cubicBezTo>
                  <a:pt x="3804" y="22381"/>
                  <a:pt x="3947" y="22310"/>
                  <a:pt x="4138" y="22399"/>
                </a:cubicBezTo>
                <a:cubicBezTo>
                  <a:pt x="4150" y="22405"/>
                  <a:pt x="4168" y="22399"/>
                  <a:pt x="4180" y="22393"/>
                </a:cubicBezTo>
                <a:cubicBezTo>
                  <a:pt x="4364" y="22357"/>
                  <a:pt x="4555" y="22340"/>
                  <a:pt x="4722" y="22232"/>
                </a:cubicBezTo>
                <a:cubicBezTo>
                  <a:pt x="4734" y="22226"/>
                  <a:pt x="4758" y="22226"/>
                  <a:pt x="4776" y="22220"/>
                </a:cubicBezTo>
                <a:cubicBezTo>
                  <a:pt x="4788" y="22262"/>
                  <a:pt x="4794" y="22304"/>
                  <a:pt x="4794" y="22322"/>
                </a:cubicBezTo>
                <a:cubicBezTo>
                  <a:pt x="4913" y="22304"/>
                  <a:pt x="5026" y="22298"/>
                  <a:pt x="5133" y="22268"/>
                </a:cubicBezTo>
                <a:cubicBezTo>
                  <a:pt x="5229" y="22238"/>
                  <a:pt x="5336" y="22214"/>
                  <a:pt x="5378" y="22095"/>
                </a:cubicBezTo>
                <a:cubicBezTo>
                  <a:pt x="5384" y="22089"/>
                  <a:pt x="5402" y="22089"/>
                  <a:pt x="5414" y="22089"/>
                </a:cubicBezTo>
                <a:cubicBezTo>
                  <a:pt x="5443" y="22107"/>
                  <a:pt x="5479" y="22131"/>
                  <a:pt x="5509" y="22155"/>
                </a:cubicBezTo>
                <a:cubicBezTo>
                  <a:pt x="5557" y="22113"/>
                  <a:pt x="5598" y="22071"/>
                  <a:pt x="5628" y="22047"/>
                </a:cubicBezTo>
                <a:cubicBezTo>
                  <a:pt x="5765" y="22095"/>
                  <a:pt x="5855" y="22143"/>
                  <a:pt x="6010" y="22059"/>
                </a:cubicBezTo>
                <a:cubicBezTo>
                  <a:pt x="6147" y="21982"/>
                  <a:pt x="6272" y="21892"/>
                  <a:pt x="6403" y="21785"/>
                </a:cubicBezTo>
                <a:lnTo>
                  <a:pt x="6403" y="21904"/>
                </a:lnTo>
                <a:lnTo>
                  <a:pt x="6576" y="21904"/>
                </a:lnTo>
                <a:cubicBezTo>
                  <a:pt x="6672" y="21815"/>
                  <a:pt x="6755" y="21737"/>
                  <a:pt x="6839" y="21654"/>
                </a:cubicBezTo>
                <a:cubicBezTo>
                  <a:pt x="6880" y="21737"/>
                  <a:pt x="6910" y="21803"/>
                  <a:pt x="6940" y="21869"/>
                </a:cubicBezTo>
                <a:cubicBezTo>
                  <a:pt x="7053" y="21863"/>
                  <a:pt x="7113" y="21815"/>
                  <a:pt x="7131" y="21714"/>
                </a:cubicBezTo>
                <a:cubicBezTo>
                  <a:pt x="7131" y="21696"/>
                  <a:pt x="7184" y="21672"/>
                  <a:pt x="7208" y="21672"/>
                </a:cubicBezTo>
                <a:cubicBezTo>
                  <a:pt x="7226" y="21672"/>
                  <a:pt x="7256" y="21731"/>
                  <a:pt x="7250" y="21743"/>
                </a:cubicBezTo>
                <a:cubicBezTo>
                  <a:pt x="7178" y="21851"/>
                  <a:pt x="7292" y="21875"/>
                  <a:pt x="7321" y="21946"/>
                </a:cubicBezTo>
                <a:cubicBezTo>
                  <a:pt x="7393" y="21881"/>
                  <a:pt x="7399" y="21761"/>
                  <a:pt x="7530" y="21779"/>
                </a:cubicBezTo>
                <a:cubicBezTo>
                  <a:pt x="7536" y="21815"/>
                  <a:pt x="7548" y="21845"/>
                  <a:pt x="7554" y="21875"/>
                </a:cubicBezTo>
                <a:cubicBezTo>
                  <a:pt x="7602" y="21869"/>
                  <a:pt x="7649" y="21869"/>
                  <a:pt x="7685" y="21851"/>
                </a:cubicBezTo>
                <a:cubicBezTo>
                  <a:pt x="7786" y="21815"/>
                  <a:pt x="7798" y="21940"/>
                  <a:pt x="7870" y="21952"/>
                </a:cubicBezTo>
                <a:cubicBezTo>
                  <a:pt x="8013" y="21976"/>
                  <a:pt x="8156" y="22000"/>
                  <a:pt x="8305" y="22030"/>
                </a:cubicBezTo>
                <a:cubicBezTo>
                  <a:pt x="8299" y="22047"/>
                  <a:pt x="8299" y="22077"/>
                  <a:pt x="8293" y="22113"/>
                </a:cubicBezTo>
                <a:cubicBezTo>
                  <a:pt x="8484" y="22131"/>
                  <a:pt x="8562" y="22059"/>
                  <a:pt x="8532" y="21881"/>
                </a:cubicBezTo>
                <a:cubicBezTo>
                  <a:pt x="8526" y="21863"/>
                  <a:pt x="8526" y="21839"/>
                  <a:pt x="8538" y="21827"/>
                </a:cubicBezTo>
                <a:cubicBezTo>
                  <a:pt x="8550" y="21809"/>
                  <a:pt x="8579" y="21803"/>
                  <a:pt x="8621" y="21779"/>
                </a:cubicBezTo>
                <a:lnTo>
                  <a:pt x="8621" y="22292"/>
                </a:lnTo>
                <a:cubicBezTo>
                  <a:pt x="8758" y="22244"/>
                  <a:pt x="8824" y="22423"/>
                  <a:pt x="8949" y="22334"/>
                </a:cubicBezTo>
                <a:cubicBezTo>
                  <a:pt x="8961" y="22471"/>
                  <a:pt x="9182" y="22375"/>
                  <a:pt x="9164" y="22542"/>
                </a:cubicBezTo>
                <a:cubicBezTo>
                  <a:pt x="9164" y="22560"/>
                  <a:pt x="9217" y="22584"/>
                  <a:pt x="9241" y="22608"/>
                </a:cubicBezTo>
                <a:cubicBezTo>
                  <a:pt x="9247" y="22507"/>
                  <a:pt x="9366" y="22411"/>
                  <a:pt x="9235" y="22340"/>
                </a:cubicBezTo>
                <a:cubicBezTo>
                  <a:pt x="9253" y="22298"/>
                  <a:pt x="9271" y="22262"/>
                  <a:pt x="9289" y="22226"/>
                </a:cubicBezTo>
                <a:cubicBezTo>
                  <a:pt x="9414" y="22334"/>
                  <a:pt x="9384" y="22441"/>
                  <a:pt x="9372" y="22596"/>
                </a:cubicBezTo>
                <a:cubicBezTo>
                  <a:pt x="9468" y="22453"/>
                  <a:pt x="9563" y="22417"/>
                  <a:pt x="9712" y="22471"/>
                </a:cubicBezTo>
                <a:cubicBezTo>
                  <a:pt x="9653" y="22507"/>
                  <a:pt x="9599" y="22560"/>
                  <a:pt x="9557" y="22554"/>
                </a:cubicBezTo>
                <a:cubicBezTo>
                  <a:pt x="9498" y="22548"/>
                  <a:pt x="9468" y="22560"/>
                  <a:pt x="9456" y="22614"/>
                </a:cubicBezTo>
                <a:cubicBezTo>
                  <a:pt x="9444" y="22644"/>
                  <a:pt x="9444" y="22673"/>
                  <a:pt x="9438" y="22715"/>
                </a:cubicBezTo>
                <a:cubicBezTo>
                  <a:pt x="9509" y="22685"/>
                  <a:pt x="9557" y="22667"/>
                  <a:pt x="9605" y="22644"/>
                </a:cubicBezTo>
                <a:cubicBezTo>
                  <a:pt x="9623" y="22697"/>
                  <a:pt x="9635" y="22739"/>
                  <a:pt x="9653" y="22811"/>
                </a:cubicBezTo>
                <a:cubicBezTo>
                  <a:pt x="9796" y="22697"/>
                  <a:pt x="9921" y="22608"/>
                  <a:pt x="10046" y="22507"/>
                </a:cubicBezTo>
                <a:cubicBezTo>
                  <a:pt x="10064" y="22518"/>
                  <a:pt x="10088" y="22530"/>
                  <a:pt x="10112" y="22542"/>
                </a:cubicBezTo>
                <a:cubicBezTo>
                  <a:pt x="10028" y="22638"/>
                  <a:pt x="9963" y="22721"/>
                  <a:pt x="9873" y="22828"/>
                </a:cubicBezTo>
                <a:cubicBezTo>
                  <a:pt x="9945" y="22864"/>
                  <a:pt x="9992" y="22888"/>
                  <a:pt x="10046" y="22912"/>
                </a:cubicBezTo>
                <a:cubicBezTo>
                  <a:pt x="10070" y="22817"/>
                  <a:pt x="10064" y="22697"/>
                  <a:pt x="10177" y="22739"/>
                </a:cubicBezTo>
                <a:cubicBezTo>
                  <a:pt x="10255" y="22769"/>
                  <a:pt x="10308" y="22739"/>
                  <a:pt x="10392" y="22727"/>
                </a:cubicBezTo>
                <a:cubicBezTo>
                  <a:pt x="10368" y="22793"/>
                  <a:pt x="10344" y="22834"/>
                  <a:pt x="10326" y="22888"/>
                </a:cubicBezTo>
                <a:cubicBezTo>
                  <a:pt x="10553" y="22876"/>
                  <a:pt x="10624" y="22912"/>
                  <a:pt x="10684" y="23067"/>
                </a:cubicBezTo>
                <a:cubicBezTo>
                  <a:pt x="10756" y="23258"/>
                  <a:pt x="10821" y="23282"/>
                  <a:pt x="11006" y="23192"/>
                </a:cubicBezTo>
                <a:cubicBezTo>
                  <a:pt x="11018" y="23228"/>
                  <a:pt x="11018" y="23288"/>
                  <a:pt x="11042" y="23293"/>
                </a:cubicBezTo>
                <a:cubicBezTo>
                  <a:pt x="11161" y="23347"/>
                  <a:pt x="11286" y="23353"/>
                  <a:pt x="11423" y="23288"/>
                </a:cubicBezTo>
                <a:cubicBezTo>
                  <a:pt x="11417" y="23359"/>
                  <a:pt x="11411" y="23407"/>
                  <a:pt x="11405" y="23460"/>
                </a:cubicBezTo>
                <a:cubicBezTo>
                  <a:pt x="11483" y="23407"/>
                  <a:pt x="11548" y="23359"/>
                  <a:pt x="11632" y="23305"/>
                </a:cubicBezTo>
                <a:cubicBezTo>
                  <a:pt x="11680" y="23377"/>
                  <a:pt x="11727" y="23443"/>
                  <a:pt x="11769" y="23502"/>
                </a:cubicBezTo>
                <a:cubicBezTo>
                  <a:pt x="11805" y="23484"/>
                  <a:pt x="11864" y="23437"/>
                  <a:pt x="11882" y="23448"/>
                </a:cubicBezTo>
                <a:cubicBezTo>
                  <a:pt x="12013" y="23538"/>
                  <a:pt x="12198" y="23425"/>
                  <a:pt x="12312" y="23580"/>
                </a:cubicBezTo>
                <a:cubicBezTo>
                  <a:pt x="12335" y="23609"/>
                  <a:pt x="12419" y="23598"/>
                  <a:pt x="12473" y="23598"/>
                </a:cubicBezTo>
                <a:cubicBezTo>
                  <a:pt x="12508" y="23508"/>
                  <a:pt x="12479" y="23383"/>
                  <a:pt x="12634" y="23431"/>
                </a:cubicBezTo>
                <a:cubicBezTo>
                  <a:pt x="12657" y="23496"/>
                  <a:pt x="12675" y="23568"/>
                  <a:pt x="12699" y="23633"/>
                </a:cubicBezTo>
                <a:cubicBezTo>
                  <a:pt x="12866" y="23598"/>
                  <a:pt x="12955" y="23508"/>
                  <a:pt x="12973" y="23383"/>
                </a:cubicBezTo>
                <a:cubicBezTo>
                  <a:pt x="13057" y="23478"/>
                  <a:pt x="12985" y="23657"/>
                  <a:pt x="13158" y="23681"/>
                </a:cubicBezTo>
                <a:cubicBezTo>
                  <a:pt x="13218" y="23645"/>
                  <a:pt x="13277" y="23609"/>
                  <a:pt x="13337" y="23574"/>
                </a:cubicBezTo>
                <a:cubicBezTo>
                  <a:pt x="13307" y="23448"/>
                  <a:pt x="13325" y="23371"/>
                  <a:pt x="13397" y="23341"/>
                </a:cubicBezTo>
                <a:cubicBezTo>
                  <a:pt x="13403" y="23425"/>
                  <a:pt x="13409" y="23502"/>
                  <a:pt x="13415" y="23592"/>
                </a:cubicBezTo>
                <a:cubicBezTo>
                  <a:pt x="13456" y="23586"/>
                  <a:pt x="13498" y="23586"/>
                  <a:pt x="13546" y="23580"/>
                </a:cubicBezTo>
                <a:cubicBezTo>
                  <a:pt x="13570" y="23615"/>
                  <a:pt x="13593" y="23651"/>
                  <a:pt x="13623" y="23693"/>
                </a:cubicBezTo>
                <a:cubicBezTo>
                  <a:pt x="13671" y="23621"/>
                  <a:pt x="13713" y="23562"/>
                  <a:pt x="13760" y="23496"/>
                </a:cubicBezTo>
                <a:cubicBezTo>
                  <a:pt x="13784" y="23550"/>
                  <a:pt x="13796" y="23586"/>
                  <a:pt x="13814" y="23615"/>
                </a:cubicBezTo>
                <a:lnTo>
                  <a:pt x="14422" y="23615"/>
                </a:lnTo>
                <a:cubicBezTo>
                  <a:pt x="14416" y="23550"/>
                  <a:pt x="14410" y="23472"/>
                  <a:pt x="14404" y="23401"/>
                </a:cubicBezTo>
                <a:cubicBezTo>
                  <a:pt x="14565" y="23365"/>
                  <a:pt x="14517" y="23538"/>
                  <a:pt x="14577" y="23592"/>
                </a:cubicBezTo>
                <a:cubicBezTo>
                  <a:pt x="14804" y="23639"/>
                  <a:pt x="14875" y="23639"/>
                  <a:pt x="14983" y="23580"/>
                </a:cubicBezTo>
                <a:cubicBezTo>
                  <a:pt x="15018" y="23556"/>
                  <a:pt x="15024" y="23496"/>
                  <a:pt x="15054" y="23466"/>
                </a:cubicBezTo>
                <a:cubicBezTo>
                  <a:pt x="15090" y="23437"/>
                  <a:pt x="15143" y="23419"/>
                  <a:pt x="15185" y="23389"/>
                </a:cubicBezTo>
                <a:cubicBezTo>
                  <a:pt x="15197" y="23383"/>
                  <a:pt x="15203" y="23377"/>
                  <a:pt x="15215" y="23371"/>
                </a:cubicBezTo>
                <a:cubicBezTo>
                  <a:pt x="15394" y="23538"/>
                  <a:pt x="15543" y="23520"/>
                  <a:pt x="15638" y="23270"/>
                </a:cubicBezTo>
                <a:cubicBezTo>
                  <a:pt x="15686" y="23347"/>
                  <a:pt x="15722" y="23407"/>
                  <a:pt x="15764" y="23472"/>
                </a:cubicBezTo>
                <a:cubicBezTo>
                  <a:pt x="15805" y="23371"/>
                  <a:pt x="15835" y="23305"/>
                  <a:pt x="15865" y="23228"/>
                </a:cubicBezTo>
                <a:cubicBezTo>
                  <a:pt x="15966" y="23258"/>
                  <a:pt x="16056" y="23282"/>
                  <a:pt x="16133" y="23305"/>
                </a:cubicBezTo>
                <a:cubicBezTo>
                  <a:pt x="16217" y="23246"/>
                  <a:pt x="16145" y="23115"/>
                  <a:pt x="16276" y="23085"/>
                </a:cubicBezTo>
                <a:cubicBezTo>
                  <a:pt x="16282" y="23133"/>
                  <a:pt x="16294" y="23174"/>
                  <a:pt x="16306" y="23228"/>
                </a:cubicBezTo>
                <a:cubicBezTo>
                  <a:pt x="16485" y="23150"/>
                  <a:pt x="16670" y="23115"/>
                  <a:pt x="16777" y="22948"/>
                </a:cubicBezTo>
                <a:cubicBezTo>
                  <a:pt x="16825" y="22977"/>
                  <a:pt x="16872" y="23007"/>
                  <a:pt x="16932" y="23043"/>
                </a:cubicBezTo>
                <a:cubicBezTo>
                  <a:pt x="16950" y="22966"/>
                  <a:pt x="16962" y="22912"/>
                  <a:pt x="16974" y="22840"/>
                </a:cubicBezTo>
                <a:cubicBezTo>
                  <a:pt x="17022" y="22882"/>
                  <a:pt x="17057" y="22906"/>
                  <a:pt x="17105" y="22948"/>
                </a:cubicBezTo>
                <a:cubicBezTo>
                  <a:pt x="17159" y="22793"/>
                  <a:pt x="17296" y="22822"/>
                  <a:pt x="17421" y="22799"/>
                </a:cubicBezTo>
                <a:cubicBezTo>
                  <a:pt x="17391" y="22709"/>
                  <a:pt x="17278" y="22620"/>
                  <a:pt x="17397" y="22536"/>
                </a:cubicBezTo>
                <a:cubicBezTo>
                  <a:pt x="17504" y="22566"/>
                  <a:pt x="17606" y="22590"/>
                  <a:pt x="17707" y="22614"/>
                </a:cubicBezTo>
                <a:cubicBezTo>
                  <a:pt x="17725" y="22542"/>
                  <a:pt x="17737" y="22489"/>
                  <a:pt x="17749" y="22435"/>
                </a:cubicBezTo>
                <a:cubicBezTo>
                  <a:pt x="17820" y="22471"/>
                  <a:pt x="17868" y="22495"/>
                  <a:pt x="17934" y="22530"/>
                </a:cubicBezTo>
                <a:cubicBezTo>
                  <a:pt x="17952" y="22471"/>
                  <a:pt x="17969" y="22435"/>
                  <a:pt x="17969" y="22393"/>
                </a:cubicBezTo>
                <a:cubicBezTo>
                  <a:pt x="17963" y="22292"/>
                  <a:pt x="18029" y="22226"/>
                  <a:pt x="18107" y="22220"/>
                </a:cubicBezTo>
                <a:cubicBezTo>
                  <a:pt x="18268" y="22214"/>
                  <a:pt x="18309" y="22083"/>
                  <a:pt x="18399" y="22000"/>
                </a:cubicBezTo>
                <a:cubicBezTo>
                  <a:pt x="18417" y="21982"/>
                  <a:pt x="18440" y="21940"/>
                  <a:pt x="18452" y="21940"/>
                </a:cubicBezTo>
                <a:cubicBezTo>
                  <a:pt x="18548" y="21958"/>
                  <a:pt x="18613" y="21922"/>
                  <a:pt x="18655" y="21845"/>
                </a:cubicBezTo>
                <a:cubicBezTo>
                  <a:pt x="18697" y="21785"/>
                  <a:pt x="18727" y="21714"/>
                  <a:pt x="18762" y="21642"/>
                </a:cubicBezTo>
                <a:cubicBezTo>
                  <a:pt x="18834" y="21612"/>
                  <a:pt x="18929" y="21588"/>
                  <a:pt x="19007" y="21535"/>
                </a:cubicBezTo>
                <a:cubicBezTo>
                  <a:pt x="19090" y="21475"/>
                  <a:pt x="19078" y="21368"/>
                  <a:pt x="19055" y="21266"/>
                </a:cubicBezTo>
                <a:cubicBezTo>
                  <a:pt x="19174" y="21320"/>
                  <a:pt x="19281" y="21302"/>
                  <a:pt x="19382" y="21213"/>
                </a:cubicBezTo>
                <a:cubicBezTo>
                  <a:pt x="19376" y="21141"/>
                  <a:pt x="19370" y="21070"/>
                  <a:pt x="19365" y="21004"/>
                </a:cubicBezTo>
                <a:cubicBezTo>
                  <a:pt x="19454" y="20903"/>
                  <a:pt x="19555" y="20873"/>
                  <a:pt x="19675" y="20933"/>
                </a:cubicBezTo>
                <a:cubicBezTo>
                  <a:pt x="19681" y="20754"/>
                  <a:pt x="19728" y="20670"/>
                  <a:pt x="19847" y="20623"/>
                </a:cubicBezTo>
                <a:cubicBezTo>
                  <a:pt x="19883" y="20611"/>
                  <a:pt x="19919" y="20617"/>
                  <a:pt x="19949" y="20599"/>
                </a:cubicBezTo>
                <a:cubicBezTo>
                  <a:pt x="19985" y="20569"/>
                  <a:pt x="20020" y="20533"/>
                  <a:pt x="20056" y="20491"/>
                </a:cubicBezTo>
                <a:cubicBezTo>
                  <a:pt x="20008" y="20456"/>
                  <a:pt x="19979" y="20438"/>
                  <a:pt x="19949" y="20414"/>
                </a:cubicBezTo>
                <a:cubicBezTo>
                  <a:pt x="19996" y="20360"/>
                  <a:pt x="20032" y="20277"/>
                  <a:pt x="20092" y="20259"/>
                </a:cubicBezTo>
                <a:cubicBezTo>
                  <a:pt x="20229" y="20229"/>
                  <a:pt x="20229" y="20080"/>
                  <a:pt x="20342" y="20026"/>
                </a:cubicBezTo>
                <a:cubicBezTo>
                  <a:pt x="20420" y="19991"/>
                  <a:pt x="20462" y="19889"/>
                  <a:pt x="20521" y="19830"/>
                </a:cubicBezTo>
                <a:cubicBezTo>
                  <a:pt x="20599" y="19746"/>
                  <a:pt x="20700" y="19675"/>
                  <a:pt x="20628" y="19537"/>
                </a:cubicBezTo>
                <a:cubicBezTo>
                  <a:pt x="20664" y="19526"/>
                  <a:pt x="20682" y="19514"/>
                  <a:pt x="20700" y="19514"/>
                </a:cubicBezTo>
                <a:cubicBezTo>
                  <a:pt x="20885" y="19502"/>
                  <a:pt x="20915" y="19472"/>
                  <a:pt x="20909" y="19305"/>
                </a:cubicBezTo>
                <a:cubicBezTo>
                  <a:pt x="20903" y="19251"/>
                  <a:pt x="20909" y="19198"/>
                  <a:pt x="20909" y="19126"/>
                </a:cubicBezTo>
                <a:lnTo>
                  <a:pt x="21243" y="19126"/>
                </a:lnTo>
                <a:cubicBezTo>
                  <a:pt x="21189" y="19055"/>
                  <a:pt x="21159" y="19007"/>
                  <a:pt x="21123" y="18953"/>
                </a:cubicBezTo>
                <a:cubicBezTo>
                  <a:pt x="21266" y="18917"/>
                  <a:pt x="21320" y="18798"/>
                  <a:pt x="21409" y="18762"/>
                </a:cubicBezTo>
                <a:lnTo>
                  <a:pt x="21409" y="18464"/>
                </a:lnTo>
                <a:cubicBezTo>
                  <a:pt x="21517" y="18542"/>
                  <a:pt x="21630" y="18584"/>
                  <a:pt x="21666" y="18536"/>
                </a:cubicBezTo>
                <a:cubicBezTo>
                  <a:pt x="21719" y="18464"/>
                  <a:pt x="21803" y="18345"/>
                  <a:pt x="21779" y="18291"/>
                </a:cubicBezTo>
                <a:cubicBezTo>
                  <a:pt x="21725" y="18184"/>
                  <a:pt x="21767" y="18136"/>
                  <a:pt x="21827" y="18077"/>
                </a:cubicBezTo>
                <a:cubicBezTo>
                  <a:pt x="21839" y="18089"/>
                  <a:pt x="21857" y="18095"/>
                  <a:pt x="21857" y="18101"/>
                </a:cubicBezTo>
                <a:cubicBezTo>
                  <a:pt x="21886" y="18154"/>
                  <a:pt x="21904" y="18202"/>
                  <a:pt x="21976" y="18190"/>
                </a:cubicBezTo>
                <a:cubicBezTo>
                  <a:pt x="22047" y="18172"/>
                  <a:pt x="22047" y="18130"/>
                  <a:pt x="22053" y="18071"/>
                </a:cubicBezTo>
                <a:cubicBezTo>
                  <a:pt x="22059" y="18011"/>
                  <a:pt x="22089" y="17934"/>
                  <a:pt x="22131" y="17916"/>
                </a:cubicBezTo>
                <a:cubicBezTo>
                  <a:pt x="22268" y="17844"/>
                  <a:pt x="22280" y="17719"/>
                  <a:pt x="22274" y="17582"/>
                </a:cubicBezTo>
                <a:cubicBezTo>
                  <a:pt x="22357" y="17576"/>
                  <a:pt x="22435" y="17570"/>
                  <a:pt x="22518" y="17564"/>
                </a:cubicBezTo>
                <a:cubicBezTo>
                  <a:pt x="22518" y="17367"/>
                  <a:pt x="22602" y="17224"/>
                  <a:pt x="22805" y="17183"/>
                </a:cubicBezTo>
                <a:cubicBezTo>
                  <a:pt x="22787" y="17135"/>
                  <a:pt x="22769" y="17099"/>
                  <a:pt x="22751" y="17051"/>
                </a:cubicBezTo>
                <a:cubicBezTo>
                  <a:pt x="22822" y="17045"/>
                  <a:pt x="22876" y="17039"/>
                  <a:pt x="22942" y="17033"/>
                </a:cubicBezTo>
                <a:cubicBezTo>
                  <a:pt x="22954" y="16831"/>
                  <a:pt x="22971" y="16640"/>
                  <a:pt x="23138" y="16497"/>
                </a:cubicBezTo>
                <a:cubicBezTo>
                  <a:pt x="23156" y="16574"/>
                  <a:pt x="23168" y="16634"/>
                  <a:pt x="23180" y="16706"/>
                </a:cubicBezTo>
                <a:cubicBezTo>
                  <a:pt x="23264" y="16670"/>
                  <a:pt x="23365" y="16694"/>
                  <a:pt x="23377" y="16580"/>
                </a:cubicBezTo>
                <a:cubicBezTo>
                  <a:pt x="23329" y="16556"/>
                  <a:pt x="23287" y="16539"/>
                  <a:pt x="23246" y="16521"/>
                </a:cubicBezTo>
                <a:cubicBezTo>
                  <a:pt x="23246" y="16515"/>
                  <a:pt x="23246" y="16503"/>
                  <a:pt x="23252" y="16491"/>
                </a:cubicBezTo>
                <a:cubicBezTo>
                  <a:pt x="23311" y="16479"/>
                  <a:pt x="23377" y="16461"/>
                  <a:pt x="23437" y="16449"/>
                </a:cubicBezTo>
                <a:cubicBezTo>
                  <a:pt x="23454" y="16151"/>
                  <a:pt x="23460" y="16151"/>
                  <a:pt x="23770" y="16175"/>
                </a:cubicBezTo>
                <a:cubicBezTo>
                  <a:pt x="23788" y="16008"/>
                  <a:pt x="23848" y="15841"/>
                  <a:pt x="23979" y="15746"/>
                </a:cubicBezTo>
                <a:cubicBezTo>
                  <a:pt x="24063" y="15686"/>
                  <a:pt x="24045" y="15615"/>
                  <a:pt x="24063" y="15561"/>
                </a:cubicBezTo>
                <a:cubicBezTo>
                  <a:pt x="24116" y="15537"/>
                  <a:pt x="24182" y="15531"/>
                  <a:pt x="24200" y="15501"/>
                </a:cubicBezTo>
                <a:cubicBezTo>
                  <a:pt x="24235" y="15436"/>
                  <a:pt x="24247" y="15358"/>
                  <a:pt x="24271" y="15287"/>
                </a:cubicBezTo>
                <a:cubicBezTo>
                  <a:pt x="24301" y="15275"/>
                  <a:pt x="24379" y="15263"/>
                  <a:pt x="24379" y="15251"/>
                </a:cubicBezTo>
                <a:cubicBezTo>
                  <a:pt x="24373" y="15144"/>
                  <a:pt x="24474" y="15155"/>
                  <a:pt x="24534" y="15126"/>
                </a:cubicBezTo>
                <a:cubicBezTo>
                  <a:pt x="24516" y="15066"/>
                  <a:pt x="24498" y="15012"/>
                  <a:pt x="24480" y="14959"/>
                </a:cubicBezTo>
                <a:cubicBezTo>
                  <a:pt x="24516" y="14965"/>
                  <a:pt x="24534" y="14965"/>
                  <a:pt x="24551" y="14971"/>
                </a:cubicBezTo>
                <a:cubicBezTo>
                  <a:pt x="24551" y="14971"/>
                  <a:pt x="24551" y="14965"/>
                  <a:pt x="24551" y="14965"/>
                </a:cubicBezTo>
                <a:cubicBezTo>
                  <a:pt x="24551" y="14965"/>
                  <a:pt x="24551" y="14965"/>
                  <a:pt x="24545" y="14965"/>
                </a:cubicBezTo>
                <a:lnTo>
                  <a:pt x="24551" y="14965"/>
                </a:lnTo>
                <a:cubicBezTo>
                  <a:pt x="24539" y="14929"/>
                  <a:pt x="24528" y="14887"/>
                  <a:pt x="24504" y="14804"/>
                </a:cubicBezTo>
                <a:cubicBezTo>
                  <a:pt x="24569" y="14851"/>
                  <a:pt x="24617" y="14863"/>
                  <a:pt x="24623" y="14887"/>
                </a:cubicBezTo>
                <a:cubicBezTo>
                  <a:pt x="24647" y="14947"/>
                  <a:pt x="24605" y="14965"/>
                  <a:pt x="24551" y="14965"/>
                </a:cubicBezTo>
                <a:lnTo>
                  <a:pt x="24551" y="14965"/>
                </a:lnTo>
                <a:cubicBezTo>
                  <a:pt x="24689" y="15018"/>
                  <a:pt x="24730" y="14989"/>
                  <a:pt x="24724" y="14839"/>
                </a:cubicBezTo>
                <a:cubicBezTo>
                  <a:pt x="24724" y="14822"/>
                  <a:pt x="24730" y="14804"/>
                  <a:pt x="24730" y="14786"/>
                </a:cubicBezTo>
                <a:cubicBezTo>
                  <a:pt x="24778" y="14786"/>
                  <a:pt x="24820" y="14786"/>
                  <a:pt x="24873" y="14780"/>
                </a:cubicBezTo>
                <a:cubicBezTo>
                  <a:pt x="24832" y="14655"/>
                  <a:pt x="24993" y="14583"/>
                  <a:pt x="24933" y="14458"/>
                </a:cubicBezTo>
                <a:cubicBezTo>
                  <a:pt x="25010" y="14434"/>
                  <a:pt x="25088" y="14404"/>
                  <a:pt x="25160" y="14386"/>
                </a:cubicBezTo>
                <a:cubicBezTo>
                  <a:pt x="25165" y="14321"/>
                  <a:pt x="25171" y="14261"/>
                  <a:pt x="25177" y="14213"/>
                </a:cubicBezTo>
                <a:cubicBezTo>
                  <a:pt x="25261" y="14190"/>
                  <a:pt x="25332" y="14172"/>
                  <a:pt x="25404" y="14154"/>
                </a:cubicBezTo>
                <a:cubicBezTo>
                  <a:pt x="25404" y="14142"/>
                  <a:pt x="25398" y="14130"/>
                  <a:pt x="25398" y="14118"/>
                </a:cubicBezTo>
                <a:cubicBezTo>
                  <a:pt x="25362" y="14124"/>
                  <a:pt x="25326" y="14130"/>
                  <a:pt x="25291" y="14130"/>
                </a:cubicBezTo>
                <a:cubicBezTo>
                  <a:pt x="25285" y="14047"/>
                  <a:pt x="25344" y="13975"/>
                  <a:pt x="25476" y="13933"/>
                </a:cubicBezTo>
                <a:cubicBezTo>
                  <a:pt x="25446" y="13832"/>
                  <a:pt x="25476" y="13754"/>
                  <a:pt x="25553" y="13677"/>
                </a:cubicBezTo>
                <a:cubicBezTo>
                  <a:pt x="25607" y="13623"/>
                  <a:pt x="25595" y="13510"/>
                  <a:pt x="25613" y="13415"/>
                </a:cubicBezTo>
                <a:cubicBezTo>
                  <a:pt x="25678" y="13403"/>
                  <a:pt x="25768" y="13385"/>
                  <a:pt x="25786" y="13271"/>
                </a:cubicBezTo>
                <a:cubicBezTo>
                  <a:pt x="25732" y="13248"/>
                  <a:pt x="25690" y="13230"/>
                  <a:pt x="25642" y="13206"/>
                </a:cubicBezTo>
                <a:cubicBezTo>
                  <a:pt x="25642" y="13200"/>
                  <a:pt x="25648" y="13194"/>
                  <a:pt x="25648" y="13182"/>
                </a:cubicBezTo>
                <a:cubicBezTo>
                  <a:pt x="25702" y="13188"/>
                  <a:pt x="25756" y="13194"/>
                  <a:pt x="25809" y="13200"/>
                </a:cubicBezTo>
                <a:cubicBezTo>
                  <a:pt x="25857" y="13128"/>
                  <a:pt x="25833" y="13015"/>
                  <a:pt x="25952" y="12997"/>
                </a:cubicBezTo>
                <a:cubicBezTo>
                  <a:pt x="26030" y="12985"/>
                  <a:pt x="25941" y="12830"/>
                  <a:pt x="26066" y="12824"/>
                </a:cubicBezTo>
                <a:cubicBezTo>
                  <a:pt x="26072" y="12824"/>
                  <a:pt x="26072" y="12789"/>
                  <a:pt x="26078" y="12771"/>
                </a:cubicBezTo>
                <a:cubicBezTo>
                  <a:pt x="26096" y="12663"/>
                  <a:pt x="26113" y="12562"/>
                  <a:pt x="26131" y="12455"/>
                </a:cubicBezTo>
                <a:cubicBezTo>
                  <a:pt x="26096" y="12437"/>
                  <a:pt x="26054" y="12413"/>
                  <a:pt x="26000" y="12383"/>
                </a:cubicBezTo>
                <a:cubicBezTo>
                  <a:pt x="26054" y="12341"/>
                  <a:pt x="26096" y="12312"/>
                  <a:pt x="26131" y="12288"/>
                </a:cubicBezTo>
                <a:cubicBezTo>
                  <a:pt x="26274" y="12347"/>
                  <a:pt x="26364" y="12353"/>
                  <a:pt x="26394" y="12306"/>
                </a:cubicBezTo>
                <a:cubicBezTo>
                  <a:pt x="26322" y="12264"/>
                  <a:pt x="26251" y="12222"/>
                  <a:pt x="26179" y="12186"/>
                </a:cubicBezTo>
                <a:cubicBezTo>
                  <a:pt x="26185" y="12174"/>
                  <a:pt x="26185" y="12163"/>
                  <a:pt x="26191" y="12151"/>
                </a:cubicBezTo>
                <a:cubicBezTo>
                  <a:pt x="26251" y="12145"/>
                  <a:pt x="26304" y="12133"/>
                  <a:pt x="26352" y="12127"/>
                </a:cubicBezTo>
                <a:cubicBezTo>
                  <a:pt x="26328" y="12043"/>
                  <a:pt x="26298" y="11966"/>
                  <a:pt x="26280" y="11882"/>
                </a:cubicBezTo>
                <a:cubicBezTo>
                  <a:pt x="26262" y="11829"/>
                  <a:pt x="26274" y="11775"/>
                  <a:pt x="26346" y="11763"/>
                </a:cubicBezTo>
                <a:cubicBezTo>
                  <a:pt x="26352" y="11745"/>
                  <a:pt x="26358" y="11721"/>
                  <a:pt x="26370" y="11715"/>
                </a:cubicBezTo>
                <a:cubicBezTo>
                  <a:pt x="26495" y="11638"/>
                  <a:pt x="26507" y="11525"/>
                  <a:pt x="26489" y="11388"/>
                </a:cubicBezTo>
                <a:cubicBezTo>
                  <a:pt x="26483" y="11340"/>
                  <a:pt x="26525" y="11286"/>
                  <a:pt x="26549" y="11227"/>
                </a:cubicBezTo>
                <a:cubicBezTo>
                  <a:pt x="26519" y="11191"/>
                  <a:pt x="26483" y="11143"/>
                  <a:pt x="26453" y="11101"/>
                </a:cubicBezTo>
                <a:close/>
                <a:moveTo>
                  <a:pt x="13015" y="8579"/>
                </a:moveTo>
                <a:cubicBezTo>
                  <a:pt x="12997" y="8573"/>
                  <a:pt x="12973" y="8573"/>
                  <a:pt x="12955" y="8568"/>
                </a:cubicBezTo>
                <a:cubicBezTo>
                  <a:pt x="12967" y="8526"/>
                  <a:pt x="12973" y="8478"/>
                  <a:pt x="12985" y="8430"/>
                </a:cubicBezTo>
                <a:cubicBezTo>
                  <a:pt x="12997" y="8430"/>
                  <a:pt x="13009" y="8436"/>
                  <a:pt x="13021" y="8436"/>
                </a:cubicBezTo>
                <a:cubicBezTo>
                  <a:pt x="13021" y="8484"/>
                  <a:pt x="13015" y="8532"/>
                  <a:pt x="13015" y="8579"/>
                </a:cubicBezTo>
                <a:close/>
                <a:moveTo>
                  <a:pt x="602" y="18655"/>
                </a:moveTo>
                <a:cubicBezTo>
                  <a:pt x="561" y="18554"/>
                  <a:pt x="590" y="18482"/>
                  <a:pt x="692" y="18405"/>
                </a:cubicBezTo>
                <a:cubicBezTo>
                  <a:pt x="686" y="18512"/>
                  <a:pt x="745" y="18619"/>
                  <a:pt x="602" y="18655"/>
                </a:cubicBezTo>
                <a:close/>
                <a:moveTo>
                  <a:pt x="734" y="18107"/>
                </a:moveTo>
                <a:cubicBezTo>
                  <a:pt x="704" y="18095"/>
                  <a:pt x="668" y="18083"/>
                  <a:pt x="638" y="18071"/>
                </a:cubicBezTo>
                <a:cubicBezTo>
                  <a:pt x="638" y="18059"/>
                  <a:pt x="644" y="18053"/>
                  <a:pt x="644" y="18041"/>
                </a:cubicBezTo>
                <a:cubicBezTo>
                  <a:pt x="680" y="18047"/>
                  <a:pt x="716" y="18053"/>
                  <a:pt x="751" y="18053"/>
                </a:cubicBezTo>
                <a:cubicBezTo>
                  <a:pt x="745" y="18071"/>
                  <a:pt x="740" y="18089"/>
                  <a:pt x="734" y="18107"/>
                </a:cubicBezTo>
                <a:close/>
                <a:moveTo>
                  <a:pt x="668" y="17916"/>
                </a:moveTo>
                <a:cubicBezTo>
                  <a:pt x="656" y="17910"/>
                  <a:pt x="650" y="17904"/>
                  <a:pt x="638" y="17898"/>
                </a:cubicBezTo>
                <a:cubicBezTo>
                  <a:pt x="662" y="17856"/>
                  <a:pt x="692" y="17814"/>
                  <a:pt x="716" y="17773"/>
                </a:cubicBezTo>
                <a:lnTo>
                  <a:pt x="757" y="17809"/>
                </a:lnTo>
                <a:cubicBezTo>
                  <a:pt x="728" y="17844"/>
                  <a:pt x="698" y="17880"/>
                  <a:pt x="668" y="17916"/>
                </a:cubicBezTo>
                <a:close/>
                <a:moveTo>
                  <a:pt x="972" y="20104"/>
                </a:moveTo>
                <a:cubicBezTo>
                  <a:pt x="960" y="20104"/>
                  <a:pt x="948" y="20104"/>
                  <a:pt x="930" y="20104"/>
                </a:cubicBezTo>
                <a:cubicBezTo>
                  <a:pt x="936" y="19997"/>
                  <a:pt x="835" y="19889"/>
                  <a:pt x="972" y="19758"/>
                </a:cubicBezTo>
                <a:close/>
                <a:moveTo>
                  <a:pt x="877" y="17427"/>
                </a:moveTo>
                <a:lnTo>
                  <a:pt x="859" y="17355"/>
                </a:lnTo>
                <a:cubicBezTo>
                  <a:pt x="895" y="17349"/>
                  <a:pt x="936" y="17343"/>
                  <a:pt x="972" y="17332"/>
                </a:cubicBezTo>
                <a:cubicBezTo>
                  <a:pt x="978" y="17349"/>
                  <a:pt x="984" y="17373"/>
                  <a:pt x="984" y="17391"/>
                </a:cubicBezTo>
                <a:cubicBezTo>
                  <a:pt x="948" y="17409"/>
                  <a:pt x="912" y="17421"/>
                  <a:pt x="877" y="17433"/>
                </a:cubicBezTo>
                <a:close/>
                <a:moveTo>
                  <a:pt x="1002" y="17117"/>
                </a:moveTo>
                <a:cubicBezTo>
                  <a:pt x="984" y="17075"/>
                  <a:pt x="972" y="17039"/>
                  <a:pt x="954" y="16980"/>
                </a:cubicBezTo>
                <a:cubicBezTo>
                  <a:pt x="1044" y="17010"/>
                  <a:pt x="1067" y="17045"/>
                  <a:pt x="1002" y="17117"/>
                </a:cubicBezTo>
                <a:close/>
                <a:moveTo>
                  <a:pt x="25392" y="6350"/>
                </a:moveTo>
                <a:cubicBezTo>
                  <a:pt x="25291" y="6284"/>
                  <a:pt x="25315" y="6207"/>
                  <a:pt x="25386" y="6135"/>
                </a:cubicBezTo>
                <a:cubicBezTo>
                  <a:pt x="25404" y="6201"/>
                  <a:pt x="25517" y="6266"/>
                  <a:pt x="25392" y="6350"/>
                </a:cubicBezTo>
                <a:close/>
                <a:moveTo>
                  <a:pt x="25136" y="2641"/>
                </a:moveTo>
                <a:cubicBezTo>
                  <a:pt x="25124" y="2701"/>
                  <a:pt x="25118" y="2731"/>
                  <a:pt x="25106" y="2790"/>
                </a:cubicBezTo>
                <a:cubicBezTo>
                  <a:pt x="25046" y="2749"/>
                  <a:pt x="25005" y="2719"/>
                  <a:pt x="24927" y="2665"/>
                </a:cubicBezTo>
                <a:cubicBezTo>
                  <a:pt x="25016" y="2653"/>
                  <a:pt x="25064" y="2647"/>
                  <a:pt x="25136" y="2641"/>
                </a:cubicBezTo>
                <a:close/>
                <a:moveTo>
                  <a:pt x="25028" y="2415"/>
                </a:moveTo>
                <a:cubicBezTo>
                  <a:pt x="24957" y="2462"/>
                  <a:pt x="24855" y="2492"/>
                  <a:pt x="24975" y="2594"/>
                </a:cubicBezTo>
                <a:cubicBezTo>
                  <a:pt x="24873" y="2629"/>
                  <a:pt x="24832" y="2582"/>
                  <a:pt x="24844" y="2492"/>
                </a:cubicBezTo>
                <a:cubicBezTo>
                  <a:pt x="24849" y="2427"/>
                  <a:pt x="24873" y="2367"/>
                  <a:pt x="24891" y="2296"/>
                </a:cubicBezTo>
                <a:cubicBezTo>
                  <a:pt x="24975" y="2296"/>
                  <a:pt x="25005" y="2349"/>
                  <a:pt x="25028" y="2415"/>
                </a:cubicBezTo>
                <a:close/>
                <a:moveTo>
                  <a:pt x="24885" y="1986"/>
                </a:moveTo>
                <a:cubicBezTo>
                  <a:pt x="24849" y="1926"/>
                  <a:pt x="24814" y="1878"/>
                  <a:pt x="24778" y="1819"/>
                </a:cubicBezTo>
                <a:cubicBezTo>
                  <a:pt x="24945" y="1807"/>
                  <a:pt x="24951" y="1819"/>
                  <a:pt x="24885" y="1986"/>
                </a:cubicBezTo>
                <a:close/>
                <a:moveTo>
                  <a:pt x="24647" y="1145"/>
                </a:moveTo>
                <a:cubicBezTo>
                  <a:pt x="24575" y="1169"/>
                  <a:pt x="24504" y="1157"/>
                  <a:pt x="24432" y="1115"/>
                </a:cubicBezTo>
                <a:cubicBezTo>
                  <a:pt x="24534" y="1020"/>
                  <a:pt x="24581" y="1085"/>
                  <a:pt x="24647" y="1145"/>
                </a:cubicBezTo>
                <a:close/>
                <a:moveTo>
                  <a:pt x="22739" y="1121"/>
                </a:moveTo>
                <a:cubicBezTo>
                  <a:pt x="22751" y="1127"/>
                  <a:pt x="22769" y="1133"/>
                  <a:pt x="22781" y="1133"/>
                </a:cubicBezTo>
                <a:cubicBezTo>
                  <a:pt x="22769" y="1169"/>
                  <a:pt x="22763" y="1205"/>
                  <a:pt x="22751" y="1240"/>
                </a:cubicBezTo>
                <a:cubicBezTo>
                  <a:pt x="22739" y="1234"/>
                  <a:pt x="22721" y="1234"/>
                  <a:pt x="22709" y="1228"/>
                </a:cubicBezTo>
                <a:cubicBezTo>
                  <a:pt x="22721" y="1193"/>
                  <a:pt x="22727" y="1157"/>
                  <a:pt x="22739" y="1121"/>
                </a:cubicBezTo>
                <a:close/>
                <a:moveTo>
                  <a:pt x="21284" y="477"/>
                </a:moveTo>
                <a:cubicBezTo>
                  <a:pt x="21284" y="489"/>
                  <a:pt x="21284" y="501"/>
                  <a:pt x="21290" y="513"/>
                </a:cubicBezTo>
                <a:cubicBezTo>
                  <a:pt x="21213" y="531"/>
                  <a:pt x="21135" y="543"/>
                  <a:pt x="21058" y="561"/>
                </a:cubicBezTo>
                <a:lnTo>
                  <a:pt x="21046" y="507"/>
                </a:lnTo>
                <a:cubicBezTo>
                  <a:pt x="21123" y="495"/>
                  <a:pt x="21207" y="489"/>
                  <a:pt x="21284" y="477"/>
                </a:cubicBezTo>
                <a:close/>
                <a:moveTo>
                  <a:pt x="20545" y="1032"/>
                </a:moveTo>
                <a:cubicBezTo>
                  <a:pt x="20557" y="1050"/>
                  <a:pt x="20563" y="1061"/>
                  <a:pt x="20569" y="1079"/>
                </a:cubicBezTo>
                <a:cubicBezTo>
                  <a:pt x="20545" y="1091"/>
                  <a:pt x="20521" y="1103"/>
                  <a:pt x="20497" y="1115"/>
                </a:cubicBezTo>
                <a:cubicBezTo>
                  <a:pt x="20491" y="1103"/>
                  <a:pt x="20479" y="1085"/>
                  <a:pt x="20473" y="1073"/>
                </a:cubicBezTo>
                <a:cubicBezTo>
                  <a:pt x="20497" y="1061"/>
                  <a:pt x="20521" y="1044"/>
                  <a:pt x="20545" y="1032"/>
                </a:cubicBezTo>
                <a:close/>
                <a:moveTo>
                  <a:pt x="19841" y="1240"/>
                </a:moveTo>
                <a:cubicBezTo>
                  <a:pt x="19841" y="1258"/>
                  <a:pt x="19847" y="1276"/>
                  <a:pt x="19847" y="1294"/>
                </a:cubicBezTo>
                <a:lnTo>
                  <a:pt x="19698" y="1294"/>
                </a:lnTo>
                <a:cubicBezTo>
                  <a:pt x="19776" y="1264"/>
                  <a:pt x="19806" y="1252"/>
                  <a:pt x="19841" y="1240"/>
                </a:cubicBezTo>
                <a:close/>
                <a:moveTo>
                  <a:pt x="19400" y="531"/>
                </a:moveTo>
                <a:cubicBezTo>
                  <a:pt x="19514" y="638"/>
                  <a:pt x="19388" y="710"/>
                  <a:pt x="19388" y="799"/>
                </a:cubicBezTo>
                <a:cubicBezTo>
                  <a:pt x="19394" y="716"/>
                  <a:pt x="19281" y="632"/>
                  <a:pt x="19400" y="531"/>
                </a:cubicBezTo>
                <a:close/>
                <a:moveTo>
                  <a:pt x="19150" y="1550"/>
                </a:moveTo>
                <a:cubicBezTo>
                  <a:pt x="19156" y="1562"/>
                  <a:pt x="19162" y="1574"/>
                  <a:pt x="19168" y="1586"/>
                </a:cubicBezTo>
                <a:cubicBezTo>
                  <a:pt x="19138" y="1598"/>
                  <a:pt x="19108" y="1610"/>
                  <a:pt x="19078" y="1622"/>
                </a:cubicBezTo>
                <a:cubicBezTo>
                  <a:pt x="19072" y="1610"/>
                  <a:pt x="19066" y="1598"/>
                  <a:pt x="19060" y="1586"/>
                </a:cubicBezTo>
                <a:cubicBezTo>
                  <a:pt x="19090" y="1574"/>
                  <a:pt x="19120" y="1562"/>
                  <a:pt x="19150" y="1550"/>
                </a:cubicBezTo>
                <a:close/>
                <a:moveTo>
                  <a:pt x="18750" y="948"/>
                </a:moveTo>
                <a:cubicBezTo>
                  <a:pt x="18685" y="1026"/>
                  <a:pt x="18613" y="1032"/>
                  <a:pt x="18524" y="966"/>
                </a:cubicBezTo>
                <a:cubicBezTo>
                  <a:pt x="18613" y="960"/>
                  <a:pt x="18673" y="954"/>
                  <a:pt x="18750" y="948"/>
                </a:cubicBezTo>
                <a:close/>
                <a:moveTo>
                  <a:pt x="18434" y="1157"/>
                </a:moveTo>
                <a:cubicBezTo>
                  <a:pt x="18434" y="1115"/>
                  <a:pt x="18429" y="1079"/>
                  <a:pt x="18423" y="1038"/>
                </a:cubicBezTo>
                <a:cubicBezTo>
                  <a:pt x="18488" y="1067"/>
                  <a:pt x="18494" y="1109"/>
                  <a:pt x="18434" y="1157"/>
                </a:cubicBezTo>
                <a:close/>
                <a:moveTo>
                  <a:pt x="18130" y="1109"/>
                </a:moveTo>
                <a:cubicBezTo>
                  <a:pt x="18214" y="1264"/>
                  <a:pt x="18059" y="1318"/>
                  <a:pt x="18029" y="1437"/>
                </a:cubicBezTo>
                <a:cubicBezTo>
                  <a:pt x="17999" y="1413"/>
                  <a:pt x="17963" y="1395"/>
                  <a:pt x="17958" y="1371"/>
                </a:cubicBezTo>
                <a:cubicBezTo>
                  <a:pt x="17946" y="1318"/>
                  <a:pt x="18041" y="1175"/>
                  <a:pt x="18130" y="1109"/>
                </a:cubicBezTo>
                <a:close/>
                <a:moveTo>
                  <a:pt x="17659" y="1676"/>
                </a:moveTo>
                <a:cubicBezTo>
                  <a:pt x="17582" y="1711"/>
                  <a:pt x="17540" y="1735"/>
                  <a:pt x="17492" y="1759"/>
                </a:cubicBezTo>
                <a:cubicBezTo>
                  <a:pt x="17498" y="1634"/>
                  <a:pt x="17576" y="1687"/>
                  <a:pt x="17659" y="1676"/>
                </a:cubicBezTo>
                <a:close/>
                <a:moveTo>
                  <a:pt x="17260" y="1693"/>
                </a:moveTo>
                <a:cubicBezTo>
                  <a:pt x="17272" y="1681"/>
                  <a:pt x="17284" y="1676"/>
                  <a:pt x="17296" y="1664"/>
                </a:cubicBezTo>
                <a:cubicBezTo>
                  <a:pt x="17337" y="1711"/>
                  <a:pt x="17379" y="1759"/>
                  <a:pt x="17433" y="1819"/>
                </a:cubicBezTo>
                <a:cubicBezTo>
                  <a:pt x="17314" y="1842"/>
                  <a:pt x="17314" y="1729"/>
                  <a:pt x="17260" y="1693"/>
                </a:cubicBezTo>
                <a:close/>
                <a:moveTo>
                  <a:pt x="14529" y="5127"/>
                </a:moveTo>
                <a:cubicBezTo>
                  <a:pt x="14374" y="5122"/>
                  <a:pt x="14374" y="5122"/>
                  <a:pt x="14374" y="4931"/>
                </a:cubicBezTo>
                <a:cubicBezTo>
                  <a:pt x="14434" y="5008"/>
                  <a:pt x="14476" y="5062"/>
                  <a:pt x="14529" y="5127"/>
                </a:cubicBezTo>
                <a:close/>
                <a:moveTo>
                  <a:pt x="14184" y="5706"/>
                </a:moveTo>
                <a:cubicBezTo>
                  <a:pt x="14202" y="5724"/>
                  <a:pt x="14219" y="5736"/>
                  <a:pt x="14231" y="5753"/>
                </a:cubicBezTo>
                <a:cubicBezTo>
                  <a:pt x="14237" y="5759"/>
                  <a:pt x="14213" y="5777"/>
                  <a:pt x="14190" y="5807"/>
                </a:cubicBezTo>
                <a:cubicBezTo>
                  <a:pt x="14172" y="5777"/>
                  <a:pt x="14160" y="5759"/>
                  <a:pt x="14154" y="5742"/>
                </a:cubicBezTo>
                <a:cubicBezTo>
                  <a:pt x="14154" y="5730"/>
                  <a:pt x="14172" y="5718"/>
                  <a:pt x="14184" y="5706"/>
                </a:cubicBezTo>
                <a:close/>
                <a:moveTo>
                  <a:pt x="14178" y="5897"/>
                </a:moveTo>
                <a:cubicBezTo>
                  <a:pt x="14148" y="5974"/>
                  <a:pt x="14130" y="6028"/>
                  <a:pt x="14100" y="6099"/>
                </a:cubicBezTo>
                <a:cubicBezTo>
                  <a:pt x="14047" y="6004"/>
                  <a:pt x="14070" y="5932"/>
                  <a:pt x="14178" y="5897"/>
                </a:cubicBezTo>
                <a:close/>
                <a:moveTo>
                  <a:pt x="13903" y="6397"/>
                </a:moveTo>
                <a:cubicBezTo>
                  <a:pt x="13897" y="6302"/>
                  <a:pt x="13891" y="6213"/>
                  <a:pt x="13886" y="6117"/>
                </a:cubicBezTo>
                <a:cubicBezTo>
                  <a:pt x="14023" y="6147"/>
                  <a:pt x="14029" y="6219"/>
                  <a:pt x="13903" y="6397"/>
                </a:cubicBezTo>
                <a:close/>
                <a:moveTo>
                  <a:pt x="13689" y="7208"/>
                </a:moveTo>
                <a:cubicBezTo>
                  <a:pt x="13677" y="7256"/>
                  <a:pt x="13671" y="7292"/>
                  <a:pt x="13665" y="7333"/>
                </a:cubicBezTo>
                <a:cubicBezTo>
                  <a:pt x="13623" y="7280"/>
                  <a:pt x="13629" y="7238"/>
                  <a:pt x="13689" y="7208"/>
                </a:cubicBezTo>
                <a:close/>
                <a:moveTo>
                  <a:pt x="13617" y="8800"/>
                </a:moveTo>
                <a:cubicBezTo>
                  <a:pt x="13647" y="8806"/>
                  <a:pt x="13683" y="8818"/>
                  <a:pt x="13713" y="8830"/>
                </a:cubicBezTo>
                <a:cubicBezTo>
                  <a:pt x="13707" y="8842"/>
                  <a:pt x="13701" y="8860"/>
                  <a:pt x="13689" y="8878"/>
                </a:cubicBezTo>
                <a:cubicBezTo>
                  <a:pt x="13659" y="8860"/>
                  <a:pt x="13629" y="8848"/>
                  <a:pt x="13605" y="8836"/>
                </a:cubicBezTo>
                <a:cubicBezTo>
                  <a:pt x="13599" y="8830"/>
                  <a:pt x="13611" y="8800"/>
                  <a:pt x="13617" y="8800"/>
                </a:cubicBezTo>
                <a:close/>
                <a:moveTo>
                  <a:pt x="13391" y="8204"/>
                </a:moveTo>
                <a:cubicBezTo>
                  <a:pt x="13385" y="8216"/>
                  <a:pt x="13379" y="8222"/>
                  <a:pt x="13379" y="8234"/>
                </a:cubicBezTo>
                <a:cubicBezTo>
                  <a:pt x="13337" y="8228"/>
                  <a:pt x="13301" y="8222"/>
                  <a:pt x="13260" y="8210"/>
                </a:cubicBezTo>
                <a:cubicBezTo>
                  <a:pt x="13242" y="8263"/>
                  <a:pt x="13230" y="8311"/>
                  <a:pt x="13218" y="8359"/>
                </a:cubicBezTo>
                <a:lnTo>
                  <a:pt x="13182" y="8359"/>
                </a:lnTo>
                <a:cubicBezTo>
                  <a:pt x="13170" y="8269"/>
                  <a:pt x="13164" y="8186"/>
                  <a:pt x="13158" y="8067"/>
                </a:cubicBezTo>
                <a:cubicBezTo>
                  <a:pt x="13254" y="8126"/>
                  <a:pt x="13319" y="8168"/>
                  <a:pt x="13391" y="8204"/>
                </a:cubicBezTo>
                <a:close/>
                <a:moveTo>
                  <a:pt x="11727" y="11543"/>
                </a:moveTo>
                <a:cubicBezTo>
                  <a:pt x="11733" y="11548"/>
                  <a:pt x="11745" y="11554"/>
                  <a:pt x="11757" y="11560"/>
                </a:cubicBezTo>
                <a:cubicBezTo>
                  <a:pt x="11739" y="11584"/>
                  <a:pt x="11715" y="11608"/>
                  <a:pt x="11698" y="11632"/>
                </a:cubicBezTo>
                <a:cubicBezTo>
                  <a:pt x="11698" y="11632"/>
                  <a:pt x="11680" y="11620"/>
                  <a:pt x="11668" y="11614"/>
                </a:cubicBezTo>
                <a:cubicBezTo>
                  <a:pt x="11692" y="11590"/>
                  <a:pt x="11709" y="11566"/>
                  <a:pt x="11727" y="11543"/>
                </a:cubicBezTo>
                <a:close/>
                <a:moveTo>
                  <a:pt x="11435" y="11209"/>
                </a:moveTo>
                <a:cubicBezTo>
                  <a:pt x="11441" y="11227"/>
                  <a:pt x="11447" y="11238"/>
                  <a:pt x="11447" y="11250"/>
                </a:cubicBezTo>
                <a:cubicBezTo>
                  <a:pt x="11405" y="11262"/>
                  <a:pt x="11370" y="11268"/>
                  <a:pt x="11328" y="11274"/>
                </a:cubicBezTo>
                <a:cubicBezTo>
                  <a:pt x="11322" y="11262"/>
                  <a:pt x="11322" y="11256"/>
                  <a:pt x="11322" y="11250"/>
                </a:cubicBezTo>
                <a:cubicBezTo>
                  <a:pt x="11358" y="11232"/>
                  <a:pt x="11399" y="11221"/>
                  <a:pt x="11435" y="11209"/>
                </a:cubicBezTo>
                <a:close/>
                <a:moveTo>
                  <a:pt x="11072" y="11399"/>
                </a:moveTo>
                <a:cubicBezTo>
                  <a:pt x="11077" y="11399"/>
                  <a:pt x="11095" y="11423"/>
                  <a:pt x="11125" y="11441"/>
                </a:cubicBezTo>
                <a:cubicBezTo>
                  <a:pt x="11095" y="11465"/>
                  <a:pt x="11077" y="11489"/>
                  <a:pt x="11060" y="11489"/>
                </a:cubicBezTo>
                <a:cubicBezTo>
                  <a:pt x="11042" y="11489"/>
                  <a:pt x="11024" y="11459"/>
                  <a:pt x="11006" y="11447"/>
                </a:cubicBezTo>
                <a:cubicBezTo>
                  <a:pt x="11030" y="11429"/>
                  <a:pt x="11048" y="11411"/>
                  <a:pt x="11072" y="11405"/>
                </a:cubicBezTo>
                <a:close/>
                <a:moveTo>
                  <a:pt x="10320" y="12359"/>
                </a:moveTo>
                <a:cubicBezTo>
                  <a:pt x="10410" y="12455"/>
                  <a:pt x="10290" y="12490"/>
                  <a:pt x="10332" y="12550"/>
                </a:cubicBezTo>
                <a:cubicBezTo>
                  <a:pt x="10308" y="12544"/>
                  <a:pt x="10290" y="12538"/>
                  <a:pt x="10267" y="12532"/>
                </a:cubicBezTo>
                <a:cubicBezTo>
                  <a:pt x="10285" y="12484"/>
                  <a:pt x="10296" y="12437"/>
                  <a:pt x="10320" y="12359"/>
                </a:cubicBezTo>
                <a:close/>
                <a:moveTo>
                  <a:pt x="10159" y="12651"/>
                </a:moveTo>
                <a:cubicBezTo>
                  <a:pt x="10171" y="12657"/>
                  <a:pt x="10189" y="12663"/>
                  <a:pt x="10201" y="12675"/>
                </a:cubicBezTo>
                <a:cubicBezTo>
                  <a:pt x="10189" y="12723"/>
                  <a:pt x="10183" y="12771"/>
                  <a:pt x="10165" y="12842"/>
                </a:cubicBezTo>
                <a:cubicBezTo>
                  <a:pt x="10141" y="12783"/>
                  <a:pt x="10124" y="12753"/>
                  <a:pt x="10124" y="12723"/>
                </a:cubicBezTo>
                <a:cubicBezTo>
                  <a:pt x="10124" y="12699"/>
                  <a:pt x="10147" y="12675"/>
                  <a:pt x="10159" y="12651"/>
                </a:cubicBezTo>
                <a:close/>
                <a:moveTo>
                  <a:pt x="9778" y="11870"/>
                </a:moveTo>
                <a:cubicBezTo>
                  <a:pt x="9796" y="11876"/>
                  <a:pt x="9820" y="11888"/>
                  <a:pt x="9837" y="11894"/>
                </a:cubicBezTo>
                <a:cubicBezTo>
                  <a:pt x="9831" y="11936"/>
                  <a:pt x="9825" y="11978"/>
                  <a:pt x="9820" y="12019"/>
                </a:cubicBezTo>
                <a:cubicBezTo>
                  <a:pt x="9760" y="11996"/>
                  <a:pt x="9659" y="12103"/>
                  <a:pt x="9629" y="11948"/>
                </a:cubicBezTo>
                <a:cubicBezTo>
                  <a:pt x="9706" y="11984"/>
                  <a:pt x="9784" y="12019"/>
                  <a:pt x="9778" y="11870"/>
                </a:cubicBezTo>
                <a:close/>
                <a:moveTo>
                  <a:pt x="9211" y="12014"/>
                </a:moveTo>
                <a:cubicBezTo>
                  <a:pt x="9277" y="12091"/>
                  <a:pt x="9271" y="12145"/>
                  <a:pt x="9199" y="12174"/>
                </a:cubicBezTo>
                <a:cubicBezTo>
                  <a:pt x="9188" y="12180"/>
                  <a:pt x="9140" y="12145"/>
                  <a:pt x="9140" y="12139"/>
                </a:cubicBezTo>
                <a:cubicBezTo>
                  <a:pt x="9158" y="12097"/>
                  <a:pt x="9182" y="12061"/>
                  <a:pt x="9211" y="12014"/>
                </a:cubicBezTo>
                <a:close/>
                <a:moveTo>
                  <a:pt x="7959" y="12341"/>
                </a:moveTo>
                <a:cubicBezTo>
                  <a:pt x="7888" y="12425"/>
                  <a:pt x="7906" y="12550"/>
                  <a:pt x="7781" y="12568"/>
                </a:cubicBezTo>
                <a:cubicBezTo>
                  <a:pt x="7840" y="12502"/>
                  <a:pt x="7709" y="12294"/>
                  <a:pt x="7959" y="12341"/>
                </a:cubicBezTo>
                <a:close/>
                <a:moveTo>
                  <a:pt x="7518" y="12294"/>
                </a:moveTo>
                <a:cubicBezTo>
                  <a:pt x="7494" y="12401"/>
                  <a:pt x="7482" y="12467"/>
                  <a:pt x="7471" y="12538"/>
                </a:cubicBezTo>
                <a:cubicBezTo>
                  <a:pt x="7429" y="12455"/>
                  <a:pt x="7381" y="12377"/>
                  <a:pt x="7518" y="12294"/>
                </a:cubicBezTo>
                <a:close/>
                <a:moveTo>
                  <a:pt x="7387" y="12997"/>
                </a:moveTo>
                <a:cubicBezTo>
                  <a:pt x="7387" y="13009"/>
                  <a:pt x="7381" y="13021"/>
                  <a:pt x="7381" y="13033"/>
                </a:cubicBezTo>
                <a:cubicBezTo>
                  <a:pt x="7351" y="13027"/>
                  <a:pt x="7321" y="13021"/>
                  <a:pt x="7292" y="13009"/>
                </a:cubicBezTo>
                <a:lnTo>
                  <a:pt x="7298" y="12973"/>
                </a:lnTo>
                <a:cubicBezTo>
                  <a:pt x="7327" y="12985"/>
                  <a:pt x="7357" y="12991"/>
                  <a:pt x="7387" y="12997"/>
                </a:cubicBezTo>
                <a:close/>
                <a:moveTo>
                  <a:pt x="7149" y="12371"/>
                </a:moveTo>
                <a:cubicBezTo>
                  <a:pt x="7196" y="12395"/>
                  <a:pt x="7286" y="12318"/>
                  <a:pt x="7292" y="12419"/>
                </a:cubicBezTo>
                <a:cubicBezTo>
                  <a:pt x="7298" y="12514"/>
                  <a:pt x="7208" y="12490"/>
                  <a:pt x="7119" y="12508"/>
                </a:cubicBezTo>
                <a:cubicBezTo>
                  <a:pt x="7131" y="12443"/>
                  <a:pt x="7137" y="12413"/>
                  <a:pt x="7149" y="12371"/>
                </a:cubicBezTo>
                <a:close/>
                <a:moveTo>
                  <a:pt x="6880" y="12502"/>
                </a:moveTo>
                <a:cubicBezTo>
                  <a:pt x="6809" y="12622"/>
                  <a:pt x="6731" y="12526"/>
                  <a:pt x="6660" y="12520"/>
                </a:cubicBezTo>
                <a:cubicBezTo>
                  <a:pt x="6731" y="12526"/>
                  <a:pt x="6797" y="12437"/>
                  <a:pt x="6880" y="12502"/>
                </a:cubicBezTo>
                <a:close/>
                <a:moveTo>
                  <a:pt x="6451" y="12526"/>
                </a:moveTo>
                <a:cubicBezTo>
                  <a:pt x="6499" y="12592"/>
                  <a:pt x="6523" y="12622"/>
                  <a:pt x="6552" y="12669"/>
                </a:cubicBezTo>
                <a:cubicBezTo>
                  <a:pt x="6511" y="12675"/>
                  <a:pt x="6481" y="12681"/>
                  <a:pt x="6451" y="12681"/>
                </a:cubicBezTo>
                <a:close/>
                <a:moveTo>
                  <a:pt x="5032" y="13587"/>
                </a:moveTo>
                <a:cubicBezTo>
                  <a:pt x="5086" y="13677"/>
                  <a:pt x="5199" y="13677"/>
                  <a:pt x="5199" y="13808"/>
                </a:cubicBezTo>
                <a:cubicBezTo>
                  <a:pt x="5110" y="13778"/>
                  <a:pt x="5038" y="13754"/>
                  <a:pt x="4961" y="13725"/>
                </a:cubicBezTo>
                <a:cubicBezTo>
                  <a:pt x="4978" y="13689"/>
                  <a:pt x="4996" y="13647"/>
                  <a:pt x="5032" y="13587"/>
                </a:cubicBezTo>
                <a:close/>
                <a:moveTo>
                  <a:pt x="4823" y="12991"/>
                </a:moveTo>
                <a:cubicBezTo>
                  <a:pt x="4782" y="13146"/>
                  <a:pt x="4710" y="13116"/>
                  <a:pt x="4645" y="13087"/>
                </a:cubicBezTo>
                <a:cubicBezTo>
                  <a:pt x="4639" y="13063"/>
                  <a:pt x="4639" y="13045"/>
                  <a:pt x="4633" y="13027"/>
                </a:cubicBezTo>
                <a:cubicBezTo>
                  <a:pt x="4686" y="13015"/>
                  <a:pt x="4746" y="13003"/>
                  <a:pt x="4823" y="12991"/>
                </a:cubicBezTo>
                <a:close/>
                <a:moveTo>
                  <a:pt x="3822" y="13486"/>
                </a:moveTo>
                <a:cubicBezTo>
                  <a:pt x="3929" y="13576"/>
                  <a:pt x="3858" y="13623"/>
                  <a:pt x="3834" y="13677"/>
                </a:cubicBezTo>
                <a:cubicBezTo>
                  <a:pt x="3816" y="13677"/>
                  <a:pt x="3798" y="13671"/>
                  <a:pt x="3780" y="13671"/>
                </a:cubicBezTo>
                <a:cubicBezTo>
                  <a:pt x="3792" y="13611"/>
                  <a:pt x="3804" y="13558"/>
                  <a:pt x="3822" y="13486"/>
                </a:cubicBezTo>
                <a:close/>
                <a:moveTo>
                  <a:pt x="3720" y="14589"/>
                </a:moveTo>
                <a:cubicBezTo>
                  <a:pt x="3750" y="14607"/>
                  <a:pt x="3780" y="14625"/>
                  <a:pt x="3804" y="14643"/>
                </a:cubicBezTo>
                <a:cubicBezTo>
                  <a:pt x="3804" y="14643"/>
                  <a:pt x="3792" y="14673"/>
                  <a:pt x="3792" y="14673"/>
                </a:cubicBezTo>
                <a:cubicBezTo>
                  <a:pt x="3756" y="14661"/>
                  <a:pt x="3726" y="14655"/>
                  <a:pt x="3697" y="14643"/>
                </a:cubicBezTo>
                <a:cubicBezTo>
                  <a:pt x="3703" y="14625"/>
                  <a:pt x="3709" y="14607"/>
                  <a:pt x="3720" y="14589"/>
                </a:cubicBezTo>
                <a:close/>
                <a:moveTo>
                  <a:pt x="3178" y="13963"/>
                </a:moveTo>
                <a:cubicBezTo>
                  <a:pt x="3220" y="13868"/>
                  <a:pt x="3267" y="13897"/>
                  <a:pt x="3333" y="13963"/>
                </a:cubicBezTo>
                <a:cubicBezTo>
                  <a:pt x="3279" y="13993"/>
                  <a:pt x="3232" y="14011"/>
                  <a:pt x="3178" y="14041"/>
                </a:cubicBezTo>
                <a:cubicBezTo>
                  <a:pt x="3178" y="13993"/>
                  <a:pt x="3172" y="13975"/>
                  <a:pt x="3178" y="13963"/>
                </a:cubicBezTo>
                <a:close/>
                <a:moveTo>
                  <a:pt x="3303" y="14118"/>
                </a:moveTo>
                <a:cubicBezTo>
                  <a:pt x="3303" y="14136"/>
                  <a:pt x="3273" y="14154"/>
                  <a:pt x="3255" y="14160"/>
                </a:cubicBezTo>
                <a:cubicBezTo>
                  <a:pt x="3244" y="14166"/>
                  <a:pt x="3214" y="14142"/>
                  <a:pt x="3220" y="14130"/>
                </a:cubicBezTo>
                <a:cubicBezTo>
                  <a:pt x="3220" y="14106"/>
                  <a:pt x="3238" y="14088"/>
                  <a:pt x="3255" y="14047"/>
                </a:cubicBezTo>
                <a:cubicBezTo>
                  <a:pt x="3279" y="14082"/>
                  <a:pt x="3303" y="14100"/>
                  <a:pt x="3303" y="14118"/>
                </a:cubicBezTo>
                <a:close/>
                <a:moveTo>
                  <a:pt x="3094" y="14237"/>
                </a:moveTo>
                <a:cubicBezTo>
                  <a:pt x="2939" y="14255"/>
                  <a:pt x="3023" y="14392"/>
                  <a:pt x="2987" y="14464"/>
                </a:cubicBezTo>
                <a:cubicBezTo>
                  <a:pt x="2975" y="14464"/>
                  <a:pt x="2957" y="14464"/>
                  <a:pt x="2945" y="14464"/>
                </a:cubicBezTo>
                <a:cubicBezTo>
                  <a:pt x="2933" y="14380"/>
                  <a:pt x="2922" y="14297"/>
                  <a:pt x="2904" y="14184"/>
                </a:cubicBezTo>
                <a:cubicBezTo>
                  <a:pt x="2993" y="14213"/>
                  <a:pt x="3035" y="14225"/>
                  <a:pt x="3094" y="14237"/>
                </a:cubicBezTo>
                <a:close/>
                <a:moveTo>
                  <a:pt x="2922" y="14482"/>
                </a:moveTo>
                <a:cubicBezTo>
                  <a:pt x="2862" y="14523"/>
                  <a:pt x="2826" y="14553"/>
                  <a:pt x="2767" y="14595"/>
                </a:cubicBezTo>
                <a:cubicBezTo>
                  <a:pt x="2761" y="14535"/>
                  <a:pt x="2755" y="14494"/>
                  <a:pt x="2749" y="14434"/>
                </a:cubicBezTo>
                <a:cubicBezTo>
                  <a:pt x="2814" y="14452"/>
                  <a:pt x="2856" y="14464"/>
                  <a:pt x="2922" y="14488"/>
                </a:cubicBezTo>
                <a:close/>
                <a:moveTo>
                  <a:pt x="2594" y="14673"/>
                </a:moveTo>
                <a:cubicBezTo>
                  <a:pt x="2677" y="14649"/>
                  <a:pt x="2677" y="14792"/>
                  <a:pt x="2784" y="14762"/>
                </a:cubicBezTo>
                <a:cubicBezTo>
                  <a:pt x="2773" y="14780"/>
                  <a:pt x="2767" y="14798"/>
                  <a:pt x="2755" y="14822"/>
                </a:cubicBezTo>
                <a:cubicBezTo>
                  <a:pt x="2689" y="14816"/>
                  <a:pt x="2618" y="14810"/>
                  <a:pt x="2546" y="14804"/>
                </a:cubicBezTo>
                <a:cubicBezTo>
                  <a:pt x="2457" y="14828"/>
                  <a:pt x="2570" y="15012"/>
                  <a:pt x="2397" y="14994"/>
                </a:cubicBezTo>
                <a:cubicBezTo>
                  <a:pt x="2391" y="14929"/>
                  <a:pt x="2391" y="14869"/>
                  <a:pt x="2385" y="14786"/>
                </a:cubicBezTo>
                <a:cubicBezTo>
                  <a:pt x="2451" y="14750"/>
                  <a:pt x="2516" y="14696"/>
                  <a:pt x="2594" y="14673"/>
                </a:cubicBezTo>
                <a:close/>
                <a:moveTo>
                  <a:pt x="2236" y="14804"/>
                </a:moveTo>
                <a:cubicBezTo>
                  <a:pt x="2260" y="14953"/>
                  <a:pt x="2319" y="15060"/>
                  <a:pt x="2230" y="15191"/>
                </a:cubicBezTo>
                <a:cubicBezTo>
                  <a:pt x="2313" y="15203"/>
                  <a:pt x="2373" y="15209"/>
                  <a:pt x="2439" y="15215"/>
                </a:cubicBezTo>
                <a:cubicBezTo>
                  <a:pt x="2421" y="15293"/>
                  <a:pt x="2391" y="15328"/>
                  <a:pt x="2325" y="15287"/>
                </a:cubicBezTo>
                <a:cubicBezTo>
                  <a:pt x="2278" y="15257"/>
                  <a:pt x="2224" y="15221"/>
                  <a:pt x="2182" y="15185"/>
                </a:cubicBezTo>
                <a:cubicBezTo>
                  <a:pt x="2135" y="15149"/>
                  <a:pt x="2099" y="15108"/>
                  <a:pt x="2039" y="15060"/>
                </a:cubicBezTo>
                <a:cubicBezTo>
                  <a:pt x="2105" y="14977"/>
                  <a:pt x="2158" y="14905"/>
                  <a:pt x="2236" y="14798"/>
                </a:cubicBezTo>
                <a:close/>
                <a:moveTo>
                  <a:pt x="2254" y="16515"/>
                </a:moveTo>
                <a:cubicBezTo>
                  <a:pt x="2218" y="16533"/>
                  <a:pt x="2188" y="16568"/>
                  <a:pt x="2152" y="16580"/>
                </a:cubicBezTo>
                <a:cubicBezTo>
                  <a:pt x="2111" y="16592"/>
                  <a:pt x="2069" y="16586"/>
                  <a:pt x="2027" y="16586"/>
                </a:cubicBezTo>
                <a:cubicBezTo>
                  <a:pt x="2039" y="16551"/>
                  <a:pt x="2051" y="16491"/>
                  <a:pt x="2075" y="16479"/>
                </a:cubicBezTo>
                <a:cubicBezTo>
                  <a:pt x="2158" y="16443"/>
                  <a:pt x="2248" y="16419"/>
                  <a:pt x="2337" y="16390"/>
                </a:cubicBezTo>
                <a:cubicBezTo>
                  <a:pt x="2361" y="16467"/>
                  <a:pt x="2290" y="16479"/>
                  <a:pt x="2254" y="16515"/>
                </a:cubicBezTo>
                <a:close/>
                <a:moveTo>
                  <a:pt x="1044" y="16902"/>
                </a:moveTo>
                <a:cubicBezTo>
                  <a:pt x="1085" y="16855"/>
                  <a:pt x="1133" y="16867"/>
                  <a:pt x="1187" y="16944"/>
                </a:cubicBezTo>
                <a:cubicBezTo>
                  <a:pt x="1139" y="16926"/>
                  <a:pt x="1097" y="16914"/>
                  <a:pt x="1044" y="16902"/>
                </a:cubicBezTo>
                <a:close/>
                <a:moveTo>
                  <a:pt x="1067" y="16723"/>
                </a:moveTo>
                <a:cubicBezTo>
                  <a:pt x="1044" y="16694"/>
                  <a:pt x="1067" y="16574"/>
                  <a:pt x="1097" y="16562"/>
                </a:cubicBezTo>
                <a:cubicBezTo>
                  <a:pt x="1181" y="16521"/>
                  <a:pt x="1181" y="16461"/>
                  <a:pt x="1211" y="16390"/>
                </a:cubicBezTo>
                <a:cubicBezTo>
                  <a:pt x="1234" y="16324"/>
                  <a:pt x="1306" y="16276"/>
                  <a:pt x="1354" y="16217"/>
                </a:cubicBezTo>
                <a:cubicBezTo>
                  <a:pt x="1383" y="16175"/>
                  <a:pt x="1413" y="16133"/>
                  <a:pt x="1437" y="16086"/>
                </a:cubicBezTo>
                <a:cubicBezTo>
                  <a:pt x="1485" y="15984"/>
                  <a:pt x="1521" y="15883"/>
                  <a:pt x="1568" y="15781"/>
                </a:cubicBezTo>
                <a:cubicBezTo>
                  <a:pt x="1574" y="15770"/>
                  <a:pt x="1586" y="15746"/>
                  <a:pt x="1604" y="15746"/>
                </a:cubicBezTo>
                <a:cubicBezTo>
                  <a:pt x="1795" y="15704"/>
                  <a:pt x="1795" y="15561"/>
                  <a:pt x="1789" y="15400"/>
                </a:cubicBezTo>
                <a:cubicBezTo>
                  <a:pt x="1872" y="15412"/>
                  <a:pt x="1944" y="15418"/>
                  <a:pt x="2027" y="15430"/>
                </a:cubicBezTo>
                <a:lnTo>
                  <a:pt x="2021" y="15424"/>
                </a:lnTo>
                <a:cubicBezTo>
                  <a:pt x="2021" y="15424"/>
                  <a:pt x="2021" y="15424"/>
                  <a:pt x="2027" y="15424"/>
                </a:cubicBezTo>
                <a:cubicBezTo>
                  <a:pt x="2009" y="15364"/>
                  <a:pt x="1992" y="15304"/>
                  <a:pt x="1974" y="15239"/>
                </a:cubicBezTo>
                <a:cubicBezTo>
                  <a:pt x="2033" y="15191"/>
                  <a:pt x="2087" y="15203"/>
                  <a:pt x="2123" y="15257"/>
                </a:cubicBezTo>
                <a:cubicBezTo>
                  <a:pt x="2164" y="15322"/>
                  <a:pt x="2105" y="15352"/>
                  <a:pt x="2063" y="15382"/>
                </a:cubicBezTo>
                <a:cubicBezTo>
                  <a:pt x="2051" y="15394"/>
                  <a:pt x="2039" y="15412"/>
                  <a:pt x="2027" y="15424"/>
                </a:cubicBezTo>
                <a:lnTo>
                  <a:pt x="2027" y="15430"/>
                </a:lnTo>
                <a:lnTo>
                  <a:pt x="2027" y="15430"/>
                </a:lnTo>
                <a:cubicBezTo>
                  <a:pt x="2033" y="15460"/>
                  <a:pt x="2045" y="15489"/>
                  <a:pt x="2063" y="15543"/>
                </a:cubicBezTo>
                <a:cubicBezTo>
                  <a:pt x="1986" y="15525"/>
                  <a:pt x="1926" y="15513"/>
                  <a:pt x="1854" y="15495"/>
                </a:cubicBezTo>
                <a:cubicBezTo>
                  <a:pt x="1884" y="15638"/>
                  <a:pt x="1872" y="15758"/>
                  <a:pt x="1741" y="15865"/>
                </a:cubicBezTo>
                <a:cubicBezTo>
                  <a:pt x="1681" y="15919"/>
                  <a:pt x="1676" y="16038"/>
                  <a:pt x="1646" y="16133"/>
                </a:cubicBezTo>
                <a:cubicBezTo>
                  <a:pt x="1640" y="16163"/>
                  <a:pt x="1640" y="16199"/>
                  <a:pt x="1640" y="16252"/>
                </a:cubicBezTo>
                <a:cubicBezTo>
                  <a:pt x="1586" y="16223"/>
                  <a:pt x="1544" y="16193"/>
                  <a:pt x="1503" y="16163"/>
                </a:cubicBezTo>
                <a:cubicBezTo>
                  <a:pt x="1503" y="16187"/>
                  <a:pt x="1491" y="16211"/>
                  <a:pt x="1503" y="16217"/>
                </a:cubicBezTo>
                <a:cubicBezTo>
                  <a:pt x="1574" y="16312"/>
                  <a:pt x="1526" y="16372"/>
                  <a:pt x="1431" y="16419"/>
                </a:cubicBezTo>
                <a:cubicBezTo>
                  <a:pt x="1437" y="16390"/>
                  <a:pt x="1449" y="16360"/>
                  <a:pt x="1455" y="16324"/>
                </a:cubicBezTo>
                <a:cubicBezTo>
                  <a:pt x="1443" y="16324"/>
                  <a:pt x="1425" y="16318"/>
                  <a:pt x="1419" y="16318"/>
                </a:cubicBezTo>
                <a:cubicBezTo>
                  <a:pt x="1360" y="16396"/>
                  <a:pt x="1258" y="16455"/>
                  <a:pt x="1354" y="16556"/>
                </a:cubicBezTo>
                <a:cubicBezTo>
                  <a:pt x="1312" y="16610"/>
                  <a:pt x="1276" y="16658"/>
                  <a:pt x="1234" y="16694"/>
                </a:cubicBezTo>
                <a:cubicBezTo>
                  <a:pt x="1187" y="16741"/>
                  <a:pt x="1121" y="16807"/>
                  <a:pt x="1067" y="16729"/>
                </a:cubicBezTo>
                <a:close/>
                <a:moveTo>
                  <a:pt x="1604" y="21881"/>
                </a:moveTo>
                <a:lnTo>
                  <a:pt x="1825" y="21881"/>
                </a:lnTo>
                <a:cubicBezTo>
                  <a:pt x="1753" y="21976"/>
                  <a:pt x="1693" y="21952"/>
                  <a:pt x="1604" y="21881"/>
                </a:cubicBezTo>
                <a:close/>
                <a:moveTo>
                  <a:pt x="1938" y="22083"/>
                </a:moveTo>
                <a:cubicBezTo>
                  <a:pt x="1938" y="22041"/>
                  <a:pt x="1938" y="21994"/>
                  <a:pt x="1938" y="21994"/>
                </a:cubicBezTo>
                <a:cubicBezTo>
                  <a:pt x="1974" y="21988"/>
                  <a:pt x="2003" y="21994"/>
                  <a:pt x="2081" y="21994"/>
                </a:cubicBezTo>
                <a:cubicBezTo>
                  <a:pt x="2015" y="22036"/>
                  <a:pt x="1986" y="22053"/>
                  <a:pt x="1938" y="22083"/>
                </a:cubicBezTo>
                <a:close/>
                <a:moveTo>
                  <a:pt x="7554" y="20795"/>
                </a:moveTo>
                <a:cubicBezTo>
                  <a:pt x="7560" y="20748"/>
                  <a:pt x="7566" y="20676"/>
                  <a:pt x="7578" y="20599"/>
                </a:cubicBezTo>
                <a:cubicBezTo>
                  <a:pt x="7667" y="20664"/>
                  <a:pt x="7745" y="20718"/>
                  <a:pt x="7834" y="20784"/>
                </a:cubicBezTo>
                <a:cubicBezTo>
                  <a:pt x="7739" y="20789"/>
                  <a:pt x="7655" y="20795"/>
                  <a:pt x="7554" y="20795"/>
                </a:cubicBezTo>
                <a:close/>
                <a:moveTo>
                  <a:pt x="7876" y="21654"/>
                </a:moveTo>
                <a:cubicBezTo>
                  <a:pt x="7864" y="21654"/>
                  <a:pt x="7852" y="21654"/>
                  <a:pt x="7840" y="21660"/>
                </a:cubicBezTo>
                <a:cubicBezTo>
                  <a:pt x="7840" y="21618"/>
                  <a:pt x="7834" y="21582"/>
                  <a:pt x="7828" y="21547"/>
                </a:cubicBezTo>
                <a:lnTo>
                  <a:pt x="7876" y="21547"/>
                </a:lnTo>
                <a:close/>
                <a:moveTo>
                  <a:pt x="8448" y="21505"/>
                </a:moveTo>
                <a:cubicBezTo>
                  <a:pt x="8424" y="21421"/>
                  <a:pt x="8412" y="21362"/>
                  <a:pt x="8395" y="21302"/>
                </a:cubicBezTo>
                <a:cubicBezTo>
                  <a:pt x="8490" y="21350"/>
                  <a:pt x="8538" y="21404"/>
                  <a:pt x="8448" y="21505"/>
                </a:cubicBezTo>
                <a:close/>
                <a:moveTo>
                  <a:pt x="8985" y="22214"/>
                </a:moveTo>
                <a:cubicBezTo>
                  <a:pt x="8979" y="22137"/>
                  <a:pt x="8967" y="22059"/>
                  <a:pt x="8955" y="21952"/>
                </a:cubicBezTo>
                <a:cubicBezTo>
                  <a:pt x="9021" y="21970"/>
                  <a:pt x="9080" y="21976"/>
                  <a:pt x="9098" y="22006"/>
                </a:cubicBezTo>
                <a:cubicBezTo>
                  <a:pt x="9170" y="22107"/>
                  <a:pt x="9056" y="22149"/>
                  <a:pt x="8985" y="22214"/>
                </a:cubicBezTo>
                <a:close/>
                <a:moveTo>
                  <a:pt x="9539" y="22274"/>
                </a:moveTo>
                <a:cubicBezTo>
                  <a:pt x="9551" y="22262"/>
                  <a:pt x="9569" y="22250"/>
                  <a:pt x="9581" y="22238"/>
                </a:cubicBezTo>
                <a:cubicBezTo>
                  <a:pt x="9605" y="22268"/>
                  <a:pt x="9635" y="22304"/>
                  <a:pt x="9664" y="22340"/>
                </a:cubicBezTo>
                <a:cubicBezTo>
                  <a:pt x="9569" y="22369"/>
                  <a:pt x="9539" y="22340"/>
                  <a:pt x="9539" y="22274"/>
                </a:cubicBezTo>
                <a:close/>
                <a:moveTo>
                  <a:pt x="10785" y="23186"/>
                </a:moveTo>
                <a:cubicBezTo>
                  <a:pt x="10779" y="23162"/>
                  <a:pt x="10773" y="23144"/>
                  <a:pt x="10761" y="23127"/>
                </a:cubicBezTo>
                <a:cubicBezTo>
                  <a:pt x="10797" y="23109"/>
                  <a:pt x="10833" y="23097"/>
                  <a:pt x="10869" y="23079"/>
                </a:cubicBezTo>
                <a:lnTo>
                  <a:pt x="10887" y="23121"/>
                </a:lnTo>
                <a:cubicBezTo>
                  <a:pt x="10857" y="23138"/>
                  <a:pt x="10821" y="23162"/>
                  <a:pt x="10785" y="23186"/>
                </a:cubicBezTo>
                <a:close/>
                <a:moveTo>
                  <a:pt x="10696" y="22900"/>
                </a:moveTo>
                <a:cubicBezTo>
                  <a:pt x="10827" y="22828"/>
                  <a:pt x="10881" y="22852"/>
                  <a:pt x="10911" y="23001"/>
                </a:cubicBezTo>
                <a:close/>
                <a:moveTo>
                  <a:pt x="11757" y="23228"/>
                </a:moveTo>
                <a:cubicBezTo>
                  <a:pt x="11739" y="23210"/>
                  <a:pt x="11721" y="23198"/>
                  <a:pt x="11709" y="23180"/>
                </a:cubicBezTo>
                <a:cubicBezTo>
                  <a:pt x="11739" y="23150"/>
                  <a:pt x="11775" y="23115"/>
                  <a:pt x="11811" y="23085"/>
                </a:cubicBezTo>
                <a:cubicBezTo>
                  <a:pt x="11823" y="23097"/>
                  <a:pt x="11835" y="23109"/>
                  <a:pt x="11847" y="23127"/>
                </a:cubicBezTo>
                <a:cubicBezTo>
                  <a:pt x="11817" y="23156"/>
                  <a:pt x="11787" y="23192"/>
                  <a:pt x="11757" y="23228"/>
                </a:cubicBezTo>
                <a:close/>
                <a:moveTo>
                  <a:pt x="12097" y="22936"/>
                </a:moveTo>
                <a:cubicBezTo>
                  <a:pt x="12031" y="22906"/>
                  <a:pt x="11966" y="22876"/>
                  <a:pt x="11900" y="22852"/>
                </a:cubicBezTo>
                <a:cubicBezTo>
                  <a:pt x="11906" y="22834"/>
                  <a:pt x="11912" y="22822"/>
                  <a:pt x="11918" y="22805"/>
                </a:cubicBezTo>
                <a:cubicBezTo>
                  <a:pt x="11984" y="22834"/>
                  <a:pt x="12049" y="22870"/>
                  <a:pt x="12115" y="22900"/>
                </a:cubicBezTo>
                <a:cubicBezTo>
                  <a:pt x="12109" y="22912"/>
                  <a:pt x="12103" y="22924"/>
                  <a:pt x="12097" y="22936"/>
                </a:cubicBezTo>
                <a:close/>
                <a:moveTo>
                  <a:pt x="12407" y="23013"/>
                </a:moveTo>
                <a:cubicBezTo>
                  <a:pt x="12383" y="23007"/>
                  <a:pt x="12341" y="22972"/>
                  <a:pt x="12341" y="22960"/>
                </a:cubicBezTo>
                <a:cubicBezTo>
                  <a:pt x="12347" y="22924"/>
                  <a:pt x="12377" y="22900"/>
                  <a:pt x="12401" y="22864"/>
                </a:cubicBezTo>
                <a:cubicBezTo>
                  <a:pt x="12455" y="22954"/>
                  <a:pt x="12467" y="22966"/>
                  <a:pt x="12562" y="23013"/>
                </a:cubicBezTo>
                <a:cubicBezTo>
                  <a:pt x="12508" y="23013"/>
                  <a:pt x="12455" y="23019"/>
                  <a:pt x="12407" y="23013"/>
                </a:cubicBezTo>
                <a:close/>
                <a:moveTo>
                  <a:pt x="12955" y="23097"/>
                </a:moveTo>
                <a:cubicBezTo>
                  <a:pt x="12902" y="23115"/>
                  <a:pt x="12848" y="23091"/>
                  <a:pt x="12848" y="23013"/>
                </a:cubicBezTo>
                <a:cubicBezTo>
                  <a:pt x="12896" y="23007"/>
                  <a:pt x="12938" y="23001"/>
                  <a:pt x="13009" y="22989"/>
                </a:cubicBezTo>
                <a:cubicBezTo>
                  <a:pt x="12985" y="23037"/>
                  <a:pt x="12973" y="23097"/>
                  <a:pt x="12955" y="23103"/>
                </a:cubicBezTo>
                <a:close/>
                <a:moveTo>
                  <a:pt x="13242" y="23133"/>
                </a:moveTo>
                <a:cubicBezTo>
                  <a:pt x="13248" y="23091"/>
                  <a:pt x="13254" y="23061"/>
                  <a:pt x="13265" y="23013"/>
                </a:cubicBezTo>
                <a:cubicBezTo>
                  <a:pt x="13313" y="23055"/>
                  <a:pt x="13349" y="23079"/>
                  <a:pt x="13415" y="23133"/>
                </a:cubicBezTo>
                <a:lnTo>
                  <a:pt x="13242" y="23133"/>
                </a:lnTo>
                <a:close/>
                <a:moveTo>
                  <a:pt x="14219" y="23103"/>
                </a:moveTo>
                <a:cubicBezTo>
                  <a:pt x="14142" y="23121"/>
                  <a:pt x="14058" y="23133"/>
                  <a:pt x="13939" y="23150"/>
                </a:cubicBezTo>
                <a:cubicBezTo>
                  <a:pt x="13957" y="23061"/>
                  <a:pt x="13963" y="23025"/>
                  <a:pt x="13981" y="22954"/>
                </a:cubicBezTo>
                <a:cubicBezTo>
                  <a:pt x="14017" y="23007"/>
                  <a:pt x="14029" y="23031"/>
                  <a:pt x="14052" y="23067"/>
                </a:cubicBezTo>
                <a:cubicBezTo>
                  <a:pt x="14106" y="23055"/>
                  <a:pt x="14160" y="23043"/>
                  <a:pt x="14231" y="23025"/>
                </a:cubicBezTo>
                <a:cubicBezTo>
                  <a:pt x="14225" y="23055"/>
                  <a:pt x="14225" y="23097"/>
                  <a:pt x="14219" y="23103"/>
                </a:cubicBezTo>
                <a:close/>
                <a:moveTo>
                  <a:pt x="17045" y="21886"/>
                </a:moveTo>
                <a:lnTo>
                  <a:pt x="17039" y="21886"/>
                </a:lnTo>
                <a:cubicBezTo>
                  <a:pt x="16968" y="21916"/>
                  <a:pt x="16896" y="21940"/>
                  <a:pt x="16795" y="21904"/>
                </a:cubicBezTo>
                <a:cubicBezTo>
                  <a:pt x="16890" y="21839"/>
                  <a:pt x="16968" y="21869"/>
                  <a:pt x="17039" y="21886"/>
                </a:cubicBezTo>
                <a:lnTo>
                  <a:pt x="17045" y="21886"/>
                </a:lnTo>
                <a:cubicBezTo>
                  <a:pt x="17057" y="21839"/>
                  <a:pt x="17069" y="21791"/>
                  <a:pt x="17099" y="21702"/>
                </a:cubicBezTo>
                <a:cubicBezTo>
                  <a:pt x="17135" y="21767"/>
                  <a:pt x="17153" y="21791"/>
                  <a:pt x="17171" y="21821"/>
                </a:cubicBezTo>
                <a:cubicBezTo>
                  <a:pt x="17123" y="21845"/>
                  <a:pt x="17081" y="21869"/>
                  <a:pt x="17045" y="21886"/>
                </a:cubicBezTo>
                <a:close/>
                <a:moveTo>
                  <a:pt x="17296" y="22405"/>
                </a:moveTo>
                <a:cubicBezTo>
                  <a:pt x="17349" y="22328"/>
                  <a:pt x="17403" y="22310"/>
                  <a:pt x="17463" y="22351"/>
                </a:cubicBezTo>
                <a:cubicBezTo>
                  <a:pt x="17409" y="22369"/>
                  <a:pt x="17361" y="22381"/>
                  <a:pt x="17296" y="22405"/>
                </a:cubicBezTo>
                <a:close/>
                <a:moveTo>
                  <a:pt x="20545" y="18429"/>
                </a:moveTo>
                <a:lnTo>
                  <a:pt x="20545" y="18291"/>
                </a:lnTo>
                <a:cubicBezTo>
                  <a:pt x="20617" y="18333"/>
                  <a:pt x="20617" y="18381"/>
                  <a:pt x="20545" y="18429"/>
                </a:cubicBezTo>
                <a:close/>
                <a:moveTo>
                  <a:pt x="21117" y="18405"/>
                </a:moveTo>
                <a:cubicBezTo>
                  <a:pt x="21129" y="18399"/>
                  <a:pt x="21141" y="18399"/>
                  <a:pt x="21159" y="18399"/>
                </a:cubicBezTo>
                <a:cubicBezTo>
                  <a:pt x="21165" y="18446"/>
                  <a:pt x="21177" y="18488"/>
                  <a:pt x="21189" y="18560"/>
                </a:cubicBezTo>
                <a:cubicBezTo>
                  <a:pt x="21064" y="18506"/>
                  <a:pt x="21123" y="18452"/>
                  <a:pt x="21117" y="18405"/>
                </a:cubicBezTo>
                <a:close/>
                <a:moveTo>
                  <a:pt x="21672" y="17117"/>
                </a:moveTo>
                <a:cubicBezTo>
                  <a:pt x="21666" y="17111"/>
                  <a:pt x="21660" y="17105"/>
                  <a:pt x="21660" y="17099"/>
                </a:cubicBezTo>
                <a:cubicBezTo>
                  <a:pt x="21714" y="17045"/>
                  <a:pt x="21767" y="16986"/>
                  <a:pt x="21827" y="16920"/>
                </a:cubicBezTo>
                <a:cubicBezTo>
                  <a:pt x="21839" y="16956"/>
                  <a:pt x="21851" y="16980"/>
                  <a:pt x="21869" y="17016"/>
                </a:cubicBezTo>
                <a:cubicBezTo>
                  <a:pt x="21803" y="17051"/>
                  <a:pt x="21737" y="17081"/>
                  <a:pt x="21672" y="17117"/>
                </a:cubicBezTo>
                <a:close/>
                <a:moveTo>
                  <a:pt x="22059" y="16747"/>
                </a:moveTo>
                <a:cubicBezTo>
                  <a:pt x="22095" y="16610"/>
                  <a:pt x="21988" y="16473"/>
                  <a:pt x="22155" y="16372"/>
                </a:cubicBezTo>
                <a:cubicBezTo>
                  <a:pt x="22256" y="16509"/>
                  <a:pt x="22238" y="16586"/>
                  <a:pt x="22059" y="16747"/>
                </a:cubicBezTo>
                <a:close/>
                <a:moveTo>
                  <a:pt x="22322" y="16443"/>
                </a:moveTo>
                <a:cubicBezTo>
                  <a:pt x="22310" y="16425"/>
                  <a:pt x="22286" y="16413"/>
                  <a:pt x="22292" y="16401"/>
                </a:cubicBezTo>
                <a:cubicBezTo>
                  <a:pt x="22292" y="16378"/>
                  <a:pt x="22304" y="16354"/>
                  <a:pt x="22316" y="16330"/>
                </a:cubicBezTo>
                <a:cubicBezTo>
                  <a:pt x="22334" y="16348"/>
                  <a:pt x="22351" y="16366"/>
                  <a:pt x="22381" y="16390"/>
                </a:cubicBezTo>
                <a:cubicBezTo>
                  <a:pt x="22351" y="16413"/>
                  <a:pt x="22340" y="16425"/>
                  <a:pt x="22322" y="16443"/>
                </a:cubicBezTo>
                <a:close/>
                <a:moveTo>
                  <a:pt x="22697" y="16133"/>
                </a:moveTo>
                <a:cubicBezTo>
                  <a:pt x="22661" y="16127"/>
                  <a:pt x="22632" y="16115"/>
                  <a:pt x="22596" y="16109"/>
                </a:cubicBezTo>
                <a:cubicBezTo>
                  <a:pt x="22602" y="16091"/>
                  <a:pt x="22602" y="16074"/>
                  <a:pt x="22608" y="16056"/>
                </a:cubicBezTo>
                <a:cubicBezTo>
                  <a:pt x="22638" y="16068"/>
                  <a:pt x="22667" y="16074"/>
                  <a:pt x="22697" y="16086"/>
                </a:cubicBezTo>
                <a:cubicBezTo>
                  <a:pt x="22703" y="16086"/>
                  <a:pt x="22697" y="16115"/>
                  <a:pt x="22691" y="16133"/>
                </a:cubicBezTo>
                <a:close/>
                <a:moveTo>
                  <a:pt x="24140" y="14380"/>
                </a:moveTo>
                <a:cubicBezTo>
                  <a:pt x="24074" y="14327"/>
                  <a:pt x="24068" y="14279"/>
                  <a:pt x="24170" y="14219"/>
                </a:cubicBezTo>
                <a:cubicBezTo>
                  <a:pt x="24152" y="14297"/>
                  <a:pt x="24146" y="14339"/>
                  <a:pt x="24140" y="14380"/>
                </a:cubicBezTo>
                <a:close/>
                <a:moveTo>
                  <a:pt x="24480" y="13271"/>
                </a:moveTo>
                <a:cubicBezTo>
                  <a:pt x="24480" y="13260"/>
                  <a:pt x="24504" y="13242"/>
                  <a:pt x="24510" y="13248"/>
                </a:cubicBezTo>
                <a:cubicBezTo>
                  <a:pt x="24534" y="13266"/>
                  <a:pt x="24563" y="13283"/>
                  <a:pt x="24611" y="13319"/>
                </a:cubicBezTo>
                <a:cubicBezTo>
                  <a:pt x="24516" y="13355"/>
                  <a:pt x="24480" y="13337"/>
                  <a:pt x="24480" y="13271"/>
                </a:cubicBezTo>
                <a:close/>
                <a:moveTo>
                  <a:pt x="24790" y="13021"/>
                </a:moveTo>
                <a:cubicBezTo>
                  <a:pt x="24748" y="13039"/>
                  <a:pt x="24700" y="13039"/>
                  <a:pt x="24659" y="13051"/>
                </a:cubicBezTo>
                <a:cubicBezTo>
                  <a:pt x="24653" y="13033"/>
                  <a:pt x="24647" y="13015"/>
                  <a:pt x="24641" y="12997"/>
                </a:cubicBezTo>
                <a:cubicBezTo>
                  <a:pt x="24683" y="12973"/>
                  <a:pt x="24718" y="12950"/>
                  <a:pt x="24778" y="12914"/>
                </a:cubicBezTo>
                <a:cubicBezTo>
                  <a:pt x="24784" y="12955"/>
                  <a:pt x="24802" y="13015"/>
                  <a:pt x="24790" y="13021"/>
                </a:cubicBezTo>
                <a:close/>
                <a:moveTo>
                  <a:pt x="24909" y="12681"/>
                </a:moveTo>
                <a:cubicBezTo>
                  <a:pt x="24844" y="12586"/>
                  <a:pt x="24933" y="12538"/>
                  <a:pt x="24945" y="12473"/>
                </a:cubicBezTo>
                <a:lnTo>
                  <a:pt x="24945" y="12473"/>
                </a:lnTo>
                <a:cubicBezTo>
                  <a:pt x="24945" y="12467"/>
                  <a:pt x="24945" y="12467"/>
                  <a:pt x="24945" y="12461"/>
                </a:cubicBezTo>
                <a:cubicBezTo>
                  <a:pt x="24903" y="12413"/>
                  <a:pt x="24861" y="12359"/>
                  <a:pt x="24790" y="12443"/>
                </a:cubicBezTo>
                <a:cubicBezTo>
                  <a:pt x="24659" y="12592"/>
                  <a:pt x="24659" y="12651"/>
                  <a:pt x="24838" y="12812"/>
                </a:cubicBezTo>
                <a:cubicBezTo>
                  <a:pt x="24730" y="12830"/>
                  <a:pt x="24641" y="12830"/>
                  <a:pt x="24545" y="12854"/>
                </a:cubicBezTo>
                <a:cubicBezTo>
                  <a:pt x="24516" y="12860"/>
                  <a:pt x="24498" y="12902"/>
                  <a:pt x="24474" y="12926"/>
                </a:cubicBezTo>
                <a:cubicBezTo>
                  <a:pt x="24504" y="12944"/>
                  <a:pt x="24534" y="12961"/>
                  <a:pt x="24581" y="12991"/>
                </a:cubicBezTo>
                <a:cubicBezTo>
                  <a:pt x="24498" y="13087"/>
                  <a:pt x="24408" y="13188"/>
                  <a:pt x="24301" y="13307"/>
                </a:cubicBezTo>
                <a:cubicBezTo>
                  <a:pt x="24313" y="13337"/>
                  <a:pt x="24331" y="13391"/>
                  <a:pt x="24373" y="13480"/>
                </a:cubicBezTo>
                <a:cubicBezTo>
                  <a:pt x="24295" y="13444"/>
                  <a:pt x="24265" y="13421"/>
                  <a:pt x="24200" y="13385"/>
                </a:cubicBezTo>
                <a:cubicBezTo>
                  <a:pt x="24229" y="13438"/>
                  <a:pt x="24247" y="13468"/>
                  <a:pt x="24265" y="13498"/>
                </a:cubicBezTo>
                <a:cubicBezTo>
                  <a:pt x="24140" y="13570"/>
                  <a:pt x="24074" y="13695"/>
                  <a:pt x="24033" y="13808"/>
                </a:cubicBezTo>
                <a:cubicBezTo>
                  <a:pt x="23997" y="13909"/>
                  <a:pt x="23925" y="13957"/>
                  <a:pt x="23884" y="14035"/>
                </a:cubicBezTo>
                <a:cubicBezTo>
                  <a:pt x="23842" y="14106"/>
                  <a:pt x="23800" y="14172"/>
                  <a:pt x="23747" y="14261"/>
                </a:cubicBezTo>
                <a:cubicBezTo>
                  <a:pt x="23723" y="14261"/>
                  <a:pt x="23663" y="14255"/>
                  <a:pt x="23592" y="14249"/>
                </a:cubicBezTo>
                <a:cubicBezTo>
                  <a:pt x="23615" y="14303"/>
                  <a:pt x="23639" y="14351"/>
                  <a:pt x="23663" y="14410"/>
                </a:cubicBezTo>
                <a:cubicBezTo>
                  <a:pt x="23532" y="14523"/>
                  <a:pt x="23389" y="14643"/>
                  <a:pt x="23252" y="14762"/>
                </a:cubicBezTo>
                <a:cubicBezTo>
                  <a:pt x="23234" y="14780"/>
                  <a:pt x="23234" y="14822"/>
                  <a:pt x="23216" y="14851"/>
                </a:cubicBezTo>
                <a:cubicBezTo>
                  <a:pt x="23168" y="14941"/>
                  <a:pt x="23115" y="15030"/>
                  <a:pt x="22983" y="15012"/>
                </a:cubicBezTo>
                <a:lnTo>
                  <a:pt x="22983" y="15167"/>
                </a:lnTo>
                <a:cubicBezTo>
                  <a:pt x="22942" y="15155"/>
                  <a:pt x="22912" y="15144"/>
                  <a:pt x="22852" y="15126"/>
                </a:cubicBezTo>
                <a:cubicBezTo>
                  <a:pt x="22960" y="15269"/>
                  <a:pt x="22751" y="15340"/>
                  <a:pt x="22811" y="15465"/>
                </a:cubicBezTo>
                <a:cubicBezTo>
                  <a:pt x="22721" y="15531"/>
                  <a:pt x="22626" y="15591"/>
                  <a:pt x="22518" y="15668"/>
                </a:cubicBezTo>
                <a:cubicBezTo>
                  <a:pt x="22506" y="15716"/>
                  <a:pt x="22501" y="15811"/>
                  <a:pt x="22459" y="15883"/>
                </a:cubicBezTo>
                <a:cubicBezTo>
                  <a:pt x="22411" y="15966"/>
                  <a:pt x="22322" y="15972"/>
                  <a:pt x="22220" y="15901"/>
                </a:cubicBezTo>
                <a:cubicBezTo>
                  <a:pt x="22214" y="15960"/>
                  <a:pt x="22214" y="16002"/>
                  <a:pt x="22208" y="16050"/>
                </a:cubicBezTo>
                <a:cubicBezTo>
                  <a:pt x="22179" y="16056"/>
                  <a:pt x="22149" y="16056"/>
                  <a:pt x="22107" y="16062"/>
                </a:cubicBezTo>
                <a:cubicBezTo>
                  <a:pt x="22131" y="16229"/>
                  <a:pt x="22018" y="16294"/>
                  <a:pt x="21869" y="16336"/>
                </a:cubicBezTo>
                <a:cubicBezTo>
                  <a:pt x="21886" y="16390"/>
                  <a:pt x="21898" y="16437"/>
                  <a:pt x="21916" y="16497"/>
                </a:cubicBezTo>
                <a:cubicBezTo>
                  <a:pt x="21773" y="16616"/>
                  <a:pt x="21636" y="16735"/>
                  <a:pt x="21493" y="16861"/>
                </a:cubicBezTo>
                <a:cubicBezTo>
                  <a:pt x="21481" y="16867"/>
                  <a:pt x="21469" y="16878"/>
                  <a:pt x="21457" y="16884"/>
                </a:cubicBezTo>
                <a:cubicBezTo>
                  <a:pt x="21368" y="16926"/>
                  <a:pt x="21249" y="17075"/>
                  <a:pt x="21201" y="17200"/>
                </a:cubicBezTo>
                <a:cubicBezTo>
                  <a:pt x="21153" y="17188"/>
                  <a:pt x="21105" y="17177"/>
                  <a:pt x="21058" y="17165"/>
                </a:cubicBezTo>
                <a:cubicBezTo>
                  <a:pt x="21052" y="17183"/>
                  <a:pt x="21040" y="17194"/>
                  <a:pt x="21046" y="17200"/>
                </a:cubicBezTo>
                <a:cubicBezTo>
                  <a:pt x="21052" y="17230"/>
                  <a:pt x="21070" y="17248"/>
                  <a:pt x="21082" y="17272"/>
                </a:cubicBezTo>
                <a:cubicBezTo>
                  <a:pt x="21111" y="17343"/>
                  <a:pt x="21082" y="17367"/>
                  <a:pt x="21028" y="17409"/>
                </a:cubicBezTo>
                <a:cubicBezTo>
                  <a:pt x="20998" y="17433"/>
                  <a:pt x="21016" y="17516"/>
                  <a:pt x="20933" y="17552"/>
                </a:cubicBezTo>
                <a:cubicBezTo>
                  <a:pt x="20819" y="17606"/>
                  <a:pt x="20706" y="17683"/>
                  <a:pt x="20623" y="17785"/>
                </a:cubicBezTo>
                <a:cubicBezTo>
                  <a:pt x="20563" y="17862"/>
                  <a:pt x="20545" y="17981"/>
                  <a:pt x="20503" y="18095"/>
                </a:cubicBezTo>
                <a:cubicBezTo>
                  <a:pt x="20467" y="18101"/>
                  <a:pt x="20414" y="18107"/>
                  <a:pt x="20348" y="18119"/>
                </a:cubicBezTo>
                <a:cubicBezTo>
                  <a:pt x="20330" y="18178"/>
                  <a:pt x="20312" y="18250"/>
                  <a:pt x="20289" y="18339"/>
                </a:cubicBezTo>
                <a:cubicBezTo>
                  <a:pt x="20223" y="18363"/>
                  <a:pt x="20157" y="18435"/>
                  <a:pt x="20068" y="18351"/>
                </a:cubicBezTo>
                <a:cubicBezTo>
                  <a:pt x="20050" y="18435"/>
                  <a:pt x="20014" y="18518"/>
                  <a:pt x="20014" y="18601"/>
                </a:cubicBezTo>
                <a:cubicBezTo>
                  <a:pt x="20014" y="18756"/>
                  <a:pt x="19889" y="18715"/>
                  <a:pt x="19812" y="18739"/>
                </a:cubicBezTo>
                <a:lnTo>
                  <a:pt x="19812" y="18941"/>
                </a:lnTo>
                <a:cubicBezTo>
                  <a:pt x="19710" y="18917"/>
                  <a:pt x="19692" y="19072"/>
                  <a:pt x="19579" y="19031"/>
                </a:cubicBezTo>
                <a:cubicBezTo>
                  <a:pt x="19502" y="19162"/>
                  <a:pt x="19430" y="19293"/>
                  <a:pt x="19347" y="19442"/>
                </a:cubicBezTo>
                <a:cubicBezTo>
                  <a:pt x="19204" y="19394"/>
                  <a:pt x="19156" y="19514"/>
                  <a:pt x="19108" y="19639"/>
                </a:cubicBezTo>
                <a:cubicBezTo>
                  <a:pt x="19090" y="19692"/>
                  <a:pt x="19060" y="19734"/>
                  <a:pt x="19025" y="19770"/>
                </a:cubicBezTo>
                <a:cubicBezTo>
                  <a:pt x="19019" y="19782"/>
                  <a:pt x="18983" y="19764"/>
                  <a:pt x="18947" y="19758"/>
                </a:cubicBezTo>
                <a:cubicBezTo>
                  <a:pt x="18959" y="19782"/>
                  <a:pt x="18977" y="19812"/>
                  <a:pt x="19001" y="19865"/>
                </a:cubicBezTo>
                <a:lnTo>
                  <a:pt x="18792" y="19865"/>
                </a:lnTo>
                <a:cubicBezTo>
                  <a:pt x="18810" y="20020"/>
                  <a:pt x="18727" y="20122"/>
                  <a:pt x="18578" y="20187"/>
                </a:cubicBezTo>
                <a:cubicBezTo>
                  <a:pt x="18500" y="20223"/>
                  <a:pt x="18440" y="20283"/>
                  <a:pt x="18375" y="20336"/>
                </a:cubicBezTo>
                <a:cubicBezTo>
                  <a:pt x="18250" y="20456"/>
                  <a:pt x="18124" y="20575"/>
                  <a:pt x="17999" y="20694"/>
                </a:cubicBezTo>
                <a:cubicBezTo>
                  <a:pt x="17993" y="20700"/>
                  <a:pt x="17963" y="20700"/>
                  <a:pt x="17963" y="20706"/>
                </a:cubicBezTo>
                <a:cubicBezTo>
                  <a:pt x="17928" y="20909"/>
                  <a:pt x="17713" y="20933"/>
                  <a:pt x="17618" y="21070"/>
                </a:cubicBezTo>
                <a:cubicBezTo>
                  <a:pt x="17570" y="21058"/>
                  <a:pt x="17528" y="21046"/>
                  <a:pt x="17463" y="21028"/>
                </a:cubicBezTo>
                <a:cubicBezTo>
                  <a:pt x="17481" y="21099"/>
                  <a:pt x="17492" y="21147"/>
                  <a:pt x="17504" y="21219"/>
                </a:cubicBezTo>
                <a:cubicBezTo>
                  <a:pt x="17337" y="21284"/>
                  <a:pt x="17165" y="21350"/>
                  <a:pt x="16998" y="21421"/>
                </a:cubicBezTo>
                <a:cubicBezTo>
                  <a:pt x="16926" y="21451"/>
                  <a:pt x="16866" y="21511"/>
                  <a:pt x="16801" y="21547"/>
                </a:cubicBezTo>
                <a:cubicBezTo>
                  <a:pt x="16527" y="21702"/>
                  <a:pt x="16246" y="21863"/>
                  <a:pt x="15966" y="22012"/>
                </a:cubicBezTo>
                <a:cubicBezTo>
                  <a:pt x="15907" y="22041"/>
                  <a:pt x="15829" y="22047"/>
                  <a:pt x="15758" y="22065"/>
                </a:cubicBezTo>
                <a:cubicBezTo>
                  <a:pt x="15644" y="22083"/>
                  <a:pt x="15495" y="22071"/>
                  <a:pt x="15430" y="22137"/>
                </a:cubicBezTo>
                <a:cubicBezTo>
                  <a:pt x="15299" y="22274"/>
                  <a:pt x="15149" y="22351"/>
                  <a:pt x="14971" y="22381"/>
                </a:cubicBezTo>
                <a:cubicBezTo>
                  <a:pt x="14965" y="22381"/>
                  <a:pt x="14959" y="22417"/>
                  <a:pt x="14953" y="22423"/>
                </a:cubicBezTo>
                <a:cubicBezTo>
                  <a:pt x="14822" y="22411"/>
                  <a:pt x="14702" y="22399"/>
                  <a:pt x="14595" y="22393"/>
                </a:cubicBezTo>
                <a:cubicBezTo>
                  <a:pt x="14535" y="22483"/>
                  <a:pt x="14494" y="22548"/>
                  <a:pt x="14434" y="22638"/>
                </a:cubicBezTo>
                <a:cubicBezTo>
                  <a:pt x="14410" y="22572"/>
                  <a:pt x="14398" y="22536"/>
                  <a:pt x="14392" y="22524"/>
                </a:cubicBezTo>
                <a:cubicBezTo>
                  <a:pt x="14297" y="22489"/>
                  <a:pt x="14219" y="22453"/>
                  <a:pt x="14124" y="22417"/>
                </a:cubicBezTo>
                <a:cubicBezTo>
                  <a:pt x="14082" y="22477"/>
                  <a:pt x="14035" y="22548"/>
                  <a:pt x="13981" y="22626"/>
                </a:cubicBezTo>
                <a:cubicBezTo>
                  <a:pt x="13963" y="22602"/>
                  <a:pt x="13933" y="22566"/>
                  <a:pt x="13897" y="22524"/>
                </a:cubicBezTo>
                <a:cubicBezTo>
                  <a:pt x="13927" y="22501"/>
                  <a:pt x="13957" y="22489"/>
                  <a:pt x="13981" y="22471"/>
                </a:cubicBezTo>
                <a:cubicBezTo>
                  <a:pt x="13987" y="22399"/>
                  <a:pt x="13891" y="22357"/>
                  <a:pt x="13754" y="22369"/>
                </a:cubicBezTo>
                <a:cubicBezTo>
                  <a:pt x="13760" y="22501"/>
                  <a:pt x="13772" y="22632"/>
                  <a:pt x="13772" y="22763"/>
                </a:cubicBezTo>
                <a:cubicBezTo>
                  <a:pt x="13772" y="22775"/>
                  <a:pt x="13731" y="22793"/>
                  <a:pt x="13701" y="22811"/>
                </a:cubicBezTo>
                <a:lnTo>
                  <a:pt x="13701" y="22477"/>
                </a:lnTo>
                <a:cubicBezTo>
                  <a:pt x="13647" y="22429"/>
                  <a:pt x="13587" y="22536"/>
                  <a:pt x="13540" y="22423"/>
                </a:cubicBezTo>
                <a:cubicBezTo>
                  <a:pt x="13516" y="22357"/>
                  <a:pt x="13331" y="22417"/>
                  <a:pt x="13265" y="22495"/>
                </a:cubicBezTo>
                <a:cubicBezTo>
                  <a:pt x="13236" y="22518"/>
                  <a:pt x="13206" y="22542"/>
                  <a:pt x="13152" y="22584"/>
                </a:cubicBezTo>
                <a:cubicBezTo>
                  <a:pt x="13158" y="22518"/>
                  <a:pt x="13158" y="22477"/>
                  <a:pt x="13158" y="22435"/>
                </a:cubicBezTo>
                <a:cubicBezTo>
                  <a:pt x="13110" y="22399"/>
                  <a:pt x="13069" y="22399"/>
                  <a:pt x="13051" y="22465"/>
                </a:cubicBezTo>
                <a:cubicBezTo>
                  <a:pt x="13033" y="22536"/>
                  <a:pt x="13021" y="22614"/>
                  <a:pt x="12997" y="22733"/>
                </a:cubicBezTo>
                <a:cubicBezTo>
                  <a:pt x="12878" y="22578"/>
                  <a:pt x="13039" y="22399"/>
                  <a:pt x="12824" y="22316"/>
                </a:cubicBezTo>
                <a:cubicBezTo>
                  <a:pt x="12806" y="22334"/>
                  <a:pt x="12771" y="22363"/>
                  <a:pt x="12729" y="22399"/>
                </a:cubicBezTo>
                <a:cubicBezTo>
                  <a:pt x="12729" y="22405"/>
                  <a:pt x="12729" y="22405"/>
                  <a:pt x="12729" y="22405"/>
                </a:cubicBezTo>
                <a:cubicBezTo>
                  <a:pt x="12860" y="22465"/>
                  <a:pt x="12872" y="22483"/>
                  <a:pt x="12806" y="22578"/>
                </a:cubicBezTo>
                <a:cubicBezTo>
                  <a:pt x="12777" y="22626"/>
                  <a:pt x="12729" y="22662"/>
                  <a:pt x="12675" y="22709"/>
                </a:cubicBezTo>
                <a:cubicBezTo>
                  <a:pt x="12639" y="22662"/>
                  <a:pt x="12610" y="22626"/>
                  <a:pt x="12598" y="22608"/>
                </a:cubicBezTo>
                <a:cubicBezTo>
                  <a:pt x="12645" y="22530"/>
                  <a:pt x="12687" y="22471"/>
                  <a:pt x="12729" y="22405"/>
                </a:cubicBezTo>
                <a:cubicBezTo>
                  <a:pt x="12729" y="22405"/>
                  <a:pt x="12729" y="22405"/>
                  <a:pt x="12723" y="22405"/>
                </a:cubicBezTo>
                <a:cubicBezTo>
                  <a:pt x="12729" y="22405"/>
                  <a:pt x="12729" y="22405"/>
                  <a:pt x="12729" y="22399"/>
                </a:cubicBezTo>
                <a:lnTo>
                  <a:pt x="12729" y="22399"/>
                </a:lnTo>
                <a:cubicBezTo>
                  <a:pt x="12711" y="22369"/>
                  <a:pt x="12693" y="22346"/>
                  <a:pt x="12675" y="22316"/>
                </a:cubicBezTo>
                <a:cubicBezTo>
                  <a:pt x="12645" y="22334"/>
                  <a:pt x="12622" y="22351"/>
                  <a:pt x="12592" y="22369"/>
                </a:cubicBezTo>
                <a:cubicBezTo>
                  <a:pt x="12580" y="22340"/>
                  <a:pt x="12574" y="22316"/>
                  <a:pt x="12556" y="22280"/>
                </a:cubicBezTo>
                <a:cubicBezTo>
                  <a:pt x="12496" y="22310"/>
                  <a:pt x="12443" y="22340"/>
                  <a:pt x="12389" y="22363"/>
                </a:cubicBezTo>
                <a:cubicBezTo>
                  <a:pt x="12282" y="22310"/>
                  <a:pt x="12180" y="22226"/>
                  <a:pt x="12067" y="22214"/>
                </a:cubicBezTo>
                <a:cubicBezTo>
                  <a:pt x="11954" y="22202"/>
                  <a:pt x="11829" y="22256"/>
                  <a:pt x="11680" y="22286"/>
                </a:cubicBezTo>
                <a:cubicBezTo>
                  <a:pt x="11715" y="22232"/>
                  <a:pt x="11739" y="22191"/>
                  <a:pt x="11757" y="22149"/>
                </a:cubicBezTo>
                <a:cubicBezTo>
                  <a:pt x="11781" y="22089"/>
                  <a:pt x="11757" y="22041"/>
                  <a:pt x="11698" y="22053"/>
                </a:cubicBezTo>
                <a:cubicBezTo>
                  <a:pt x="11548" y="22071"/>
                  <a:pt x="11399" y="22107"/>
                  <a:pt x="11250" y="22143"/>
                </a:cubicBezTo>
                <a:cubicBezTo>
                  <a:pt x="11191" y="22095"/>
                  <a:pt x="11101" y="22065"/>
                  <a:pt x="11066" y="22006"/>
                </a:cubicBezTo>
                <a:cubicBezTo>
                  <a:pt x="11000" y="21892"/>
                  <a:pt x="10899" y="22041"/>
                  <a:pt x="10833" y="21952"/>
                </a:cubicBezTo>
                <a:cubicBezTo>
                  <a:pt x="10797" y="21892"/>
                  <a:pt x="10720" y="21857"/>
                  <a:pt x="10654" y="21827"/>
                </a:cubicBezTo>
                <a:cubicBezTo>
                  <a:pt x="10618" y="21809"/>
                  <a:pt x="10571" y="21821"/>
                  <a:pt x="10505" y="21821"/>
                </a:cubicBezTo>
                <a:cubicBezTo>
                  <a:pt x="10529" y="21761"/>
                  <a:pt x="10547" y="21725"/>
                  <a:pt x="10583" y="21654"/>
                </a:cubicBezTo>
                <a:cubicBezTo>
                  <a:pt x="10499" y="21684"/>
                  <a:pt x="10457" y="21702"/>
                  <a:pt x="10416" y="21720"/>
                </a:cubicBezTo>
                <a:cubicBezTo>
                  <a:pt x="10368" y="21690"/>
                  <a:pt x="10320" y="21654"/>
                  <a:pt x="10273" y="21642"/>
                </a:cubicBezTo>
                <a:cubicBezTo>
                  <a:pt x="10231" y="21636"/>
                  <a:pt x="10177" y="21666"/>
                  <a:pt x="10106" y="21684"/>
                </a:cubicBezTo>
                <a:cubicBezTo>
                  <a:pt x="10135" y="21612"/>
                  <a:pt x="10153" y="21570"/>
                  <a:pt x="10177" y="21523"/>
                </a:cubicBezTo>
                <a:cubicBezTo>
                  <a:pt x="10153" y="21517"/>
                  <a:pt x="10135" y="21499"/>
                  <a:pt x="10118" y="21499"/>
                </a:cubicBezTo>
                <a:cubicBezTo>
                  <a:pt x="10040" y="21505"/>
                  <a:pt x="9963" y="21517"/>
                  <a:pt x="9873" y="21529"/>
                </a:cubicBezTo>
                <a:cubicBezTo>
                  <a:pt x="9855" y="21547"/>
                  <a:pt x="9831" y="21582"/>
                  <a:pt x="9814" y="21612"/>
                </a:cubicBezTo>
                <a:cubicBezTo>
                  <a:pt x="9700" y="21463"/>
                  <a:pt x="9629" y="21266"/>
                  <a:pt x="9372" y="21308"/>
                </a:cubicBezTo>
                <a:cubicBezTo>
                  <a:pt x="9366" y="21272"/>
                  <a:pt x="9354" y="21219"/>
                  <a:pt x="9343" y="21159"/>
                </a:cubicBezTo>
                <a:cubicBezTo>
                  <a:pt x="9241" y="21177"/>
                  <a:pt x="9140" y="21195"/>
                  <a:pt x="9033" y="21213"/>
                </a:cubicBezTo>
                <a:lnTo>
                  <a:pt x="9033" y="21094"/>
                </a:lnTo>
                <a:cubicBezTo>
                  <a:pt x="8955" y="21070"/>
                  <a:pt x="8883" y="21070"/>
                  <a:pt x="8830" y="21034"/>
                </a:cubicBezTo>
                <a:cubicBezTo>
                  <a:pt x="8782" y="20998"/>
                  <a:pt x="8752" y="20927"/>
                  <a:pt x="8711" y="20873"/>
                </a:cubicBezTo>
                <a:cubicBezTo>
                  <a:pt x="8490" y="20843"/>
                  <a:pt x="8269" y="20795"/>
                  <a:pt x="8037" y="20849"/>
                </a:cubicBezTo>
                <a:cubicBezTo>
                  <a:pt x="8037" y="20831"/>
                  <a:pt x="8031" y="20819"/>
                  <a:pt x="8031" y="20807"/>
                </a:cubicBezTo>
                <a:cubicBezTo>
                  <a:pt x="8073" y="20772"/>
                  <a:pt x="8120" y="20736"/>
                  <a:pt x="8186" y="20682"/>
                </a:cubicBezTo>
                <a:cubicBezTo>
                  <a:pt x="8114" y="20646"/>
                  <a:pt x="8055" y="20599"/>
                  <a:pt x="8001" y="20605"/>
                </a:cubicBezTo>
                <a:cubicBezTo>
                  <a:pt x="7900" y="20611"/>
                  <a:pt x="7834" y="20587"/>
                  <a:pt x="7798" y="20491"/>
                </a:cubicBezTo>
                <a:cubicBezTo>
                  <a:pt x="7721" y="20503"/>
                  <a:pt x="7655" y="20515"/>
                  <a:pt x="7590" y="20521"/>
                </a:cubicBezTo>
                <a:cubicBezTo>
                  <a:pt x="7566" y="20527"/>
                  <a:pt x="7524" y="20533"/>
                  <a:pt x="7518" y="20515"/>
                </a:cubicBezTo>
                <a:cubicBezTo>
                  <a:pt x="7429" y="20396"/>
                  <a:pt x="7321" y="20438"/>
                  <a:pt x="7208" y="20456"/>
                </a:cubicBezTo>
                <a:cubicBezTo>
                  <a:pt x="7155" y="20468"/>
                  <a:pt x="7101" y="20468"/>
                  <a:pt x="7047" y="20473"/>
                </a:cubicBezTo>
                <a:cubicBezTo>
                  <a:pt x="6761" y="20503"/>
                  <a:pt x="6487" y="20551"/>
                  <a:pt x="6219" y="20670"/>
                </a:cubicBezTo>
                <a:cubicBezTo>
                  <a:pt x="6058" y="20742"/>
                  <a:pt x="5867" y="20760"/>
                  <a:pt x="5688" y="20801"/>
                </a:cubicBezTo>
                <a:cubicBezTo>
                  <a:pt x="5575" y="20825"/>
                  <a:pt x="5467" y="20861"/>
                  <a:pt x="5354" y="20879"/>
                </a:cubicBezTo>
                <a:cubicBezTo>
                  <a:pt x="5229" y="20903"/>
                  <a:pt x="5098" y="20927"/>
                  <a:pt x="4972" y="20927"/>
                </a:cubicBezTo>
                <a:cubicBezTo>
                  <a:pt x="4782" y="20921"/>
                  <a:pt x="4603" y="20986"/>
                  <a:pt x="4424" y="21040"/>
                </a:cubicBezTo>
                <a:cubicBezTo>
                  <a:pt x="4269" y="21082"/>
                  <a:pt x="4114" y="21141"/>
                  <a:pt x="3953" y="21171"/>
                </a:cubicBezTo>
                <a:cubicBezTo>
                  <a:pt x="3840" y="21189"/>
                  <a:pt x="3709" y="21189"/>
                  <a:pt x="3601" y="21159"/>
                </a:cubicBezTo>
                <a:cubicBezTo>
                  <a:pt x="3494" y="21129"/>
                  <a:pt x="3494" y="21260"/>
                  <a:pt x="3416" y="21249"/>
                </a:cubicBezTo>
                <a:cubicBezTo>
                  <a:pt x="3345" y="21237"/>
                  <a:pt x="3249" y="21189"/>
                  <a:pt x="3220" y="21219"/>
                </a:cubicBezTo>
                <a:cubicBezTo>
                  <a:pt x="3035" y="21374"/>
                  <a:pt x="2814" y="21260"/>
                  <a:pt x="2623" y="21332"/>
                </a:cubicBezTo>
                <a:cubicBezTo>
                  <a:pt x="2618" y="21320"/>
                  <a:pt x="2612" y="21308"/>
                  <a:pt x="2606" y="21296"/>
                </a:cubicBezTo>
                <a:cubicBezTo>
                  <a:pt x="2689" y="21249"/>
                  <a:pt x="2778" y="21195"/>
                  <a:pt x="2862" y="21147"/>
                </a:cubicBezTo>
                <a:cubicBezTo>
                  <a:pt x="2677" y="21117"/>
                  <a:pt x="2510" y="21177"/>
                  <a:pt x="2349" y="21237"/>
                </a:cubicBezTo>
                <a:cubicBezTo>
                  <a:pt x="2248" y="21165"/>
                  <a:pt x="2307" y="21094"/>
                  <a:pt x="2343" y="21010"/>
                </a:cubicBezTo>
                <a:cubicBezTo>
                  <a:pt x="2170" y="20933"/>
                  <a:pt x="1878" y="20998"/>
                  <a:pt x="1920" y="20664"/>
                </a:cubicBezTo>
                <a:lnTo>
                  <a:pt x="1610" y="20664"/>
                </a:lnTo>
                <a:cubicBezTo>
                  <a:pt x="1658" y="20599"/>
                  <a:pt x="1693" y="20557"/>
                  <a:pt x="1735" y="20497"/>
                </a:cubicBezTo>
                <a:cubicBezTo>
                  <a:pt x="1693" y="20485"/>
                  <a:pt x="1658" y="20479"/>
                  <a:pt x="1610" y="20468"/>
                </a:cubicBezTo>
                <a:cubicBezTo>
                  <a:pt x="1634" y="20289"/>
                  <a:pt x="1562" y="20169"/>
                  <a:pt x="1348" y="20169"/>
                </a:cubicBezTo>
                <a:cubicBezTo>
                  <a:pt x="1371" y="20050"/>
                  <a:pt x="1395" y="19949"/>
                  <a:pt x="1419" y="19836"/>
                </a:cubicBezTo>
                <a:cubicBezTo>
                  <a:pt x="1324" y="19842"/>
                  <a:pt x="1288" y="19752"/>
                  <a:pt x="1306" y="19681"/>
                </a:cubicBezTo>
                <a:cubicBezTo>
                  <a:pt x="1348" y="19555"/>
                  <a:pt x="1300" y="19442"/>
                  <a:pt x="1306" y="19317"/>
                </a:cubicBezTo>
                <a:cubicBezTo>
                  <a:pt x="1312" y="19192"/>
                  <a:pt x="1383" y="19066"/>
                  <a:pt x="1479" y="19001"/>
                </a:cubicBezTo>
                <a:cubicBezTo>
                  <a:pt x="1437" y="18959"/>
                  <a:pt x="1389" y="18917"/>
                  <a:pt x="1348" y="18876"/>
                </a:cubicBezTo>
                <a:cubicBezTo>
                  <a:pt x="1228" y="18727"/>
                  <a:pt x="1330" y="18619"/>
                  <a:pt x="1419" y="18506"/>
                </a:cubicBezTo>
                <a:cubicBezTo>
                  <a:pt x="1431" y="18488"/>
                  <a:pt x="1443" y="18476"/>
                  <a:pt x="1461" y="18464"/>
                </a:cubicBezTo>
                <a:cubicBezTo>
                  <a:pt x="1425" y="18417"/>
                  <a:pt x="1395" y="18381"/>
                  <a:pt x="1348" y="18327"/>
                </a:cubicBezTo>
                <a:cubicBezTo>
                  <a:pt x="1407" y="18268"/>
                  <a:pt x="1461" y="18220"/>
                  <a:pt x="1515" y="18172"/>
                </a:cubicBezTo>
                <a:cubicBezTo>
                  <a:pt x="1479" y="18154"/>
                  <a:pt x="1443" y="18136"/>
                  <a:pt x="1413" y="18119"/>
                </a:cubicBezTo>
                <a:cubicBezTo>
                  <a:pt x="1455" y="18065"/>
                  <a:pt x="1497" y="18017"/>
                  <a:pt x="1550" y="17952"/>
                </a:cubicBezTo>
                <a:cubicBezTo>
                  <a:pt x="1532" y="17850"/>
                  <a:pt x="1503" y="17737"/>
                  <a:pt x="1664" y="17695"/>
                </a:cubicBezTo>
                <a:cubicBezTo>
                  <a:pt x="1670" y="17695"/>
                  <a:pt x="1687" y="17671"/>
                  <a:pt x="1681" y="17665"/>
                </a:cubicBezTo>
                <a:cubicBezTo>
                  <a:pt x="1586" y="17552"/>
                  <a:pt x="1771" y="17576"/>
                  <a:pt x="1759" y="17504"/>
                </a:cubicBezTo>
                <a:cubicBezTo>
                  <a:pt x="1717" y="17457"/>
                  <a:pt x="1676" y="17409"/>
                  <a:pt x="1646" y="17373"/>
                </a:cubicBezTo>
                <a:cubicBezTo>
                  <a:pt x="1753" y="17260"/>
                  <a:pt x="1848" y="17159"/>
                  <a:pt x="1950" y="17045"/>
                </a:cubicBezTo>
                <a:cubicBezTo>
                  <a:pt x="1837" y="16932"/>
                  <a:pt x="1950" y="16819"/>
                  <a:pt x="1914" y="16700"/>
                </a:cubicBezTo>
                <a:cubicBezTo>
                  <a:pt x="1932" y="16700"/>
                  <a:pt x="1944" y="16694"/>
                  <a:pt x="1962" y="16688"/>
                </a:cubicBezTo>
                <a:cubicBezTo>
                  <a:pt x="1980" y="16712"/>
                  <a:pt x="1992" y="16735"/>
                  <a:pt x="2021" y="16771"/>
                </a:cubicBezTo>
                <a:cubicBezTo>
                  <a:pt x="2123" y="16723"/>
                  <a:pt x="2230" y="16676"/>
                  <a:pt x="2349" y="16622"/>
                </a:cubicBezTo>
                <a:cubicBezTo>
                  <a:pt x="2313" y="16574"/>
                  <a:pt x="2290" y="16545"/>
                  <a:pt x="2266" y="16515"/>
                </a:cubicBezTo>
                <a:cubicBezTo>
                  <a:pt x="2307" y="16509"/>
                  <a:pt x="2349" y="16509"/>
                  <a:pt x="2415" y="16503"/>
                </a:cubicBezTo>
                <a:cubicBezTo>
                  <a:pt x="2385" y="16455"/>
                  <a:pt x="2367" y="16425"/>
                  <a:pt x="2343" y="16390"/>
                </a:cubicBezTo>
                <a:cubicBezTo>
                  <a:pt x="2343" y="16390"/>
                  <a:pt x="2343" y="16390"/>
                  <a:pt x="2343" y="16390"/>
                </a:cubicBezTo>
                <a:cubicBezTo>
                  <a:pt x="2355" y="16312"/>
                  <a:pt x="2367" y="16241"/>
                  <a:pt x="2379" y="16151"/>
                </a:cubicBezTo>
                <a:cubicBezTo>
                  <a:pt x="2463" y="16187"/>
                  <a:pt x="2552" y="16193"/>
                  <a:pt x="2594" y="16097"/>
                </a:cubicBezTo>
                <a:cubicBezTo>
                  <a:pt x="2659" y="15942"/>
                  <a:pt x="2665" y="15948"/>
                  <a:pt x="2814" y="15847"/>
                </a:cubicBezTo>
                <a:cubicBezTo>
                  <a:pt x="2892" y="15799"/>
                  <a:pt x="2981" y="15728"/>
                  <a:pt x="2957" y="15615"/>
                </a:cubicBezTo>
                <a:lnTo>
                  <a:pt x="2957" y="15615"/>
                </a:lnTo>
                <a:cubicBezTo>
                  <a:pt x="2957" y="15615"/>
                  <a:pt x="2951" y="15609"/>
                  <a:pt x="2951" y="15609"/>
                </a:cubicBezTo>
                <a:cubicBezTo>
                  <a:pt x="2892" y="15603"/>
                  <a:pt x="2832" y="15597"/>
                  <a:pt x="2749" y="15585"/>
                </a:cubicBezTo>
                <a:cubicBezTo>
                  <a:pt x="2773" y="15537"/>
                  <a:pt x="2790" y="15489"/>
                  <a:pt x="2826" y="15424"/>
                </a:cubicBezTo>
                <a:cubicBezTo>
                  <a:pt x="2880" y="15501"/>
                  <a:pt x="2916" y="15555"/>
                  <a:pt x="2951" y="15609"/>
                </a:cubicBezTo>
                <a:lnTo>
                  <a:pt x="2957" y="15609"/>
                </a:lnTo>
                <a:lnTo>
                  <a:pt x="2957" y="15615"/>
                </a:lnTo>
                <a:cubicBezTo>
                  <a:pt x="3148" y="15603"/>
                  <a:pt x="3154" y="15603"/>
                  <a:pt x="3148" y="15430"/>
                </a:cubicBezTo>
                <a:cubicBezTo>
                  <a:pt x="3136" y="15299"/>
                  <a:pt x="3238" y="15322"/>
                  <a:pt x="3285" y="15304"/>
                </a:cubicBezTo>
                <a:cubicBezTo>
                  <a:pt x="3321" y="15161"/>
                  <a:pt x="3351" y="15024"/>
                  <a:pt x="3387" y="14857"/>
                </a:cubicBezTo>
                <a:cubicBezTo>
                  <a:pt x="3399" y="14929"/>
                  <a:pt x="3410" y="14965"/>
                  <a:pt x="3422" y="15018"/>
                </a:cubicBezTo>
                <a:cubicBezTo>
                  <a:pt x="3470" y="14989"/>
                  <a:pt x="3506" y="14977"/>
                  <a:pt x="3536" y="14953"/>
                </a:cubicBezTo>
                <a:cubicBezTo>
                  <a:pt x="3643" y="14881"/>
                  <a:pt x="3744" y="14792"/>
                  <a:pt x="3858" y="14732"/>
                </a:cubicBezTo>
                <a:cubicBezTo>
                  <a:pt x="3935" y="14696"/>
                  <a:pt x="3905" y="14637"/>
                  <a:pt x="3935" y="14595"/>
                </a:cubicBezTo>
                <a:cubicBezTo>
                  <a:pt x="3935" y="14595"/>
                  <a:pt x="3935" y="14595"/>
                  <a:pt x="3935" y="14589"/>
                </a:cubicBezTo>
                <a:cubicBezTo>
                  <a:pt x="3935" y="14589"/>
                  <a:pt x="3935" y="14589"/>
                  <a:pt x="3935" y="14589"/>
                </a:cubicBezTo>
                <a:cubicBezTo>
                  <a:pt x="3887" y="14553"/>
                  <a:pt x="3780" y="14571"/>
                  <a:pt x="3840" y="14446"/>
                </a:cubicBezTo>
                <a:cubicBezTo>
                  <a:pt x="3905" y="14482"/>
                  <a:pt x="3953" y="14512"/>
                  <a:pt x="3935" y="14589"/>
                </a:cubicBezTo>
                <a:cubicBezTo>
                  <a:pt x="3935" y="14589"/>
                  <a:pt x="3935" y="14589"/>
                  <a:pt x="3935" y="14589"/>
                </a:cubicBezTo>
                <a:cubicBezTo>
                  <a:pt x="3935" y="14589"/>
                  <a:pt x="3935" y="14589"/>
                  <a:pt x="3935" y="14595"/>
                </a:cubicBezTo>
                <a:cubicBezTo>
                  <a:pt x="3971" y="14607"/>
                  <a:pt x="4007" y="14625"/>
                  <a:pt x="4054" y="14643"/>
                </a:cubicBezTo>
                <a:cubicBezTo>
                  <a:pt x="4096" y="14577"/>
                  <a:pt x="4144" y="14518"/>
                  <a:pt x="4197" y="14446"/>
                </a:cubicBezTo>
                <a:cubicBezTo>
                  <a:pt x="4174" y="14398"/>
                  <a:pt x="4150" y="14351"/>
                  <a:pt x="4120" y="14297"/>
                </a:cubicBezTo>
                <a:cubicBezTo>
                  <a:pt x="4185" y="14243"/>
                  <a:pt x="4227" y="14178"/>
                  <a:pt x="4329" y="14255"/>
                </a:cubicBezTo>
                <a:cubicBezTo>
                  <a:pt x="4370" y="14285"/>
                  <a:pt x="4460" y="14243"/>
                  <a:pt x="4525" y="14255"/>
                </a:cubicBezTo>
                <a:cubicBezTo>
                  <a:pt x="4621" y="14267"/>
                  <a:pt x="4633" y="14190"/>
                  <a:pt x="4668" y="14136"/>
                </a:cubicBezTo>
                <a:cubicBezTo>
                  <a:pt x="4716" y="14064"/>
                  <a:pt x="4877" y="14011"/>
                  <a:pt x="4978" y="14035"/>
                </a:cubicBezTo>
                <a:cubicBezTo>
                  <a:pt x="4990" y="14035"/>
                  <a:pt x="5002" y="14052"/>
                  <a:pt x="5014" y="14052"/>
                </a:cubicBezTo>
                <a:cubicBezTo>
                  <a:pt x="5026" y="14052"/>
                  <a:pt x="5038" y="14047"/>
                  <a:pt x="5056" y="14041"/>
                </a:cubicBezTo>
                <a:lnTo>
                  <a:pt x="5056" y="13933"/>
                </a:lnTo>
                <a:cubicBezTo>
                  <a:pt x="5235" y="13838"/>
                  <a:pt x="5396" y="13748"/>
                  <a:pt x="5527" y="13671"/>
                </a:cubicBezTo>
                <a:cubicBezTo>
                  <a:pt x="5628" y="13641"/>
                  <a:pt x="5634" y="13784"/>
                  <a:pt x="5730" y="13725"/>
                </a:cubicBezTo>
                <a:cubicBezTo>
                  <a:pt x="5831" y="13665"/>
                  <a:pt x="5628" y="13611"/>
                  <a:pt x="5742" y="13564"/>
                </a:cubicBezTo>
                <a:cubicBezTo>
                  <a:pt x="5950" y="13665"/>
                  <a:pt x="6046" y="13474"/>
                  <a:pt x="6201" y="13379"/>
                </a:cubicBezTo>
                <a:cubicBezTo>
                  <a:pt x="6248" y="13415"/>
                  <a:pt x="6302" y="13450"/>
                  <a:pt x="6356" y="13492"/>
                </a:cubicBezTo>
                <a:cubicBezTo>
                  <a:pt x="6415" y="13468"/>
                  <a:pt x="6475" y="13450"/>
                  <a:pt x="6534" y="13426"/>
                </a:cubicBezTo>
                <a:cubicBezTo>
                  <a:pt x="6534" y="13373"/>
                  <a:pt x="6529" y="13313"/>
                  <a:pt x="6523" y="13248"/>
                </a:cubicBezTo>
                <a:cubicBezTo>
                  <a:pt x="6725" y="13385"/>
                  <a:pt x="6690" y="13397"/>
                  <a:pt x="6809" y="13212"/>
                </a:cubicBezTo>
                <a:cubicBezTo>
                  <a:pt x="6839" y="13283"/>
                  <a:pt x="6874" y="13355"/>
                  <a:pt x="6904" y="13426"/>
                </a:cubicBezTo>
                <a:cubicBezTo>
                  <a:pt x="6982" y="13391"/>
                  <a:pt x="7029" y="13343"/>
                  <a:pt x="7083" y="13337"/>
                </a:cubicBezTo>
                <a:cubicBezTo>
                  <a:pt x="7143" y="13331"/>
                  <a:pt x="7208" y="13361"/>
                  <a:pt x="7286" y="13373"/>
                </a:cubicBezTo>
                <a:cubicBezTo>
                  <a:pt x="7316" y="13325"/>
                  <a:pt x="7345" y="13271"/>
                  <a:pt x="7375" y="13218"/>
                </a:cubicBezTo>
                <a:cubicBezTo>
                  <a:pt x="7482" y="13146"/>
                  <a:pt x="7643" y="13212"/>
                  <a:pt x="7715" y="13379"/>
                </a:cubicBezTo>
                <a:cubicBezTo>
                  <a:pt x="7798" y="13343"/>
                  <a:pt x="7882" y="13313"/>
                  <a:pt x="7977" y="13277"/>
                </a:cubicBezTo>
                <a:cubicBezTo>
                  <a:pt x="7930" y="13224"/>
                  <a:pt x="7936" y="13176"/>
                  <a:pt x="7977" y="13128"/>
                </a:cubicBezTo>
                <a:lnTo>
                  <a:pt x="7977" y="13128"/>
                </a:lnTo>
                <a:cubicBezTo>
                  <a:pt x="7977" y="13128"/>
                  <a:pt x="7977" y="13122"/>
                  <a:pt x="7977" y="13122"/>
                </a:cubicBezTo>
                <a:cubicBezTo>
                  <a:pt x="7858" y="13134"/>
                  <a:pt x="7786" y="13081"/>
                  <a:pt x="7769" y="12961"/>
                </a:cubicBezTo>
                <a:cubicBezTo>
                  <a:pt x="7912" y="12961"/>
                  <a:pt x="7959" y="12991"/>
                  <a:pt x="7977" y="13122"/>
                </a:cubicBezTo>
                <a:lnTo>
                  <a:pt x="7983" y="13122"/>
                </a:lnTo>
                <a:cubicBezTo>
                  <a:pt x="7983" y="13122"/>
                  <a:pt x="7983" y="13128"/>
                  <a:pt x="7977" y="13128"/>
                </a:cubicBezTo>
                <a:cubicBezTo>
                  <a:pt x="8019" y="13105"/>
                  <a:pt x="8055" y="13087"/>
                  <a:pt x="8108" y="13051"/>
                </a:cubicBezTo>
                <a:cubicBezTo>
                  <a:pt x="8091" y="13164"/>
                  <a:pt x="8186" y="13277"/>
                  <a:pt x="8019" y="13373"/>
                </a:cubicBezTo>
                <a:cubicBezTo>
                  <a:pt x="8091" y="13403"/>
                  <a:pt x="8138" y="13421"/>
                  <a:pt x="8192" y="13444"/>
                </a:cubicBezTo>
                <a:cubicBezTo>
                  <a:pt x="8216" y="13391"/>
                  <a:pt x="8228" y="13349"/>
                  <a:pt x="8252" y="13295"/>
                </a:cubicBezTo>
                <a:cubicBezTo>
                  <a:pt x="8317" y="13277"/>
                  <a:pt x="8395" y="13260"/>
                  <a:pt x="8478" y="13242"/>
                </a:cubicBezTo>
                <a:cubicBezTo>
                  <a:pt x="8466" y="13200"/>
                  <a:pt x="8454" y="13158"/>
                  <a:pt x="8442" y="13099"/>
                </a:cubicBezTo>
                <a:cubicBezTo>
                  <a:pt x="8544" y="13188"/>
                  <a:pt x="8627" y="13266"/>
                  <a:pt x="8723" y="13361"/>
                </a:cubicBezTo>
                <a:cubicBezTo>
                  <a:pt x="8752" y="13283"/>
                  <a:pt x="8776" y="13230"/>
                  <a:pt x="8806" y="13158"/>
                </a:cubicBezTo>
                <a:cubicBezTo>
                  <a:pt x="8943" y="13325"/>
                  <a:pt x="9122" y="13146"/>
                  <a:pt x="9289" y="13260"/>
                </a:cubicBezTo>
                <a:cubicBezTo>
                  <a:pt x="9277" y="13188"/>
                  <a:pt x="9265" y="13146"/>
                  <a:pt x="9271" y="13111"/>
                </a:cubicBezTo>
                <a:cubicBezTo>
                  <a:pt x="9283" y="13075"/>
                  <a:pt x="9319" y="13051"/>
                  <a:pt x="9354" y="13015"/>
                </a:cubicBezTo>
                <a:cubicBezTo>
                  <a:pt x="9444" y="13116"/>
                  <a:pt x="9533" y="13194"/>
                  <a:pt x="9647" y="13057"/>
                </a:cubicBezTo>
                <a:cubicBezTo>
                  <a:pt x="9670" y="13027"/>
                  <a:pt x="9742" y="13051"/>
                  <a:pt x="9796" y="13051"/>
                </a:cubicBezTo>
                <a:cubicBezTo>
                  <a:pt x="9909" y="13051"/>
                  <a:pt x="9969" y="12997"/>
                  <a:pt x="9986" y="12884"/>
                </a:cubicBezTo>
                <a:cubicBezTo>
                  <a:pt x="9992" y="12854"/>
                  <a:pt x="9992" y="12818"/>
                  <a:pt x="9998" y="12783"/>
                </a:cubicBezTo>
                <a:cubicBezTo>
                  <a:pt x="10082" y="12824"/>
                  <a:pt x="10153" y="12878"/>
                  <a:pt x="10237" y="12902"/>
                </a:cubicBezTo>
                <a:cubicBezTo>
                  <a:pt x="10338" y="12932"/>
                  <a:pt x="10386" y="12890"/>
                  <a:pt x="10422" y="12777"/>
                </a:cubicBezTo>
                <a:cubicBezTo>
                  <a:pt x="10487" y="12765"/>
                  <a:pt x="10553" y="12759"/>
                  <a:pt x="10636" y="12747"/>
                </a:cubicBezTo>
                <a:cubicBezTo>
                  <a:pt x="10624" y="12699"/>
                  <a:pt x="10601" y="12651"/>
                  <a:pt x="10595" y="12604"/>
                </a:cubicBezTo>
                <a:cubicBezTo>
                  <a:pt x="10595" y="12574"/>
                  <a:pt x="10606" y="12538"/>
                  <a:pt x="10624" y="12514"/>
                </a:cubicBezTo>
                <a:cubicBezTo>
                  <a:pt x="10630" y="12508"/>
                  <a:pt x="10690" y="12520"/>
                  <a:pt x="10690" y="12532"/>
                </a:cubicBezTo>
                <a:cubicBezTo>
                  <a:pt x="10702" y="12556"/>
                  <a:pt x="10690" y="12586"/>
                  <a:pt x="10684" y="12616"/>
                </a:cubicBezTo>
                <a:cubicBezTo>
                  <a:pt x="10678" y="12640"/>
                  <a:pt x="10672" y="12657"/>
                  <a:pt x="10654" y="12717"/>
                </a:cubicBezTo>
                <a:cubicBezTo>
                  <a:pt x="10869" y="12604"/>
                  <a:pt x="11072" y="12532"/>
                  <a:pt x="11244" y="12413"/>
                </a:cubicBezTo>
                <a:cubicBezTo>
                  <a:pt x="11304" y="12371"/>
                  <a:pt x="11334" y="12288"/>
                  <a:pt x="11382" y="12210"/>
                </a:cubicBezTo>
                <a:cubicBezTo>
                  <a:pt x="11453" y="12234"/>
                  <a:pt x="11519" y="12252"/>
                  <a:pt x="11590" y="12270"/>
                </a:cubicBezTo>
                <a:cubicBezTo>
                  <a:pt x="11620" y="12157"/>
                  <a:pt x="11644" y="12061"/>
                  <a:pt x="11668" y="11960"/>
                </a:cubicBezTo>
                <a:cubicBezTo>
                  <a:pt x="11686" y="11948"/>
                  <a:pt x="11698" y="11942"/>
                  <a:pt x="11715" y="11936"/>
                </a:cubicBezTo>
                <a:cubicBezTo>
                  <a:pt x="11751" y="11978"/>
                  <a:pt x="11793" y="12019"/>
                  <a:pt x="11829" y="12067"/>
                </a:cubicBezTo>
                <a:cubicBezTo>
                  <a:pt x="11924" y="11984"/>
                  <a:pt x="11924" y="11799"/>
                  <a:pt x="12067" y="11721"/>
                </a:cubicBezTo>
                <a:cubicBezTo>
                  <a:pt x="12121" y="11763"/>
                  <a:pt x="12067" y="11888"/>
                  <a:pt x="12204" y="11841"/>
                </a:cubicBezTo>
                <a:cubicBezTo>
                  <a:pt x="12163" y="11703"/>
                  <a:pt x="12192" y="11578"/>
                  <a:pt x="12312" y="11471"/>
                </a:cubicBezTo>
                <a:cubicBezTo>
                  <a:pt x="12353" y="11495"/>
                  <a:pt x="12389" y="11519"/>
                  <a:pt x="12431" y="11543"/>
                </a:cubicBezTo>
                <a:cubicBezTo>
                  <a:pt x="12461" y="11483"/>
                  <a:pt x="12431" y="11429"/>
                  <a:pt x="12324" y="11376"/>
                </a:cubicBezTo>
                <a:cubicBezTo>
                  <a:pt x="12395" y="11346"/>
                  <a:pt x="12455" y="11322"/>
                  <a:pt x="12490" y="11310"/>
                </a:cubicBezTo>
                <a:cubicBezTo>
                  <a:pt x="12550" y="11167"/>
                  <a:pt x="12604" y="11036"/>
                  <a:pt x="12663" y="10893"/>
                </a:cubicBezTo>
                <a:cubicBezTo>
                  <a:pt x="12699" y="10922"/>
                  <a:pt x="12723" y="10934"/>
                  <a:pt x="12753" y="10964"/>
                </a:cubicBezTo>
                <a:cubicBezTo>
                  <a:pt x="12800" y="10905"/>
                  <a:pt x="12938" y="10922"/>
                  <a:pt x="12914" y="10767"/>
                </a:cubicBezTo>
                <a:cubicBezTo>
                  <a:pt x="12860" y="10785"/>
                  <a:pt x="12812" y="10803"/>
                  <a:pt x="12723" y="10833"/>
                </a:cubicBezTo>
                <a:cubicBezTo>
                  <a:pt x="12759" y="10750"/>
                  <a:pt x="12789" y="10666"/>
                  <a:pt x="12806" y="10666"/>
                </a:cubicBezTo>
                <a:cubicBezTo>
                  <a:pt x="12967" y="10684"/>
                  <a:pt x="12932" y="10565"/>
                  <a:pt x="12938" y="10475"/>
                </a:cubicBezTo>
                <a:cubicBezTo>
                  <a:pt x="12944" y="10440"/>
                  <a:pt x="12938" y="10398"/>
                  <a:pt x="12938" y="10356"/>
                </a:cubicBezTo>
                <a:cubicBezTo>
                  <a:pt x="12997" y="10368"/>
                  <a:pt x="13051" y="10374"/>
                  <a:pt x="13105" y="10386"/>
                </a:cubicBezTo>
                <a:cubicBezTo>
                  <a:pt x="13140" y="10141"/>
                  <a:pt x="13277" y="9969"/>
                  <a:pt x="13438" y="9790"/>
                </a:cubicBezTo>
                <a:cubicBezTo>
                  <a:pt x="13385" y="9742"/>
                  <a:pt x="13379" y="9688"/>
                  <a:pt x="13421" y="9611"/>
                </a:cubicBezTo>
                <a:cubicBezTo>
                  <a:pt x="13456" y="9557"/>
                  <a:pt x="13444" y="9468"/>
                  <a:pt x="13456" y="9390"/>
                </a:cubicBezTo>
                <a:cubicBezTo>
                  <a:pt x="13540" y="9343"/>
                  <a:pt x="13623" y="9325"/>
                  <a:pt x="13677" y="9438"/>
                </a:cubicBezTo>
                <a:cubicBezTo>
                  <a:pt x="13701" y="9420"/>
                  <a:pt x="13725" y="9402"/>
                  <a:pt x="13760" y="9378"/>
                </a:cubicBezTo>
                <a:cubicBezTo>
                  <a:pt x="13719" y="9343"/>
                  <a:pt x="13689" y="9319"/>
                  <a:pt x="13647" y="9289"/>
                </a:cubicBezTo>
                <a:cubicBezTo>
                  <a:pt x="13683" y="9241"/>
                  <a:pt x="13719" y="9199"/>
                  <a:pt x="13748" y="9152"/>
                </a:cubicBezTo>
                <a:cubicBezTo>
                  <a:pt x="13736" y="9116"/>
                  <a:pt x="13719" y="9080"/>
                  <a:pt x="13701" y="9039"/>
                </a:cubicBezTo>
                <a:cubicBezTo>
                  <a:pt x="13748" y="9027"/>
                  <a:pt x="13784" y="9021"/>
                  <a:pt x="13838" y="9009"/>
                </a:cubicBezTo>
                <a:cubicBezTo>
                  <a:pt x="13802" y="8931"/>
                  <a:pt x="13778" y="8848"/>
                  <a:pt x="13939" y="8824"/>
                </a:cubicBezTo>
                <a:cubicBezTo>
                  <a:pt x="13856" y="8794"/>
                  <a:pt x="13802" y="8776"/>
                  <a:pt x="13707" y="8746"/>
                </a:cubicBezTo>
                <a:cubicBezTo>
                  <a:pt x="13808" y="8734"/>
                  <a:pt x="13868" y="8728"/>
                  <a:pt x="13927" y="8723"/>
                </a:cubicBezTo>
                <a:lnTo>
                  <a:pt x="13957" y="8675"/>
                </a:lnTo>
                <a:cubicBezTo>
                  <a:pt x="13909" y="8669"/>
                  <a:pt x="13868" y="8657"/>
                  <a:pt x="13820" y="8645"/>
                </a:cubicBezTo>
                <a:cubicBezTo>
                  <a:pt x="13832" y="8633"/>
                  <a:pt x="13844" y="8615"/>
                  <a:pt x="13856" y="8603"/>
                </a:cubicBezTo>
                <a:cubicBezTo>
                  <a:pt x="13891" y="8585"/>
                  <a:pt x="13921" y="8573"/>
                  <a:pt x="13963" y="8556"/>
                </a:cubicBezTo>
                <a:cubicBezTo>
                  <a:pt x="13951" y="8514"/>
                  <a:pt x="13939" y="8478"/>
                  <a:pt x="13927" y="8436"/>
                </a:cubicBezTo>
                <a:cubicBezTo>
                  <a:pt x="13969" y="8424"/>
                  <a:pt x="14005" y="8412"/>
                  <a:pt x="14052" y="8395"/>
                </a:cubicBezTo>
                <a:cubicBezTo>
                  <a:pt x="13963" y="8323"/>
                  <a:pt x="13891" y="8252"/>
                  <a:pt x="13999" y="8138"/>
                </a:cubicBezTo>
                <a:cubicBezTo>
                  <a:pt x="14029" y="8108"/>
                  <a:pt x="14023" y="8037"/>
                  <a:pt x="14041" y="7942"/>
                </a:cubicBezTo>
                <a:cubicBezTo>
                  <a:pt x="14112" y="8073"/>
                  <a:pt x="14202" y="8114"/>
                  <a:pt x="14297" y="8132"/>
                </a:cubicBezTo>
                <a:cubicBezTo>
                  <a:pt x="14303" y="8120"/>
                  <a:pt x="14309" y="8108"/>
                  <a:pt x="14315" y="8097"/>
                </a:cubicBezTo>
                <a:cubicBezTo>
                  <a:pt x="14267" y="8079"/>
                  <a:pt x="14225" y="8055"/>
                  <a:pt x="14172" y="8031"/>
                </a:cubicBezTo>
                <a:cubicBezTo>
                  <a:pt x="14106" y="7828"/>
                  <a:pt x="14267" y="7661"/>
                  <a:pt x="14309" y="7471"/>
                </a:cubicBezTo>
                <a:cubicBezTo>
                  <a:pt x="14327" y="7381"/>
                  <a:pt x="14362" y="7298"/>
                  <a:pt x="14392" y="7190"/>
                </a:cubicBezTo>
                <a:cubicBezTo>
                  <a:pt x="14410" y="7196"/>
                  <a:pt x="14452" y="7202"/>
                  <a:pt x="14494" y="7214"/>
                </a:cubicBezTo>
                <a:cubicBezTo>
                  <a:pt x="14357" y="6910"/>
                  <a:pt x="14404" y="6779"/>
                  <a:pt x="14673" y="6678"/>
                </a:cubicBezTo>
                <a:cubicBezTo>
                  <a:pt x="14649" y="6588"/>
                  <a:pt x="14601" y="6499"/>
                  <a:pt x="14613" y="6415"/>
                </a:cubicBezTo>
                <a:cubicBezTo>
                  <a:pt x="14625" y="6332"/>
                  <a:pt x="14702" y="6260"/>
                  <a:pt x="14762" y="6159"/>
                </a:cubicBezTo>
                <a:cubicBezTo>
                  <a:pt x="14762" y="6135"/>
                  <a:pt x="14744" y="6075"/>
                  <a:pt x="14756" y="6022"/>
                </a:cubicBezTo>
                <a:cubicBezTo>
                  <a:pt x="14762" y="6004"/>
                  <a:pt x="14845" y="6004"/>
                  <a:pt x="14905" y="5998"/>
                </a:cubicBezTo>
                <a:cubicBezTo>
                  <a:pt x="14893" y="5944"/>
                  <a:pt x="14881" y="5885"/>
                  <a:pt x="14869" y="5843"/>
                </a:cubicBezTo>
                <a:cubicBezTo>
                  <a:pt x="14959" y="5742"/>
                  <a:pt x="15036" y="5646"/>
                  <a:pt x="15114" y="5545"/>
                </a:cubicBezTo>
                <a:cubicBezTo>
                  <a:pt x="15078" y="5336"/>
                  <a:pt x="15304" y="5247"/>
                  <a:pt x="15340" y="5056"/>
                </a:cubicBezTo>
                <a:cubicBezTo>
                  <a:pt x="15358" y="4949"/>
                  <a:pt x="15495" y="4871"/>
                  <a:pt x="15579" y="4776"/>
                </a:cubicBezTo>
                <a:cubicBezTo>
                  <a:pt x="15609" y="4740"/>
                  <a:pt x="15620" y="4698"/>
                  <a:pt x="15650" y="4662"/>
                </a:cubicBezTo>
                <a:cubicBezTo>
                  <a:pt x="15680" y="4621"/>
                  <a:pt x="15728" y="4585"/>
                  <a:pt x="15793" y="4525"/>
                </a:cubicBezTo>
                <a:cubicBezTo>
                  <a:pt x="15805" y="4525"/>
                  <a:pt x="15865" y="4531"/>
                  <a:pt x="15942" y="4537"/>
                </a:cubicBezTo>
                <a:cubicBezTo>
                  <a:pt x="15913" y="4466"/>
                  <a:pt x="15889" y="4424"/>
                  <a:pt x="15871" y="4370"/>
                </a:cubicBezTo>
                <a:cubicBezTo>
                  <a:pt x="15919" y="4364"/>
                  <a:pt x="15954" y="4358"/>
                  <a:pt x="15996" y="4352"/>
                </a:cubicBezTo>
                <a:cubicBezTo>
                  <a:pt x="15996" y="4221"/>
                  <a:pt x="16074" y="4138"/>
                  <a:pt x="16229" y="4108"/>
                </a:cubicBezTo>
                <a:cubicBezTo>
                  <a:pt x="16217" y="4048"/>
                  <a:pt x="16211" y="3989"/>
                  <a:pt x="16205" y="3929"/>
                </a:cubicBezTo>
                <a:cubicBezTo>
                  <a:pt x="16276" y="3941"/>
                  <a:pt x="16336" y="3947"/>
                  <a:pt x="16413" y="3959"/>
                </a:cubicBezTo>
                <a:cubicBezTo>
                  <a:pt x="16401" y="3899"/>
                  <a:pt x="16390" y="3864"/>
                  <a:pt x="16384" y="3816"/>
                </a:cubicBezTo>
                <a:cubicBezTo>
                  <a:pt x="16491" y="3804"/>
                  <a:pt x="16598" y="3786"/>
                  <a:pt x="16729" y="3768"/>
                </a:cubicBezTo>
                <a:cubicBezTo>
                  <a:pt x="16688" y="3703"/>
                  <a:pt x="16664" y="3667"/>
                  <a:pt x="16628" y="3619"/>
                </a:cubicBezTo>
                <a:cubicBezTo>
                  <a:pt x="16813" y="3595"/>
                  <a:pt x="16855" y="3333"/>
                  <a:pt x="17081" y="3393"/>
                </a:cubicBezTo>
                <a:cubicBezTo>
                  <a:pt x="17105" y="3303"/>
                  <a:pt x="17117" y="3226"/>
                  <a:pt x="17141" y="3118"/>
                </a:cubicBezTo>
                <a:cubicBezTo>
                  <a:pt x="17153" y="3112"/>
                  <a:pt x="17200" y="3112"/>
                  <a:pt x="17230" y="3088"/>
                </a:cubicBezTo>
                <a:cubicBezTo>
                  <a:pt x="17254" y="3065"/>
                  <a:pt x="17254" y="3017"/>
                  <a:pt x="17266" y="2975"/>
                </a:cubicBezTo>
                <a:cubicBezTo>
                  <a:pt x="17320" y="2981"/>
                  <a:pt x="17361" y="2993"/>
                  <a:pt x="17415" y="3005"/>
                </a:cubicBezTo>
                <a:cubicBezTo>
                  <a:pt x="17421" y="2963"/>
                  <a:pt x="17433" y="2928"/>
                  <a:pt x="17427" y="2898"/>
                </a:cubicBezTo>
                <a:cubicBezTo>
                  <a:pt x="17385" y="2761"/>
                  <a:pt x="17385" y="2767"/>
                  <a:pt x="17534" y="2767"/>
                </a:cubicBezTo>
                <a:cubicBezTo>
                  <a:pt x="17552" y="2767"/>
                  <a:pt x="17576" y="2749"/>
                  <a:pt x="17600" y="2743"/>
                </a:cubicBezTo>
                <a:cubicBezTo>
                  <a:pt x="17606" y="2683"/>
                  <a:pt x="17606" y="2618"/>
                  <a:pt x="17612" y="2546"/>
                </a:cubicBezTo>
                <a:cubicBezTo>
                  <a:pt x="17826" y="2618"/>
                  <a:pt x="17975" y="2516"/>
                  <a:pt x="18124" y="2403"/>
                </a:cubicBezTo>
                <a:cubicBezTo>
                  <a:pt x="18154" y="2379"/>
                  <a:pt x="18190" y="2367"/>
                  <a:pt x="18238" y="2349"/>
                </a:cubicBezTo>
                <a:cubicBezTo>
                  <a:pt x="18250" y="2319"/>
                  <a:pt x="18268" y="2272"/>
                  <a:pt x="18285" y="2224"/>
                </a:cubicBezTo>
                <a:cubicBezTo>
                  <a:pt x="18464" y="2182"/>
                  <a:pt x="18631" y="2141"/>
                  <a:pt x="18828" y="2093"/>
                </a:cubicBezTo>
                <a:cubicBezTo>
                  <a:pt x="18786" y="2039"/>
                  <a:pt x="18750" y="2003"/>
                  <a:pt x="18709" y="1950"/>
                </a:cubicBezTo>
                <a:cubicBezTo>
                  <a:pt x="19007" y="1991"/>
                  <a:pt x="19215" y="1866"/>
                  <a:pt x="19406" y="1646"/>
                </a:cubicBezTo>
                <a:cubicBezTo>
                  <a:pt x="19436" y="1652"/>
                  <a:pt x="19484" y="1658"/>
                  <a:pt x="19543" y="1670"/>
                </a:cubicBezTo>
                <a:lnTo>
                  <a:pt x="19543" y="1807"/>
                </a:lnTo>
                <a:cubicBezTo>
                  <a:pt x="19669" y="1622"/>
                  <a:pt x="19836" y="1562"/>
                  <a:pt x="20020" y="1550"/>
                </a:cubicBezTo>
                <a:cubicBezTo>
                  <a:pt x="20163" y="1538"/>
                  <a:pt x="20289" y="1509"/>
                  <a:pt x="20402" y="1407"/>
                </a:cubicBezTo>
                <a:cubicBezTo>
                  <a:pt x="20473" y="1342"/>
                  <a:pt x="20581" y="1282"/>
                  <a:pt x="20700" y="1312"/>
                </a:cubicBezTo>
                <a:cubicBezTo>
                  <a:pt x="20742" y="1324"/>
                  <a:pt x="20789" y="1246"/>
                  <a:pt x="20843" y="1240"/>
                </a:cubicBezTo>
                <a:cubicBezTo>
                  <a:pt x="20891" y="1228"/>
                  <a:pt x="20950" y="1258"/>
                  <a:pt x="21010" y="1252"/>
                </a:cubicBezTo>
                <a:cubicBezTo>
                  <a:pt x="21040" y="1252"/>
                  <a:pt x="21070" y="1222"/>
                  <a:pt x="21088" y="1199"/>
                </a:cubicBezTo>
                <a:cubicBezTo>
                  <a:pt x="21165" y="1121"/>
                  <a:pt x="21254" y="1133"/>
                  <a:pt x="21302" y="1205"/>
                </a:cubicBezTo>
                <a:cubicBezTo>
                  <a:pt x="21350" y="1270"/>
                  <a:pt x="21392" y="1234"/>
                  <a:pt x="21433" y="1228"/>
                </a:cubicBezTo>
                <a:cubicBezTo>
                  <a:pt x="21511" y="1210"/>
                  <a:pt x="21588" y="1175"/>
                  <a:pt x="21672" y="1151"/>
                </a:cubicBezTo>
                <a:cubicBezTo>
                  <a:pt x="21684" y="1145"/>
                  <a:pt x="21708" y="1157"/>
                  <a:pt x="21725" y="1163"/>
                </a:cubicBezTo>
                <a:cubicBezTo>
                  <a:pt x="21803" y="1193"/>
                  <a:pt x="21797" y="1193"/>
                  <a:pt x="21863" y="1115"/>
                </a:cubicBezTo>
                <a:cubicBezTo>
                  <a:pt x="21875" y="1097"/>
                  <a:pt x="21916" y="1085"/>
                  <a:pt x="21928" y="1091"/>
                </a:cubicBezTo>
                <a:cubicBezTo>
                  <a:pt x="21964" y="1127"/>
                  <a:pt x="21994" y="1169"/>
                  <a:pt x="22035" y="1216"/>
                </a:cubicBezTo>
                <a:cubicBezTo>
                  <a:pt x="22149" y="1234"/>
                  <a:pt x="22238" y="1187"/>
                  <a:pt x="22286" y="1050"/>
                </a:cubicBezTo>
                <a:cubicBezTo>
                  <a:pt x="22298" y="1115"/>
                  <a:pt x="22316" y="1175"/>
                  <a:pt x="22328" y="1258"/>
                </a:cubicBezTo>
                <a:cubicBezTo>
                  <a:pt x="22423" y="1252"/>
                  <a:pt x="22524" y="1246"/>
                  <a:pt x="22638" y="1240"/>
                </a:cubicBezTo>
                <a:cubicBezTo>
                  <a:pt x="22650" y="1264"/>
                  <a:pt x="22667" y="1312"/>
                  <a:pt x="22685" y="1365"/>
                </a:cubicBezTo>
                <a:cubicBezTo>
                  <a:pt x="22769" y="1354"/>
                  <a:pt x="22858" y="1342"/>
                  <a:pt x="22942" y="1336"/>
                </a:cubicBezTo>
                <a:cubicBezTo>
                  <a:pt x="22977" y="1336"/>
                  <a:pt x="23025" y="1330"/>
                  <a:pt x="23037" y="1348"/>
                </a:cubicBezTo>
                <a:cubicBezTo>
                  <a:pt x="23132" y="1485"/>
                  <a:pt x="23234" y="1455"/>
                  <a:pt x="23341" y="1342"/>
                </a:cubicBezTo>
                <a:cubicBezTo>
                  <a:pt x="23359" y="1419"/>
                  <a:pt x="23377" y="1479"/>
                  <a:pt x="23389" y="1532"/>
                </a:cubicBezTo>
                <a:cubicBezTo>
                  <a:pt x="23466" y="1532"/>
                  <a:pt x="23538" y="1485"/>
                  <a:pt x="23592" y="1389"/>
                </a:cubicBezTo>
                <a:cubicBezTo>
                  <a:pt x="23663" y="1473"/>
                  <a:pt x="23550" y="1592"/>
                  <a:pt x="23669" y="1664"/>
                </a:cubicBezTo>
                <a:cubicBezTo>
                  <a:pt x="23758" y="1729"/>
                  <a:pt x="23800" y="1735"/>
                  <a:pt x="23925" y="1616"/>
                </a:cubicBezTo>
                <a:cubicBezTo>
                  <a:pt x="24003" y="1729"/>
                  <a:pt x="24009" y="1842"/>
                  <a:pt x="23967" y="1968"/>
                </a:cubicBezTo>
                <a:cubicBezTo>
                  <a:pt x="24045" y="1950"/>
                  <a:pt x="24128" y="1908"/>
                  <a:pt x="24194" y="1926"/>
                </a:cubicBezTo>
                <a:cubicBezTo>
                  <a:pt x="24259" y="1944"/>
                  <a:pt x="24313" y="2015"/>
                  <a:pt x="24379" y="2069"/>
                </a:cubicBezTo>
                <a:cubicBezTo>
                  <a:pt x="24402" y="2057"/>
                  <a:pt x="24426" y="2039"/>
                  <a:pt x="24450" y="2021"/>
                </a:cubicBezTo>
                <a:cubicBezTo>
                  <a:pt x="24486" y="2099"/>
                  <a:pt x="24414" y="2170"/>
                  <a:pt x="24319" y="2152"/>
                </a:cubicBezTo>
                <a:cubicBezTo>
                  <a:pt x="24283" y="2147"/>
                  <a:pt x="24247" y="2135"/>
                  <a:pt x="24200" y="2147"/>
                </a:cubicBezTo>
                <a:cubicBezTo>
                  <a:pt x="24223" y="2164"/>
                  <a:pt x="24247" y="2182"/>
                  <a:pt x="24265" y="2206"/>
                </a:cubicBezTo>
                <a:cubicBezTo>
                  <a:pt x="24325" y="2284"/>
                  <a:pt x="24462" y="2176"/>
                  <a:pt x="24498" y="2307"/>
                </a:cubicBezTo>
                <a:cubicBezTo>
                  <a:pt x="24563" y="2278"/>
                  <a:pt x="24623" y="2248"/>
                  <a:pt x="24694" y="2218"/>
                </a:cubicBezTo>
                <a:cubicBezTo>
                  <a:pt x="24742" y="2302"/>
                  <a:pt x="24712" y="2349"/>
                  <a:pt x="24593" y="2361"/>
                </a:cubicBezTo>
                <a:cubicBezTo>
                  <a:pt x="24665" y="2462"/>
                  <a:pt x="24748" y="2540"/>
                  <a:pt x="24796" y="2641"/>
                </a:cubicBezTo>
                <a:cubicBezTo>
                  <a:pt x="24844" y="2731"/>
                  <a:pt x="24849" y="2844"/>
                  <a:pt x="24885" y="2939"/>
                </a:cubicBezTo>
                <a:cubicBezTo>
                  <a:pt x="24933" y="3047"/>
                  <a:pt x="24999" y="3148"/>
                  <a:pt x="25064" y="3279"/>
                </a:cubicBezTo>
                <a:cubicBezTo>
                  <a:pt x="25064" y="3124"/>
                  <a:pt x="25213" y="2999"/>
                  <a:pt x="25058" y="2856"/>
                </a:cubicBezTo>
                <a:cubicBezTo>
                  <a:pt x="25142" y="2778"/>
                  <a:pt x="25201" y="2880"/>
                  <a:pt x="25297" y="2856"/>
                </a:cubicBezTo>
                <a:cubicBezTo>
                  <a:pt x="25207" y="2945"/>
                  <a:pt x="25094" y="2999"/>
                  <a:pt x="25219" y="3112"/>
                </a:cubicBezTo>
                <a:cubicBezTo>
                  <a:pt x="25237" y="3130"/>
                  <a:pt x="25213" y="3196"/>
                  <a:pt x="25207" y="3238"/>
                </a:cubicBezTo>
                <a:cubicBezTo>
                  <a:pt x="25303" y="3220"/>
                  <a:pt x="25291" y="3285"/>
                  <a:pt x="25303" y="3345"/>
                </a:cubicBezTo>
                <a:cubicBezTo>
                  <a:pt x="25309" y="3381"/>
                  <a:pt x="25356" y="3404"/>
                  <a:pt x="25386" y="3434"/>
                </a:cubicBezTo>
                <a:cubicBezTo>
                  <a:pt x="25332" y="3470"/>
                  <a:pt x="25279" y="3506"/>
                  <a:pt x="25231" y="3542"/>
                </a:cubicBezTo>
                <a:cubicBezTo>
                  <a:pt x="25368" y="3595"/>
                  <a:pt x="25291" y="3720"/>
                  <a:pt x="25344" y="3816"/>
                </a:cubicBezTo>
                <a:cubicBezTo>
                  <a:pt x="25279" y="3828"/>
                  <a:pt x="25243" y="3834"/>
                  <a:pt x="25207" y="3840"/>
                </a:cubicBezTo>
                <a:cubicBezTo>
                  <a:pt x="25225" y="3870"/>
                  <a:pt x="25249" y="3899"/>
                  <a:pt x="25273" y="3941"/>
                </a:cubicBezTo>
                <a:cubicBezTo>
                  <a:pt x="25183" y="4025"/>
                  <a:pt x="25034" y="3887"/>
                  <a:pt x="24903" y="3989"/>
                </a:cubicBezTo>
                <a:cubicBezTo>
                  <a:pt x="24969" y="4007"/>
                  <a:pt x="25016" y="4025"/>
                  <a:pt x="25076" y="4042"/>
                </a:cubicBezTo>
                <a:cubicBezTo>
                  <a:pt x="25040" y="4090"/>
                  <a:pt x="25010" y="4126"/>
                  <a:pt x="24975" y="4180"/>
                </a:cubicBezTo>
                <a:cubicBezTo>
                  <a:pt x="25046" y="4209"/>
                  <a:pt x="25118" y="4239"/>
                  <a:pt x="25201" y="4281"/>
                </a:cubicBezTo>
                <a:cubicBezTo>
                  <a:pt x="25183" y="4323"/>
                  <a:pt x="25160" y="4358"/>
                  <a:pt x="25136" y="4406"/>
                </a:cubicBezTo>
                <a:cubicBezTo>
                  <a:pt x="25058" y="4358"/>
                  <a:pt x="25010" y="4245"/>
                  <a:pt x="24879" y="4329"/>
                </a:cubicBezTo>
                <a:cubicBezTo>
                  <a:pt x="24927" y="4358"/>
                  <a:pt x="24963" y="4376"/>
                  <a:pt x="24987" y="4400"/>
                </a:cubicBezTo>
                <a:cubicBezTo>
                  <a:pt x="25010" y="4424"/>
                  <a:pt x="25022" y="4460"/>
                  <a:pt x="25040" y="4490"/>
                </a:cubicBezTo>
                <a:cubicBezTo>
                  <a:pt x="25010" y="4490"/>
                  <a:pt x="24975" y="4496"/>
                  <a:pt x="24945" y="4501"/>
                </a:cubicBezTo>
                <a:cubicBezTo>
                  <a:pt x="24927" y="4507"/>
                  <a:pt x="24909" y="4519"/>
                  <a:pt x="24861" y="4537"/>
                </a:cubicBezTo>
                <a:cubicBezTo>
                  <a:pt x="24945" y="4561"/>
                  <a:pt x="24999" y="4579"/>
                  <a:pt x="25052" y="4597"/>
                </a:cubicBezTo>
                <a:lnTo>
                  <a:pt x="25052" y="4627"/>
                </a:lnTo>
                <a:cubicBezTo>
                  <a:pt x="24975" y="4645"/>
                  <a:pt x="24897" y="4668"/>
                  <a:pt x="24820" y="4686"/>
                </a:cubicBezTo>
                <a:lnTo>
                  <a:pt x="24820" y="4722"/>
                </a:lnTo>
                <a:cubicBezTo>
                  <a:pt x="24873" y="4728"/>
                  <a:pt x="24933" y="4734"/>
                  <a:pt x="24993" y="4746"/>
                </a:cubicBezTo>
                <a:cubicBezTo>
                  <a:pt x="24993" y="4758"/>
                  <a:pt x="24999" y="4764"/>
                  <a:pt x="24999" y="4776"/>
                </a:cubicBezTo>
                <a:cubicBezTo>
                  <a:pt x="24945" y="4800"/>
                  <a:pt x="24897" y="4817"/>
                  <a:pt x="24802" y="4853"/>
                </a:cubicBezTo>
                <a:cubicBezTo>
                  <a:pt x="24891" y="4889"/>
                  <a:pt x="24951" y="4913"/>
                  <a:pt x="25040" y="4949"/>
                </a:cubicBezTo>
                <a:cubicBezTo>
                  <a:pt x="24933" y="4972"/>
                  <a:pt x="24855" y="4990"/>
                  <a:pt x="24772" y="5008"/>
                </a:cubicBezTo>
                <a:cubicBezTo>
                  <a:pt x="24778" y="5020"/>
                  <a:pt x="24778" y="5038"/>
                  <a:pt x="24778" y="5050"/>
                </a:cubicBezTo>
                <a:cubicBezTo>
                  <a:pt x="24838" y="5056"/>
                  <a:pt x="24897" y="5068"/>
                  <a:pt x="24963" y="5074"/>
                </a:cubicBezTo>
                <a:cubicBezTo>
                  <a:pt x="25040" y="5080"/>
                  <a:pt x="25112" y="5092"/>
                  <a:pt x="25112" y="5187"/>
                </a:cubicBezTo>
                <a:cubicBezTo>
                  <a:pt x="25112" y="5187"/>
                  <a:pt x="25118" y="5187"/>
                  <a:pt x="25118" y="5187"/>
                </a:cubicBezTo>
                <a:cubicBezTo>
                  <a:pt x="25118" y="5193"/>
                  <a:pt x="25118" y="5193"/>
                  <a:pt x="25118" y="5193"/>
                </a:cubicBezTo>
                <a:cubicBezTo>
                  <a:pt x="25231" y="5193"/>
                  <a:pt x="25177" y="5277"/>
                  <a:pt x="25189" y="5336"/>
                </a:cubicBezTo>
                <a:cubicBezTo>
                  <a:pt x="25100" y="5306"/>
                  <a:pt x="25136" y="5241"/>
                  <a:pt x="25118" y="5193"/>
                </a:cubicBezTo>
                <a:lnTo>
                  <a:pt x="25112" y="5193"/>
                </a:lnTo>
                <a:cubicBezTo>
                  <a:pt x="25112" y="5193"/>
                  <a:pt x="25112" y="5193"/>
                  <a:pt x="25112" y="5187"/>
                </a:cubicBezTo>
                <a:cubicBezTo>
                  <a:pt x="25034" y="5181"/>
                  <a:pt x="24951" y="5169"/>
                  <a:pt x="24873" y="5157"/>
                </a:cubicBezTo>
                <a:cubicBezTo>
                  <a:pt x="24867" y="5175"/>
                  <a:pt x="24861" y="5187"/>
                  <a:pt x="24855" y="5199"/>
                </a:cubicBezTo>
                <a:cubicBezTo>
                  <a:pt x="24891" y="5235"/>
                  <a:pt x="24927" y="5271"/>
                  <a:pt x="24969" y="5318"/>
                </a:cubicBezTo>
                <a:cubicBezTo>
                  <a:pt x="24951" y="5366"/>
                  <a:pt x="24933" y="5414"/>
                  <a:pt x="24915" y="5473"/>
                </a:cubicBezTo>
                <a:cubicBezTo>
                  <a:pt x="24951" y="5473"/>
                  <a:pt x="24981" y="5479"/>
                  <a:pt x="25028" y="5485"/>
                </a:cubicBezTo>
                <a:cubicBezTo>
                  <a:pt x="25022" y="5563"/>
                  <a:pt x="25016" y="5634"/>
                  <a:pt x="25016" y="5712"/>
                </a:cubicBezTo>
                <a:cubicBezTo>
                  <a:pt x="25005" y="5712"/>
                  <a:pt x="24993" y="5718"/>
                  <a:pt x="24981" y="5718"/>
                </a:cubicBezTo>
                <a:cubicBezTo>
                  <a:pt x="24963" y="5688"/>
                  <a:pt x="24939" y="5664"/>
                  <a:pt x="24909" y="5616"/>
                </a:cubicBezTo>
                <a:cubicBezTo>
                  <a:pt x="24879" y="5658"/>
                  <a:pt x="24861" y="5706"/>
                  <a:pt x="24832" y="5718"/>
                </a:cubicBezTo>
                <a:cubicBezTo>
                  <a:pt x="24802" y="5736"/>
                  <a:pt x="24760" y="5724"/>
                  <a:pt x="24700" y="5724"/>
                </a:cubicBezTo>
                <a:cubicBezTo>
                  <a:pt x="24772" y="5867"/>
                  <a:pt x="24915" y="5861"/>
                  <a:pt x="25052" y="5950"/>
                </a:cubicBezTo>
                <a:cubicBezTo>
                  <a:pt x="24844" y="5956"/>
                  <a:pt x="24724" y="6046"/>
                  <a:pt x="24635" y="6201"/>
                </a:cubicBezTo>
                <a:cubicBezTo>
                  <a:pt x="24730" y="6207"/>
                  <a:pt x="24826" y="6213"/>
                  <a:pt x="24933" y="6219"/>
                </a:cubicBezTo>
                <a:cubicBezTo>
                  <a:pt x="24927" y="6362"/>
                  <a:pt x="25040" y="6487"/>
                  <a:pt x="24975" y="6642"/>
                </a:cubicBezTo>
                <a:cubicBezTo>
                  <a:pt x="24963" y="6666"/>
                  <a:pt x="24969" y="6695"/>
                  <a:pt x="24981" y="6719"/>
                </a:cubicBezTo>
                <a:cubicBezTo>
                  <a:pt x="25040" y="6850"/>
                  <a:pt x="24969" y="6904"/>
                  <a:pt x="24808" y="6922"/>
                </a:cubicBezTo>
                <a:cubicBezTo>
                  <a:pt x="24903" y="6970"/>
                  <a:pt x="24951" y="6994"/>
                  <a:pt x="25005" y="7017"/>
                </a:cubicBezTo>
                <a:cubicBezTo>
                  <a:pt x="25034" y="7190"/>
                  <a:pt x="25064" y="7357"/>
                  <a:pt x="25094" y="7554"/>
                </a:cubicBezTo>
                <a:cubicBezTo>
                  <a:pt x="25022" y="7643"/>
                  <a:pt x="24939" y="7488"/>
                  <a:pt x="24838" y="7530"/>
                </a:cubicBezTo>
                <a:cubicBezTo>
                  <a:pt x="24861" y="7566"/>
                  <a:pt x="24885" y="7602"/>
                  <a:pt x="24915" y="7649"/>
                </a:cubicBezTo>
                <a:cubicBezTo>
                  <a:pt x="24873" y="7661"/>
                  <a:pt x="24832" y="7673"/>
                  <a:pt x="24790" y="7685"/>
                </a:cubicBezTo>
                <a:cubicBezTo>
                  <a:pt x="24790" y="7709"/>
                  <a:pt x="24790" y="7739"/>
                  <a:pt x="24796" y="7745"/>
                </a:cubicBezTo>
                <a:cubicBezTo>
                  <a:pt x="24844" y="7763"/>
                  <a:pt x="24897" y="7775"/>
                  <a:pt x="24957" y="7786"/>
                </a:cubicBezTo>
                <a:cubicBezTo>
                  <a:pt x="24975" y="7733"/>
                  <a:pt x="24987" y="7697"/>
                  <a:pt x="25010" y="7626"/>
                </a:cubicBezTo>
                <a:cubicBezTo>
                  <a:pt x="25088" y="7721"/>
                  <a:pt x="25148" y="7798"/>
                  <a:pt x="25201" y="7870"/>
                </a:cubicBezTo>
                <a:cubicBezTo>
                  <a:pt x="25177" y="7942"/>
                  <a:pt x="25160" y="8001"/>
                  <a:pt x="25124" y="8091"/>
                </a:cubicBezTo>
                <a:cubicBezTo>
                  <a:pt x="25070" y="8079"/>
                  <a:pt x="25010" y="8049"/>
                  <a:pt x="24951" y="8049"/>
                </a:cubicBezTo>
                <a:cubicBezTo>
                  <a:pt x="24891" y="8043"/>
                  <a:pt x="24838" y="8061"/>
                  <a:pt x="24742" y="8073"/>
                </a:cubicBezTo>
                <a:cubicBezTo>
                  <a:pt x="24838" y="8156"/>
                  <a:pt x="24903" y="8144"/>
                  <a:pt x="24975" y="8138"/>
                </a:cubicBezTo>
                <a:cubicBezTo>
                  <a:pt x="25183" y="8120"/>
                  <a:pt x="25219" y="8156"/>
                  <a:pt x="25243" y="8365"/>
                </a:cubicBezTo>
                <a:cubicBezTo>
                  <a:pt x="25249" y="8424"/>
                  <a:pt x="25261" y="8484"/>
                  <a:pt x="25279" y="8544"/>
                </a:cubicBezTo>
                <a:cubicBezTo>
                  <a:pt x="25303" y="8645"/>
                  <a:pt x="25267" y="8699"/>
                  <a:pt x="25177" y="8717"/>
                </a:cubicBezTo>
                <a:cubicBezTo>
                  <a:pt x="25225" y="8758"/>
                  <a:pt x="25303" y="8800"/>
                  <a:pt x="25320" y="8854"/>
                </a:cubicBezTo>
                <a:cubicBezTo>
                  <a:pt x="25356" y="9009"/>
                  <a:pt x="25386" y="9170"/>
                  <a:pt x="25326" y="9325"/>
                </a:cubicBezTo>
                <a:cubicBezTo>
                  <a:pt x="25237" y="9378"/>
                  <a:pt x="25088" y="9247"/>
                  <a:pt x="25052" y="9444"/>
                </a:cubicBezTo>
                <a:lnTo>
                  <a:pt x="25428" y="9444"/>
                </a:lnTo>
                <a:cubicBezTo>
                  <a:pt x="25416" y="9521"/>
                  <a:pt x="25404" y="9605"/>
                  <a:pt x="25392" y="9688"/>
                </a:cubicBezTo>
                <a:cubicBezTo>
                  <a:pt x="25338" y="9760"/>
                  <a:pt x="25195" y="9617"/>
                  <a:pt x="25171" y="9772"/>
                </a:cubicBezTo>
                <a:cubicBezTo>
                  <a:pt x="25267" y="9814"/>
                  <a:pt x="25362" y="9849"/>
                  <a:pt x="25458" y="9885"/>
                </a:cubicBezTo>
                <a:cubicBezTo>
                  <a:pt x="25452" y="9897"/>
                  <a:pt x="25446" y="9915"/>
                  <a:pt x="25446" y="9927"/>
                </a:cubicBezTo>
                <a:lnTo>
                  <a:pt x="25225" y="9897"/>
                </a:lnTo>
                <a:cubicBezTo>
                  <a:pt x="25219" y="9909"/>
                  <a:pt x="25213" y="9921"/>
                  <a:pt x="25207" y="9927"/>
                </a:cubicBezTo>
                <a:cubicBezTo>
                  <a:pt x="25255" y="9975"/>
                  <a:pt x="25303" y="10016"/>
                  <a:pt x="25356" y="10064"/>
                </a:cubicBezTo>
                <a:cubicBezTo>
                  <a:pt x="25207" y="10165"/>
                  <a:pt x="25213" y="10243"/>
                  <a:pt x="25398" y="10344"/>
                </a:cubicBezTo>
                <a:cubicBezTo>
                  <a:pt x="25344" y="10356"/>
                  <a:pt x="25303" y="10362"/>
                  <a:pt x="25255" y="10368"/>
                </a:cubicBezTo>
                <a:cubicBezTo>
                  <a:pt x="25249" y="10523"/>
                  <a:pt x="25416" y="10475"/>
                  <a:pt x="25464" y="10595"/>
                </a:cubicBezTo>
                <a:cubicBezTo>
                  <a:pt x="25392" y="10606"/>
                  <a:pt x="25320" y="10618"/>
                  <a:pt x="25213" y="10636"/>
                </a:cubicBezTo>
                <a:cubicBezTo>
                  <a:pt x="25303" y="10708"/>
                  <a:pt x="25368" y="10756"/>
                  <a:pt x="25440" y="10815"/>
                </a:cubicBezTo>
                <a:cubicBezTo>
                  <a:pt x="25362" y="10851"/>
                  <a:pt x="25291" y="10899"/>
                  <a:pt x="25315" y="11000"/>
                </a:cubicBezTo>
                <a:cubicBezTo>
                  <a:pt x="25207" y="11036"/>
                  <a:pt x="25261" y="11119"/>
                  <a:pt x="25249" y="11197"/>
                </a:cubicBezTo>
                <a:cubicBezTo>
                  <a:pt x="25231" y="11310"/>
                  <a:pt x="25165" y="11417"/>
                  <a:pt x="25112" y="11554"/>
                </a:cubicBezTo>
                <a:cubicBezTo>
                  <a:pt x="25165" y="11638"/>
                  <a:pt x="25082" y="11745"/>
                  <a:pt x="25052" y="11858"/>
                </a:cubicBezTo>
                <a:cubicBezTo>
                  <a:pt x="25046" y="11894"/>
                  <a:pt x="25016" y="11942"/>
                  <a:pt x="24981" y="11966"/>
                </a:cubicBezTo>
                <a:cubicBezTo>
                  <a:pt x="24885" y="12037"/>
                  <a:pt x="24897" y="12109"/>
                  <a:pt x="24981" y="12198"/>
                </a:cubicBezTo>
                <a:cubicBezTo>
                  <a:pt x="24885" y="12169"/>
                  <a:pt x="24814" y="12157"/>
                  <a:pt x="24796" y="12258"/>
                </a:cubicBezTo>
                <a:cubicBezTo>
                  <a:pt x="24861" y="12300"/>
                  <a:pt x="24933" y="12341"/>
                  <a:pt x="25005" y="12389"/>
                </a:cubicBezTo>
                <a:cubicBezTo>
                  <a:pt x="24981" y="12425"/>
                  <a:pt x="24969" y="12443"/>
                  <a:pt x="24957" y="12461"/>
                </a:cubicBezTo>
                <a:cubicBezTo>
                  <a:pt x="24957" y="12461"/>
                  <a:pt x="24957" y="12467"/>
                  <a:pt x="24957" y="12467"/>
                </a:cubicBezTo>
                <a:cubicBezTo>
                  <a:pt x="24957" y="12467"/>
                  <a:pt x="24957" y="12473"/>
                  <a:pt x="24957" y="12473"/>
                </a:cubicBezTo>
                <a:cubicBezTo>
                  <a:pt x="24987" y="12473"/>
                  <a:pt x="25016" y="12479"/>
                  <a:pt x="25046" y="12479"/>
                </a:cubicBezTo>
                <a:cubicBezTo>
                  <a:pt x="25052" y="12586"/>
                  <a:pt x="24999" y="12640"/>
                  <a:pt x="24921" y="12687"/>
                </a:cubicBezTo>
                <a:close/>
                <a:moveTo>
                  <a:pt x="25320" y="5110"/>
                </a:moveTo>
                <a:cubicBezTo>
                  <a:pt x="25183" y="5098"/>
                  <a:pt x="25189" y="5050"/>
                  <a:pt x="25219" y="4943"/>
                </a:cubicBezTo>
                <a:cubicBezTo>
                  <a:pt x="25255" y="5008"/>
                  <a:pt x="25279" y="5044"/>
                  <a:pt x="25320" y="5110"/>
                </a:cubicBezTo>
                <a:close/>
                <a:moveTo>
                  <a:pt x="25207" y="12228"/>
                </a:moveTo>
                <a:cubicBezTo>
                  <a:pt x="25124" y="12246"/>
                  <a:pt x="25040" y="12210"/>
                  <a:pt x="25016" y="12103"/>
                </a:cubicBezTo>
                <a:cubicBezTo>
                  <a:pt x="25112" y="12091"/>
                  <a:pt x="25195" y="12085"/>
                  <a:pt x="25291" y="12079"/>
                </a:cubicBezTo>
                <a:cubicBezTo>
                  <a:pt x="25320" y="12163"/>
                  <a:pt x="25267" y="12216"/>
                  <a:pt x="25207" y="12228"/>
                </a:cubicBezTo>
                <a:close/>
                <a:moveTo>
                  <a:pt x="25505" y="11811"/>
                </a:moveTo>
                <a:cubicBezTo>
                  <a:pt x="25464" y="11781"/>
                  <a:pt x="25422" y="11751"/>
                  <a:pt x="25374" y="11721"/>
                </a:cubicBezTo>
                <a:cubicBezTo>
                  <a:pt x="25350" y="11823"/>
                  <a:pt x="25332" y="11906"/>
                  <a:pt x="25303" y="11990"/>
                </a:cubicBezTo>
                <a:cubicBezTo>
                  <a:pt x="25303" y="11990"/>
                  <a:pt x="25243" y="11978"/>
                  <a:pt x="25207" y="11966"/>
                </a:cubicBezTo>
                <a:cubicBezTo>
                  <a:pt x="25279" y="11847"/>
                  <a:pt x="25249" y="11680"/>
                  <a:pt x="25410" y="11638"/>
                </a:cubicBezTo>
                <a:cubicBezTo>
                  <a:pt x="25380" y="11578"/>
                  <a:pt x="25350" y="11531"/>
                  <a:pt x="25320" y="11465"/>
                </a:cubicBezTo>
                <a:cubicBezTo>
                  <a:pt x="25398" y="11423"/>
                  <a:pt x="25452" y="11393"/>
                  <a:pt x="25535" y="11346"/>
                </a:cubicBezTo>
                <a:cubicBezTo>
                  <a:pt x="25523" y="11513"/>
                  <a:pt x="25517" y="11662"/>
                  <a:pt x="25505" y="11811"/>
                </a:cubicBezTo>
                <a:close/>
                <a:moveTo>
                  <a:pt x="25476" y="11238"/>
                </a:moveTo>
                <a:cubicBezTo>
                  <a:pt x="25470" y="11227"/>
                  <a:pt x="25464" y="11209"/>
                  <a:pt x="25458" y="11191"/>
                </a:cubicBezTo>
                <a:cubicBezTo>
                  <a:pt x="25487" y="11185"/>
                  <a:pt x="25517" y="11173"/>
                  <a:pt x="25553" y="11167"/>
                </a:cubicBezTo>
                <a:cubicBezTo>
                  <a:pt x="25553" y="11179"/>
                  <a:pt x="25559" y="11191"/>
                  <a:pt x="25565" y="11203"/>
                </a:cubicBezTo>
                <a:cubicBezTo>
                  <a:pt x="25535" y="11215"/>
                  <a:pt x="25505" y="11227"/>
                  <a:pt x="25476" y="11238"/>
                </a:cubicBezTo>
                <a:close/>
                <a:moveTo>
                  <a:pt x="25577" y="10976"/>
                </a:moveTo>
                <a:cubicBezTo>
                  <a:pt x="25583" y="11018"/>
                  <a:pt x="25583" y="11066"/>
                  <a:pt x="25589" y="11113"/>
                </a:cubicBezTo>
                <a:cubicBezTo>
                  <a:pt x="25535" y="11077"/>
                  <a:pt x="25529" y="11030"/>
                  <a:pt x="25577" y="10976"/>
                </a:cubicBezTo>
                <a:close/>
                <a:moveTo>
                  <a:pt x="25505" y="10899"/>
                </a:moveTo>
                <a:cubicBezTo>
                  <a:pt x="25529" y="10785"/>
                  <a:pt x="25493" y="10672"/>
                  <a:pt x="25577" y="10571"/>
                </a:cubicBezTo>
                <a:cubicBezTo>
                  <a:pt x="25642" y="10708"/>
                  <a:pt x="25642" y="10809"/>
                  <a:pt x="25505" y="10899"/>
                </a:cubicBezTo>
                <a:close/>
                <a:moveTo>
                  <a:pt x="25464" y="10386"/>
                </a:moveTo>
                <a:cubicBezTo>
                  <a:pt x="25499" y="10332"/>
                  <a:pt x="25517" y="10302"/>
                  <a:pt x="25547" y="10249"/>
                </a:cubicBezTo>
                <a:cubicBezTo>
                  <a:pt x="25577" y="10291"/>
                  <a:pt x="25601" y="10326"/>
                  <a:pt x="25625" y="10362"/>
                </a:cubicBezTo>
                <a:cubicBezTo>
                  <a:pt x="25577" y="10368"/>
                  <a:pt x="25535" y="10374"/>
                  <a:pt x="25470" y="10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2" name="Google Shape;3222;p28"/>
          <p:cNvSpPr/>
          <p:nvPr/>
        </p:nvSpPr>
        <p:spPr>
          <a:xfrm rot="1212150">
            <a:off x="-524540" y="4148402"/>
            <a:ext cx="2012570" cy="3220864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3" name="Google Shape;3223;p28"/>
          <p:cNvSpPr/>
          <p:nvPr/>
        </p:nvSpPr>
        <p:spPr>
          <a:xfrm rot="2700000">
            <a:off x="8068086" y="3239017"/>
            <a:ext cx="1748278" cy="2337090"/>
          </a:xfrm>
          <a:custGeom>
            <a:rect b="b" l="l" r="r" t="t"/>
            <a:pathLst>
              <a:path extrusionOk="0" h="27026" w="20217">
                <a:moveTo>
                  <a:pt x="20175" y="19466"/>
                </a:moveTo>
                <a:cubicBezTo>
                  <a:pt x="20038" y="19299"/>
                  <a:pt x="20098" y="19108"/>
                  <a:pt x="20121" y="18935"/>
                </a:cubicBezTo>
                <a:cubicBezTo>
                  <a:pt x="20145" y="18780"/>
                  <a:pt x="20133" y="18661"/>
                  <a:pt x="19990" y="18572"/>
                </a:cubicBezTo>
                <a:cubicBezTo>
                  <a:pt x="19972" y="18560"/>
                  <a:pt x="19966" y="18530"/>
                  <a:pt x="19955" y="18500"/>
                </a:cubicBezTo>
                <a:cubicBezTo>
                  <a:pt x="20008" y="18494"/>
                  <a:pt x="20050" y="18488"/>
                  <a:pt x="20139" y="18482"/>
                </a:cubicBezTo>
                <a:cubicBezTo>
                  <a:pt x="20032" y="18387"/>
                  <a:pt x="19966" y="18321"/>
                  <a:pt x="19877" y="18244"/>
                </a:cubicBezTo>
                <a:cubicBezTo>
                  <a:pt x="19990" y="18142"/>
                  <a:pt x="20020" y="18035"/>
                  <a:pt x="19961" y="17886"/>
                </a:cubicBezTo>
                <a:cubicBezTo>
                  <a:pt x="19895" y="17725"/>
                  <a:pt x="19889" y="17540"/>
                  <a:pt x="19859" y="17367"/>
                </a:cubicBezTo>
                <a:cubicBezTo>
                  <a:pt x="19847" y="17278"/>
                  <a:pt x="19889" y="17153"/>
                  <a:pt x="19841" y="17093"/>
                </a:cubicBezTo>
                <a:cubicBezTo>
                  <a:pt x="19692" y="16902"/>
                  <a:pt x="19650" y="16706"/>
                  <a:pt x="19698" y="16473"/>
                </a:cubicBezTo>
                <a:cubicBezTo>
                  <a:pt x="19710" y="16425"/>
                  <a:pt x="19692" y="16372"/>
                  <a:pt x="19680" y="16324"/>
                </a:cubicBezTo>
                <a:cubicBezTo>
                  <a:pt x="19621" y="16080"/>
                  <a:pt x="19555" y="15835"/>
                  <a:pt x="19484" y="15567"/>
                </a:cubicBezTo>
                <a:cubicBezTo>
                  <a:pt x="19442" y="15555"/>
                  <a:pt x="19370" y="15531"/>
                  <a:pt x="19299" y="15513"/>
                </a:cubicBezTo>
                <a:cubicBezTo>
                  <a:pt x="19507" y="15364"/>
                  <a:pt x="19531" y="15257"/>
                  <a:pt x="19376" y="15060"/>
                </a:cubicBezTo>
                <a:cubicBezTo>
                  <a:pt x="19335" y="15006"/>
                  <a:pt x="19281" y="14965"/>
                  <a:pt x="19221" y="14935"/>
                </a:cubicBezTo>
                <a:cubicBezTo>
                  <a:pt x="19108" y="14875"/>
                  <a:pt x="19084" y="14798"/>
                  <a:pt x="19132" y="14685"/>
                </a:cubicBezTo>
                <a:cubicBezTo>
                  <a:pt x="19209" y="14708"/>
                  <a:pt x="19335" y="14702"/>
                  <a:pt x="19418" y="14661"/>
                </a:cubicBezTo>
                <a:cubicBezTo>
                  <a:pt x="19227" y="14667"/>
                  <a:pt x="19179" y="14518"/>
                  <a:pt x="19108" y="14398"/>
                </a:cubicBezTo>
                <a:cubicBezTo>
                  <a:pt x="19078" y="14351"/>
                  <a:pt x="19060" y="14255"/>
                  <a:pt x="19030" y="14255"/>
                </a:cubicBezTo>
                <a:cubicBezTo>
                  <a:pt x="18852" y="14249"/>
                  <a:pt x="18875" y="14094"/>
                  <a:pt x="18834" y="13981"/>
                </a:cubicBezTo>
                <a:cubicBezTo>
                  <a:pt x="18911" y="14029"/>
                  <a:pt x="18989" y="14082"/>
                  <a:pt x="19096" y="14154"/>
                </a:cubicBezTo>
                <a:cubicBezTo>
                  <a:pt x="19090" y="14064"/>
                  <a:pt x="19108" y="13993"/>
                  <a:pt x="19078" y="13945"/>
                </a:cubicBezTo>
                <a:cubicBezTo>
                  <a:pt x="19024" y="13856"/>
                  <a:pt x="18947" y="13784"/>
                  <a:pt x="18881" y="13707"/>
                </a:cubicBezTo>
                <a:cubicBezTo>
                  <a:pt x="18864" y="13689"/>
                  <a:pt x="18858" y="13558"/>
                  <a:pt x="18869" y="13528"/>
                </a:cubicBezTo>
                <a:cubicBezTo>
                  <a:pt x="18762" y="13367"/>
                  <a:pt x="18613" y="13283"/>
                  <a:pt x="18357" y="13301"/>
                </a:cubicBezTo>
                <a:cubicBezTo>
                  <a:pt x="18482" y="13117"/>
                  <a:pt x="18285" y="12920"/>
                  <a:pt x="18476" y="12753"/>
                </a:cubicBezTo>
                <a:cubicBezTo>
                  <a:pt x="18422" y="12693"/>
                  <a:pt x="18369" y="12634"/>
                  <a:pt x="18315" y="12580"/>
                </a:cubicBezTo>
                <a:cubicBezTo>
                  <a:pt x="18285" y="12616"/>
                  <a:pt x="18249" y="12657"/>
                  <a:pt x="18202" y="12711"/>
                </a:cubicBezTo>
                <a:cubicBezTo>
                  <a:pt x="18077" y="12556"/>
                  <a:pt x="17969" y="12413"/>
                  <a:pt x="17862" y="12282"/>
                </a:cubicBezTo>
                <a:cubicBezTo>
                  <a:pt x="17910" y="12192"/>
                  <a:pt x="17945" y="12127"/>
                  <a:pt x="17999" y="12031"/>
                </a:cubicBezTo>
                <a:cubicBezTo>
                  <a:pt x="17856" y="12014"/>
                  <a:pt x="17802" y="11936"/>
                  <a:pt x="17755" y="11817"/>
                </a:cubicBezTo>
                <a:cubicBezTo>
                  <a:pt x="17707" y="11692"/>
                  <a:pt x="17761" y="11465"/>
                  <a:pt x="17516" y="11465"/>
                </a:cubicBezTo>
                <a:cubicBezTo>
                  <a:pt x="17510" y="11465"/>
                  <a:pt x="17504" y="11411"/>
                  <a:pt x="17504" y="11382"/>
                </a:cubicBezTo>
                <a:cubicBezTo>
                  <a:pt x="17492" y="11262"/>
                  <a:pt x="17415" y="11191"/>
                  <a:pt x="17307" y="11143"/>
                </a:cubicBezTo>
                <a:cubicBezTo>
                  <a:pt x="17236" y="11113"/>
                  <a:pt x="17135" y="11078"/>
                  <a:pt x="17117" y="11024"/>
                </a:cubicBezTo>
                <a:cubicBezTo>
                  <a:pt x="17027" y="10791"/>
                  <a:pt x="16819" y="10696"/>
                  <a:pt x="16646" y="10571"/>
                </a:cubicBezTo>
                <a:cubicBezTo>
                  <a:pt x="16634" y="10308"/>
                  <a:pt x="16628" y="10314"/>
                  <a:pt x="16455" y="10159"/>
                </a:cubicBezTo>
                <a:cubicBezTo>
                  <a:pt x="16151" y="9873"/>
                  <a:pt x="15817" y="9617"/>
                  <a:pt x="15638" y="9229"/>
                </a:cubicBezTo>
                <a:cubicBezTo>
                  <a:pt x="15596" y="9140"/>
                  <a:pt x="15584" y="9045"/>
                  <a:pt x="15537" y="8967"/>
                </a:cubicBezTo>
                <a:cubicBezTo>
                  <a:pt x="15429" y="8800"/>
                  <a:pt x="15191" y="8717"/>
                  <a:pt x="15245" y="8460"/>
                </a:cubicBezTo>
                <a:cubicBezTo>
                  <a:pt x="15131" y="8395"/>
                  <a:pt x="15119" y="8305"/>
                  <a:pt x="15155" y="8186"/>
                </a:cubicBezTo>
                <a:cubicBezTo>
                  <a:pt x="15161" y="8174"/>
                  <a:pt x="15090" y="8144"/>
                  <a:pt x="15048" y="8114"/>
                </a:cubicBezTo>
                <a:cubicBezTo>
                  <a:pt x="15018" y="8204"/>
                  <a:pt x="14994" y="8269"/>
                  <a:pt x="14970" y="8335"/>
                </a:cubicBezTo>
                <a:cubicBezTo>
                  <a:pt x="14947" y="8329"/>
                  <a:pt x="14929" y="8323"/>
                  <a:pt x="14911" y="8323"/>
                </a:cubicBezTo>
                <a:cubicBezTo>
                  <a:pt x="14911" y="8228"/>
                  <a:pt x="14869" y="8097"/>
                  <a:pt x="14917" y="8043"/>
                </a:cubicBezTo>
                <a:cubicBezTo>
                  <a:pt x="14976" y="7977"/>
                  <a:pt x="15000" y="7936"/>
                  <a:pt x="14941" y="7882"/>
                </a:cubicBezTo>
                <a:cubicBezTo>
                  <a:pt x="14905" y="7852"/>
                  <a:pt x="14833" y="7864"/>
                  <a:pt x="14750" y="7852"/>
                </a:cubicBezTo>
                <a:cubicBezTo>
                  <a:pt x="14809" y="7798"/>
                  <a:pt x="14851" y="7757"/>
                  <a:pt x="14899" y="7715"/>
                </a:cubicBezTo>
                <a:cubicBezTo>
                  <a:pt x="14708" y="7560"/>
                  <a:pt x="14780" y="7333"/>
                  <a:pt x="14732" y="7137"/>
                </a:cubicBezTo>
                <a:cubicBezTo>
                  <a:pt x="14684" y="6946"/>
                  <a:pt x="14637" y="6749"/>
                  <a:pt x="14589" y="6564"/>
                </a:cubicBezTo>
                <a:cubicBezTo>
                  <a:pt x="14631" y="6535"/>
                  <a:pt x="14666" y="6505"/>
                  <a:pt x="14732" y="6463"/>
                </a:cubicBezTo>
                <a:cubicBezTo>
                  <a:pt x="14625" y="6403"/>
                  <a:pt x="14553" y="6362"/>
                  <a:pt x="14434" y="6296"/>
                </a:cubicBezTo>
                <a:cubicBezTo>
                  <a:pt x="14535" y="6278"/>
                  <a:pt x="14583" y="6266"/>
                  <a:pt x="14648" y="6254"/>
                </a:cubicBezTo>
                <a:cubicBezTo>
                  <a:pt x="14619" y="6171"/>
                  <a:pt x="14577" y="6099"/>
                  <a:pt x="14571" y="6028"/>
                </a:cubicBezTo>
                <a:cubicBezTo>
                  <a:pt x="14571" y="5950"/>
                  <a:pt x="14619" y="5867"/>
                  <a:pt x="14619" y="5789"/>
                </a:cubicBezTo>
                <a:cubicBezTo>
                  <a:pt x="14613" y="5688"/>
                  <a:pt x="14690" y="5569"/>
                  <a:pt x="14559" y="5485"/>
                </a:cubicBezTo>
                <a:cubicBezTo>
                  <a:pt x="14541" y="5473"/>
                  <a:pt x="14523" y="5396"/>
                  <a:pt x="14535" y="5384"/>
                </a:cubicBezTo>
                <a:cubicBezTo>
                  <a:pt x="14648" y="5271"/>
                  <a:pt x="14493" y="5193"/>
                  <a:pt x="14487" y="5110"/>
                </a:cubicBezTo>
                <a:cubicBezTo>
                  <a:pt x="14541" y="5062"/>
                  <a:pt x="14583" y="5026"/>
                  <a:pt x="14654" y="4973"/>
                </a:cubicBezTo>
                <a:cubicBezTo>
                  <a:pt x="14499" y="4889"/>
                  <a:pt x="14386" y="4829"/>
                  <a:pt x="14297" y="4782"/>
                </a:cubicBezTo>
                <a:cubicBezTo>
                  <a:pt x="14344" y="4722"/>
                  <a:pt x="14440" y="4657"/>
                  <a:pt x="14434" y="4603"/>
                </a:cubicBezTo>
                <a:cubicBezTo>
                  <a:pt x="14428" y="4507"/>
                  <a:pt x="14392" y="4424"/>
                  <a:pt x="14422" y="4323"/>
                </a:cubicBezTo>
                <a:cubicBezTo>
                  <a:pt x="14428" y="4305"/>
                  <a:pt x="14386" y="4239"/>
                  <a:pt x="14356" y="4233"/>
                </a:cubicBezTo>
                <a:cubicBezTo>
                  <a:pt x="14160" y="4192"/>
                  <a:pt x="14189" y="4048"/>
                  <a:pt x="14207" y="3911"/>
                </a:cubicBezTo>
                <a:cubicBezTo>
                  <a:pt x="14213" y="3893"/>
                  <a:pt x="14195" y="3876"/>
                  <a:pt x="14183" y="3864"/>
                </a:cubicBezTo>
                <a:cubicBezTo>
                  <a:pt x="14142" y="3864"/>
                  <a:pt x="14106" y="3870"/>
                  <a:pt x="14040" y="3876"/>
                </a:cubicBezTo>
                <a:cubicBezTo>
                  <a:pt x="14022" y="3697"/>
                  <a:pt x="13993" y="3518"/>
                  <a:pt x="13981" y="3339"/>
                </a:cubicBezTo>
                <a:cubicBezTo>
                  <a:pt x="13975" y="3148"/>
                  <a:pt x="14046" y="2940"/>
                  <a:pt x="13814" y="2826"/>
                </a:cubicBezTo>
                <a:cubicBezTo>
                  <a:pt x="13784" y="2814"/>
                  <a:pt x="13790" y="2755"/>
                  <a:pt x="13772" y="2725"/>
                </a:cubicBezTo>
                <a:cubicBezTo>
                  <a:pt x="13736" y="2653"/>
                  <a:pt x="13712" y="2576"/>
                  <a:pt x="13665" y="2528"/>
                </a:cubicBezTo>
                <a:cubicBezTo>
                  <a:pt x="13557" y="2421"/>
                  <a:pt x="13444" y="2331"/>
                  <a:pt x="13331" y="2236"/>
                </a:cubicBezTo>
                <a:cubicBezTo>
                  <a:pt x="13313" y="2218"/>
                  <a:pt x="13307" y="2188"/>
                  <a:pt x="13295" y="2164"/>
                </a:cubicBezTo>
                <a:cubicBezTo>
                  <a:pt x="13355" y="2141"/>
                  <a:pt x="13402" y="2123"/>
                  <a:pt x="13474" y="2099"/>
                </a:cubicBezTo>
                <a:cubicBezTo>
                  <a:pt x="13301" y="1914"/>
                  <a:pt x="13140" y="1747"/>
                  <a:pt x="12985" y="1580"/>
                </a:cubicBezTo>
                <a:cubicBezTo>
                  <a:pt x="12794" y="1783"/>
                  <a:pt x="13200" y="1890"/>
                  <a:pt x="13063" y="2087"/>
                </a:cubicBezTo>
                <a:cubicBezTo>
                  <a:pt x="12782" y="1932"/>
                  <a:pt x="12818" y="1872"/>
                  <a:pt x="12866" y="1640"/>
                </a:cubicBezTo>
                <a:cubicBezTo>
                  <a:pt x="12890" y="1532"/>
                  <a:pt x="12908" y="1425"/>
                  <a:pt x="12824" y="1377"/>
                </a:cubicBezTo>
                <a:cubicBezTo>
                  <a:pt x="12764" y="1348"/>
                  <a:pt x="12657" y="1389"/>
                  <a:pt x="12574" y="1407"/>
                </a:cubicBezTo>
                <a:cubicBezTo>
                  <a:pt x="12520" y="1425"/>
                  <a:pt x="12472" y="1461"/>
                  <a:pt x="12425" y="1485"/>
                </a:cubicBezTo>
                <a:cubicBezTo>
                  <a:pt x="12425" y="1491"/>
                  <a:pt x="12419" y="1491"/>
                  <a:pt x="12419" y="1497"/>
                </a:cubicBezTo>
                <a:lnTo>
                  <a:pt x="12419" y="1497"/>
                </a:lnTo>
                <a:lnTo>
                  <a:pt x="12419" y="1717"/>
                </a:lnTo>
                <a:cubicBezTo>
                  <a:pt x="12341" y="1616"/>
                  <a:pt x="12299" y="1568"/>
                  <a:pt x="12234" y="1479"/>
                </a:cubicBezTo>
                <a:cubicBezTo>
                  <a:pt x="12323" y="1491"/>
                  <a:pt x="12371" y="1491"/>
                  <a:pt x="12419" y="1497"/>
                </a:cubicBezTo>
                <a:lnTo>
                  <a:pt x="12419" y="1491"/>
                </a:lnTo>
                <a:lnTo>
                  <a:pt x="12425" y="1485"/>
                </a:lnTo>
                <a:cubicBezTo>
                  <a:pt x="12431" y="1324"/>
                  <a:pt x="12466" y="1151"/>
                  <a:pt x="12305" y="1044"/>
                </a:cubicBezTo>
                <a:cubicBezTo>
                  <a:pt x="12121" y="924"/>
                  <a:pt x="11942" y="787"/>
                  <a:pt x="11709" y="805"/>
                </a:cubicBezTo>
                <a:cubicBezTo>
                  <a:pt x="11596" y="811"/>
                  <a:pt x="11536" y="775"/>
                  <a:pt x="11518" y="674"/>
                </a:cubicBezTo>
                <a:cubicBezTo>
                  <a:pt x="11507" y="543"/>
                  <a:pt x="11423" y="441"/>
                  <a:pt x="11322" y="435"/>
                </a:cubicBezTo>
                <a:cubicBezTo>
                  <a:pt x="11185" y="430"/>
                  <a:pt x="11077" y="263"/>
                  <a:pt x="10910" y="376"/>
                </a:cubicBezTo>
                <a:cubicBezTo>
                  <a:pt x="10875" y="406"/>
                  <a:pt x="10743" y="364"/>
                  <a:pt x="10702" y="310"/>
                </a:cubicBezTo>
                <a:cubicBezTo>
                  <a:pt x="10588" y="173"/>
                  <a:pt x="10493" y="257"/>
                  <a:pt x="10398" y="316"/>
                </a:cubicBezTo>
                <a:cubicBezTo>
                  <a:pt x="10499" y="239"/>
                  <a:pt x="10505" y="155"/>
                  <a:pt x="10427" y="54"/>
                </a:cubicBezTo>
                <a:cubicBezTo>
                  <a:pt x="10290" y="108"/>
                  <a:pt x="10284" y="191"/>
                  <a:pt x="10320" y="298"/>
                </a:cubicBezTo>
                <a:cubicBezTo>
                  <a:pt x="10272" y="239"/>
                  <a:pt x="10231" y="167"/>
                  <a:pt x="10177" y="114"/>
                </a:cubicBezTo>
                <a:cubicBezTo>
                  <a:pt x="10123" y="66"/>
                  <a:pt x="10105" y="227"/>
                  <a:pt x="10016" y="143"/>
                </a:cubicBezTo>
                <a:cubicBezTo>
                  <a:pt x="9903" y="48"/>
                  <a:pt x="9968" y="280"/>
                  <a:pt x="9909" y="257"/>
                </a:cubicBezTo>
                <a:cubicBezTo>
                  <a:pt x="9819" y="185"/>
                  <a:pt x="9760" y="143"/>
                  <a:pt x="9700" y="90"/>
                </a:cubicBezTo>
                <a:cubicBezTo>
                  <a:pt x="9682" y="191"/>
                  <a:pt x="9664" y="263"/>
                  <a:pt x="9652" y="340"/>
                </a:cubicBezTo>
                <a:cubicBezTo>
                  <a:pt x="9444" y="269"/>
                  <a:pt x="9688" y="108"/>
                  <a:pt x="9527" y="12"/>
                </a:cubicBezTo>
                <a:cubicBezTo>
                  <a:pt x="9485" y="96"/>
                  <a:pt x="9438" y="173"/>
                  <a:pt x="9390" y="257"/>
                </a:cubicBezTo>
                <a:cubicBezTo>
                  <a:pt x="9283" y="161"/>
                  <a:pt x="9187" y="84"/>
                  <a:pt x="9092" y="0"/>
                </a:cubicBezTo>
                <a:cubicBezTo>
                  <a:pt x="9080" y="6"/>
                  <a:pt x="9062" y="18"/>
                  <a:pt x="9050" y="24"/>
                </a:cubicBezTo>
                <a:cubicBezTo>
                  <a:pt x="9086" y="125"/>
                  <a:pt x="9128" y="221"/>
                  <a:pt x="9158" y="292"/>
                </a:cubicBezTo>
                <a:cubicBezTo>
                  <a:pt x="8961" y="358"/>
                  <a:pt x="8776" y="424"/>
                  <a:pt x="8561" y="495"/>
                </a:cubicBezTo>
                <a:cubicBezTo>
                  <a:pt x="8520" y="477"/>
                  <a:pt x="8436" y="435"/>
                  <a:pt x="8347" y="388"/>
                </a:cubicBezTo>
                <a:cubicBezTo>
                  <a:pt x="8484" y="263"/>
                  <a:pt x="8639" y="257"/>
                  <a:pt x="8794" y="275"/>
                </a:cubicBezTo>
                <a:cubicBezTo>
                  <a:pt x="8913" y="286"/>
                  <a:pt x="8925" y="227"/>
                  <a:pt x="8907" y="161"/>
                </a:cubicBezTo>
                <a:cubicBezTo>
                  <a:pt x="8836" y="143"/>
                  <a:pt x="8770" y="137"/>
                  <a:pt x="8716" y="114"/>
                </a:cubicBezTo>
                <a:cubicBezTo>
                  <a:pt x="8532" y="18"/>
                  <a:pt x="8382" y="48"/>
                  <a:pt x="8251" y="203"/>
                </a:cubicBezTo>
                <a:cubicBezTo>
                  <a:pt x="8239" y="215"/>
                  <a:pt x="8180" y="197"/>
                  <a:pt x="8168" y="209"/>
                </a:cubicBezTo>
                <a:cubicBezTo>
                  <a:pt x="8066" y="364"/>
                  <a:pt x="7941" y="149"/>
                  <a:pt x="7846" y="239"/>
                </a:cubicBezTo>
                <a:lnTo>
                  <a:pt x="7846" y="239"/>
                </a:lnTo>
                <a:cubicBezTo>
                  <a:pt x="7786" y="376"/>
                  <a:pt x="7929" y="555"/>
                  <a:pt x="7733" y="704"/>
                </a:cubicBezTo>
                <a:cubicBezTo>
                  <a:pt x="7786" y="525"/>
                  <a:pt x="7679" y="358"/>
                  <a:pt x="7846" y="239"/>
                </a:cubicBezTo>
                <a:lnTo>
                  <a:pt x="7846" y="239"/>
                </a:lnTo>
                <a:cubicBezTo>
                  <a:pt x="7691" y="328"/>
                  <a:pt x="7542" y="435"/>
                  <a:pt x="7381" y="495"/>
                </a:cubicBezTo>
                <a:cubicBezTo>
                  <a:pt x="7280" y="531"/>
                  <a:pt x="7184" y="692"/>
                  <a:pt x="7041" y="543"/>
                </a:cubicBezTo>
                <a:cubicBezTo>
                  <a:pt x="7011" y="513"/>
                  <a:pt x="6856" y="537"/>
                  <a:pt x="6820" y="585"/>
                </a:cubicBezTo>
                <a:cubicBezTo>
                  <a:pt x="6683" y="775"/>
                  <a:pt x="6451" y="740"/>
                  <a:pt x="6236" y="835"/>
                </a:cubicBezTo>
                <a:cubicBezTo>
                  <a:pt x="6320" y="930"/>
                  <a:pt x="6385" y="1008"/>
                  <a:pt x="6463" y="1097"/>
                </a:cubicBezTo>
                <a:cubicBezTo>
                  <a:pt x="6540" y="1032"/>
                  <a:pt x="6594" y="990"/>
                  <a:pt x="6671" y="924"/>
                </a:cubicBezTo>
                <a:cubicBezTo>
                  <a:pt x="6731" y="1252"/>
                  <a:pt x="6433" y="1079"/>
                  <a:pt x="6349" y="1193"/>
                </a:cubicBezTo>
                <a:cubicBezTo>
                  <a:pt x="6332" y="1217"/>
                  <a:pt x="6230" y="1187"/>
                  <a:pt x="6153" y="1187"/>
                </a:cubicBezTo>
                <a:cubicBezTo>
                  <a:pt x="6177" y="1109"/>
                  <a:pt x="6188" y="1056"/>
                  <a:pt x="6218" y="966"/>
                </a:cubicBezTo>
                <a:cubicBezTo>
                  <a:pt x="5998" y="990"/>
                  <a:pt x="5795" y="1038"/>
                  <a:pt x="5747" y="1222"/>
                </a:cubicBezTo>
                <a:cubicBezTo>
                  <a:pt x="5700" y="1389"/>
                  <a:pt x="5622" y="1228"/>
                  <a:pt x="5568" y="1300"/>
                </a:cubicBezTo>
                <a:cubicBezTo>
                  <a:pt x="5557" y="1401"/>
                  <a:pt x="5551" y="1521"/>
                  <a:pt x="5533" y="1676"/>
                </a:cubicBezTo>
                <a:cubicBezTo>
                  <a:pt x="5610" y="1646"/>
                  <a:pt x="5664" y="1622"/>
                  <a:pt x="5759" y="1580"/>
                </a:cubicBezTo>
                <a:cubicBezTo>
                  <a:pt x="5670" y="1693"/>
                  <a:pt x="5580" y="1753"/>
                  <a:pt x="5568" y="1831"/>
                </a:cubicBezTo>
                <a:cubicBezTo>
                  <a:pt x="5533" y="2027"/>
                  <a:pt x="5372" y="1843"/>
                  <a:pt x="5318" y="1938"/>
                </a:cubicBezTo>
                <a:cubicBezTo>
                  <a:pt x="5306" y="1956"/>
                  <a:pt x="5306" y="1986"/>
                  <a:pt x="5300" y="2021"/>
                </a:cubicBezTo>
                <a:cubicBezTo>
                  <a:pt x="5211" y="1854"/>
                  <a:pt x="4978" y="1753"/>
                  <a:pt x="4901" y="1848"/>
                </a:cubicBezTo>
                <a:cubicBezTo>
                  <a:pt x="4931" y="1890"/>
                  <a:pt x="4960" y="1938"/>
                  <a:pt x="5002" y="1992"/>
                </a:cubicBezTo>
                <a:cubicBezTo>
                  <a:pt x="4889" y="2033"/>
                  <a:pt x="4781" y="2075"/>
                  <a:pt x="4680" y="2111"/>
                </a:cubicBezTo>
                <a:cubicBezTo>
                  <a:pt x="4668" y="2176"/>
                  <a:pt x="4662" y="2230"/>
                  <a:pt x="4650" y="2278"/>
                </a:cubicBezTo>
                <a:cubicBezTo>
                  <a:pt x="4555" y="2302"/>
                  <a:pt x="4495" y="2176"/>
                  <a:pt x="4382" y="2308"/>
                </a:cubicBezTo>
                <a:cubicBezTo>
                  <a:pt x="4269" y="2439"/>
                  <a:pt x="4036" y="2469"/>
                  <a:pt x="3893" y="2594"/>
                </a:cubicBezTo>
                <a:cubicBezTo>
                  <a:pt x="3774" y="2695"/>
                  <a:pt x="3655" y="2779"/>
                  <a:pt x="3506" y="2850"/>
                </a:cubicBezTo>
                <a:cubicBezTo>
                  <a:pt x="3410" y="2892"/>
                  <a:pt x="3345" y="3017"/>
                  <a:pt x="3261" y="3112"/>
                </a:cubicBezTo>
                <a:cubicBezTo>
                  <a:pt x="3237" y="3100"/>
                  <a:pt x="3190" y="3071"/>
                  <a:pt x="3136" y="3041"/>
                </a:cubicBezTo>
                <a:cubicBezTo>
                  <a:pt x="3011" y="3178"/>
                  <a:pt x="2945" y="3381"/>
                  <a:pt x="2701" y="3321"/>
                </a:cubicBezTo>
                <a:lnTo>
                  <a:pt x="2701" y="3571"/>
                </a:lnTo>
                <a:cubicBezTo>
                  <a:pt x="2599" y="3566"/>
                  <a:pt x="2516" y="3560"/>
                  <a:pt x="2427" y="3554"/>
                </a:cubicBezTo>
                <a:cubicBezTo>
                  <a:pt x="2432" y="3619"/>
                  <a:pt x="2438" y="3661"/>
                  <a:pt x="2444" y="3709"/>
                </a:cubicBezTo>
                <a:cubicBezTo>
                  <a:pt x="2355" y="3721"/>
                  <a:pt x="2277" y="3732"/>
                  <a:pt x="2194" y="3744"/>
                </a:cubicBezTo>
                <a:cubicBezTo>
                  <a:pt x="2194" y="3762"/>
                  <a:pt x="2194" y="3774"/>
                  <a:pt x="2188" y="3792"/>
                </a:cubicBezTo>
                <a:cubicBezTo>
                  <a:pt x="2325" y="3840"/>
                  <a:pt x="2456" y="3893"/>
                  <a:pt x="2593" y="3941"/>
                </a:cubicBezTo>
                <a:cubicBezTo>
                  <a:pt x="2683" y="3881"/>
                  <a:pt x="2796" y="3834"/>
                  <a:pt x="2856" y="3750"/>
                </a:cubicBezTo>
                <a:cubicBezTo>
                  <a:pt x="2957" y="3601"/>
                  <a:pt x="3094" y="3536"/>
                  <a:pt x="3249" y="3470"/>
                </a:cubicBezTo>
                <a:cubicBezTo>
                  <a:pt x="3249" y="3470"/>
                  <a:pt x="3249" y="3464"/>
                  <a:pt x="3249" y="3464"/>
                </a:cubicBezTo>
                <a:cubicBezTo>
                  <a:pt x="3255" y="3464"/>
                  <a:pt x="3261" y="3458"/>
                  <a:pt x="3267" y="3458"/>
                </a:cubicBezTo>
                <a:cubicBezTo>
                  <a:pt x="3416" y="3261"/>
                  <a:pt x="3422" y="3261"/>
                  <a:pt x="3655" y="3375"/>
                </a:cubicBezTo>
                <a:cubicBezTo>
                  <a:pt x="3506" y="3405"/>
                  <a:pt x="3386" y="3434"/>
                  <a:pt x="3267" y="3458"/>
                </a:cubicBezTo>
                <a:cubicBezTo>
                  <a:pt x="3261" y="3464"/>
                  <a:pt x="3261" y="3464"/>
                  <a:pt x="3255" y="3470"/>
                </a:cubicBezTo>
                <a:cubicBezTo>
                  <a:pt x="3255" y="3470"/>
                  <a:pt x="3249" y="3470"/>
                  <a:pt x="3249" y="3470"/>
                </a:cubicBezTo>
                <a:cubicBezTo>
                  <a:pt x="3255" y="3524"/>
                  <a:pt x="3273" y="3595"/>
                  <a:pt x="3249" y="3625"/>
                </a:cubicBezTo>
                <a:cubicBezTo>
                  <a:pt x="3172" y="3703"/>
                  <a:pt x="3064" y="3756"/>
                  <a:pt x="2981" y="3840"/>
                </a:cubicBezTo>
                <a:cubicBezTo>
                  <a:pt x="2880" y="3947"/>
                  <a:pt x="2784" y="4060"/>
                  <a:pt x="2695" y="4180"/>
                </a:cubicBezTo>
                <a:cubicBezTo>
                  <a:pt x="2677" y="4209"/>
                  <a:pt x="2701" y="4269"/>
                  <a:pt x="2701" y="4311"/>
                </a:cubicBezTo>
                <a:cubicBezTo>
                  <a:pt x="2605" y="4317"/>
                  <a:pt x="2528" y="4323"/>
                  <a:pt x="2444" y="4323"/>
                </a:cubicBezTo>
                <a:cubicBezTo>
                  <a:pt x="2456" y="4406"/>
                  <a:pt x="2462" y="4472"/>
                  <a:pt x="2474" y="4561"/>
                </a:cubicBezTo>
                <a:cubicBezTo>
                  <a:pt x="2391" y="4519"/>
                  <a:pt x="2331" y="4490"/>
                  <a:pt x="2266" y="4454"/>
                </a:cubicBezTo>
                <a:cubicBezTo>
                  <a:pt x="2313" y="4317"/>
                  <a:pt x="2373" y="4197"/>
                  <a:pt x="2397" y="4072"/>
                </a:cubicBezTo>
                <a:cubicBezTo>
                  <a:pt x="2409" y="4025"/>
                  <a:pt x="2367" y="3917"/>
                  <a:pt x="2331" y="3905"/>
                </a:cubicBezTo>
                <a:cubicBezTo>
                  <a:pt x="2242" y="3887"/>
                  <a:pt x="2140" y="3905"/>
                  <a:pt x="2033" y="3911"/>
                </a:cubicBezTo>
                <a:cubicBezTo>
                  <a:pt x="2051" y="3983"/>
                  <a:pt x="2063" y="4025"/>
                  <a:pt x="2081" y="4090"/>
                </a:cubicBezTo>
                <a:lnTo>
                  <a:pt x="1842" y="4090"/>
                </a:lnTo>
                <a:cubicBezTo>
                  <a:pt x="1777" y="4192"/>
                  <a:pt x="1687" y="4293"/>
                  <a:pt x="1765" y="4466"/>
                </a:cubicBezTo>
                <a:cubicBezTo>
                  <a:pt x="1657" y="4430"/>
                  <a:pt x="1598" y="4412"/>
                  <a:pt x="1496" y="4382"/>
                </a:cubicBezTo>
                <a:lnTo>
                  <a:pt x="1496" y="4961"/>
                </a:lnTo>
                <a:cubicBezTo>
                  <a:pt x="1455" y="4967"/>
                  <a:pt x="1347" y="4961"/>
                  <a:pt x="1341" y="4973"/>
                </a:cubicBezTo>
                <a:cubicBezTo>
                  <a:pt x="1294" y="5169"/>
                  <a:pt x="1133" y="5074"/>
                  <a:pt x="1025" y="5122"/>
                </a:cubicBezTo>
                <a:cubicBezTo>
                  <a:pt x="990" y="5133"/>
                  <a:pt x="966" y="5163"/>
                  <a:pt x="912" y="5211"/>
                </a:cubicBezTo>
                <a:cubicBezTo>
                  <a:pt x="1031" y="5247"/>
                  <a:pt x="1121" y="5277"/>
                  <a:pt x="1204" y="5300"/>
                </a:cubicBezTo>
                <a:cubicBezTo>
                  <a:pt x="1240" y="5628"/>
                  <a:pt x="1222" y="5688"/>
                  <a:pt x="960" y="6081"/>
                </a:cubicBezTo>
                <a:cubicBezTo>
                  <a:pt x="912" y="6052"/>
                  <a:pt x="870" y="6022"/>
                  <a:pt x="811" y="5980"/>
                </a:cubicBezTo>
                <a:cubicBezTo>
                  <a:pt x="1037" y="5950"/>
                  <a:pt x="870" y="5676"/>
                  <a:pt x="1067" y="5640"/>
                </a:cubicBezTo>
                <a:cubicBezTo>
                  <a:pt x="1091" y="5634"/>
                  <a:pt x="1085" y="5497"/>
                  <a:pt x="1097" y="5408"/>
                </a:cubicBezTo>
                <a:cubicBezTo>
                  <a:pt x="1025" y="5378"/>
                  <a:pt x="948" y="5360"/>
                  <a:pt x="918" y="5348"/>
                </a:cubicBezTo>
                <a:cubicBezTo>
                  <a:pt x="799" y="5509"/>
                  <a:pt x="698" y="5646"/>
                  <a:pt x="596" y="5783"/>
                </a:cubicBezTo>
                <a:cubicBezTo>
                  <a:pt x="674" y="5926"/>
                  <a:pt x="751" y="6075"/>
                  <a:pt x="859" y="6272"/>
                </a:cubicBezTo>
                <a:cubicBezTo>
                  <a:pt x="674" y="6225"/>
                  <a:pt x="537" y="6195"/>
                  <a:pt x="405" y="6159"/>
                </a:cubicBezTo>
                <a:cubicBezTo>
                  <a:pt x="304" y="6409"/>
                  <a:pt x="292" y="6666"/>
                  <a:pt x="125" y="6868"/>
                </a:cubicBezTo>
                <a:cubicBezTo>
                  <a:pt x="227" y="6940"/>
                  <a:pt x="441" y="6827"/>
                  <a:pt x="435" y="7065"/>
                </a:cubicBezTo>
                <a:cubicBezTo>
                  <a:pt x="304" y="7113"/>
                  <a:pt x="161" y="6910"/>
                  <a:pt x="0" y="7101"/>
                </a:cubicBezTo>
                <a:cubicBezTo>
                  <a:pt x="125" y="7143"/>
                  <a:pt x="227" y="7172"/>
                  <a:pt x="346" y="7208"/>
                </a:cubicBezTo>
                <a:lnTo>
                  <a:pt x="346" y="7453"/>
                </a:lnTo>
                <a:lnTo>
                  <a:pt x="399" y="7465"/>
                </a:lnTo>
                <a:cubicBezTo>
                  <a:pt x="459" y="7393"/>
                  <a:pt x="519" y="7316"/>
                  <a:pt x="572" y="7238"/>
                </a:cubicBezTo>
                <a:cubicBezTo>
                  <a:pt x="596" y="7238"/>
                  <a:pt x="614" y="7244"/>
                  <a:pt x="638" y="7250"/>
                </a:cubicBezTo>
                <a:cubicBezTo>
                  <a:pt x="638" y="7322"/>
                  <a:pt x="638" y="7393"/>
                  <a:pt x="638" y="7465"/>
                </a:cubicBezTo>
                <a:cubicBezTo>
                  <a:pt x="626" y="7739"/>
                  <a:pt x="501" y="8001"/>
                  <a:pt x="566" y="8281"/>
                </a:cubicBezTo>
                <a:cubicBezTo>
                  <a:pt x="578" y="8323"/>
                  <a:pt x="525" y="8377"/>
                  <a:pt x="495" y="8424"/>
                </a:cubicBezTo>
                <a:cubicBezTo>
                  <a:pt x="489" y="8424"/>
                  <a:pt x="489" y="8419"/>
                  <a:pt x="483" y="8413"/>
                </a:cubicBezTo>
                <a:cubicBezTo>
                  <a:pt x="483" y="8419"/>
                  <a:pt x="489" y="8424"/>
                  <a:pt x="489" y="8430"/>
                </a:cubicBezTo>
                <a:cubicBezTo>
                  <a:pt x="340" y="8514"/>
                  <a:pt x="519" y="8591"/>
                  <a:pt x="495" y="8675"/>
                </a:cubicBezTo>
                <a:cubicBezTo>
                  <a:pt x="370" y="9098"/>
                  <a:pt x="608" y="9486"/>
                  <a:pt x="626" y="9903"/>
                </a:cubicBezTo>
                <a:cubicBezTo>
                  <a:pt x="632" y="10076"/>
                  <a:pt x="721" y="10255"/>
                  <a:pt x="775" y="10434"/>
                </a:cubicBezTo>
                <a:cubicBezTo>
                  <a:pt x="823" y="10446"/>
                  <a:pt x="876" y="10463"/>
                  <a:pt x="960" y="10493"/>
                </a:cubicBezTo>
                <a:cubicBezTo>
                  <a:pt x="859" y="10565"/>
                  <a:pt x="763" y="10630"/>
                  <a:pt x="680" y="10690"/>
                </a:cubicBezTo>
                <a:cubicBezTo>
                  <a:pt x="674" y="10553"/>
                  <a:pt x="590" y="10535"/>
                  <a:pt x="507" y="10523"/>
                </a:cubicBezTo>
                <a:cubicBezTo>
                  <a:pt x="495" y="10571"/>
                  <a:pt x="489" y="10624"/>
                  <a:pt x="477" y="10690"/>
                </a:cubicBezTo>
                <a:lnTo>
                  <a:pt x="674" y="10690"/>
                </a:lnTo>
                <a:cubicBezTo>
                  <a:pt x="602" y="10744"/>
                  <a:pt x="531" y="10785"/>
                  <a:pt x="459" y="10833"/>
                </a:cubicBezTo>
                <a:cubicBezTo>
                  <a:pt x="638" y="10988"/>
                  <a:pt x="811" y="11125"/>
                  <a:pt x="894" y="11370"/>
                </a:cubicBezTo>
                <a:cubicBezTo>
                  <a:pt x="960" y="11554"/>
                  <a:pt x="936" y="11787"/>
                  <a:pt x="1115" y="11942"/>
                </a:cubicBezTo>
                <a:cubicBezTo>
                  <a:pt x="1216" y="12025"/>
                  <a:pt x="1276" y="12145"/>
                  <a:pt x="1365" y="12240"/>
                </a:cubicBezTo>
                <a:cubicBezTo>
                  <a:pt x="1532" y="12395"/>
                  <a:pt x="1663" y="12568"/>
                  <a:pt x="1741" y="12789"/>
                </a:cubicBezTo>
                <a:cubicBezTo>
                  <a:pt x="1783" y="12914"/>
                  <a:pt x="1854" y="13069"/>
                  <a:pt x="1961" y="13122"/>
                </a:cubicBezTo>
                <a:cubicBezTo>
                  <a:pt x="2212" y="13248"/>
                  <a:pt x="2331" y="13468"/>
                  <a:pt x="2450" y="13653"/>
                </a:cubicBezTo>
                <a:cubicBezTo>
                  <a:pt x="2587" y="13701"/>
                  <a:pt x="2707" y="13605"/>
                  <a:pt x="2820" y="13725"/>
                </a:cubicBezTo>
                <a:cubicBezTo>
                  <a:pt x="2742" y="13766"/>
                  <a:pt x="2683" y="13802"/>
                  <a:pt x="2617" y="13832"/>
                </a:cubicBezTo>
                <a:cubicBezTo>
                  <a:pt x="2623" y="13850"/>
                  <a:pt x="2623" y="13874"/>
                  <a:pt x="2629" y="13892"/>
                </a:cubicBezTo>
                <a:cubicBezTo>
                  <a:pt x="2772" y="13909"/>
                  <a:pt x="2921" y="13927"/>
                  <a:pt x="3106" y="13945"/>
                </a:cubicBezTo>
                <a:cubicBezTo>
                  <a:pt x="3148" y="14070"/>
                  <a:pt x="3190" y="14237"/>
                  <a:pt x="3267" y="14380"/>
                </a:cubicBezTo>
                <a:cubicBezTo>
                  <a:pt x="3291" y="14428"/>
                  <a:pt x="3416" y="14482"/>
                  <a:pt x="3458" y="14458"/>
                </a:cubicBezTo>
                <a:cubicBezTo>
                  <a:pt x="3559" y="14404"/>
                  <a:pt x="3518" y="14339"/>
                  <a:pt x="3428" y="14285"/>
                </a:cubicBezTo>
                <a:cubicBezTo>
                  <a:pt x="3416" y="14273"/>
                  <a:pt x="3416" y="14231"/>
                  <a:pt x="3410" y="14190"/>
                </a:cubicBezTo>
                <a:cubicBezTo>
                  <a:pt x="3464" y="14172"/>
                  <a:pt x="3518" y="14154"/>
                  <a:pt x="3571" y="14136"/>
                </a:cubicBezTo>
                <a:cubicBezTo>
                  <a:pt x="3619" y="14225"/>
                  <a:pt x="3661" y="14303"/>
                  <a:pt x="3702" y="14374"/>
                </a:cubicBezTo>
                <a:cubicBezTo>
                  <a:pt x="3744" y="14464"/>
                  <a:pt x="3828" y="14553"/>
                  <a:pt x="3828" y="14637"/>
                </a:cubicBezTo>
                <a:cubicBezTo>
                  <a:pt x="3822" y="14780"/>
                  <a:pt x="3893" y="14822"/>
                  <a:pt x="3994" y="14863"/>
                </a:cubicBezTo>
                <a:cubicBezTo>
                  <a:pt x="3994" y="14857"/>
                  <a:pt x="3994" y="14857"/>
                  <a:pt x="3994" y="14857"/>
                </a:cubicBezTo>
                <a:cubicBezTo>
                  <a:pt x="3994" y="14851"/>
                  <a:pt x="4000" y="14845"/>
                  <a:pt x="4006" y="14840"/>
                </a:cubicBezTo>
                <a:cubicBezTo>
                  <a:pt x="4012" y="14774"/>
                  <a:pt x="4018" y="14714"/>
                  <a:pt x="4024" y="14655"/>
                </a:cubicBezTo>
                <a:lnTo>
                  <a:pt x="4096" y="14679"/>
                </a:lnTo>
                <a:cubicBezTo>
                  <a:pt x="4066" y="14732"/>
                  <a:pt x="4036" y="14786"/>
                  <a:pt x="4006" y="14840"/>
                </a:cubicBezTo>
                <a:cubicBezTo>
                  <a:pt x="4006" y="14845"/>
                  <a:pt x="4000" y="14857"/>
                  <a:pt x="4000" y="14863"/>
                </a:cubicBezTo>
                <a:cubicBezTo>
                  <a:pt x="4000" y="14863"/>
                  <a:pt x="3994" y="14863"/>
                  <a:pt x="3994" y="14863"/>
                </a:cubicBezTo>
                <a:cubicBezTo>
                  <a:pt x="4012" y="14977"/>
                  <a:pt x="4102" y="14977"/>
                  <a:pt x="4191" y="15000"/>
                </a:cubicBezTo>
                <a:cubicBezTo>
                  <a:pt x="4609" y="15114"/>
                  <a:pt x="4609" y="15114"/>
                  <a:pt x="4853" y="15352"/>
                </a:cubicBezTo>
                <a:cubicBezTo>
                  <a:pt x="4883" y="15305"/>
                  <a:pt x="4913" y="15263"/>
                  <a:pt x="4942" y="15215"/>
                </a:cubicBezTo>
                <a:cubicBezTo>
                  <a:pt x="4966" y="15251"/>
                  <a:pt x="4984" y="15281"/>
                  <a:pt x="5002" y="15305"/>
                </a:cubicBezTo>
                <a:cubicBezTo>
                  <a:pt x="4829" y="15477"/>
                  <a:pt x="4609" y="15352"/>
                  <a:pt x="4382" y="15442"/>
                </a:cubicBezTo>
                <a:cubicBezTo>
                  <a:pt x="4746" y="15448"/>
                  <a:pt x="4740" y="15454"/>
                  <a:pt x="4925" y="15758"/>
                </a:cubicBezTo>
                <a:cubicBezTo>
                  <a:pt x="4960" y="15811"/>
                  <a:pt x="5020" y="15859"/>
                  <a:pt x="5074" y="15889"/>
                </a:cubicBezTo>
                <a:cubicBezTo>
                  <a:pt x="5241" y="15990"/>
                  <a:pt x="5413" y="16086"/>
                  <a:pt x="5580" y="16187"/>
                </a:cubicBezTo>
                <a:cubicBezTo>
                  <a:pt x="5551" y="16074"/>
                  <a:pt x="5545" y="15972"/>
                  <a:pt x="5688" y="15907"/>
                </a:cubicBezTo>
                <a:cubicBezTo>
                  <a:pt x="5658" y="16002"/>
                  <a:pt x="5628" y="16092"/>
                  <a:pt x="5598" y="16187"/>
                </a:cubicBezTo>
                <a:cubicBezTo>
                  <a:pt x="5729" y="16223"/>
                  <a:pt x="5902" y="16211"/>
                  <a:pt x="5914" y="16419"/>
                </a:cubicBezTo>
                <a:cubicBezTo>
                  <a:pt x="5914" y="16443"/>
                  <a:pt x="5986" y="16455"/>
                  <a:pt x="6022" y="16479"/>
                </a:cubicBezTo>
                <a:cubicBezTo>
                  <a:pt x="6045" y="16491"/>
                  <a:pt x="6063" y="16503"/>
                  <a:pt x="6081" y="16521"/>
                </a:cubicBezTo>
                <a:cubicBezTo>
                  <a:pt x="6033" y="16557"/>
                  <a:pt x="5992" y="16580"/>
                  <a:pt x="5950" y="16610"/>
                </a:cubicBezTo>
                <a:cubicBezTo>
                  <a:pt x="6016" y="16682"/>
                  <a:pt x="6063" y="16735"/>
                  <a:pt x="6117" y="16801"/>
                </a:cubicBezTo>
                <a:cubicBezTo>
                  <a:pt x="6200" y="16735"/>
                  <a:pt x="6165" y="16557"/>
                  <a:pt x="6349" y="16634"/>
                </a:cubicBezTo>
                <a:cubicBezTo>
                  <a:pt x="6332" y="16807"/>
                  <a:pt x="6308" y="16986"/>
                  <a:pt x="6290" y="17171"/>
                </a:cubicBezTo>
                <a:cubicBezTo>
                  <a:pt x="6349" y="17165"/>
                  <a:pt x="6439" y="17141"/>
                  <a:pt x="6451" y="17165"/>
                </a:cubicBezTo>
                <a:cubicBezTo>
                  <a:pt x="6552" y="17367"/>
                  <a:pt x="6797" y="17361"/>
                  <a:pt x="6934" y="17505"/>
                </a:cubicBezTo>
                <a:cubicBezTo>
                  <a:pt x="6969" y="17534"/>
                  <a:pt x="6981" y="17594"/>
                  <a:pt x="7017" y="17677"/>
                </a:cubicBezTo>
                <a:cubicBezTo>
                  <a:pt x="6898" y="17594"/>
                  <a:pt x="6814" y="17534"/>
                  <a:pt x="6683" y="17445"/>
                </a:cubicBezTo>
                <a:cubicBezTo>
                  <a:pt x="6797" y="17743"/>
                  <a:pt x="6946" y="17975"/>
                  <a:pt x="7124" y="18142"/>
                </a:cubicBezTo>
                <a:cubicBezTo>
                  <a:pt x="7148" y="18160"/>
                  <a:pt x="7178" y="18190"/>
                  <a:pt x="7178" y="18214"/>
                </a:cubicBezTo>
                <a:cubicBezTo>
                  <a:pt x="7148" y="18375"/>
                  <a:pt x="7280" y="18393"/>
                  <a:pt x="7369" y="18482"/>
                </a:cubicBezTo>
                <a:cubicBezTo>
                  <a:pt x="7291" y="18494"/>
                  <a:pt x="7208" y="18500"/>
                  <a:pt x="7107" y="18512"/>
                </a:cubicBezTo>
                <a:cubicBezTo>
                  <a:pt x="7142" y="18596"/>
                  <a:pt x="7178" y="18679"/>
                  <a:pt x="7214" y="18762"/>
                </a:cubicBezTo>
                <a:cubicBezTo>
                  <a:pt x="7345" y="18721"/>
                  <a:pt x="7458" y="18679"/>
                  <a:pt x="7572" y="18643"/>
                </a:cubicBezTo>
                <a:cubicBezTo>
                  <a:pt x="7578" y="18661"/>
                  <a:pt x="7590" y="18679"/>
                  <a:pt x="7595" y="18691"/>
                </a:cubicBezTo>
                <a:cubicBezTo>
                  <a:pt x="7458" y="18768"/>
                  <a:pt x="7327" y="18840"/>
                  <a:pt x="7184" y="18917"/>
                </a:cubicBezTo>
                <a:cubicBezTo>
                  <a:pt x="7309" y="19031"/>
                  <a:pt x="7250" y="19126"/>
                  <a:pt x="7190" y="19233"/>
                </a:cubicBezTo>
                <a:cubicBezTo>
                  <a:pt x="7113" y="19383"/>
                  <a:pt x="7053" y="19532"/>
                  <a:pt x="6987" y="19681"/>
                </a:cubicBezTo>
                <a:cubicBezTo>
                  <a:pt x="6987" y="19681"/>
                  <a:pt x="6993" y="19681"/>
                  <a:pt x="6993" y="19681"/>
                </a:cubicBezTo>
                <a:lnTo>
                  <a:pt x="6999" y="19681"/>
                </a:lnTo>
                <a:cubicBezTo>
                  <a:pt x="7124" y="19633"/>
                  <a:pt x="7256" y="19579"/>
                  <a:pt x="7387" y="19526"/>
                </a:cubicBezTo>
                <a:cubicBezTo>
                  <a:pt x="7464" y="19371"/>
                  <a:pt x="7542" y="19210"/>
                  <a:pt x="7625" y="19031"/>
                </a:cubicBezTo>
                <a:cubicBezTo>
                  <a:pt x="7756" y="19162"/>
                  <a:pt x="7768" y="19269"/>
                  <a:pt x="7667" y="19412"/>
                </a:cubicBezTo>
                <a:cubicBezTo>
                  <a:pt x="7494" y="19639"/>
                  <a:pt x="7333" y="19883"/>
                  <a:pt x="7160" y="20134"/>
                </a:cubicBezTo>
                <a:cubicBezTo>
                  <a:pt x="7220" y="20164"/>
                  <a:pt x="7285" y="20193"/>
                  <a:pt x="7345" y="20223"/>
                </a:cubicBezTo>
                <a:cubicBezTo>
                  <a:pt x="7345" y="20241"/>
                  <a:pt x="7339" y="20259"/>
                  <a:pt x="7339" y="20271"/>
                </a:cubicBezTo>
                <a:lnTo>
                  <a:pt x="7011" y="20271"/>
                </a:lnTo>
                <a:cubicBezTo>
                  <a:pt x="7071" y="20146"/>
                  <a:pt x="7130" y="20020"/>
                  <a:pt x="7184" y="19895"/>
                </a:cubicBezTo>
                <a:cubicBezTo>
                  <a:pt x="7142" y="19842"/>
                  <a:pt x="7071" y="19764"/>
                  <a:pt x="6999" y="19681"/>
                </a:cubicBezTo>
                <a:cubicBezTo>
                  <a:pt x="6993" y="19681"/>
                  <a:pt x="6987" y="19687"/>
                  <a:pt x="6981" y="19687"/>
                </a:cubicBezTo>
                <a:cubicBezTo>
                  <a:pt x="6987" y="19687"/>
                  <a:pt x="6987" y="19681"/>
                  <a:pt x="6987" y="19681"/>
                </a:cubicBezTo>
                <a:cubicBezTo>
                  <a:pt x="6958" y="19693"/>
                  <a:pt x="6928" y="19693"/>
                  <a:pt x="6916" y="19710"/>
                </a:cubicBezTo>
                <a:cubicBezTo>
                  <a:pt x="6856" y="19848"/>
                  <a:pt x="6737" y="19991"/>
                  <a:pt x="6749" y="20116"/>
                </a:cubicBezTo>
                <a:cubicBezTo>
                  <a:pt x="6773" y="20324"/>
                  <a:pt x="6498" y="20265"/>
                  <a:pt x="6516" y="20438"/>
                </a:cubicBezTo>
                <a:cubicBezTo>
                  <a:pt x="6349" y="20509"/>
                  <a:pt x="6504" y="20742"/>
                  <a:pt x="6332" y="20813"/>
                </a:cubicBezTo>
                <a:cubicBezTo>
                  <a:pt x="6403" y="20974"/>
                  <a:pt x="6248" y="21094"/>
                  <a:pt x="6254" y="21243"/>
                </a:cubicBezTo>
                <a:cubicBezTo>
                  <a:pt x="6260" y="21338"/>
                  <a:pt x="6200" y="21416"/>
                  <a:pt x="6260" y="21523"/>
                </a:cubicBezTo>
                <a:cubicBezTo>
                  <a:pt x="6320" y="21624"/>
                  <a:pt x="6266" y="21732"/>
                  <a:pt x="6147" y="21791"/>
                </a:cubicBezTo>
                <a:cubicBezTo>
                  <a:pt x="6063" y="21833"/>
                  <a:pt x="5998" y="21892"/>
                  <a:pt x="5920" y="21940"/>
                </a:cubicBezTo>
                <a:cubicBezTo>
                  <a:pt x="5932" y="21958"/>
                  <a:pt x="5938" y="21976"/>
                  <a:pt x="5944" y="21994"/>
                </a:cubicBezTo>
                <a:lnTo>
                  <a:pt x="6051" y="21994"/>
                </a:lnTo>
                <a:cubicBezTo>
                  <a:pt x="6147" y="21976"/>
                  <a:pt x="6236" y="21958"/>
                  <a:pt x="6349" y="21940"/>
                </a:cubicBezTo>
                <a:cubicBezTo>
                  <a:pt x="6296" y="22024"/>
                  <a:pt x="6194" y="22042"/>
                  <a:pt x="6051" y="21994"/>
                </a:cubicBezTo>
                <a:cubicBezTo>
                  <a:pt x="5986" y="22125"/>
                  <a:pt x="5843" y="22226"/>
                  <a:pt x="5884" y="22423"/>
                </a:cubicBezTo>
                <a:cubicBezTo>
                  <a:pt x="5944" y="22435"/>
                  <a:pt x="6016" y="22447"/>
                  <a:pt x="6111" y="22465"/>
                </a:cubicBezTo>
                <a:cubicBezTo>
                  <a:pt x="6028" y="22495"/>
                  <a:pt x="5986" y="22507"/>
                  <a:pt x="5926" y="22530"/>
                </a:cubicBezTo>
                <a:cubicBezTo>
                  <a:pt x="6099" y="22763"/>
                  <a:pt x="6314" y="22477"/>
                  <a:pt x="6493" y="22608"/>
                </a:cubicBezTo>
                <a:cubicBezTo>
                  <a:pt x="6278" y="22715"/>
                  <a:pt x="6338" y="22906"/>
                  <a:pt x="6302" y="23073"/>
                </a:cubicBezTo>
                <a:cubicBezTo>
                  <a:pt x="6361" y="23067"/>
                  <a:pt x="6409" y="23067"/>
                  <a:pt x="6510" y="23061"/>
                </a:cubicBezTo>
                <a:cubicBezTo>
                  <a:pt x="6338" y="23389"/>
                  <a:pt x="6731" y="23562"/>
                  <a:pt x="6659" y="23854"/>
                </a:cubicBezTo>
                <a:cubicBezTo>
                  <a:pt x="6677" y="23860"/>
                  <a:pt x="6707" y="23854"/>
                  <a:pt x="6713" y="23866"/>
                </a:cubicBezTo>
                <a:cubicBezTo>
                  <a:pt x="6743" y="23908"/>
                  <a:pt x="6797" y="23955"/>
                  <a:pt x="6791" y="23997"/>
                </a:cubicBezTo>
                <a:cubicBezTo>
                  <a:pt x="6785" y="24104"/>
                  <a:pt x="6791" y="24188"/>
                  <a:pt x="6886" y="24253"/>
                </a:cubicBezTo>
                <a:cubicBezTo>
                  <a:pt x="6904" y="24265"/>
                  <a:pt x="6874" y="24355"/>
                  <a:pt x="6868" y="24361"/>
                </a:cubicBezTo>
                <a:cubicBezTo>
                  <a:pt x="6975" y="24540"/>
                  <a:pt x="7065" y="24701"/>
                  <a:pt x="7154" y="24844"/>
                </a:cubicBezTo>
                <a:cubicBezTo>
                  <a:pt x="7047" y="24933"/>
                  <a:pt x="6964" y="25011"/>
                  <a:pt x="6868" y="25088"/>
                </a:cubicBezTo>
                <a:cubicBezTo>
                  <a:pt x="6981" y="25160"/>
                  <a:pt x="7065" y="25207"/>
                  <a:pt x="7160" y="25261"/>
                </a:cubicBezTo>
                <a:cubicBezTo>
                  <a:pt x="7172" y="24885"/>
                  <a:pt x="7333" y="24832"/>
                  <a:pt x="7840" y="25040"/>
                </a:cubicBezTo>
                <a:cubicBezTo>
                  <a:pt x="7828" y="25070"/>
                  <a:pt x="7822" y="25094"/>
                  <a:pt x="7810" y="25124"/>
                </a:cubicBezTo>
                <a:cubicBezTo>
                  <a:pt x="7542" y="24975"/>
                  <a:pt x="7452" y="24987"/>
                  <a:pt x="7238" y="25189"/>
                </a:cubicBezTo>
                <a:cubicBezTo>
                  <a:pt x="7303" y="25183"/>
                  <a:pt x="7357" y="25178"/>
                  <a:pt x="7405" y="25172"/>
                </a:cubicBezTo>
                <a:cubicBezTo>
                  <a:pt x="7429" y="25255"/>
                  <a:pt x="7339" y="25344"/>
                  <a:pt x="7476" y="25398"/>
                </a:cubicBezTo>
                <a:cubicBezTo>
                  <a:pt x="7595" y="25446"/>
                  <a:pt x="7685" y="25553"/>
                  <a:pt x="7786" y="25631"/>
                </a:cubicBezTo>
                <a:cubicBezTo>
                  <a:pt x="8001" y="25798"/>
                  <a:pt x="8204" y="25982"/>
                  <a:pt x="8484" y="26048"/>
                </a:cubicBezTo>
                <a:cubicBezTo>
                  <a:pt x="8502" y="26000"/>
                  <a:pt x="8508" y="25964"/>
                  <a:pt x="8526" y="25905"/>
                </a:cubicBezTo>
                <a:cubicBezTo>
                  <a:pt x="8651" y="26012"/>
                  <a:pt x="8770" y="26114"/>
                  <a:pt x="8883" y="26215"/>
                </a:cubicBezTo>
                <a:cubicBezTo>
                  <a:pt x="9038" y="26346"/>
                  <a:pt x="9199" y="26382"/>
                  <a:pt x="9366" y="26251"/>
                </a:cubicBezTo>
                <a:cubicBezTo>
                  <a:pt x="9539" y="26358"/>
                  <a:pt x="9700" y="26459"/>
                  <a:pt x="9855" y="26555"/>
                </a:cubicBezTo>
                <a:cubicBezTo>
                  <a:pt x="10040" y="26531"/>
                  <a:pt x="10231" y="26513"/>
                  <a:pt x="10433" y="26483"/>
                </a:cubicBezTo>
                <a:cubicBezTo>
                  <a:pt x="10475" y="26602"/>
                  <a:pt x="10511" y="26710"/>
                  <a:pt x="10559" y="26835"/>
                </a:cubicBezTo>
                <a:cubicBezTo>
                  <a:pt x="10600" y="26734"/>
                  <a:pt x="10636" y="26650"/>
                  <a:pt x="10684" y="26537"/>
                </a:cubicBezTo>
                <a:cubicBezTo>
                  <a:pt x="10749" y="26608"/>
                  <a:pt x="10791" y="26656"/>
                  <a:pt x="10845" y="26716"/>
                </a:cubicBezTo>
                <a:cubicBezTo>
                  <a:pt x="10922" y="26650"/>
                  <a:pt x="11006" y="26585"/>
                  <a:pt x="11095" y="26507"/>
                </a:cubicBezTo>
                <a:cubicBezTo>
                  <a:pt x="11113" y="26573"/>
                  <a:pt x="11137" y="26644"/>
                  <a:pt x="11161" y="26728"/>
                </a:cubicBezTo>
                <a:cubicBezTo>
                  <a:pt x="11292" y="26686"/>
                  <a:pt x="11417" y="26620"/>
                  <a:pt x="11471" y="26793"/>
                </a:cubicBezTo>
                <a:lnTo>
                  <a:pt x="11703" y="26680"/>
                </a:lnTo>
                <a:cubicBezTo>
                  <a:pt x="11828" y="26787"/>
                  <a:pt x="11930" y="26877"/>
                  <a:pt x="12037" y="26966"/>
                </a:cubicBezTo>
                <a:cubicBezTo>
                  <a:pt x="12246" y="26799"/>
                  <a:pt x="12448" y="26811"/>
                  <a:pt x="12657" y="26924"/>
                </a:cubicBezTo>
                <a:cubicBezTo>
                  <a:pt x="12842" y="27026"/>
                  <a:pt x="12943" y="26978"/>
                  <a:pt x="13051" y="26751"/>
                </a:cubicBezTo>
                <a:cubicBezTo>
                  <a:pt x="13116" y="26781"/>
                  <a:pt x="13194" y="26805"/>
                  <a:pt x="13247" y="26853"/>
                </a:cubicBezTo>
                <a:cubicBezTo>
                  <a:pt x="13295" y="26895"/>
                  <a:pt x="13313" y="26966"/>
                  <a:pt x="13343" y="27026"/>
                </a:cubicBezTo>
                <a:cubicBezTo>
                  <a:pt x="13355" y="27020"/>
                  <a:pt x="13373" y="27008"/>
                  <a:pt x="13385" y="27002"/>
                </a:cubicBezTo>
                <a:cubicBezTo>
                  <a:pt x="13373" y="26895"/>
                  <a:pt x="13355" y="26781"/>
                  <a:pt x="13331" y="26590"/>
                </a:cubicBezTo>
                <a:cubicBezTo>
                  <a:pt x="13504" y="26745"/>
                  <a:pt x="13617" y="26847"/>
                  <a:pt x="13742" y="26954"/>
                </a:cubicBezTo>
                <a:cubicBezTo>
                  <a:pt x="13820" y="26871"/>
                  <a:pt x="13867" y="26823"/>
                  <a:pt x="13915" y="26775"/>
                </a:cubicBezTo>
                <a:cubicBezTo>
                  <a:pt x="13969" y="26722"/>
                  <a:pt x="14022" y="26674"/>
                  <a:pt x="14082" y="26614"/>
                </a:cubicBezTo>
                <a:cubicBezTo>
                  <a:pt x="14124" y="26710"/>
                  <a:pt x="14154" y="26775"/>
                  <a:pt x="14189" y="26853"/>
                </a:cubicBezTo>
                <a:cubicBezTo>
                  <a:pt x="14249" y="26769"/>
                  <a:pt x="14297" y="26710"/>
                  <a:pt x="14350" y="26638"/>
                </a:cubicBezTo>
                <a:cubicBezTo>
                  <a:pt x="14547" y="26859"/>
                  <a:pt x="14720" y="26656"/>
                  <a:pt x="14893" y="26626"/>
                </a:cubicBezTo>
                <a:cubicBezTo>
                  <a:pt x="15078" y="26590"/>
                  <a:pt x="15251" y="26495"/>
                  <a:pt x="15447" y="26418"/>
                </a:cubicBezTo>
                <a:cubicBezTo>
                  <a:pt x="15477" y="26435"/>
                  <a:pt x="15537" y="26471"/>
                  <a:pt x="15638" y="26531"/>
                </a:cubicBezTo>
                <a:cubicBezTo>
                  <a:pt x="15638" y="26292"/>
                  <a:pt x="15811" y="26251"/>
                  <a:pt x="15954" y="26173"/>
                </a:cubicBezTo>
                <a:cubicBezTo>
                  <a:pt x="16032" y="26131"/>
                  <a:pt x="16115" y="26108"/>
                  <a:pt x="16193" y="26066"/>
                </a:cubicBezTo>
                <a:cubicBezTo>
                  <a:pt x="16294" y="26012"/>
                  <a:pt x="16437" y="26000"/>
                  <a:pt x="16425" y="25833"/>
                </a:cubicBezTo>
                <a:cubicBezTo>
                  <a:pt x="16425" y="25821"/>
                  <a:pt x="16449" y="25809"/>
                  <a:pt x="16461" y="25804"/>
                </a:cubicBezTo>
                <a:cubicBezTo>
                  <a:pt x="16515" y="25827"/>
                  <a:pt x="16562" y="25851"/>
                  <a:pt x="16610" y="25875"/>
                </a:cubicBezTo>
                <a:cubicBezTo>
                  <a:pt x="16652" y="25809"/>
                  <a:pt x="16675" y="25762"/>
                  <a:pt x="16705" y="25714"/>
                </a:cubicBezTo>
                <a:cubicBezTo>
                  <a:pt x="16801" y="25744"/>
                  <a:pt x="16878" y="25774"/>
                  <a:pt x="16980" y="25809"/>
                </a:cubicBezTo>
                <a:cubicBezTo>
                  <a:pt x="17021" y="25684"/>
                  <a:pt x="17063" y="25571"/>
                  <a:pt x="17111" y="25434"/>
                </a:cubicBezTo>
                <a:cubicBezTo>
                  <a:pt x="17182" y="25458"/>
                  <a:pt x="17242" y="25482"/>
                  <a:pt x="17301" y="25499"/>
                </a:cubicBezTo>
                <a:cubicBezTo>
                  <a:pt x="17349" y="25452"/>
                  <a:pt x="17397" y="25368"/>
                  <a:pt x="17439" y="25368"/>
                </a:cubicBezTo>
                <a:cubicBezTo>
                  <a:pt x="17635" y="25356"/>
                  <a:pt x="17671" y="25225"/>
                  <a:pt x="17707" y="25082"/>
                </a:cubicBezTo>
                <a:cubicBezTo>
                  <a:pt x="17719" y="25022"/>
                  <a:pt x="17749" y="24975"/>
                  <a:pt x="17767" y="24927"/>
                </a:cubicBezTo>
                <a:cubicBezTo>
                  <a:pt x="17927" y="24945"/>
                  <a:pt x="18083" y="24897"/>
                  <a:pt x="18232" y="24778"/>
                </a:cubicBezTo>
                <a:cubicBezTo>
                  <a:pt x="18214" y="24730"/>
                  <a:pt x="18190" y="24677"/>
                  <a:pt x="18166" y="24617"/>
                </a:cubicBezTo>
                <a:cubicBezTo>
                  <a:pt x="18297" y="24653"/>
                  <a:pt x="18416" y="24742"/>
                  <a:pt x="18536" y="24623"/>
                </a:cubicBezTo>
                <a:cubicBezTo>
                  <a:pt x="18530" y="24534"/>
                  <a:pt x="18518" y="24450"/>
                  <a:pt x="18506" y="24343"/>
                </a:cubicBezTo>
                <a:cubicBezTo>
                  <a:pt x="18571" y="24337"/>
                  <a:pt x="18613" y="24337"/>
                  <a:pt x="18661" y="24331"/>
                </a:cubicBezTo>
                <a:cubicBezTo>
                  <a:pt x="18762" y="24313"/>
                  <a:pt x="18929" y="24128"/>
                  <a:pt x="18893" y="24057"/>
                </a:cubicBezTo>
                <a:cubicBezTo>
                  <a:pt x="18810" y="23890"/>
                  <a:pt x="18947" y="23782"/>
                  <a:pt x="18965" y="23645"/>
                </a:cubicBezTo>
                <a:cubicBezTo>
                  <a:pt x="18983" y="23699"/>
                  <a:pt x="18995" y="23747"/>
                  <a:pt x="19013" y="23794"/>
                </a:cubicBezTo>
                <a:cubicBezTo>
                  <a:pt x="19150" y="23532"/>
                  <a:pt x="19281" y="23282"/>
                  <a:pt x="19412" y="23025"/>
                </a:cubicBezTo>
                <a:cubicBezTo>
                  <a:pt x="19436" y="22972"/>
                  <a:pt x="19478" y="22900"/>
                  <a:pt x="19460" y="22858"/>
                </a:cubicBezTo>
                <a:cubicBezTo>
                  <a:pt x="19382" y="22662"/>
                  <a:pt x="19531" y="22477"/>
                  <a:pt x="19442" y="22292"/>
                </a:cubicBezTo>
                <a:cubicBezTo>
                  <a:pt x="19752" y="22214"/>
                  <a:pt x="19776" y="22167"/>
                  <a:pt x="19680" y="21881"/>
                </a:cubicBezTo>
                <a:cubicBezTo>
                  <a:pt x="19668" y="21851"/>
                  <a:pt x="19656" y="21821"/>
                  <a:pt x="19662" y="21791"/>
                </a:cubicBezTo>
                <a:cubicBezTo>
                  <a:pt x="19662" y="21767"/>
                  <a:pt x="19680" y="21743"/>
                  <a:pt x="19692" y="21720"/>
                </a:cubicBezTo>
                <a:cubicBezTo>
                  <a:pt x="19764" y="21779"/>
                  <a:pt x="19829" y="21833"/>
                  <a:pt x="19889" y="21887"/>
                </a:cubicBezTo>
                <a:cubicBezTo>
                  <a:pt x="19907" y="21875"/>
                  <a:pt x="19925" y="21863"/>
                  <a:pt x="19943" y="21851"/>
                </a:cubicBezTo>
                <a:cubicBezTo>
                  <a:pt x="19925" y="21803"/>
                  <a:pt x="19901" y="21749"/>
                  <a:pt x="19883" y="21696"/>
                </a:cubicBezTo>
                <a:cubicBezTo>
                  <a:pt x="19871" y="21654"/>
                  <a:pt x="19847" y="21594"/>
                  <a:pt x="19865" y="21571"/>
                </a:cubicBezTo>
                <a:cubicBezTo>
                  <a:pt x="20008" y="21380"/>
                  <a:pt x="19966" y="21171"/>
                  <a:pt x="19913" y="20968"/>
                </a:cubicBezTo>
                <a:cubicBezTo>
                  <a:pt x="19984" y="20939"/>
                  <a:pt x="20044" y="20909"/>
                  <a:pt x="20110" y="20879"/>
                </a:cubicBezTo>
                <a:cubicBezTo>
                  <a:pt x="20032" y="20766"/>
                  <a:pt x="19966" y="20676"/>
                  <a:pt x="19901" y="20575"/>
                </a:cubicBezTo>
                <a:cubicBezTo>
                  <a:pt x="19984" y="20456"/>
                  <a:pt x="20080" y="20336"/>
                  <a:pt x="20175" y="20205"/>
                </a:cubicBezTo>
                <a:cubicBezTo>
                  <a:pt x="20104" y="20020"/>
                  <a:pt x="20050" y="19836"/>
                  <a:pt x="20193" y="19645"/>
                </a:cubicBezTo>
                <a:cubicBezTo>
                  <a:pt x="20217" y="19609"/>
                  <a:pt x="20211" y="19514"/>
                  <a:pt x="20181" y="19472"/>
                </a:cubicBezTo>
                <a:close/>
                <a:moveTo>
                  <a:pt x="483" y="8436"/>
                </a:moveTo>
                <a:cubicBezTo>
                  <a:pt x="483" y="8436"/>
                  <a:pt x="483" y="8430"/>
                  <a:pt x="483" y="8430"/>
                </a:cubicBezTo>
                <a:cubicBezTo>
                  <a:pt x="483" y="8430"/>
                  <a:pt x="489" y="8424"/>
                  <a:pt x="489" y="8424"/>
                </a:cubicBezTo>
                <a:lnTo>
                  <a:pt x="483" y="8436"/>
                </a:lnTo>
                <a:close/>
                <a:moveTo>
                  <a:pt x="382" y="6719"/>
                </a:moveTo>
                <a:cubicBezTo>
                  <a:pt x="465" y="6755"/>
                  <a:pt x="519" y="6773"/>
                  <a:pt x="602" y="6809"/>
                </a:cubicBezTo>
                <a:cubicBezTo>
                  <a:pt x="471" y="6886"/>
                  <a:pt x="423" y="6862"/>
                  <a:pt x="382" y="6719"/>
                </a:cubicBezTo>
                <a:close/>
                <a:moveTo>
                  <a:pt x="799" y="6725"/>
                </a:moveTo>
                <a:cubicBezTo>
                  <a:pt x="704" y="6672"/>
                  <a:pt x="632" y="6636"/>
                  <a:pt x="554" y="6594"/>
                </a:cubicBezTo>
                <a:cubicBezTo>
                  <a:pt x="566" y="6564"/>
                  <a:pt x="572" y="6546"/>
                  <a:pt x="578" y="6529"/>
                </a:cubicBezTo>
                <a:cubicBezTo>
                  <a:pt x="584" y="6463"/>
                  <a:pt x="584" y="6391"/>
                  <a:pt x="590" y="6320"/>
                </a:cubicBezTo>
                <a:cubicBezTo>
                  <a:pt x="686" y="6356"/>
                  <a:pt x="781" y="6391"/>
                  <a:pt x="906" y="6433"/>
                </a:cubicBezTo>
                <a:cubicBezTo>
                  <a:pt x="859" y="6558"/>
                  <a:pt x="835" y="6630"/>
                  <a:pt x="799" y="6725"/>
                </a:cubicBezTo>
                <a:close/>
                <a:moveTo>
                  <a:pt x="1264" y="11620"/>
                </a:moveTo>
                <a:cubicBezTo>
                  <a:pt x="1508" y="11549"/>
                  <a:pt x="1473" y="11793"/>
                  <a:pt x="1568" y="11888"/>
                </a:cubicBezTo>
                <a:cubicBezTo>
                  <a:pt x="1461" y="11865"/>
                  <a:pt x="1359" y="11781"/>
                  <a:pt x="1264" y="11620"/>
                </a:cubicBezTo>
                <a:close/>
                <a:moveTo>
                  <a:pt x="1950" y="7172"/>
                </a:moveTo>
                <a:cubicBezTo>
                  <a:pt x="1926" y="7167"/>
                  <a:pt x="1908" y="7101"/>
                  <a:pt x="1908" y="7065"/>
                </a:cubicBezTo>
                <a:cubicBezTo>
                  <a:pt x="1914" y="6916"/>
                  <a:pt x="2015" y="6964"/>
                  <a:pt x="2099" y="6976"/>
                </a:cubicBezTo>
                <a:cubicBezTo>
                  <a:pt x="2099" y="7000"/>
                  <a:pt x="2111" y="7023"/>
                  <a:pt x="2105" y="7035"/>
                </a:cubicBezTo>
                <a:cubicBezTo>
                  <a:pt x="2087" y="7125"/>
                  <a:pt x="2051" y="7196"/>
                  <a:pt x="1950" y="7172"/>
                </a:cubicBezTo>
                <a:close/>
                <a:moveTo>
                  <a:pt x="2158" y="12991"/>
                </a:moveTo>
                <a:cubicBezTo>
                  <a:pt x="1920" y="13003"/>
                  <a:pt x="2099" y="12765"/>
                  <a:pt x="2039" y="12687"/>
                </a:cubicBezTo>
                <a:cubicBezTo>
                  <a:pt x="2021" y="12681"/>
                  <a:pt x="2003" y="12675"/>
                  <a:pt x="1985" y="12663"/>
                </a:cubicBezTo>
                <a:cubicBezTo>
                  <a:pt x="2009" y="12663"/>
                  <a:pt x="2027" y="12675"/>
                  <a:pt x="2039" y="12687"/>
                </a:cubicBezTo>
                <a:cubicBezTo>
                  <a:pt x="2176" y="12753"/>
                  <a:pt x="2176" y="12777"/>
                  <a:pt x="2158" y="12991"/>
                </a:cubicBezTo>
                <a:close/>
                <a:moveTo>
                  <a:pt x="2099" y="4680"/>
                </a:moveTo>
                <a:cubicBezTo>
                  <a:pt x="2069" y="4657"/>
                  <a:pt x="2051" y="4621"/>
                  <a:pt x="2027" y="4591"/>
                </a:cubicBezTo>
                <a:cubicBezTo>
                  <a:pt x="2051" y="4579"/>
                  <a:pt x="2075" y="4549"/>
                  <a:pt x="2093" y="4555"/>
                </a:cubicBezTo>
                <a:cubicBezTo>
                  <a:pt x="2122" y="4561"/>
                  <a:pt x="2146" y="4591"/>
                  <a:pt x="2182" y="4621"/>
                </a:cubicBezTo>
                <a:cubicBezTo>
                  <a:pt x="2140" y="4657"/>
                  <a:pt x="2099" y="4686"/>
                  <a:pt x="2099" y="4680"/>
                </a:cubicBezTo>
                <a:close/>
                <a:moveTo>
                  <a:pt x="4931" y="2319"/>
                </a:moveTo>
                <a:cubicBezTo>
                  <a:pt x="4966" y="2403"/>
                  <a:pt x="4990" y="2469"/>
                  <a:pt x="5038" y="2576"/>
                </a:cubicBezTo>
                <a:cubicBezTo>
                  <a:pt x="4835" y="2516"/>
                  <a:pt x="4799" y="2451"/>
                  <a:pt x="4931" y="2319"/>
                </a:cubicBezTo>
                <a:close/>
                <a:moveTo>
                  <a:pt x="4358" y="2695"/>
                </a:moveTo>
                <a:cubicBezTo>
                  <a:pt x="4364" y="2713"/>
                  <a:pt x="4376" y="2737"/>
                  <a:pt x="4382" y="2755"/>
                </a:cubicBezTo>
                <a:cubicBezTo>
                  <a:pt x="4316" y="2779"/>
                  <a:pt x="4245" y="2802"/>
                  <a:pt x="4179" y="2826"/>
                </a:cubicBezTo>
                <a:cubicBezTo>
                  <a:pt x="4173" y="2814"/>
                  <a:pt x="4167" y="2802"/>
                  <a:pt x="4161" y="2790"/>
                </a:cubicBezTo>
                <a:cubicBezTo>
                  <a:pt x="4227" y="2761"/>
                  <a:pt x="4293" y="2725"/>
                  <a:pt x="4358" y="2695"/>
                </a:cubicBezTo>
                <a:close/>
                <a:moveTo>
                  <a:pt x="3744" y="3029"/>
                </a:moveTo>
                <a:cubicBezTo>
                  <a:pt x="3774" y="3017"/>
                  <a:pt x="3816" y="3065"/>
                  <a:pt x="3917" y="3130"/>
                </a:cubicBezTo>
                <a:cubicBezTo>
                  <a:pt x="3839" y="3172"/>
                  <a:pt x="3792" y="3214"/>
                  <a:pt x="3756" y="3208"/>
                </a:cubicBezTo>
                <a:cubicBezTo>
                  <a:pt x="3720" y="3208"/>
                  <a:pt x="3661" y="3154"/>
                  <a:pt x="3661" y="3124"/>
                </a:cubicBezTo>
                <a:cubicBezTo>
                  <a:pt x="3661" y="3089"/>
                  <a:pt x="3708" y="3035"/>
                  <a:pt x="3744" y="3029"/>
                </a:cubicBezTo>
                <a:close/>
                <a:moveTo>
                  <a:pt x="2271" y="6421"/>
                </a:moveTo>
                <a:cubicBezTo>
                  <a:pt x="2081" y="6308"/>
                  <a:pt x="2283" y="6248"/>
                  <a:pt x="2301" y="6171"/>
                </a:cubicBezTo>
                <a:cubicBezTo>
                  <a:pt x="2319" y="6117"/>
                  <a:pt x="2337" y="6123"/>
                  <a:pt x="2456" y="6177"/>
                </a:cubicBezTo>
                <a:cubicBezTo>
                  <a:pt x="2397" y="6260"/>
                  <a:pt x="2337" y="6338"/>
                  <a:pt x="2271" y="6421"/>
                </a:cubicBezTo>
                <a:close/>
                <a:moveTo>
                  <a:pt x="2599" y="5879"/>
                </a:moveTo>
                <a:lnTo>
                  <a:pt x="2599" y="5879"/>
                </a:lnTo>
                <a:cubicBezTo>
                  <a:pt x="2629" y="5920"/>
                  <a:pt x="2659" y="5968"/>
                  <a:pt x="2695" y="6022"/>
                </a:cubicBezTo>
                <a:cubicBezTo>
                  <a:pt x="2570" y="6064"/>
                  <a:pt x="2492" y="6040"/>
                  <a:pt x="2450" y="5897"/>
                </a:cubicBezTo>
                <a:cubicBezTo>
                  <a:pt x="2510" y="5891"/>
                  <a:pt x="2552" y="5885"/>
                  <a:pt x="2599" y="5879"/>
                </a:cubicBezTo>
                <a:cubicBezTo>
                  <a:pt x="2593" y="5873"/>
                  <a:pt x="2593" y="5873"/>
                  <a:pt x="2593" y="5867"/>
                </a:cubicBezTo>
                <a:cubicBezTo>
                  <a:pt x="2593" y="5867"/>
                  <a:pt x="2593" y="5867"/>
                  <a:pt x="2599" y="5873"/>
                </a:cubicBezTo>
                <a:cubicBezTo>
                  <a:pt x="2582" y="5825"/>
                  <a:pt x="2564" y="5783"/>
                  <a:pt x="2540" y="5706"/>
                </a:cubicBezTo>
                <a:cubicBezTo>
                  <a:pt x="2635" y="5712"/>
                  <a:pt x="2707" y="5724"/>
                  <a:pt x="2808" y="5730"/>
                </a:cubicBezTo>
                <a:cubicBezTo>
                  <a:pt x="2754" y="5855"/>
                  <a:pt x="2695" y="5897"/>
                  <a:pt x="2599" y="5873"/>
                </a:cubicBezTo>
                <a:cubicBezTo>
                  <a:pt x="2599" y="5873"/>
                  <a:pt x="2599" y="5873"/>
                  <a:pt x="2599" y="5879"/>
                </a:cubicBezTo>
                <a:close/>
                <a:moveTo>
                  <a:pt x="2921" y="7649"/>
                </a:moveTo>
                <a:cubicBezTo>
                  <a:pt x="2874" y="7596"/>
                  <a:pt x="2820" y="7542"/>
                  <a:pt x="2772" y="7488"/>
                </a:cubicBezTo>
                <a:cubicBezTo>
                  <a:pt x="2790" y="7471"/>
                  <a:pt x="2808" y="7459"/>
                  <a:pt x="2826" y="7441"/>
                </a:cubicBezTo>
                <a:cubicBezTo>
                  <a:pt x="2868" y="7500"/>
                  <a:pt x="2915" y="7560"/>
                  <a:pt x="2957" y="7614"/>
                </a:cubicBezTo>
                <a:lnTo>
                  <a:pt x="2921" y="7649"/>
                </a:lnTo>
                <a:close/>
                <a:moveTo>
                  <a:pt x="3553" y="6624"/>
                </a:moveTo>
                <a:cubicBezTo>
                  <a:pt x="3523" y="6499"/>
                  <a:pt x="3428" y="6403"/>
                  <a:pt x="3583" y="6320"/>
                </a:cubicBezTo>
                <a:cubicBezTo>
                  <a:pt x="3625" y="6415"/>
                  <a:pt x="3661" y="6505"/>
                  <a:pt x="3553" y="6624"/>
                </a:cubicBezTo>
                <a:close/>
                <a:moveTo>
                  <a:pt x="3577" y="5610"/>
                </a:moveTo>
                <a:cubicBezTo>
                  <a:pt x="3553" y="5545"/>
                  <a:pt x="3523" y="5509"/>
                  <a:pt x="3529" y="5485"/>
                </a:cubicBezTo>
                <a:cubicBezTo>
                  <a:pt x="3541" y="5449"/>
                  <a:pt x="3577" y="5426"/>
                  <a:pt x="3601" y="5402"/>
                </a:cubicBezTo>
                <a:cubicBezTo>
                  <a:pt x="3631" y="5426"/>
                  <a:pt x="3679" y="5461"/>
                  <a:pt x="3673" y="5479"/>
                </a:cubicBezTo>
                <a:cubicBezTo>
                  <a:pt x="3661" y="5515"/>
                  <a:pt x="3625" y="5551"/>
                  <a:pt x="3577" y="5610"/>
                </a:cubicBezTo>
                <a:close/>
                <a:moveTo>
                  <a:pt x="4424" y="14720"/>
                </a:moveTo>
                <a:cubicBezTo>
                  <a:pt x="4370" y="14690"/>
                  <a:pt x="4322" y="14661"/>
                  <a:pt x="4269" y="14631"/>
                </a:cubicBezTo>
                <a:cubicBezTo>
                  <a:pt x="4293" y="14607"/>
                  <a:pt x="4310" y="14577"/>
                  <a:pt x="4334" y="14553"/>
                </a:cubicBezTo>
                <a:cubicBezTo>
                  <a:pt x="4370" y="14595"/>
                  <a:pt x="4418" y="14637"/>
                  <a:pt x="4454" y="14679"/>
                </a:cubicBezTo>
                <a:cubicBezTo>
                  <a:pt x="4454" y="14685"/>
                  <a:pt x="4424" y="14720"/>
                  <a:pt x="4424" y="14720"/>
                </a:cubicBezTo>
                <a:close/>
                <a:moveTo>
                  <a:pt x="4722" y="14470"/>
                </a:moveTo>
                <a:cubicBezTo>
                  <a:pt x="4722" y="14470"/>
                  <a:pt x="4668" y="14428"/>
                  <a:pt x="4668" y="14422"/>
                </a:cubicBezTo>
                <a:cubicBezTo>
                  <a:pt x="4686" y="14380"/>
                  <a:pt x="4710" y="14351"/>
                  <a:pt x="4740" y="14303"/>
                </a:cubicBezTo>
                <a:cubicBezTo>
                  <a:pt x="4770" y="14339"/>
                  <a:pt x="4811" y="14369"/>
                  <a:pt x="4805" y="14374"/>
                </a:cubicBezTo>
                <a:cubicBezTo>
                  <a:pt x="4781" y="14410"/>
                  <a:pt x="4752" y="14440"/>
                  <a:pt x="4722" y="14470"/>
                </a:cubicBezTo>
                <a:close/>
                <a:moveTo>
                  <a:pt x="4781" y="5253"/>
                </a:moveTo>
                <a:cubicBezTo>
                  <a:pt x="4698" y="5139"/>
                  <a:pt x="4668" y="5038"/>
                  <a:pt x="4793" y="4925"/>
                </a:cubicBezTo>
                <a:cubicBezTo>
                  <a:pt x="4942" y="5044"/>
                  <a:pt x="4925" y="5139"/>
                  <a:pt x="4781" y="5253"/>
                </a:cubicBezTo>
                <a:close/>
                <a:moveTo>
                  <a:pt x="5014" y="4025"/>
                </a:moveTo>
                <a:cubicBezTo>
                  <a:pt x="4972" y="4102"/>
                  <a:pt x="5008" y="4215"/>
                  <a:pt x="5008" y="4329"/>
                </a:cubicBezTo>
                <a:cubicBezTo>
                  <a:pt x="4901" y="4138"/>
                  <a:pt x="4716" y="4245"/>
                  <a:pt x="4513" y="4156"/>
                </a:cubicBezTo>
                <a:cubicBezTo>
                  <a:pt x="4555" y="4299"/>
                  <a:pt x="4585" y="4382"/>
                  <a:pt x="4620" y="4496"/>
                </a:cubicBezTo>
                <a:cubicBezTo>
                  <a:pt x="4513" y="4466"/>
                  <a:pt x="4430" y="4442"/>
                  <a:pt x="4340" y="4418"/>
                </a:cubicBezTo>
                <a:cubicBezTo>
                  <a:pt x="4251" y="4615"/>
                  <a:pt x="4161" y="4800"/>
                  <a:pt x="3905" y="4764"/>
                </a:cubicBezTo>
                <a:cubicBezTo>
                  <a:pt x="3881" y="4841"/>
                  <a:pt x="3869" y="4901"/>
                  <a:pt x="3857" y="4967"/>
                </a:cubicBezTo>
                <a:cubicBezTo>
                  <a:pt x="3720" y="4955"/>
                  <a:pt x="3679" y="4752"/>
                  <a:pt x="3535" y="4859"/>
                </a:cubicBezTo>
                <a:cubicBezTo>
                  <a:pt x="3547" y="5002"/>
                  <a:pt x="3559" y="5139"/>
                  <a:pt x="3577" y="5360"/>
                </a:cubicBezTo>
                <a:cubicBezTo>
                  <a:pt x="3428" y="5271"/>
                  <a:pt x="3339" y="5223"/>
                  <a:pt x="3219" y="5151"/>
                </a:cubicBezTo>
                <a:cubicBezTo>
                  <a:pt x="3219" y="5199"/>
                  <a:pt x="3237" y="5247"/>
                  <a:pt x="3219" y="5271"/>
                </a:cubicBezTo>
                <a:cubicBezTo>
                  <a:pt x="3047" y="5515"/>
                  <a:pt x="3041" y="5515"/>
                  <a:pt x="3017" y="5867"/>
                </a:cubicBezTo>
                <a:cubicBezTo>
                  <a:pt x="2903" y="5748"/>
                  <a:pt x="2814" y="5652"/>
                  <a:pt x="2719" y="5551"/>
                </a:cubicBezTo>
                <a:cubicBezTo>
                  <a:pt x="2886" y="5324"/>
                  <a:pt x="3017" y="5086"/>
                  <a:pt x="3279" y="4967"/>
                </a:cubicBezTo>
                <a:cubicBezTo>
                  <a:pt x="3303" y="4955"/>
                  <a:pt x="3309" y="4901"/>
                  <a:pt x="3333" y="4871"/>
                </a:cubicBezTo>
                <a:cubicBezTo>
                  <a:pt x="3446" y="4746"/>
                  <a:pt x="3547" y="4603"/>
                  <a:pt x="3774" y="4686"/>
                </a:cubicBezTo>
                <a:cubicBezTo>
                  <a:pt x="3738" y="4639"/>
                  <a:pt x="3702" y="4585"/>
                  <a:pt x="3643" y="4496"/>
                </a:cubicBezTo>
                <a:cubicBezTo>
                  <a:pt x="3768" y="4531"/>
                  <a:pt x="3863" y="4555"/>
                  <a:pt x="3989" y="4591"/>
                </a:cubicBezTo>
                <a:cubicBezTo>
                  <a:pt x="3947" y="4406"/>
                  <a:pt x="4084" y="4382"/>
                  <a:pt x="4185" y="4317"/>
                </a:cubicBezTo>
                <a:cubicBezTo>
                  <a:pt x="4448" y="4144"/>
                  <a:pt x="4716" y="3989"/>
                  <a:pt x="4972" y="3816"/>
                </a:cubicBezTo>
                <a:cubicBezTo>
                  <a:pt x="5020" y="3786"/>
                  <a:pt x="5086" y="3792"/>
                  <a:pt x="5139" y="3780"/>
                </a:cubicBezTo>
                <a:cubicBezTo>
                  <a:pt x="5211" y="3941"/>
                  <a:pt x="5062" y="3953"/>
                  <a:pt x="5014" y="4025"/>
                </a:cubicBezTo>
                <a:close/>
                <a:moveTo>
                  <a:pt x="5151" y="15817"/>
                </a:moveTo>
                <a:cubicBezTo>
                  <a:pt x="5109" y="15734"/>
                  <a:pt x="5169" y="15615"/>
                  <a:pt x="5038" y="15567"/>
                </a:cubicBezTo>
                <a:cubicBezTo>
                  <a:pt x="5038" y="15567"/>
                  <a:pt x="5044" y="15489"/>
                  <a:pt x="5068" y="15471"/>
                </a:cubicBezTo>
                <a:cubicBezTo>
                  <a:pt x="5091" y="15448"/>
                  <a:pt x="5157" y="15442"/>
                  <a:pt x="5169" y="15454"/>
                </a:cubicBezTo>
                <a:cubicBezTo>
                  <a:pt x="5211" y="15507"/>
                  <a:pt x="5241" y="15567"/>
                  <a:pt x="5258" y="15626"/>
                </a:cubicBezTo>
                <a:cubicBezTo>
                  <a:pt x="5276" y="15698"/>
                  <a:pt x="5276" y="15776"/>
                  <a:pt x="5294" y="15895"/>
                </a:cubicBezTo>
                <a:cubicBezTo>
                  <a:pt x="5235" y="15865"/>
                  <a:pt x="5169" y="15853"/>
                  <a:pt x="5151" y="15817"/>
                </a:cubicBezTo>
                <a:close/>
                <a:moveTo>
                  <a:pt x="5151" y="2373"/>
                </a:moveTo>
                <a:cubicBezTo>
                  <a:pt x="5127" y="2296"/>
                  <a:pt x="5109" y="2236"/>
                  <a:pt x="5086" y="2158"/>
                </a:cubicBezTo>
                <a:cubicBezTo>
                  <a:pt x="5193" y="2212"/>
                  <a:pt x="5276" y="2248"/>
                  <a:pt x="5384" y="2296"/>
                </a:cubicBezTo>
                <a:cubicBezTo>
                  <a:pt x="5300" y="2325"/>
                  <a:pt x="5235" y="2349"/>
                  <a:pt x="5151" y="2373"/>
                </a:cubicBezTo>
                <a:close/>
                <a:moveTo>
                  <a:pt x="5461" y="15549"/>
                </a:moveTo>
                <a:cubicBezTo>
                  <a:pt x="5461" y="15549"/>
                  <a:pt x="5413" y="15543"/>
                  <a:pt x="5413" y="15537"/>
                </a:cubicBezTo>
                <a:cubicBezTo>
                  <a:pt x="5413" y="15489"/>
                  <a:pt x="5419" y="15442"/>
                  <a:pt x="5425" y="15400"/>
                </a:cubicBezTo>
                <a:cubicBezTo>
                  <a:pt x="5449" y="15400"/>
                  <a:pt x="5473" y="15406"/>
                  <a:pt x="5503" y="15412"/>
                </a:cubicBezTo>
                <a:cubicBezTo>
                  <a:pt x="5491" y="15460"/>
                  <a:pt x="5479" y="15501"/>
                  <a:pt x="5461" y="15549"/>
                </a:cubicBezTo>
                <a:close/>
                <a:moveTo>
                  <a:pt x="5944" y="1837"/>
                </a:moveTo>
                <a:cubicBezTo>
                  <a:pt x="5914" y="1825"/>
                  <a:pt x="5896" y="1795"/>
                  <a:pt x="5867" y="1771"/>
                </a:cubicBezTo>
                <a:cubicBezTo>
                  <a:pt x="5890" y="1753"/>
                  <a:pt x="5920" y="1717"/>
                  <a:pt x="5932" y="1723"/>
                </a:cubicBezTo>
                <a:cubicBezTo>
                  <a:pt x="5968" y="1735"/>
                  <a:pt x="5992" y="1765"/>
                  <a:pt x="6033" y="1795"/>
                </a:cubicBezTo>
                <a:cubicBezTo>
                  <a:pt x="5992" y="1819"/>
                  <a:pt x="5962" y="1843"/>
                  <a:pt x="5944" y="1837"/>
                </a:cubicBezTo>
                <a:close/>
                <a:moveTo>
                  <a:pt x="6427" y="10851"/>
                </a:moveTo>
                <a:cubicBezTo>
                  <a:pt x="6421" y="10738"/>
                  <a:pt x="6415" y="10666"/>
                  <a:pt x="6403" y="10577"/>
                </a:cubicBezTo>
                <a:cubicBezTo>
                  <a:pt x="6552" y="10648"/>
                  <a:pt x="6558" y="10720"/>
                  <a:pt x="6427" y="10851"/>
                </a:cubicBezTo>
                <a:close/>
                <a:moveTo>
                  <a:pt x="6320" y="3226"/>
                </a:moveTo>
                <a:cubicBezTo>
                  <a:pt x="6355" y="3184"/>
                  <a:pt x="6391" y="3142"/>
                  <a:pt x="6427" y="3095"/>
                </a:cubicBezTo>
                <a:cubicBezTo>
                  <a:pt x="6439" y="3106"/>
                  <a:pt x="6451" y="3118"/>
                  <a:pt x="6469" y="3136"/>
                </a:cubicBezTo>
                <a:cubicBezTo>
                  <a:pt x="6433" y="3178"/>
                  <a:pt x="6397" y="3214"/>
                  <a:pt x="6361" y="3255"/>
                </a:cubicBezTo>
                <a:cubicBezTo>
                  <a:pt x="6349" y="3250"/>
                  <a:pt x="6338" y="3238"/>
                  <a:pt x="6320" y="3226"/>
                </a:cubicBezTo>
                <a:close/>
                <a:moveTo>
                  <a:pt x="6403" y="16348"/>
                </a:moveTo>
                <a:cubicBezTo>
                  <a:pt x="6516" y="16390"/>
                  <a:pt x="6600" y="16443"/>
                  <a:pt x="6612" y="16598"/>
                </a:cubicBezTo>
                <a:cubicBezTo>
                  <a:pt x="6463" y="16568"/>
                  <a:pt x="6355" y="16545"/>
                  <a:pt x="6403" y="16348"/>
                </a:cubicBezTo>
                <a:close/>
                <a:moveTo>
                  <a:pt x="6880" y="16908"/>
                </a:moveTo>
                <a:cubicBezTo>
                  <a:pt x="6838" y="16902"/>
                  <a:pt x="6803" y="16908"/>
                  <a:pt x="6791" y="16890"/>
                </a:cubicBezTo>
                <a:cubicBezTo>
                  <a:pt x="6719" y="16807"/>
                  <a:pt x="6713" y="16735"/>
                  <a:pt x="6880" y="16700"/>
                </a:cubicBezTo>
                <a:lnTo>
                  <a:pt x="6880" y="16908"/>
                </a:lnTo>
                <a:close/>
                <a:moveTo>
                  <a:pt x="6952" y="17910"/>
                </a:moveTo>
                <a:cubicBezTo>
                  <a:pt x="7047" y="17820"/>
                  <a:pt x="7113" y="17850"/>
                  <a:pt x="7142" y="17987"/>
                </a:cubicBezTo>
                <a:cubicBezTo>
                  <a:pt x="7071" y="17958"/>
                  <a:pt x="7017" y="17934"/>
                  <a:pt x="6952" y="17910"/>
                </a:cubicBezTo>
                <a:close/>
                <a:moveTo>
                  <a:pt x="7142" y="960"/>
                </a:moveTo>
                <a:lnTo>
                  <a:pt x="6916" y="960"/>
                </a:lnTo>
                <a:cubicBezTo>
                  <a:pt x="6916" y="942"/>
                  <a:pt x="6916" y="930"/>
                  <a:pt x="6916" y="912"/>
                </a:cubicBezTo>
                <a:lnTo>
                  <a:pt x="7142" y="912"/>
                </a:lnTo>
                <a:lnTo>
                  <a:pt x="7142" y="960"/>
                </a:lnTo>
                <a:close/>
                <a:moveTo>
                  <a:pt x="7262" y="17272"/>
                </a:moveTo>
                <a:lnTo>
                  <a:pt x="7262" y="16926"/>
                </a:lnTo>
                <a:cubicBezTo>
                  <a:pt x="7315" y="16980"/>
                  <a:pt x="7315" y="17099"/>
                  <a:pt x="7262" y="17272"/>
                </a:cubicBezTo>
                <a:close/>
                <a:moveTo>
                  <a:pt x="7363" y="10487"/>
                </a:moveTo>
                <a:cubicBezTo>
                  <a:pt x="7446" y="10499"/>
                  <a:pt x="7500" y="10505"/>
                  <a:pt x="7590" y="10517"/>
                </a:cubicBezTo>
                <a:cubicBezTo>
                  <a:pt x="7548" y="10618"/>
                  <a:pt x="7518" y="10702"/>
                  <a:pt x="7482" y="10779"/>
                </a:cubicBezTo>
                <a:cubicBezTo>
                  <a:pt x="7464" y="10773"/>
                  <a:pt x="7446" y="10768"/>
                  <a:pt x="7423" y="10768"/>
                </a:cubicBezTo>
                <a:cubicBezTo>
                  <a:pt x="7405" y="10684"/>
                  <a:pt x="7387" y="10601"/>
                  <a:pt x="7363" y="10487"/>
                </a:cubicBezTo>
                <a:close/>
                <a:moveTo>
                  <a:pt x="7590" y="18429"/>
                </a:moveTo>
                <a:cubicBezTo>
                  <a:pt x="7548" y="18333"/>
                  <a:pt x="7524" y="18274"/>
                  <a:pt x="7482" y="18178"/>
                </a:cubicBezTo>
                <a:cubicBezTo>
                  <a:pt x="7697" y="18208"/>
                  <a:pt x="7601" y="18309"/>
                  <a:pt x="7590" y="18429"/>
                </a:cubicBezTo>
                <a:close/>
                <a:moveTo>
                  <a:pt x="6314" y="22262"/>
                </a:moveTo>
                <a:cubicBezTo>
                  <a:pt x="6260" y="22250"/>
                  <a:pt x="6206" y="22244"/>
                  <a:pt x="6159" y="22232"/>
                </a:cubicBezTo>
                <a:cubicBezTo>
                  <a:pt x="6165" y="22208"/>
                  <a:pt x="6177" y="22155"/>
                  <a:pt x="6177" y="22155"/>
                </a:cubicBezTo>
                <a:cubicBezTo>
                  <a:pt x="6230" y="22167"/>
                  <a:pt x="6284" y="22179"/>
                  <a:pt x="6332" y="22191"/>
                </a:cubicBezTo>
                <a:cubicBezTo>
                  <a:pt x="6326" y="22214"/>
                  <a:pt x="6320" y="22238"/>
                  <a:pt x="6314" y="22262"/>
                </a:cubicBezTo>
                <a:close/>
                <a:moveTo>
                  <a:pt x="6993" y="20742"/>
                </a:moveTo>
                <a:cubicBezTo>
                  <a:pt x="6958" y="20742"/>
                  <a:pt x="6916" y="20742"/>
                  <a:pt x="6850" y="20748"/>
                </a:cubicBezTo>
                <a:cubicBezTo>
                  <a:pt x="6886" y="20825"/>
                  <a:pt x="6916" y="20879"/>
                  <a:pt x="6952" y="20956"/>
                </a:cubicBezTo>
                <a:cubicBezTo>
                  <a:pt x="6803" y="20927"/>
                  <a:pt x="6731" y="21004"/>
                  <a:pt x="6749" y="21123"/>
                </a:cubicBezTo>
                <a:cubicBezTo>
                  <a:pt x="6761" y="21249"/>
                  <a:pt x="6642" y="21368"/>
                  <a:pt x="6749" y="21493"/>
                </a:cubicBezTo>
                <a:cubicBezTo>
                  <a:pt x="6761" y="21511"/>
                  <a:pt x="6755" y="21553"/>
                  <a:pt x="6749" y="21582"/>
                </a:cubicBezTo>
                <a:cubicBezTo>
                  <a:pt x="6719" y="21660"/>
                  <a:pt x="6755" y="21791"/>
                  <a:pt x="6636" y="21791"/>
                </a:cubicBezTo>
                <a:cubicBezTo>
                  <a:pt x="6564" y="21791"/>
                  <a:pt x="6493" y="21726"/>
                  <a:pt x="6415" y="21678"/>
                </a:cubicBezTo>
                <a:cubicBezTo>
                  <a:pt x="6642" y="21255"/>
                  <a:pt x="6588" y="20736"/>
                  <a:pt x="6993" y="20414"/>
                </a:cubicBezTo>
                <a:lnTo>
                  <a:pt x="6993" y="20742"/>
                </a:lnTo>
                <a:close/>
                <a:moveTo>
                  <a:pt x="7345" y="22834"/>
                </a:moveTo>
                <a:cubicBezTo>
                  <a:pt x="7309" y="22817"/>
                  <a:pt x="7280" y="22805"/>
                  <a:pt x="7250" y="22787"/>
                </a:cubicBezTo>
                <a:cubicBezTo>
                  <a:pt x="7274" y="22691"/>
                  <a:pt x="7303" y="22596"/>
                  <a:pt x="7339" y="22465"/>
                </a:cubicBezTo>
                <a:cubicBezTo>
                  <a:pt x="7411" y="22513"/>
                  <a:pt x="7464" y="22542"/>
                  <a:pt x="7518" y="22572"/>
                </a:cubicBezTo>
                <a:cubicBezTo>
                  <a:pt x="7458" y="22662"/>
                  <a:pt x="7399" y="22745"/>
                  <a:pt x="7345" y="22829"/>
                </a:cubicBezTo>
                <a:close/>
                <a:moveTo>
                  <a:pt x="7595" y="21165"/>
                </a:moveTo>
                <a:lnTo>
                  <a:pt x="7524" y="21147"/>
                </a:lnTo>
                <a:cubicBezTo>
                  <a:pt x="7560" y="21040"/>
                  <a:pt x="7590" y="20939"/>
                  <a:pt x="7625" y="20837"/>
                </a:cubicBezTo>
                <a:cubicBezTo>
                  <a:pt x="7643" y="20843"/>
                  <a:pt x="7667" y="20849"/>
                  <a:pt x="7685" y="20855"/>
                </a:cubicBezTo>
                <a:cubicBezTo>
                  <a:pt x="7655" y="20962"/>
                  <a:pt x="7625" y="21064"/>
                  <a:pt x="7595" y="21165"/>
                </a:cubicBezTo>
                <a:close/>
                <a:moveTo>
                  <a:pt x="7774" y="21505"/>
                </a:moveTo>
                <a:cubicBezTo>
                  <a:pt x="7756" y="21487"/>
                  <a:pt x="7739" y="21469"/>
                  <a:pt x="7727" y="21445"/>
                </a:cubicBezTo>
                <a:cubicBezTo>
                  <a:pt x="7762" y="21416"/>
                  <a:pt x="7798" y="21386"/>
                  <a:pt x="7840" y="21362"/>
                </a:cubicBezTo>
                <a:cubicBezTo>
                  <a:pt x="7846" y="21356"/>
                  <a:pt x="7876" y="21398"/>
                  <a:pt x="7888" y="21416"/>
                </a:cubicBezTo>
                <a:cubicBezTo>
                  <a:pt x="7852" y="21445"/>
                  <a:pt x="7810" y="21475"/>
                  <a:pt x="7774" y="21505"/>
                </a:cubicBezTo>
                <a:close/>
                <a:moveTo>
                  <a:pt x="8072" y="20330"/>
                </a:moveTo>
                <a:cubicBezTo>
                  <a:pt x="8096" y="20396"/>
                  <a:pt x="8126" y="20456"/>
                  <a:pt x="8150" y="20515"/>
                </a:cubicBezTo>
                <a:cubicBezTo>
                  <a:pt x="8126" y="20527"/>
                  <a:pt x="8102" y="20539"/>
                  <a:pt x="8078" y="20545"/>
                </a:cubicBezTo>
                <a:cubicBezTo>
                  <a:pt x="8061" y="20480"/>
                  <a:pt x="8043" y="20414"/>
                  <a:pt x="8019" y="20348"/>
                </a:cubicBezTo>
                <a:cubicBezTo>
                  <a:pt x="8037" y="20342"/>
                  <a:pt x="8055" y="20336"/>
                  <a:pt x="8072" y="20330"/>
                </a:cubicBezTo>
                <a:close/>
                <a:moveTo>
                  <a:pt x="8084" y="21785"/>
                </a:moveTo>
                <a:cubicBezTo>
                  <a:pt x="8102" y="21898"/>
                  <a:pt x="8120" y="22000"/>
                  <a:pt x="8144" y="22095"/>
                </a:cubicBezTo>
                <a:cubicBezTo>
                  <a:pt x="8025" y="22018"/>
                  <a:pt x="7929" y="21922"/>
                  <a:pt x="8084" y="21785"/>
                </a:cubicBezTo>
                <a:close/>
                <a:moveTo>
                  <a:pt x="8126" y="22584"/>
                </a:moveTo>
                <a:cubicBezTo>
                  <a:pt x="8186" y="22608"/>
                  <a:pt x="8227" y="22620"/>
                  <a:pt x="8311" y="22650"/>
                </a:cubicBezTo>
                <a:cubicBezTo>
                  <a:pt x="8210" y="22745"/>
                  <a:pt x="8156" y="22793"/>
                  <a:pt x="8066" y="22876"/>
                </a:cubicBezTo>
                <a:cubicBezTo>
                  <a:pt x="8090" y="22757"/>
                  <a:pt x="8108" y="22679"/>
                  <a:pt x="8126" y="22584"/>
                </a:cubicBezTo>
                <a:close/>
                <a:moveTo>
                  <a:pt x="8269" y="25815"/>
                </a:moveTo>
                <a:cubicBezTo>
                  <a:pt x="8257" y="25809"/>
                  <a:pt x="8239" y="25804"/>
                  <a:pt x="8221" y="25798"/>
                </a:cubicBezTo>
                <a:cubicBezTo>
                  <a:pt x="8251" y="25732"/>
                  <a:pt x="8275" y="25672"/>
                  <a:pt x="8299" y="25613"/>
                </a:cubicBezTo>
                <a:cubicBezTo>
                  <a:pt x="8317" y="25619"/>
                  <a:pt x="8335" y="25631"/>
                  <a:pt x="8353" y="25637"/>
                </a:cubicBezTo>
                <a:cubicBezTo>
                  <a:pt x="8329" y="25696"/>
                  <a:pt x="8299" y="25756"/>
                  <a:pt x="8269" y="25815"/>
                </a:cubicBezTo>
                <a:close/>
                <a:moveTo>
                  <a:pt x="8472" y="22536"/>
                </a:moveTo>
                <a:cubicBezTo>
                  <a:pt x="8454" y="22536"/>
                  <a:pt x="8424" y="22536"/>
                  <a:pt x="8424" y="22530"/>
                </a:cubicBezTo>
                <a:cubicBezTo>
                  <a:pt x="8418" y="22495"/>
                  <a:pt x="8412" y="22447"/>
                  <a:pt x="8412" y="22405"/>
                </a:cubicBezTo>
                <a:cubicBezTo>
                  <a:pt x="8436" y="22405"/>
                  <a:pt x="8454" y="22405"/>
                  <a:pt x="8478" y="22411"/>
                </a:cubicBezTo>
                <a:cubicBezTo>
                  <a:pt x="8478" y="22453"/>
                  <a:pt x="8472" y="22495"/>
                  <a:pt x="8472" y="22536"/>
                </a:cubicBezTo>
                <a:close/>
                <a:moveTo>
                  <a:pt x="8341" y="14863"/>
                </a:moveTo>
                <a:cubicBezTo>
                  <a:pt x="8341" y="14840"/>
                  <a:pt x="8335" y="14822"/>
                  <a:pt x="8335" y="14804"/>
                </a:cubicBezTo>
                <a:cubicBezTo>
                  <a:pt x="8376" y="14792"/>
                  <a:pt x="8418" y="14774"/>
                  <a:pt x="8466" y="14768"/>
                </a:cubicBezTo>
                <a:cubicBezTo>
                  <a:pt x="8466" y="14768"/>
                  <a:pt x="8478" y="14798"/>
                  <a:pt x="8490" y="14816"/>
                </a:cubicBezTo>
                <a:cubicBezTo>
                  <a:pt x="8442" y="14828"/>
                  <a:pt x="8388" y="14845"/>
                  <a:pt x="8341" y="14863"/>
                </a:cubicBezTo>
                <a:close/>
                <a:moveTo>
                  <a:pt x="8514" y="751"/>
                </a:moveTo>
                <a:cubicBezTo>
                  <a:pt x="8585" y="734"/>
                  <a:pt x="8651" y="716"/>
                  <a:pt x="8722" y="698"/>
                </a:cubicBezTo>
                <a:cubicBezTo>
                  <a:pt x="8728" y="722"/>
                  <a:pt x="8734" y="746"/>
                  <a:pt x="8746" y="769"/>
                </a:cubicBezTo>
                <a:cubicBezTo>
                  <a:pt x="8681" y="793"/>
                  <a:pt x="8615" y="823"/>
                  <a:pt x="8549" y="847"/>
                </a:cubicBezTo>
                <a:cubicBezTo>
                  <a:pt x="8537" y="817"/>
                  <a:pt x="8526" y="787"/>
                  <a:pt x="8514" y="751"/>
                </a:cubicBezTo>
                <a:close/>
                <a:moveTo>
                  <a:pt x="8537" y="21344"/>
                </a:moveTo>
                <a:cubicBezTo>
                  <a:pt x="8806" y="21445"/>
                  <a:pt x="8585" y="21726"/>
                  <a:pt x="8812" y="21803"/>
                </a:cubicBezTo>
                <a:cubicBezTo>
                  <a:pt x="8704" y="21863"/>
                  <a:pt x="8633" y="21898"/>
                  <a:pt x="8543" y="21946"/>
                </a:cubicBezTo>
                <a:cubicBezTo>
                  <a:pt x="8549" y="21821"/>
                  <a:pt x="8555" y="21732"/>
                  <a:pt x="8555" y="21642"/>
                </a:cubicBezTo>
                <a:cubicBezTo>
                  <a:pt x="8555" y="21559"/>
                  <a:pt x="8543" y="21475"/>
                  <a:pt x="8537" y="21344"/>
                </a:cubicBezTo>
                <a:close/>
                <a:moveTo>
                  <a:pt x="8889" y="26096"/>
                </a:moveTo>
                <a:cubicBezTo>
                  <a:pt x="8871" y="26096"/>
                  <a:pt x="8847" y="26102"/>
                  <a:pt x="8824" y="26102"/>
                </a:cubicBezTo>
                <a:cubicBezTo>
                  <a:pt x="8818" y="25982"/>
                  <a:pt x="8806" y="25863"/>
                  <a:pt x="8794" y="25678"/>
                </a:cubicBezTo>
                <a:cubicBezTo>
                  <a:pt x="9038" y="25833"/>
                  <a:pt x="8824" y="25976"/>
                  <a:pt x="8889" y="26096"/>
                </a:cubicBezTo>
                <a:close/>
                <a:moveTo>
                  <a:pt x="8859" y="20593"/>
                </a:moveTo>
                <a:cubicBezTo>
                  <a:pt x="8853" y="20545"/>
                  <a:pt x="8847" y="20497"/>
                  <a:pt x="8842" y="20450"/>
                </a:cubicBezTo>
                <a:cubicBezTo>
                  <a:pt x="8859" y="20450"/>
                  <a:pt x="8877" y="20444"/>
                  <a:pt x="8895" y="20444"/>
                </a:cubicBezTo>
                <a:lnTo>
                  <a:pt x="8919" y="20575"/>
                </a:lnTo>
                <a:cubicBezTo>
                  <a:pt x="8901" y="20581"/>
                  <a:pt x="8877" y="20587"/>
                  <a:pt x="8859" y="20593"/>
                </a:cubicBezTo>
                <a:close/>
                <a:moveTo>
                  <a:pt x="9140" y="3446"/>
                </a:moveTo>
                <a:cubicBezTo>
                  <a:pt x="9068" y="3410"/>
                  <a:pt x="8997" y="3375"/>
                  <a:pt x="8907" y="3333"/>
                </a:cubicBezTo>
                <a:cubicBezTo>
                  <a:pt x="9086" y="3190"/>
                  <a:pt x="9116" y="3315"/>
                  <a:pt x="9169" y="3375"/>
                </a:cubicBezTo>
                <a:cubicBezTo>
                  <a:pt x="9163" y="3399"/>
                  <a:pt x="9152" y="3422"/>
                  <a:pt x="9140" y="3446"/>
                </a:cubicBezTo>
                <a:close/>
                <a:moveTo>
                  <a:pt x="9324" y="20050"/>
                </a:moveTo>
                <a:cubicBezTo>
                  <a:pt x="9295" y="20044"/>
                  <a:pt x="9271" y="20009"/>
                  <a:pt x="9247" y="19985"/>
                </a:cubicBezTo>
                <a:cubicBezTo>
                  <a:pt x="9277" y="19967"/>
                  <a:pt x="9307" y="19937"/>
                  <a:pt x="9336" y="19937"/>
                </a:cubicBezTo>
                <a:cubicBezTo>
                  <a:pt x="9360" y="19931"/>
                  <a:pt x="9384" y="19967"/>
                  <a:pt x="9450" y="20009"/>
                </a:cubicBezTo>
                <a:cubicBezTo>
                  <a:pt x="9378" y="20032"/>
                  <a:pt x="9348" y="20062"/>
                  <a:pt x="9324" y="20050"/>
                </a:cubicBezTo>
                <a:close/>
                <a:moveTo>
                  <a:pt x="12091" y="3774"/>
                </a:moveTo>
                <a:cubicBezTo>
                  <a:pt x="11977" y="3881"/>
                  <a:pt x="11864" y="3989"/>
                  <a:pt x="11715" y="4132"/>
                </a:cubicBezTo>
                <a:lnTo>
                  <a:pt x="11715" y="3798"/>
                </a:lnTo>
                <a:cubicBezTo>
                  <a:pt x="11781" y="3792"/>
                  <a:pt x="11858" y="3780"/>
                  <a:pt x="11972" y="3762"/>
                </a:cubicBezTo>
                <a:cubicBezTo>
                  <a:pt x="11900" y="3661"/>
                  <a:pt x="11852" y="3583"/>
                  <a:pt x="11787" y="3494"/>
                </a:cubicBezTo>
                <a:cubicBezTo>
                  <a:pt x="11924" y="3518"/>
                  <a:pt x="12025" y="3613"/>
                  <a:pt x="12091" y="3774"/>
                </a:cubicBezTo>
                <a:close/>
                <a:moveTo>
                  <a:pt x="12049" y="22984"/>
                </a:moveTo>
                <a:cubicBezTo>
                  <a:pt x="12031" y="22984"/>
                  <a:pt x="12013" y="22989"/>
                  <a:pt x="11995" y="22995"/>
                </a:cubicBezTo>
                <a:cubicBezTo>
                  <a:pt x="11983" y="22942"/>
                  <a:pt x="11972" y="22888"/>
                  <a:pt x="11960" y="22840"/>
                </a:cubicBezTo>
                <a:cubicBezTo>
                  <a:pt x="11977" y="22834"/>
                  <a:pt x="11995" y="22829"/>
                  <a:pt x="12013" y="22823"/>
                </a:cubicBezTo>
                <a:cubicBezTo>
                  <a:pt x="12025" y="22876"/>
                  <a:pt x="12037" y="22930"/>
                  <a:pt x="12049" y="22984"/>
                </a:cubicBezTo>
                <a:close/>
                <a:moveTo>
                  <a:pt x="11638" y="5873"/>
                </a:moveTo>
                <a:cubicBezTo>
                  <a:pt x="11673" y="5783"/>
                  <a:pt x="11697" y="5724"/>
                  <a:pt x="11739" y="5616"/>
                </a:cubicBezTo>
                <a:cubicBezTo>
                  <a:pt x="11769" y="5724"/>
                  <a:pt x="11787" y="5795"/>
                  <a:pt x="11811" y="5873"/>
                </a:cubicBezTo>
                <a:close/>
                <a:moveTo>
                  <a:pt x="11751" y="22966"/>
                </a:moveTo>
                <a:cubicBezTo>
                  <a:pt x="11727" y="22966"/>
                  <a:pt x="11697" y="22966"/>
                  <a:pt x="11673" y="22972"/>
                </a:cubicBezTo>
                <a:cubicBezTo>
                  <a:pt x="11685" y="22936"/>
                  <a:pt x="11691" y="22906"/>
                  <a:pt x="11703" y="22870"/>
                </a:cubicBezTo>
                <a:cubicBezTo>
                  <a:pt x="11715" y="22870"/>
                  <a:pt x="11733" y="22870"/>
                  <a:pt x="11739" y="22864"/>
                </a:cubicBezTo>
                <a:cubicBezTo>
                  <a:pt x="11745" y="22900"/>
                  <a:pt x="11751" y="22930"/>
                  <a:pt x="11751" y="22966"/>
                </a:cubicBezTo>
                <a:close/>
                <a:moveTo>
                  <a:pt x="11787" y="1032"/>
                </a:moveTo>
                <a:cubicBezTo>
                  <a:pt x="11799" y="1103"/>
                  <a:pt x="11805" y="1157"/>
                  <a:pt x="11817" y="1240"/>
                </a:cubicBezTo>
                <a:cubicBezTo>
                  <a:pt x="11709" y="1217"/>
                  <a:pt x="11632" y="1193"/>
                  <a:pt x="11548" y="1169"/>
                </a:cubicBezTo>
                <a:cubicBezTo>
                  <a:pt x="11626" y="1121"/>
                  <a:pt x="11697" y="1079"/>
                  <a:pt x="11787" y="1032"/>
                </a:cubicBezTo>
                <a:close/>
                <a:moveTo>
                  <a:pt x="10809" y="614"/>
                </a:moveTo>
                <a:cubicBezTo>
                  <a:pt x="10886" y="602"/>
                  <a:pt x="10970" y="596"/>
                  <a:pt x="11047" y="591"/>
                </a:cubicBezTo>
                <a:cubicBezTo>
                  <a:pt x="11119" y="793"/>
                  <a:pt x="10988" y="835"/>
                  <a:pt x="10809" y="895"/>
                </a:cubicBezTo>
                <a:lnTo>
                  <a:pt x="10809" y="608"/>
                </a:lnTo>
                <a:close/>
                <a:moveTo>
                  <a:pt x="10934" y="2814"/>
                </a:moveTo>
                <a:cubicBezTo>
                  <a:pt x="10970" y="2832"/>
                  <a:pt x="11018" y="2880"/>
                  <a:pt x="11065" y="2880"/>
                </a:cubicBezTo>
                <a:cubicBezTo>
                  <a:pt x="11119" y="2880"/>
                  <a:pt x="11167" y="2838"/>
                  <a:pt x="11244" y="2802"/>
                </a:cubicBezTo>
                <a:cubicBezTo>
                  <a:pt x="11232" y="2892"/>
                  <a:pt x="11220" y="2963"/>
                  <a:pt x="11208" y="3047"/>
                </a:cubicBezTo>
                <a:cubicBezTo>
                  <a:pt x="11155" y="3041"/>
                  <a:pt x="11101" y="3035"/>
                  <a:pt x="11030" y="3029"/>
                </a:cubicBezTo>
                <a:cubicBezTo>
                  <a:pt x="11053" y="3089"/>
                  <a:pt x="11059" y="3154"/>
                  <a:pt x="11095" y="3190"/>
                </a:cubicBezTo>
                <a:cubicBezTo>
                  <a:pt x="11167" y="3261"/>
                  <a:pt x="11250" y="3232"/>
                  <a:pt x="11304" y="3166"/>
                </a:cubicBezTo>
                <a:cubicBezTo>
                  <a:pt x="11334" y="3124"/>
                  <a:pt x="11340" y="3053"/>
                  <a:pt x="11346" y="2999"/>
                </a:cubicBezTo>
                <a:cubicBezTo>
                  <a:pt x="11369" y="2850"/>
                  <a:pt x="11447" y="2790"/>
                  <a:pt x="11620" y="2832"/>
                </a:cubicBezTo>
                <a:cubicBezTo>
                  <a:pt x="11572" y="2892"/>
                  <a:pt x="11530" y="2940"/>
                  <a:pt x="11495" y="2975"/>
                </a:cubicBezTo>
                <a:cubicBezTo>
                  <a:pt x="11507" y="3244"/>
                  <a:pt x="11846" y="3023"/>
                  <a:pt x="11858" y="3273"/>
                </a:cubicBezTo>
                <a:cubicBezTo>
                  <a:pt x="11787" y="3339"/>
                  <a:pt x="11703" y="3381"/>
                  <a:pt x="11584" y="3333"/>
                </a:cubicBezTo>
                <a:cubicBezTo>
                  <a:pt x="11411" y="3250"/>
                  <a:pt x="11363" y="3369"/>
                  <a:pt x="11298" y="3566"/>
                </a:cubicBezTo>
                <a:cubicBezTo>
                  <a:pt x="11405" y="3506"/>
                  <a:pt x="11465" y="3476"/>
                  <a:pt x="11536" y="3434"/>
                </a:cubicBezTo>
                <a:cubicBezTo>
                  <a:pt x="11584" y="3506"/>
                  <a:pt x="11638" y="3583"/>
                  <a:pt x="11697" y="3673"/>
                </a:cubicBezTo>
                <a:cubicBezTo>
                  <a:pt x="11662" y="3715"/>
                  <a:pt x="11632" y="3750"/>
                  <a:pt x="11596" y="3804"/>
                </a:cubicBezTo>
                <a:cubicBezTo>
                  <a:pt x="11459" y="3697"/>
                  <a:pt x="11334" y="3601"/>
                  <a:pt x="11214" y="3500"/>
                </a:cubicBezTo>
                <a:cubicBezTo>
                  <a:pt x="11334" y="3697"/>
                  <a:pt x="11310" y="3911"/>
                  <a:pt x="11310" y="4132"/>
                </a:cubicBezTo>
                <a:cubicBezTo>
                  <a:pt x="11191" y="4108"/>
                  <a:pt x="11131" y="4048"/>
                  <a:pt x="11143" y="3935"/>
                </a:cubicBezTo>
                <a:cubicBezTo>
                  <a:pt x="11167" y="3732"/>
                  <a:pt x="11071" y="3607"/>
                  <a:pt x="10881" y="3566"/>
                </a:cubicBezTo>
                <a:cubicBezTo>
                  <a:pt x="10916" y="3375"/>
                  <a:pt x="11041" y="3416"/>
                  <a:pt x="11161" y="3428"/>
                </a:cubicBezTo>
                <a:cubicBezTo>
                  <a:pt x="11095" y="3357"/>
                  <a:pt x="11036" y="3279"/>
                  <a:pt x="10970" y="3208"/>
                </a:cubicBezTo>
                <a:cubicBezTo>
                  <a:pt x="10898" y="3130"/>
                  <a:pt x="10833" y="3053"/>
                  <a:pt x="10755" y="2969"/>
                </a:cubicBezTo>
                <a:cubicBezTo>
                  <a:pt x="10797" y="2934"/>
                  <a:pt x="10863" y="2874"/>
                  <a:pt x="10934" y="2814"/>
                </a:cubicBezTo>
                <a:close/>
                <a:moveTo>
                  <a:pt x="11328" y="4686"/>
                </a:moveTo>
                <a:lnTo>
                  <a:pt x="11328" y="4436"/>
                </a:lnTo>
                <a:cubicBezTo>
                  <a:pt x="11399" y="4490"/>
                  <a:pt x="11447" y="4525"/>
                  <a:pt x="11536" y="4591"/>
                </a:cubicBezTo>
                <a:cubicBezTo>
                  <a:pt x="11441" y="4633"/>
                  <a:pt x="11393" y="4657"/>
                  <a:pt x="11328" y="4686"/>
                </a:cubicBezTo>
                <a:close/>
                <a:moveTo>
                  <a:pt x="11423" y="23693"/>
                </a:moveTo>
                <a:cubicBezTo>
                  <a:pt x="11298" y="23687"/>
                  <a:pt x="11220" y="23681"/>
                  <a:pt x="11137" y="23669"/>
                </a:cubicBezTo>
                <a:cubicBezTo>
                  <a:pt x="11208" y="23580"/>
                  <a:pt x="11304" y="23586"/>
                  <a:pt x="11423" y="23693"/>
                </a:cubicBezTo>
                <a:close/>
                <a:moveTo>
                  <a:pt x="10779" y="13063"/>
                </a:moveTo>
                <a:cubicBezTo>
                  <a:pt x="10833" y="13105"/>
                  <a:pt x="10881" y="13152"/>
                  <a:pt x="10934" y="13194"/>
                </a:cubicBezTo>
                <a:cubicBezTo>
                  <a:pt x="10922" y="13212"/>
                  <a:pt x="10910" y="13230"/>
                  <a:pt x="10898" y="13242"/>
                </a:cubicBezTo>
                <a:cubicBezTo>
                  <a:pt x="10845" y="13200"/>
                  <a:pt x="10791" y="13158"/>
                  <a:pt x="10737" y="13122"/>
                </a:cubicBezTo>
                <a:cubicBezTo>
                  <a:pt x="10749" y="13099"/>
                  <a:pt x="10767" y="13081"/>
                  <a:pt x="10779" y="13063"/>
                </a:cubicBezTo>
                <a:close/>
                <a:moveTo>
                  <a:pt x="10475" y="2027"/>
                </a:moveTo>
                <a:cubicBezTo>
                  <a:pt x="10475" y="2027"/>
                  <a:pt x="10445" y="2063"/>
                  <a:pt x="10427" y="2081"/>
                </a:cubicBezTo>
                <a:lnTo>
                  <a:pt x="10332" y="1992"/>
                </a:lnTo>
                <a:cubicBezTo>
                  <a:pt x="10350" y="1980"/>
                  <a:pt x="10368" y="1962"/>
                  <a:pt x="10380" y="1944"/>
                </a:cubicBezTo>
                <a:cubicBezTo>
                  <a:pt x="10415" y="1974"/>
                  <a:pt x="10445" y="1998"/>
                  <a:pt x="10469" y="2027"/>
                </a:cubicBezTo>
                <a:close/>
                <a:moveTo>
                  <a:pt x="9992" y="24081"/>
                </a:moveTo>
                <a:lnTo>
                  <a:pt x="9992" y="24337"/>
                </a:lnTo>
                <a:cubicBezTo>
                  <a:pt x="9921" y="24247"/>
                  <a:pt x="9885" y="24206"/>
                  <a:pt x="9837" y="24152"/>
                </a:cubicBezTo>
                <a:cubicBezTo>
                  <a:pt x="9891" y="24128"/>
                  <a:pt x="9933" y="24110"/>
                  <a:pt x="9992" y="24081"/>
                </a:cubicBezTo>
                <a:close/>
                <a:moveTo>
                  <a:pt x="9909" y="24552"/>
                </a:moveTo>
                <a:cubicBezTo>
                  <a:pt x="9915" y="24641"/>
                  <a:pt x="9885" y="24730"/>
                  <a:pt x="9807" y="24820"/>
                </a:cubicBezTo>
                <a:cubicBezTo>
                  <a:pt x="9748" y="24671"/>
                  <a:pt x="9766" y="24587"/>
                  <a:pt x="9909" y="24552"/>
                </a:cubicBezTo>
                <a:close/>
                <a:moveTo>
                  <a:pt x="9551" y="24796"/>
                </a:moveTo>
                <a:cubicBezTo>
                  <a:pt x="9545" y="24689"/>
                  <a:pt x="9575" y="24581"/>
                  <a:pt x="9605" y="24474"/>
                </a:cubicBezTo>
                <a:cubicBezTo>
                  <a:pt x="9611" y="24450"/>
                  <a:pt x="9688" y="24444"/>
                  <a:pt x="9730" y="24432"/>
                </a:cubicBezTo>
                <a:cubicBezTo>
                  <a:pt x="9563" y="24599"/>
                  <a:pt x="9640" y="24772"/>
                  <a:pt x="9700" y="24945"/>
                </a:cubicBezTo>
                <a:cubicBezTo>
                  <a:pt x="9521" y="25005"/>
                  <a:pt x="9551" y="24850"/>
                  <a:pt x="9551" y="24796"/>
                </a:cubicBezTo>
                <a:close/>
                <a:moveTo>
                  <a:pt x="9950" y="26394"/>
                </a:moveTo>
                <a:cubicBezTo>
                  <a:pt x="9962" y="26269"/>
                  <a:pt x="9903" y="26149"/>
                  <a:pt x="10070" y="26203"/>
                </a:cubicBezTo>
                <a:cubicBezTo>
                  <a:pt x="10034" y="26251"/>
                  <a:pt x="10004" y="26298"/>
                  <a:pt x="9950" y="26394"/>
                </a:cubicBezTo>
                <a:close/>
                <a:moveTo>
                  <a:pt x="10088" y="25720"/>
                </a:moveTo>
                <a:cubicBezTo>
                  <a:pt x="10064" y="25738"/>
                  <a:pt x="10052" y="25768"/>
                  <a:pt x="10034" y="25792"/>
                </a:cubicBezTo>
                <a:cubicBezTo>
                  <a:pt x="9909" y="25690"/>
                  <a:pt x="9778" y="25595"/>
                  <a:pt x="9652" y="25499"/>
                </a:cubicBezTo>
                <a:cubicBezTo>
                  <a:pt x="9837" y="25559"/>
                  <a:pt x="10004" y="25678"/>
                  <a:pt x="10225" y="25619"/>
                </a:cubicBezTo>
                <a:cubicBezTo>
                  <a:pt x="10177" y="25649"/>
                  <a:pt x="10129" y="25684"/>
                  <a:pt x="10088" y="25720"/>
                </a:cubicBezTo>
                <a:close/>
                <a:moveTo>
                  <a:pt x="11119" y="24814"/>
                </a:moveTo>
                <a:cubicBezTo>
                  <a:pt x="11077" y="24820"/>
                  <a:pt x="11041" y="24820"/>
                  <a:pt x="11000" y="24820"/>
                </a:cubicBezTo>
                <a:cubicBezTo>
                  <a:pt x="11000" y="24796"/>
                  <a:pt x="11006" y="24772"/>
                  <a:pt x="11006" y="24754"/>
                </a:cubicBezTo>
                <a:cubicBezTo>
                  <a:pt x="11047" y="24760"/>
                  <a:pt x="11089" y="24766"/>
                  <a:pt x="11131" y="24772"/>
                </a:cubicBezTo>
                <a:cubicBezTo>
                  <a:pt x="11125" y="24784"/>
                  <a:pt x="11125" y="24814"/>
                  <a:pt x="11119" y="24814"/>
                </a:cubicBezTo>
                <a:close/>
                <a:moveTo>
                  <a:pt x="11512" y="26066"/>
                </a:moveTo>
                <a:cubicBezTo>
                  <a:pt x="11507" y="26012"/>
                  <a:pt x="11495" y="25964"/>
                  <a:pt x="11489" y="25911"/>
                </a:cubicBezTo>
                <a:cubicBezTo>
                  <a:pt x="11507" y="25905"/>
                  <a:pt x="11530" y="25905"/>
                  <a:pt x="11548" y="25899"/>
                </a:cubicBezTo>
                <a:cubicBezTo>
                  <a:pt x="11560" y="25953"/>
                  <a:pt x="11566" y="26006"/>
                  <a:pt x="11572" y="26060"/>
                </a:cubicBezTo>
                <a:cubicBezTo>
                  <a:pt x="11548" y="26060"/>
                  <a:pt x="11530" y="26060"/>
                  <a:pt x="11512" y="26066"/>
                </a:cubicBezTo>
                <a:close/>
                <a:moveTo>
                  <a:pt x="11518" y="24498"/>
                </a:moveTo>
                <a:cubicBezTo>
                  <a:pt x="11584" y="24599"/>
                  <a:pt x="11632" y="24665"/>
                  <a:pt x="11679" y="24736"/>
                </a:cubicBezTo>
                <a:cubicBezTo>
                  <a:pt x="11483" y="24796"/>
                  <a:pt x="11471" y="24784"/>
                  <a:pt x="11518" y="24498"/>
                </a:cubicBezTo>
                <a:close/>
                <a:moveTo>
                  <a:pt x="11328" y="24516"/>
                </a:moveTo>
                <a:cubicBezTo>
                  <a:pt x="11328" y="24522"/>
                  <a:pt x="11340" y="24587"/>
                  <a:pt x="11346" y="24647"/>
                </a:cubicBezTo>
                <a:cubicBezTo>
                  <a:pt x="11334" y="24653"/>
                  <a:pt x="11316" y="24659"/>
                  <a:pt x="11304" y="24665"/>
                </a:cubicBezTo>
                <a:cubicBezTo>
                  <a:pt x="11238" y="24581"/>
                  <a:pt x="11173" y="24504"/>
                  <a:pt x="11113" y="24420"/>
                </a:cubicBezTo>
                <a:cubicBezTo>
                  <a:pt x="11089" y="24432"/>
                  <a:pt x="11071" y="24444"/>
                  <a:pt x="11053" y="24456"/>
                </a:cubicBezTo>
                <a:cubicBezTo>
                  <a:pt x="11083" y="24516"/>
                  <a:pt x="11119" y="24575"/>
                  <a:pt x="11173" y="24665"/>
                </a:cubicBezTo>
                <a:cubicBezTo>
                  <a:pt x="10791" y="24671"/>
                  <a:pt x="10439" y="24778"/>
                  <a:pt x="10094" y="24569"/>
                </a:cubicBezTo>
                <a:cubicBezTo>
                  <a:pt x="10058" y="24414"/>
                  <a:pt x="10159" y="24420"/>
                  <a:pt x="10266" y="24438"/>
                </a:cubicBezTo>
                <a:cubicBezTo>
                  <a:pt x="10278" y="24343"/>
                  <a:pt x="10290" y="24247"/>
                  <a:pt x="10296" y="24152"/>
                </a:cubicBezTo>
                <a:cubicBezTo>
                  <a:pt x="10588" y="24134"/>
                  <a:pt x="10809" y="24027"/>
                  <a:pt x="10934" y="23854"/>
                </a:cubicBezTo>
                <a:cubicBezTo>
                  <a:pt x="10976" y="23908"/>
                  <a:pt x="11018" y="23961"/>
                  <a:pt x="11065" y="24027"/>
                </a:cubicBezTo>
                <a:cubicBezTo>
                  <a:pt x="11143" y="23955"/>
                  <a:pt x="11185" y="23914"/>
                  <a:pt x="11256" y="23854"/>
                </a:cubicBezTo>
                <a:cubicBezTo>
                  <a:pt x="11244" y="23961"/>
                  <a:pt x="11232" y="24039"/>
                  <a:pt x="11226" y="24110"/>
                </a:cubicBezTo>
                <a:cubicBezTo>
                  <a:pt x="11167" y="24122"/>
                  <a:pt x="11113" y="24128"/>
                  <a:pt x="11053" y="24140"/>
                </a:cubicBezTo>
                <a:cubicBezTo>
                  <a:pt x="11053" y="24176"/>
                  <a:pt x="11047" y="24224"/>
                  <a:pt x="11053" y="24230"/>
                </a:cubicBezTo>
                <a:cubicBezTo>
                  <a:pt x="11119" y="24253"/>
                  <a:pt x="11202" y="24289"/>
                  <a:pt x="11262" y="24277"/>
                </a:cubicBezTo>
                <a:cubicBezTo>
                  <a:pt x="11304" y="24265"/>
                  <a:pt x="11357" y="24164"/>
                  <a:pt x="11351" y="24122"/>
                </a:cubicBezTo>
                <a:cubicBezTo>
                  <a:pt x="11316" y="23973"/>
                  <a:pt x="11423" y="23943"/>
                  <a:pt x="11495" y="23872"/>
                </a:cubicBezTo>
                <a:cubicBezTo>
                  <a:pt x="11512" y="23884"/>
                  <a:pt x="11536" y="23896"/>
                  <a:pt x="11554" y="23902"/>
                </a:cubicBezTo>
                <a:cubicBezTo>
                  <a:pt x="11530" y="23967"/>
                  <a:pt x="11507" y="24033"/>
                  <a:pt x="11483" y="24098"/>
                </a:cubicBezTo>
                <a:cubicBezTo>
                  <a:pt x="11512" y="24295"/>
                  <a:pt x="11793" y="24116"/>
                  <a:pt x="11834" y="24307"/>
                </a:cubicBezTo>
                <a:cubicBezTo>
                  <a:pt x="11691" y="24486"/>
                  <a:pt x="11429" y="24212"/>
                  <a:pt x="11322" y="24516"/>
                </a:cubicBezTo>
                <a:close/>
                <a:moveTo>
                  <a:pt x="11626" y="23610"/>
                </a:moveTo>
                <a:cubicBezTo>
                  <a:pt x="11745" y="23598"/>
                  <a:pt x="11876" y="23717"/>
                  <a:pt x="12007" y="23967"/>
                </a:cubicBezTo>
                <a:cubicBezTo>
                  <a:pt x="11775" y="23943"/>
                  <a:pt x="11775" y="23717"/>
                  <a:pt x="11626" y="23610"/>
                </a:cubicBezTo>
                <a:close/>
                <a:moveTo>
                  <a:pt x="12043" y="26734"/>
                </a:moveTo>
                <a:cubicBezTo>
                  <a:pt x="12031" y="26644"/>
                  <a:pt x="12019" y="26596"/>
                  <a:pt x="12013" y="26549"/>
                </a:cubicBezTo>
                <a:cubicBezTo>
                  <a:pt x="12061" y="26543"/>
                  <a:pt x="12109" y="26543"/>
                  <a:pt x="12204" y="26537"/>
                </a:cubicBezTo>
                <a:cubicBezTo>
                  <a:pt x="12138" y="26614"/>
                  <a:pt x="12109" y="26656"/>
                  <a:pt x="12043" y="26734"/>
                </a:cubicBezTo>
                <a:close/>
                <a:moveTo>
                  <a:pt x="12276" y="4400"/>
                </a:moveTo>
                <a:cubicBezTo>
                  <a:pt x="12234" y="4370"/>
                  <a:pt x="12210" y="4221"/>
                  <a:pt x="12198" y="3965"/>
                </a:cubicBezTo>
                <a:cubicBezTo>
                  <a:pt x="12293" y="4025"/>
                  <a:pt x="12317" y="4168"/>
                  <a:pt x="12276" y="4400"/>
                </a:cubicBezTo>
                <a:close/>
                <a:moveTo>
                  <a:pt x="12389" y="21141"/>
                </a:moveTo>
                <a:cubicBezTo>
                  <a:pt x="12377" y="21111"/>
                  <a:pt x="12359" y="21076"/>
                  <a:pt x="12353" y="21040"/>
                </a:cubicBezTo>
                <a:cubicBezTo>
                  <a:pt x="12353" y="21040"/>
                  <a:pt x="12389" y="21016"/>
                  <a:pt x="12395" y="21022"/>
                </a:cubicBezTo>
                <a:cubicBezTo>
                  <a:pt x="12425" y="21046"/>
                  <a:pt x="12443" y="21070"/>
                  <a:pt x="12478" y="21106"/>
                </a:cubicBezTo>
                <a:cubicBezTo>
                  <a:pt x="12431" y="21123"/>
                  <a:pt x="12413" y="21135"/>
                  <a:pt x="12389" y="21141"/>
                </a:cubicBezTo>
                <a:close/>
                <a:moveTo>
                  <a:pt x="12788" y="20986"/>
                </a:moveTo>
                <a:cubicBezTo>
                  <a:pt x="12759" y="20903"/>
                  <a:pt x="12741" y="20843"/>
                  <a:pt x="12711" y="20736"/>
                </a:cubicBezTo>
                <a:cubicBezTo>
                  <a:pt x="12931" y="20801"/>
                  <a:pt x="12866" y="20879"/>
                  <a:pt x="12788" y="20986"/>
                </a:cubicBezTo>
                <a:close/>
                <a:moveTo>
                  <a:pt x="12866" y="19532"/>
                </a:moveTo>
                <a:cubicBezTo>
                  <a:pt x="12896" y="19609"/>
                  <a:pt x="12919" y="19669"/>
                  <a:pt x="12949" y="19746"/>
                </a:cubicBezTo>
                <a:cubicBezTo>
                  <a:pt x="12812" y="19710"/>
                  <a:pt x="12782" y="19639"/>
                  <a:pt x="12866" y="19532"/>
                </a:cubicBezTo>
                <a:close/>
                <a:moveTo>
                  <a:pt x="13057" y="7405"/>
                </a:moveTo>
                <a:lnTo>
                  <a:pt x="13039" y="7405"/>
                </a:lnTo>
                <a:lnTo>
                  <a:pt x="13039" y="7071"/>
                </a:lnTo>
                <a:lnTo>
                  <a:pt x="13057" y="7071"/>
                </a:lnTo>
                <a:close/>
                <a:moveTo>
                  <a:pt x="13277" y="11072"/>
                </a:moveTo>
                <a:cubicBezTo>
                  <a:pt x="13307" y="11066"/>
                  <a:pt x="13337" y="11101"/>
                  <a:pt x="13367" y="11119"/>
                </a:cubicBezTo>
                <a:cubicBezTo>
                  <a:pt x="13343" y="11155"/>
                  <a:pt x="13313" y="11191"/>
                  <a:pt x="13271" y="11244"/>
                </a:cubicBezTo>
                <a:cubicBezTo>
                  <a:pt x="13241" y="11197"/>
                  <a:pt x="13206" y="11167"/>
                  <a:pt x="13212" y="11137"/>
                </a:cubicBezTo>
                <a:cubicBezTo>
                  <a:pt x="13212" y="11113"/>
                  <a:pt x="13253" y="11072"/>
                  <a:pt x="13277" y="11072"/>
                </a:cubicBezTo>
                <a:close/>
                <a:moveTo>
                  <a:pt x="13289" y="16628"/>
                </a:moveTo>
                <a:cubicBezTo>
                  <a:pt x="13265" y="16622"/>
                  <a:pt x="13247" y="16580"/>
                  <a:pt x="13224" y="16551"/>
                </a:cubicBezTo>
                <a:cubicBezTo>
                  <a:pt x="13259" y="16533"/>
                  <a:pt x="13289" y="16509"/>
                  <a:pt x="13325" y="16503"/>
                </a:cubicBezTo>
                <a:cubicBezTo>
                  <a:pt x="13337" y="16497"/>
                  <a:pt x="13355" y="16533"/>
                  <a:pt x="13390" y="16568"/>
                </a:cubicBezTo>
                <a:cubicBezTo>
                  <a:pt x="13349" y="16598"/>
                  <a:pt x="13313" y="16634"/>
                  <a:pt x="13289" y="16628"/>
                </a:cubicBezTo>
                <a:close/>
                <a:moveTo>
                  <a:pt x="13987" y="5128"/>
                </a:moveTo>
                <a:cubicBezTo>
                  <a:pt x="13975" y="5163"/>
                  <a:pt x="13969" y="5193"/>
                  <a:pt x="13957" y="5193"/>
                </a:cubicBezTo>
                <a:cubicBezTo>
                  <a:pt x="13903" y="5211"/>
                  <a:pt x="13850" y="5217"/>
                  <a:pt x="13784" y="5229"/>
                </a:cubicBezTo>
                <a:cubicBezTo>
                  <a:pt x="13772" y="5145"/>
                  <a:pt x="13766" y="5080"/>
                  <a:pt x="13754" y="4973"/>
                </a:cubicBezTo>
                <a:cubicBezTo>
                  <a:pt x="13856" y="5038"/>
                  <a:pt x="13921" y="5086"/>
                  <a:pt x="13987" y="5128"/>
                </a:cubicBezTo>
                <a:close/>
                <a:moveTo>
                  <a:pt x="13820" y="8198"/>
                </a:moveTo>
                <a:cubicBezTo>
                  <a:pt x="13838" y="8275"/>
                  <a:pt x="13850" y="8347"/>
                  <a:pt x="13873" y="8460"/>
                </a:cubicBezTo>
                <a:cubicBezTo>
                  <a:pt x="13796" y="8395"/>
                  <a:pt x="13778" y="8305"/>
                  <a:pt x="13820" y="8198"/>
                </a:cubicBezTo>
                <a:close/>
                <a:moveTo>
                  <a:pt x="13885" y="6529"/>
                </a:moveTo>
                <a:cubicBezTo>
                  <a:pt x="13867" y="6433"/>
                  <a:pt x="13754" y="6350"/>
                  <a:pt x="13909" y="6248"/>
                </a:cubicBezTo>
                <a:cubicBezTo>
                  <a:pt x="13909" y="6350"/>
                  <a:pt x="14028" y="6433"/>
                  <a:pt x="13885" y="6529"/>
                </a:cubicBezTo>
                <a:close/>
                <a:moveTo>
                  <a:pt x="13951" y="8901"/>
                </a:moveTo>
                <a:cubicBezTo>
                  <a:pt x="13945" y="8836"/>
                  <a:pt x="13939" y="8776"/>
                  <a:pt x="13933" y="8711"/>
                </a:cubicBezTo>
                <a:cubicBezTo>
                  <a:pt x="13945" y="8711"/>
                  <a:pt x="13963" y="8711"/>
                  <a:pt x="13975" y="8705"/>
                </a:cubicBezTo>
                <a:lnTo>
                  <a:pt x="14022" y="8884"/>
                </a:lnTo>
                <a:cubicBezTo>
                  <a:pt x="13999" y="8890"/>
                  <a:pt x="13975" y="8895"/>
                  <a:pt x="13951" y="8901"/>
                </a:cubicBezTo>
                <a:close/>
                <a:moveTo>
                  <a:pt x="14297" y="5682"/>
                </a:moveTo>
                <a:cubicBezTo>
                  <a:pt x="14303" y="5670"/>
                  <a:pt x="14303" y="5652"/>
                  <a:pt x="14303" y="5640"/>
                </a:cubicBezTo>
                <a:cubicBezTo>
                  <a:pt x="14338" y="5634"/>
                  <a:pt x="14380" y="5622"/>
                  <a:pt x="14410" y="5634"/>
                </a:cubicBezTo>
                <a:cubicBezTo>
                  <a:pt x="14440" y="5640"/>
                  <a:pt x="14452" y="5682"/>
                  <a:pt x="14476" y="5706"/>
                </a:cubicBezTo>
                <a:cubicBezTo>
                  <a:pt x="14464" y="5718"/>
                  <a:pt x="14458" y="5730"/>
                  <a:pt x="14452" y="5742"/>
                </a:cubicBezTo>
                <a:cubicBezTo>
                  <a:pt x="14398" y="5724"/>
                  <a:pt x="14350" y="5706"/>
                  <a:pt x="14297" y="5682"/>
                </a:cubicBezTo>
                <a:close/>
                <a:moveTo>
                  <a:pt x="14505" y="25452"/>
                </a:moveTo>
                <a:cubicBezTo>
                  <a:pt x="14452" y="25327"/>
                  <a:pt x="14523" y="25279"/>
                  <a:pt x="14613" y="25219"/>
                </a:cubicBezTo>
                <a:cubicBezTo>
                  <a:pt x="14642" y="25333"/>
                  <a:pt x="14654" y="25422"/>
                  <a:pt x="14505" y="25452"/>
                </a:cubicBezTo>
                <a:close/>
                <a:moveTo>
                  <a:pt x="15388" y="11942"/>
                </a:moveTo>
                <a:cubicBezTo>
                  <a:pt x="15400" y="11942"/>
                  <a:pt x="15418" y="11984"/>
                  <a:pt x="15447" y="12020"/>
                </a:cubicBezTo>
                <a:cubicBezTo>
                  <a:pt x="15400" y="12031"/>
                  <a:pt x="15370" y="12049"/>
                  <a:pt x="15334" y="12049"/>
                </a:cubicBezTo>
                <a:cubicBezTo>
                  <a:pt x="15322" y="12043"/>
                  <a:pt x="15304" y="12008"/>
                  <a:pt x="15292" y="11984"/>
                </a:cubicBezTo>
                <a:cubicBezTo>
                  <a:pt x="15322" y="11972"/>
                  <a:pt x="15352" y="11948"/>
                  <a:pt x="15388" y="11942"/>
                </a:cubicBezTo>
                <a:close/>
                <a:moveTo>
                  <a:pt x="14911" y="11411"/>
                </a:moveTo>
                <a:cubicBezTo>
                  <a:pt x="14929" y="11417"/>
                  <a:pt x="14941" y="11429"/>
                  <a:pt x="14958" y="11435"/>
                </a:cubicBezTo>
                <a:cubicBezTo>
                  <a:pt x="14929" y="11501"/>
                  <a:pt x="14899" y="11560"/>
                  <a:pt x="14863" y="11626"/>
                </a:cubicBezTo>
                <a:lnTo>
                  <a:pt x="14803" y="11590"/>
                </a:lnTo>
                <a:cubicBezTo>
                  <a:pt x="14839" y="11531"/>
                  <a:pt x="14875" y="11471"/>
                  <a:pt x="14911" y="11411"/>
                </a:cubicBezTo>
                <a:close/>
                <a:moveTo>
                  <a:pt x="15018" y="21863"/>
                </a:moveTo>
                <a:cubicBezTo>
                  <a:pt x="14994" y="21898"/>
                  <a:pt x="14899" y="21887"/>
                  <a:pt x="14827" y="21904"/>
                </a:cubicBezTo>
                <a:cubicBezTo>
                  <a:pt x="14929" y="21535"/>
                  <a:pt x="14994" y="21433"/>
                  <a:pt x="15179" y="21380"/>
                </a:cubicBezTo>
                <a:cubicBezTo>
                  <a:pt x="15251" y="21582"/>
                  <a:pt x="15102" y="21720"/>
                  <a:pt x="15018" y="21863"/>
                </a:cubicBezTo>
                <a:close/>
                <a:moveTo>
                  <a:pt x="15215" y="21183"/>
                </a:moveTo>
                <a:cubicBezTo>
                  <a:pt x="15155" y="21070"/>
                  <a:pt x="15102" y="20962"/>
                  <a:pt x="15048" y="20867"/>
                </a:cubicBezTo>
                <a:cubicBezTo>
                  <a:pt x="15113" y="20807"/>
                  <a:pt x="15167" y="20760"/>
                  <a:pt x="15233" y="20700"/>
                </a:cubicBezTo>
                <a:cubicBezTo>
                  <a:pt x="15251" y="20712"/>
                  <a:pt x="15316" y="20742"/>
                  <a:pt x="15316" y="20772"/>
                </a:cubicBezTo>
                <a:cubicBezTo>
                  <a:pt x="15322" y="20897"/>
                  <a:pt x="15310" y="21028"/>
                  <a:pt x="15292" y="21153"/>
                </a:cubicBezTo>
                <a:cubicBezTo>
                  <a:pt x="15292" y="21165"/>
                  <a:pt x="15245" y="21171"/>
                  <a:pt x="15215" y="21183"/>
                </a:cubicBezTo>
                <a:close/>
                <a:moveTo>
                  <a:pt x="15322" y="22608"/>
                </a:moveTo>
                <a:cubicBezTo>
                  <a:pt x="15316" y="22596"/>
                  <a:pt x="15298" y="22566"/>
                  <a:pt x="15298" y="22560"/>
                </a:cubicBezTo>
                <a:cubicBezTo>
                  <a:pt x="15340" y="22542"/>
                  <a:pt x="15382" y="22518"/>
                  <a:pt x="15423" y="22501"/>
                </a:cubicBezTo>
                <a:cubicBezTo>
                  <a:pt x="15429" y="22518"/>
                  <a:pt x="15435" y="22530"/>
                  <a:pt x="15441" y="22548"/>
                </a:cubicBezTo>
                <a:cubicBezTo>
                  <a:pt x="15406" y="22566"/>
                  <a:pt x="15364" y="22590"/>
                  <a:pt x="15322" y="22608"/>
                </a:cubicBezTo>
                <a:close/>
                <a:moveTo>
                  <a:pt x="15340" y="20450"/>
                </a:moveTo>
                <a:cubicBezTo>
                  <a:pt x="15531" y="20497"/>
                  <a:pt x="15447" y="20640"/>
                  <a:pt x="15471" y="20736"/>
                </a:cubicBezTo>
                <a:cubicBezTo>
                  <a:pt x="15429" y="20646"/>
                  <a:pt x="15394" y="20563"/>
                  <a:pt x="15340" y="20450"/>
                </a:cubicBezTo>
                <a:close/>
                <a:moveTo>
                  <a:pt x="15441" y="20408"/>
                </a:moveTo>
                <a:cubicBezTo>
                  <a:pt x="15322" y="20152"/>
                  <a:pt x="15292" y="19991"/>
                  <a:pt x="15358" y="19931"/>
                </a:cubicBezTo>
                <a:cubicBezTo>
                  <a:pt x="15328" y="20098"/>
                  <a:pt x="15602" y="20181"/>
                  <a:pt x="15441" y="20408"/>
                </a:cubicBezTo>
                <a:close/>
                <a:moveTo>
                  <a:pt x="15638" y="18476"/>
                </a:moveTo>
                <a:cubicBezTo>
                  <a:pt x="15573" y="18452"/>
                  <a:pt x="15507" y="18423"/>
                  <a:pt x="15441" y="18399"/>
                </a:cubicBezTo>
                <a:cubicBezTo>
                  <a:pt x="15453" y="18375"/>
                  <a:pt x="15459" y="18357"/>
                  <a:pt x="15471" y="18333"/>
                </a:cubicBezTo>
                <a:cubicBezTo>
                  <a:pt x="15531" y="18363"/>
                  <a:pt x="15596" y="18393"/>
                  <a:pt x="15662" y="18423"/>
                </a:cubicBezTo>
                <a:cubicBezTo>
                  <a:pt x="15656" y="18441"/>
                  <a:pt x="15650" y="18458"/>
                  <a:pt x="15638" y="18476"/>
                </a:cubicBezTo>
                <a:close/>
                <a:moveTo>
                  <a:pt x="15668" y="12461"/>
                </a:moveTo>
                <a:cubicBezTo>
                  <a:pt x="15859" y="12425"/>
                  <a:pt x="15835" y="12544"/>
                  <a:pt x="15841" y="12693"/>
                </a:cubicBezTo>
                <a:cubicBezTo>
                  <a:pt x="15763" y="12598"/>
                  <a:pt x="15722" y="12532"/>
                  <a:pt x="15668" y="12461"/>
                </a:cubicBezTo>
                <a:close/>
                <a:moveTo>
                  <a:pt x="15906" y="20450"/>
                </a:moveTo>
                <a:cubicBezTo>
                  <a:pt x="15912" y="20450"/>
                  <a:pt x="15924" y="20456"/>
                  <a:pt x="15930" y="20456"/>
                </a:cubicBezTo>
                <a:lnTo>
                  <a:pt x="15930" y="20712"/>
                </a:lnTo>
                <a:cubicBezTo>
                  <a:pt x="15906" y="20706"/>
                  <a:pt x="15883" y="20706"/>
                  <a:pt x="15865" y="20700"/>
                </a:cubicBezTo>
                <a:cubicBezTo>
                  <a:pt x="15877" y="20617"/>
                  <a:pt x="15889" y="20533"/>
                  <a:pt x="15906" y="20450"/>
                </a:cubicBezTo>
                <a:close/>
                <a:moveTo>
                  <a:pt x="15954" y="21952"/>
                </a:moveTo>
                <a:cubicBezTo>
                  <a:pt x="15817" y="21785"/>
                  <a:pt x="15883" y="21726"/>
                  <a:pt x="16038" y="21648"/>
                </a:cubicBezTo>
                <a:cubicBezTo>
                  <a:pt x="16008" y="21761"/>
                  <a:pt x="15990" y="21839"/>
                  <a:pt x="15954" y="21952"/>
                </a:cubicBezTo>
                <a:close/>
                <a:moveTo>
                  <a:pt x="17296" y="13748"/>
                </a:moveTo>
                <a:cubicBezTo>
                  <a:pt x="17278" y="13737"/>
                  <a:pt x="17260" y="13731"/>
                  <a:pt x="17242" y="13725"/>
                </a:cubicBezTo>
                <a:cubicBezTo>
                  <a:pt x="17272" y="13647"/>
                  <a:pt x="17301" y="13576"/>
                  <a:pt x="17331" y="13498"/>
                </a:cubicBezTo>
                <a:cubicBezTo>
                  <a:pt x="17361" y="13516"/>
                  <a:pt x="17391" y="13528"/>
                  <a:pt x="17421" y="13546"/>
                </a:cubicBezTo>
                <a:cubicBezTo>
                  <a:pt x="17379" y="13611"/>
                  <a:pt x="17337" y="13683"/>
                  <a:pt x="17296" y="13748"/>
                </a:cubicBezTo>
                <a:close/>
                <a:moveTo>
                  <a:pt x="17868" y="13355"/>
                </a:moveTo>
                <a:cubicBezTo>
                  <a:pt x="17856" y="13367"/>
                  <a:pt x="17802" y="13367"/>
                  <a:pt x="17790" y="13349"/>
                </a:cubicBezTo>
                <a:cubicBezTo>
                  <a:pt x="17725" y="13266"/>
                  <a:pt x="17778" y="13218"/>
                  <a:pt x="17850" y="13164"/>
                </a:cubicBezTo>
                <a:cubicBezTo>
                  <a:pt x="17916" y="13224"/>
                  <a:pt x="17951" y="13289"/>
                  <a:pt x="17868" y="13355"/>
                </a:cubicBezTo>
                <a:close/>
                <a:moveTo>
                  <a:pt x="18208" y="16187"/>
                </a:moveTo>
                <a:cubicBezTo>
                  <a:pt x="18160" y="16044"/>
                  <a:pt x="18130" y="15948"/>
                  <a:pt x="18094" y="15865"/>
                </a:cubicBezTo>
                <a:cubicBezTo>
                  <a:pt x="18160" y="15776"/>
                  <a:pt x="18232" y="15704"/>
                  <a:pt x="18315" y="15799"/>
                </a:cubicBezTo>
                <a:cubicBezTo>
                  <a:pt x="18458" y="15948"/>
                  <a:pt x="18297" y="16044"/>
                  <a:pt x="18214" y="16187"/>
                </a:cubicBezTo>
                <a:close/>
                <a:moveTo>
                  <a:pt x="18500" y="16795"/>
                </a:moveTo>
                <a:cubicBezTo>
                  <a:pt x="18476" y="16771"/>
                  <a:pt x="18434" y="16747"/>
                  <a:pt x="18434" y="16723"/>
                </a:cubicBezTo>
                <a:cubicBezTo>
                  <a:pt x="18428" y="16700"/>
                  <a:pt x="18464" y="16670"/>
                  <a:pt x="18506" y="16610"/>
                </a:cubicBezTo>
                <a:cubicBezTo>
                  <a:pt x="18530" y="16676"/>
                  <a:pt x="18548" y="16706"/>
                  <a:pt x="18542" y="16735"/>
                </a:cubicBezTo>
                <a:cubicBezTo>
                  <a:pt x="18542" y="16753"/>
                  <a:pt x="18512" y="16771"/>
                  <a:pt x="18500" y="16795"/>
                </a:cubicBezTo>
                <a:close/>
                <a:moveTo>
                  <a:pt x="18625" y="15239"/>
                </a:moveTo>
                <a:cubicBezTo>
                  <a:pt x="18577" y="15173"/>
                  <a:pt x="18542" y="15120"/>
                  <a:pt x="18494" y="15036"/>
                </a:cubicBezTo>
                <a:cubicBezTo>
                  <a:pt x="18559" y="15030"/>
                  <a:pt x="18607" y="15024"/>
                  <a:pt x="18673" y="15018"/>
                </a:cubicBezTo>
                <a:cubicBezTo>
                  <a:pt x="18679" y="14953"/>
                  <a:pt x="18685" y="14893"/>
                  <a:pt x="18685" y="14828"/>
                </a:cubicBezTo>
                <a:cubicBezTo>
                  <a:pt x="18691" y="14822"/>
                  <a:pt x="18703" y="14822"/>
                  <a:pt x="18709" y="14822"/>
                </a:cubicBezTo>
                <a:cubicBezTo>
                  <a:pt x="18720" y="14887"/>
                  <a:pt x="18732" y="14953"/>
                  <a:pt x="18756" y="15012"/>
                </a:cubicBezTo>
                <a:cubicBezTo>
                  <a:pt x="18798" y="15120"/>
                  <a:pt x="18750" y="15179"/>
                  <a:pt x="18625" y="15239"/>
                </a:cubicBezTo>
                <a:close/>
                <a:moveTo>
                  <a:pt x="19048" y="20122"/>
                </a:moveTo>
                <a:cubicBezTo>
                  <a:pt x="19030" y="20092"/>
                  <a:pt x="19007" y="20068"/>
                  <a:pt x="18995" y="20038"/>
                </a:cubicBezTo>
                <a:cubicBezTo>
                  <a:pt x="18995" y="20026"/>
                  <a:pt x="19030" y="20009"/>
                  <a:pt x="19066" y="19973"/>
                </a:cubicBezTo>
                <a:cubicBezTo>
                  <a:pt x="19084" y="20020"/>
                  <a:pt x="19108" y="20050"/>
                  <a:pt x="19108" y="20080"/>
                </a:cubicBezTo>
                <a:cubicBezTo>
                  <a:pt x="19108" y="20092"/>
                  <a:pt x="19072" y="20110"/>
                  <a:pt x="19048" y="20122"/>
                </a:cubicBezTo>
                <a:close/>
                <a:moveTo>
                  <a:pt x="19126" y="16956"/>
                </a:moveTo>
                <a:cubicBezTo>
                  <a:pt x="19102" y="16914"/>
                  <a:pt x="19060" y="16878"/>
                  <a:pt x="19054" y="16831"/>
                </a:cubicBezTo>
                <a:cubicBezTo>
                  <a:pt x="19019" y="16580"/>
                  <a:pt x="19019" y="16580"/>
                  <a:pt x="18881" y="16408"/>
                </a:cubicBezTo>
                <a:cubicBezTo>
                  <a:pt x="18947" y="16330"/>
                  <a:pt x="19007" y="16252"/>
                  <a:pt x="19114" y="16133"/>
                </a:cubicBezTo>
                <a:cubicBezTo>
                  <a:pt x="19132" y="16437"/>
                  <a:pt x="19144" y="16688"/>
                  <a:pt x="19162" y="16938"/>
                </a:cubicBezTo>
                <a:cubicBezTo>
                  <a:pt x="19150" y="16944"/>
                  <a:pt x="19138" y="16950"/>
                  <a:pt x="19126" y="16956"/>
                </a:cubicBezTo>
                <a:close/>
                <a:moveTo>
                  <a:pt x="19895" y="19329"/>
                </a:moveTo>
                <a:cubicBezTo>
                  <a:pt x="19794" y="19168"/>
                  <a:pt x="19800" y="19049"/>
                  <a:pt x="19919" y="18971"/>
                </a:cubicBezTo>
                <a:cubicBezTo>
                  <a:pt x="20014" y="19084"/>
                  <a:pt x="20020" y="19198"/>
                  <a:pt x="19895" y="193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24" name="Google Shape;3224;p28"/>
          <p:cNvGrpSpPr/>
          <p:nvPr/>
        </p:nvGrpSpPr>
        <p:grpSpPr>
          <a:xfrm rot="-2943807">
            <a:off x="8127000" y="4238471"/>
            <a:ext cx="462669" cy="731328"/>
            <a:chOff x="5509198" y="4761463"/>
            <a:chExt cx="189945" cy="300240"/>
          </a:xfrm>
        </p:grpSpPr>
        <p:sp>
          <p:nvSpPr>
            <p:cNvPr id="3225" name="Google Shape;3225;p28"/>
            <p:cNvSpPr/>
            <p:nvPr/>
          </p:nvSpPr>
          <p:spPr>
            <a:xfrm>
              <a:off x="5552789" y="5008713"/>
              <a:ext cx="256" cy="219"/>
            </a:xfrm>
            <a:custGeom>
              <a:rect b="b" l="l" r="r" t="t"/>
              <a:pathLst>
                <a:path extrusionOk="0" h="6" w="7">
                  <a:moveTo>
                    <a:pt x="1" y="0"/>
                  </a:moveTo>
                  <a:lnTo>
                    <a:pt x="7" y="6"/>
                  </a:lnTo>
                  <a:cubicBezTo>
                    <a:pt x="7" y="6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28"/>
            <p:cNvSpPr/>
            <p:nvPr/>
          </p:nvSpPr>
          <p:spPr>
            <a:xfrm>
              <a:off x="5509198" y="4761463"/>
              <a:ext cx="189945" cy="300240"/>
            </a:xfrm>
            <a:custGeom>
              <a:rect b="b" l="l" r="r" t="t"/>
              <a:pathLst>
                <a:path extrusionOk="0" h="8210" w="5194">
                  <a:moveTo>
                    <a:pt x="833" y="681"/>
                  </a:moveTo>
                  <a:cubicBezTo>
                    <a:pt x="866" y="681"/>
                    <a:pt x="912" y="699"/>
                    <a:pt x="972" y="734"/>
                  </a:cubicBezTo>
                  <a:cubicBezTo>
                    <a:pt x="930" y="835"/>
                    <a:pt x="883" y="942"/>
                    <a:pt x="841" y="1044"/>
                  </a:cubicBezTo>
                  <a:lnTo>
                    <a:pt x="787" y="1044"/>
                  </a:lnTo>
                  <a:cubicBezTo>
                    <a:pt x="775" y="966"/>
                    <a:pt x="757" y="895"/>
                    <a:pt x="757" y="817"/>
                  </a:cubicBezTo>
                  <a:cubicBezTo>
                    <a:pt x="757" y="726"/>
                    <a:pt x="780" y="681"/>
                    <a:pt x="833" y="681"/>
                  </a:cubicBezTo>
                  <a:close/>
                  <a:moveTo>
                    <a:pt x="608" y="1103"/>
                  </a:moveTo>
                  <a:cubicBezTo>
                    <a:pt x="662" y="1127"/>
                    <a:pt x="710" y="1145"/>
                    <a:pt x="775" y="1169"/>
                  </a:cubicBezTo>
                  <a:cubicBezTo>
                    <a:pt x="728" y="1246"/>
                    <a:pt x="692" y="1300"/>
                    <a:pt x="662" y="1354"/>
                  </a:cubicBezTo>
                  <a:cubicBezTo>
                    <a:pt x="644" y="1354"/>
                    <a:pt x="626" y="1348"/>
                    <a:pt x="608" y="1348"/>
                  </a:cubicBezTo>
                  <a:lnTo>
                    <a:pt x="608" y="1103"/>
                  </a:lnTo>
                  <a:close/>
                  <a:moveTo>
                    <a:pt x="2898" y="1163"/>
                  </a:moveTo>
                  <a:lnTo>
                    <a:pt x="3005" y="1210"/>
                  </a:lnTo>
                  <a:lnTo>
                    <a:pt x="3023" y="1210"/>
                  </a:lnTo>
                  <a:cubicBezTo>
                    <a:pt x="3023" y="1210"/>
                    <a:pt x="3023" y="1216"/>
                    <a:pt x="3017" y="1216"/>
                  </a:cubicBezTo>
                  <a:cubicBezTo>
                    <a:pt x="3106" y="1258"/>
                    <a:pt x="3190" y="1300"/>
                    <a:pt x="3255" y="1330"/>
                  </a:cubicBezTo>
                  <a:cubicBezTo>
                    <a:pt x="3232" y="1449"/>
                    <a:pt x="3208" y="1568"/>
                    <a:pt x="3178" y="1693"/>
                  </a:cubicBezTo>
                  <a:cubicBezTo>
                    <a:pt x="3124" y="1687"/>
                    <a:pt x="3065" y="1681"/>
                    <a:pt x="2999" y="1676"/>
                  </a:cubicBezTo>
                  <a:cubicBezTo>
                    <a:pt x="3059" y="1586"/>
                    <a:pt x="3112" y="1497"/>
                    <a:pt x="3172" y="1407"/>
                  </a:cubicBezTo>
                  <a:lnTo>
                    <a:pt x="3136" y="1371"/>
                  </a:lnTo>
                  <a:cubicBezTo>
                    <a:pt x="3094" y="1401"/>
                    <a:pt x="3059" y="1431"/>
                    <a:pt x="3011" y="1467"/>
                  </a:cubicBezTo>
                  <a:cubicBezTo>
                    <a:pt x="2892" y="1377"/>
                    <a:pt x="2951" y="1300"/>
                    <a:pt x="3017" y="1216"/>
                  </a:cubicBezTo>
                  <a:lnTo>
                    <a:pt x="3005" y="1210"/>
                  </a:lnTo>
                  <a:lnTo>
                    <a:pt x="2886" y="1210"/>
                  </a:lnTo>
                  <a:lnTo>
                    <a:pt x="2898" y="1163"/>
                  </a:lnTo>
                  <a:close/>
                  <a:moveTo>
                    <a:pt x="3029" y="2218"/>
                  </a:moveTo>
                  <a:lnTo>
                    <a:pt x="3029" y="2224"/>
                  </a:lnTo>
                  <a:cubicBezTo>
                    <a:pt x="3029" y="2224"/>
                    <a:pt x="3035" y="2218"/>
                    <a:pt x="3035" y="2218"/>
                  </a:cubicBezTo>
                  <a:close/>
                  <a:moveTo>
                    <a:pt x="3220" y="2302"/>
                  </a:moveTo>
                  <a:cubicBezTo>
                    <a:pt x="3261" y="2313"/>
                    <a:pt x="3297" y="2325"/>
                    <a:pt x="3333" y="2337"/>
                  </a:cubicBezTo>
                  <a:lnTo>
                    <a:pt x="3339" y="2337"/>
                  </a:lnTo>
                  <a:cubicBezTo>
                    <a:pt x="3333" y="2355"/>
                    <a:pt x="3327" y="2367"/>
                    <a:pt x="3327" y="2379"/>
                  </a:cubicBezTo>
                  <a:cubicBezTo>
                    <a:pt x="3285" y="2367"/>
                    <a:pt x="3244" y="2361"/>
                    <a:pt x="3208" y="2349"/>
                  </a:cubicBezTo>
                  <a:lnTo>
                    <a:pt x="3220" y="2302"/>
                  </a:lnTo>
                  <a:close/>
                  <a:moveTo>
                    <a:pt x="3595" y="2701"/>
                  </a:moveTo>
                  <a:cubicBezTo>
                    <a:pt x="3601" y="2790"/>
                    <a:pt x="3601" y="2880"/>
                    <a:pt x="3607" y="2969"/>
                  </a:cubicBezTo>
                  <a:cubicBezTo>
                    <a:pt x="3583" y="2969"/>
                    <a:pt x="3560" y="2969"/>
                    <a:pt x="3536" y="2975"/>
                  </a:cubicBezTo>
                  <a:cubicBezTo>
                    <a:pt x="3536" y="2886"/>
                    <a:pt x="3542" y="2796"/>
                    <a:pt x="3548" y="2701"/>
                  </a:cubicBezTo>
                  <a:close/>
                  <a:moveTo>
                    <a:pt x="3375" y="3440"/>
                  </a:moveTo>
                  <a:cubicBezTo>
                    <a:pt x="3418" y="3440"/>
                    <a:pt x="3464" y="3454"/>
                    <a:pt x="3512" y="3482"/>
                  </a:cubicBezTo>
                  <a:cubicBezTo>
                    <a:pt x="3458" y="3518"/>
                    <a:pt x="3410" y="3542"/>
                    <a:pt x="3351" y="3571"/>
                  </a:cubicBezTo>
                  <a:cubicBezTo>
                    <a:pt x="3393" y="3607"/>
                    <a:pt x="3422" y="3631"/>
                    <a:pt x="3446" y="3655"/>
                  </a:cubicBezTo>
                  <a:cubicBezTo>
                    <a:pt x="3440" y="3667"/>
                    <a:pt x="3428" y="3685"/>
                    <a:pt x="3422" y="3685"/>
                  </a:cubicBezTo>
                  <a:cubicBezTo>
                    <a:pt x="3407" y="3688"/>
                    <a:pt x="3393" y="3689"/>
                    <a:pt x="3381" y="3689"/>
                  </a:cubicBezTo>
                  <a:cubicBezTo>
                    <a:pt x="3264" y="3689"/>
                    <a:pt x="3275" y="3569"/>
                    <a:pt x="3238" y="3488"/>
                  </a:cubicBezTo>
                  <a:cubicBezTo>
                    <a:pt x="3281" y="3457"/>
                    <a:pt x="3327" y="3440"/>
                    <a:pt x="3375" y="3440"/>
                  </a:cubicBezTo>
                  <a:close/>
                  <a:moveTo>
                    <a:pt x="3720" y="3983"/>
                  </a:moveTo>
                  <a:cubicBezTo>
                    <a:pt x="3738" y="3989"/>
                    <a:pt x="3750" y="3995"/>
                    <a:pt x="3762" y="4001"/>
                  </a:cubicBezTo>
                  <a:cubicBezTo>
                    <a:pt x="3762" y="4019"/>
                    <a:pt x="3774" y="4048"/>
                    <a:pt x="3768" y="4060"/>
                  </a:cubicBezTo>
                  <a:cubicBezTo>
                    <a:pt x="3750" y="4090"/>
                    <a:pt x="3720" y="4114"/>
                    <a:pt x="3661" y="4120"/>
                  </a:cubicBezTo>
                  <a:cubicBezTo>
                    <a:pt x="3679" y="4072"/>
                    <a:pt x="3703" y="4030"/>
                    <a:pt x="3720" y="3983"/>
                  </a:cubicBezTo>
                  <a:close/>
                  <a:moveTo>
                    <a:pt x="3726" y="4233"/>
                  </a:moveTo>
                  <a:lnTo>
                    <a:pt x="3726" y="4233"/>
                  </a:lnTo>
                  <a:cubicBezTo>
                    <a:pt x="3774" y="4376"/>
                    <a:pt x="3697" y="4358"/>
                    <a:pt x="3631" y="4364"/>
                  </a:cubicBezTo>
                  <a:cubicBezTo>
                    <a:pt x="3661" y="4323"/>
                    <a:pt x="3697" y="4275"/>
                    <a:pt x="3726" y="4233"/>
                  </a:cubicBezTo>
                  <a:close/>
                  <a:moveTo>
                    <a:pt x="3625" y="4704"/>
                  </a:moveTo>
                  <a:cubicBezTo>
                    <a:pt x="3629" y="4795"/>
                    <a:pt x="3599" y="4820"/>
                    <a:pt x="3546" y="4820"/>
                  </a:cubicBezTo>
                  <a:cubicBezTo>
                    <a:pt x="3526" y="4820"/>
                    <a:pt x="3502" y="4816"/>
                    <a:pt x="3476" y="4811"/>
                  </a:cubicBezTo>
                  <a:cubicBezTo>
                    <a:pt x="3494" y="4710"/>
                    <a:pt x="3560" y="4722"/>
                    <a:pt x="3625" y="4704"/>
                  </a:cubicBezTo>
                  <a:close/>
                  <a:moveTo>
                    <a:pt x="3625" y="4907"/>
                  </a:moveTo>
                  <a:cubicBezTo>
                    <a:pt x="3631" y="4925"/>
                    <a:pt x="3637" y="4943"/>
                    <a:pt x="3643" y="4955"/>
                  </a:cubicBezTo>
                  <a:cubicBezTo>
                    <a:pt x="3601" y="4972"/>
                    <a:pt x="3560" y="4984"/>
                    <a:pt x="3518" y="5002"/>
                  </a:cubicBezTo>
                  <a:cubicBezTo>
                    <a:pt x="3512" y="4978"/>
                    <a:pt x="3506" y="4955"/>
                    <a:pt x="3500" y="4937"/>
                  </a:cubicBezTo>
                  <a:cubicBezTo>
                    <a:pt x="3542" y="4925"/>
                    <a:pt x="3583" y="4919"/>
                    <a:pt x="3625" y="4907"/>
                  </a:cubicBezTo>
                  <a:close/>
                  <a:moveTo>
                    <a:pt x="3846" y="4859"/>
                  </a:moveTo>
                  <a:cubicBezTo>
                    <a:pt x="3875" y="4901"/>
                    <a:pt x="3899" y="4931"/>
                    <a:pt x="3905" y="4961"/>
                  </a:cubicBezTo>
                  <a:cubicBezTo>
                    <a:pt x="3911" y="4972"/>
                    <a:pt x="3875" y="4996"/>
                    <a:pt x="3852" y="5008"/>
                  </a:cubicBezTo>
                  <a:cubicBezTo>
                    <a:pt x="3828" y="4984"/>
                    <a:pt x="3804" y="4961"/>
                    <a:pt x="3786" y="4931"/>
                  </a:cubicBezTo>
                  <a:cubicBezTo>
                    <a:pt x="3780" y="4925"/>
                    <a:pt x="3816" y="4895"/>
                    <a:pt x="3846" y="4859"/>
                  </a:cubicBezTo>
                  <a:close/>
                  <a:moveTo>
                    <a:pt x="3673" y="5068"/>
                  </a:moveTo>
                  <a:lnTo>
                    <a:pt x="3673" y="5068"/>
                  </a:lnTo>
                  <a:cubicBezTo>
                    <a:pt x="3676" y="5127"/>
                    <a:pt x="3661" y="5154"/>
                    <a:pt x="3633" y="5154"/>
                  </a:cubicBezTo>
                  <a:cubicBezTo>
                    <a:pt x="3613" y="5154"/>
                    <a:pt x="3586" y="5140"/>
                    <a:pt x="3554" y="5116"/>
                  </a:cubicBezTo>
                  <a:cubicBezTo>
                    <a:pt x="3595" y="5104"/>
                    <a:pt x="3631" y="5086"/>
                    <a:pt x="3673" y="5068"/>
                  </a:cubicBezTo>
                  <a:close/>
                  <a:moveTo>
                    <a:pt x="3720" y="5282"/>
                  </a:moveTo>
                  <a:cubicBezTo>
                    <a:pt x="3726" y="5288"/>
                    <a:pt x="3738" y="5294"/>
                    <a:pt x="3744" y="5300"/>
                  </a:cubicBezTo>
                  <a:cubicBezTo>
                    <a:pt x="3738" y="5324"/>
                    <a:pt x="3732" y="5348"/>
                    <a:pt x="3720" y="5366"/>
                  </a:cubicBezTo>
                  <a:cubicBezTo>
                    <a:pt x="3703" y="5390"/>
                    <a:pt x="3679" y="5402"/>
                    <a:pt x="3655" y="5414"/>
                  </a:cubicBezTo>
                  <a:cubicBezTo>
                    <a:pt x="3643" y="5402"/>
                    <a:pt x="3631" y="5384"/>
                    <a:pt x="3619" y="5372"/>
                  </a:cubicBezTo>
                  <a:cubicBezTo>
                    <a:pt x="3655" y="5342"/>
                    <a:pt x="3685" y="5312"/>
                    <a:pt x="3720" y="5282"/>
                  </a:cubicBezTo>
                  <a:close/>
                  <a:moveTo>
                    <a:pt x="4019" y="5455"/>
                  </a:moveTo>
                  <a:cubicBezTo>
                    <a:pt x="3953" y="5563"/>
                    <a:pt x="4108" y="5676"/>
                    <a:pt x="3983" y="5801"/>
                  </a:cubicBezTo>
                  <a:cubicBezTo>
                    <a:pt x="3881" y="5622"/>
                    <a:pt x="3887" y="5545"/>
                    <a:pt x="4019" y="5455"/>
                  </a:cubicBezTo>
                  <a:close/>
                  <a:moveTo>
                    <a:pt x="3941" y="5855"/>
                  </a:moveTo>
                  <a:lnTo>
                    <a:pt x="3941" y="5855"/>
                  </a:lnTo>
                  <a:cubicBezTo>
                    <a:pt x="3917" y="5903"/>
                    <a:pt x="3893" y="5944"/>
                    <a:pt x="3864" y="5998"/>
                  </a:cubicBezTo>
                  <a:cubicBezTo>
                    <a:pt x="3840" y="5920"/>
                    <a:pt x="3864" y="5873"/>
                    <a:pt x="3941" y="5855"/>
                  </a:cubicBezTo>
                  <a:close/>
                  <a:moveTo>
                    <a:pt x="3766" y="6130"/>
                  </a:moveTo>
                  <a:cubicBezTo>
                    <a:pt x="3795" y="6130"/>
                    <a:pt x="3829" y="6142"/>
                    <a:pt x="3870" y="6165"/>
                  </a:cubicBezTo>
                  <a:cubicBezTo>
                    <a:pt x="3780" y="6195"/>
                    <a:pt x="3720" y="6213"/>
                    <a:pt x="3655" y="6236"/>
                  </a:cubicBezTo>
                  <a:cubicBezTo>
                    <a:pt x="3678" y="6167"/>
                    <a:pt x="3713" y="6130"/>
                    <a:pt x="3766" y="6130"/>
                  </a:cubicBezTo>
                  <a:close/>
                  <a:moveTo>
                    <a:pt x="1600" y="6299"/>
                  </a:moveTo>
                  <a:cubicBezTo>
                    <a:pt x="1624" y="6299"/>
                    <a:pt x="1650" y="6315"/>
                    <a:pt x="1682" y="6362"/>
                  </a:cubicBezTo>
                  <a:cubicBezTo>
                    <a:pt x="1616" y="6385"/>
                    <a:pt x="1568" y="6397"/>
                    <a:pt x="1515" y="6415"/>
                  </a:cubicBezTo>
                  <a:cubicBezTo>
                    <a:pt x="1515" y="6379"/>
                    <a:pt x="1503" y="6356"/>
                    <a:pt x="1515" y="6350"/>
                  </a:cubicBezTo>
                  <a:cubicBezTo>
                    <a:pt x="1542" y="6326"/>
                    <a:pt x="1568" y="6299"/>
                    <a:pt x="1600" y="6299"/>
                  </a:cubicBezTo>
                  <a:close/>
                  <a:moveTo>
                    <a:pt x="1216" y="6356"/>
                  </a:moveTo>
                  <a:cubicBezTo>
                    <a:pt x="1216" y="6356"/>
                    <a:pt x="1228" y="6379"/>
                    <a:pt x="1234" y="6391"/>
                  </a:cubicBezTo>
                  <a:cubicBezTo>
                    <a:pt x="1205" y="6403"/>
                    <a:pt x="1169" y="6415"/>
                    <a:pt x="1139" y="6433"/>
                  </a:cubicBezTo>
                  <a:cubicBezTo>
                    <a:pt x="1133" y="6415"/>
                    <a:pt x="1127" y="6403"/>
                    <a:pt x="1121" y="6391"/>
                  </a:cubicBezTo>
                  <a:cubicBezTo>
                    <a:pt x="1151" y="6379"/>
                    <a:pt x="1187" y="6368"/>
                    <a:pt x="1216" y="6356"/>
                  </a:cubicBezTo>
                  <a:close/>
                  <a:moveTo>
                    <a:pt x="1634" y="6737"/>
                  </a:moveTo>
                  <a:cubicBezTo>
                    <a:pt x="1664" y="6755"/>
                    <a:pt x="1693" y="6779"/>
                    <a:pt x="1723" y="6797"/>
                  </a:cubicBezTo>
                  <a:lnTo>
                    <a:pt x="1705" y="6821"/>
                  </a:lnTo>
                  <a:cubicBezTo>
                    <a:pt x="1676" y="6803"/>
                    <a:pt x="1640" y="6785"/>
                    <a:pt x="1610" y="6767"/>
                  </a:cubicBezTo>
                  <a:cubicBezTo>
                    <a:pt x="1622" y="6755"/>
                    <a:pt x="1634" y="6737"/>
                    <a:pt x="1634" y="6737"/>
                  </a:cubicBezTo>
                  <a:close/>
                  <a:moveTo>
                    <a:pt x="2504" y="1365"/>
                  </a:moveTo>
                  <a:cubicBezTo>
                    <a:pt x="2528" y="1431"/>
                    <a:pt x="2540" y="1473"/>
                    <a:pt x="2564" y="1532"/>
                  </a:cubicBezTo>
                  <a:cubicBezTo>
                    <a:pt x="2577" y="1531"/>
                    <a:pt x="2590" y="1530"/>
                    <a:pt x="2602" y="1530"/>
                  </a:cubicBezTo>
                  <a:cubicBezTo>
                    <a:pt x="2780" y="1530"/>
                    <a:pt x="2838" y="1690"/>
                    <a:pt x="2928" y="1819"/>
                  </a:cubicBezTo>
                  <a:lnTo>
                    <a:pt x="3089" y="1819"/>
                  </a:lnTo>
                  <a:cubicBezTo>
                    <a:pt x="3077" y="1842"/>
                    <a:pt x="3071" y="1866"/>
                    <a:pt x="3059" y="1878"/>
                  </a:cubicBezTo>
                  <a:cubicBezTo>
                    <a:pt x="2987" y="1920"/>
                    <a:pt x="2916" y="1962"/>
                    <a:pt x="2832" y="2009"/>
                  </a:cubicBezTo>
                  <a:cubicBezTo>
                    <a:pt x="2871" y="2048"/>
                    <a:pt x="2904" y="2062"/>
                    <a:pt x="2935" y="2062"/>
                  </a:cubicBezTo>
                  <a:cubicBezTo>
                    <a:pt x="2999" y="2062"/>
                    <a:pt x="3050" y="2002"/>
                    <a:pt x="3106" y="1986"/>
                  </a:cubicBezTo>
                  <a:lnTo>
                    <a:pt x="3106" y="1986"/>
                  </a:lnTo>
                  <a:cubicBezTo>
                    <a:pt x="3053" y="2123"/>
                    <a:pt x="2868" y="2021"/>
                    <a:pt x="2838" y="2170"/>
                  </a:cubicBezTo>
                  <a:cubicBezTo>
                    <a:pt x="2865" y="2221"/>
                    <a:pt x="2900" y="2237"/>
                    <a:pt x="2939" y="2237"/>
                  </a:cubicBezTo>
                  <a:cubicBezTo>
                    <a:pt x="2967" y="2237"/>
                    <a:pt x="2998" y="2228"/>
                    <a:pt x="3029" y="2218"/>
                  </a:cubicBezTo>
                  <a:cubicBezTo>
                    <a:pt x="3047" y="2200"/>
                    <a:pt x="3071" y="2182"/>
                    <a:pt x="3106" y="2152"/>
                  </a:cubicBezTo>
                  <a:lnTo>
                    <a:pt x="3106" y="2152"/>
                  </a:lnTo>
                  <a:cubicBezTo>
                    <a:pt x="3130" y="2343"/>
                    <a:pt x="3053" y="2445"/>
                    <a:pt x="2880" y="2498"/>
                  </a:cubicBezTo>
                  <a:cubicBezTo>
                    <a:pt x="2924" y="2524"/>
                    <a:pt x="2969" y="2532"/>
                    <a:pt x="3013" y="2532"/>
                  </a:cubicBezTo>
                  <a:cubicBezTo>
                    <a:pt x="3081" y="2532"/>
                    <a:pt x="3148" y="2514"/>
                    <a:pt x="3210" y="2514"/>
                  </a:cubicBezTo>
                  <a:cubicBezTo>
                    <a:pt x="3271" y="2514"/>
                    <a:pt x="3327" y="2530"/>
                    <a:pt x="3375" y="2594"/>
                  </a:cubicBezTo>
                  <a:cubicBezTo>
                    <a:pt x="3329" y="2594"/>
                    <a:pt x="3279" y="2571"/>
                    <a:pt x="3231" y="2571"/>
                  </a:cubicBezTo>
                  <a:cubicBezTo>
                    <a:pt x="3190" y="2571"/>
                    <a:pt x="3151" y="2587"/>
                    <a:pt x="3118" y="2647"/>
                  </a:cubicBezTo>
                  <a:cubicBezTo>
                    <a:pt x="3196" y="2683"/>
                    <a:pt x="3267" y="2713"/>
                    <a:pt x="3345" y="2743"/>
                  </a:cubicBezTo>
                  <a:cubicBezTo>
                    <a:pt x="3297" y="2773"/>
                    <a:pt x="3261" y="2802"/>
                    <a:pt x="3226" y="2826"/>
                  </a:cubicBezTo>
                  <a:cubicBezTo>
                    <a:pt x="3232" y="2838"/>
                    <a:pt x="3232" y="2850"/>
                    <a:pt x="3238" y="2862"/>
                  </a:cubicBezTo>
                  <a:lnTo>
                    <a:pt x="3381" y="2862"/>
                  </a:lnTo>
                  <a:cubicBezTo>
                    <a:pt x="3422" y="2951"/>
                    <a:pt x="3458" y="3035"/>
                    <a:pt x="3500" y="3130"/>
                  </a:cubicBezTo>
                  <a:cubicBezTo>
                    <a:pt x="3462" y="3144"/>
                    <a:pt x="3421" y="3147"/>
                    <a:pt x="3380" y="3147"/>
                  </a:cubicBezTo>
                  <a:cubicBezTo>
                    <a:pt x="3357" y="3147"/>
                    <a:pt x="3334" y="3146"/>
                    <a:pt x="3311" y="3146"/>
                  </a:cubicBezTo>
                  <a:cubicBezTo>
                    <a:pt x="3219" y="3146"/>
                    <a:pt x="3130" y="3159"/>
                    <a:pt x="3071" y="3285"/>
                  </a:cubicBezTo>
                  <a:cubicBezTo>
                    <a:pt x="3148" y="3267"/>
                    <a:pt x="3208" y="3255"/>
                    <a:pt x="3267" y="3244"/>
                  </a:cubicBezTo>
                  <a:lnTo>
                    <a:pt x="3267" y="3244"/>
                  </a:lnTo>
                  <a:cubicBezTo>
                    <a:pt x="3273" y="3315"/>
                    <a:pt x="3202" y="3363"/>
                    <a:pt x="3053" y="3387"/>
                  </a:cubicBezTo>
                  <a:cubicBezTo>
                    <a:pt x="3083" y="3476"/>
                    <a:pt x="3083" y="3601"/>
                    <a:pt x="3136" y="3637"/>
                  </a:cubicBezTo>
                  <a:cubicBezTo>
                    <a:pt x="3255" y="3709"/>
                    <a:pt x="3232" y="3756"/>
                    <a:pt x="3148" y="3834"/>
                  </a:cubicBezTo>
                  <a:cubicBezTo>
                    <a:pt x="3178" y="3858"/>
                    <a:pt x="3202" y="3875"/>
                    <a:pt x="3238" y="3899"/>
                  </a:cubicBezTo>
                  <a:cubicBezTo>
                    <a:pt x="3208" y="3929"/>
                    <a:pt x="3178" y="3959"/>
                    <a:pt x="3130" y="4001"/>
                  </a:cubicBezTo>
                  <a:lnTo>
                    <a:pt x="3285" y="4001"/>
                  </a:lnTo>
                  <a:cubicBezTo>
                    <a:pt x="3345" y="3923"/>
                    <a:pt x="3226" y="3804"/>
                    <a:pt x="3363" y="3756"/>
                  </a:cubicBezTo>
                  <a:lnTo>
                    <a:pt x="3363" y="3756"/>
                  </a:lnTo>
                  <a:cubicBezTo>
                    <a:pt x="3458" y="3846"/>
                    <a:pt x="3434" y="3923"/>
                    <a:pt x="3357" y="4007"/>
                  </a:cubicBezTo>
                  <a:cubicBezTo>
                    <a:pt x="3279" y="4090"/>
                    <a:pt x="3208" y="4174"/>
                    <a:pt x="3136" y="4245"/>
                  </a:cubicBezTo>
                  <a:cubicBezTo>
                    <a:pt x="3162" y="4323"/>
                    <a:pt x="3197" y="4379"/>
                    <a:pt x="3247" y="4379"/>
                  </a:cubicBezTo>
                  <a:cubicBezTo>
                    <a:pt x="3265" y="4379"/>
                    <a:pt x="3286" y="4371"/>
                    <a:pt x="3309" y="4352"/>
                  </a:cubicBezTo>
                  <a:cubicBezTo>
                    <a:pt x="3354" y="4319"/>
                    <a:pt x="3395" y="4306"/>
                    <a:pt x="3433" y="4306"/>
                  </a:cubicBezTo>
                  <a:cubicBezTo>
                    <a:pt x="3497" y="4306"/>
                    <a:pt x="3556" y="4341"/>
                    <a:pt x="3619" y="4370"/>
                  </a:cubicBezTo>
                  <a:cubicBezTo>
                    <a:pt x="3623" y="4370"/>
                    <a:pt x="3627" y="4370"/>
                    <a:pt x="3629" y="4369"/>
                  </a:cubicBezTo>
                  <a:lnTo>
                    <a:pt x="3629" y="4369"/>
                  </a:lnTo>
                  <a:lnTo>
                    <a:pt x="3625" y="4376"/>
                  </a:lnTo>
                  <a:cubicBezTo>
                    <a:pt x="3625" y="4370"/>
                    <a:pt x="3619" y="4370"/>
                    <a:pt x="3619" y="4370"/>
                  </a:cubicBezTo>
                  <a:cubicBezTo>
                    <a:pt x="3583" y="4388"/>
                    <a:pt x="3542" y="4400"/>
                    <a:pt x="3506" y="4418"/>
                  </a:cubicBezTo>
                  <a:cubicBezTo>
                    <a:pt x="3452" y="4430"/>
                    <a:pt x="3399" y="4448"/>
                    <a:pt x="3351" y="4501"/>
                  </a:cubicBezTo>
                  <a:cubicBezTo>
                    <a:pt x="3399" y="4519"/>
                    <a:pt x="3446" y="4543"/>
                    <a:pt x="3530" y="4573"/>
                  </a:cubicBezTo>
                  <a:cubicBezTo>
                    <a:pt x="3405" y="4633"/>
                    <a:pt x="3303" y="4680"/>
                    <a:pt x="3220" y="4722"/>
                  </a:cubicBezTo>
                  <a:cubicBezTo>
                    <a:pt x="3232" y="4817"/>
                    <a:pt x="3244" y="4895"/>
                    <a:pt x="3255" y="4990"/>
                  </a:cubicBezTo>
                  <a:cubicBezTo>
                    <a:pt x="3291" y="5002"/>
                    <a:pt x="3345" y="5014"/>
                    <a:pt x="3387" y="5026"/>
                  </a:cubicBezTo>
                  <a:cubicBezTo>
                    <a:pt x="3381" y="5139"/>
                    <a:pt x="3375" y="5247"/>
                    <a:pt x="3369" y="5360"/>
                  </a:cubicBezTo>
                  <a:cubicBezTo>
                    <a:pt x="3381" y="5366"/>
                    <a:pt x="3416" y="5372"/>
                    <a:pt x="3476" y="5384"/>
                  </a:cubicBezTo>
                  <a:cubicBezTo>
                    <a:pt x="3428" y="5443"/>
                    <a:pt x="3381" y="5497"/>
                    <a:pt x="3321" y="5569"/>
                  </a:cubicBezTo>
                  <a:cubicBezTo>
                    <a:pt x="3387" y="5593"/>
                    <a:pt x="3440" y="5610"/>
                    <a:pt x="3494" y="5634"/>
                  </a:cubicBezTo>
                  <a:cubicBezTo>
                    <a:pt x="3428" y="5730"/>
                    <a:pt x="3542" y="5748"/>
                    <a:pt x="3560" y="5807"/>
                  </a:cubicBezTo>
                  <a:cubicBezTo>
                    <a:pt x="3589" y="5873"/>
                    <a:pt x="3565" y="5962"/>
                    <a:pt x="3565" y="6046"/>
                  </a:cubicBezTo>
                  <a:lnTo>
                    <a:pt x="3571" y="6046"/>
                  </a:lnTo>
                  <a:cubicBezTo>
                    <a:pt x="3530" y="6058"/>
                    <a:pt x="3476" y="6075"/>
                    <a:pt x="3416" y="6099"/>
                  </a:cubicBezTo>
                  <a:cubicBezTo>
                    <a:pt x="3464" y="6171"/>
                    <a:pt x="3506" y="6230"/>
                    <a:pt x="3542" y="6290"/>
                  </a:cubicBezTo>
                  <a:cubicBezTo>
                    <a:pt x="3536" y="6457"/>
                    <a:pt x="3291" y="6493"/>
                    <a:pt x="3351" y="6684"/>
                  </a:cubicBezTo>
                  <a:cubicBezTo>
                    <a:pt x="3273" y="6713"/>
                    <a:pt x="3202" y="6743"/>
                    <a:pt x="3112" y="6779"/>
                  </a:cubicBezTo>
                  <a:cubicBezTo>
                    <a:pt x="3094" y="6856"/>
                    <a:pt x="3077" y="6958"/>
                    <a:pt x="3053" y="7065"/>
                  </a:cubicBezTo>
                  <a:cubicBezTo>
                    <a:pt x="2898" y="6952"/>
                    <a:pt x="3083" y="6862"/>
                    <a:pt x="3029" y="6755"/>
                  </a:cubicBezTo>
                  <a:cubicBezTo>
                    <a:pt x="3010" y="6751"/>
                    <a:pt x="2994" y="6749"/>
                    <a:pt x="2978" y="6749"/>
                  </a:cubicBezTo>
                  <a:cubicBezTo>
                    <a:pt x="2813" y="6749"/>
                    <a:pt x="2801" y="6964"/>
                    <a:pt x="2659" y="7029"/>
                  </a:cubicBezTo>
                  <a:cubicBezTo>
                    <a:pt x="2606" y="6952"/>
                    <a:pt x="2546" y="6868"/>
                    <a:pt x="2498" y="6785"/>
                  </a:cubicBezTo>
                  <a:cubicBezTo>
                    <a:pt x="2464" y="6720"/>
                    <a:pt x="2425" y="6690"/>
                    <a:pt x="2374" y="6690"/>
                  </a:cubicBezTo>
                  <a:cubicBezTo>
                    <a:pt x="2344" y="6690"/>
                    <a:pt x="2311" y="6700"/>
                    <a:pt x="2272" y="6719"/>
                  </a:cubicBezTo>
                  <a:cubicBezTo>
                    <a:pt x="2302" y="6690"/>
                    <a:pt x="2331" y="6654"/>
                    <a:pt x="2379" y="6606"/>
                  </a:cubicBezTo>
                  <a:lnTo>
                    <a:pt x="2135" y="6606"/>
                  </a:lnTo>
                  <a:cubicBezTo>
                    <a:pt x="2188" y="6534"/>
                    <a:pt x="2224" y="6475"/>
                    <a:pt x="2284" y="6385"/>
                  </a:cubicBezTo>
                  <a:lnTo>
                    <a:pt x="2284" y="6385"/>
                  </a:lnTo>
                  <a:cubicBezTo>
                    <a:pt x="2271" y="6387"/>
                    <a:pt x="2260" y="6388"/>
                    <a:pt x="2249" y="6388"/>
                  </a:cubicBezTo>
                  <a:cubicBezTo>
                    <a:pt x="2101" y="6388"/>
                    <a:pt x="2112" y="6243"/>
                    <a:pt x="2051" y="6165"/>
                  </a:cubicBezTo>
                  <a:cubicBezTo>
                    <a:pt x="1962" y="6058"/>
                    <a:pt x="1968" y="5986"/>
                    <a:pt x="2039" y="5843"/>
                  </a:cubicBezTo>
                  <a:lnTo>
                    <a:pt x="2039" y="5843"/>
                  </a:lnTo>
                  <a:cubicBezTo>
                    <a:pt x="1986" y="5855"/>
                    <a:pt x="1938" y="5861"/>
                    <a:pt x="1866" y="5873"/>
                  </a:cubicBezTo>
                  <a:cubicBezTo>
                    <a:pt x="1884" y="5825"/>
                    <a:pt x="1890" y="5789"/>
                    <a:pt x="1902" y="5759"/>
                  </a:cubicBezTo>
                  <a:cubicBezTo>
                    <a:pt x="1914" y="5736"/>
                    <a:pt x="1932" y="5712"/>
                    <a:pt x="1950" y="5688"/>
                  </a:cubicBezTo>
                  <a:cubicBezTo>
                    <a:pt x="1902" y="5634"/>
                    <a:pt x="1771" y="5658"/>
                    <a:pt x="1825" y="5533"/>
                  </a:cubicBezTo>
                  <a:cubicBezTo>
                    <a:pt x="1825" y="5527"/>
                    <a:pt x="1705" y="5467"/>
                    <a:pt x="1622" y="5420"/>
                  </a:cubicBezTo>
                  <a:cubicBezTo>
                    <a:pt x="1652" y="5342"/>
                    <a:pt x="1741" y="5229"/>
                    <a:pt x="1652" y="5092"/>
                  </a:cubicBezTo>
                  <a:cubicBezTo>
                    <a:pt x="1628" y="5062"/>
                    <a:pt x="1676" y="4984"/>
                    <a:pt x="1693" y="4943"/>
                  </a:cubicBezTo>
                  <a:cubicBezTo>
                    <a:pt x="1616" y="4811"/>
                    <a:pt x="1544" y="4686"/>
                    <a:pt x="1467" y="4555"/>
                  </a:cubicBezTo>
                  <a:cubicBezTo>
                    <a:pt x="1503" y="4513"/>
                    <a:pt x="1544" y="4466"/>
                    <a:pt x="1592" y="4406"/>
                  </a:cubicBezTo>
                  <a:cubicBezTo>
                    <a:pt x="1455" y="4293"/>
                    <a:pt x="1461" y="4138"/>
                    <a:pt x="1449" y="3977"/>
                  </a:cubicBezTo>
                  <a:cubicBezTo>
                    <a:pt x="1443" y="3816"/>
                    <a:pt x="1449" y="3667"/>
                    <a:pt x="1485" y="3500"/>
                  </a:cubicBezTo>
                  <a:cubicBezTo>
                    <a:pt x="1449" y="3482"/>
                    <a:pt x="1407" y="3464"/>
                    <a:pt x="1354" y="3440"/>
                  </a:cubicBezTo>
                  <a:cubicBezTo>
                    <a:pt x="1377" y="3410"/>
                    <a:pt x="1395" y="3381"/>
                    <a:pt x="1413" y="3345"/>
                  </a:cubicBezTo>
                  <a:cubicBezTo>
                    <a:pt x="1371" y="3303"/>
                    <a:pt x="1324" y="3255"/>
                    <a:pt x="1252" y="3190"/>
                  </a:cubicBezTo>
                  <a:cubicBezTo>
                    <a:pt x="1330" y="3178"/>
                    <a:pt x="1377" y="3172"/>
                    <a:pt x="1431" y="3166"/>
                  </a:cubicBezTo>
                  <a:cubicBezTo>
                    <a:pt x="1377" y="3017"/>
                    <a:pt x="1324" y="2904"/>
                    <a:pt x="1366" y="2749"/>
                  </a:cubicBezTo>
                  <a:cubicBezTo>
                    <a:pt x="1419" y="2522"/>
                    <a:pt x="1407" y="2284"/>
                    <a:pt x="1395" y="2051"/>
                  </a:cubicBezTo>
                  <a:cubicBezTo>
                    <a:pt x="1389" y="1950"/>
                    <a:pt x="1395" y="1908"/>
                    <a:pt x="1503" y="1878"/>
                  </a:cubicBezTo>
                  <a:cubicBezTo>
                    <a:pt x="1687" y="1831"/>
                    <a:pt x="1765" y="1741"/>
                    <a:pt x="1795" y="1574"/>
                  </a:cubicBezTo>
                  <a:cubicBezTo>
                    <a:pt x="1837" y="1579"/>
                    <a:pt x="1880" y="1588"/>
                    <a:pt x="1920" y="1588"/>
                  </a:cubicBezTo>
                  <a:cubicBezTo>
                    <a:pt x="1978" y="1588"/>
                    <a:pt x="2031" y="1570"/>
                    <a:pt x="2069" y="1497"/>
                  </a:cubicBezTo>
                  <a:cubicBezTo>
                    <a:pt x="2051" y="1467"/>
                    <a:pt x="2033" y="1431"/>
                    <a:pt x="2003" y="1377"/>
                  </a:cubicBezTo>
                  <a:lnTo>
                    <a:pt x="2003" y="1377"/>
                  </a:lnTo>
                  <a:cubicBezTo>
                    <a:pt x="2081" y="1383"/>
                    <a:pt x="2141" y="1389"/>
                    <a:pt x="2206" y="1395"/>
                  </a:cubicBezTo>
                  <a:lnTo>
                    <a:pt x="2206" y="1598"/>
                  </a:lnTo>
                  <a:cubicBezTo>
                    <a:pt x="2319" y="1509"/>
                    <a:pt x="2403" y="1443"/>
                    <a:pt x="2504" y="1365"/>
                  </a:cubicBezTo>
                  <a:close/>
                  <a:moveTo>
                    <a:pt x="4156" y="6988"/>
                  </a:moveTo>
                  <a:cubicBezTo>
                    <a:pt x="4180" y="6988"/>
                    <a:pt x="4197" y="7023"/>
                    <a:pt x="4215" y="7041"/>
                  </a:cubicBezTo>
                  <a:cubicBezTo>
                    <a:pt x="4197" y="7059"/>
                    <a:pt x="4174" y="7083"/>
                    <a:pt x="4156" y="7089"/>
                  </a:cubicBezTo>
                  <a:lnTo>
                    <a:pt x="4150" y="7089"/>
                  </a:lnTo>
                  <a:cubicBezTo>
                    <a:pt x="4149" y="7089"/>
                    <a:pt x="4148" y="7090"/>
                    <a:pt x="4146" y="7090"/>
                  </a:cubicBezTo>
                  <a:cubicBezTo>
                    <a:pt x="4134" y="7090"/>
                    <a:pt x="4111" y="7064"/>
                    <a:pt x="4078" y="7047"/>
                  </a:cubicBezTo>
                  <a:cubicBezTo>
                    <a:pt x="4114" y="7017"/>
                    <a:pt x="4138" y="6988"/>
                    <a:pt x="4156" y="6988"/>
                  </a:cubicBezTo>
                  <a:close/>
                  <a:moveTo>
                    <a:pt x="4619" y="7385"/>
                  </a:moveTo>
                  <a:cubicBezTo>
                    <a:pt x="4641" y="7385"/>
                    <a:pt x="4670" y="7407"/>
                    <a:pt x="4710" y="7447"/>
                  </a:cubicBezTo>
                  <a:cubicBezTo>
                    <a:pt x="4651" y="7459"/>
                    <a:pt x="4609" y="7465"/>
                    <a:pt x="4567" y="7471"/>
                  </a:cubicBezTo>
                  <a:cubicBezTo>
                    <a:pt x="4580" y="7411"/>
                    <a:pt x="4595" y="7385"/>
                    <a:pt x="4619" y="7385"/>
                  </a:cubicBezTo>
                  <a:close/>
                  <a:moveTo>
                    <a:pt x="2349" y="7429"/>
                  </a:moveTo>
                  <a:cubicBezTo>
                    <a:pt x="2349" y="7447"/>
                    <a:pt x="2355" y="7459"/>
                    <a:pt x="2355" y="7471"/>
                  </a:cubicBezTo>
                  <a:cubicBezTo>
                    <a:pt x="2308" y="7476"/>
                    <a:pt x="2260" y="7482"/>
                    <a:pt x="2212" y="7488"/>
                  </a:cubicBezTo>
                  <a:cubicBezTo>
                    <a:pt x="2206" y="7476"/>
                    <a:pt x="2206" y="7465"/>
                    <a:pt x="2206" y="7453"/>
                  </a:cubicBezTo>
                  <a:cubicBezTo>
                    <a:pt x="2254" y="7447"/>
                    <a:pt x="2302" y="7441"/>
                    <a:pt x="2349" y="7429"/>
                  </a:cubicBezTo>
                  <a:close/>
                  <a:moveTo>
                    <a:pt x="3023" y="7858"/>
                  </a:moveTo>
                  <a:cubicBezTo>
                    <a:pt x="3029" y="7870"/>
                    <a:pt x="3035" y="7888"/>
                    <a:pt x="3047" y="7900"/>
                  </a:cubicBezTo>
                  <a:cubicBezTo>
                    <a:pt x="3005" y="7918"/>
                    <a:pt x="2969" y="7953"/>
                    <a:pt x="2928" y="7959"/>
                  </a:cubicBezTo>
                  <a:cubicBezTo>
                    <a:pt x="2892" y="7959"/>
                    <a:pt x="2910" y="7888"/>
                    <a:pt x="2963" y="7870"/>
                  </a:cubicBezTo>
                  <a:cubicBezTo>
                    <a:pt x="2981" y="7864"/>
                    <a:pt x="2999" y="7864"/>
                    <a:pt x="3023" y="7858"/>
                  </a:cubicBezTo>
                  <a:close/>
                  <a:moveTo>
                    <a:pt x="2684" y="7804"/>
                  </a:moveTo>
                  <a:cubicBezTo>
                    <a:pt x="2686" y="7804"/>
                    <a:pt x="2688" y="7804"/>
                    <a:pt x="2689" y="7804"/>
                  </a:cubicBezTo>
                  <a:cubicBezTo>
                    <a:pt x="2713" y="7810"/>
                    <a:pt x="2749" y="7840"/>
                    <a:pt x="2761" y="7870"/>
                  </a:cubicBezTo>
                  <a:cubicBezTo>
                    <a:pt x="2796" y="7971"/>
                    <a:pt x="2755" y="8007"/>
                    <a:pt x="2594" y="8031"/>
                  </a:cubicBezTo>
                  <a:cubicBezTo>
                    <a:pt x="2600" y="7977"/>
                    <a:pt x="2600" y="7918"/>
                    <a:pt x="2618" y="7864"/>
                  </a:cubicBezTo>
                  <a:cubicBezTo>
                    <a:pt x="2623" y="7842"/>
                    <a:pt x="2660" y="7804"/>
                    <a:pt x="2684" y="7804"/>
                  </a:cubicBezTo>
                  <a:close/>
                  <a:moveTo>
                    <a:pt x="2849" y="0"/>
                  </a:moveTo>
                  <a:cubicBezTo>
                    <a:pt x="2814" y="0"/>
                    <a:pt x="2781" y="15"/>
                    <a:pt x="2755" y="66"/>
                  </a:cubicBezTo>
                  <a:cubicBezTo>
                    <a:pt x="2745" y="76"/>
                    <a:pt x="2723" y="85"/>
                    <a:pt x="2706" y="85"/>
                  </a:cubicBezTo>
                  <a:cubicBezTo>
                    <a:pt x="2702" y="85"/>
                    <a:pt x="2698" y="85"/>
                    <a:pt x="2695" y="84"/>
                  </a:cubicBezTo>
                  <a:cubicBezTo>
                    <a:pt x="2516" y="78"/>
                    <a:pt x="2337" y="60"/>
                    <a:pt x="2164" y="60"/>
                  </a:cubicBezTo>
                  <a:cubicBezTo>
                    <a:pt x="2145" y="60"/>
                    <a:pt x="2125" y="59"/>
                    <a:pt x="2105" y="59"/>
                  </a:cubicBezTo>
                  <a:cubicBezTo>
                    <a:pt x="2013" y="59"/>
                    <a:pt x="1923" y="68"/>
                    <a:pt x="1854" y="161"/>
                  </a:cubicBezTo>
                  <a:cubicBezTo>
                    <a:pt x="1837" y="183"/>
                    <a:pt x="1790" y="196"/>
                    <a:pt x="1749" y="196"/>
                  </a:cubicBezTo>
                  <a:cubicBezTo>
                    <a:pt x="1735" y="196"/>
                    <a:pt x="1722" y="194"/>
                    <a:pt x="1711" y="191"/>
                  </a:cubicBezTo>
                  <a:cubicBezTo>
                    <a:pt x="1692" y="186"/>
                    <a:pt x="1673" y="183"/>
                    <a:pt x="1654" y="183"/>
                  </a:cubicBezTo>
                  <a:cubicBezTo>
                    <a:pt x="1535" y="183"/>
                    <a:pt x="1432" y="279"/>
                    <a:pt x="1315" y="279"/>
                  </a:cubicBezTo>
                  <a:cubicBezTo>
                    <a:pt x="1289" y="279"/>
                    <a:pt x="1262" y="274"/>
                    <a:pt x="1234" y="263"/>
                  </a:cubicBezTo>
                  <a:cubicBezTo>
                    <a:pt x="1175" y="346"/>
                    <a:pt x="1115" y="429"/>
                    <a:pt x="1050" y="519"/>
                  </a:cubicBezTo>
                  <a:cubicBezTo>
                    <a:pt x="999" y="483"/>
                    <a:pt x="951" y="465"/>
                    <a:pt x="905" y="465"/>
                  </a:cubicBezTo>
                  <a:cubicBezTo>
                    <a:pt x="859" y="465"/>
                    <a:pt x="814" y="483"/>
                    <a:pt x="769" y="519"/>
                  </a:cubicBezTo>
                  <a:cubicBezTo>
                    <a:pt x="608" y="668"/>
                    <a:pt x="513" y="865"/>
                    <a:pt x="453" y="1055"/>
                  </a:cubicBezTo>
                  <a:cubicBezTo>
                    <a:pt x="388" y="1246"/>
                    <a:pt x="292" y="1413"/>
                    <a:pt x="227" y="1598"/>
                  </a:cubicBezTo>
                  <a:cubicBezTo>
                    <a:pt x="263" y="1622"/>
                    <a:pt x="304" y="1652"/>
                    <a:pt x="388" y="1699"/>
                  </a:cubicBezTo>
                  <a:lnTo>
                    <a:pt x="209" y="1699"/>
                  </a:lnTo>
                  <a:cubicBezTo>
                    <a:pt x="185" y="1819"/>
                    <a:pt x="167" y="1926"/>
                    <a:pt x="155" y="2003"/>
                  </a:cubicBezTo>
                  <a:cubicBezTo>
                    <a:pt x="203" y="2063"/>
                    <a:pt x="233" y="2099"/>
                    <a:pt x="269" y="2141"/>
                  </a:cubicBezTo>
                  <a:cubicBezTo>
                    <a:pt x="352" y="2099"/>
                    <a:pt x="435" y="2057"/>
                    <a:pt x="531" y="2009"/>
                  </a:cubicBezTo>
                  <a:cubicBezTo>
                    <a:pt x="483" y="1968"/>
                    <a:pt x="453" y="1938"/>
                    <a:pt x="406" y="1896"/>
                  </a:cubicBezTo>
                  <a:cubicBezTo>
                    <a:pt x="472" y="1855"/>
                    <a:pt x="530" y="1796"/>
                    <a:pt x="595" y="1796"/>
                  </a:cubicBezTo>
                  <a:cubicBezTo>
                    <a:pt x="623" y="1796"/>
                    <a:pt x="653" y="1807"/>
                    <a:pt x="686" y="1836"/>
                  </a:cubicBezTo>
                  <a:cubicBezTo>
                    <a:pt x="656" y="1926"/>
                    <a:pt x="626" y="2003"/>
                    <a:pt x="602" y="2075"/>
                  </a:cubicBezTo>
                  <a:cubicBezTo>
                    <a:pt x="519" y="2129"/>
                    <a:pt x="435" y="2182"/>
                    <a:pt x="346" y="2236"/>
                  </a:cubicBezTo>
                  <a:cubicBezTo>
                    <a:pt x="435" y="2230"/>
                    <a:pt x="519" y="2224"/>
                    <a:pt x="602" y="2218"/>
                  </a:cubicBezTo>
                  <a:lnTo>
                    <a:pt x="602" y="2218"/>
                  </a:lnTo>
                  <a:cubicBezTo>
                    <a:pt x="602" y="2623"/>
                    <a:pt x="590" y="2653"/>
                    <a:pt x="424" y="2802"/>
                  </a:cubicBezTo>
                  <a:cubicBezTo>
                    <a:pt x="465" y="2647"/>
                    <a:pt x="334" y="2641"/>
                    <a:pt x="280" y="2588"/>
                  </a:cubicBezTo>
                  <a:cubicBezTo>
                    <a:pt x="340" y="2522"/>
                    <a:pt x="388" y="2468"/>
                    <a:pt x="441" y="2415"/>
                  </a:cubicBezTo>
                  <a:cubicBezTo>
                    <a:pt x="374" y="2359"/>
                    <a:pt x="315" y="2337"/>
                    <a:pt x="261" y="2337"/>
                  </a:cubicBezTo>
                  <a:cubicBezTo>
                    <a:pt x="182" y="2337"/>
                    <a:pt x="115" y="2384"/>
                    <a:pt x="48" y="2445"/>
                  </a:cubicBezTo>
                  <a:cubicBezTo>
                    <a:pt x="125" y="2552"/>
                    <a:pt x="191" y="2641"/>
                    <a:pt x="263" y="2737"/>
                  </a:cubicBezTo>
                  <a:cubicBezTo>
                    <a:pt x="256" y="2736"/>
                    <a:pt x="249" y="2736"/>
                    <a:pt x="243" y="2736"/>
                  </a:cubicBezTo>
                  <a:cubicBezTo>
                    <a:pt x="122" y="2736"/>
                    <a:pt x="93" y="2790"/>
                    <a:pt x="161" y="2892"/>
                  </a:cubicBezTo>
                  <a:cubicBezTo>
                    <a:pt x="119" y="2933"/>
                    <a:pt x="78" y="2975"/>
                    <a:pt x="24" y="3029"/>
                  </a:cubicBezTo>
                  <a:lnTo>
                    <a:pt x="352" y="3029"/>
                  </a:lnTo>
                  <a:cubicBezTo>
                    <a:pt x="364" y="3077"/>
                    <a:pt x="376" y="3118"/>
                    <a:pt x="382" y="3160"/>
                  </a:cubicBezTo>
                  <a:cubicBezTo>
                    <a:pt x="398" y="3284"/>
                    <a:pt x="302" y="3446"/>
                    <a:pt x="231" y="3446"/>
                  </a:cubicBezTo>
                  <a:cubicBezTo>
                    <a:pt x="223" y="3446"/>
                    <a:pt x="216" y="3444"/>
                    <a:pt x="209" y="3440"/>
                  </a:cubicBezTo>
                  <a:cubicBezTo>
                    <a:pt x="227" y="3393"/>
                    <a:pt x="239" y="3345"/>
                    <a:pt x="251" y="3291"/>
                  </a:cubicBezTo>
                  <a:cubicBezTo>
                    <a:pt x="237" y="3289"/>
                    <a:pt x="224" y="3288"/>
                    <a:pt x="211" y="3288"/>
                  </a:cubicBezTo>
                  <a:cubicBezTo>
                    <a:pt x="129" y="3288"/>
                    <a:pt x="68" y="3334"/>
                    <a:pt x="84" y="3381"/>
                  </a:cubicBezTo>
                  <a:cubicBezTo>
                    <a:pt x="131" y="3500"/>
                    <a:pt x="30" y="3548"/>
                    <a:pt x="0" y="3613"/>
                  </a:cubicBezTo>
                  <a:cubicBezTo>
                    <a:pt x="21" y="3627"/>
                    <a:pt x="41" y="3633"/>
                    <a:pt x="60" y="3633"/>
                  </a:cubicBezTo>
                  <a:cubicBezTo>
                    <a:pt x="119" y="3633"/>
                    <a:pt x="172" y="3581"/>
                    <a:pt x="238" y="3581"/>
                  </a:cubicBezTo>
                  <a:cubicBezTo>
                    <a:pt x="267" y="3581"/>
                    <a:pt x="299" y="3591"/>
                    <a:pt x="334" y="3619"/>
                  </a:cubicBezTo>
                  <a:cubicBezTo>
                    <a:pt x="233" y="3661"/>
                    <a:pt x="155" y="3691"/>
                    <a:pt x="78" y="3732"/>
                  </a:cubicBezTo>
                  <a:cubicBezTo>
                    <a:pt x="66" y="3738"/>
                    <a:pt x="60" y="3762"/>
                    <a:pt x="36" y="3798"/>
                  </a:cubicBezTo>
                  <a:cubicBezTo>
                    <a:pt x="102" y="3816"/>
                    <a:pt x="149" y="3834"/>
                    <a:pt x="209" y="3852"/>
                  </a:cubicBezTo>
                  <a:cubicBezTo>
                    <a:pt x="167" y="3905"/>
                    <a:pt x="131" y="3953"/>
                    <a:pt x="78" y="4030"/>
                  </a:cubicBezTo>
                  <a:lnTo>
                    <a:pt x="388" y="4030"/>
                  </a:lnTo>
                  <a:cubicBezTo>
                    <a:pt x="191" y="4084"/>
                    <a:pt x="179" y="4090"/>
                    <a:pt x="84" y="4281"/>
                  </a:cubicBezTo>
                  <a:cubicBezTo>
                    <a:pt x="161" y="4257"/>
                    <a:pt x="227" y="4239"/>
                    <a:pt x="292" y="4221"/>
                  </a:cubicBezTo>
                  <a:cubicBezTo>
                    <a:pt x="304" y="4233"/>
                    <a:pt x="310" y="4245"/>
                    <a:pt x="316" y="4257"/>
                  </a:cubicBezTo>
                  <a:cubicBezTo>
                    <a:pt x="257" y="4311"/>
                    <a:pt x="203" y="4364"/>
                    <a:pt x="179" y="4388"/>
                  </a:cubicBezTo>
                  <a:cubicBezTo>
                    <a:pt x="167" y="4501"/>
                    <a:pt x="161" y="4579"/>
                    <a:pt x="155" y="4662"/>
                  </a:cubicBezTo>
                  <a:cubicBezTo>
                    <a:pt x="257" y="4627"/>
                    <a:pt x="352" y="4591"/>
                    <a:pt x="459" y="4555"/>
                  </a:cubicBezTo>
                  <a:cubicBezTo>
                    <a:pt x="418" y="4507"/>
                    <a:pt x="388" y="4466"/>
                    <a:pt x="352" y="4424"/>
                  </a:cubicBezTo>
                  <a:cubicBezTo>
                    <a:pt x="382" y="4412"/>
                    <a:pt x="412" y="4400"/>
                    <a:pt x="435" y="4388"/>
                  </a:cubicBezTo>
                  <a:cubicBezTo>
                    <a:pt x="525" y="4490"/>
                    <a:pt x="555" y="4591"/>
                    <a:pt x="465" y="4698"/>
                  </a:cubicBezTo>
                  <a:cubicBezTo>
                    <a:pt x="448" y="4697"/>
                    <a:pt x="431" y="4697"/>
                    <a:pt x="414" y="4697"/>
                  </a:cubicBezTo>
                  <a:cubicBezTo>
                    <a:pt x="255" y="4697"/>
                    <a:pt x="165" y="4748"/>
                    <a:pt x="197" y="4829"/>
                  </a:cubicBezTo>
                  <a:cubicBezTo>
                    <a:pt x="233" y="4841"/>
                    <a:pt x="274" y="4853"/>
                    <a:pt x="316" y="4865"/>
                  </a:cubicBezTo>
                  <a:cubicBezTo>
                    <a:pt x="310" y="4907"/>
                    <a:pt x="304" y="4943"/>
                    <a:pt x="292" y="5014"/>
                  </a:cubicBezTo>
                  <a:cubicBezTo>
                    <a:pt x="412" y="4967"/>
                    <a:pt x="501" y="4931"/>
                    <a:pt x="596" y="4895"/>
                  </a:cubicBezTo>
                  <a:lnTo>
                    <a:pt x="596" y="4895"/>
                  </a:lnTo>
                  <a:cubicBezTo>
                    <a:pt x="674" y="5032"/>
                    <a:pt x="459" y="4984"/>
                    <a:pt x="477" y="5086"/>
                  </a:cubicBezTo>
                  <a:cubicBezTo>
                    <a:pt x="519" y="5098"/>
                    <a:pt x="567" y="5116"/>
                    <a:pt x="614" y="5127"/>
                  </a:cubicBezTo>
                  <a:cubicBezTo>
                    <a:pt x="644" y="5229"/>
                    <a:pt x="668" y="5318"/>
                    <a:pt x="692" y="5437"/>
                  </a:cubicBezTo>
                  <a:cubicBezTo>
                    <a:pt x="626" y="5408"/>
                    <a:pt x="579" y="5396"/>
                    <a:pt x="531" y="5378"/>
                  </a:cubicBezTo>
                  <a:cubicBezTo>
                    <a:pt x="543" y="5324"/>
                    <a:pt x="549" y="5282"/>
                    <a:pt x="561" y="5223"/>
                  </a:cubicBezTo>
                  <a:lnTo>
                    <a:pt x="561" y="5223"/>
                  </a:lnTo>
                  <a:cubicBezTo>
                    <a:pt x="556" y="5224"/>
                    <a:pt x="552" y="5224"/>
                    <a:pt x="547" y="5224"/>
                  </a:cubicBezTo>
                  <a:cubicBezTo>
                    <a:pt x="470" y="5224"/>
                    <a:pt x="405" y="5130"/>
                    <a:pt x="332" y="5130"/>
                  </a:cubicBezTo>
                  <a:cubicBezTo>
                    <a:pt x="297" y="5130"/>
                    <a:pt x="261" y="5151"/>
                    <a:pt x="221" y="5211"/>
                  </a:cubicBezTo>
                  <a:cubicBezTo>
                    <a:pt x="322" y="5374"/>
                    <a:pt x="422" y="5533"/>
                    <a:pt x="601" y="5533"/>
                  </a:cubicBezTo>
                  <a:cubicBezTo>
                    <a:pt x="644" y="5533"/>
                    <a:pt x="692" y="5524"/>
                    <a:pt x="745" y="5503"/>
                  </a:cubicBezTo>
                  <a:lnTo>
                    <a:pt x="745" y="5503"/>
                  </a:lnTo>
                  <a:cubicBezTo>
                    <a:pt x="823" y="5658"/>
                    <a:pt x="602" y="5569"/>
                    <a:pt x="638" y="5676"/>
                  </a:cubicBezTo>
                  <a:cubicBezTo>
                    <a:pt x="680" y="5700"/>
                    <a:pt x="722" y="5718"/>
                    <a:pt x="763" y="5742"/>
                  </a:cubicBezTo>
                  <a:cubicBezTo>
                    <a:pt x="674" y="5843"/>
                    <a:pt x="501" y="5789"/>
                    <a:pt x="465" y="5920"/>
                  </a:cubicBezTo>
                  <a:cubicBezTo>
                    <a:pt x="513" y="5986"/>
                    <a:pt x="549" y="6040"/>
                    <a:pt x="602" y="6123"/>
                  </a:cubicBezTo>
                  <a:cubicBezTo>
                    <a:pt x="662" y="6093"/>
                    <a:pt x="734" y="6058"/>
                    <a:pt x="853" y="6004"/>
                  </a:cubicBezTo>
                  <a:cubicBezTo>
                    <a:pt x="745" y="5974"/>
                    <a:pt x="692" y="5962"/>
                    <a:pt x="644" y="5950"/>
                  </a:cubicBezTo>
                  <a:cubicBezTo>
                    <a:pt x="644" y="5932"/>
                    <a:pt x="644" y="5920"/>
                    <a:pt x="644" y="5908"/>
                  </a:cubicBezTo>
                  <a:cubicBezTo>
                    <a:pt x="710" y="5897"/>
                    <a:pt x="775" y="5879"/>
                    <a:pt x="841" y="5867"/>
                  </a:cubicBezTo>
                  <a:cubicBezTo>
                    <a:pt x="918" y="6016"/>
                    <a:pt x="948" y="6129"/>
                    <a:pt x="930" y="6219"/>
                  </a:cubicBezTo>
                  <a:cubicBezTo>
                    <a:pt x="863" y="6172"/>
                    <a:pt x="809" y="6147"/>
                    <a:pt x="762" y="6147"/>
                  </a:cubicBezTo>
                  <a:cubicBezTo>
                    <a:pt x="688" y="6147"/>
                    <a:pt x="633" y="6209"/>
                    <a:pt x="579" y="6344"/>
                  </a:cubicBezTo>
                  <a:cubicBezTo>
                    <a:pt x="668" y="6302"/>
                    <a:pt x="745" y="6266"/>
                    <a:pt x="847" y="6219"/>
                  </a:cubicBezTo>
                  <a:cubicBezTo>
                    <a:pt x="847" y="6350"/>
                    <a:pt x="859" y="6451"/>
                    <a:pt x="1032" y="6457"/>
                  </a:cubicBezTo>
                  <a:cubicBezTo>
                    <a:pt x="918" y="6517"/>
                    <a:pt x="853" y="6546"/>
                    <a:pt x="787" y="6582"/>
                  </a:cubicBezTo>
                  <a:cubicBezTo>
                    <a:pt x="948" y="6606"/>
                    <a:pt x="1115" y="6576"/>
                    <a:pt x="1199" y="6761"/>
                  </a:cubicBezTo>
                  <a:cubicBezTo>
                    <a:pt x="1208" y="6756"/>
                    <a:pt x="1226" y="6747"/>
                    <a:pt x="1232" y="6747"/>
                  </a:cubicBezTo>
                  <a:cubicBezTo>
                    <a:pt x="1233" y="6747"/>
                    <a:pt x="1234" y="6748"/>
                    <a:pt x="1234" y="6749"/>
                  </a:cubicBezTo>
                  <a:cubicBezTo>
                    <a:pt x="1366" y="6928"/>
                    <a:pt x="1419" y="7160"/>
                    <a:pt x="1604" y="7304"/>
                  </a:cubicBezTo>
                  <a:cubicBezTo>
                    <a:pt x="1610" y="7304"/>
                    <a:pt x="1616" y="7316"/>
                    <a:pt x="1610" y="7321"/>
                  </a:cubicBezTo>
                  <a:cubicBezTo>
                    <a:pt x="1592" y="7447"/>
                    <a:pt x="1676" y="7500"/>
                    <a:pt x="1807" y="7524"/>
                  </a:cubicBezTo>
                  <a:cubicBezTo>
                    <a:pt x="1759" y="7563"/>
                    <a:pt x="1721" y="7577"/>
                    <a:pt x="1689" y="7577"/>
                  </a:cubicBezTo>
                  <a:cubicBezTo>
                    <a:pt x="1583" y="7577"/>
                    <a:pt x="1544" y="7412"/>
                    <a:pt x="1453" y="7412"/>
                  </a:cubicBezTo>
                  <a:cubicBezTo>
                    <a:pt x="1444" y="7412"/>
                    <a:pt x="1435" y="7414"/>
                    <a:pt x="1425" y="7417"/>
                  </a:cubicBezTo>
                  <a:cubicBezTo>
                    <a:pt x="1371" y="7524"/>
                    <a:pt x="1312" y="7631"/>
                    <a:pt x="1252" y="7751"/>
                  </a:cubicBezTo>
                  <a:cubicBezTo>
                    <a:pt x="1351" y="7855"/>
                    <a:pt x="1376" y="8055"/>
                    <a:pt x="1586" y="8055"/>
                  </a:cubicBezTo>
                  <a:cubicBezTo>
                    <a:pt x="1592" y="8055"/>
                    <a:pt x="1598" y="8055"/>
                    <a:pt x="1604" y="8055"/>
                  </a:cubicBezTo>
                  <a:cubicBezTo>
                    <a:pt x="1610" y="8091"/>
                    <a:pt x="1616" y="8126"/>
                    <a:pt x="1628" y="8192"/>
                  </a:cubicBezTo>
                  <a:cubicBezTo>
                    <a:pt x="1653" y="8167"/>
                    <a:pt x="1682" y="8161"/>
                    <a:pt x="1712" y="8161"/>
                  </a:cubicBezTo>
                  <a:cubicBezTo>
                    <a:pt x="1745" y="8161"/>
                    <a:pt x="1778" y="8168"/>
                    <a:pt x="1811" y="8168"/>
                  </a:cubicBezTo>
                  <a:cubicBezTo>
                    <a:pt x="1858" y="8168"/>
                    <a:pt x="1901" y="8153"/>
                    <a:pt x="1932" y="8079"/>
                  </a:cubicBezTo>
                  <a:cubicBezTo>
                    <a:pt x="1866" y="8073"/>
                    <a:pt x="1807" y="8085"/>
                    <a:pt x="1777" y="8061"/>
                  </a:cubicBezTo>
                  <a:cubicBezTo>
                    <a:pt x="1747" y="8031"/>
                    <a:pt x="1747" y="7971"/>
                    <a:pt x="1723" y="7900"/>
                  </a:cubicBezTo>
                  <a:cubicBezTo>
                    <a:pt x="1682" y="7953"/>
                    <a:pt x="1658" y="7983"/>
                    <a:pt x="1634" y="8013"/>
                  </a:cubicBezTo>
                  <a:cubicBezTo>
                    <a:pt x="1527" y="7882"/>
                    <a:pt x="1449" y="7745"/>
                    <a:pt x="1467" y="7566"/>
                  </a:cubicBezTo>
                  <a:lnTo>
                    <a:pt x="1467" y="7566"/>
                  </a:lnTo>
                  <a:cubicBezTo>
                    <a:pt x="1562" y="7596"/>
                    <a:pt x="1640" y="7631"/>
                    <a:pt x="1717" y="7649"/>
                  </a:cubicBezTo>
                  <a:cubicBezTo>
                    <a:pt x="1837" y="7679"/>
                    <a:pt x="1896" y="7792"/>
                    <a:pt x="1872" y="7864"/>
                  </a:cubicBezTo>
                  <a:cubicBezTo>
                    <a:pt x="1848" y="7977"/>
                    <a:pt x="1902" y="8001"/>
                    <a:pt x="1962" y="8037"/>
                  </a:cubicBezTo>
                  <a:cubicBezTo>
                    <a:pt x="2039" y="8091"/>
                    <a:pt x="2123" y="8138"/>
                    <a:pt x="2224" y="8198"/>
                  </a:cubicBezTo>
                  <a:cubicBezTo>
                    <a:pt x="2218" y="8120"/>
                    <a:pt x="2212" y="8067"/>
                    <a:pt x="2206" y="8019"/>
                  </a:cubicBezTo>
                  <a:cubicBezTo>
                    <a:pt x="2218" y="8013"/>
                    <a:pt x="2230" y="8013"/>
                    <a:pt x="2242" y="8007"/>
                  </a:cubicBezTo>
                  <a:cubicBezTo>
                    <a:pt x="2272" y="8067"/>
                    <a:pt x="2302" y="8126"/>
                    <a:pt x="2343" y="8210"/>
                  </a:cubicBezTo>
                  <a:cubicBezTo>
                    <a:pt x="2409" y="8192"/>
                    <a:pt x="2474" y="8180"/>
                    <a:pt x="2546" y="8162"/>
                  </a:cubicBezTo>
                  <a:cubicBezTo>
                    <a:pt x="2624" y="8138"/>
                    <a:pt x="2699" y="8107"/>
                    <a:pt x="2774" y="8107"/>
                  </a:cubicBezTo>
                  <a:cubicBezTo>
                    <a:pt x="2832" y="8107"/>
                    <a:pt x="2888" y="8126"/>
                    <a:pt x="2945" y="8180"/>
                  </a:cubicBezTo>
                  <a:cubicBezTo>
                    <a:pt x="2967" y="8202"/>
                    <a:pt x="2990" y="8209"/>
                    <a:pt x="3014" y="8209"/>
                  </a:cubicBezTo>
                  <a:cubicBezTo>
                    <a:pt x="3060" y="8209"/>
                    <a:pt x="3109" y="8182"/>
                    <a:pt x="3156" y="8182"/>
                  </a:cubicBezTo>
                  <a:cubicBezTo>
                    <a:pt x="3178" y="8182"/>
                    <a:pt x="3199" y="8187"/>
                    <a:pt x="3220" y="8204"/>
                  </a:cubicBezTo>
                  <a:cubicBezTo>
                    <a:pt x="3402" y="8126"/>
                    <a:pt x="3452" y="8111"/>
                    <a:pt x="3541" y="8111"/>
                  </a:cubicBezTo>
                  <a:cubicBezTo>
                    <a:pt x="3575" y="8111"/>
                    <a:pt x="3614" y="8113"/>
                    <a:pt x="3667" y="8114"/>
                  </a:cubicBezTo>
                  <a:cubicBezTo>
                    <a:pt x="3715" y="8117"/>
                    <a:pt x="3766" y="8120"/>
                    <a:pt x="3817" y="8120"/>
                  </a:cubicBezTo>
                  <a:cubicBezTo>
                    <a:pt x="3899" y="8120"/>
                    <a:pt x="3980" y="8112"/>
                    <a:pt x="4042" y="8079"/>
                  </a:cubicBezTo>
                  <a:cubicBezTo>
                    <a:pt x="4186" y="8001"/>
                    <a:pt x="4358" y="8019"/>
                    <a:pt x="4472" y="7864"/>
                  </a:cubicBezTo>
                  <a:cubicBezTo>
                    <a:pt x="4534" y="7783"/>
                    <a:pt x="4619" y="7698"/>
                    <a:pt x="4742" y="7698"/>
                  </a:cubicBezTo>
                  <a:cubicBezTo>
                    <a:pt x="4773" y="7698"/>
                    <a:pt x="4806" y="7703"/>
                    <a:pt x="4841" y="7715"/>
                  </a:cubicBezTo>
                  <a:cubicBezTo>
                    <a:pt x="4829" y="7631"/>
                    <a:pt x="4823" y="7572"/>
                    <a:pt x="4817" y="7524"/>
                  </a:cubicBezTo>
                  <a:cubicBezTo>
                    <a:pt x="4901" y="7488"/>
                    <a:pt x="4972" y="7453"/>
                    <a:pt x="5092" y="7405"/>
                  </a:cubicBezTo>
                  <a:cubicBezTo>
                    <a:pt x="4990" y="7375"/>
                    <a:pt x="4937" y="7363"/>
                    <a:pt x="4907" y="7351"/>
                  </a:cubicBezTo>
                  <a:lnTo>
                    <a:pt x="4913" y="7351"/>
                  </a:lnTo>
                  <a:cubicBezTo>
                    <a:pt x="4931" y="7268"/>
                    <a:pt x="4949" y="7190"/>
                    <a:pt x="4967" y="7095"/>
                  </a:cubicBezTo>
                  <a:cubicBezTo>
                    <a:pt x="5026" y="7065"/>
                    <a:pt x="5098" y="7029"/>
                    <a:pt x="5193" y="6976"/>
                  </a:cubicBezTo>
                  <a:cubicBezTo>
                    <a:pt x="5110" y="6904"/>
                    <a:pt x="5044" y="6850"/>
                    <a:pt x="4990" y="6803"/>
                  </a:cubicBezTo>
                  <a:cubicBezTo>
                    <a:pt x="4990" y="6743"/>
                    <a:pt x="4978" y="6690"/>
                    <a:pt x="4990" y="6648"/>
                  </a:cubicBezTo>
                  <a:cubicBezTo>
                    <a:pt x="5008" y="6594"/>
                    <a:pt x="5050" y="6552"/>
                    <a:pt x="5080" y="6505"/>
                  </a:cubicBezTo>
                  <a:cubicBezTo>
                    <a:pt x="4865" y="6368"/>
                    <a:pt x="4853" y="6230"/>
                    <a:pt x="5014" y="5879"/>
                  </a:cubicBezTo>
                  <a:lnTo>
                    <a:pt x="5014" y="5879"/>
                  </a:lnTo>
                  <a:cubicBezTo>
                    <a:pt x="4955" y="5897"/>
                    <a:pt x="4901" y="5903"/>
                    <a:pt x="4859" y="5914"/>
                  </a:cubicBezTo>
                  <a:cubicBezTo>
                    <a:pt x="4853" y="5736"/>
                    <a:pt x="4853" y="5551"/>
                    <a:pt x="4829" y="5372"/>
                  </a:cubicBezTo>
                  <a:cubicBezTo>
                    <a:pt x="4806" y="5193"/>
                    <a:pt x="4752" y="5020"/>
                    <a:pt x="4710" y="4829"/>
                  </a:cubicBezTo>
                  <a:cubicBezTo>
                    <a:pt x="4728" y="4794"/>
                    <a:pt x="4758" y="4746"/>
                    <a:pt x="4776" y="4704"/>
                  </a:cubicBezTo>
                  <a:cubicBezTo>
                    <a:pt x="4716" y="4609"/>
                    <a:pt x="4621" y="4519"/>
                    <a:pt x="4621" y="4442"/>
                  </a:cubicBezTo>
                  <a:cubicBezTo>
                    <a:pt x="4633" y="4275"/>
                    <a:pt x="4585" y="4114"/>
                    <a:pt x="4603" y="3959"/>
                  </a:cubicBezTo>
                  <a:cubicBezTo>
                    <a:pt x="4609" y="3840"/>
                    <a:pt x="4561" y="3798"/>
                    <a:pt x="4472" y="3756"/>
                  </a:cubicBezTo>
                  <a:cubicBezTo>
                    <a:pt x="4561" y="3619"/>
                    <a:pt x="4501" y="3470"/>
                    <a:pt x="4567" y="3345"/>
                  </a:cubicBezTo>
                  <a:cubicBezTo>
                    <a:pt x="4507" y="3333"/>
                    <a:pt x="4448" y="3321"/>
                    <a:pt x="4335" y="3297"/>
                  </a:cubicBezTo>
                  <a:cubicBezTo>
                    <a:pt x="4430" y="3249"/>
                    <a:pt x="4478" y="3220"/>
                    <a:pt x="4561" y="3178"/>
                  </a:cubicBezTo>
                  <a:lnTo>
                    <a:pt x="4317" y="3178"/>
                  </a:lnTo>
                  <a:cubicBezTo>
                    <a:pt x="4335" y="3124"/>
                    <a:pt x="4346" y="3083"/>
                    <a:pt x="4364" y="3047"/>
                  </a:cubicBezTo>
                  <a:cubicBezTo>
                    <a:pt x="4400" y="3035"/>
                    <a:pt x="4436" y="3023"/>
                    <a:pt x="4472" y="3011"/>
                  </a:cubicBezTo>
                  <a:cubicBezTo>
                    <a:pt x="4436" y="2993"/>
                    <a:pt x="4400" y="2969"/>
                    <a:pt x="4370" y="2945"/>
                  </a:cubicBezTo>
                  <a:cubicBezTo>
                    <a:pt x="4406" y="2916"/>
                    <a:pt x="4442" y="2880"/>
                    <a:pt x="4460" y="2862"/>
                  </a:cubicBezTo>
                  <a:cubicBezTo>
                    <a:pt x="4406" y="2767"/>
                    <a:pt x="4317" y="2689"/>
                    <a:pt x="4323" y="2618"/>
                  </a:cubicBezTo>
                  <a:cubicBezTo>
                    <a:pt x="4341" y="2439"/>
                    <a:pt x="4323" y="2266"/>
                    <a:pt x="4317" y="2087"/>
                  </a:cubicBezTo>
                  <a:cubicBezTo>
                    <a:pt x="4263" y="2081"/>
                    <a:pt x="4221" y="2081"/>
                    <a:pt x="4156" y="2075"/>
                  </a:cubicBezTo>
                  <a:cubicBezTo>
                    <a:pt x="4251" y="1956"/>
                    <a:pt x="4251" y="1854"/>
                    <a:pt x="4191" y="1741"/>
                  </a:cubicBezTo>
                  <a:cubicBezTo>
                    <a:pt x="4174" y="1711"/>
                    <a:pt x="4174" y="1664"/>
                    <a:pt x="4186" y="1634"/>
                  </a:cubicBezTo>
                  <a:cubicBezTo>
                    <a:pt x="4257" y="1479"/>
                    <a:pt x="4102" y="1371"/>
                    <a:pt x="4144" y="1210"/>
                  </a:cubicBezTo>
                  <a:lnTo>
                    <a:pt x="4144" y="1210"/>
                  </a:lnTo>
                  <a:cubicBezTo>
                    <a:pt x="4096" y="1240"/>
                    <a:pt x="4072" y="1246"/>
                    <a:pt x="4060" y="1264"/>
                  </a:cubicBezTo>
                  <a:cubicBezTo>
                    <a:pt x="4042" y="1282"/>
                    <a:pt x="4036" y="1312"/>
                    <a:pt x="4019" y="1348"/>
                  </a:cubicBezTo>
                  <a:cubicBezTo>
                    <a:pt x="3947" y="1264"/>
                    <a:pt x="3917" y="1210"/>
                    <a:pt x="4031" y="1157"/>
                  </a:cubicBezTo>
                  <a:cubicBezTo>
                    <a:pt x="4060" y="1145"/>
                    <a:pt x="4084" y="1079"/>
                    <a:pt x="4078" y="1050"/>
                  </a:cubicBezTo>
                  <a:cubicBezTo>
                    <a:pt x="4072" y="1020"/>
                    <a:pt x="4013" y="1002"/>
                    <a:pt x="3983" y="978"/>
                  </a:cubicBezTo>
                  <a:cubicBezTo>
                    <a:pt x="4001" y="954"/>
                    <a:pt x="4031" y="930"/>
                    <a:pt x="4072" y="883"/>
                  </a:cubicBezTo>
                  <a:cubicBezTo>
                    <a:pt x="3995" y="835"/>
                    <a:pt x="3923" y="811"/>
                    <a:pt x="3870" y="757"/>
                  </a:cubicBezTo>
                  <a:cubicBezTo>
                    <a:pt x="3822" y="716"/>
                    <a:pt x="3792" y="644"/>
                    <a:pt x="3744" y="584"/>
                  </a:cubicBezTo>
                  <a:cubicBezTo>
                    <a:pt x="3762" y="555"/>
                    <a:pt x="3780" y="513"/>
                    <a:pt x="3798" y="477"/>
                  </a:cubicBezTo>
                  <a:cubicBezTo>
                    <a:pt x="3738" y="441"/>
                    <a:pt x="3673" y="424"/>
                    <a:pt x="3637" y="382"/>
                  </a:cubicBezTo>
                  <a:cubicBezTo>
                    <a:pt x="3601" y="346"/>
                    <a:pt x="3601" y="280"/>
                    <a:pt x="3589" y="215"/>
                  </a:cubicBezTo>
                  <a:cubicBezTo>
                    <a:pt x="3506" y="203"/>
                    <a:pt x="3422" y="187"/>
                    <a:pt x="3338" y="187"/>
                  </a:cubicBezTo>
                  <a:cubicBezTo>
                    <a:pt x="3254" y="187"/>
                    <a:pt x="3169" y="203"/>
                    <a:pt x="3083" y="257"/>
                  </a:cubicBezTo>
                  <a:cubicBezTo>
                    <a:pt x="3089" y="209"/>
                    <a:pt x="3112" y="167"/>
                    <a:pt x="3100" y="137"/>
                  </a:cubicBezTo>
                  <a:cubicBezTo>
                    <a:pt x="3089" y="97"/>
                    <a:pt x="3050" y="30"/>
                    <a:pt x="3036" y="30"/>
                  </a:cubicBezTo>
                  <a:cubicBezTo>
                    <a:pt x="3036" y="30"/>
                    <a:pt x="3035" y="30"/>
                    <a:pt x="3035" y="30"/>
                  </a:cubicBezTo>
                  <a:cubicBezTo>
                    <a:pt x="3027" y="32"/>
                    <a:pt x="3018" y="33"/>
                    <a:pt x="3010" y="33"/>
                  </a:cubicBezTo>
                  <a:cubicBezTo>
                    <a:pt x="2959" y="33"/>
                    <a:pt x="2901" y="0"/>
                    <a:pt x="2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28"/>
            <p:cNvSpPr/>
            <p:nvPr/>
          </p:nvSpPr>
          <p:spPr>
            <a:xfrm>
              <a:off x="5542988" y="5019391"/>
              <a:ext cx="14628" cy="13750"/>
            </a:xfrm>
            <a:custGeom>
              <a:rect b="b" l="l" r="r" t="t"/>
              <a:pathLst>
                <a:path extrusionOk="0" h="376" w="400">
                  <a:moveTo>
                    <a:pt x="334" y="0"/>
                  </a:moveTo>
                  <a:lnTo>
                    <a:pt x="334" y="6"/>
                  </a:lnTo>
                  <a:cubicBezTo>
                    <a:pt x="281" y="6"/>
                    <a:pt x="215" y="12"/>
                    <a:pt x="120" y="18"/>
                  </a:cubicBezTo>
                  <a:cubicBezTo>
                    <a:pt x="179" y="84"/>
                    <a:pt x="215" y="119"/>
                    <a:pt x="269" y="179"/>
                  </a:cubicBezTo>
                  <a:cubicBezTo>
                    <a:pt x="179" y="239"/>
                    <a:pt x="114" y="292"/>
                    <a:pt x="0" y="376"/>
                  </a:cubicBezTo>
                  <a:cubicBezTo>
                    <a:pt x="167" y="352"/>
                    <a:pt x="281" y="334"/>
                    <a:pt x="400" y="322"/>
                  </a:cubicBezTo>
                  <a:cubicBezTo>
                    <a:pt x="382" y="221"/>
                    <a:pt x="358" y="119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28"/>
            <p:cNvSpPr/>
            <p:nvPr/>
          </p:nvSpPr>
          <p:spPr>
            <a:xfrm>
              <a:off x="5539258" y="5006519"/>
              <a:ext cx="13567" cy="10934"/>
            </a:xfrm>
            <a:custGeom>
              <a:rect b="b" l="l" r="r" t="t"/>
              <a:pathLst>
                <a:path extrusionOk="0" h="299" w="371">
                  <a:moveTo>
                    <a:pt x="96" y="0"/>
                  </a:moveTo>
                  <a:cubicBezTo>
                    <a:pt x="96" y="18"/>
                    <a:pt x="90" y="30"/>
                    <a:pt x="84" y="48"/>
                  </a:cubicBezTo>
                  <a:cubicBezTo>
                    <a:pt x="138" y="78"/>
                    <a:pt x="192" y="108"/>
                    <a:pt x="257" y="149"/>
                  </a:cubicBezTo>
                  <a:cubicBezTo>
                    <a:pt x="228" y="179"/>
                    <a:pt x="210" y="215"/>
                    <a:pt x="180" y="227"/>
                  </a:cubicBezTo>
                  <a:cubicBezTo>
                    <a:pt x="167" y="231"/>
                    <a:pt x="153" y="233"/>
                    <a:pt x="138" y="233"/>
                  </a:cubicBezTo>
                  <a:cubicBezTo>
                    <a:pt x="123" y="233"/>
                    <a:pt x="107" y="231"/>
                    <a:pt x="92" y="231"/>
                  </a:cubicBezTo>
                  <a:cubicBezTo>
                    <a:pt x="83" y="231"/>
                    <a:pt x="75" y="232"/>
                    <a:pt x="67" y="233"/>
                  </a:cubicBezTo>
                  <a:cubicBezTo>
                    <a:pt x="43" y="245"/>
                    <a:pt x="25" y="269"/>
                    <a:pt x="1" y="287"/>
                  </a:cubicBezTo>
                  <a:cubicBezTo>
                    <a:pt x="14" y="289"/>
                    <a:pt x="26" y="290"/>
                    <a:pt x="38" y="290"/>
                  </a:cubicBezTo>
                  <a:cubicBezTo>
                    <a:pt x="88" y="290"/>
                    <a:pt x="131" y="274"/>
                    <a:pt x="174" y="269"/>
                  </a:cubicBezTo>
                  <a:cubicBezTo>
                    <a:pt x="234" y="269"/>
                    <a:pt x="293" y="287"/>
                    <a:pt x="359" y="299"/>
                  </a:cubicBezTo>
                  <a:cubicBezTo>
                    <a:pt x="365" y="197"/>
                    <a:pt x="371" y="132"/>
                    <a:pt x="371" y="60"/>
                  </a:cubicBezTo>
                  <a:cubicBezTo>
                    <a:pt x="281" y="42"/>
                    <a:pt x="192" y="24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28"/>
            <p:cNvSpPr/>
            <p:nvPr/>
          </p:nvSpPr>
          <p:spPr>
            <a:xfrm>
              <a:off x="5553009" y="5008713"/>
              <a:ext cx="37" cy="37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28"/>
            <p:cNvSpPr/>
            <p:nvPr/>
          </p:nvSpPr>
          <p:spPr>
            <a:xfrm>
              <a:off x="5532529" y="4996059"/>
              <a:ext cx="5486" cy="3950"/>
            </a:xfrm>
            <a:custGeom>
              <a:rect b="b" l="l" r="r" t="t"/>
              <a:pathLst>
                <a:path extrusionOk="0" h="108" w="150">
                  <a:moveTo>
                    <a:pt x="119" y="0"/>
                  </a:moveTo>
                  <a:cubicBezTo>
                    <a:pt x="78" y="6"/>
                    <a:pt x="42" y="24"/>
                    <a:pt x="0" y="36"/>
                  </a:cubicBezTo>
                  <a:lnTo>
                    <a:pt x="18" y="108"/>
                  </a:lnTo>
                  <a:cubicBezTo>
                    <a:pt x="60" y="96"/>
                    <a:pt x="107" y="84"/>
                    <a:pt x="149" y="78"/>
                  </a:cubicBezTo>
                  <a:cubicBezTo>
                    <a:pt x="137" y="48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28"/>
            <p:cNvSpPr/>
            <p:nvPr/>
          </p:nvSpPr>
          <p:spPr>
            <a:xfrm>
              <a:off x="5545585" y="5034860"/>
              <a:ext cx="5924" cy="5486"/>
            </a:xfrm>
            <a:custGeom>
              <a:rect b="b" l="l" r="r" t="t"/>
              <a:pathLst>
                <a:path extrusionOk="0" h="150" w="162">
                  <a:moveTo>
                    <a:pt x="162" y="0"/>
                  </a:moveTo>
                  <a:lnTo>
                    <a:pt x="162" y="0"/>
                  </a:lnTo>
                  <a:cubicBezTo>
                    <a:pt x="114" y="48"/>
                    <a:pt x="61" y="90"/>
                    <a:pt x="1" y="150"/>
                  </a:cubicBezTo>
                  <a:cubicBezTo>
                    <a:pt x="84" y="138"/>
                    <a:pt x="144" y="84"/>
                    <a:pt x="1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28"/>
            <p:cNvSpPr/>
            <p:nvPr/>
          </p:nvSpPr>
          <p:spPr>
            <a:xfrm>
              <a:off x="5535345" y="5008054"/>
              <a:ext cx="5193" cy="4206"/>
            </a:xfrm>
            <a:custGeom>
              <a:rect b="b" l="l" r="r" t="t"/>
              <a:pathLst>
                <a:path extrusionOk="0" h="115" w="142">
                  <a:moveTo>
                    <a:pt x="114" y="0"/>
                  </a:moveTo>
                  <a:lnTo>
                    <a:pt x="114" y="0"/>
                  </a:lnTo>
                  <a:cubicBezTo>
                    <a:pt x="66" y="36"/>
                    <a:pt x="36" y="66"/>
                    <a:pt x="1" y="90"/>
                  </a:cubicBezTo>
                  <a:cubicBezTo>
                    <a:pt x="36" y="105"/>
                    <a:pt x="66" y="114"/>
                    <a:pt x="87" y="114"/>
                  </a:cubicBezTo>
                  <a:cubicBezTo>
                    <a:pt x="130" y="114"/>
                    <a:pt x="142" y="80"/>
                    <a:pt x="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28"/>
            <p:cNvSpPr/>
            <p:nvPr/>
          </p:nvSpPr>
          <p:spPr>
            <a:xfrm>
              <a:off x="5539917" y="5022207"/>
              <a:ext cx="5924" cy="5449"/>
            </a:xfrm>
            <a:custGeom>
              <a:rect b="b" l="l" r="r" t="t"/>
              <a:pathLst>
                <a:path extrusionOk="0" h="149" w="162">
                  <a:moveTo>
                    <a:pt x="162" y="1"/>
                  </a:moveTo>
                  <a:cubicBezTo>
                    <a:pt x="90" y="54"/>
                    <a:pt x="55" y="78"/>
                    <a:pt x="1" y="120"/>
                  </a:cubicBezTo>
                  <a:cubicBezTo>
                    <a:pt x="37" y="138"/>
                    <a:pt x="66" y="149"/>
                    <a:pt x="90" y="149"/>
                  </a:cubicBezTo>
                  <a:cubicBezTo>
                    <a:pt x="136" y="149"/>
                    <a:pt x="158" y="107"/>
                    <a:pt x="1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28"/>
            <p:cNvSpPr/>
            <p:nvPr/>
          </p:nvSpPr>
          <p:spPr>
            <a:xfrm>
              <a:off x="5512672" y="4874391"/>
              <a:ext cx="7460" cy="4169"/>
            </a:xfrm>
            <a:custGeom>
              <a:rect b="b" l="l" r="r" t="t"/>
              <a:pathLst>
                <a:path extrusionOk="0" h="114" w="204">
                  <a:moveTo>
                    <a:pt x="118" y="1"/>
                  </a:moveTo>
                  <a:cubicBezTo>
                    <a:pt x="74" y="1"/>
                    <a:pt x="39" y="42"/>
                    <a:pt x="1" y="114"/>
                  </a:cubicBezTo>
                  <a:cubicBezTo>
                    <a:pt x="90" y="78"/>
                    <a:pt x="150" y="60"/>
                    <a:pt x="203" y="42"/>
                  </a:cubicBezTo>
                  <a:cubicBezTo>
                    <a:pt x="171" y="14"/>
                    <a:pt x="143" y="1"/>
                    <a:pt x="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28"/>
            <p:cNvSpPr/>
            <p:nvPr/>
          </p:nvSpPr>
          <p:spPr>
            <a:xfrm>
              <a:off x="5618652" y="4864371"/>
              <a:ext cx="11593" cy="11190"/>
            </a:xfrm>
            <a:custGeom>
              <a:rect b="b" l="l" r="r" t="t"/>
              <a:pathLst>
                <a:path extrusionOk="0" h="306" w="317">
                  <a:moveTo>
                    <a:pt x="48" y="0"/>
                  </a:moveTo>
                  <a:cubicBezTo>
                    <a:pt x="30" y="6"/>
                    <a:pt x="0" y="30"/>
                    <a:pt x="0" y="48"/>
                  </a:cubicBezTo>
                  <a:cubicBezTo>
                    <a:pt x="18" y="119"/>
                    <a:pt x="84" y="191"/>
                    <a:pt x="24" y="274"/>
                  </a:cubicBezTo>
                  <a:cubicBezTo>
                    <a:pt x="62" y="280"/>
                    <a:pt x="100" y="305"/>
                    <a:pt x="133" y="305"/>
                  </a:cubicBezTo>
                  <a:cubicBezTo>
                    <a:pt x="137" y="305"/>
                    <a:pt x="140" y="305"/>
                    <a:pt x="143" y="304"/>
                  </a:cubicBezTo>
                  <a:cubicBezTo>
                    <a:pt x="197" y="286"/>
                    <a:pt x="239" y="245"/>
                    <a:pt x="316" y="197"/>
                  </a:cubicBezTo>
                  <a:cubicBezTo>
                    <a:pt x="245" y="167"/>
                    <a:pt x="209" y="149"/>
                    <a:pt x="173" y="137"/>
                  </a:cubicBezTo>
                  <a:cubicBezTo>
                    <a:pt x="84" y="119"/>
                    <a:pt x="137" y="60"/>
                    <a:pt x="125" y="18"/>
                  </a:cubicBezTo>
                  <a:cubicBezTo>
                    <a:pt x="119" y="6"/>
                    <a:pt x="72" y="0"/>
                    <a:pt x="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28"/>
            <p:cNvSpPr/>
            <p:nvPr/>
          </p:nvSpPr>
          <p:spPr>
            <a:xfrm>
              <a:off x="5614044" y="4842575"/>
              <a:ext cx="6583" cy="5266"/>
            </a:xfrm>
            <a:custGeom>
              <a:rect b="b" l="l" r="r" t="t"/>
              <a:pathLst>
                <a:path extrusionOk="0" h="144" w="180">
                  <a:moveTo>
                    <a:pt x="162" y="0"/>
                  </a:moveTo>
                  <a:cubicBezTo>
                    <a:pt x="120" y="42"/>
                    <a:pt x="72" y="78"/>
                    <a:pt x="1" y="137"/>
                  </a:cubicBezTo>
                  <a:cubicBezTo>
                    <a:pt x="28" y="142"/>
                    <a:pt x="50" y="144"/>
                    <a:pt x="69" y="144"/>
                  </a:cubicBezTo>
                  <a:cubicBezTo>
                    <a:pt x="179" y="144"/>
                    <a:pt x="177" y="76"/>
                    <a:pt x="1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7" name="Google Shape;3237;p28"/>
          <p:cNvSpPr/>
          <p:nvPr/>
        </p:nvSpPr>
        <p:spPr>
          <a:xfrm flipH="1" rot="5590886">
            <a:off x="-439928" y="-1077776"/>
            <a:ext cx="2245807" cy="2003188"/>
          </a:xfrm>
          <a:custGeom>
            <a:rect b="b" l="l" r="r" t="t"/>
            <a:pathLst>
              <a:path extrusionOk="0" h="23693" w="26561">
                <a:moveTo>
                  <a:pt x="26447" y="11101"/>
                </a:moveTo>
                <a:cubicBezTo>
                  <a:pt x="26376" y="11089"/>
                  <a:pt x="26376" y="11268"/>
                  <a:pt x="26268" y="11149"/>
                </a:cubicBezTo>
                <a:cubicBezTo>
                  <a:pt x="26352" y="11066"/>
                  <a:pt x="26370" y="10976"/>
                  <a:pt x="26322" y="10863"/>
                </a:cubicBezTo>
                <a:cubicBezTo>
                  <a:pt x="26304" y="10815"/>
                  <a:pt x="26328" y="10696"/>
                  <a:pt x="26352" y="10690"/>
                </a:cubicBezTo>
                <a:cubicBezTo>
                  <a:pt x="26525" y="10630"/>
                  <a:pt x="26483" y="10481"/>
                  <a:pt x="26561" y="10332"/>
                </a:cubicBezTo>
                <a:cubicBezTo>
                  <a:pt x="26453" y="10356"/>
                  <a:pt x="26376" y="10368"/>
                  <a:pt x="26292" y="10380"/>
                </a:cubicBezTo>
                <a:cubicBezTo>
                  <a:pt x="26292" y="10344"/>
                  <a:pt x="26280" y="10291"/>
                  <a:pt x="26292" y="10285"/>
                </a:cubicBezTo>
                <a:cubicBezTo>
                  <a:pt x="26346" y="10261"/>
                  <a:pt x="26400" y="10255"/>
                  <a:pt x="26465" y="10237"/>
                </a:cubicBezTo>
                <a:cubicBezTo>
                  <a:pt x="26435" y="10207"/>
                  <a:pt x="26471" y="10118"/>
                  <a:pt x="26370" y="10171"/>
                </a:cubicBezTo>
                <a:cubicBezTo>
                  <a:pt x="26310" y="10195"/>
                  <a:pt x="26257" y="10130"/>
                  <a:pt x="26274" y="10076"/>
                </a:cubicBezTo>
                <a:cubicBezTo>
                  <a:pt x="26322" y="9921"/>
                  <a:pt x="26388" y="9772"/>
                  <a:pt x="26441" y="9623"/>
                </a:cubicBezTo>
                <a:cubicBezTo>
                  <a:pt x="26298" y="9480"/>
                  <a:pt x="26412" y="9217"/>
                  <a:pt x="26227" y="9086"/>
                </a:cubicBezTo>
                <a:cubicBezTo>
                  <a:pt x="26227" y="9086"/>
                  <a:pt x="26233" y="9074"/>
                  <a:pt x="26233" y="9068"/>
                </a:cubicBezTo>
                <a:cubicBezTo>
                  <a:pt x="26257" y="8955"/>
                  <a:pt x="26274" y="8842"/>
                  <a:pt x="26298" y="8734"/>
                </a:cubicBezTo>
                <a:cubicBezTo>
                  <a:pt x="26245" y="8699"/>
                  <a:pt x="26185" y="8669"/>
                  <a:pt x="26155" y="8645"/>
                </a:cubicBezTo>
                <a:cubicBezTo>
                  <a:pt x="26155" y="8526"/>
                  <a:pt x="26185" y="8412"/>
                  <a:pt x="26149" y="8329"/>
                </a:cubicBezTo>
                <a:cubicBezTo>
                  <a:pt x="26072" y="8162"/>
                  <a:pt x="26066" y="7995"/>
                  <a:pt x="26078" y="7822"/>
                </a:cubicBezTo>
                <a:cubicBezTo>
                  <a:pt x="26036" y="7786"/>
                  <a:pt x="25929" y="7810"/>
                  <a:pt x="25964" y="7691"/>
                </a:cubicBezTo>
                <a:cubicBezTo>
                  <a:pt x="26024" y="7697"/>
                  <a:pt x="26078" y="7697"/>
                  <a:pt x="26131" y="7703"/>
                </a:cubicBezTo>
                <a:cubicBezTo>
                  <a:pt x="26036" y="7643"/>
                  <a:pt x="25976" y="7572"/>
                  <a:pt x="25970" y="7471"/>
                </a:cubicBezTo>
                <a:cubicBezTo>
                  <a:pt x="25952" y="7298"/>
                  <a:pt x="25923" y="7119"/>
                  <a:pt x="25935" y="6946"/>
                </a:cubicBezTo>
                <a:cubicBezTo>
                  <a:pt x="25946" y="6815"/>
                  <a:pt x="25923" y="6707"/>
                  <a:pt x="25827" y="6624"/>
                </a:cubicBezTo>
                <a:cubicBezTo>
                  <a:pt x="25851" y="6588"/>
                  <a:pt x="25869" y="6564"/>
                  <a:pt x="25899" y="6529"/>
                </a:cubicBezTo>
                <a:cubicBezTo>
                  <a:pt x="25845" y="6529"/>
                  <a:pt x="25815" y="6523"/>
                  <a:pt x="25797" y="6523"/>
                </a:cubicBezTo>
                <a:lnTo>
                  <a:pt x="25797" y="6254"/>
                </a:lnTo>
                <a:cubicBezTo>
                  <a:pt x="25821" y="6242"/>
                  <a:pt x="25857" y="6224"/>
                  <a:pt x="25899" y="6207"/>
                </a:cubicBezTo>
                <a:cubicBezTo>
                  <a:pt x="25875" y="6165"/>
                  <a:pt x="25851" y="6135"/>
                  <a:pt x="25833" y="6105"/>
                </a:cubicBezTo>
                <a:cubicBezTo>
                  <a:pt x="25881" y="6093"/>
                  <a:pt x="25929" y="6081"/>
                  <a:pt x="25982" y="6063"/>
                </a:cubicBezTo>
                <a:cubicBezTo>
                  <a:pt x="25952" y="6016"/>
                  <a:pt x="25929" y="5986"/>
                  <a:pt x="25905" y="5950"/>
                </a:cubicBezTo>
                <a:cubicBezTo>
                  <a:pt x="25935" y="5920"/>
                  <a:pt x="25964" y="5897"/>
                  <a:pt x="25982" y="5879"/>
                </a:cubicBezTo>
                <a:cubicBezTo>
                  <a:pt x="25905" y="5706"/>
                  <a:pt x="25970" y="5539"/>
                  <a:pt x="25994" y="5384"/>
                </a:cubicBezTo>
                <a:cubicBezTo>
                  <a:pt x="26006" y="5306"/>
                  <a:pt x="26006" y="5247"/>
                  <a:pt x="25976" y="5181"/>
                </a:cubicBezTo>
                <a:cubicBezTo>
                  <a:pt x="26125" y="5080"/>
                  <a:pt x="26107" y="4931"/>
                  <a:pt x="26096" y="4788"/>
                </a:cubicBezTo>
                <a:cubicBezTo>
                  <a:pt x="26096" y="4758"/>
                  <a:pt x="26078" y="4710"/>
                  <a:pt x="26090" y="4704"/>
                </a:cubicBezTo>
                <a:cubicBezTo>
                  <a:pt x="26268" y="4579"/>
                  <a:pt x="26048" y="4579"/>
                  <a:pt x="26030" y="4519"/>
                </a:cubicBezTo>
                <a:cubicBezTo>
                  <a:pt x="26161" y="4507"/>
                  <a:pt x="26084" y="4358"/>
                  <a:pt x="26167" y="4317"/>
                </a:cubicBezTo>
                <a:cubicBezTo>
                  <a:pt x="26173" y="4317"/>
                  <a:pt x="26167" y="4293"/>
                  <a:pt x="26167" y="4281"/>
                </a:cubicBezTo>
                <a:cubicBezTo>
                  <a:pt x="26143" y="4239"/>
                  <a:pt x="26113" y="4197"/>
                  <a:pt x="26113" y="4191"/>
                </a:cubicBezTo>
                <a:cubicBezTo>
                  <a:pt x="26155" y="4060"/>
                  <a:pt x="26185" y="3971"/>
                  <a:pt x="26215" y="3893"/>
                </a:cubicBezTo>
                <a:cubicBezTo>
                  <a:pt x="26143" y="3834"/>
                  <a:pt x="26096" y="3792"/>
                  <a:pt x="26048" y="3744"/>
                </a:cubicBezTo>
                <a:cubicBezTo>
                  <a:pt x="26215" y="3643"/>
                  <a:pt x="26245" y="3577"/>
                  <a:pt x="26191" y="3416"/>
                </a:cubicBezTo>
                <a:cubicBezTo>
                  <a:pt x="26179" y="3428"/>
                  <a:pt x="26161" y="3446"/>
                  <a:pt x="26149" y="3458"/>
                </a:cubicBezTo>
                <a:cubicBezTo>
                  <a:pt x="26131" y="3345"/>
                  <a:pt x="26113" y="3249"/>
                  <a:pt x="26096" y="3166"/>
                </a:cubicBezTo>
                <a:cubicBezTo>
                  <a:pt x="26131" y="3124"/>
                  <a:pt x="26161" y="3094"/>
                  <a:pt x="26197" y="3059"/>
                </a:cubicBezTo>
                <a:lnTo>
                  <a:pt x="26191" y="3059"/>
                </a:lnTo>
                <a:lnTo>
                  <a:pt x="26185" y="3065"/>
                </a:lnTo>
                <a:lnTo>
                  <a:pt x="26185" y="3059"/>
                </a:lnTo>
                <a:cubicBezTo>
                  <a:pt x="26149" y="3071"/>
                  <a:pt x="26113" y="3077"/>
                  <a:pt x="26078" y="3088"/>
                </a:cubicBezTo>
                <a:lnTo>
                  <a:pt x="26078" y="2939"/>
                </a:lnTo>
                <a:cubicBezTo>
                  <a:pt x="26125" y="2999"/>
                  <a:pt x="26155" y="3029"/>
                  <a:pt x="26185" y="3059"/>
                </a:cubicBezTo>
                <a:cubicBezTo>
                  <a:pt x="26185" y="3059"/>
                  <a:pt x="26191" y="3059"/>
                  <a:pt x="26191" y="3059"/>
                </a:cubicBezTo>
                <a:cubicBezTo>
                  <a:pt x="26227" y="3023"/>
                  <a:pt x="26233" y="2987"/>
                  <a:pt x="26197" y="2939"/>
                </a:cubicBezTo>
                <a:cubicBezTo>
                  <a:pt x="26096" y="2802"/>
                  <a:pt x="26036" y="2629"/>
                  <a:pt x="25887" y="2552"/>
                </a:cubicBezTo>
                <a:cubicBezTo>
                  <a:pt x="25941" y="2480"/>
                  <a:pt x="26024" y="2421"/>
                  <a:pt x="26018" y="2379"/>
                </a:cubicBezTo>
                <a:cubicBezTo>
                  <a:pt x="26000" y="2296"/>
                  <a:pt x="25946" y="2206"/>
                  <a:pt x="25839" y="2182"/>
                </a:cubicBezTo>
                <a:cubicBezTo>
                  <a:pt x="25815" y="2176"/>
                  <a:pt x="25791" y="2170"/>
                  <a:pt x="25762" y="2164"/>
                </a:cubicBezTo>
                <a:lnTo>
                  <a:pt x="25762" y="1950"/>
                </a:lnTo>
                <a:cubicBezTo>
                  <a:pt x="25660" y="1908"/>
                  <a:pt x="25553" y="1866"/>
                  <a:pt x="25434" y="1813"/>
                </a:cubicBezTo>
                <a:cubicBezTo>
                  <a:pt x="25458" y="1759"/>
                  <a:pt x="25481" y="1711"/>
                  <a:pt x="25493" y="1676"/>
                </a:cubicBezTo>
                <a:cubicBezTo>
                  <a:pt x="25422" y="1604"/>
                  <a:pt x="25362" y="1544"/>
                  <a:pt x="25291" y="1473"/>
                </a:cubicBezTo>
                <a:cubicBezTo>
                  <a:pt x="25279" y="1562"/>
                  <a:pt x="25315" y="1670"/>
                  <a:pt x="25213" y="1687"/>
                </a:cubicBezTo>
                <a:cubicBezTo>
                  <a:pt x="25171" y="1604"/>
                  <a:pt x="25130" y="1538"/>
                  <a:pt x="25094" y="1461"/>
                </a:cubicBezTo>
                <a:cubicBezTo>
                  <a:pt x="25088" y="1449"/>
                  <a:pt x="25100" y="1425"/>
                  <a:pt x="25100" y="1407"/>
                </a:cubicBezTo>
                <a:cubicBezTo>
                  <a:pt x="25148" y="1419"/>
                  <a:pt x="25189" y="1431"/>
                  <a:pt x="25231" y="1443"/>
                </a:cubicBezTo>
                <a:cubicBezTo>
                  <a:pt x="25267" y="1264"/>
                  <a:pt x="25016" y="1324"/>
                  <a:pt x="25034" y="1175"/>
                </a:cubicBezTo>
                <a:lnTo>
                  <a:pt x="24748" y="1175"/>
                </a:lnTo>
                <a:cubicBezTo>
                  <a:pt x="24730" y="990"/>
                  <a:pt x="24891" y="1127"/>
                  <a:pt x="24951" y="1044"/>
                </a:cubicBezTo>
                <a:cubicBezTo>
                  <a:pt x="24861" y="990"/>
                  <a:pt x="24778" y="948"/>
                  <a:pt x="24706" y="900"/>
                </a:cubicBezTo>
                <a:cubicBezTo>
                  <a:pt x="24528" y="775"/>
                  <a:pt x="24355" y="650"/>
                  <a:pt x="24176" y="531"/>
                </a:cubicBezTo>
                <a:cubicBezTo>
                  <a:pt x="24092" y="477"/>
                  <a:pt x="24003" y="429"/>
                  <a:pt x="23913" y="394"/>
                </a:cubicBezTo>
                <a:cubicBezTo>
                  <a:pt x="23770" y="352"/>
                  <a:pt x="23615" y="340"/>
                  <a:pt x="23478" y="280"/>
                </a:cubicBezTo>
                <a:cubicBezTo>
                  <a:pt x="23276" y="191"/>
                  <a:pt x="23049" y="185"/>
                  <a:pt x="22840" y="125"/>
                </a:cubicBezTo>
                <a:cubicBezTo>
                  <a:pt x="22733" y="96"/>
                  <a:pt x="22620" y="137"/>
                  <a:pt x="22506" y="84"/>
                </a:cubicBezTo>
                <a:cubicBezTo>
                  <a:pt x="22405" y="36"/>
                  <a:pt x="22286" y="0"/>
                  <a:pt x="22179" y="84"/>
                </a:cubicBezTo>
                <a:cubicBezTo>
                  <a:pt x="22125" y="125"/>
                  <a:pt x="22053" y="0"/>
                  <a:pt x="22012" y="108"/>
                </a:cubicBezTo>
                <a:cubicBezTo>
                  <a:pt x="21964" y="78"/>
                  <a:pt x="21910" y="42"/>
                  <a:pt x="21863" y="12"/>
                </a:cubicBezTo>
                <a:cubicBezTo>
                  <a:pt x="21845" y="42"/>
                  <a:pt x="21821" y="78"/>
                  <a:pt x="21797" y="125"/>
                </a:cubicBezTo>
                <a:cubicBezTo>
                  <a:pt x="21755" y="90"/>
                  <a:pt x="21719" y="60"/>
                  <a:pt x="21690" y="30"/>
                </a:cubicBezTo>
                <a:cubicBezTo>
                  <a:pt x="21654" y="72"/>
                  <a:pt x="21624" y="102"/>
                  <a:pt x="21582" y="143"/>
                </a:cubicBezTo>
                <a:cubicBezTo>
                  <a:pt x="21553" y="113"/>
                  <a:pt x="21529" y="90"/>
                  <a:pt x="21511" y="72"/>
                </a:cubicBezTo>
                <a:cubicBezTo>
                  <a:pt x="21463" y="108"/>
                  <a:pt x="21421" y="143"/>
                  <a:pt x="21380" y="179"/>
                </a:cubicBezTo>
                <a:lnTo>
                  <a:pt x="21380" y="185"/>
                </a:lnTo>
                <a:cubicBezTo>
                  <a:pt x="21374" y="185"/>
                  <a:pt x="21374" y="185"/>
                  <a:pt x="21374" y="179"/>
                </a:cubicBezTo>
                <a:cubicBezTo>
                  <a:pt x="21314" y="179"/>
                  <a:pt x="21260" y="173"/>
                  <a:pt x="21207" y="167"/>
                </a:cubicBezTo>
                <a:cubicBezTo>
                  <a:pt x="21213" y="155"/>
                  <a:pt x="21213" y="137"/>
                  <a:pt x="21219" y="125"/>
                </a:cubicBezTo>
                <a:cubicBezTo>
                  <a:pt x="21266" y="143"/>
                  <a:pt x="21320" y="161"/>
                  <a:pt x="21374" y="179"/>
                </a:cubicBezTo>
                <a:lnTo>
                  <a:pt x="21374" y="179"/>
                </a:lnTo>
                <a:cubicBezTo>
                  <a:pt x="21374" y="179"/>
                  <a:pt x="21374" y="179"/>
                  <a:pt x="21380" y="179"/>
                </a:cubicBezTo>
                <a:cubicBezTo>
                  <a:pt x="21368" y="125"/>
                  <a:pt x="21362" y="72"/>
                  <a:pt x="21350" y="18"/>
                </a:cubicBezTo>
                <a:cubicBezTo>
                  <a:pt x="21272" y="24"/>
                  <a:pt x="21201" y="36"/>
                  <a:pt x="21129" y="42"/>
                </a:cubicBezTo>
                <a:cubicBezTo>
                  <a:pt x="21105" y="84"/>
                  <a:pt x="21153" y="179"/>
                  <a:pt x="21046" y="173"/>
                </a:cubicBezTo>
                <a:cubicBezTo>
                  <a:pt x="21028" y="131"/>
                  <a:pt x="21010" y="84"/>
                  <a:pt x="20986" y="36"/>
                </a:cubicBezTo>
                <a:cubicBezTo>
                  <a:pt x="20980" y="36"/>
                  <a:pt x="20968" y="42"/>
                  <a:pt x="20956" y="42"/>
                </a:cubicBezTo>
                <a:cubicBezTo>
                  <a:pt x="20944" y="119"/>
                  <a:pt x="20927" y="197"/>
                  <a:pt x="20921" y="251"/>
                </a:cubicBezTo>
                <a:cubicBezTo>
                  <a:pt x="20819" y="298"/>
                  <a:pt x="20736" y="340"/>
                  <a:pt x="20646" y="382"/>
                </a:cubicBezTo>
                <a:cubicBezTo>
                  <a:pt x="20593" y="364"/>
                  <a:pt x="20539" y="346"/>
                  <a:pt x="20479" y="322"/>
                </a:cubicBezTo>
                <a:lnTo>
                  <a:pt x="20479" y="113"/>
                </a:lnTo>
                <a:cubicBezTo>
                  <a:pt x="20402" y="173"/>
                  <a:pt x="20360" y="263"/>
                  <a:pt x="20259" y="215"/>
                </a:cubicBezTo>
                <a:cubicBezTo>
                  <a:pt x="20169" y="304"/>
                  <a:pt x="19985" y="263"/>
                  <a:pt x="19955" y="429"/>
                </a:cubicBezTo>
                <a:cubicBezTo>
                  <a:pt x="19895" y="406"/>
                  <a:pt x="19847" y="382"/>
                  <a:pt x="19800" y="358"/>
                </a:cubicBezTo>
                <a:cubicBezTo>
                  <a:pt x="19776" y="400"/>
                  <a:pt x="19752" y="435"/>
                  <a:pt x="19734" y="471"/>
                </a:cubicBezTo>
                <a:cubicBezTo>
                  <a:pt x="19734" y="471"/>
                  <a:pt x="19734" y="471"/>
                  <a:pt x="19728" y="471"/>
                </a:cubicBezTo>
                <a:cubicBezTo>
                  <a:pt x="19728" y="477"/>
                  <a:pt x="19728" y="477"/>
                  <a:pt x="19734" y="477"/>
                </a:cubicBezTo>
                <a:lnTo>
                  <a:pt x="19734" y="477"/>
                </a:lnTo>
                <a:lnTo>
                  <a:pt x="19734" y="471"/>
                </a:lnTo>
                <a:cubicBezTo>
                  <a:pt x="19710" y="555"/>
                  <a:pt x="19681" y="638"/>
                  <a:pt x="19651" y="722"/>
                </a:cubicBezTo>
                <a:cubicBezTo>
                  <a:pt x="19526" y="674"/>
                  <a:pt x="19526" y="453"/>
                  <a:pt x="19329" y="495"/>
                </a:cubicBezTo>
                <a:cubicBezTo>
                  <a:pt x="19299" y="543"/>
                  <a:pt x="19269" y="590"/>
                  <a:pt x="19245" y="638"/>
                </a:cubicBezTo>
                <a:cubicBezTo>
                  <a:pt x="19198" y="632"/>
                  <a:pt x="19156" y="620"/>
                  <a:pt x="19096" y="608"/>
                </a:cubicBezTo>
                <a:cubicBezTo>
                  <a:pt x="19102" y="674"/>
                  <a:pt x="19108" y="716"/>
                  <a:pt x="19108" y="757"/>
                </a:cubicBezTo>
                <a:lnTo>
                  <a:pt x="19114" y="757"/>
                </a:lnTo>
                <a:lnTo>
                  <a:pt x="19114" y="769"/>
                </a:lnTo>
                <a:cubicBezTo>
                  <a:pt x="19150" y="787"/>
                  <a:pt x="19180" y="805"/>
                  <a:pt x="19227" y="841"/>
                </a:cubicBezTo>
                <a:cubicBezTo>
                  <a:pt x="19186" y="859"/>
                  <a:pt x="19156" y="877"/>
                  <a:pt x="19114" y="895"/>
                </a:cubicBezTo>
                <a:lnTo>
                  <a:pt x="19114" y="769"/>
                </a:lnTo>
                <a:cubicBezTo>
                  <a:pt x="19114" y="769"/>
                  <a:pt x="19114" y="763"/>
                  <a:pt x="19108" y="763"/>
                </a:cubicBezTo>
                <a:lnTo>
                  <a:pt x="19108" y="757"/>
                </a:lnTo>
                <a:cubicBezTo>
                  <a:pt x="18983" y="751"/>
                  <a:pt x="19084" y="638"/>
                  <a:pt x="19025" y="579"/>
                </a:cubicBezTo>
                <a:cubicBezTo>
                  <a:pt x="18995" y="584"/>
                  <a:pt x="18947" y="579"/>
                  <a:pt x="18911" y="602"/>
                </a:cubicBezTo>
                <a:cubicBezTo>
                  <a:pt x="18828" y="656"/>
                  <a:pt x="18762" y="769"/>
                  <a:pt x="18673" y="781"/>
                </a:cubicBezTo>
                <a:cubicBezTo>
                  <a:pt x="18464" y="811"/>
                  <a:pt x="18297" y="918"/>
                  <a:pt x="18113" y="1002"/>
                </a:cubicBezTo>
                <a:cubicBezTo>
                  <a:pt x="18011" y="1050"/>
                  <a:pt x="17934" y="1163"/>
                  <a:pt x="17808" y="1175"/>
                </a:cubicBezTo>
                <a:cubicBezTo>
                  <a:pt x="17791" y="1306"/>
                  <a:pt x="17671" y="1246"/>
                  <a:pt x="17606" y="1282"/>
                </a:cubicBezTo>
                <a:cubicBezTo>
                  <a:pt x="17594" y="1336"/>
                  <a:pt x="17582" y="1377"/>
                  <a:pt x="17582" y="1389"/>
                </a:cubicBezTo>
                <a:cubicBezTo>
                  <a:pt x="17487" y="1413"/>
                  <a:pt x="17373" y="1413"/>
                  <a:pt x="17361" y="1449"/>
                </a:cubicBezTo>
                <a:cubicBezTo>
                  <a:pt x="17326" y="1556"/>
                  <a:pt x="17224" y="1574"/>
                  <a:pt x="17159" y="1634"/>
                </a:cubicBezTo>
                <a:cubicBezTo>
                  <a:pt x="17075" y="1711"/>
                  <a:pt x="17010" y="1801"/>
                  <a:pt x="16920" y="1866"/>
                </a:cubicBezTo>
                <a:cubicBezTo>
                  <a:pt x="16789" y="1962"/>
                  <a:pt x="16622" y="2009"/>
                  <a:pt x="16533" y="2158"/>
                </a:cubicBezTo>
                <a:cubicBezTo>
                  <a:pt x="16521" y="2170"/>
                  <a:pt x="16497" y="2182"/>
                  <a:pt x="16479" y="2188"/>
                </a:cubicBezTo>
                <a:cubicBezTo>
                  <a:pt x="16360" y="2254"/>
                  <a:pt x="16294" y="2391"/>
                  <a:pt x="16318" y="2522"/>
                </a:cubicBezTo>
                <a:cubicBezTo>
                  <a:pt x="16330" y="2606"/>
                  <a:pt x="16294" y="2653"/>
                  <a:pt x="16217" y="2629"/>
                </a:cubicBezTo>
                <a:cubicBezTo>
                  <a:pt x="16181" y="2618"/>
                  <a:pt x="16151" y="2594"/>
                  <a:pt x="16121" y="2570"/>
                </a:cubicBezTo>
                <a:cubicBezTo>
                  <a:pt x="16121" y="2570"/>
                  <a:pt x="16121" y="2570"/>
                  <a:pt x="16121" y="2564"/>
                </a:cubicBezTo>
                <a:lnTo>
                  <a:pt x="16115" y="2564"/>
                </a:lnTo>
                <a:lnTo>
                  <a:pt x="16121" y="2570"/>
                </a:lnTo>
                <a:cubicBezTo>
                  <a:pt x="16002" y="2576"/>
                  <a:pt x="15990" y="2719"/>
                  <a:pt x="15883" y="2755"/>
                </a:cubicBezTo>
                <a:cubicBezTo>
                  <a:pt x="15835" y="2767"/>
                  <a:pt x="15817" y="2850"/>
                  <a:pt x="15734" y="2850"/>
                </a:cubicBezTo>
                <a:cubicBezTo>
                  <a:pt x="15704" y="2850"/>
                  <a:pt x="15668" y="2957"/>
                  <a:pt x="15638" y="3011"/>
                </a:cubicBezTo>
                <a:cubicBezTo>
                  <a:pt x="15537" y="3172"/>
                  <a:pt x="15388" y="3273"/>
                  <a:pt x="15239" y="3375"/>
                </a:cubicBezTo>
                <a:cubicBezTo>
                  <a:pt x="15263" y="3404"/>
                  <a:pt x="15281" y="3428"/>
                  <a:pt x="15310" y="3470"/>
                </a:cubicBezTo>
                <a:cubicBezTo>
                  <a:pt x="15233" y="3476"/>
                  <a:pt x="15173" y="3476"/>
                  <a:pt x="15108" y="3482"/>
                </a:cubicBezTo>
                <a:cubicBezTo>
                  <a:pt x="15120" y="3524"/>
                  <a:pt x="15126" y="3554"/>
                  <a:pt x="15138" y="3583"/>
                </a:cubicBezTo>
                <a:cubicBezTo>
                  <a:pt x="15090" y="3601"/>
                  <a:pt x="15042" y="3619"/>
                  <a:pt x="14988" y="3643"/>
                </a:cubicBezTo>
                <a:cubicBezTo>
                  <a:pt x="15030" y="3691"/>
                  <a:pt x="15060" y="3720"/>
                  <a:pt x="15096" y="3762"/>
                </a:cubicBezTo>
                <a:cubicBezTo>
                  <a:pt x="15024" y="3780"/>
                  <a:pt x="14965" y="3798"/>
                  <a:pt x="14905" y="3816"/>
                </a:cubicBezTo>
                <a:cubicBezTo>
                  <a:pt x="14929" y="3840"/>
                  <a:pt x="14947" y="3858"/>
                  <a:pt x="14971" y="3875"/>
                </a:cubicBezTo>
                <a:cubicBezTo>
                  <a:pt x="14762" y="3828"/>
                  <a:pt x="14816" y="4096"/>
                  <a:pt x="14667" y="4108"/>
                </a:cubicBezTo>
                <a:cubicBezTo>
                  <a:pt x="14690" y="4144"/>
                  <a:pt x="14702" y="4162"/>
                  <a:pt x="14720" y="4185"/>
                </a:cubicBezTo>
                <a:cubicBezTo>
                  <a:pt x="14607" y="4215"/>
                  <a:pt x="14661" y="4412"/>
                  <a:pt x="14500" y="4394"/>
                </a:cubicBezTo>
                <a:cubicBezTo>
                  <a:pt x="14512" y="4442"/>
                  <a:pt x="14523" y="4490"/>
                  <a:pt x="14529" y="4531"/>
                </a:cubicBezTo>
                <a:cubicBezTo>
                  <a:pt x="14464" y="4549"/>
                  <a:pt x="14404" y="4567"/>
                  <a:pt x="14333" y="4585"/>
                </a:cubicBezTo>
                <a:cubicBezTo>
                  <a:pt x="14535" y="4770"/>
                  <a:pt x="14553" y="4776"/>
                  <a:pt x="14762" y="4758"/>
                </a:cubicBezTo>
                <a:lnTo>
                  <a:pt x="14762" y="4758"/>
                </a:lnTo>
                <a:cubicBezTo>
                  <a:pt x="14762" y="4758"/>
                  <a:pt x="14762" y="4758"/>
                  <a:pt x="14768" y="4758"/>
                </a:cubicBezTo>
                <a:cubicBezTo>
                  <a:pt x="14631" y="4656"/>
                  <a:pt x="14732" y="4549"/>
                  <a:pt x="14780" y="4460"/>
                </a:cubicBezTo>
                <a:cubicBezTo>
                  <a:pt x="14828" y="4364"/>
                  <a:pt x="14893" y="4287"/>
                  <a:pt x="14923" y="4174"/>
                </a:cubicBezTo>
                <a:cubicBezTo>
                  <a:pt x="14953" y="4084"/>
                  <a:pt x="15054" y="4007"/>
                  <a:pt x="15132" y="3947"/>
                </a:cubicBezTo>
                <a:cubicBezTo>
                  <a:pt x="15299" y="3816"/>
                  <a:pt x="15406" y="3631"/>
                  <a:pt x="15543" y="3476"/>
                </a:cubicBezTo>
                <a:cubicBezTo>
                  <a:pt x="15704" y="3303"/>
                  <a:pt x="15829" y="3100"/>
                  <a:pt x="16038" y="2957"/>
                </a:cubicBezTo>
                <a:cubicBezTo>
                  <a:pt x="16217" y="2838"/>
                  <a:pt x="16354" y="2635"/>
                  <a:pt x="16509" y="2474"/>
                </a:cubicBezTo>
                <a:cubicBezTo>
                  <a:pt x="16562" y="2421"/>
                  <a:pt x="16616" y="2379"/>
                  <a:pt x="16676" y="2331"/>
                </a:cubicBezTo>
                <a:cubicBezTo>
                  <a:pt x="16765" y="2266"/>
                  <a:pt x="16861" y="2212"/>
                  <a:pt x="16837" y="2099"/>
                </a:cubicBezTo>
                <a:cubicBezTo>
                  <a:pt x="16986" y="2051"/>
                  <a:pt x="17129" y="2009"/>
                  <a:pt x="17236" y="1860"/>
                </a:cubicBezTo>
                <a:cubicBezTo>
                  <a:pt x="17266" y="1926"/>
                  <a:pt x="17284" y="1974"/>
                  <a:pt x="17302" y="2003"/>
                </a:cubicBezTo>
                <a:cubicBezTo>
                  <a:pt x="17206" y="2027"/>
                  <a:pt x="17123" y="2051"/>
                  <a:pt x="17039" y="2081"/>
                </a:cubicBezTo>
                <a:cubicBezTo>
                  <a:pt x="17063" y="2141"/>
                  <a:pt x="17081" y="2176"/>
                  <a:pt x="17105" y="2230"/>
                </a:cubicBezTo>
                <a:cubicBezTo>
                  <a:pt x="16956" y="2212"/>
                  <a:pt x="16920" y="2421"/>
                  <a:pt x="16741" y="2349"/>
                </a:cubicBezTo>
                <a:cubicBezTo>
                  <a:pt x="16759" y="2409"/>
                  <a:pt x="16765" y="2439"/>
                  <a:pt x="16771" y="2468"/>
                </a:cubicBezTo>
                <a:cubicBezTo>
                  <a:pt x="16765" y="2474"/>
                  <a:pt x="16753" y="2486"/>
                  <a:pt x="16747" y="2492"/>
                </a:cubicBezTo>
                <a:cubicBezTo>
                  <a:pt x="16694" y="2516"/>
                  <a:pt x="16616" y="2522"/>
                  <a:pt x="16592" y="2564"/>
                </a:cubicBezTo>
                <a:cubicBezTo>
                  <a:pt x="16527" y="2665"/>
                  <a:pt x="16360" y="2689"/>
                  <a:pt x="16372" y="2850"/>
                </a:cubicBezTo>
                <a:cubicBezTo>
                  <a:pt x="16372" y="2862"/>
                  <a:pt x="16294" y="2880"/>
                  <a:pt x="16240" y="2904"/>
                </a:cubicBezTo>
                <a:cubicBezTo>
                  <a:pt x="16264" y="2939"/>
                  <a:pt x="16282" y="2969"/>
                  <a:pt x="16300" y="2999"/>
                </a:cubicBezTo>
                <a:cubicBezTo>
                  <a:pt x="16258" y="2999"/>
                  <a:pt x="16235" y="3023"/>
                  <a:pt x="16181" y="3077"/>
                </a:cubicBezTo>
                <a:cubicBezTo>
                  <a:pt x="16127" y="3124"/>
                  <a:pt x="16056" y="3154"/>
                  <a:pt x="15984" y="3178"/>
                </a:cubicBezTo>
                <a:cubicBezTo>
                  <a:pt x="15930" y="3202"/>
                  <a:pt x="15883" y="3214"/>
                  <a:pt x="15895" y="3285"/>
                </a:cubicBezTo>
                <a:cubicBezTo>
                  <a:pt x="15901" y="3297"/>
                  <a:pt x="15895" y="3321"/>
                  <a:pt x="15895" y="3321"/>
                </a:cubicBezTo>
                <a:cubicBezTo>
                  <a:pt x="15817" y="3339"/>
                  <a:pt x="15716" y="3321"/>
                  <a:pt x="15752" y="3452"/>
                </a:cubicBezTo>
                <a:cubicBezTo>
                  <a:pt x="15674" y="3476"/>
                  <a:pt x="15626" y="3542"/>
                  <a:pt x="15585" y="3607"/>
                </a:cubicBezTo>
                <a:cubicBezTo>
                  <a:pt x="15501" y="3750"/>
                  <a:pt x="15358" y="3852"/>
                  <a:pt x="15322" y="4025"/>
                </a:cubicBezTo>
                <a:cubicBezTo>
                  <a:pt x="15316" y="4036"/>
                  <a:pt x="15299" y="4066"/>
                  <a:pt x="15293" y="4060"/>
                </a:cubicBezTo>
                <a:cubicBezTo>
                  <a:pt x="15138" y="4019"/>
                  <a:pt x="15149" y="4209"/>
                  <a:pt x="15048" y="4239"/>
                </a:cubicBezTo>
                <a:cubicBezTo>
                  <a:pt x="15036" y="4245"/>
                  <a:pt x="15054" y="4317"/>
                  <a:pt x="15054" y="4358"/>
                </a:cubicBezTo>
                <a:cubicBezTo>
                  <a:pt x="15024" y="4364"/>
                  <a:pt x="14971" y="4370"/>
                  <a:pt x="14911" y="4376"/>
                </a:cubicBezTo>
                <a:cubicBezTo>
                  <a:pt x="14863" y="4501"/>
                  <a:pt x="14816" y="4627"/>
                  <a:pt x="14768" y="4758"/>
                </a:cubicBezTo>
                <a:cubicBezTo>
                  <a:pt x="14768" y="4758"/>
                  <a:pt x="14768" y="4758"/>
                  <a:pt x="14768" y="4758"/>
                </a:cubicBezTo>
                <a:lnTo>
                  <a:pt x="14762" y="4758"/>
                </a:lnTo>
                <a:cubicBezTo>
                  <a:pt x="14750" y="4764"/>
                  <a:pt x="14732" y="4770"/>
                  <a:pt x="14714" y="4782"/>
                </a:cubicBezTo>
                <a:cubicBezTo>
                  <a:pt x="14547" y="4901"/>
                  <a:pt x="14512" y="4901"/>
                  <a:pt x="14368" y="4758"/>
                </a:cubicBezTo>
                <a:cubicBezTo>
                  <a:pt x="14309" y="4698"/>
                  <a:pt x="14255" y="4686"/>
                  <a:pt x="14184" y="4728"/>
                </a:cubicBezTo>
                <a:cubicBezTo>
                  <a:pt x="14225" y="4913"/>
                  <a:pt x="14261" y="5104"/>
                  <a:pt x="14172" y="5294"/>
                </a:cubicBezTo>
                <a:cubicBezTo>
                  <a:pt x="14148" y="5205"/>
                  <a:pt x="14124" y="5116"/>
                  <a:pt x="14088" y="4990"/>
                </a:cubicBezTo>
                <a:cubicBezTo>
                  <a:pt x="14035" y="5086"/>
                  <a:pt x="13999" y="5145"/>
                  <a:pt x="13963" y="5205"/>
                </a:cubicBezTo>
                <a:cubicBezTo>
                  <a:pt x="13993" y="5235"/>
                  <a:pt x="14023" y="5265"/>
                  <a:pt x="14041" y="5288"/>
                </a:cubicBezTo>
                <a:cubicBezTo>
                  <a:pt x="13820" y="5396"/>
                  <a:pt x="14118" y="5437"/>
                  <a:pt x="14052" y="5533"/>
                </a:cubicBezTo>
                <a:cubicBezTo>
                  <a:pt x="14029" y="5539"/>
                  <a:pt x="13993" y="5545"/>
                  <a:pt x="13957" y="5557"/>
                </a:cubicBezTo>
                <a:cubicBezTo>
                  <a:pt x="14011" y="5807"/>
                  <a:pt x="14052" y="5873"/>
                  <a:pt x="13897" y="6010"/>
                </a:cubicBezTo>
                <a:cubicBezTo>
                  <a:pt x="13790" y="6016"/>
                  <a:pt x="13695" y="6022"/>
                  <a:pt x="13593" y="6028"/>
                </a:cubicBezTo>
                <a:cubicBezTo>
                  <a:pt x="13587" y="6207"/>
                  <a:pt x="13814" y="6010"/>
                  <a:pt x="13814" y="6189"/>
                </a:cubicBezTo>
                <a:lnTo>
                  <a:pt x="13593" y="6189"/>
                </a:lnTo>
                <a:lnTo>
                  <a:pt x="13587" y="6224"/>
                </a:lnTo>
                <a:cubicBezTo>
                  <a:pt x="13647" y="6248"/>
                  <a:pt x="13707" y="6272"/>
                  <a:pt x="13772" y="6296"/>
                </a:cubicBezTo>
                <a:cubicBezTo>
                  <a:pt x="13766" y="6314"/>
                  <a:pt x="13766" y="6326"/>
                  <a:pt x="13760" y="6338"/>
                </a:cubicBezTo>
                <a:cubicBezTo>
                  <a:pt x="13683" y="6332"/>
                  <a:pt x="13599" y="6326"/>
                  <a:pt x="13516" y="6320"/>
                </a:cubicBezTo>
                <a:cubicBezTo>
                  <a:pt x="13504" y="6320"/>
                  <a:pt x="13486" y="6344"/>
                  <a:pt x="13462" y="6362"/>
                </a:cubicBezTo>
                <a:cubicBezTo>
                  <a:pt x="13498" y="6391"/>
                  <a:pt x="13528" y="6415"/>
                  <a:pt x="13558" y="6439"/>
                </a:cubicBezTo>
                <a:cubicBezTo>
                  <a:pt x="13540" y="6457"/>
                  <a:pt x="13522" y="6475"/>
                  <a:pt x="13504" y="6499"/>
                </a:cubicBezTo>
                <a:cubicBezTo>
                  <a:pt x="13552" y="6529"/>
                  <a:pt x="13593" y="6558"/>
                  <a:pt x="13635" y="6588"/>
                </a:cubicBezTo>
                <a:lnTo>
                  <a:pt x="13635" y="6588"/>
                </a:lnTo>
                <a:cubicBezTo>
                  <a:pt x="13635" y="6588"/>
                  <a:pt x="13641" y="6582"/>
                  <a:pt x="13641" y="6582"/>
                </a:cubicBezTo>
                <a:cubicBezTo>
                  <a:pt x="13635" y="6529"/>
                  <a:pt x="13629" y="6475"/>
                  <a:pt x="13617" y="6397"/>
                </a:cubicBezTo>
                <a:cubicBezTo>
                  <a:pt x="13719" y="6481"/>
                  <a:pt x="13719" y="6481"/>
                  <a:pt x="13641" y="6582"/>
                </a:cubicBezTo>
                <a:cubicBezTo>
                  <a:pt x="13641" y="6582"/>
                  <a:pt x="13641" y="6588"/>
                  <a:pt x="13641" y="6588"/>
                </a:cubicBezTo>
                <a:cubicBezTo>
                  <a:pt x="13641" y="6588"/>
                  <a:pt x="13635" y="6588"/>
                  <a:pt x="13635" y="6588"/>
                </a:cubicBezTo>
                <a:cubicBezTo>
                  <a:pt x="13617" y="6654"/>
                  <a:pt x="13605" y="6713"/>
                  <a:pt x="13587" y="6779"/>
                </a:cubicBezTo>
                <a:cubicBezTo>
                  <a:pt x="13587" y="6779"/>
                  <a:pt x="13587" y="6779"/>
                  <a:pt x="13581" y="6779"/>
                </a:cubicBezTo>
                <a:cubicBezTo>
                  <a:pt x="13587" y="6779"/>
                  <a:pt x="13587" y="6785"/>
                  <a:pt x="13587" y="6785"/>
                </a:cubicBezTo>
                <a:lnTo>
                  <a:pt x="13587" y="6785"/>
                </a:lnTo>
                <a:lnTo>
                  <a:pt x="13593" y="6779"/>
                </a:lnTo>
                <a:cubicBezTo>
                  <a:pt x="13546" y="6904"/>
                  <a:pt x="13701" y="6916"/>
                  <a:pt x="13725" y="7005"/>
                </a:cubicBezTo>
                <a:cubicBezTo>
                  <a:pt x="13701" y="7041"/>
                  <a:pt x="13671" y="7077"/>
                  <a:pt x="13641" y="7125"/>
                </a:cubicBezTo>
                <a:cubicBezTo>
                  <a:pt x="13576" y="7017"/>
                  <a:pt x="13516" y="6922"/>
                  <a:pt x="13450" y="6815"/>
                </a:cubicBezTo>
                <a:cubicBezTo>
                  <a:pt x="13415" y="6856"/>
                  <a:pt x="13391" y="6886"/>
                  <a:pt x="13361" y="6916"/>
                </a:cubicBezTo>
                <a:cubicBezTo>
                  <a:pt x="13409" y="6958"/>
                  <a:pt x="13450" y="6988"/>
                  <a:pt x="13510" y="7029"/>
                </a:cubicBezTo>
                <a:cubicBezTo>
                  <a:pt x="13462" y="7077"/>
                  <a:pt x="13415" y="7119"/>
                  <a:pt x="13373" y="7160"/>
                </a:cubicBezTo>
                <a:cubicBezTo>
                  <a:pt x="13504" y="7256"/>
                  <a:pt x="13391" y="7357"/>
                  <a:pt x="13385" y="7459"/>
                </a:cubicBezTo>
                <a:cubicBezTo>
                  <a:pt x="13295" y="7453"/>
                  <a:pt x="13218" y="7333"/>
                  <a:pt x="13146" y="7453"/>
                </a:cubicBezTo>
                <a:cubicBezTo>
                  <a:pt x="13140" y="7471"/>
                  <a:pt x="13140" y="7488"/>
                  <a:pt x="13134" y="7524"/>
                </a:cubicBezTo>
                <a:cubicBezTo>
                  <a:pt x="13200" y="7506"/>
                  <a:pt x="13248" y="7500"/>
                  <a:pt x="13313" y="7482"/>
                </a:cubicBezTo>
                <a:lnTo>
                  <a:pt x="13313" y="7649"/>
                </a:lnTo>
                <a:cubicBezTo>
                  <a:pt x="13373" y="7685"/>
                  <a:pt x="13456" y="7715"/>
                  <a:pt x="13456" y="7745"/>
                </a:cubicBezTo>
                <a:cubicBezTo>
                  <a:pt x="13462" y="7834"/>
                  <a:pt x="13438" y="7924"/>
                  <a:pt x="13403" y="8007"/>
                </a:cubicBezTo>
                <a:cubicBezTo>
                  <a:pt x="13391" y="8043"/>
                  <a:pt x="13325" y="8067"/>
                  <a:pt x="13283" y="8097"/>
                </a:cubicBezTo>
                <a:cubicBezTo>
                  <a:pt x="13260" y="8013"/>
                  <a:pt x="13242" y="7947"/>
                  <a:pt x="13218" y="7888"/>
                </a:cubicBezTo>
                <a:cubicBezTo>
                  <a:pt x="13260" y="7864"/>
                  <a:pt x="13289" y="7840"/>
                  <a:pt x="13319" y="7816"/>
                </a:cubicBezTo>
                <a:cubicBezTo>
                  <a:pt x="13230" y="7769"/>
                  <a:pt x="13158" y="7792"/>
                  <a:pt x="13134" y="7882"/>
                </a:cubicBezTo>
                <a:cubicBezTo>
                  <a:pt x="13099" y="7983"/>
                  <a:pt x="13081" y="8091"/>
                  <a:pt x="13057" y="8192"/>
                </a:cubicBezTo>
                <a:cubicBezTo>
                  <a:pt x="13045" y="8252"/>
                  <a:pt x="13027" y="8305"/>
                  <a:pt x="13009" y="8365"/>
                </a:cubicBezTo>
                <a:cubicBezTo>
                  <a:pt x="13003" y="8371"/>
                  <a:pt x="12973" y="8371"/>
                  <a:pt x="12955" y="8377"/>
                </a:cubicBezTo>
                <a:cubicBezTo>
                  <a:pt x="12944" y="8341"/>
                  <a:pt x="12938" y="8305"/>
                  <a:pt x="12920" y="8252"/>
                </a:cubicBezTo>
                <a:cubicBezTo>
                  <a:pt x="12824" y="8329"/>
                  <a:pt x="12741" y="8401"/>
                  <a:pt x="12628" y="8490"/>
                </a:cubicBezTo>
                <a:cubicBezTo>
                  <a:pt x="12729" y="8508"/>
                  <a:pt x="12795" y="8514"/>
                  <a:pt x="12860" y="8520"/>
                </a:cubicBezTo>
                <a:cubicBezTo>
                  <a:pt x="12860" y="8538"/>
                  <a:pt x="12860" y="8550"/>
                  <a:pt x="12866" y="8562"/>
                </a:cubicBezTo>
                <a:cubicBezTo>
                  <a:pt x="12777" y="8573"/>
                  <a:pt x="12693" y="8591"/>
                  <a:pt x="12604" y="8603"/>
                </a:cubicBezTo>
                <a:lnTo>
                  <a:pt x="12604" y="8651"/>
                </a:lnTo>
                <a:cubicBezTo>
                  <a:pt x="12741" y="8663"/>
                  <a:pt x="12878" y="8681"/>
                  <a:pt x="13027" y="8699"/>
                </a:cubicBezTo>
                <a:cubicBezTo>
                  <a:pt x="13081" y="8854"/>
                  <a:pt x="12896" y="9021"/>
                  <a:pt x="13015" y="9194"/>
                </a:cubicBezTo>
                <a:cubicBezTo>
                  <a:pt x="12979" y="9194"/>
                  <a:pt x="12955" y="9194"/>
                  <a:pt x="12955" y="9194"/>
                </a:cubicBezTo>
                <a:cubicBezTo>
                  <a:pt x="12926" y="9056"/>
                  <a:pt x="12896" y="8913"/>
                  <a:pt x="12860" y="8758"/>
                </a:cubicBezTo>
                <a:cubicBezTo>
                  <a:pt x="12783" y="8752"/>
                  <a:pt x="12699" y="8746"/>
                  <a:pt x="12610" y="8734"/>
                </a:cubicBezTo>
                <a:cubicBezTo>
                  <a:pt x="12663" y="8800"/>
                  <a:pt x="12699" y="8842"/>
                  <a:pt x="12735" y="8889"/>
                </a:cubicBezTo>
                <a:cubicBezTo>
                  <a:pt x="12693" y="8913"/>
                  <a:pt x="12651" y="8943"/>
                  <a:pt x="12622" y="8961"/>
                </a:cubicBezTo>
                <a:cubicBezTo>
                  <a:pt x="12634" y="9056"/>
                  <a:pt x="12645" y="9152"/>
                  <a:pt x="12657" y="9235"/>
                </a:cubicBezTo>
                <a:cubicBezTo>
                  <a:pt x="12735" y="9265"/>
                  <a:pt x="12806" y="9295"/>
                  <a:pt x="12872" y="9325"/>
                </a:cubicBezTo>
                <a:cubicBezTo>
                  <a:pt x="12771" y="9444"/>
                  <a:pt x="12657" y="9539"/>
                  <a:pt x="12592" y="9665"/>
                </a:cubicBezTo>
                <a:cubicBezTo>
                  <a:pt x="12425" y="10004"/>
                  <a:pt x="12407" y="10094"/>
                  <a:pt x="12127" y="10308"/>
                </a:cubicBezTo>
                <a:cubicBezTo>
                  <a:pt x="12115" y="10314"/>
                  <a:pt x="12109" y="10326"/>
                  <a:pt x="12103" y="10338"/>
                </a:cubicBezTo>
                <a:cubicBezTo>
                  <a:pt x="12055" y="10428"/>
                  <a:pt x="11942" y="10541"/>
                  <a:pt x="11847" y="10595"/>
                </a:cubicBezTo>
                <a:cubicBezTo>
                  <a:pt x="11829" y="10571"/>
                  <a:pt x="11811" y="10541"/>
                  <a:pt x="11781" y="10505"/>
                </a:cubicBezTo>
                <a:cubicBezTo>
                  <a:pt x="11847" y="10499"/>
                  <a:pt x="11888" y="10493"/>
                  <a:pt x="11936" y="10487"/>
                </a:cubicBezTo>
                <a:cubicBezTo>
                  <a:pt x="11954" y="10386"/>
                  <a:pt x="11972" y="10291"/>
                  <a:pt x="11978" y="10195"/>
                </a:cubicBezTo>
                <a:cubicBezTo>
                  <a:pt x="11984" y="10171"/>
                  <a:pt x="11954" y="10135"/>
                  <a:pt x="11930" y="10124"/>
                </a:cubicBezTo>
                <a:cubicBezTo>
                  <a:pt x="11912" y="10118"/>
                  <a:pt x="11870" y="10135"/>
                  <a:pt x="11864" y="10153"/>
                </a:cubicBezTo>
                <a:cubicBezTo>
                  <a:pt x="11829" y="10207"/>
                  <a:pt x="11817" y="10279"/>
                  <a:pt x="11775" y="10320"/>
                </a:cubicBezTo>
                <a:cubicBezTo>
                  <a:pt x="11698" y="10392"/>
                  <a:pt x="11656" y="10469"/>
                  <a:pt x="11662" y="10571"/>
                </a:cubicBezTo>
                <a:cubicBezTo>
                  <a:pt x="11668" y="10571"/>
                  <a:pt x="11668" y="10577"/>
                  <a:pt x="11674" y="10583"/>
                </a:cubicBezTo>
                <a:cubicBezTo>
                  <a:pt x="11674" y="10583"/>
                  <a:pt x="11674" y="10589"/>
                  <a:pt x="11674" y="10589"/>
                </a:cubicBezTo>
                <a:cubicBezTo>
                  <a:pt x="11715" y="10612"/>
                  <a:pt x="11757" y="10630"/>
                  <a:pt x="11817" y="10660"/>
                </a:cubicBezTo>
                <a:cubicBezTo>
                  <a:pt x="11698" y="10708"/>
                  <a:pt x="11692" y="10708"/>
                  <a:pt x="11674" y="10589"/>
                </a:cubicBezTo>
                <a:cubicBezTo>
                  <a:pt x="11668" y="10589"/>
                  <a:pt x="11668" y="10589"/>
                  <a:pt x="11668" y="10589"/>
                </a:cubicBezTo>
                <a:cubicBezTo>
                  <a:pt x="11662" y="10583"/>
                  <a:pt x="11662" y="10577"/>
                  <a:pt x="11662" y="10571"/>
                </a:cubicBezTo>
                <a:cubicBezTo>
                  <a:pt x="11644" y="10535"/>
                  <a:pt x="11626" y="10499"/>
                  <a:pt x="11596" y="10446"/>
                </a:cubicBezTo>
                <a:cubicBezTo>
                  <a:pt x="11447" y="10583"/>
                  <a:pt x="11334" y="10732"/>
                  <a:pt x="11250" y="10887"/>
                </a:cubicBezTo>
                <a:cubicBezTo>
                  <a:pt x="11161" y="10905"/>
                  <a:pt x="11077" y="10905"/>
                  <a:pt x="11000" y="10928"/>
                </a:cubicBezTo>
                <a:cubicBezTo>
                  <a:pt x="10970" y="10940"/>
                  <a:pt x="10934" y="10994"/>
                  <a:pt x="10934" y="11036"/>
                </a:cubicBezTo>
                <a:cubicBezTo>
                  <a:pt x="10928" y="11203"/>
                  <a:pt x="10928" y="11203"/>
                  <a:pt x="10785" y="11232"/>
                </a:cubicBezTo>
                <a:cubicBezTo>
                  <a:pt x="10720" y="11209"/>
                  <a:pt x="10761" y="11048"/>
                  <a:pt x="10624" y="11107"/>
                </a:cubicBezTo>
                <a:cubicBezTo>
                  <a:pt x="10636" y="11203"/>
                  <a:pt x="10648" y="11292"/>
                  <a:pt x="10654" y="11376"/>
                </a:cubicBezTo>
                <a:lnTo>
                  <a:pt x="10660" y="11382"/>
                </a:lnTo>
                <a:lnTo>
                  <a:pt x="10660" y="11382"/>
                </a:lnTo>
                <a:cubicBezTo>
                  <a:pt x="10720" y="11376"/>
                  <a:pt x="10773" y="11376"/>
                  <a:pt x="10839" y="11370"/>
                </a:cubicBezTo>
                <a:cubicBezTo>
                  <a:pt x="10797" y="11423"/>
                  <a:pt x="10797" y="11423"/>
                  <a:pt x="10660" y="11382"/>
                </a:cubicBezTo>
                <a:lnTo>
                  <a:pt x="10654" y="11382"/>
                </a:lnTo>
                <a:lnTo>
                  <a:pt x="10654" y="11376"/>
                </a:lnTo>
                <a:cubicBezTo>
                  <a:pt x="10612" y="11352"/>
                  <a:pt x="10565" y="11316"/>
                  <a:pt x="10523" y="11286"/>
                </a:cubicBezTo>
                <a:cubicBezTo>
                  <a:pt x="10517" y="11328"/>
                  <a:pt x="10517" y="11364"/>
                  <a:pt x="10511" y="11417"/>
                </a:cubicBezTo>
                <a:cubicBezTo>
                  <a:pt x="10380" y="11382"/>
                  <a:pt x="10326" y="11602"/>
                  <a:pt x="10177" y="11501"/>
                </a:cubicBezTo>
                <a:cubicBezTo>
                  <a:pt x="10171" y="11501"/>
                  <a:pt x="10141" y="11543"/>
                  <a:pt x="10124" y="11554"/>
                </a:cubicBezTo>
                <a:cubicBezTo>
                  <a:pt x="10082" y="11572"/>
                  <a:pt x="10040" y="11590"/>
                  <a:pt x="9998" y="11584"/>
                </a:cubicBezTo>
                <a:cubicBezTo>
                  <a:pt x="9879" y="11584"/>
                  <a:pt x="9879" y="11578"/>
                  <a:pt x="9879" y="11715"/>
                </a:cubicBezTo>
                <a:cubicBezTo>
                  <a:pt x="9879" y="11733"/>
                  <a:pt x="9867" y="11751"/>
                  <a:pt x="9861" y="11781"/>
                </a:cubicBezTo>
                <a:cubicBezTo>
                  <a:pt x="9820" y="11757"/>
                  <a:pt x="9790" y="11739"/>
                  <a:pt x="9754" y="11715"/>
                </a:cubicBezTo>
                <a:cubicBezTo>
                  <a:pt x="9653" y="11763"/>
                  <a:pt x="9575" y="11876"/>
                  <a:pt x="9426" y="11876"/>
                </a:cubicBezTo>
                <a:cubicBezTo>
                  <a:pt x="9450" y="11823"/>
                  <a:pt x="9462" y="11793"/>
                  <a:pt x="9480" y="11751"/>
                </a:cubicBezTo>
                <a:cubicBezTo>
                  <a:pt x="9402" y="11763"/>
                  <a:pt x="9337" y="11775"/>
                  <a:pt x="9271" y="11775"/>
                </a:cubicBezTo>
                <a:cubicBezTo>
                  <a:pt x="9104" y="11787"/>
                  <a:pt x="9074" y="11811"/>
                  <a:pt x="9038" y="11990"/>
                </a:cubicBezTo>
                <a:cubicBezTo>
                  <a:pt x="9033" y="12014"/>
                  <a:pt x="9003" y="12037"/>
                  <a:pt x="8979" y="12061"/>
                </a:cubicBezTo>
                <a:cubicBezTo>
                  <a:pt x="8925" y="12002"/>
                  <a:pt x="9033" y="11912"/>
                  <a:pt x="8925" y="11906"/>
                </a:cubicBezTo>
                <a:cubicBezTo>
                  <a:pt x="8889" y="11900"/>
                  <a:pt x="8854" y="11960"/>
                  <a:pt x="8812" y="11990"/>
                </a:cubicBezTo>
                <a:cubicBezTo>
                  <a:pt x="8794" y="11960"/>
                  <a:pt x="8764" y="11924"/>
                  <a:pt x="8734" y="11894"/>
                </a:cubicBezTo>
                <a:cubicBezTo>
                  <a:pt x="8579" y="11924"/>
                  <a:pt x="8687" y="12031"/>
                  <a:pt x="8663" y="12109"/>
                </a:cubicBezTo>
                <a:cubicBezTo>
                  <a:pt x="8579" y="12091"/>
                  <a:pt x="8502" y="12079"/>
                  <a:pt x="8418" y="12061"/>
                </a:cubicBezTo>
                <a:cubicBezTo>
                  <a:pt x="8371" y="12121"/>
                  <a:pt x="8323" y="12174"/>
                  <a:pt x="8281" y="12228"/>
                </a:cubicBezTo>
                <a:cubicBezTo>
                  <a:pt x="8234" y="12216"/>
                  <a:pt x="8192" y="12186"/>
                  <a:pt x="8174" y="12198"/>
                </a:cubicBezTo>
                <a:cubicBezTo>
                  <a:pt x="8061" y="12258"/>
                  <a:pt x="7983" y="12109"/>
                  <a:pt x="7876" y="12163"/>
                </a:cubicBezTo>
                <a:cubicBezTo>
                  <a:pt x="7810" y="12043"/>
                  <a:pt x="7739" y="12103"/>
                  <a:pt x="7643" y="12133"/>
                </a:cubicBezTo>
                <a:cubicBezTo>
                  <a:pt x="7530" y="12169"/>
                  <a:pt x="7381" y="12204"/>
                  <a:pt x="7292" y="12157"/>
                </a:cubicBezTo>
                <a:cubicBezTo>
                  <a:pt x="7172" y="12091"/>
                  <a:pt x="7101" y="12163"/>
                  <a:pt x="7011" y="12174"/>
                </a:cubicBezTo>
                <a:cubicBezTo>
                  <a:pt x="6982" y="12139"/>
                  <a:pt x="6964" y="12109"/>
                  <a:pt x="6928" y="12061"/>
                </a:cubicBezTo>
                <a:cubicBezTo>
                  <a:pt x="6856" y="12276"/>
                  <a:pt x="6618" y="12097"/>
                  <a:pt x="6511" y="12264"/>
                </a:cubicBezTo>
                <a:cubicBezTo>
                  <a:pt x="6505" y="12186"/>
                  <a:pt x="6529" y="12097"/>
                  <a:pt x="6415" y="12115"/>
                </a:cubicBezTo>
                <a:cubicBezTo>
                  <a:pt x="6379" y="12174"/>
                  <a:pt x="6421" y="12270"/>
                  <a:pt x="6326" y="12312"/>
                </a:cubicBezTo>
                <a:cubicBezTo>
                  <a:pt x="6314" y="12270"/>
                  <a:pt x="6296" y="12240"/>
                  <a:pt x="6272" y="12169"/>
                </a:cubicBezTo>
                <a:cubicBezTo>
                  <a:pt x="6242" y="12264"/>
                  <a:pt x="6224" y="12329"/>
                  <a:pt x="6207" y="12389"/>
                </a:cubicBezTo>
                <a:cubicBezTo>
                  <a:pt x="6081" y="12455"/>
                  <a:pt x="5992" y="12401"/>
                  <a:pt x="5914" y="12282"/>
                </a:cubicBezTo>
                <a:cubicBezTo>
                  <a:pt x="5885" y="12365"/>
                  <a:pt x="5861" y="12419"/>
                  <a:pt x="5837" y="12473"/>
                </a:cubicBezTo>
                <a:cubicBezTo>
                  <a:pt x="5771" y="12490"/>
                  <a:pt x="5706" y="12502"/>
                  <a:pt x="5646" y="12520"/>
                </a:cubicBezTo>
                <a:lnTo>
                  <a:pt x="5646" y="12520"/>
                </a:lnTo>
                <a:lnTo>
                  <a:pt x="5646" y="12514"/>
                </a:lnTo>
                <a:lnTo>
                  <a:pt x="5646" y="12514"/>
                </a:lnTo>
                <a:cubicBezTo>
                  <a:pt x="5646" y="12514"/>
                  <a:pt x="5646" y="12508"/>
                  <a:pt x="5646" y="12508"/>
                </a:cubicBezTo>
                <a:cubicBezTo>
                  <a:pt x="5646" y="12514"/>
                  <a:pt x="5646" y="12514"/>
                  <a:pt x="5646" y="12514"/>
                </a:cubicBezTo>
                <a:cubicBezTo>
                  <a:pt x="5593" y="12556"/>
                  <a:pt x="5539" y="12610"/>
                  <a:pt x="5485" y="12622"/>
                </a:cubicBezTo>
                <a:cubicBezTo>
                  <a:pt x="5372" y="12645"/>
                  <a:pt x="5312" y="12729"/>
                  <a:pt x="5241" y="12795"/>
                </a:cubicBezTo>
                <a:cubicBezTo>
                  <a:pt x="5217" y="12818"/>
                  <a:pt x="5187" y="12842"/>
                  <a:pt x="5151" y="12872"/>
                </a:cubicBezTo>
                <a:lnTo>
                  <a:pt x="5151" y="12610"/>
                </a:lnTo>
                <a:cubicBezTo>
                  <a:pt x="5241" y="12574"/>
                  <a:pt x="5265" y="12520"/>
                  <a:pt x="5229" y="12437"/>
                </a:cubicBezTo>
                <a:cubicBezTo>
                  <a:pt x="5169" y="12473"/>
                  <a:pt x="5104" y="12502"/>
                  <a:pt x="5050" y="12532"/>
                </a:cubicBezTo>
                <a:cubicBezTo>
                  <a:pt x="5038" y="12651"/>
                  <a:pt x="5008" y="12759"/>
                  <a:pt x="5014" y="12860"/>
                </a:cubicBezTo>
                <a:cubicBezTo>
                  <a:pt x="5026" y="12967"/>
                  <a:pt x="4967" y="12944"/>
                  <a:pt x="4919" y="12950"/>
                </a:cubicBezTo>
                <a:cubicBezTo>
                  <a:pt x="4835" y="12860"/>
                  <a:pt x="4811" y="12747"/>
                  <a:pt x="4782" y="12651"/>
                </a:cubicBezTo>
                <a:cubicBezTo>
                  <a:pt x="4698" y="12699"/>
                  <a:pt x="4621" y="12723"/>
                  <a:pt x="4567" y="12771"/>
                </a:cubicBezTo>
                <a:cubicBezTo>
                  <a:pt x="4513" y="12818"/>
                  <a:pt x="4478" y="12890"/>
                  <a:pt x="4430" y="12955"/>
                </a:cubicBezTo>
                <a:cubicBezTo>
                  <a:pt x="4400" y="12944"/>
                  <a:pt x="4370" y="12932"/>
                  <a:pt x="4341" y="12926"/>
                </a:cubicBezTo>
                <a:cubicBezTo>
                  <a:pt x="4299" y="12920"/>
                  <a:pt x="4239" y="12902"/>
                  <a:pt x="4221" y="12920"/>
                </a:cubicBezTo>
                <a:cubicBezTo>
                  <a:pt x="4144" y="12991"/>
                  <a:pt x="4084" y="13075"/>
                  <a:pt x="4030" y="13152"/>
                </a:cubicBezTo>
                <a:cubicBezTo>
                  <a:pt x="4060" y="13206"/>
                  <a:pt x="4084" y="13254"/>
                  <a:pt x="4108" y="13295"/>
                </a:cubicBezTo>
                <a:cubicBezTo>
                  <a:pt x="4090" y="13307"/>
                  <a:pt x="4078" y="13313"/>
                  <a:pt x="4060" y="13325"/>
                </a:cubicBezTo>
                <a:cubicBezTo>
                  <a:pt x="4025" y="13271"/>
                  <a:pt x="3989" y="13224"/>
                  <a:pt x="3953" y="13176"/>
                </a:cubicBezTo>
                <a:cubicBezTo>
                  <a:pt x="3858" y="13230"/>
                  <a:pt x="3768" y="13301"/>
                  <a:pt x="3667" y="13337"/>
                </a:cubicBezTo>
                <a:cubicBezTo>
                  <a:pt x="3565" y="13373"/>
                  <a:pt x="3530" y="13474"/>
                  <a:pt x="3422" y="13510"/>
                </a:cubicBezTo>
                <a:cubicBezTo>
                  <a:pt x="3345" y="13540"/>
                  <a:pt x="3309" y="13671"/>
                  <a:pt x="3249" y="13754"/>
                </a:cubicBezTo>
                <a:cubicBezTo>
                  <a:pt x="3249" y="13754"/>
                  <a:pt x="3232" y="13737"/>
                  <a:pt x="3226" y="13742"/>
                </a:cubicBezTo>
                <a:cubicBezTo>
                  <a:pt x="3112" y="13832"/>
                  <a:pt x="2933" y="13850"/>
                  <a:pt x="2886" y="14029"/>
                </a:cubicBezTo>
                <a:cubicBezTo>
                  <a:pt x="2874" y="14070"/>
                  <a:pt x="2808" y="14094"/>
                  <a:pt x="2767" y="14124"/>
                </a:cubicBezTo>
                <a:cubicBezTo>
                  <a:pt x="2725" y="14160"/>
                  <a:pt x="2653" y="14190"/>
                  <a:pt x="2635" y="14237"/>
                </a:cubicBezTo>
                <a:cubicBezTo>
                  <a:pt x="2600" y="14321"/>
                  <a:pt x="2528" y="14357"/>
                  <a:pt x="2474" y="14410"/>
                </a:cubicBezTo>
                <a:cubicBezTo>
                  <a:pt x="2325" y="14553"/>
                  <a:pt x="2182" y="14702"/>
                  <a:pt x="2039" y="14851"/>
                </a:cubicBezTo>
                <a:cubicBezTo>
                  <a:pt x="2033" y="14857"/>
                  <a:pt x="2033" y="14881"/>
                  <a:pt x="2039" y="14887"/>
                </a:cubicBezTo>
                <a:cubicBezTo>
                  <a:pt x="2069" y="14959"/>
                  <a:pt x="2021" y="14959"/>
                  <a:pt x="1980" y="14983"/>
                </a:cubicBezTo>
                <a:cubicBezTo>
                  <a:pt x="1902" y="15024"/>
                  <a:pt x="1837" y="15090"/>
                  <a:pt x="1765" y="15144"/>
                </a:cubicBezTo>
                <a:cubicBezTo>
                  <a:pt x="1777" y="15155"/>
                  <a:pt x="1783" y="15161"/>
                  <a:pt x="1795" y="15173"/>
                </a:cubicBezTo>
                <a:cubicBezTo>
                  <a:pt x="1813" y="15179"/>
                  <a:pt x="1831" y="15191"/>
                  <a:pt x="1860" y="15203"/>
                </a:cubicBezTo>
                <a:cubicBezTo>
                  <a:pt x="1622" y="15322"/>
                  <a:pt x="1467" y="15471"/>
                  <a:pt x="1437" y="15722"/>
                </a:cubicBezTo>
                <a:cubicBezTo>
                  <a:pt x="1389" y="15716"/>
                  <a:pt x="1348" y="15704"/>
                  <a:pt x="1306" y="15698"/>
                </a:cubicBezTo>
                <a:cubicBezTo>
                  <a:pt x="1276" y="15758"/>
                  <a:pt x="1348" y="15847"/>
                  <a:pt x="1234" y="15865"/>
                </a:cubicBezTo>
                <a:cubicBezTo>
                  <a:pt x="1222" y="15865"/>
                  <a:pt x="1216" y="15919"/>
                  <a:pt x="1211" y="15948"/>
                </a:cubicBezTo>
                <a:cubicBezTo>
                  <a:pt x="1193" y="16014"/>
                  <a:pt x="1181" y="16080"/>
                  <a:pt x="1163" y="16145"/>
                </a:cubicBezTo>
                <a:cubicBezTo>
                  <a:pt x="1097" y="16157"/>
                  <a:pt x="1038" y="16163"/>
                  <a:pt x="966" y="16181"/>
                </a:cubicBezTo>
                <a:cubicBezTo>
                  <a:pt x="1014" y="16378"/>
                  <a:pt x="757" y="16473"/>
                  <a:pt x="835" y="16676"/>
                </a:cubicBezTo>
                <a:cubicBezTo>
                  <a:pt x="769" y="16706"/>
                  <a:pt x="722" y="16723"/>
                  <a:pt x="674" y="16747"/>
                </a:cubicBezTo>
                <a:cubicBezTo>
                  <a:pt x="722" y="16765"/>
                  <a:pt x="769" y="16783"/>
                  <a:pt x="853" y="16819"/>
                </a:cubicBezTo>
                <a:cubicBezTo>
                  <a:pt x="716" y="16867"/>
                  <a:pt x="632" y="16902"/>
                  <a:pt x="507" y="16944"/>
                </a:cubicBezTo>
                <a:cubicBezTo>
                  <a:pt x="584" y="16980"/>
                  <a:pt x="626" y="17004"/>
                  <a:pt x="674" y="17022"/>
                </a:cubicBezTo>
                <a:cubicBezTo>
                  <a:pt x="602" y="17051"/>
                  <a:pt x="537" y="17075"/>
                  <a:pt x="477" y="17099"/>
                </a:cubicBezTo>
                <a:cubicBezTo>
                  <a:pt x="477" y="17105"/>
                  <a:pt x="477" y="17117"/>
                  <a:pt x="477" y="17129"/>
                </a:cubicBezTo>
                <a:cubicBezTo>
                  <a:pt x="543" y="17141"/>
                  <a:pt x="602" y="17159"/>
                  <a:pt x="680" y="17177"/>
                </a:cubicBezTo>
                <a:cubicBezTo>
                  <a:pt x="692" y="17236"/>
                  <a:pt x="710" y="17308"/>
                  <a:pt x="722" y="17373"/>
                </a:cubicBezTo>
                <a:cubicBezTo>
                  <a:pt x="608" y="17385"/>
                  <a:pt x="513" y="17391"/>
                  <a:pt x="388" y="17403"/>
                </a:cubicBezTo>
                <a:cubicBezTo>
                  <a:pt x="471" y="17510"/>
                  <a:pt x="459" y="17576"/>
                  <a:pt x="334" y="17600"/>
                </a:cubicBezTo>
                <a:cubicBezTo>
                  <a:pt x="394" y="17624"/>
                  <a:pt x="441" y="17648"/>
                  <a:pt x="513" y="17677"/>
                </a:cubicBezTo>
                <a:cubicBezTo>
                  <a:pt x="435" y="17713"/>
                  <a:pt x="382" y="17737"/>
                  <a:pt x="340" y="17755"/>
                </a:cubicBezTo>
                <a:cubicBezTo>
                  <a:pt x="304" y="17916"/>
                  <a:pt x="358" y="18041"/>
                  <a:pt x="429" y="18160"/>
                </a:cubicBezTo>
                <a:cubicBezTo>
                  <a:pt x="513" y="18303"/>
                  <a:pt x="483" y="18470"/>
                  <a:pt x="370" y="18572"/>
                </a:cubicBezTo>
                <a:cubicBezTo>
                  <a:pt x="352" y="18601"/>
                  <a:pt x="328" y="18631"/>
                  <a:pt x="304" y="18661"/>
                </a:cubicBezTo>
                <a:cubicBezTo>
                  <a:pt x="328" y="18697"/>
                  <a:pt x="346" y="18733"/>
                  <a:pt x="370" y="18762"/>
                </a:cubicBezTo>
                <a:cubicBezTo>
                  <a:pt x="310" y="18798"/>
                  <a:pt x="269" y="18822"/>
                  <a:pt x="233" y="18846"/>
                </a:cubicBezTo>
                <a:cubicBezTo>
                  <a:pt x="304" y="18852"/>
                  <a:pt x="376" y="18864"/>
                  <a:pt x="453" y="18882"/>
                </a:cubicBezTo>
                <a:cubicBezTo>
                  <a:pt x="382" y="18929"/>
                  <a:pt x="489" y="19084"/>
                  <a:pt x="328" y="19126"/>
                </a:cubicBezTo>
                <a:cubicBezTo>
                  <a:pt x="310" y="18953"/>
                  <a:pt x="304" y="18953"/>
                  <a:pt x="137" y="18929"/>
                </a:cubicBezTo>
                <a:cubicBezTo>
                  <a:pt x="90" y="19055"/>
                  <a:pt x="257" y="19025"/>
                  <a:pt x="269" y="19102"/>
                </a:cubicBezTo>
                <a:cubicBezTo>
                  <a:pt x="251" y="19138"/>
                  <a:pt x="239" y="19162"/>
                  <a:pt x="221" y="19192"/>
                </a:cubicBezTo>
                <a:cubicBezTo>
                  <a:pt x="280" y="19216"/>
                  <a:pt x="346" y="19239"/>
                  <a:pt x="424" y="19269"/>
                </a:cubicBezTo>
                <a:cubicBezTo>
                  <a:pt x="358" y="19311"/>
                  <a:pt x="310" y="19341"/>
                  <a:pt x="263" y="19371"/>
                </a:cubicBezTo>
                <a:cubicBezTo>
                  <a:pt x="292" y="19448"/>
                  <a:pt x="441" y="19406"/>
                  <a:pt x="388" y="19526"/>
                </a:cubicBezTo>
                <a:lnTo>
                  <a:pt x="388" y="19526"/>
                </a:lnTo>
                <a:cubicBezTo>
                  <a:pt x="424" y="19496"/>
                  <a:pt x="453" y="19466"/>
                  <a:pt x="495" y="19442"/>
                </a:cubicBezTo>
                <a:cubicBezTo>
                  <a:pt x="555" y="19412"/>
                  <a:pt x="590" y="19436"/>
                  <a:pt x="614" y="19526"/>
                </a:cubicBezTo>
                <a:lnTo>
                  <a:pt x="388" y="19526"/>
                </a:lnTo>
                <a:cubicBezTo>
                  <a:pt x="292" y="19478"/>
                  <a:pt x="203" y="19430"/>
                  <a:pt x="108" y="19388"/>
                </a:cubicBezTo>
                <a:cubicBezTo>
                  <a:pt x="84" y="19382"/>
                  <a:pt x="48" y="19400"/>
                  <a:pt x="0" y="19412"/>
                </a:cubicBezTo>
                <a:cubicBezTo>
                  <a:pt x="54" y="19460"/>
                  <a:pt x="84" y="19490"/>
                  <a:pt x="114" y="19514"/>
                </a:cubicBezTo>
                <a:cubicBezTo>
                  <a:pt x="84" y="19549"/>
                  <a:pt x="66" y="19573"/>
                  <a:pt x="48" y="19597"/>
                </a:cubicBezTo>
                <a:cubicBezTo>
                  <a:pt x="185" y="19526"/>
                  <a:pt x="298" y="19603"/>
                  <a:pt x="418" y="19609"/>
                </a:cubicBezTo>
                <a:cubicBezTo>
                  <a:pt x="453" y="19681"/>
                  <a:pt x="495" y="19752"/>
                  <a:pt x="525" y="19812"/>
                </a:cubicBezTo>
                <a:cubicBezTo>
                  <a:pt x="477" y="19830"/>
                  <a:pt x="406" y="19842"/>
                  <a:pt x="364" y="19877"/>
                </a:cubicBezTo>
                <a:cubicBezTo>
                  <a:pt x="322" y="19925"/>
                  <a:pt x="304" y="19997"/>
                  <a:pt x="274" y="20056"/>
                </a:cubicBezTo>
                <a:cubicBezTo>
                  <a:pt x="334" y="20086"/>
                  <a:pt x="370" y="20152"/>
                  <a:pt x="376" y="20259"/>
                </a:cubicBezTo>
                <a:cubicBezTo>
                  <a:pt x="418" y="20205"/>
                  <a:pt x="465" y="20169"/>
                  <a:pt x="477" y="20122"/>
                </a:cubicBezTo>
                <a:cubicBezTo>
                  <a:pt x="489" y="20074"/>
                  <a:pt x="477" y="20020"/>
                  <a:pt x="477" y="19961"/>
                </a:cubicBezTo>
                <a:cubicBezTo>
                  <a:pt x="513" y="19985"/>
                  <a:pt x="561" y="20002"/>
                  <a:pt x="573" y="20032"/>
                </a:cubicBezTo>
                <a:cubicBezTo>
                  <a:pt x="638" y="20223"/>
                  <a:pt x="686" y="20426"/>
                  <a:pt x="757" y="20617"/>
                </a:cubicBezTo>
                <a:cubicBezTo>
                  <a:pt x="841" y="20861"/>
                  <a:pt x="942" y="21105"/>
                  <a:pt x="1044" y="21344"/>
                </a:cubicBezTo>
                <a:cubicBezTo>
                  <a:pt x="1079" y="21439"/>
                  <a:pt x="1139" y="21523"/>
                  <a:pt x="1199" y="21630"/>
                </a:cubicBezTo>
                <a:cubicBezTo>
                  <a:pt x="1443" y="21708"/>
                  <a:pt x="1491" y="21827"/>
                  <a:pt x="1336" y="22089"/>
                </a:cubicBezTo>
                <a:cubicBezTo>
                  <a:pt x="1443" y="22137"/>
                  <a:pt x="1610" y="22077"/>
                  <a:pt x="1646" y="22256"/>
                </a:cubicBezTo>
                <a:cubicBezTo>
                  <a:pt x="1646" y="22268"/>
                  <a:pt x="1693" y="22280"/>
                  <a:pt x="1717" y="22280"/>
                </a:cubicBezTo>
                <a:cubicBezTo>
                  <a:pt x="1789" y="22268"/>
                  <a:pt x="1860" y="22256"/>
                  <a:pt x="1932" y="22232"/>
                </a:cubicBezTo>
                <a:cubicBezTo>
                  <a:pt x="1992" y="22208"/>
                  <a:pt x="2045" y="22191"/>
                  <a:pt x="2081" y="22274"/>
                </a:cubicBezTo>
                <a:cubicBezTo>
                  <a:pt x="2141" y="22304"/>
                  <a:pt x="2224" y="22322"/>
                  <a:pt x="2242" y="22369"/>
                </a:cubicBezTo>
                <a:cubicBezTo>
                  <a:pt x="2296" y="22489"/>
                  <a:pt x="2355" y="22465"/>
                  <a:pt x="2445" y="22423"/>
                </a:cubicBezTo>
                <a:cubicBezTo>
                  <a:pt x="2480" y="22411"/>
                  <a:pt x="2558" y="22405"/>
                  <a:pt x="2570" y="22423"/>
                </a:cubicBezTo>
                <a:cubicBezTo>
                  <a:pt x="2665" y="22554"/>
                  <a:pt x="2808" y="22495"/>
                  <a:pt x="2910" y="22542"/>
                </a:cubicBezTo>
                <a:cubicBezTo>
                  <a:pt x="3005" y="22477"/>
                  <a:pt x="2987" y="22328"/>
                  <a:pt x="3154" y="22292"/>
                </a:cubicBezTo>
                <a:cubicBezTo>
                  <a:pt x="3106" y="22357"/>
                  <a:pt x="3089" y="22393"/>
                  <a:pt x="3059" y="22429"/>
                </a:cubicBezTo>
                <a:cubicBezTo>
                  <a:pt x="3124" y="22465"/>
                  <a:pt x="3196" y="22501"/>
                  <a:pt x="3261" y="22536"/>
                </a:cubicBezTo>
                <a:cubicBezTo>
                  <a:pt x="3333" y="22489"/>
                  <a:pt x="3393" y="22447"/>
                  <a:pt x="3458" y="22405"/>
                </a:cubicBezTo>
                <a:cubicBezTo>
                  <a:pt x="3530" y="22447"/>
                  <a:pt x="3601" y="22489"/>
                  <a:pt x="3691" y="22536"/>
                </a:cubicBezTo>
                <a:cubicBezTo>
                  <a:pt x="3804" y="22381"/>
                  <a:pt x="3947" y="22310"/>
                  <a:pt x="4138" y="22399"/>
                </a:cubicBezTo>
                <a:cubicBezTo>
                  <a:pt x="4150" y="22405"/>
                  <a:pt x="4168" y="22399"/>
                  <a:pt x="4180" y="22393"/>
                </a:cubicBezTo>
                <a:cubicBezTo>
                  <a:pt x="4364" y="22357"/>
                  <a:pt x="4555" y="22340"/>
                  <a:pt x="4722" y="22232"/>
                </a:cubicBezTo>
                <a:cubicBezTo>
                  <a:pt x="4734" y="22226"/>
                  <a:pt x="4758" y="22226"/>
                  <a:pt x="4776" y="22220"/>
                </a:cubicBezTo>
                <a:cubicBezTo>
                  <a:pt x="4788" y="22262"/>
                  <a:pt x="4794" y="22304"/>
                  <a:pt x="4794" y="22322"/>
                </a:cubicBezTo>
                <a:cubicBezTo>
                  <a:pt x="4913" y="22304"/>
                  <a:pt x="5026" y="22298"/>
                  <a:pt x="5133" y="22268"/>
                </a:cubicBezTo>
                <a:cubicBezTo>
                  <a:pt x="5229" y="22238"/>
                  <a:pt x="5336" y="22214"/>
                  <a:pt x="5378" y="22095"/>
                </a:cubicBezTo>
                <a:cubicBezTo>
                  <a:pt x="5384" y="22089"/>
                  <a:pt x="5402" y="22089"/>
                  <a:pt x="5414" y="22089"/>
                </a:cubicBezTo>
                <a:cubicBezTo>
                  <a:pt x="5443" y="22107"/>
                  <a:pt x="5479" y="22131"/>
                  <a:pt x="5509" y="22155"/>
                </a:cubicBezTo>
                <a:cubicBezTo>
                  <a:pt x="5557" y="22113"/>
                  <a:pt x="5598" y="22071"/>
                  <a:pt x="5628" y="22047"/>
                </a:cubicBezTo>
                <a:cubicBezTo>
                  <a:pt x="5765" y="22095"/>
                  <a:pt x="5855" y="22143"/>
                  <a:pt x="6010" y="22059"/>
                </a:cubicBezTo>
                <a:cubicBezTo>
                  <a:pt x="6147" y="21982"/>
                  <a:pt x="6272" y="21892"/>
                  <a:pt x="6403" y="21785"/>
                </a:cubicBezTo>
                <a:lnTo>
                  <a:pt x="6403" y="21904"/>
                </a:lnTo>
                <a:lnTo>
                  <a:pt x="6576" y="21904"/>
                </a:lnTo>
                <a:cubicBezTo>
                  <a:pt x="6672" y="21815"/>
                  <a:pt x="6755" y="21737"/>
                  <a:pt x="6839" y="21654"/>
                </a:cubicBezTo>
                <a:cubicBezTo>
                  <a:pt x="6880" y="21737"/>
                  <a:pt x="6910" y="21803"/>
                  <a:pt x="6940" y="21869"/>
                </a:cubicBezTo>
                <a:cubicBezTo>
                  <a:pt x="7053" y="21863"/>
                  <a:pt x="7113" y="21815"/>
                  <a:pt x="7131" y="21714"/>
                </a:cubicBezTo>
                <a:cubicBezTo>
                  <a:pt x="7131" y="21696"/>
                  <a:pt x="7184" y="21672"/>
                  <a:pt x="7208" y="21672"/>
                </a:cubicBezTo>
                <a:cubicBezTo>
                  <a:pt x="7226" y="21672"/>
                  <a:pt x="7256" y="21731"/>
                  <a:pt x="7250" y="21743"/>
                </a:cubicBezTo>
                <a:cubicBezTo>
                  <a:pt x="7178" y="21851"/>
                  <a:pt x="7292" y="21875"/>
                  <a:pt x="7321" y="21946"/>
                </a:cubicBezTo>
                <a:cubicBezTo>
                  <a:pt x="7393" y="21881"/>
                  <a:pt x="7399" y="21761"/>
                  <a:pt x="7530" y="21779"/>
                </a:cubicBezTo>
                <a:cubicBezTo>
                  <a:pt x="7536" y="21815"/>
                  <a:pt x="7548" y="21845"/>
                  <a:pt x="7554" y="21875"/>
                </a:cubicBezTo>
                <a:cubicBezTo>
                  <a:pt x="7602" y="21869"/>
                  <a:pt x="7649" y="21869"/>
                  <a:pt x="7685" y="21851"/>
                </a:cubicBezTo>
                <a:cubicBezTo>
                  <a:pt x="7786" y="21815"/>
                  <a:pt x="7798" y="21940"/>
                  <a:pt x="7870" y="21952"/>
                </a:cubicBezTo>
                <a:cubicBezTo>
                  <a:pt x="8013" y="21976"/>
                  <a:pt x="8156" y="22000"/>
                  <a:pt x="8305" y="22030"/>
                </a:cubicBezTo>
                <a:cubicBezTo>
                  <a:pt x="8299" y="22047"/>
                  <a:pt x="8299" y="22077"/>
                  <a:pt x="8293" y="22113"/>
                </a:cubicBezTo>
                <a:cubicBezTo>
                  <a:pt x="8484" y="22131"/>
                  <a:pt x="8562" y="22059"/>
                  <a:pt x="8532" y="21881"/>
                </a:cubicBezTo>
                <a:cubicBezTo>
                  <a:pt x="8526" y="21863"/>
                  <a:pt x="8526" y="21839"/>
                  <a:pt x="8538" y="21827"/>
                </a:cubicBezTo>
                <a:cubicBezTo>
                  <a:pt x="8550" y="21809"/>
                  <a:pt x="8579" y="21803"/>
                  <a:pt x="8621" y="21779"/>
                </a:cubicBezTo>
                <a:lnTo>
                  <a:pt x="8621" y="22292"/>
                </a:lnTo>
                <a:cubicBezTo>
                  <a:pt x="8758" y="22244"/>
                  <a:pt x="8824" y="22423"/>
                  <a:pt x="8949" y="22334"/>
                </a:cubicBezTo>
                <a:cubicBezTo>
                  <a:pt x="8961" y="22471"/>
                  <a:pt x="9182" y="22375"/>
                  <a:pt x="9164" y="22542"/>
                </a:cubicBezTo>
                <a:cubicBezTo>
                  <a:pt x="9164" y="22560"/>
                  <a:pt x="9217" y="22584"/>
                  <a:pt x="9241" y="22608"/>
                </a:cubicBezTo>
                <a:cubicBezTo>
                  <a:pt x="9247" y="22507"/>
                  <a:pt x="9366" y="22411"/>
                  <a:pt x="9235" y="22340"/>
                </a:cubicBezTo>
                <a:cubicBezTo>
                  <a:pt x="9253" y="22298"/>
                  <a:pt x="9271" y="22262"/>
                  <a:pt x="9289" y="22226"/>
                </a:cubicBezTo>
                <a:cubicBezTo>
                  <a:pt x="9414" y="22334"/>
                  <a:pt x="9384" y="22441"/>
                  <a:pt x="9372" y="22596"/>
                </a:cubicBezTo>
                <a:cubicBezTo>
                  <a:pt x="9468" y="22453"/>
                  <a:pt x="9563" y="22417"/>
                  <a:pt x="9712" y="22471"/>
                </a:cubicBezTo>
                <a:cubicBezTo>
                  <a:pt x="9653" y="22507"/>
                  <a:pt x="9599" y="22560"/>
                  <a:pt x="9557" y="22554"/>
                </a:cubicBezTo>
                <a:cubicBezTo>
                  <a:pt x="9498" y="22548"/>
                  <a:pt x="9468" y="22560"/>
                  <a:pt x="9456" y="22614"/>
                </a:cubicBezTo>
                <a:cubicBezTo>
                  <a:pt x="9444" y="22644"/>
                  <a:pt x="9444" y="22673"/>
                  <a:pt x="9438" y="22715"/>
                </a:cubicBezTo>
                <a:cubicBezTo>
                  <a:pt x="9509" y="22685"/>
                  <a:pt x="9557" y="22667"/>
                  <a:pt x="9605" y="22644"/>
                </a:cubicBezTo>
                <a:cubicBezTo>
                  <a:pt x="9623" y="22697"/>
                  <a:pt x="9635" y="22739"/>
                  <a:pt x="9653" y="22811"/>
                </a:cubicBezTo>
                <a:cubicBezTo>
                  <a:pt x="9796" y="22697"/>
                  <a:pt x="9921" y="22608"/>
                  <a:pt x="10046" y="22507"/>
                </a:cubicBezTo>
                <a:cubicBezTo>
                  <a:pt x="10064" y="22518"/>
                  <a:pt x="10088" y="22530"/>
                  <a:pt x="10112" y="22542"/>
                </a:cubicBezTo>
                <a:cubicBezTo>
                  <a:pt x="10028" y="22638"/>
                  <a:pt x="9963" y="22721"/>
                  <a:pt x="9873" y="22828"/>
                </a:cubicBezTo>
                <a:cubicBezTo>
                  <a:pt x="9945" y="22864"/>
                  <a:pt x="9992" y="22888"/>
                  <a:pt x="10046" y="22912"/>
                </a:cubicBezTo>
                <a:cubicBezTo>
                  <a:pt x="10070" y="22817"/>
                  <a:pt x="10064" y="22697"/>
                  <a:pt x="10177" y="22739"/>
                </a:cubicBezTo>
                <a:cubicBezTo>
                  <a:pt x="10255" y="22769"/>
                  <a:pt x="10308" y="22739"/>
                  <a:pt x="10392" y="22727"/>
                </a:cubicBezTo>
                <a:cubicBezTo>
                  <a:pt x="10368" y="22793"/>
                  <a:pt x="10344" y="22834"/>
                  <a:pt x="10326" y="22888"/>
                </a:cubicBezTo>
                <a:cubicBezTo>
                  <a:pt x="10553" y="22876"/>
                  <a:pt x="10624" y="22912"/>
                  <a:pt x="10684" y="23067"/>
                </a:cubicBezTo>
                <a:cubicBezTo>
                  <a:pt x="10756" y="23258"/>
                  <a:pt x="10821" y="23282"/>
                  <a:pt x="11006" y="23192"/>
                </a:cubicBezTo>
                <a:cubicBezTo>
                  <a:pt x="11018" y="23228"/>
                  <a:pt x="11018" y="23288"/>
                  <a:pt x="11042" y="23293"/>
                </a:cubicBezTo>
                <a:cubicBezTo>
                  <a:pt x="11161" y="23347"/>
                  <a:pt x="11286" y="23353"/>
                  <a:pt x="11423" y="23288"/>
                </a:cubicBezTo>
                <a:cubicBezTo>
                  <a:pt x="11417" y="23359"/>
                  <a:pt x="11411" y="23407"/>
                  <a:pt x="11405" y="23460"/>
                </a:cubicBezTo>
                <a:cubicBezTo>
                  <a:pt x="11483" y="23407"/>
                  <a:pt x="11548" y="23359"/>
                  <a:pt x="11632" y="23305"/>
                </a:cubicBezTo>
                <a:cubicBezTo>
                  <a:pt x="11680" y="23377"/>
                  <a:pt x="11727" y="23443"/>
                  <a:pt x="11769" y="23502"/>
                </a:cubicBezTo>
                <a:cubicBezTo>
                  <a:pt x="11805" y="23484"/>
                  <a:pt x="11864" y="23437"/>
                  <a:pt x="11882" y="23448"/>
                </a:cubicBezTo>
                <a:cubicBezTo>
                  <a:pt x="12013" y="23538"/>
                  <a:pt x="12198" y="23425"/>
                  <a:pt x="12312" y="23580"/>
                </a:cubicBezTo>
                <a:cubicBezTo>
                  <a:pt x="12335" y="23609"/>
                  <a:pt x="12419" y="23598"/>
                  <a:pt x="12473" y="23598"/>
                </a:cubicBezTo>
                <a:cubicBezTo>
                  <a:pt x="12508" y="23508"/>
                  <a:pt x="12479" y="23383"/>
                  <a:pt x="12634" y="23431"/>
                </a:cubicBezTo>
                <a:cubicBezTo>
                  <a:pt x="12657" y="23496"/>
                  <a:pt x="12675" y="23568"/>
                  <a:pt x="12699" y="23633"/>
                </a:cubicBezTo>
                <a:cubicBezTo>
                  <a:pt x="12866" y="23598"/>
                  <a:pt x="12955" y="23508"/>
                  <a:pt x="12973" y="23383"/>
                </a:cubicBezTo>
                <a:cubicBezTo>
                  <a:pt x="13057" y="23478"/>
                  <a:pt x="12985" y="23657"/>
                  <a:pt x="13158" y="23681"/>
                </a:cubicBezTo>
                <a:cubicBezTo>
                  <a:pt x="13218" y="23645"/>
                  <a:pt x="13277" y="23609"/>
                  <a:pt x="13337" y="23574"/>
                </a:cubicBezTo>
                <a:cubicBezTo>
                  <a:pt x="13307" y="23448"/>
                  <a:pt x="13325" y="23371"/>
                  <a:pt x="13397" y="23341"/>
                </a:cubicBezTo>
                <a:cubicBezTo>
                  <a:pt x="13403" y="23425"/>
                  <a:pt x="13409" y="23502"/>
                  <a:pt x="13415" y="23592"/>
                </a:cubicBezTo>
                <a:cubicBezTo>
                  <a:pt x="13456" y="23586"/>
                  <a:pt x="13498" y="23586"/>
                  <a:pt x="13546" y="23580"/>
                </a:cubicBezTo>
                <a:cubicBezTo>
                  <a:pt x="13570" y="23615"/>
                  <a:pt x="13593" y="23651"/>
                  <a:pt x="13623" y="23693"/>
                </a:cubicBezTo>
                <a:cubicBezTo>
                  <a:pt x="13671" y="23621"/>
                  <a:pt x="13713" y="23562"/>
                  <a:pt x="13760" y="23496"/>
                </a:cubicBezTo>
                <a:cubicBezTo>
                  <a:pt x="13784" y="23550"/>
                  <a:pt x="13796" y="23586"/>
                  <a:pt x="13814" y="23615"/>
                </a:cubicBezTo>
                <a:lnTo>
                  <a:pt x="14422" y="23615"/>
                </a:lnTo>
                <a:cubicBezTo>
                  <a:pt x="14416" y="23550"/>
                  <a:pt x="14410" y="23472"/>
                  <a:pt x="14404" y="23401"/>
                </a:cubicBezTo>
                <a:cubicBezTo>
                  <a:pt x="14565" y="23365"/>
                  <a:pt x="14517" y="23538"/>
                  <a:pt x="14577" y="23592"/>
                </a:cubicBezTo>
                <a:cubicBezTo>
                  <a:pt x="14804" y="23639"/>
                  <a:pt x="14875" y="23639"/>
                  <a:pt x="14983" y="23580"/>
                </a:cubicBezTo>
                <a:cubicBezTo>
                  <a:pt x="15018" y="23556"/>
                  <a:pt x="15024" y="23496"/>
                  <a:pt x="15054" y="23466"/>
                </a:cubicBezTo>
                <a:cubicBezTo>
                  <a:pt x="15090" y="23437"/>
                  <a:pt x="15143" y="23419"/>
                  <a:pt x="15185" y="23389"/>
                </a:cubicBezTo>
                <a:cubicBezTo>
                  <a:pt x="15197" y="23383"/>
                  <a:pt x="15203" y="23377"/>
                  <a:pt x="15215" y="23371"/>
                </a:cubicBezTo>
                <a:cubicBezTo>
                  <a:pt x="15394" y="23538"/>
                  <a:pt x="15543" y="23520"/>
                  <a:pt x="15638" y="23270"/>
                </a:cubicBezTo>
                <a:cubicBezTo>
                  <a:pt x="15686" y="23347"/>
                  <a:pt x="15722" y="23407"/>
                  <a:pt x="15764" y="23472"/>
                </a:cubicBezTo>
                <a:cubicBezTo>
                  <a:pt x="15805" y="23371"/>
                  <a:pt x="15835" y="23305"/>
                  <a:pt x="15865" y="23228"/>
                </a:cubicBezTo>
                <a:cubicBezTo>
                  <a:pt x="15966" y="23258"/>
                  <a:pt x="16056" y="23282"/>
                  <a:pt x="16133" y="23305"/>
                </a:cubicBezTo>
                <a:cubicBezTo>
                  <a:pt x="16217" y="23246"/>
                  <a:pt x="16145" y="23115"/>
                  <a:pt x="16276" y="23085"/>
                </a:cubicBezTo>
                <a:cubicBezTo>
                  <a:pt x="16282" y="23133"/>
                  <a:pt x="16294" y="23174"/>
                  <a:pt x="16306" y="23228"/>
                </a:cubicBezTo>
                <a:cubicBezTo>
                  <a:pt x="16485" y="23150"/>
                  <a:pt x="16670" y="23115"/>
                  <a:pt x="16777" y="22948"/>
                </a:cubicBezTo>
                <a:cubicBezTo>
                  <a:pt x="16825" y="22977"/>
                  <a:pt x="16872" y="23007"/>
                  <a:pt x="16932" y="23043"/>
                </a:cubicBezTo>
                <a:cubicBezTo>
                  <a:pt x="16950" y="22966"/>
                  <a:pt x="16962" y="22912"/>
                  <a:pt x="16974" y="22840"/>
                </a:cubicBezTo>
                <a:cubicBezTo>
                  <a:pt x="17022" y="22882"/>
                  <a:pt x="17057" y="22906"/>
                  <a:pt x="17105" y="22948"/>
                </a:cubicBezTo>
                <a:cubicBezTo>
                  <a:pt x="17159" y="22793"/>
                  <a:pt x="17296" y="22822"/>
                  <a:pt x="17421" y="22799"/>
                </a:cubicBezTo>
                <a:cubicBezTo>
                  <a:pt x="17391" y="22709"/>
                  <a:pt x="17278" y="22620"/>
                  <a:pt x="17397" y="22536"/>
                </a:cubicBezTo>
                <a:cubicBezTo>
                  <a:pt x="17504" y="22566"/>
                  <a:pt x="17606" y="22590"/>
                  <a:pt x="17707" y="22614"/>
                </a:cubicBezTo>
                <a:cubicBezTo>
                  <a:pt x="17725" y="22542"/>
                  <a:pt x="17737" y="22489"/>
                  <a:pt x="17749" y="22435"/>
                </a:cubicBezTo>
                <a:cubicBezTo>
                  <a:pt x="17820" y="22471"/>
                  <a:pt x="17868" y="22495"/>
                  <a:pt x="17934" y="22530"/>
                </a:cubicBezTo>
                <a:cubicBezTo>
                  <a:pt x="17952" y="22471"/>
                  <a:pt x="17969" y="22435"/>
                  <a:pt x="17969" y="22393"/>
                </a:cubicBezTo>
                <a:cubicBezTo>
                  <a:pt x="17963" y="22292"/>
                  <a:pt x="18029" y="22226"/>
                  <a:pt x="18107" y="22220"/>
                </a:cubicBezTo>
                <a:cubicBezTo>
                  <a:pt x="18268" y="22214"/>
                  <a:pt x="18309" y="22083"/>
                  <a:pt x="18399" y="22000"/>
                </a:cubicBezTo>
                <a:cubicBezTo>
                  <a:pt x="18417" y="21982"/>
                  <a:pt x="18440" y="21940"/>
                  <a:pt x="18452" y="21940"/>
                </a:cubicBezTo>
                <a:cubicBezTo>
                  <a:pt x="18548" y="21958"/>
                  <a:pt x="18613" y="21922"/>
                  <a:pt x="18655" y="21845"/>
                </a:cubicBezTo>
                <a:cubicBezTo>
                  <a:pt x="18697" y="21785"/>
                  <a:pt x="18727" y="21714"/>
                  <a:pt x="18762" y="21642"/>
                </a:cubicBezTo>
                <a:cubicBezTo>
                  <a:pt x="18834" y="21612"/>
                  <a:pt x="18929" y="21588"/>
                  <a:pt x="19007" y="21535"/>
                </a:cubicBezTo>
                <a:cubicBezTo>
                  <a:pt x="19090" y="21475"/>
                  <a:pt x="19078" y="21368"/>
                  <a:pt x="19055" y="21266"/>
                </a:cubicBezTo>
                <a:cubicBezTo>
                  <a:pt x="19174" y="21320"/>
                  <a:pt x="19281" y="21302"/>
                  <a:pt x="19382" y="21213"/>
                </a:cubicBezTo>
                <a:cubicBezTo>
                  <a:pt x="19376" y="21141"/>
                  <a:pt x="19370" y="21070"/>
                  <a:pt x="19365" y="21004"/>
                </a:cubicBezTo>
                <a:cubicBezTo>
                  <a:pt x="19454" y="20903"/>
                  <a:pt x="19555" y="20873"/>
                  <a:pt x="19675" y="20933"/>
                </a:cubicBezTo>
                <a:cubicBezTo>
                  <a:pt x="19681" y="20754"/>
                  <a:pt x="19728" y="20670"/>
                  <a:pt x="19847" y="20623"/>
                </a:cubicBezTo>
                <a:cubicBezTo>
                  <a:pt x="19883" y="20611"/>
                  <a:pt x="19919" y="20617"/>
                  <a:pt x="19949" y="20599"/>
                </a:cubicBezTo>
                <a:cubicBezTo>
                  <a:pt x="19985" y="20569"/>
                  <a:pt x="20020" y="20533"/>
                  <a:pt x="20056" y="20491"/>
                </a:cubicBezTo>
                <a:cubicBezTo>
                  <a:pt x="20008" y="20456"/>
                  <a:pt x="19979" y="20438"/>
                  <a:pt x="19949" y="20414"/>
                </a:cubicBezTo>
                <a:cubicBezTo>
                  <a:pt x="19996" y="20360"/>
                  <a:pt x="20032" y="20277"/>
                  <a:pt x="20092" y="20259"/>
                </a:cubicBezTo>
                <a:cubicBezTo>
                  <a:pt x="20229" y="20229"/>
                  <a:pt x="20229" y="20080"/>
                  <a:pt x="20342" y="20026"/>
                </a:cubicBezTo>
                <a:cubicBezTo>
                  <a:pt x="20420" y="19991"/>
                  <a:pt x="20462" y="19889"/>
                  <a:pt x="20521" y="19830"/>
                </a:cubicBezTo>
                <a:cubicBezTo>
                  <a:pt x="20599" y="19746"/>
                  <a:pt x="20700" y="19675"/>
                  <a:pt x="20628" y="19537"/>
                </a:cubicBezTo>
                <a:cubicBezTo>
                  <a:pt x="20664" y="19526"/>
                  <a:pt x="20682" y="19514"/>
                  <a:pt x="20700" y="19514"/>
                </a:cubicBezTo>
                <a:cubicBezTo>
                  <a:pt x="20885" y="19502"/>
                  <a:pt x="20915" y="19472"/>
                  <a:pt x="20909" y="19305"/>
                </a:cubicBezTo>
                <a:cubicBezTo>
                  <a:pt x="20903" y="19251"/>
                  <a:pt x="20909" y="19198"/>
                  <a:pt x="20909" y="19126"/>
                </a:cubicBezTo>
                <a:lnTo>
                  <a:pt x="21243" y="19126"/>
                </a:lnTo>
                <a:cubicBezTo>
                  <a:pt x="21189" y="19055"/>
                  <a:pt x="21159" y="19007"/>
                  <a:pt x="21123" y="18953"/>
                </a:cubicBezTo>
                <a:cubicBezTo>
                  <a:pt x="21266" y="18917"/>
                  <a:pt x="21320" y="18798"/>
                  <a:pt x="21409" y="18762"/>
                </a:cubicBezTo>
                <a:lnTo>
                  <a:pt x="21409" y="18464"/>
                </a:lnTo>
                <a:cubicBezTo>
                  <a:pt x="21517" y="18542"/>
                  <a:pt x="21630" y="18584"/>
                  <a:pt x="21666" y="18536"/>
                </a:cubicBezTo>
                <a:cubicBezTo>
                  <a:pt x="21719" y="18464"/>
                  <a:pt x="21803" y="18345"/>
                  <a:pt x="21779" y="18291"/>
                </a:cubicBezTo>
                <a:cubicBezTo>
                  <a:pt x="21725" y="18184"/>
                  <a:pt x="21767" y="18136"/>
                  <a:pt x="21827" y="18077"/>
                </a:cubicBezTo>
                <a:cubicBezTo>
                  <a:pt x="21839" y="18089"/>
                  <a:pt x="21857" y="18095"/>
                  <a:pt x="21857" y="18101"/>
                </a:cubicBezTo>
                <a:cubicBezTo>
                  <a:pt x="21886" y="18154"/>
                  <a:pt x="21904" y="18202"/>
                  <a:pt x="21976" y="18190"/>
                </a:cubicBezTo>
                <a:cubicBezTo>
                  <a:pt x="22047" y="18172"/>
                  <a:pt x="22047" y="18130"/>
                  <a:pt x="22053" y="18071"/>
                </a:cubicBezTo>
                <a:cubicBezTo>
                  <a:pt x="22059" y="18011"/>
                  <a:pt x="22089" y="17934"/>
                  <a:pt x="22131" y="17916"/>
                </a:cubicBezTo>
                <a:cubicBezTo>
                  <a:pt x="22268" y="17844"/>
                  <a:pt x="22280" y="17719"/>
                  <a:pt x="22274" y="17582"/>
                </a:cubicBezTo>
                <a:cubicBezTo>
                  <a:pt x="22357" y="17576"/>
                  <a:pt x="22435" y="17570"/>
                  <a:pt x="22518" y="17564"/>
                </a:cubicBezTo>
                <a:cubicBezTo>
                  <a:pt x="22518" y="17367"/>
                  <a:pt x="22602" y="17224"/>
                  <a:pt x="22805" y="17183"/>
                </a:cubicBezTo>
                <a:cubicBezTo>
                  <a:pt x="22787" y="17135"/>
                  <a:pt x="22769" y="17099"/>
                  <a:pt x="22751" y="17051"/>
                </a:cubicBezTo>
                <a:cubicBezTo>
                  <a:pt x="22822" y="17045"/>
                  <a:pt x="22876" y="17039"/>
                  <a:pt x="22942" y="17033"/>
                </a:cubicBezTo>
                <a:cubicBezTo>
                  <a:pt x="22954" y="16831"/>
                  <a:pt x="22971" y="16640"/>
                  <a:pt x="23138" y="16497"/>
                </a:cubicBezTo>
                <a:cubicBezTo>
                  <a:pt x="23156" y="16574"/>
                  <a:pt x="23168" y="16634"/>
                  <a:pt x="23180" y="16706"/>
                </a:cubicBezTo>
                <a:cubicBezTo>
                  <a:pt x="23264" y="16670"/>
                  <a:pt x="23365" y="16694"/>
                  <a:pt x="23377" y="16580"/>
                </a:cubicBezTo>
                <a:cubicBezTo>
                  <a:pt x="23329" y="16556"/>
                  <a:pt x="23287" y="16539"/>
                  <a:pt x="23246" y="16521"/>
                </a:cubicBezTo>
                <a:cubicBezTo>
                  <a:pt x="23246" y="16515"/>
                  <a:pt x="23246" y="16503"/>
                  <a:pt x="23252" y="16491"/>
                </a:cubicBezTo>
                <a:cubicBezTo>
                  <a:pt x="23311" y="16479"/>
                  <a:pt x="23377" y="16461"/>
                  <a:pt x="23437" y="16449"/>
                </a:cubicBezTo>
                <a:cubicBezTo>
                  <a:pt x="23454" y="16151"/>
                  <a:pt x="23460" y="16151"/>
                  <a:pt x="23770" y="16175"/>
                </a:cubicBezTo>
                <a:cubicBezTo>
                  <a:pt x="23788" y="16008"/>
                  <a:pt x="23848" y="15841"/>
                  <a:pt x="23979" y="15746"/>
                </a:cubicBezTo>
                <a:cubicBezTo>
                  <a:pt x="24063" y="15686"/>
                  <a:pt x="24045" y="15615"/>
                  <a:pt x="24063" y="15561"/>
                </a:cubicBezTo>
                <a:cubicBezTo>
                  <a:pt x="24116" y="15537"/>
                  <a:pt x="24182" y="15531"/>
                  <a:pt x="24200" y="15501"/>
                </a:cubicBezTo>
                <a:cubicBezTo>
                  <a:pt x="24235" y="15436"/>
                  <a:pt x="24247" y="15358"/>
                  <a:pt x="24271" y="15287"/>
                </a:cubicBezTo>
                <a:cubicBezTo>
                  <a:pt x="24301" y="15275"/>
                  <a:pt x="24379" y="15263"/>
                  <a:pt x="24379" y="15251"/>
                </a:cubicBezTo>
                <a:cubicBezTo>
                  <a:pt x="24373" y="15144"/>
                  <a:pt x="24474" y="15155"/>
                  <a:pt x="24534" y="15126"/>
                </a:cubicBezTo>
                <a:cubicBezTo>
                  <a:pt x="24516" y="15066"/>
                  <a:pt x="24498" y="15012"/>
                  <a:pt x="24480" y="14959"/>
                </a:cubicBezTo>
                <a:cubicBezTo>
                  <a:pt x="24516" y="14965"/>
                  <a:pt x="24534" y="14965"/>
                  <a:pt x="24551" y="14971"/>
                </a:cubicBezTo>
                <a:cubicBezTo>
                  <a:pt x="24551" y="14971"/>
                  <a:pt x="24551" y="14965"/>
                  <a:pt x="24551" y="14965"/>
                </a:cubicBezTo>
                <a:cubicBezTo>
                  <a:pt x="24551" y="14965"/>
                  <a:pt x="24551" y="14965"/>
                  <a:pt x="24545" y="14965"/>
                </a:cubicBezTo>
                <a:lnTo>
                  <a:pt x="24551" y="14965"/>
                </a:lnTo>
                <a:cubicBezTo>
                  <a:pt x="24539" y="14929"/>
                  <a:pt x="24528" y="14887"/>
                  <a:pt x="24504" y="14804"/>
                </a:cubicBezTo>
                <a:cubicBezTo>
                  <a:pt x="24569" y="14851"/>
                  <a:pt x="24617" y="14863"/>
                  <a:pt x="24623" y="14887"/>
                </a:cubicBezTo>
                <a:cubicBezTo>
                  <a:pt x="24647" y="14947"/>
                  <a:pt x="24605" y="14965"/>
                  <a:pt x="24551" y="14965"/>
                </a:cubicBezTo>
                <a:lnTo>
                  <a:pt x="24551" y="14965"/>
                </a:lnTo>
                <a:cubicBezTo>
                  <a:pt x="24689" y="15018"/>
                  <a:pt x="24730" y="14989"/>
                  <a:pt x="24724" y="14839"/>
                </a:cubicBezTo>
                <a:cubicBezTo>
                  <a:pt x="24724" y="14822"/>
                  <a:pt x="24730" y="14804"/>
                  <a:pt x="24730" y="14786"/>
                </a:cubicBezTo>
                <a:cubicBezTo>
                  <a:pt x="24778" y="14786"/>
                  <a:pt x="24820" y="14786"/>
                  <a:pt x="24873" y="14780"/>
                </a:cubicBezTo>
                <a:cubicBezTo>
                  <a:pt x="24832" y="14655"/>
                  <a:pt x="24993" y="14583"/>
                  <a:pt x="24933" y="14458"/>
                </a:cubicBezTo>
                <a:cubicBezTo>
                  <a:pt x="25010" y="14434"/>
                  <a:pt x="25088" y="14404"/>
                  <a:pt x="25160" y="14386"/>
                </a:cubicBezTo>
                <a:cubicBezTo>
                  <a:pt x="25165" y="14321"/>
                  <a:pt x="25171" y="14261"/>
                  <a:pt x="25177" y="14213"/>
                </a:cubicBezTo>
                <a:cubicBezTo>
                  <a:pt x="25261" y="14190"/>
                  <a:pt x="25332" y="14172"/>
                  <a:pt x="25404" y="14154"/>
                </a:cubicBezTo>
                <a:cubicBezTo>
                  <a:pt x="25404" y="14142"/>
                  <a:pt x="25398" y="14130"/>
                  <a:pt x="25398" y="14118"/>
                </a:cubicBezTo>
                <a:cubicBezTo>
                  <a:pt x="25362" y="14124"/>
                  <a:pt x="25326" y="14130"/>
                  <a:pt x="25291" y="14130"/>
                </a:cubicBezTo>
                <a:cubicBezTo>
                  <a:pt x="25285" y="14047"/>
                  <a:pt x="25344" y="13975"/>
                  <a:pt x="25476" y="13933"/>
                </a:cubicBezTo>
                <a:cubicBezTo>
                  <a:pt x="25446" y="13832"/>
                  <a:pt x="25476" y="13754"/>
                  <a:pt x="25553" y="13677"/>
                </a:cubicBezTo>
                <a:cubicBezTo>
                  <a:pt x="25607" y="13623"/>
                  <a:pt x="25595" y="13510"/>
                  <a:pt x="25613" y="13415"/>
                </a:cubicBezTo>
                <a:cubicBezTo>
                  <a:pt x="25678" y="13403"/>
                  <a:pt x="25768" y="13385"/>
                  <a:pt x="25786" y="13271"/>
                </a:cubicBezTo>
                <a:cubicBezTo>
                  <a:pt x="25732" y="13248"/>
                  <a:pt x="25690" y="13230"/>
                  <a:pt x="25642" y="13206"/>
                </a:cubicBezTo>
                <a:cubicBezTo>
                  <a:pt x="25642" y="13200"/>
                  <a:pt x="25648" y="13194"/>
                  <a:pt x="25648" y="13182"/>
                </a:cubicBezTo>
                <a:cubicBezTo>
                  <a:pt x="25702" y="13188"/>
                  <a:pt x="25756" y="13194"/>
                  <a:pt x="25809" y="13200"/>
                </a:cubicBezTo>
                <a:cubicBezTo>
                  <a:pt x="25857" y="13128"/>
                  <a:pt x="25833" y="13015"/>
                  <a:pt x="25952" y="12997"/>
                </a:cubicBezTo>
                <a:cubicBezTo>
                  <a:pt x="26030" y="12985"/>
                  <a:pt x="25941" y="12830"/>
                  <a:pt x="26066" y="12824"/>
                </a:cubicBezTo>
                <a:cubicBezTo>
                  <a:pt x="26072" y="12824"/>
                  <a:pt x="26072" y="12789"/>
                  <a:pt x="26078" y="12771"/>
                </a:cubicBezTo>
                <a:cubicBezTo>
                  <a:pt x="26096" y="12663"/>
                  <a:pt x="26113" y="12562"/>
                  <a:pt x="26131" y="12455"/>
                </a:cubicBezTo>
                <a:cubicBezTo>
                  <a:pt x="26096" y="12437"/>
                  <a:pt x="26054" y="12413"/>
                  <a:pt x="26000" y="12383"/>
                </a:cubicBezTo>
                <a:cubicBezTo>
                  <a:pt x="26054" y="12341"/>
                  <a:pt x="26096" y="12312"/>
                  <a:pt x="26131" y="12288"/>
                </a:cubicBezTo>
                <a:cubicBezTo>
                  <a:pt x="26274" y="12347"/>
                  <a:pt x="26364" y="12353"/>
                  <a:pt x="26394" y="12306"/>
                </a:cubicBezTo>
                <a:cubicBezTo>
                  <a:pt x="26322" y="12264"/>
                  <a:pt x="26251" y="12222"/>
                  <a:pt x="26179" y="12186"/>
                </a:cubicBezTo>
                <a:cubicBezTo>
                  <a:pt x="26185" y="12174"/>
                  <a:pt x="26185" y="12163"/>
                  <a:pt x="26191" y="12151"/>
                </a:cubicBezTo>
                <a:cubicBezTo>
                  <a:pt x="26251" y="12145"/>
                  <a:pt x="26304" y="12133"/>
                  <a:pt x="26352" y="12127"/>
                </a:cubicBezTo>
                <a:cubicBezTo>
                  <a:pt x="26328" y="12043"/>
                  <a:pt x="26298" y="11966"/>
                  <a:pt x="26280" y="11882"/>
                </a:cubicBezTo>
                <a:cubicBezTo>
                  <a:pt x="26262" y="11829"/>
                  <a:pt x="26274" y="11775"/>
                  <a:pt x="26346" y="11763"/>
                </a:cubicBezTo>
                <a:cubicBezTo>
                  <a:pt x="26352" y="11745"/>
                  <a:pt x="26358" y="11721"/>
                  <a:pt x="26370" y="11715"/>
                </a:cubicBezTo>
                <a:cubicBezTo>
                  <a:pt x="26495" y="11638"/>
                  <a:pt x="26507" y="11525"/>
                  <a:pt x="26489" y="11388"/>
                </a:cubicBezTo>
                <a:cubicBezTo>
                  <a:pt x="26483" y="11340"/>
                  <a:pt x="26525" y="11286"/>
                  <a:pt x="26549" y="11227"/>
                </a:cubicBezTo>
                <a:cubicBezTo>
                  <a:pt x="26519" y="11191"/>
                  <a:pt x="26483" y="11143"/>
                  <a:pt x="26453" y="11101"/>
                </a:cubicBezTo>
                <a:close/>
                <a:moveTo>
                  <a:pt x="13015" y="8579"/>
                </a:moveTo>
                <a:cubicBezTo>
                  <a:pt x="12997" y="8573"/>
                  <a:pt x="12973" y="8573"/>
                  <a:pt x="12955" y="8568"/>
                </a:cubicBezTo>
                <a:cubicBezTo>
                  <a:pt x="12967" y="8526"/>
                  <a:pt x="12973" y="8478"/>
                  <a:pt x="12985" y="8430"/>
                </a:cubicBezTo>
                <a:cubicBezTo>
                  <a:pt x="12997" y="8430"/>
                  <a:pt x="13009" y="8436"/>
                  <a:pt x="13021" y="8436"/>
                </a:cubicBezTo>
                <a:cubicBezTo>
                  <a:pt x="13021" y="8484"/>
                  <a:pt x="13015" y="8532"/>
                  <a:pt x="13015" y="8579"/>
                </a:cubicBezTo>
                <a:close/>
                <a:moveTo>
                  <a:pt x="602" y="18655"/>
                </a:moveTo>
                <a:cubicBezTo>
                  <a:pt x="561" y="18554"/>
                  <a:pt x="590" y="18482"/>
                  <a:pt x="692" y="18405"/>
                </a:cubicBezTo>
                <a:cubicBezTo>
                  <a:pt x="686" y="18512"/>
                  <a:pt x="745" y="18619"/>
                  <a:pt x="602" y="18655"/>
                </a:cubicBezTo>
                <a:close/>
                <a:moveTo>
                  <a:pt x="734" y="18107"/>
                </a:moveTo>
                <a:cubicBezTo>
                  <a:pt x="704" y="18095"/>
                  <a:pt x="668" y="18083"/>
                  <a:pt x="638" y="18071"/>
                </a:cubicBezTo>
                <a:cubicBezTo>
                  <a:pt x="638" y="18059"/>
                  <a:pt x="644" y="18053"/>
                  <a:pt x="644" y="18041"/>
                </a:cubicBezTo>
                <a:cubicBezTo>
                  <a:pt x="680" y="18047"/>
                  <a:pt x="716" y="18053"/>
                  <a:pt x="751" y="18053"/>
                </a:cubicBezTo>
                <a:cubicBezTo>
                  <a:pt x="745" y="18071"/>
                  <a:pt x="740" y="18089"/>
                  <a:pt x="734" y="18107"/>
                </a:cubicBezTo>
                <a:close/>
                <a:moveTo>
                  <a:pt x="668" y="17916"/>
                </a:moveTo>
                <a:cubicBezTo>
                  <a:pt x="656" y="17910"/>
                  <a:pt x="650" y="17904"/>
                  <a:pt x="638" y="17898"/>
                </a:cubicBezTo>
                <a:cubicBezTo>
                  <a:pt x="662" y="17856"/>
                  <a:pt x="692" y="17814"/>
                  <a:pt x="716" y="17773"/>
                </a:cubicBezTo>
                <a:lnTo>
                  <a:pt x="757" y="17809"/>
                </a:lnTo>
                <a:cubicBezTo>
                  <a:pt x="728" y="17844"/>
                  <a:pt x="698" y="17880"/>
                  <a:pt x="668" y="17916"/>
                </a:cubicBezTo>
                <a:close/>
                <a:moveTo>
                  <a:pt x="972" y="20104"/>
                </a:moveTo>
                <a:cubicBezTo>
                  <a:pt x="960" y="20104"/>
                  <a:pt x="948" y="20104"/>
                  <a:pt x="930" y="20104"/>
                </a:cubicBezTo>
                <a:cubicBezTo>
                  <a:pt x="936" y="19997"/>
                  <a:pt x="835" y="19889"/>
                  <a:pt x="972" y="19758"/>
                </a:cubicBezTo>
                <a:close/>
                <a:moveTo>
                  <a:pt x="877" y="17427"/>
                </a:moveTo>
                <a:lnTo>
                  <a:pt x="859" y="17355"/>
                </a:lnTo>
                <a:cubicBezTo>
                  <a:pt x="895" y="17349"/>
                  <a:pt x="936" y="17343"/>
                  <a:pt x="972" y="17332"/>
                </a:cubicBezTo>
                <a:cubicBezTo>
                  <a:pt x="978" y="17349"/>
                  <a:pt x="984" y="17373"/>
                  <a:pt x="984" y="17391"/>
                </a:cubicBezTo>
                <a:cubicBezTo>
                  <a:pt x="948" y="17409"/>
                  <a:pt x="912" y="17421"/>
                  <a:pt x="877" y="17433"/>
                </a:cubicBezTo>
                <a:close/>
                <a:moveTo>
                  <a:pt x="1002" y="17117"/>
                </a:moveTo>
                <a:cubicBezTo>
                  <a:pt x="984" y="17075"/>
                  <a:pt x="972" y="17039"/>
                  <a:pt x="954" y="16980"/>
                </a:cubicBezTo>
                <a:cubicBezTo>
                  <a:pt x="1044" y="17010"/>
                  <a:pt x="1067" y="17045"/>
                  <a:pt x="1002" y="17117"/>
                </a:cubicBezTo>
                <a:close/>
                <a:moveTo>
                  <a:pt x="25392" y="6350"/>
                </a:moveTo>
                <a:cubicBezTo>
                  <a:pt x="25291" y="6284"/>
                  <a:pt x="25315" y="6207"/>
                  <a:pt x="25386" y="6135"/>
                </a:cubicBezTo>
                <a:cubicBezTo>
                  <a:pt x="25404" y="6201"/>
                  <a:pt x="25517" y="6266"/>
                  <a:pt x="25392" y="6350"/>
                </a:cubicBezTo>
                <a:close/>
                <a:moveTo>
                  <a:pt x="25136" y="2641"/>
                </a:moveTo>
                <a:cubicBezTo>
                  <a:pt x="25124" y="2701"/>
                  <a:pt x="25118" y="2731"/>
                  <a:pt x="25106" y="2790"/>
                </a:cubicBezTo>
                <a:cubicBezTo>
                  <a:pt x="25046" y="2749"/>
                  <a:pt x="25005" y="2719"/>
                  <a:pt x="24927" y="2665"/>
                </a:cubicBezTo>
                <a:cubicBezTo>
                  <a:pt x="25016" y="2653"/>
                  <a:pt x="25064" y="2647"/>
                  <a:pt x="25136" y="2641"/>
                </a:cubicBezTo>
                <a:close/>
                <a:moveTo>
                  <a:pt x="25028" y="2415"/>
                </a:moveTo>
                <a:cubicBezTo>
                  <a:pt x="24957" y="2462"/>
                  <a:pt x="24855" y="2492"/>
                  <a:pt x="24975" y="2594"/>
                </a:cubicBezTo>
                <a:cubicBezTo>
                  <a:pt x="24873" y="2629"/>
                  <a:pt x="24832" y="2582"/>
                  <a:pt x="24844" y="2492"/>
                </a:cubicBezTo>
                <a:cubicBezTo>
                  <a:pt x="24849" y="2427"/>
                  <a:pt x="24873" y="2367"/>
                  <a:pt x="24891" y="2296"/>
                </a:cubicBezTo>
                <a:cubicBezTo>
                  <a:pt x="24975" y="2296"/>
                  <a:pt x="25005" y="2349"/>
                  <a:pt x="25028" y="2415"/>
                </a:cubicBezTo>
                <a:close/>
                <a:moveTo>
                  <a:pt x="24885" y="1986"/>
                </a:moveTo>
                <a:cubicBezTo>
                  <a:pt x="24849" y="1926"/>
                  <a:pt x="24814" y="1878"/>
                  <a:pt x="24778" y="1819"/>
                </a:cubicBezTo>
                <a:cubicBezTo>
                  <a:pt x="24945" y="1807"/>
                  <a:pt x="24951" y="1819"/>
                  <a:pt x="24885" y="1986"/>
                </a:cubicBezTo>
                <a:close/>
                <a:moveTo>
                  <a:pt x="24647" y="1145"/>
                </a:moveTo>
                <a:cubicBezTo>
                  <a:pt x="24575" y="1169"/>
                  <a:pt x="24504" y="1157"/>
                  <a:pt x="24432" y="1115"/>
                </a:cubicBezTo>
                <a:cubicBezTo>
                  <a:pt x="24534" y="1020"/>
                  <a:pt x="24581" y="1085"/>
                  <a:pt x="24647" y="1145"/>
                </a:cubicBezTo>
                <a:close/>
                <a:moveTo>
                  <a:pt x="22739" y="1121"/>
                </a:moveTo>
                <a:cubicBezTo>
                  <a:pt x="22751" y="1127"/>
                  <a:pt x="22769" y="1133"/>
                  <a:pt x="22781" y="1133"/>
                </a:cubicBezTo>
                <a:cubicBezTo>
                  <a:pt x="22769" y="1169"/>
                  <a:pt x="22763" y="1205"/>
                  <a:pt x="22751" y="1240"/>
                </a:cubicBezTo>
                <a:cubicBezTo>
                  <a:pt x="22739" y="1234"/>
                  <a:pt x="22721" y="1234"/>
                  <a:pt x="22709" y="1228"/>
                </a:cubicBezTo>
                <a:cubicBezTo>
                  <a:pt x="22721" y="1193"/>
                  <a:pt x="22727" y="1157"/>
                  <a:pt x="22739" y="1121"/>
                </a:cubicBezTo>
                <a:close/>
                <a:moveTo>
                  <a:pt x="21284" y="477"/>
                </a:moveTo>
                <a:cubicBezTo>
                  <a:pt x="21284" y="489"/>
                  <a:pt x="21284" y="501"/>
                  <a:pt x="21290" y="513"/>
                </a:cubicBezTo>
                <a:cubicBezTo>
                  <a:pt x="21213" y="531"/>
                  <a:pt x="21135" y="543"/>
                  <a:pt x="21058" y="561"/>
                </a:cubicBezTo>
                <a:lnTo>
                  <a:pt x="21046" y="507"/>
                </a:lnTo>
                <a:cubicBezTo>
                  <a:pt x="21123" y="495"/>
                  <a:pt x="21207" y="489"/>
                  <a:pt x="21284" y="477"/>
                </a:cubicBezTo>
                <a:close/>
                <a:moveTo>
                  <a:pt x="20545" y="1032"/>
                </a:moveTo>
                <a:cubicBezTo>
                  <a:pt x="20557" y="1050"/>
                  <a:pt x="20563" y="1061"/>
                  <a:pt x="20569" y="1079"/>
                </a:cubicBezTo>
                <a:cubicBezTo>
                  <a:pt x="20545" y="1091"/>
                  <a:pt x="20521" y="1103"/>
                  <a:pt x="20497" y="1115"/>
                </a:cubicBezTo>
                <a:cubicBezTo>
                  <a:pt x="20491" y="1103"/>
                  <a:pt x="20479" y="1085"/>
                  <a:pt x="20473" y="1073"/>
                </a:cubicBezTo>
                <a:cubicBezTo>
                  <a:pt x="20497" y="1061"/>
                  <a:pt x="20521" y="1044"/>
                  <a:pt x="20545" y="1032"/>
                </a:cubicBezTo>
                <a:close/>
                <a:moveTo>
                  <a:pt x="19841" y="1240"/>
                </a:moveTo>
                <a:cubicBezTo>
                  <a:pt x="19841" y="1258"/>
                  <a:pt x="19847" y="1276"/>
                  <a:pt x="19847" y="1294"/>
                </a:cubicBezTo>
                <a:lnTo>
                  <a:pt x="19698" y="1294"/>
                </a:lnTo>
                <a:cubicBezTo>
                  <a:pt x="19776" y="1264"/>
                  <a:pt x="19806" y="1252"/>
                  <a:pt x="19841" y="1240"/>
                </a:cubicBezTo>
                <a:close/>
                <a:moveTo>
                  <a:pt x="19400" y="531"/>
                </a:moveTo>
                <a:cubicBezTo>
                  <a:pt x="19514" y="638"/>
                  <a:pt x="19388" y="710"/>
                  <a:pt x="19388" y="799"/>
                </a:cubicBezTo>
                <a:cubicBezTo>
                  <a:pt x="19394" y="716"/>
                  <a:pt x="19281" y="632"/>
                  <a:pt x="19400" y="531"/>
                </a:cubicBezTo>
                <a:close/>
                <a:moveTo>
                  <a:pt x="19150" y="1550"/>
                </a:moveTo>
                <a:cubicBezTo>
                  <a:pt x="19156" y="1562"/>
                  <a:pt x="19162" y="1574"/>
                  <a:pt x="19168" y="1586"/>
                </a:cubicBezTo>
                <a:cubicBezTo>
                  <a:pt x="19138" y="1598"/>
                  <a:pt x="19108" y="1610"/>
                  <a:pt x="19078" y="1622"/>
                </a:cubicBezTo>
                <a:cubicBezTo>
                  <a:pt x="19072" y="1610"/>
                  <a:pt x="19066" y="1598"/>
                  <a:pt x="19060" y="1586"/>
                </a:cubicBezTo>
                <a:cubicBezTo>
                  <a:pt x="19090" y="1574"/>
                  <a:pt x="19120" y="1562"/>
                  <a:pt x="19150" y="1550"/>
                </a:cubicBezTo>
                <a:close/>
                <a:moveTo>
                  <a:pt x="18750" y="948"/>
                </a:moveTo>
                <a:cubicBezTo>
                  <a:pt x="18685" y="1026"/>
                  <a:pt x="18613" y="1032"/>
                  <a:pt x="18524" y="966"/>
                </a:cubicBezTo>
                <a:cubicBezTo>
                  <a:pt x="18613" y="960"/>
                  <a:pt x="18673" y="954"/>
                  <a:pt x="18750" y="948"/>
                </a:cubicBezTo>
                <a:close/>
                <a:moveTo>
                  <a:pt x="18434" y="1157"/>
                </a:moveTo>
                <a:cubicBezTo>
                  <a:pt x="18434" y="1115"/>
                  <a:pt x="18429" y="1079"/>
                  <a:pt x="18423" y="1038"/>
                </a:cubicBezTo>
                <a:cubicBezTo>
                  <a:pt x="18488" y="1067"/>
                  <a:pt x="18494" y="1109"/>
                  <a:pt x="18434" y="1157"/>
                </a:cubicBezTo>
                <a:close/>
                <a:moveTo>
                  <a:pt x="18130" y="1109"/>
                </a:moveTo>
                <a:cubicBezTo>
                  <a:pt x="18214" y="1264"/>
                  <a:pt x="18059" y="1318"/>
                  <a:pt x="18029" y="1437"/>
                </a:cubicBezTo>
                <a:cubicBezTo>
                  <a:pt x="17999" y="1413"/>
                  <a:pt x="17963" y="1395"/>
                  <a:pt x="17958" y="1371"/>
                </a:cubicBezTo>
                <a:cubicBezTo>
                  <a:pt x="17946" y="1318"/>
                  <a:pt x="18041" y="1175"/>
                  <a:pt x="18130" y="1109"/>
                </a:cubicBezTo>
                <a:close/>
                <a:moveTo>
                  <a:pt x="17659" y="1676"/>
                </a:moveTo>
                <a:cubicBezTo>
                  <a:pt x="17582" y="1711"/>
                  <a:pt x="17540" y="1735"/>
                  <a:pt x="17492" y="1759"/>
                </a:cubicBezTo>
                <a:cubicBezTo>
                  <a:pt x="17498" y="1634"/>
                  <a:pt x="17576" y="1687"/>
                  <a:pt x="17659" y="1676"/>
                </a:cubicBezTo>
                <a:close/>
                <a:moveTo>
                  <a:pt x="17260" y="1693"/>
                </a:moveTo>
                <a:cubicBezTo>
                  <a:pt x="17272" y="1681"/>
                  <a:pt x="17284" y="1676"/>
                  <a:pt x="17296" y="1664"/>
                </a:cubicBezTo>
                <a:cubicBezTo>
                  <a:pt x="17337" y="1711"/>
                  <a:pt x="17379" y="1759"/>
                  <a:pt x="17433" y="1819"/>
                </a:cubicBezTo>
                <a:cubicBezTo>
                  <a:pt x="17314" y="1842"/>
                  <a:pt x="17314" y="1729"/>
                  <a:pt x="17260" y="1693"/>
                </a:cubicBezTo>
                <a:close/>
                <a:moveTo>
                  <a:pt x="14529" y="5127"/>
                </a:moveTo>
                <a:cubicBezTo>
                  <a:pt x="14374" y="5122"/>
                  <a:pt x="14374" y="5122"/>
                  <a:pt x="14374" y="4931"/>
                </a:cubicBezTo>
                <a:cubicBezTo>
                  <a:pt x="14434" y="5008"/>
                  <a:pt x="14476" y="5062"/>
                  <a:pt x="14529" y="5127"/>
                </a:cubicBezTo>
                <a:close/>
                <a:moveTo>
                  <a:pt x="14184" y="5706"/>
                </a:moveTo>
                <a:cubicBezTo>
                  <a:pt x="14202" y="5724"/>
                  <a:pt x="14219" y="5736"/>
                  <a:pt x="14231" y="5753"/>
                </a:cubicBezTo>
                <a:cubicBezTo>
                  <a:pt x="14237" y="5759"/>
                  <a:pt x="14213" y="5777"/>
                  <a:pt x="14190" y="5807"/>
                </a:cubicBezTo>
                <a:cubicBezTo>
                  <a:pt x="14172" y="5777"/>
                  <a:pt x="14160" y="5759"/>
                  <a:pt x="14154" y="5742"/>
                </a:cubicBezTo>
                <a:cubicBezTo>
                  <a:pt x="14154" y="5730"/>
                  <a:pt x="14172" y="5718"/>
                  <a:pt x="14184" y="5706"/>
                </a:cubicBezTo>
                <a:close/>
                <a:moveTo>
                  <a:pt x="14178" y="5897"/>
                </a:moveTo>
                <a:cubicBezTo>
                  <a:pt x="14148" y="5974"/>
                  <a:pt x="14130" y="6028"/>
                  <a:pt x="14100" y="6099"/>
                </a:cubicBezTo>
                <a:cubicBezTo>
                  <a:pt x="14047" y="6004"/>
                  <a:pt x="14070" y="5932"/>
                  <a:pt x="14178" y="5897"/>
                </a:cubicBezTo>
                <a:close/>
                <a:moveTo>
                  <a:pt x="13903" y="6397"/>
                </a:moveTo>
                <a:cubicBezTo>
                  <a:pt x="13897" y="6302"/>
                  <a:pt x="13891" y="6213"/>
                  <a:pt x="13886" y="6117"/>
                </a:cubicBezTo>
                <a:cubicBezTo>
                  <a:pt x="14023" y="6147"/>
                  <a:pt x="14029" y="6219"/>
                  <a:pt x="13903" y="6397"/>
                </a:cubicBezTo>
                <a:close/>
                <a:moveTo>
                  <a:pt x="13689" y="7208"/>
                </a:moveTo>
                <a:cubicBezTo>
                  <a:pt x="13677" y="7256"/>
                  <a:pt x="13671" y="7292"/>
                  <a:pt x="13665" y="7333"/>
                </a:cubicBezTo>
                <a:cubicBezTo>
                  <a:pt x="13623" y="7280"/>
                  <a:pt x="13629" y="7238"/>
                  <a:pt x="13689" y="7208"/>
                </a:cubicBezTo>
                <a:close/>
                <a:moveTo>
                  <a:pt x="13617" y="8800"/>
                </a:moveTo>
                <a:cubicBezTo>
                  <a:pt x="13647" y="8806"/>
                  <a:pt x="13683" y="8818"/>
                  <a:pt x="13713" y="8830"/>
                </a:cubicBezTo>
                <a:cubicBezTo>
                  <a:pt x="13707" y="8842"/>
                  <a:pt x="13701" y="8860"/>
                  <a:pt x="13689" y="8878"/>
                </a:cubicBezTo>
                <a:cubicBezTo>
                  <a:pt x="13659" y="8860"/>
                  <a:pt x="13629" y="8848"/>
                  <a:pt x="13605" y="8836"/>
                </a:cubicBezTo>
                <a:cubicBezTo>
                  <a:pt x="13599" y="8830"/>
                  <a:pt x="13611" y="8800"/>
                  <a:pt x="13617" y="8800"/>
                </a:cubicBezTo>
                <a:close/>
                <a:moveTo>
                  <a:pt x="13391" y="8204"/>
                </a:moveTo>
                <a:cubicBezTo>
                  <a:pt x="13385" y="8216"/>
                  <a:pt x="13379" y="8222"/>
                  <a:pt x="13379" y="8234"/>
                </a:cubicBezTo>
                <a:cubicBezTo>
                  <a:pt x="13337" y="8228"/>
                  <a:pt x="13301" y="8222"/>
                  <a:pt x="13260" y="8210"/>
                </a:cubicBezTo>
                <a:cubicBezTo>
                  <a:pt x="13242" y="8263"/>
                  <a:pt x="13230" y="8311"/>
                  <a:pt x="13218" y="8359"/>
                </a:cubicBezTo>
                <a:lnTo>
                  <a:pt x="13182" y="8359"/>
                </a:lnTo>
                <a:cubicBezTo>
                  <a:pt x="13170" y="8269"/>
                  <a:pt x="13164" y="8186"/>
                  <a:pt x="13158" y="8067"/>
                </a:cubicBezTo>
                <a:cubicBezTo>
                  <a:pt x="13254" y="8126"/>
                  <a:pt x="13319" y="8168"/>
                  <a:pt x="13391" y="8204"/>
                </a:cubicBezTo>
                <a:close/>
                <a:moveTo>
                  <a:pt x="11727" y="11543"/>
                </a:moveTo>
                <a:cubicBezTo>
                  <a:pt x="11733" y="11548"/>
                  <a:pt x="11745" y="11554"/>
                  <a:pt x="11757" y="11560"/>
                </a:cubicBezTo>
                <a:cubicBezTo>
                  <a:pt x="11739" y="11584"/>
                  <a:pt x="11715" y="11608"/>
                  <a:pt x="11698" y="11632"/>
                </a:cubicBezTo>
                <a:cubicBezTo>
                  <a:pt x="11698" y="11632"/>
                  <a:pt x="11680" y="11620"/>
                  <a:pt x="11668" y="11614"/>
                </a:cubicBezTo>
                <a:cubicBezTo>
                  <a:pt x="11692" y="11590"/>
                  <a:pt x="11709" y="11566"/>
                  <a:pt x="11727" y="11543"/>
                </a:cubicBezTo>
                <a:close/>
                <a:moveTo>
                  <a:pt x="11435" y="11209"/>
                </a:moveTo>
                <a:cubicBezTo>
                  <a:pt x="11441" y="11227"/>
                  <a:pt x="11447" y="11238"/>
                  <a:pt x="11447" y="11250"/>
                </a:cubicBezTo>
                <a:cubicBezTo>
                  <a:pt x="11405" y="11262"/>
                  <a:pt x="11370" y="11268"/>
                  <a:pt x="11328" y="11274"/>
                </a:cubicBezTo>
                <a:cubicBezTo>
                  <a:pt x="11322" y="11262"/>
                  <a:pt x="11322" y="11256"/>
                  <a:pt x="11322" y="11250"/>
                </a:cubicBezTo>
                <a:cubicBezTo>
                  <a:pt x="11358" y="11232"/>
                  <a:pt x="11399" y="11221"/>
                  <a:pt x="11435" y="11209"/>
                </a:cubicBezTo>
                <a:close/>
                <a:moveTo>
                  <a:pt x="11072" y="11399"/>
                </a:moveTo>
                <a:cubicBezTo>
                  <a:pt x="11077" y="11399"/>
                  <a:pt x="11095" y="11423"/>
                  <a:pt x="11125" y="11441"/>
                </a:cubicBezTo>
                <a:cubicBezTo>
                  <a:pt x="11095" y="11465"/>
                  <a:pt x="11077" y="11489"/>
                  <a:pt x="11060" y="11489"/>
                </a:cubicBezTo>
                <a:cubicBezTo>
                  <a:pt x="11042" y="11489"/>
                  <a:pt x="11024" y="11459"/>
                  <a:pt x="11006" y="11447"/>
                </a:cubicBezTo>
                <a:cubicBezTo>
                  <a:pt x="11030" y="11429"/>
                  <a:pt x="11048" y="11411"/>
                  <a:pt x="11072" y="11405"/>
                </a:cubicBezTo>
                <a:close/>
                <a:moveTo>
                  <a:pt x="10320" y="12359"/>
                </a:moveTo>
                <a:cubicBezTo>
                  <a:pt x="10410" y="12455"/>
                  <a:pt x="10290" y="12490"/>
                  <a:pt x="10332" y="12550"/>
                </a:cubicBezTo>
                <a:cubicBezTo>
                  <a:pt x="10308" y="12544"/>
                  <a:pt x="10290" y="12538"/>
                  <a:pt x="10267" y="12532"/>
                </a:cubicBezTo>
                <a:cubicBezTo>
                  <a:pt x="10285" y="12484"/>
                  <a:pt x="10296" y="12437"/>
                  <a:pt x="10320" y="12359"/>
                </a:cubicBezTo>
                <a:close/>
                <a:moveTo>
                  <a:pt x="10159" y="12651"/>
                </a:moveTo>
                <a:cubicBezTo>
                  <a:pt x="10171" y="12657"/>
                  <a:pt x="10189" y="12663"/>
                  <a:pt x="10201" y="12675"/>
                </a:cubicBezTo>
                <a:cubicBezTo>
                  <a:pt x="10189" y="12723"/>
                  <a:pt x="10183" y="12771"/>
                  <a:pt x="10165" y="12842"/>
                </a:cubicBezTo>
                <a:cubicBezTo>
                  <a:pt x="10141" y="12783"/>
                  <a:pt x="10124" y="12753"/>
                  <a:pt x="10124" y="12723"/>
                </a:cubicBezTo>
                <a:cubicBezTo>
                  <a:pt x="10124" y="12699"/>
                  <a:pt x="10147" y="12675"/>
                  <a:pt x="10159" y="12651"/>
                </a:cubicBezTo>
                <a:close/>
                <a:moveTo>
                  <a:pt x="9778" y="11870"/>
                </a:moveTo>
                <a:cubicBezTo>
                  <a:pt x="9796" y="11876"/>
                  <a:pt x="9820" y="11888"/>
                  <a:pt x="9837" y="11894"/>
                </a:cubicBezTo>
                <a:cubicBezTo>
                  <a:pt x="9831" y="11936"/>
                  <a:pt x="9825" y="11978"/>
                  <a:pt x="9820" y="12019"/>
                </a:cubicBezTo>
                <a:cubicBezTo>
                  <a:pt x="9760" y="11996"/>
                  <a:pt x="9659" y="12103"/>
                  <a:pt x="9629" y="11948"/>
                </a:cubicBezTo>
                <a:cubicBezTo>
                  <a:pt x="9706" y="11984"/>
                  <a:pt x="9784" y="12019"/>
                  <a:pt x="9778" y="11870"/>
                </a:cubicBezTo>
                <a:close/>
                <a:moveTo>
                  <a:pt x="9211" y="12014"/>
                </a:moveTo>
                <a:cubicBezTo>
                  <a:pt x="9277" y="12091"/>
                  <a:pt x="9271" y="12145"/>
                  <a:pt x="9199" y="12174"/>
                </a:cubicBezTo>
                <a:cubicBezTo>
                  <a:pt x="9188" y="12180"/>
                  <a:pt x="9140" y="12145"/>
                  <a:pt x="9140" y="12139"/>
                </a:cubicBezTo>
                <a:cubicBezTo>
                  <a:pt x="9158" y="12097"/>
                  <a:pt x="9182" y="12061"/>
                  <a:pt x="9211" y="12014"/>
                </a:cubicBezTo>
                <a:close/>
                <a:moveTo>
                  <a:pt x="7959" y="12341"/>
                </a:moveTo>
                <a:cubicBezTo>
                  <a:pt x="7888" y="12425"/>
                  <a:pt x="7906" y="12550"/>
                  <a:pt x="7781" y="12568"/>
                </a:cubicBezTo>
                <a:cubicBezTo>
                  <a:pt x="7840" y="12502"/>
                  <a:pt x="7709" y="12294"/>
                  <a:pt x="7959" y="12341"/>
                </a:cubicBezTo>
                <a:close/>
                <a:moveTo>
                  <a:pt x="7518" y="12294"/>
                </a:moveTo>
                <a:cubicBezTo>
                  <a:pt x="7494" y="12401"/>
                  <a:pt x="7482" y="12467"/>
                  <a:pt x="7471" y="12538"/>
                </a:cubicBezTo>
                <a:cubicBezTo>
                  <a:pt x="7429" y="12455"/>
                  <a:pt x="7381" y="12377"/>
                  <a:pt x="7518" y="12294"/>
                </a:cubicBezTo>
                <a:close/>
                <a:moveTo>
                  <a:pt x="7387" y="12997"/>
                </a:moveTo>
                <a:cubicBezTo>
                  <a:pt x="7387" y="13009"/>
                  <a:pt x="7381" y="13021"/>
                  <a:pt x="7381" y="13033"/>
                </a:cubicBezTo>
                <a:cubicBezTo>
                  <a:pt x="7351" y="13027"/>
                  <a:pt x="7321" y="13021"/>
                  <a:pt x="7292" y="13009"/>
                </a:cubicBezTo>
                <a:lnTo>
                  <a:pt x="7298" y="12973"/>
                </a:lnTo>
                <a:cubicBezTo>
                  <a:pt x="7327" y="12985"/>
                  <a:pt x="7357" y="12991"/>
                  <a:pt x="7387" y="12997"/>
                </a:cubicBezTo>
                <a:close/>
                <a:moveTo>
                  <a:pt x="7149" y="12371"/>
                </a:moveTo>
                <a:cubicBezTo>
                  <a:pt x="7196" y="12395"/>
                  <a:pt x="7286" y="12318"/>
                  <a:pt x="7292" y="12419"/>
                </a:cubicBezTo>
                <a:cubicBezTo>
                  <a:pt x="7298" y="12514"/>
                  <a:pt x="7208" y="12490"/>
                  <a:pt x="7119" y="12508"/>
                </a:cubicBezTo>
                <a:cubicBezTo>
                  <a:pt x="7131" y="12443"/>
                  <a:pt x="7137" y="12413"/>
                  <a:pt x="7149" y="12371"/>
                </a:cubicBezTo>
                <a:close/>
                <a:moveTo>
                  <a:pt x="6880" y="12502"/>
                </a:moveTo>
                <a:cubicBezTo>
                  <a:pt x="6809" y="12622"/>
                  <a:pt x="6731" y="12526"/>
                  <a:pt x="6660" y="12520"/>
                </a:cubicBezTo>
                <a:cubicBezTo>
                  <a:pt x="6731" y="12526"/>
                  <a:pt x="6797" y="12437"/>
                  <a:pt x="6880" y="12502"/>
                </a:cubicBezTo>
                <a:close/>
                <a:moveTo>
                  <a:pt x="6451" y="12526"/>
                </a:moveTo>
                <a:cubicBezTo>
                  <a:pt x="6499" y="12592"/>
                  <a:pt x="6523" y="12622"/>
                  <a:pt x="6552" y="12669"/>
                </a:cubicBezTo>
                <a:cubicBezTo>
                  <a:pt x="6511" y="12675"/>
                  <a:pt x="6481" y="12681"/>
                  <a:pt x="6451" y="12681"/>
                </a:cubicBezTo>
                <a:close/>
                <a:moveTo>
                  <a:pt x="5032" y="13587"/>
                </a:moveTo>
                <a:cubicBezTo>
                  <a:pt x="5086" y="13677"/>
                  <a:pt x="5199" y="13677"/>
                  <a:pt x="5199" y="13808"/>
                </a:cubicBezTo>
                <a:cubicBezTo>
                  <a:pt x="5110" y="13778"/>
                  <a:pt x="5038" y="13754"/>
                  <a:pt x="4961" y="13725"/>
                </a:cubicBezTo>
                <a:cubicBezTo>
                  <a:pt x="4978" y="13689"/>
                  <a:pt x="4996" y="13647"/>
                  <a:pt x="5032" y="13587"/>
                </a:cubicBezTo>
                <a:close/>
                <a:moveTo>
                  <a:pt x="4823" y="12991"/>
                </a:moveTo>
                <a:cubicBezTo>
                  <a:pt x="4782" y="13146"/>
                  <a:pt x="4710" y="13116"/>
                  <a:pt x="4645" y="13087"/>
                </a:cubicBezTo>
                <a:cubicBezTo>
                  <a:pt x="4639" y="13063"/>
                  <a:pt x="4639" y="13045"/>
                  <a:pt x="4633" y="13027"/>
                </a:cubicBezTo>
                <a:cubicBezTo>
                  <a:pt x="4686" y="13015"/>
                  <a:pt x="4746" y="13003"/>
                  <a:pt x="4823" y="12991"/>
                </a:cubicBezTo>
                <a:close/>
                <a:moveTo>
                  <a:pt x="3822" y="13486"/>
                </a:moveTo>
                <a:cubicBezTo>
                  <a:pt x="3929" y="13576"/>
                  <a:pt x="3858" y="13623"/>
                  <a:pt x="3834" y="13677"/>
                </a:cubicBezTo>
                <a:cubicBezTo>
                  <a:pt x="3816" y="13677"/>
                  <a:pt x="3798" y="13671"/>
                  <a:pt x="3780" y="13671"/>
                </a:cubicBezTo>
                <a:cubicBezTo>
                  <a:pt x="3792" y="13611"/>
                  <a:pt x="3804" y="13558"/>
                  <a:pt x="3822" y="13486"/>
                </a:cubicBezTo>
                <a:close/>
                <a:moveTo>
                  <a:pt x="3720" y="14589"/>
                </a:moveTo>
                <a:cubicBezTo>
                  <a:pt x="3750" y="14607"/>
                  <a:pt x="3780" y="14625"/>
                  <a:pt x="3804" y="14643"/>
                </a:cubicBezTo>
                <a:cubicBezTo>
                  <a:pt x="3804" y="14643"/>
                  <a:pt x="3792" y="14673"/>
                  <a:pt x="3792" y="14673"/>
                </a:cubicBezTo>
                <a:cubicBezTo>
                  <a:pt x="3756" y="14661"/>
                  <a:pt x="3726" y="14655"/>
                  <a:pt x="3697" y="14643"/>
                </a:cubicBezTo>
                <a:cubicBezTo>
                  <a:pt x="3703" y="14625"/>
                  <a:pt x="3709" y="14607"/>
                  <a:pt x="3720" y="14589"/>
                </a:cubicBezTo>
                <a:close/>
                <a:moveTo>
                  <a:pt x="3178" y="13963"/>
                </a:moveTo>
                <a:cubicBezTo>
                  <a:pt x="3220" y="13868"/>
                  <a:pt x="3267" y="13897"/>
                  <a:pt x="3333" y="13963"/>
                </a:cubicBezTo>
                <a:cubicBezTo>
                  <a:pt x="3279" y="13993"/>
                  <a:pt x="3232" y="14011"/>
                  <a:pt x="3178" y="14041"/>
                </a:cubicBezTo>
                <a:cubicBezTo>
                  <a:pt x="3178" y="13993"/>
                  <a:pt x="3172" y="13975"/>
                  <a:pt x="3178" y="13963"/>
                </a:cubicBezTo>
                <a:close/>
                <a:moveTo>
                  <a:pt x="3303" y="14118"/>
                </a:moveTo>
                <a:cubicBezTo>
                  <a:pt x="3303" y="14136"/>
                  <a:pt x="3273" y="14154"/>
                  <a:pt x="3255" y="14160"/>
                </a:cubicBezTo>
                <a:cubicBezTo>
                  <a:pt x="3244" y="14166"/>
                  <a:pt x="3214" y="14142"/>
                  <a:pt x="3220" y="14130"/>
                </a:cubicBezTo>
                <a:cubicBezTo>
                  <a:pt x="3220" y="14106"/>
                  <a:pt x="3238" y="14088"/>
                  <a:pt x="3255" y="14047"/>
                </a:cubicBezTo>
                <a:cubicBezTo>
                  <a:pt x="3279" y="14082"/>
                  <a:pt x="3303" y="14100"/>
                  <a:pt x="3303" y="14118"/>
                </a:cubicBezTo>
                <a:close/>
                <a:moveTo>
                  <a:pt x="3094" y="14237"/>
                </a:moveTo>
                <a:cubicBezTo>
                  <a:pt x="2939" y="14255"/>
                  <a:pt x="3023" y="14392"/>
                  <a:pt x="2987" y="14464"/>
                </a:cubicBezTo>
                <a:cubicBezTo>
                  <a:pt x="2975" y="14464"/>
                  <a:pt x="2957" y="14464"/>
                  <a:pt x="2945" y="14464"/>
                </a:cubicBezTo>
                <a:cubicBezTo>
                  <a:pt x="2933" y="14380"/>
                  <a:pt x="2922" y="14297"/>
                  <a:pt x="2904" y="14184"/>
                </a:cubicBezTo>
                <a:cubicBezTo>
                  <a:pt x="2993" y="14213"/>
                  <a:pt x="3035" y="14225"/>
                  <a:pt x="3094" y="14237"/>
                </a:cubicBezTo>
                <a:close/>
                <a:moveTo>
                  <a:pt x="2922" y="14482"/>
                </a:moveTo>
                <a:cubicBezTo>
                  <a:pt x="2862" y="14523"/>
                  <a:pt x="2826" y="14553"/>
                  <a:pt x="2767" y="14595"/>
                </a:cubicBezTo>
                <a:cubicBezTo>
                  <a:pt x="2761" y="14535"/>
                  <a:pt x="2755" y="14494"/>
                  <a:pt x="2749" y="14434"/>
                </a:cubicBezTo>
                <a:cubicBezTo>
                  <a:pt x="2814" y="14452"/>
                  <a:pt x="2856" y="14464"/>
                  <a:pt x="2922" y="14488"/>
                </a:cubicBezTo>
                <a:close/>
                <a:moveTo>
                  <a:pt x="2594" y="14673"/>
                </a:moveTo>
                <a:cubicBezTo>
                  <a:pt x="2677" y="14649"/>
                  <a:pt x="2677" y="14792"/>
                  <a:pt x="2784" y="14762"/>
                </a:cubicBezTo>
                <a:cubicBezTo>
                  <a:pt x="2773" y="14780"/>
                  <a:pt x="2767" y="14798"/>
                  <a:pt x="2755" y="14822"/>
                </a:cubicBezTo>
                <a:cubicBezTo>
                  <a:pt x="2689" y="14816"/>
                  <a:pt x="2618" y="14810"/>
                  <a:pt x="2546" y="14804"/>
                </a:cubicBezTo>
                <a:cubicBezTo>
                  <a:pt x="2457" y="14828"/>
                  <a:pt x="2570" y="15012"/>
                  <a:pt x="2397" y="14994"/>
                </a:cubicBezTo>
                <a:cubicBezTo>
                  <a:pt x="2391" y="14929"/>
                  <a:pt x="2391" y="14869"/>
                  <a:pt x="2385" y="14786"/>
                </a:cubicBezTo>
                <a:cubicBezTo>
                  <a:pt x="2451" y="14750"/>
                  <a:pt x="2516" y="14696"/>
                  <a:pt x="2594" y="14673"/>
                </a:cubicBezTo>
                <a:close/>
                <a:moveTo>
                  <a:pt x="2236" y="14804"/>
                </a:moveTo>
                <a:cubicBezTo>
                  <a:pt x="2260" y="14953"/>
                  <a:pt x="2319" y="15060"/>
                  <a:pt x="2230" y="15191"/>
                </a:cubicBezTo>
                <a:cubicBezTo>
                  <a:pt x="2313" y="15203"/>
                  <a:pt x="2373" y="15209"/>
                  <a:pt x="2439" y="15215"/>
                </a:cubicBezTo>
                <a:cubicBezTo>
                  <a:pt x="2421" y="15293"/>
                  <a:pt x="2391" y="15328"/>
                  <a:pt x="2325" y="15287"/>
                </a:cubicBezTo>
                <a:cubicBezTo>
                  <a:pt x="2278" y="15257"/>
                  <a:pt x="2224" y="15221"/>
                  <a:pt x="2182" y="15185"/>
                </a:cubicBezTo>
                <a:cubicBezTo>
                  <a:pt x="2135" y="15149"/>
                  <a:pt x="2099" y="15108"/>
                  <a:pt x="2039" y="15060"/>
                </a:cubicBezTo>
                <a:cubicBezTo>
                  <a:pt x="2105" y="14977"/>
                  <a:pt x="2158" y="14905"/>
                  <a:pt x="2236" y="14798"/>
                </a:cubicBezTo>
                <a:close/>
                <a:moveTo>
                  <a:pt x="2254" y="16515"/>
                </a:moveTo>
                <a:cubicBezTo>
                  <a:pt x="2218" y="16533"/>
                  <a:pt x="2188" y="16568"/>
                  <a:pt x="2152" y="16580"/>
                </a:cubicBezTo>
                <a:cubicBezTo>
                  <a:pt x="2111" y="16592"/>
                  <a:pt x="2069" y="16586"/>
                  <a:pt x="2027" y="16586"/>
                </a:cubicBezTo>
                <a:cubicBezTo>
                  <a:pt x="2039" y="16551"/>
                  <a:pt x="2051" y="16491"/>
                  <a:pt x="2075" y="16479"/>
                </a:cubicBezTo>
                <a:cubicBezTo>
                  <a:pt x="2158" y="16443"/>
                  <a:pt x="2248" y="16419"/>
                  <a:pt x="2337" y="16390"/>
                </a:cubicBezTo>
                <a:cubicBezTo>
                  <a:pt x="2361" y="16467"/>
                  <a:pt x="2290" y="16479"/>
                  <a:pt x="2254" y="16515"/>
                </a:cubicBezTo>
                <a:close/>
                <a:moveTo>
                  <a:pt x="1044" y="16902"/>
                </a:moveTo>
                <a:cubicBezTo>
                  <a:pt x="1085" y="16855"/>
                  <a:pt x="1133" y="16867"/>
                  <a:pt x="1187" y="16944"/>
                </a:cubicBezTo>
                <a:cubicBezTo>
                  <a:pt x="1139" y="16926"/>
                  <a:pt x="1097" y="16914"/>
                  <a:pt x="1044" y="16902"/>
                </a:cubicBezTo>
                <a:close/>
                <a:moveTo>
                  <a:pt x="1067" y="16723"/>
                </a:moveTo>
                <a:cubicBezTo>
                  <a:pt x="1044" y="16694"/>
                  <a:pt x="1067" y="16574"/>
                  <a:pt x="1097" y="16562"/>
                </a:cubicBezTo>
                <a:cubicBezTo>
                  <a:pt x="1181" y="16521"/>
                  <a:pt x="1181" y="16461"/>
                  <a:pt x="1211" y="16390"/>
                </a:cubicBezTo>
                <a:cubicBezTo>
                  <a:pt x="1234" y="16324"/>
                  <a:pt x="1306" y="16276"/>
                  <a:pt x="1354" y="16217"/>
                </a:cubicBezTo>
                <a:cubicBezTo>
                  <a:pt x="1383" y="16175"/>
                  <a:pt x="1413" y="16133"/>
                  <a:pt x="1437" y="16086"/>
                </a:cubicBezTo>
                <a:cubicBezTo>
                  <a:pt x="1485" y="15984"/>
                  <a:pt x="1521" y="15883"/>
                  <a:pt x="1568" y="15781"/>
                </a:cubicBezTo>
                <a:cubicBezTo>
                  <a:pt x="1574" y="15770"/>
                  <a:pt x="1586" y="15746"/>
                  <a:pt x="1604" y="15746"/>
                </a:cubicBezTo>
                <a:cubicBezTo>
                  <a:pt x="1795" y="15704"/>
                  <a:pt x="1795" y="15561"/>
                  <a:pt x="1789" y="15400"/>
                </a:cubicBezTo>
                <a:cubicBezTo>
                  <a:pt x="1872" y="15412"/>
                  <a:pt x="1944" y="15418"/>
                  <a:pt x="2027" y="15430"/>
                </a:cubicBezTo>
                <a:lnTo>
                  <a:pt x="2021" y="15424"/>
                </a:lnTo>
                <a:cubicBezTo>
                  <a:pt x="2021" y="15424"/>
                  <a:pt x="2021" y="15424"/>
                  <a:pt x="2027" y="15424"/>
                </a:cubicBezTo>
                <a:cubicBezTo>
                  <a:pt x="2009" y="15364"/>
                  <a:pt x="1992" y="15304"/>
                  <a:pt x="1974" y="15239"/>
                </a:cubicBezTo>
                <a:cubicBezTo>
                  <a:pt x="2033" y="15191"/>
                  <a:pt x="2087" y="15203"/>
                  <a:pt x="2123" y="15257"/>
                </a:cubicBezTo>
                <a:cubicBezTo>
                  <a:pt x="2164" y="15322"/>
                  <a:pt x="2105" y="15352"/>
                  <a:pt x="2063" y="15382"/>
                </a:cubicBezTo>
                <a:cubicBezTo>
                  <a:pt x="2051" y="15394"/>
                  <a:pt x="2039" y="15412"/>
                  <a:pt x="2027" y="15424"/>
                </a:cubicBezTo>
                <a:lnTo>
                  <a:pt x="2027" y="15430"/>
                </a:lnTo>
                <a:lnTo>
                  <a:pt x="2027" y="15430"/>
                </a:lnTo>
                <a:cubicBezTo>
                  <a:pt x="2033" y="15460"/>
                  <a:pt x="2045" y="15489"/>
                  <a:pt x="2063" y="15543"/>
                </a:cubicBezTo>
                <a:cubicBezTo>
                  <a:pt x="1986" y="15525"/>
                  <a:pt x="1926" y="15513"/>
                  <a:pt x="1854" y="15495"/>
                </a:cubicBezTo>
                <a:cubicBezTo>
                  <a:pt x="1884" y="15638"/>
                  <a:pt x="1872" y="15758"/>
                  <a:pt x="1741" y="15865"/>
                </a:cubicBezTo>
                <a:cubicBezTo>
                  <a:pt x="1681" y="15919"/>
                  <a:pt x="1676" y="16038"/>
                  <a:pt x="1646" y="16133"/>
                </a:cubicBezTo>
                <a:cubicBezTo>
                  <a:pt x="1640" y="16163"/>
                  <a:pt x="1640" y="16199"/>
                  <a:pt x="1640" y="16252"/>
                </a:cubicBezTo>
                <a:cubicBezTo>
                  <a:pt x="1586" y="16223"/>
                  <a:pt x="1544" y="16193"/>
                  <a:pt x="1503" y="16163"/>
                </a:cubicBezTo>
                <a:cubicBezTo>
                  <a:pt x="1503" y="16187"/>
                  <a:pt x="1491" y="16211"/>
                  <a:pt x="1503" y="16217"/>
                </a:cubicBezTo>
                <a:cubicBezTo>
                  <a:pt x="1574" y="16312"/>
                  <a:pt x="1526" y="16372"/>
                  <a:pt x="1431" y="16419"/>
                </a:cubicBezTo>
                <a:cubicBezTo>
                  <a:pt x="1437" y="16390"/>
                  <a:pt x="1449" y="16360"/>
                  <a:pt x="1455" y="16324"/>
                </a:cubicBezTo>
                <a:cubicBezTo>
                  <a:pt x="1443" y="16324"/>
                  <a:pt x="1425" y="16318"/>
                  <a:pt x="1419" y="16318"/>
                </a:cubicBezTo>
                <a:cubicBezTo>
                  <a:pt x="1360" y="16396"/>
                  <a:pt x="1258" y="16455"/>
                  <a:pt x="1354" y="16556"/>
                </a:cubicBezTo>
                <a:cubicBezTo>
                  <a:pt x="1312" y="16610"/>
                  <a:pt x="1276" y="16658"/>
                  <a:pt x="1234" y="16694"/>
                </a:cubicBezTo>
                <a:cubicBezTo>
                  <a:pt x="1187" y="16741"/>
                  <a:pt x="1121" y="16807"/>
                  <a:pt x="1067" y="16729"/>
                </a:cubicBezTo>
                <a:close/>
                <a:moveTo>
                  <a:pt x="1604" y="21881"/>
                </a:moveTo>
                <a:lnTo>
                  <a:pt x="1825" y="21881"/>
                </a:lnTo>
                <a:cubicBezTo>
                  <a:pt x="1753" y="21976"/>
                  <a:pt x="1693" y="21952"/>
                  <a:pt x="1604" y="21881"/>
                </a:cubicBezTo>
                <a:close/>
                <a:moveTo>
                  <a:pt x="1938" y="22083"/>
                </a:moveTo>
                <a:cubicBezTo>
                  <a:pt x="1938" y="22041"/>
                  <a:pt x="1938" y="21994"/>
                  <a:pt x="1938" y="21994"/>
                </a:cubicBezTo>
                <a:cubicBezTo>
                  <a:pt x="1974" y="21988"/>
                  <a:pt x="2003" y="21994"/>
                  <a:pt x="2081" y="21994"/>
                </a:cubicBezTo>
                <a:cubicBezTo>
                  <a:pt x="2015" y="22036"/>
                  <a:pt x="1986" y="22053"/>
                  <a:pt x="1938" y="22083"/>
                </a:cubicBezTo>
                <a:close/>
                <a:moveTo>
                  <a:pt x="7554" y="20795"/>
                </a:moveTo>
                <a:cubicBezTo>
                  <a:pt x="7560" y="20748"/>
                  <a:pt x="7566" y="20676"/>
                  <a:pt x="7578" y="20599"/>
                </a:cubicBezTo>
                <a:cubicBezTo>
                  <a:pt x="7667" y="20664"/>
                  <a:pt x="7745" y="20718"/>
                  <a:pt x="7834" y="20784"/>
                </a:cubicBezTo>
                <a:cubicBezTo>
                  <a:pt x="7739" y="20789"/>
                  <a:pt x="7655" y="20795"/>
                  <a:pt x="7554" y="20795"/>
                </a:cubicBezTo>
                <a:close/>
                <a:moveTo>
                  <a:pt x="7876" y="21654"/>
                </a:moveTo>
                <a:cubicBezTo>
                  <a:pt x="7864" y="21654"/>
                  <a:pt x="7852" y="21654"/>
                  <a:pt x="7840" y="21660"/>
                </a:cubicBezTo>
                <a:cubicBezTo>
                  <a:pt x="7840" y="21618"/>
                  <a:pt x="7834" y="21582"/>
                  <a:pt x="7828" y="21547"/>
                </a:cubicBezTo>
                <a:lnTo>
                  <a:pt x="7876" y="21547"/>
                </a:lnTo>
                <a:close/>
                <a:moveTo>
                  <a:pt x="8448" y="21505"/>
                </a:moveTo>
                <a:cubicBezTo>
                  <a:pt x="8424" y="21421"/>
                  <a:pt x="8412" y="21362"/>
                  <a:pt x="8395" y="21302"/>
                </a:cubicBezTo>
                <a:cubicBezTo>
                  <a:pt x="8490" y="21350"/>
                  <a:pt x="8538" y="21404"/>
                  <a:pt x="8448" y="21505"/>
                </a:cubicBezTo>
                <a:close/>
                <a:moveTo>
                  <a:pt x="8985" y="22214"/>
                </a:moveTo>
                <a:cubicBezTo>
                  <a:pt x="8979" y="22137"/>
                  <a:pt x="8967" y="22059"/>
                  <a:pt x="8955" y="21952"/>
                </a:cubicBezTo>
                <a:cubicBezTo>
                  <a:pt x="9021" y="21970"/>
                  <a:pt x="9080" y="21976"/>
                  <a:pt x="9098" y="22006"/>
                </a:cubicBezTo>
                <a:cubicBezTo>
                  <a:pt x="9170" y="22107"/>
                  <a:pt x="9056" y="22149"/>
                  <a:pt x="8985" y="22214"/>
                </a:cubicBezTo>
                <a:close/>
                <a:moveTo>
                  <a:pt x="9539" y="22274"/>
                </a:moveTo>
                <a:cubicBezTo>
                  <a:pt x="9551" y="22262"/>
                  <a:pt x="9569" y="22250"/>
                  <a:pt x="9581" y="22238"/>
                </a:cubicBezTo>
                <a:cubicBezTo>
                  <a:pt x="9605" y="22268"/>
                  <a:pt x="9635" y="22304"/>
                  <a:pt x="9664" y="22340"/>
                </a:cubicBezTo>
                <a:cubicBezTo>
                  <a:pt x="9569" y="22369"/>
                  <a:pt x="9539" y="22340"/>
                  <a:pt x="9539" y="22274"/>
                </a:cubicBezTo>
                <a:close/>
                <a:moveTo>
                  <a:pt x="10785" y="23186"/>
                </a:moveTo>
                <a:cubicBezTo>
                  <a:pt x="10779" y="23162"/>
                  <a:pt x="10773" y="23144"/>
                  <a:pt x="10761" y="23127"/>
                </a:cubicBezTo>
                <a:cubicBezTo>
                  <a:pt x="10797" y="23109"/>
                  <a:pt x="10833" y="23097"/>
                  <a:pt x="10869" y="23079"/>
                </a:cubicBezTo>
                <a:lnTo>
                  <a:pt x="10887" y="23121"/>
                </a:lnTo>
                <a:cubicBezTo>
                  <a:pt x="10857" y="23138"/>
                  <a:pt x="10821" y="23162"/>
                  <a:pt x="10785" y="23186"/>
                </a:cubicBezTo>
                <a:close/>
                <a:moveTo>
                  <a:pt x="10696" y="22900"/>
                </a:moveTo>
                <a:cubicBezTo>
                  <a:pt x="10827" y="22828"/>
                  <a:pt x="10881" y="22852"/>
                  <a:pt x="10911" y="23001"/>
                </a:cubicBezTo>
                <a:close/>
                <a:moveTo>
                  <a:pt x="11757" y="23228"/>
                </a:moveTo>
                <a:cubicBezTo>
                  <a:pt x="11739" y="23210"/>
                  <a:pt x="11721" y="23198"/>
                  <a:pt x="11709" y="23180"/>
                </a:cubicBezTo>
                <a:cubicBezTo>
                  <a:pt x="11739" y="23150"/>
                  <a:pt x="11775" y="23115"/>
                  <a:pt x="11811" y="23085"/>
                </a:cubicBezTo>
                <a:cubicBezTo>
                  <a:pt x="11823" y="23097"/>
                  <a:pt x="11835" y="23109"/>
                  <a:pt x="11847" y="23127"/>
                </a:cubicBezTo>
                <a:cubicBezTo>
                  <a:pt x="11817" y="23156"/>
                  <a:pt x="11787" y="23192"/>
                  <a:pt x="11757" y="23228"/>
                </a:cubicBezTo>
                <a:close/>
                <a:moveTo>
                  <a:pt x="12097" y="22936"/>
                </a:moveTo>
                <a:cubicBezTo>
                  <a:pt x="12031" y="22906"/>
                  <a:pt x="11966" y="22876"/>
                  <a:pt x="11900" y="22852"/>
                </a:cubicBezTo>
                <a:cubicBezTo>
                  <a:pt x="11906" y="22834"/>
                  <a:pt x="11912" y="22822"/>
                  <a:pt x="11918" y="22805"/>
                </a:cubicBezTo>
                <a:cubicBezTo>
                  <a:pt x="11984" y="22834"/>
                  <a:pt x="12049" y="22870"/>
                  <a:pt x="12115" y="22900"/>
                </a:cubicBezTo>
                <a:cubicBezTo>
                  <a:pt x="12109" y="22912"/>
                  <a:pt x="12103" y="22924"/>
                  <a:pt x="12097" y="22936"/>
                </a:cubicBezTo>
                <a:close/>
                <a:moveTo>
                  <a:pt x="12407" y="23013"/>
                </a:moveTo>
                <a:cubicBezTo>
                  <a:pt x="12383" y="23007"/>
                  <a:pt x="12341" y="22972"/>
                  <a:pt x="12341" y="22960"/>
                </a:cubicBezTo>
                <a:cubicBezTo>
                  <a:pt x="12347" y="22924"/>
                  <a:pt x="12377" y="22900"/>
                  <a:pt x="12401" y="22864"/>
                </a:cubicBezTo>
                <a:cubicBezTo>
                  <a:pt x="12455" y="22954"/>
                  <a:pt x="12467" y="22966"/>
                  <a:pt x="12562" y="23013"/>
                </a:cubicBezTo>
                <a:cubicBezTo>
                  <a:pt x="12508" y="23013"/>
                  <a:pt x="12455" y="23019"/>
                  <a:pt x="12407" y="23013"/>
                </a:cubicBezTo>
                <a:close/>
                <a:moveTo>
                  <a:pt x="12955" y="23097"/>
                </a:moveTo>
                <a:cubicBezTo>
                  <a:pt x="12902" y="23115"/>
                  <a:pt x="12848" y="23091"/>
                  <a:pt x="12848" y="23013"/>
                </a:cubicBezTo>
                <a:cubicBezTo>
                  <a:pt x="12896" y="23007"/>
                  <a:pt x="12938" y="23001"/>
                  <a:pt x="13009" y="22989"/>
                </a:cubicBezTo>
                <a:cubicBezTo>
                  <a:pt x="12985" y="23037"/>
                  <a:pt x="12973" y="23097"/>
                  <a:pt x="12955" y="23103"/>
                </a:cubicBezTo>
                <a:close/>
                <a:moveTo>
                  <a:pt x="13242" y="23133"/>
                </a:moveTo>
                <a:cubicBezTo>
                  <a:pt x="13248" y="23091"/>
                  <a:pt x="13254" y="23061"/>
                  <a:pt x="13265" y="23013"/>
                </a:cubicBezTo>
                <a:cubicBezTo>
                  <a:pt x="13313" y="23055"/>
                  <a:pt x="13349" y="23079"/>
                  <a:pt x="13415" y="23133"/>
                </a:cubicBezTo>
                <a:lnTo>
                  <a:pt x="13242" y="23133"/>
                </a:lnTo>
                <a:close/>
                <a:moveTo>
                  <a:pt x="14219" y="23103"/>
                </a:moveTo>
                <a:cubicBezTo>
                  <a:pt x="14142" y="23121"/>
                  <a:pt x="14058" y="23133"/>
                  <a:pt x="13939" y="23150"/>
                </a:cubicBezTo>
                <a:cubicBezTo>
                  <a:pt x="13957" y="23061"/>
                  <a:pt x="13963" y="23025"/>
                  <a:pt x="13981" y="22954"/>
                </a:cubicBezTo>
                <a:cubicBezTo>
                  <a:pt x="14017" y="23007"/>
                  <a:pt x="14029" y="23031"/>
                  <a:pt x="14052" y="23067"/>
                </a:cubicBezTo>
                <a:cubicBezTo>
                  <a:pt x="14106" y="23055"/>
                  <a:pt x="14160" y="23043"/>
                  <a:pt x="14231" y="23025"/>
                </a:cubicBezTo>
                <a:cubicBezTo>
                  <a:pt x="14225" y="23055"/>
                  <a:pt x="14225" y="23097"/>
                  <a:pt x="14219" y="23103"/>
                </a:cubicBezTo>
                <a:close/>
                <a:moveTo>
                  <a:pt x="17045" y="21886"/>
                </a:moveTo>
                <a:lnTo>
                  <a:pt x="17039" y="21886"/>
                </a:lnTo>
                <a:cubicBezTo>
                  <a:pt x="16968" y="21916"/>
                  <a:pt x="16896" y="21940"/>
                  <a:pt x="16795" y="21904"/>
                </a:cubicBezTo>
                <a:cubicBezTo>
                  <a:pt x="16890" y="21839"/>
                  <a:pt x="16968" y="21869"/>
                  <a:pt x="17039" y="21886"/>
                </a:cubicBezTo>
                <a:lnTo>
                  <a:pt x="17045" y="21886"/>
                </a:lnTo>
                <a:cubicBezTo>
                  <a:pt x="17057" y="21839"/>
                  <a:pt x="17069" y="21791"/>
                  <a:pt x="17099" y="21702"/>
                </a:cubicBezTo>
                <a:cubicBezTo>
                  <a:pt x="17135" y="21767"/>
                  <a:pt x="17153" y="21791"/>
                  <a:pt x="17171" y="21821"/>
                </a:cubicBezTo>
                <a:cubicBezTo>
                  <a:pt x="17123" y="21845"/>
                  <a:pt x="17081" y="21869"/>
                  <a:pt x="17045" y="21886"/>
                </a:cubicBezTo>
                <a:close/>
                <a:moveTo>
                  <a:pt x="17296" y="22405"/>
                </a:moveTo>
                <a:cubicBezTo>
                  <a:pt x="17349" y="22328"/>
                  <a:pt x="17403" y="22310"/>
                  <a:pt x="17463" y="22351"/>
                </a:cubicBezTo>
                <a:cubicBezTo>
                  <a:pt x="17409" y="22369"/>
                  <a:pt x="17361" y="22381"/>
                  <a:pt x="17296" y="22405"/>
                </a:cubicBezTo>
                <a:close/>
                <a:moveTo>
                  <a:pt x="20545" y="18429"/>
                </a:moveTo>
                <a:lnTo>
                  <a:pt x="20545" y="18291"/>
                </a:lnTo>
                <a:cubicBezTo>
                  <a:pt x="20617" y="18333"/>
                  <a:pt x="20617" y="18381"/>
                  <a:pt x="20545" y="18429"/>
                </a:cubicBezTo>
                <a:close/>
                <a:moveTo>
                  <a:pt x="21117" y="18405"/>
                </a:moveTo>
                <a:cubicBezTo>
                  <a:pt x="21129" y="18399"/>
                  <a:pt x="21141" y="18399"/>
                  <a:pt x="21159" y="18399"/>
                </a:cubicBezTo>
                <a:cubicBezTo>
                  <a:pt x="21165" y="18446"/>
                  <a:pt x="21177" y="18488"/>
                  <a:pt x="21189" y="18560"/>
                </a:cubicBezTo>
                <a:cubicBezTo>
                  <a:pt x="21064" y="18506"/>
                  <a:pt x="21123" y="18452"/>
                  <a:pt x="21117" y="18405"/>
                </a:cubicBezTo>
                <a:close/>
                <a:moveTo>
                  <a:pt x="21672" y="17117"/>
                </a:moveTo>
                <a:cubicBezTo>
                  <a:pt x="21666" y="17111"/>
                  <a:pt x="21660" y="17105"/>
                  <a:pt x="21660" y="17099"/>
                </a:cubicBezTo>
                <a:cubicBezTo>
                  <a:pt x="21714" y="17045"/>
                  <a:pt x="21767" y="16986"/>
                  <a:pt x="21827" y="16920"/>
                </a:cubicBezTo>
                <a:cubicBezTo>
                  <a:pt x="21839" y="16956"/>
                  <a:pt x="21851" y="16980"/>
                  <a:pt x="21869" y="17016"/>
                </a:cubicBezTo>
                <a:cubicBezTo>
                  <a:pt x="21803" y="17051"/>
                  <a:pt x="21737" y="17081"/>
                  <a:pt x="21672" y="17117"/>
                </a:cubicBezTo>
                <a:close/>
                <a:moveTo>
                  <a:pt x="22059" y="16747"/>
                </a:moveTo>
                <a:cubicBezTo>
                  <a:pt x="22095" y="16610"/>
                  <a:pt x="21988" y="16473"/>
                  <a:pt x="22155" y="16372"/>
                </a:cubicBezTo>
                <a:cubicBezTo>
                  <a:pt x="22256" y="16509"/>
                  <a:pt x="22238" y="16586"/>
                  <a:pt x="22059" y="16747"/>
                </a:cubicBezTo>
                <a:close/>
                <a:moveTo>
                  <a:pt x="22322" y="16443"/>
                </a:moveTo>
                <a:cubicBezTo>
                  <a:pt x="22310" y="16425"/>
                  <a:pt x="22286" y="16413"/>
                  <a:pt x="22292" y="16401"/>
                </a:cubicBezTo>
                <a:cubicBezTo>
                  <a:pt x="22292" y="16378"/>
                  <a:pt x="22304" y="16354"/>
                  <a:pt x="22316" y="16330"/>
                </a:cubicBezTo>
                <a:cubicBezTo>
                  <a:pt x="22334" y="16348"/>
                  <a:pt x="22351" y="16366"/>
                  <a:pt x="22381" y="16390"/>
                </a:cubicBezTo>
                <a:cubicBezTo>
                  <a:pt x="22351" y="16413"/>
                  <a:pt x="22340" y="16425"/>
                  <a:pt x="22322" y="16443"/>
                </a:cubicBezTo>
                <a:close/>
                <a:moveTo>
                  <a:pt x="22697" y="16133"/>
                </a:moveTo>
                <a:cubicBezTo>
                  <a:pt x="22661" y="16127"/>
                  <a:pt x="22632" y="16115"/>
                  <a:pt x="22596" y="16109"/>
                </a:cubicBezTo>
                <a:cubicBezTo>
                  <a:pt x="22602" y="16091"/>
                  <a:pt x="22602" y="16074"/>
                  <a:pt x="22608" y="16056"/>
                </a:cubicBezTo>
                <a:cubicBezTo>
                  <a:pt x="22638" y="16068"/>
                  <a:pt x="22667" y="16074"/>
                  <a:pt x="22697" y="16086"/>
                </a:cubicBezTo>
                <a:cubicBezTo>
                  <a:pt x="22703" y="16086"/>
                  <a:pt x="22697" y="16115"/>
                  <a:pt x="22691" y="16133"/>
                </a:cubicBezTo>
                <a:close/>
                <a:moveTo>
                  <a:pt x="24140" y="14380"/>
                </a:moveTo>
                <a:cubicBezTo>
                  <a:pt x="24074" y="14327"/>
                  <a:pt x="24068" y="14279"/>
                  <a:pt x="24170" y="14219"/>
                </a:cubicBezTo>
                <a:cubicBezTo>
                  <a:pt x="24152" y="14297"/>
                  <a:pt x="24146" y="14339"/>
                  <a:pt x="24140" y="14380"/>
                </a:cubicBezTo>
                <a:close/>
                <a:moveTo>
                  <a:pt x="24480" y="13271"/>
                </a:moveTo>
                <a:cubicBezTo>
                  <a:pt x="24480" y="13260"/>
                  <a:pt x="24504" y="13242"/>
                  <a:pt x="24510" y="13248"/>
                </a:cubicBezTo>
                <a:cubicBezTo>
                  <a:pt x="24534" y="13266"/>
                  <a:pt x="24563" y="13283"/>
                  <a:pt x="24611" y="13319"/>
                </a:cubicBezTo>
                <a:cubicBezTo>
                  <a:pt x="24516" y="13355"/>
                  <a:pt x="24480" y="13337"/>
                  <a:pt x="24480" y="13271"/>
                </a:cubicBezTo>
                <a:close/>
                <a:moveTo>
                  <a:pt x="24790" y="13021"/>
                </a:moveTo>
                <a:cubicBezTo>
                  <a:pt x="24748" y="13039"/>
                  <a:pt x="24700" y="13039"/>
                  <a:pt x="24659" y="13051"/>
                </a:cubicBezTo>
                <a:cubicBezTo>
                  <a:pt x="24653" y="13033"/>
                  <a:pt x="24647" y="13015"/>
                  <a:pt x="24641" y="12997"/>
                </a:cubicBezTo>
                <a:cubicBezTo>
                  <a:pt x="24683" y="12973"/>
                  <a:pt x="24718" y="12950"/>
                  <a:pt x="24778" y="12914"/>
                </a:cubicBezTo>
                <a:cubicBezTo>
                  <a:pt x="24784" y="12955"/>
                  <a:pt x="24802" y="13015"/>
                  <a:pt x="24790" y="13021"/>
                </a:cubicBezTo>
                <a:close/>
                <a:moveTo>
                  <a:pt x="24909" y="12681"/>
                </a:moveTo>
                <a:cubicBezTo>
                  <a:pt x="24844" y="12586"/>
                  <a:pt x="24933" y="12538"/>
                  <a:pt x="24945" y="12473"/>
                </a:cubicBezTo>
                <a:lnTo>
                  <a:pt x="24945" y="12473"/>
                </a:lnTo>
                <a:cubicBezTo>
                  <a:pt x="24945" y="12467"/>
                  <a:pt x="24945" y="12467"/>
                  <a:pt x="24945" y="12461"/>
                </a:cubicBezTo>
                <a:cubicBezTo>
                  <a:pt x="24903" y="12413"/>
                  <a:pt x="24861" y="12359"/>
                  <a:pt x="24790" y="12443"/>
                </a:cubicBezTo>
                <a:cubicBezTo>
                  <a:pt x="24659" y="12592"/>
                  <a:pt x="24659" y="12651"/>
                  <a:pt x="24838" y="12812"/>
                </a:cubicBezTo>
                <a:cubicBezTo>
                  <a:pt x="24730" y="12830"/>
                  <a:pt x="24641" y="12830"/>
                  <a:pt x="24545" y="12854"/>
                </a:cubicBezTo>
                <a:cubicBezTo>
                  <a:pt x="24516" y="12860"/>
                  <a:pt x="24498" y="12902"/>
                  <a:pt x="24474" y="12926"/>
                </a:cubicBezTo>
                <a:cubicBezTo>
                  <a:pt x="24504" y="12944"/>
                  <a:pt x="24534" y="12961"/>
                  <a:pt x="24581" y="12991"/>
                </a:cubicBezTo>
                <a:cubicBezTo>
                  <a:pt x="24498" y="13087"/>
                  <a:pt x="24408" y="13188"/>
                  <a:pt x="24301" y="13307"/>
                </a:cubicBezTo>
                <a:cubicBezTo>
                  <a:pt x="24313" y="13337"/>
                  <a:pt x="24331" y="13391"/>
                  <a:pt x="24373" y="13480"/>
                </a:cubicBezTo>
                <a:cubicBezTo>
                  <a:pt x="24295" y="13444"/>
                  <a:pt x="24265" y="13421"/>
                  <a:pt x="24200" y="13385"/>
                </a:cubicBezTo>
                <a:cubicBezTo>
                  <a:pt x="24229" y="13438"/>
                  <a:pt x="24247" y="13468"/>
                  <a:pt x="24265" y="13498"/>
                </a:cubicBezTo>
                <a:cubicBezTo>
                  <a:pt x="24140" y="13570"/>
                  <a:pt x="24074" y="13695"/>
                  <a:pt x="24033" y="13808"/>
                </a:cubicBezTo>
                <a:cubicBezTo>
                  <a:pt x="23997" y="13909"/>
                  <a:pt x="23925" y="13957"/>
                  <a:pt x="23884" y="14035"/>
                </a:cubicBezTo>
                <a:cubicBezTo>
                  <a:pt x="23842" y="14106"/>
                  <a:pt x="23800" y="14172"/>
                  <a:pt x="23747" y="14261"/>
                </a:cubicBezTo>
                <a:cubicBezTo>
                  <a:pt x="23723" y="14261"/>
                  <a:pt x="23663" y="14255"/>
                  <a:pt x="23592" y="14249"/>
                </a:cubicBezTo>
                <a:cubicBezTo>
                  <a:pt x="23615" y="14303"/>
                  <a:pt x="23639" y="14351"/>
                  <a:pt x="23663" y="14410"/>
                </a:cubicBezTo>
                <a:cubicBezTo>
                  <a:pt x="23532" y="14523"/>
                  <a:pt x="23389" y="14643"/>
                  <a:pt x="23252" y="14762"/>
                </a:cubicBezTo>
                <a:cubicBezTo>
                  <a:pt x="23234" y="14780"/>
                  <a:pt x="23234" y="14822"/>
                  <a:pt x="23216" y="14851"/>
                </a:cubicBezTo>
                <a:cubicBezTo>
                  <a:pt x="23168" y="14941"/>
                  <a:pt x="23115" y="15030"/>
                  <a:pt x="22983" y="15012"/>
                </a:cubicBezTo>
                <a:lnTo>
                  <a:pt x="22983" y="15167"/>
                </a:lnTo>
                <a:cubicBezTo>
                  <a:pt x="22942" y="15155"/>
                  <a:pt x="22912" y="15144"/>
                  <a:pt x="22852" y="15126"/>
                </a:cubicBezTo>
                <a:cubicBezTo>
                  <a:pt x="22960" y="15269"/>
                  <a:pt x="22751" y="15340"/>
                  <a:pt x="22811" y="15465"/>
                </a:cubicBezTo>
                <a:cubicBezTo>
                  <a:pt x="22721" y="15531"/>
                  <a:pt x="22626" y="15591"/>
                  <a:pt x="22518" y="15668"/>
                </a:cubicBezTo>
                <a:cubicBezTo>
                  <a:pt x="22506" y="15716"/>
                  <a:pt x="22501" y="15811"/>
                  <a:pt x="22459" y="15883"/>
                </a:cubicBezTo>
                <a:cubicBezTo>
                  <a:pt x="22411" y="15966"/>
                  <a:pt x="22322" y="15972"/>
                  <a:pt x="22220" y="15901"/>
                </a:cubicBezTo>
                <a:cubicBezTo>
                  <a:pt x="22214" y="15960"/>
                  <a:pt x="22214" y="16002"/>
                  <a:pt x="22208" y="16050"/>
                </a:cubicBezTo>
                <a:cubicBezTo>
                  <a:pt x="22179" y="16056"/>
                  <a:pt x="22149" y="16056"/>
                  <a:pt x="22107" y="16062"/>
                </a:cubicBezTo>
                <a:cubicBezTo>
                  <a:pt x="22131" y="16229"/>
                  <a:pt x="22018" y="16294"/>
                  <a:pt x="21869" y="16336"/>
                </a:cubicBezTo>
                <a:cubicBezTo>
                  <a:pt x="21886" y="16390"/>
                  <a:pt x="21898" y="16437"/>
                  <a:pt x="21916" y="16497"/>
                </a:cubicBezTo>
                <a:cubicBezTo>
                  <a:pt x="21773" y="16616"/>
                  <a:pt x="21636" y="16735"/>
                  <a:pt x="21493" y="16861"/>
                </a:cubicBezTo>
                <a:cubicBezTo>
                  <a:pt x="21481" y="16867"/>
                  <a:pt x="21469" y="16878"/>
                  <a:pt x="21457" y="16884"/>
                </a:cubicBezTo>
                <a:cubicBezTo>
                  <a:pt x="21368" y="16926"/>
                  <a:pt x="21249" y="17075"/>
                  <a:pt x="21201" y="17200"/>
                </a:cubicBezTo>
                <a:cubicBezTo>
                  <a:pt x="21153" y="17188"/>
                  <a:pt x="21105" y="17177"/>
                  <a:pt x="21058" y="17165"/>
                </a:cubicBezTo>
                <a:cubicBezTo>
                  <a:pt x="21052" y="17183"/>
                  <a:pt x="21040" y="17194"/>
                  <a:pt x="21046" y="17200"/>
                </a:cubicBezTo>
                <a:cubicBezTo>
                  <a:pt x="21052" y="17230"/>
                  <a:pt x="21070" y="17248"/>
                  <a:pt x="21082" y="17272"/>
                </a:cubicBezTo>
                <a:cubicBezTo>
                  <a:pt x="21111" y="17343"/>
                  <a:pt x="21082" y="17367"/>
                  <a:pt x="21028" y="17409"/>
                </a:cubicBezTo>
                <a:cubicBezTo>
                  <a:pt x="20998" y="17433"/>
                  <a:pt x="21016" y="17516"/>
                  <a:pt x="20933" y="17552"/>
                </a:cubicBezTo>
                <a:cubicBezTo>
                  <a:pt x="20819" y="17606"/>
                  <a:pt x="20706" y="17683"/>
                  <a:pt x="20623" y="17785"/>
                </a:cubicBezTo>
                <a:cubicBezTo>
                  <a:pt x="20563" y="17862"/>
                  <a:pt x="20545" y="17981"/>
                  <a:pt x="20503" y="18095"/>
                </a:cubicBezTo>
                <a:cubicBezTo>
                  <a:pt x="20467" y="18101"/>
                  <a:pt x="20414" y="18107"/>
                  <a:pt x="20348" y="18119"/>
                </a:cubicBezTo>
                <a:cubicBezTo>
                  <a:pt x="20330" y="18178"/>
                  <a:pt x="20312" y="18250"/>
                  <a:pt x="20289" y="18339"/>
                </a:cubicBezTo>
                <a:cubicBezTo>
                  <a:pt x="20223" y="18363"/>
                  <a:pt x="20157" y="18435"/>
                  <a:pt x="20068" y="18351"/>
                </a:cubicBezTo>
                <a:cubicBezTo>
                  <a:pt x="20050" y="18435"/>
                  <a:pt x="20014" y="18518"/>
                  <a:pt x="20014" y="18601"/>
                </a:cubicBezTo>
                <a:cubicBezTo>
                  <a:pt x="20014" y="18756"/>
                  <a:pt x="19889" y="18715"/>
                  <a:pt x="19812" y="18739"/>
                </a:cubicBezTo>
                <a:lnTo>
                  <a:pt x="19812" y="18941"/>
                </a:lnTo>
                <a:cubicBezTo>
                  <a:pt x="19710" y="18917"/>
                  <a:pt x="19692" y="19072"/>
                  <a:pt x="19579" y="19031"/>
                </a:cubicBezTo>
                <a:cubicBezTo>
                  <a:pt x="19502" y="19162"/>
                  <a:pt x="19430" y="19293"/>
                  <a:pt x="19347" y="19442"/>
                </a:cubicBezTo>
                <a:cubicBezTo>
                  <a:pt x="19204" y="19394"/>
                  <a:pt x="19156" y="19514"/>
                  <a:pt x="19108" y="19639"/>
                </a:cubicBezTo>
                <a:cubicBezTo>
                  <a:pt x="19090" y="19692"/>
                  <a:pt x="19060" y="19734"/>
                  <a:pt x="19025" y="19770"/>
                </a:cubicBezTo>
                <a:cubicBezTo>
                  <a:pt x="19019" y="19782"/>
                  <a:pt x="18983" y="19764"/>
                  <a:pt x="18947" y="19758"/>
                </a:cubicBezTo>
                <a:cubicBezTo>
                  <a:pt x="18959" y="19782"/>
                  <a:pt x="18977" y="19812"/>
                  <a:pt x="19001" y="19865"/>
                </a:cubicBezTo>
                <a:lnTo>
                  <a:pt x="18792" y="19865"/>
                </a:lnTo>
                <a:cubicBezTo>
                  <a:pt x="18810" y="20020"/>
                  <a:pt x="18727" y="20122"/>
                  <a:pt x="18578" y="20187"/>
                </a:cubicBezTo>
                <a:cubicBezTo>
                  <a:pt x="18500" y="20223"/>
                  <a:pt x="18440" y="20283"/>
                  <a:pt x="18375" y="20336"/>
                </a:cubicBezTo>
                <a:cubicBezTo>
                  <a:pt x="18250" y="20456"/>
                  <a:pt x="18124" y="20575"/>
                  <a:pt x="17999" y="20694"/>
                </a:cubicBezTo>
                <a:cubicBezTo>
                  <a:pt x="17993" y="20700"/>
                  <a:pt x="17963" y="20700"/>
                  <a:pt x="17963" y="20706"/>
                </a:cubicBezTo>
                <a:cubicBezTo>
                  <a:pt x="17928" y="20909"/>
                  <a:pt x="17713" y="20933"/>
                  <a:pt x="17618" y="21070"/>
                </a:cubicBezTo>
                <a:cubicBezTo>
                  <a:pt x="17570" y="21058"/>
                  <a:pt x="17528" y="21046"/>
                  <a:pt x="17463" y="21028"/>
                </a:cubicBezTo>
                <a:cubicBezTo>
                  <a:pt x="17481" y="21099"/>
                  <a:pt x="17492" y="21147"/>
                  <a:pt x="17504" y="21219"/>
                </a:cubicBezTo>
                <a:cubicBezTo>
                  <a:pt x="17337" y="21284"/>
                  <a:pt x="17165" y="21350"/>
                  <a:pt x="16998" y="21421"/>
                </a:cubicBezTo>
                <a:cubicBezTo>
                  <a:pt x="16926" y="21451"/>
                  <a:pt x="16866" y="21511"/>
                  <a:pt x="16801" y="21547"/>
                </a:cubicBezTo>
                <a:cubicBezTo>
                  <a:pt x="16527" y="21702"/>
                  <a:pt x="16246" y="21863"/>
                  <a:pt x="15966" y="22012"/>
                </a:cubicBezTo>
                <a:cubicBezTo>
                  <a:pt x="15907" y="22041"/>
                  <a:pt x="15829" y="22047"/>
                  <a:pt x="15758" y="22065"/>
                </a:cubicBezTo>
                <a:cubicBezTo>
                  <a:pt x="15644" y="22083"/>
                  <a:pt x="15495" y="22071"/>
                  <a:pt x="15430" y="22137"/>
                </a:cubicBezTo>
                <a:cubicBezTo>
                  <a:pt x="15299" y="22274"/>
                  <a:pt x="15149" y="22351"/>
                  <a:pt x="14971" y="22381"/>
                </a:cubicBezTo>
                <a:cubicBezTo>
                  <a:pt x="14965" y="22381"/>
                  <a:pt x="14959" y="22417"/>
                  <a:pt x="14953" y="22423"/>
                </a:cubicBezTo>
                <a:cubicBezTo>
                  <a:pt x="14822" y="22411"/>
                  <a:pt x="14702" y="22399"/>
                  <a:pt x="14595" y="22393"/>
                </a:cubicBezTo>
                <a:cubicBezTo>
                  <a:pt x="14535" y="22483"/>
                  <a:pt x="14494" y="22548"/>
                  <a:pt x="14434" y="22638"/>
                </a:cubicBezTo>
                <a:cubicBezTo>
                  <a:pt x="14410" y="22572"/>
                  <a:pt x="14398" y="22536"/>
                  <a:pt x="14392" y="22524"/>
                </a:cubicBezTo>
                <a:cubicBezTo>
                  <a:pt x="14297" y="22489"/>
                  <a:pt x="14219" y="22453"/>
                  <a:pt x="14124" y="22417"/>
                </a:cubicBezTo>
                <a:cubicBezTo>
                  <a:pt x="14082" y="22477"/>
                  <a:pt x="14035" y="22548"/>
                  <a:pt x="13981" y="22626"/>
                </a:cubicBezTo>
                <a:cubicBezTo>
                  <a:pt x="13963" y="22602"/>
                  <a:pt x="13933" y="22566"/>
                  <a:pt x="13897" y="22524"/>
                </a:cubicBezTo>
                <a:cubicBezTo>
                  <a:pt x="13927" y="22501"/>
                  <a:pt x="13957" y="22489"/>
                  <a:pt x="13981" y="22471"/>
                </a:cubicBezTo>
                <a:cubicBezTo>
                  <a:pt x="13987" y="22399"/>
                  <a:pt x="13891" y="22357"/>
                  <a:pt x="13754" y="22369"/>
                </a:cubicBezTo>
                <a:cubicBezTo>
                  <a:pt x="13760" y="22501"/>
                  <a:pt x="13772" y="22632"/>
                  <a:pt x="13772" y="22763"/>
                </a:cubicBezTo>
                <a:cubicBezTo>
                  <a:pt x="13772" y="22775"/>
                  <a:pt x="13731" y="22793"/>
                  <a:pt x="13701" y="22811"/>
                </a:cubicBezTo>
                <a:lnTo>
                  <a:pt x="13701" y="22477"/>
                </a:lnTo>
                <a:cubicBezTo>
                  <a:pt x="13647" y="22429"/>
                  <a:pt x="13587" y="22536"/>
                  <a:pt x="13540" y="22423"/>
                </a:cubicBezTo>
                <a:cubicBezTo>
                  <a:pt x="13516" y="22357"/>
                  <a:pt x="13331" y="22417"/>
                  <a:pt x="13265" y="22495"/>
                </a:cubicBezTo>
                <a:cubicBezTo>
                  <a:pt x="13236" y="22518"/>
                  <a:pt x="13206" y="22542"/>
                  <a:pt x="13152" y="22584"/>
                </a:cubicBezTo>
                <a:cubicBezTo>
                  <a:pt x="13158" y="22518"/>
                  <a:pt x="13158" y="22477"/>
                  <a:pt x="13158" y="22435"/>
                </a:cubicBezTo>
                <a:cubicBezTo>
                  <a:pt x="13110" y="22399"/>
                  <a:pt x="13069" y="22399"/>
                  <a:pt x="13051" y="22465"/>
                </a:cubicBezTo>
                <a:cubicBezTo>
                  <a:pt x="13033" y="22536"/>
                  <a:pt x="13021" y="22614"/>
                  <a:pt x="12997" y="22733"/>
                </a:cubicBezTo>
                <a:cubicBezTo>
                  <a:pt x="12878" y="22578"/>
                  <a:pt x="13039" y="22399"/>
                  <a:pt x="12824" y="22316"/>
                </a:cubicBezTo>
                <a:cubicBezTo>
                  <a:pt x="12806" y="22334"/>
                  <a:pt x="12771" y="22363"/>
                  <a:pt x="12729" y="22399"/>
                </a:cubicBezTo>
                <a:cubicBezTo>
                  <a:pt x="12729" y="22405"/>
                  <a:pt x="12729" y="22405"/>
                  <a:pt x="12729" y="22405"/>
                </a:cubicBezTo>
                <a:cubicBezTo>
                  <a:pt x="12860" y="22465"/>
                  <a:pt x="12872" y="22483"/>
                  <a:pt x="12806" y="22578"/>
                </a:cubicBezTo>
                <a:cubicBezTo>
                  <a:pt x="12777" y="22626"/>
                  <a:pt x="12729" y="22662"/>
                  <a:pt x="12675" y="22709"/>
                </a:cubicBezTo>
                <a:cubicBezTo>
                  <a:pt x="12639" y="22662"/>
                  <a:pt x="12610" y="22626"/>
                  <a:pt x="12598" y="22608"/>
                </a:cubicBezTo>
                <a:cubicBezTo>
                  <a:pt x="12645" y="22530"/>
                  <a:pt x="12687" y="22471"/>
                  <a:pt x="12729" y="22405"/>
                </a:cubicBezTo>
                <a:cubicBezTo>
                  <a:pt x="12729" y="22405"/>
                  <a:pt x="12729" y="22405"/>
                  <a:pt x="12723" y="22405"/>
                </a:cubicBezTo>
                <a:cubicBezTo>
                  <a:pt x="12729" y="22405"/>
                  <a:pt x="12729" y="22405"/>
                  <a:pt x="12729" y="22399"/>
                </a:cubicBezTo>
                <a:lnTo>
                  <a:pt x="12729" y="22399"/>
                </a:lnTo>
                <a:cubicBezTo>
                  <a:pt x="12711" y="22369"/>
                  <a:pt x="12693" y="22346"/>
                  <a:pt x="12675" y="22316"/>
                </a:cubicBezTo>
                <a:cubicBezTo>
                  <a:pt x="12645" y="22334"/>
                  <a:pt x="12622" y="22351"/>
                  <a:pt x="12592" y="22369"/>
                </a:cubicBezTo>
                <a:cubicBezTo>
                  <a:pt x="12580" y="22340"/>
                  <a:pt x="12574" y="22316"/>
                  <a:pt x="12556" y="22280"/>
                </a:cubicBezTo>
                <a:cubicBezTo>
                  <a:pt x="12496" y="22310"/>
                  <a:pt x="12443" y="22340"/>
                  <a:pt x="12389" y="22363"/>
                </a:cubicBezTo>
                <a:cubicBezTo>
                  <a:pt x="12282" y="22310"/>
                  <a:pt x="12180" y="22226"/>
                  <a:pt x="12067" y="22214"/>
                </a:cubicBezTo>
                <a:cubicBezTo>
                  <a:pt x="11954" y="22202"/>
                  <a:pt x="11829" y="22256"/>
                  <a:pt x="11680" y="22286"/>
                </a:cubicBezTo>
                <a:cubicBezTo>
                  <a:pt x="11715" y="22232"/>
                  <a:pt x="11739" y="22191"/>
                  <a:pt x="11757" y="22149"/>
                </a:cubicBezTo>
                <a:cubicBezTo>
                  <a:pt x="11781" y="22089"/>
                  <a:pt x="11757" y="22041"/>
                  <a:pt x="11698" y="22053"/>
                </a:cubicBezTo>
                <a:cubicBezTo>
                  <a:pt x="11548" y="22071"/>
                  <a:pt x="11399" y="22107"/>
                  <a:pt x="11250" y="22143"/>
                </a:cubicBezTo>
                <a:cubicBezTo>
                  <a:pt x="11191" y="22095"/>
                  <a:pt x="11101" y="22065"/>
                  <a:pt x="11066" y="22006"/>
                </a:cubicBezTo>
                <a:cubicBezTo>
                  <a:pt x="11000" y="21892"/>
                  <a:pt x="10899" y="22041"/>
                  <a:pt x="10833" y="21952"/>
                </a:cubicBezTo>
                <a:cubicBezTo>
                  <a:pt x="10797" y="21892"/>
                  <a:pt x="10720" y="21857"/>
                  <a:pt x="10654" y="21827"/>
                </a:cubicBezTo>
                <a:cubicBezTo>
                  <a:pt x="10618" y="21809"/>
                  <a:pt x="10571" y="21821"/>
                  <a:pt x="10505" y="21821"/>
                </a:cubicBezTo>
                <a:cubicBezTo>
                  <a:pt x="10529" y="21761"/>
                  <a:pt x="10547" y="21725"/>
                  <a:pt x="10583" y="21654"/>
                </a:cubicBezTo>
                <a:cubicBezTo>
                  <a:pt x="10499" y="21684"/>
                  <a:pt x="10457" y="21702"/>
                  <a:pt x="10416" y="21720"/>
                </a:cubicBezTo>
                <a:cubicBezTo>
                  <a:pt x="10368" y="21690"/>
                  <a:pt x="10320" y="21654"/>
                  <a:pt x="10273" y="21642"/>
                </a:cubicBezTo>
                <a:cubicBezTo>
                  <a:pt x="10231" y="21636"/>
                  <a:pt x="10177" y="21666"/>
                  <a:pt x="10106" y="21684"/>
                </a:cubicBezTo>
                <a:cubicBezTo>
                  <a:pt x="10135" y="21612"/>
                  <a:pt x="10153" y="21570"/>
                  <a:pt x="10177" y="21523"/>
                </a:cubicBezTo>
                <a:cubicBezTo>
                  <a:pt x="10153" y="21517"/>
                  <a:pt x="10135" y="21499"/>
                  <a:pt x="10118" y="21499"/>
                </a:cubicBezTo>
                <a:cubicBezTo>
                  <a:pt x="10040" y="21505"/>
                  <a:pt x="9963" y="21517"/>
                  <a:pt x="9873" y="21529"/>
                </a:cubicBezTo>
                <a:cubicBezTo>
                  <a:pt x="9855" y="21547"/>
                  <a:pt x="9831" y="21582"/>
                  <a:pt x="9814" y="21612"/>
                </a:cubicBezTo>
                <a:cubicBezTo>
                  <a:pt x="9700" y="21463"/>
                  <a:pt x="9629" y="21266"/>
                  <a:pt x="9372" y="21308"/>
                </a:cubicBezTo>
                <a:cubicBezTo>
                  <a:pt x="9366" y="21272"/>
                  <a:pt x="9354" y="21219"/>
                  <a:pt x="9343" y="21159"/>
                </a:cubicBezTo>
                <a:cubicBezTo>
                  <a:pt x="9241" y="21177"/>
                  <a:pt x="9140" y="21195"/>
                  <a:pt x="9033" y="21213"/>
                </a:cubicBezTo>
                <a:lnTo>
                  <a:pt x="9033" y="21094"/>
                </a:lnTo>
                <a:cubicBezTo>
                  <a:pt x="8955" y="21070"/>
                  <a:pt x="8883" y="21070"/>
                  <a:pt x="8830" y="21034"/>
                </a:cubicBezTo>
                <a:cubicBezTo>
                  <a:pt x="8782" y="20998"/>
                  <a:pt x="8752" y="20927"/>
                  <a:pt x="8711" y="20873"/>
                </a:cubicBezTo>
                <a:cubicBezTo>
                  <a:pt x="8490" y="20843"/>
                  <a:pt x="8269" y="20795"/>
                  <a:pt x="8037" y="20849"/>
                </a:cubicBezTo>
                <a:cubicBezTo>
                  <a:pt x="8037" y="20831"/>
                  <a:pt x="8031" y="20819"/>
                  <a:pt x="8031" y="20807"/>
                </a:cubicBezTo>
                <a:cubicBezTo>
                  <a:pt x="8073" y="20772"/>
                  <a:pt x="8120" y="20736"/>
                  <a:pt x="8186" y="20682"/>
                </a:cubicBezTo>
                <a:cubicBezTo>
                  <a:pt x="8114" y="20646"/>
                  <a:pt x="8055" y="20599"/>
                  <a:pt x="8001" y="20605"/>
                </a:cubicBezTo>
                <a:cubicBezTo>
                  <a:pt x="7900" y="20611"/>
                  <a:pt x="7834" y="20587"/>
                  <a:pt x="7798" y="20491"/>
                </a:cubicBezTo>
                <a:cubicBezTo>
                  <a:pt x="7721" y="20503"/>
                  <a:pt x="7655" y="20515"/>
                  <a:pt x="7590" y="20521"/>
                </a:cubicBezTo>
                <a:cubicBezTo>
                  <a:pt x="7566" y="20527"/>
                  <a:pt x="7524" y="20533"/>
                  <a:pt x="7518" y="20515"/>
                </a:cubicBezTo>
                <a:cubicBezTo>
                  <a:pt x="7429" y="20396"/>
                  <a:pt x="7321" y="20438"/>
                  <a:pt x="7208" y="20456"/>
                </a:cubicBezTo>
                <a:cubicBezTo>
                  <a:pt x="7155" y="20468"/>
                  <a:pt x="7101" y="20468"/>
                  <a:pt x="7047" y="20473"/>
                </a:cubicBezTo>
                <a:cubicBezTo>
                  <a:pt x="6761" y="20503"/>
                  <a:pt x="6487" y="20551"/>
                  <a:pt x="6219" y="20670"/>
                </a:cubicBezTo>
                <a:cubicBezTo>
                  <a:pt x="6058" y="20742"/>
                  <a:pt x="5867" y="20760"/>
                  <a:pt x="5688" y="20801"/>
                </a:cubicBezTo>
                <a:cubicBezTo>
                  <a:pt x="5575" y="20825"/>
                  <a:pt x="5467" y="20861"/>
                  <a:pt x="5354" y="20879"/>
                </a:cubicBezTo>
                <a:cubicBezTo>
                  <a:pt x="5229" y="20903"/>
                  <a:pt x="5098" y="20927"/>
                  <a:pt x="4972" y="20927"/>
                </a:cubicBezTo>
                <a:cubicBezTo>
                  <a:pt x="4782" y="20921"/>
                  <a:pt x="4603" y="20986"/>
                  <a:pt x="4424" y="21040"/>
                </a:cubicBezTo>
                <a:cubicBezTo>
                  <a:pt x="4269" y="21082"/>
                  <a:pt x="4114" y="21141"/>
                  <a:pt x="3953" y="21171"/>
                </a:cubicBezTo>
                <a:cubicBezTo>
                  <a:pt x="3840" y="21189"/>
                  <a:pt x="3709" y="21189"/>
                  <a:pt x="3601" y="21159"/>
                </a:cubicBezTo>
                <a:cubicBezTo>
                  <a:pt x="3494" y="21129"/>
                  <a:pt x="3494" y="21260"/>
                  <a:pt x="3416" y="21249"/>
                </a:cubicBezTo>
                <a:cubicBezTo>
                  <a:pt x="3345" y="21237"/>
                  <a:pt x="3249" y="21189"/>
                  <a:pt x="3220" y="21219"/>
                </a:cubicBezTo>
                <a:cubicBezTo>
                  <a:pt x="3035" y="21374"/>
                  <a:pt x="2814" y="21260"/>
                  <a:pt x="2623" y="21332"/>
                </a:cubicBezTo>
                <a:cubicBezTo>
                  <a:pt x="2618" y="21320"/>
                  <a:pt x="2612" y="21308"/>
                  <a:pt x="2606" y="21296"/>
                </a:cubicBezTo>
                <a:cubicBezTo>
                  <a:pt x="2689" y="21249"/>
                  <a:pt x="2778" y="21195"/>
                  <a:pt x="2862" y="21147"/>
                </a:cubicBezTo>
                <a:cubicBezTo>
                  <a:pt x="2677" y="21117"/>
                  <a:pt x="2510" y="21177"/>
                  <a:pt x="2349" y="21237"/>
                </a:cubicBezTo>
                <a:cubicBezTo>
                  <a:pt x="2248" y="21165"/>
                  <a:pt x="2307" y="21094"/>
                  <a:pt x="2343" y="21010"/>
                </a:cubicBezTo>
                <a:cubicBezTo>
                  <a:pt x="2170" y="20933"/>
                  <a:pt x="1878" y="20998"/>
                  <a:pt x="1920" y="20664"/>
                </a:cubicBezTo>
                <a:lnTo>
                  <a:pt x="1610" y="20664"/>
                </a:lnTo>
                <a:cubicBezTo>
                  <a:pt x="1658" y="20599"/>
                  <a:pt x="1693" y="20557"/>
                  <a:pt x="1735" y="20497"/>
                </a:cubicBezTo>
                <a:cubicBezTo>
                  <a:pt x="1693" y="20485"/>
                  <a:pt x="1658" y="20479"/>
                  <a:pt x="1610" y="20468"/>
                </a:cubicBezTo>
                <a:cubicBezTo>
                  <a:pt x="1634" y="20289"/>
                  <a:pt x="1562" y="20169"/>
                  <a:pt x="1348" y="20169"/>
                </a:cubicBezTo>
                <a:cubicBezTo>
                  <a:pt x="1371" y="20050"/>
                  <a:pt x="1395" y="19949"/>
                  <a:pt x="1419" y="19836"/>
                </a:cubicBezTo>
                <a:cubicBezTo>
                  <a:pt x="1324" y="19842"/>
                  <a:pt x="1288" y="19752"/>
                  <a:pt x="1306" y="19681"/>
                </a:cubicBezTo>
                <a:cubicBezTo>
                  <a:pt x="1348" y="19555"/>
                  <a:pt x="1300" y="19442"/>
                  <a:pt x="1306" y="19317"/>
                </a:cubicBezTo>
                <a:cubicBezTo>
                  <a:pt x="1312" y="19192"/>
                  <a:pt x="1383" y="19066"/>
                  <a:pt x="1479" y="19001"/>
                </a:cubicBezTo>
                <a:cubicBezTo>
                  <a:pt x="1437" y="18959"/>
                  <a:pt x="1389" y="18917"/>
                  <a:pt x="1348" y="18876"/>
                </a:cubicBezTo>
                <a:cubicBezTo>
                  <a:pt x="1228" y="18727"/>
                  <a:pt x="1330" y="18619"/>
                  <a:pt x="1419" y="18506"/>
                </a:cubicBezTo>
                <a:cubicBezTo>
                  <a:pt x="1431" y="18488"/>
                  <a:pt x="1443" y="18476"/>
                  <a:pt x="1461" y="18464"/>
                </a:cubicBezTo>
                <a:cubicBezTo>
                  <a:pt x="1425" y="18417"/>
                  <a:pt x="1395" y="18381"/>
                  <a:pt x="1348" y="18327"/>
                </a:cubicBezTo>
                <a:cubicBezTo>
                  <a:pt x="1407" y="18268"/>
                  <a:pt x="1461" y="18220"/>
                  <a:pt x="1515" y="18172"/>
                </a:cubicBezTo>
                <a:cubicBezTo>
                  <a:pt x="1479" y="18154"/>
                  <a:pt x="1443" y="18136"/>
                  <a:pt x="1413" y="18119"/>
                </a:cubicBezTo>
                <a:cubicBezTo>
                  <a:pt x="1455" y="18065"/>
                  <a:pt x="1497" y="18017"/>
                  <a:pt x="1550" y="17952"/>
                </a:cubicBezTo>
                <a:cubicBezTo>
                  <a:pt x="1532" y="17850"/>
                  <a:pt x="1503" y="17737"/>
                  <a:pt x="1664" y="17695"/>
                </a:cubicBezTo>
                <a:cubicBezTo>
                  <a:pt x="1670" y="17695"/>
                  <a:pt x="1687" y="17671"/>
                  <a:pt x="1681" y="17665"/>
                </a:cubicBezTo>
                <a:cubicBezTo>
                  <a:pt x="1586" y="17552"/>
                  <a:pt x="1771" y="17576"/>
                  <a:pt x="1759" y="17504"/>
                </a:cubicBezTo>
                <a:cubicBezTo>
                  <a:pt x="1717" y="17457"/>
                  <a:pt x="1676" y="17409"/>
                  <a:pt x="1646" y="17373"/>
                </a:cubicBezTo>
                <a:cubicBezTo>
                  <a:pt x="1753" y="17260"/>
                  <a:pt x="1848" y="17159"/>
                  <a:pt x="1950" y="17045"/>
                </a:cubicBezTo>
                <a:cubicBezTo>
                  <a:pt x="1837" y="16932"/>
                  <a:pt x="1950" y="16819"/>
                  <a:pt x="1914" y="16700"/>
                </a:cubicBezTo>
                <a:cubicBezTo>
                  <a:pt x="1932" y="16700"/>
                  <a:pt x="1944" y="16694"/>
                  <a:pt x="1962" y="16688"/>
                </a:cubicBezTo>
                <a:cubicBezTo>
                  <a:pt x="1980" y="16712"/>
                  <a:pt x="1992" y="16735"/>
                  <a:pt x="2021" y="16771"/>
                </a:cubicBezTo>
                <a:cubicBezTo>
                  <a:pt x="2123" y="16723"/>
                  <a:pt x="2230" y="16676"/>
                  <a:pt x="2349" y="16622"/>
                </a:cubicBezTo>
                <a:cubicBezTo>
                  <a:pt x="2313" y="16574"/>
                  <a:pt x="2290" y="16545"/>
                  <a:pt x="2266" y="16515"/>
                </a:cubicBezTo>
                <a:cubicBezTo>
                  <a:pt x="2307" y="16509"/>
                  <a:pt x="2349" y="16509"/>
                  <a:pt x="2415" y="16503"/>
                </a:cubicBezTo>
                <a:cubicBezTo>
                  <a:pt x="2385" y="16455"/>
                  <a:pt x="2367" y="16425"/>
                  <a:pt x="2343" y="16390"/>
                </a:cubicBezTo>
                <a:cubicBezTo>
                  <a:pt x="2343" y="16390"/>
                  <a:pt x="2343" y="16390"/>
                  <a:pt x="2343" y="16390"/>
                </a:cubicBezTo>
                <a:cubicBezTo>
                  <a:pt x="2355" y="16312"/>
                  <a:pt x="2367" y="16241"/>
                  <a:pt x="2379" y="16151"/>
                </a:cubicBezTo>
                <a:cubicBezTo>
                  <a:pt x="2463" y="16187"/>
                  <a:pt x="2552" y="16193"/>
                  <a:pt x="2594" y="16097"/>
                </a:cubicBezTo>
                <a:cubicBezTo>
                  <a:pt x="2659" y="15942"/>
                  <a:pt x="2665" y="15948"/>
                  <a:pt x="2814" y="15847"/>
                </a:cubicBezTo>
                <a:cubicBezTo>
                  <a:pt x="2892" y="15799"/>
                  <a:pt x="2981" y="15728"/>
                  <a:pt x="2957" y="15615"/>
                </a:cubicBezTo>
                <a:lnTo>
                  <a:pt x="2957" y="15615"/>
                </a:lnTo>
                <a:cubicBezTo>
                  <a:pt x="2957" y="15615"/>
                  <a:pt x="2951" y="15609"/>
                  <a:pt x="2951" y="15609"/>
                </a:cubicBezTo>
                <a:cubicBezTo>
                  <a:pt x="2892" y="15603"/>
                  <a:pt x="2832" y="15597"/>
                  <a:pt x="2749" y="15585"/>
                </a:cubicBezTo>
                <a:cubicBezTo>
                  <a:pt x="2773" y="15537"/>
                  <a:pt x="2790" y="15489"/>
                  <a:pt x="2826" y="15424"/>
                </a:cubicBezTo>
                <a:cubicBezTo>
                  <a:pt x="2880" y="15501"/>
                  <a:pt x="2916" y="15555"/>
                  <a:pt x="2951" y="15609"/>
                </a:cubicBezTo>
                <a:lnTo>
                  <a:pt x="2957" y="15609"/>
                </a:lnTo>
                <a:lnTo>
                  <a:pt x="2957" y="15615"/>
                </a:lnTo>
                <a:cubicBezTo>
                  <a:pt x="3148" y="15603"/>
                  <a:pt x="3154" y="15603"/>
                  <a:pt x="3148" y="15430"/>
                </a:cubicBezTo>
                <a:cubicBezTo>
                  <a:pt x="3136" y="15299"/>
                  <a:pt x="3238" y="15322"/>
                  <a:pt x="3285" y="15304"/>
                </a:cubicBezTo>
                <a:cubicBezTo>
                  <a:pt x="3321" y="15161"/>
                  <a:pt x="3351" y="15024"/>
                  <a:pt x="3387" y="14857"/>
                </a:cubicBezTo>
                <a:cubicBezTo>
                  <a:pt x="3399" y="14929"/>
                  <a:pt x="3410" y="14965"/>
                  <a:pt x="3422" y="15018"/>
                </a:cubicBezTo>
                <a:cubicBezTo>
                  <a:pt x="3470" y="14989"/>
                  <a:pt x="3506" y="14977"/>
                  <a:pt x="3536" y="14953"/>
                </a:cubicBezTo>
                <a:cubicBezTo>
                  <a:pt x="3643" y="14881"/>
                  <a:pt x="3744" y="14792"/>
                  <a:pt x="3858" y="14732"/>
                </a:cubicBezTo>
                <a:cubicBezTo>
                  <a:pt x="3935" y="14696"/>
                  <a:pt x="3905" y="14637"/>
                  <a:pt x="3935" y="14595"/>
                </a:cubicBezTo>
                <a:cubicBezTo>
                  <a:pt x="3935" y="14595"/>
                  <a:pt x="3935" y="14595"/>
                  <a:pt x="3935" y="14589"/>
                </a:cubicBezTo>
                <a:cubicBezTo>
                  <a:pt x="3935" y="14589"/>
                  <a:pt x="3935" y="14589"/>
                  <a:pt x="3935" y="14589"/>
                </a:cubicBezTo>
                <a:cubicBezTo>
                  <a:pt x="3887" y="14553"/>
                  <a:pt x="3780" y="14571"/>
                  <a:pt x="3840" y="14446"/>
                </a:cubicBezTo>
                <a:cubicBezTo>
                  <a:pt x="3905" y="14482"/>
                  <a:pt x="3953" y="14512"/>
                  <a:pt x="3935" y="14589"/>
                </a:cubicBezTo>
                <a:cubicBezTo>
                  <a:pt x="3935" y="14589"/>
                  <a:pt x="3935" y="14589"/>
                  <a:pt x="3935" y="14589"/>
                </a:cubicBezTo>
                <a:cubicBezTo>
                  <a:pt x="3935" y="14589"/>
                  <a:pt x="3935" y="14589"/>
                  <a:pt x="3935" y="14595"/>
                </a:cubicBezTo>
                <a:cubicBezTo>
                  <a:pt x="3971" y="14607"/>
                  <a:pt x="4007" y="14625"/>
                  <a:pt x="4054" y="14643"/>
                </a:cubicBezTo>
                <a:cubicBezTo>
                  <a:pt x="4096" y="14577"/>
                  <a:pt x="4144" y="14518"/>
                  <a:pt x="4197" y="14446"/>
                </a:cubicBezTo>
                <a:cubicBezTo>
                  <a:pt x="4174" y="14398"/>
                  <a:pt x="4150" y="14351"/>
                  <a:pt x="4120" y="14297"/>
                </a:cubicBezTo>
                <a:cubicBezTo>
                  <a:pt x="4185" y="14243"/>
                  <a:pt x="4227" y="14178"/>
                  <a:pt x="4329" y="14255"/>
                </a:cubicBezTo>
                <a:cubicBezTo>
                  <a:pt x="4370" y="14285"/>
                  <a:pt x="4460" y="14243"/>
                  <a:pt x="4525" y="14255"/>
                </a:cubicBezTo>
                <a:cubicBezTo>
                  <a:pt x="4621" y="14267"/>
                  <a:pt x="4633" y="14190"/>
                  <a:pt x="4668" y="14136"/>
                </a:cubicBezTo>
                <a:cubicBezTo>
                  <a:pt x="4716" y="14064"/>
                  <a:pt x="4877" y="14011"/>
                  <a:pt x="4978" y="14035"/>
                </a:cubicBezTo>
                <a:cubicBezTo>
                  <a:pt x="4990" y="14035"/>
                  <a:pt x="5002" y="14052"/>
                  <a:pt x="5014" y="14052"/>
                </a:cubicBezTo>
                <a:cubicBezTo>
                  <a:pt x="5026" y="14052"/>
                  <a:pt x="5038" y="14047"/>
                  <a:pt x="5056" y="14041"/>
                </a:cubicBezTo>
                <a:lnTo>
                  <a:pt x="5056" y="13933"/>
                </a:lnTo>
                <a:cubicBezTo>
                  <a:pt x="5235" y="13838"/>
                  <a:pt x="5396" y="13748"/>
                  <a:pt x="5527" y="13671"/>
                </a:cubicBezTo>
                <a:cubicBezTo>
                  <a:pt x="5628" y="13641"/>
                  <a:pt x="5634" y="13784"/>
                  <a:pt x="5730" y="13725"/>
                </a:cubicBezTo>
                <a:cubicBezTo>
                  <a:pt x="5831" y="13665"/>
                  <a:pt x="5628" y="13611"/>
                  <a:pt x="5742" y="13564"/>
                </a:cubicBezTo>
                <a:cubicBezTo>
                  <a:pt x="5950" y="13665"/>
                  <a:pt x="6046" y="13474"/>
                  <a:pt x="6201" y="13379"/>
                </a:cubicBezTo>
                <a:cubicBezTo>
                  <a:pt x="6248" y="13415"/>
                  <a:pt x="6302" y="13450"/>
                  <a:pt x="6356" y="13492"/>
                </a:cubicBezTo>
                <a:cubicBezTo>
                  <a:pt x="6415" y="13468"/>
                  <a:pt x="6475" y="13450"/>
                  <a:pt x="6534" y="13426"/>
                </a:cubicBezTo>
                <a:cubicBezTo>
                  <a:pt x="6534" y="13373"/>
                  <a:pt x="6529" y="13313"/>
                  <a:pt x="6523" y="13248"/>
                </a:cubicBezTo>
                <a:cubicBezTo>
                  <a:pt x="6725" y="13385"/>
                  <a:pt x="6690" y="13397"/>
                  <a:pt x="6809" y="13212"/>
                </a:cubicBezTo>
                <a:cubicBezTo>
                  <a:pt x="6839" y="13283"/>
                  <a:pt x="6874" y="13355"/>
                  <a:pt x="6904" y="13426"/>
                </a:cubicBezTo>
                <a:cubicBezTo>
                  <a:pt x="6982" y="13391"/>
                  <a:pt x="7029" y="13343"/>
                  <a:pt x="7083" y="13337"/>
                </a:cubicBezTo>
                <a:cubicBezTo>
                  <a:pt x="7143" y="13331"/>
                  <a:pt x="7208" y="13361"/>
                  <a:pt x="7286" y="13373"/>
                </a:cubicBezTo>
                <a:cubicBezTo>
                  <a:pt x="7316" y="13325"/>
                  <a:pt x="7345" y="13271"/>
                  <a:pt x="7375" y="13218"/>
                </a:cubicBezTo>
                <a:cubicBezTo>
                  <a:pt x="7482" y="13146"/>
                  <a:pt x="7643" y="13212"/>
                  <a:pt x="7715" y="13379"/>
                </a:cubicBezTo>
                <a:cubicBezTo>
                  <a:pt x="7798" y="13343"/>
                  <a:pt x="7882" y="13313"/>
                  <a:pt x="7977" y="13277"/>
                </a:cubicBezTo>
                <a:cubicBezTo>
                  <a:pt x="7930" y="13224"/>
                  <a:pt x="7936" y="13176"/>
                  <a:pt x="7977" y="13128"/>
                </a:cubicBezTo>
                <a:lnTo>
                  <a:pt x="7977" y="13128"/>
                </a:lnTo>
                <a:cubicBezTo>
                  <a:pt x="7977" y="13128"/>
                  <a:pt x="7977" y="13122"/>
                  <a:pt x="7977" y="13122"/>
                </a:cubicBezTo>
                <a:cubicBezTo>
                  <a:pt x="7858" y="13134"/>
                  <a:pt x="7786" y="13081"/>
                  <a:pt x="7769" y="12961"/>
                </a:cubicBezTo>
                <a:cubicBezTo>
                  <a:pt x="7912" y="12961"/>
                  <a:pt x="7959" y="12991"/>
                  <a:pt x="7977" y="13122"/>
                </a:cubicBezTo>
                <a:lnTo>
                  <a:pt x="7983" y="13122"/>
                </a:lnTo>
                <a:cubicBezTo>
                  <a:pt x="7983" y="13122"/>
                  <a:pt x="7983" y="13128"/>
                  <a:pt x="7977" y="13128"/>
                </a:cubicBezTo>
                <a:cubicBezTo>
                  <a:pt x="8019" y="13105"/>
                  <a:pt x="8055" y="13087"/>
                  <a:pt x="8108" y="13051"/>
                </a:cubicBezTo>
                <a:cubicBezTo>
                  <a:pt x="8091" y="13164"/>
                  <a:pt x="8186" y="13277"/>
                  <a:pt x="8019" y="13373"/>
                </a:cubicBezTo>
                <a:cubicBezTo>
                  <a:pt x="8091" y="13403"/>
                  <a:pt x="8138" y="13421"/>
                  <a:pt x="8192" y="13444"/>
                </a:cubicBezTo>
                <a:cubicBezTo>
                  <a:pt x="8216" y="13391"/>
                  <a:pt x="8228" y="13349"/>
                  <a:pt x="8252" y="13295"/>
                </a:cubicBezTo>
                <a:cubicBezTo>
                  <a:pt x="8317" y="13277"/>
                  <a:pt x="8395" y="13260"/>
                  <a:pt x="8478" y="13242"/>
                </a:cubicBezTo>
                <a:cubicBezTo>
                  <a:pt x="8466" y="13200"/>
                  <a:pt x="8454" y="13158"/>
                  <a:pt x="8442" y="13099"/>
                </a:cubicBezTo>
                <a:cubicBezTo>
                  <a:pt x="8544" y="13188"/>
                  <a:pt x="8627" y="13266"/>
                  <a:pt x="8723" y="13361"/>
                </a:cubicBezTo>
                <a:cubicBezTo>
                  <a:pt x="8752" y="13283"/>
                  <a:pt x="8776" y="13230"/>
                  <a:pt x="8806" y="13158"/>
                </a:cubicBezTo>
                <a:cubicBezTo>
                  <a:pt x="8943" y="13325"/>
                  <a:pt x="9122" y="13146"/>
                  <a:pt x="9289" y="13260"/>
                </a:cubicBezTo>
                <a:cubicBezTo>
                  <a:pt x="9277" y="13188"/>
                  <a:pt x="9265" y="13146"/>
                  <a:pt x="9271" y="13111"/>
                </a:cubicBezTo>
                <a:cubicBezTo>
                  <a:pt x="9283" y="13075"/>
                  <a:pt x="9319" y="13051"/>
                  <a:pt x="9354" y="13015"/>
                </a:cubicBezTo>
                <a:cubicBezTo>
                  <a:pt x="9444" y="13116"/>
                  <a:pt x="9533" y="13194"/>
                  <a:pt x="9647" y="13057"/>
                </a:cubicBezTo>
                <a:cubicBezTo>
                  <a:pt x="9670" y="13027"/>
                  <a:pt x="9742" y="13051"/>
                  <a:pt x="9796" y="13051"/>
                </a:cubicBezTo>
                <a:cubicBezTo>
                  <a:pt x="9909" y="13051"/>
                  <a:pt x="9969" y="12997"/>
                  <a:pt x="9986" y="12884"/>
                </a:cubicBezTo>
                <a:cubicBezTo>
                  <a:pt x="9992" y="12854"/>
                  <a:pt x="9992" y="12818"/>
                  <a:pt x="9998" y="12783"/>
                </a:cubicBezTo>
                <a:cubicBezTo>
                  <a:pt x="10082" y="12824"/>
                  <a:pt x="10153" y="12878"/>
                  <a:pt x="10237" y="12902"/>
                </a:cubicBezTo>
                <a:cubicBezTo>
                  <a:pt x="10338" y="12932"/>
                  <a:pt x="10386" y="12890"/>
                  <a:pt x="10422" y="12777"/>
                </a:cubicBezTo>
                <a:cubicBezTo>
                  <a:pt x="10487" y="12765"/>
                  <a:pt x="10553" y="12759"/>
                  <a:pt x="10636" y="12747"/>
                </a:cubicBezTo>
                <a:cubicBezTo>
                  <a:pt x="10624" y="12699"/>
                  <a:pt x="10601" y="12651"/>
                  <a:pt x="10595" y="12604"/>
                </a:cubicBezTo>
                <a:cubicBezTo>
                  <a:pt x="10595" y="12574"/>
                  <a:pt x="10606" y="12538"/>
                  <a:pt x="10624" y="12514"/>
                </a:cubicBezTo>
                <a:cubicBezTo>
                  <a:pt x="10630" y="12508"/>
                  <a:pt x="10690" y="12520"/>
                  <a:pt x="10690" y="12532"/>
                </a:cubicBezTo>
                <a:cubicBezTo>
                  <a:pt x="10702" y="12556"/>
                  <a:pt x="10690" y="12586"/>
                  <a:pt x="10684" y="12616"/>
                </a:cubicBezTo>
                <a:cubicBezTo>
                  <a:pt x="10678" y="12640"/>
                  <a:pt x="10672" y="12657"/>
                  <a:pt x="10654" y="12717"/>
                </a:cubicBezTo>
                <a:cubicBezTo>
                  <a:pt x="10869" y="12604"/>
                  <a:pt x="11072" y="12532"/>
                  <a:pt x="11244" y="12413"/>
                </a:cubicBezTo>
                <a:cubicBezTo>
                  <a:pt x="11304" y="12371"/>
                  <a:pt x="11334" y="12288"/>
                  <a:pt x="11382" y="12210"/>
                </a:cubicBezTo>
                <a:cubicBezTo>
                  <a:pt x="11453" y="12234"/>
                  <a:pt x="11519" y="12252"/>
                  <a:pt x="11590" y="12270"/>
                </a:cubicBezTo>
                <a:cubicBezTo>
                  <a:pt x="11620" y="12157"/>
                  <a:pt x="11644" y="12061"/>
                  <a:pt x="11668" y="11960"/>
                </a:cubicBezTo>
                <a:cubicBezTo>
                  <a:pt x="11686" y="11948"/>
                  <a:pt x="11698" y="11942"/>
                  <a:pt x="11715" y="11936"/>
                </a:cubicBezTo>
                <a:cubicBezTo>
                  <a:pt x="11751" y="11978"/>
                  <a:pt x="11793" y="12019"/>
                  <a:pt x="11829" y="12067"/>
                </a:cubicBezTo>
                <a:cubicBezTo>
                  <a:pt x="11924" y="11984"/>
                  <a:pt x="11924" y="11799"/>
                  <a:pt x="12067" y="11721"/>
                </a:cubicBezTo>
                <a:cubicBezTo>
                  <a:pt x="12121" y="11763"/>
                  <a:pt x="12067" y="11888"/>
                  <a:pt x="12204" y="11841"/>
                </a:cubicBezTo>
                <a:cubicBezTo>
                  <a:pt x="12163" y="11703"/>
                  <a:pt x="12192" y="11578"/>
                  <a:pt x="12312" y="11471"/>
                </a:cubicBezTo>
                <a:cubicBezTo>
                  <a:pt x="12353" y="11495"/>
                  <a:pt x="12389" y="11519"/>
                  <a:pt x="12431" y="11543"/>
                </a:cubicBezTo>
                <a:cubicBezTo>
                  <a:pt x="12461" y="11483"/>
                  <a:pt x="12431" y="11429"/>
                  <a:pt x="12324" y="11376"/>
                </a:cubicBezTo>
                <a:cubicBezTo>
                  <a:pt x="12395" y="11346"/>
                  <a:pt x="12455" y="11322"/>
                  <a:pt x="12490" y="11310"/>
                </a:cubicBezTo>
                <a:cubicBezTo>
                  <a:pt x="12550" y="11167"/>
                  <a:pt x="12604" y="11036"/>
                  <a:pt x="12663" y="10893"/>
                </a:cubicBezTo>
                <a:cubicBezTo>
                  <a:pt x="12699" y="10922"/>
                  <a:pt x="12723" y="10934"/>
                  <a:pt x="12753" y="10964"/>
                </a:cubicBezTo>
                <a:cubicBezTo>
                  <a:pt x="12800" y="10905"/>
                  <a:pt x="12938" y="10922"/>
                  <a:pt x="12914" y="10767"/>
                </a:cubicBezTo>
                <a:cubicBezTo>
                  <a:pt x="12860" y="10785"/>
                  <a:pt x="12812" y="10803"/>
                  <a:pt x="12723" y="10833"/>
                </a:cubicBezTo>
                <a:cubicBezTo>
                  <a:pt x="12759" y="10750"/>
                  <a:pt x="12789" y="10666"/>
                  <a:pt x="12806" y="10666"/>
                </a:cubicBezTo>
                <a:cubicBezTo>
                  <a:pt x="12967" y="10684"/>
                  <a:pt x="12932" y="10565"/>
                  <a:pt x="12938" y="10475"/>
                </a:cubicBezTo>
                <a:cubicBezTo>
                  <a:pt x="12944" y="10440"/>
                  <a:pt x="12938" y="10398"/>
                  <a:pt x="12938" y="10356"/>
                </a:cubicBezTo>
                <a:cubicBezTo>
                  <a:pt x="12997" y="10368"/>
                  <a:pt x="13051" y="10374"/>
                  <a:pt x="13105" y="10386"/>
                </a:cubicBezTo>
                <a:cubicBezTo>
                  <a:pt x="13140" y="10141"/>
                  <a:pt x="13277" y="9969"/>
                  <a:pt x="13438" y="9790"/>
                </a:cubicBezTo>
                <a:cubicBezTo>
                  <a:pt x="13385" y="9742"/>
                  <a:pt x="13379" y="9688"/>
                  <a:pt x="13421" y="9611"/>
                </a:cubicBezTo>
                <a:cubicBezTo>
                  <a:pt x="13456" y="9557"/>
                  <a:pt x="13444" y="9468"/>
                  <a:pt x="13456" y="9390"/>
                </a:cubicBezTo>
                <a:cubicBezTo>
                  <a:pt x="13540" y="9343"/>
                  <a:pt x="13623" y="9325"/>
                  <a:pt x="13677" y="9438"/>
                </a:cubicBezTo>
                <a:cubicBezTo>
                  <a:pt x="13701" y="9420"/>
                  <a:pt x="13725" y="9402"/>
                  <a:pt x="13760" y="9378"/>
                </a:cubicBezTo>
                <a:cubicBezTo>
                  <a:pt x="13719" y="9343"/>
                  <a:pt x="13689" y="9319"/>
                  <a:pt x="13647" y="9289"/>
                </a:cubicBezTo>
                <a:cubicBezTo>
                  <a:pt x="13683" y="9241"/>
                  <a:pt x="13719" y="9199"/>
                  <a:pt x="13748" y="9152"/>
                </a:cubicBezTo>
                <a:cubicBezTo>
                  <a:pt x="13736" y="9116"/>
                  <a:pt x="13719" y="9080"/>
                  <a:pt x="13701" y="9039"/>
                </a:cubicBezTo>
                <a:cubicBezTo>
                  <a:pt x="13748" y="9027"/>
                  <a:pt x="13784" y="9021"/>
                  <a:pt x="13838" y="9009"/>
                </a:cubicBezTo>
                <a:cubicBezTo>
                  <a:pt x="13802" y="8931"/>
                  <a:pt x="13778" y="8848"/>
                  <a:pt x="13939" y="8824"/>
                </a:cubicBezTo>
                <a:cubicBezTo>
                  <a:pt x="13856" y="8794"/>
                  <a:pt x="13802" y="8776"/>
                  <a:pt x="13707" y="8746"/>
                </a:cubicBezTo>
                <a:cubicBezTo>
                  <a:pt x="13808" y="8734"/>
                  <a:pt x="13868" y="8728"/>
                  <a:pt x="13927" y="8723"/>
                </a:cubicBezTo>
                <a:lnTo>
                  <a:pt x="13957" y="8675"/>
                </a:lnTo>
                <a:cubicBezTo>
                  <a:pt x="13909" y="8669"/>
                  <a:pt x="13868" y="8657"/>
                  <a:pt x="13820" y="8645"/>
                </a:cubicBezTo>
                <a:cubicBezTo>
                  <a:pt x="13832" y="8633"/>
                  <a:pt x="13844" y="8615"/>
                  <a:pt x="13856" y="8603"/>
                </a:cubicBezTo>
                <a:cubicBezTo>
                  <a:pt x="13891" y="8585"/>
                  <a:pt x="13921" y="8573"/>
                  <a:pt x="13963" y="8556"/>
                </a:cubicBezTo>
                <a:cubicBezTo>
                  <a:pt x="13951" y="8514"/>
                  <a:pt x="13939" y="8478"/>
                  <a:pt x="13927" y="8436"/>
                </a:cubicBezTo>
                <a:cubicBezTo>
                  <a:pt x="13969" y="8424"/>
                  <a:pt x="14005" y="8412"/>
                  <a:pt x="14052" y="8395"/>
                </a:cubicBezTo>
                <a:cubicBezTo>
                  <a:pt x="13963" y="8323"/>
                  <a:pt x="13891" y="8252"/>
                  <a:pt x="13999" y="8138"/>
                </a:cubicBezTo>
                <a:cubicBezTo>
                  <a:pt x="14029" y="8108"/>
                  <a:pt x="14023" y="8037"/>
                  <a:pt x="14041" y="7942"/>
                </a:cubicBezTo>
                <a:cubicBezTo>
                  <a:pt x="14112" y="8073"/>
                  <a:pt x="14202" y="8114"/>
                  <a:pt x="14297" y="8132"/>
                </a:cubicBezTo>
                <a:cubicBezTo>
                  <a:pt x="14303" y="8120"/>
                  <a:pt x="14309" y="8108"/>
                  <a:pt x="14315" y="8097"/>
                </a:cubicBezTo>
                <a:cubicBezTo>
                  <a:pt x="14267" y="8079"/>
                  <a:pt x="14225" y="8055"/>
                  <a:pt x="14172" y="8031"/>
                </a:cubicBezTo>
                <a:cubicBezTo>
                  <a:pt x="14106" y="7828"/>
                  <a:pt x="14267" y="7661"/>
                  <a:pt x="14309" y="7471"/>
                </a:cubicBezTo>
                <a:cubicBezTo>
                  <a:pt x="14327" y="7381"/>
                  <a:pt x="14362" y="7298"/>
                  <a:pt x="14392" y="7190"/>
                </a:cubicBezTo>
                <a:cubicBezTo>
                  <a:pt x="14410" y="7196"/>
                  <a:pt x="14452" y="7202"/>
                  <a:pt x="14494" y="7214"/>
                </a:cubicBezTo>
                <a:cubicBezTo>
                  <a:pt x="14357" y="6910"/>
                  <a:pt x="14404" y="6779"/>
                  <a:pt x="14673" y="6678"/>
                </a:cubicBezTo>
                <a:cubicBezTo>
                  <a:pt x="14649" y="6588"/>
                  <a:pt x="14601" y="6499"/>
                  <a:pt x="14613" y="6415"/>
                </a:cubicBezTo>
                <a:cubicBezTo>
                  <a:pt x="14625" y="6332"/>
                  <a:pt x="14702" y="6260"/>
                  <a:pt x="14762" y="6159"/>
                </a:cubicBezTo>
                <a:cubicBezTo>
                  <a:pt x="14762" y="6135"/>
                  <a:pt x="14744" y="6075"/>
                  <a:pt x="14756" y="6022"/>
                </a:cubicBezTo>
                <a:cubicBezTo>
                  <a:pt x="14762" y="6004"/>
                  <a:pt x="14845" y="6004"/>
                  <a:pt x="14905" y="5998"/>
                </a:cubicBezTo>
                <a:cubicBezTo>
                  <a:pt x="14893" y="5944"/>
                  <a:pt x="14881" y="5885"/>
                  <a:pt x="14869" y="5843"/>
                </a:cubicBezTo>
                <a:cubicBezTo>
                  <a:pt x="14959" y="5742"/>
                  <a:pt x="15036" y="5646"/>
                  <a:pt x="15114" y="5545"/>
                </a:cubicBezTo>
                <a:cubicBezTo>
                  <a:pt x="15078" y="5336"/>
                  <a:pt x="15304" y="5247"/>
                  <a:pt x="15340" y="5056"/>
                </a:cubicBezTo>
                <a:cubicBezTo>
                  <a:pt x="15358" y="4949"/>
                  <a:pt x="15495" y="4871"/>
                  <a:pt x="15579" y="4776"/>
                </a:cubicBezTo>
                <a:cubicBezTo>
                  <a:pt x="15609" y="4740"/>
                  <a:pt x="15620" y="4698"/>
                  <a:pt x="15650" y="4662"/>
                </a:cubicBezTo>
                <a:cubicBezTo>
                  <a:pt x="15680" y="4621"/>
                  <a:pt x="15728" y="4585"/>
                  <a:pt x="15793" y="4525"/>
                </a:cubicBezTo>
                <a:cubicBezTo>
                  <a:pt x="15805" y="4525"/>
                  <a:pt x="15865" y="4531"/>
                  <a:pt x="15942" y="4537"/>
                </a:cubicBezTo>
                <a:cubicBezTo>
                  <a:pt x="15913" y="4466"/>
                  <a:pt x="15889" y="4424"/>
                  <a:pt x="15871" y="4370"/>
                </a:cubicBezTo>
                <a:cubicBezTo>
                  <a:pt x="15919" y="4364"/>
                  <a:pt x="15954" y="4358"/>
                  <a:pt x="15996" y="4352"/>
                </a:cubicBezTo>
                <a:cubicBezTo>
                  <a:pt x="15996" y="4221"/>
                  <a:pt x="16074" y="4138"/>
                  <a:pt x="16229" y="4108"/>
                </a:cubicBezTo>
                <a:cubicBezTo>
                  <a:pt x="16217" y="4048"/>
                  <a:pt x="16211" y="3989"/>
                  <a:pt x="16205" y="3929"/>
                </a:cubicBezTo>
                <a:cubicBezTo>
                  <a:pt x="16276" y="3941"/>
                  <a:pt x="16336" y="3947"/>
                  <a:pt x="16413" y="3959"/>
                </a:cubicBezTo>
                <a:cubicBezTo>
                  <a:pt x="16401" y="3899"/>
                  <a:pt x="16390" y="3864"/>
                  <a:pt x="16384" y="3816"/>
                </a:cubicBezTo>
                <a:cubicBezTo>
                  <a:pt x="16491" y="3804"/>
                  <a:pt x="16598" y="3786"/>
                  <a:pt x="16729" y="3768"/>
                </a:cubicBezTo>
                <a:cubicBezTo>
                  <a:pt x="16688" y="3703"/>
                  <a:pt x="16664" y="3667"/>
                  <a:pt x="16628" y="3619"/>
                </a:cubicBezTo>
                <a:cubicBezTo>
                  <a:pt x="16813" y="3595"/>
                  <a:pt x="16855" y="3333"/>
                  <a:pt x="17081" y="3393"/>
                </a:cubicBezTo>
                <a:cubicBezTo>
                  <a:pt x="17105" y="3303"/>
                  <a:pt x="17117" y="3226"/>
                  <a:pt x="17141" y="3118"/>
                </a:cubicBezTo>
                <a:cubicBezTo>
                  <a:pt x="17153" y="3112"/>
                  <a:pt x="17200" y="3112"/>
                  <a:pt x="17230" y="3088"/>
                </a:cubicBezTo>
                <a:cubicBezTo>
                  <a:pt x="17254" y="3065"/>
                  <a:pt x="17254" y="3017"/>
                  <a:pt x="17266" y="2975"/>
                </a:cubicBezTo>
                <a:cubicBezTo>
                  <a:pt x="17320" y="2981"/>
                  <a:pt x="17361" y="2993"/>
                  <a:pt x="17415" y="3005"/>
                </a:cubicBezTo>
                <a:cubicBezTo>
                  <a:pt x="17421" y="2963"/>
                  <a:pt x="17433" y="2928"/>
                  <a:pt x="17427" y="2898"/>
                </a:cubicBezTo>
                <a:cubicBezTo>
                  <a:pt x="17385" y="2761"/>
                  <a:pt x="17385" y="2767"/>
                  <a:pt x="17534" y="2767"/>
                </a:cubicBezTo>
                <a:cubicBezTo>
                  <a:pt x="17552" y="2767"/>
                  <a:pt x="17576" y="2749"/>
                  <a:pt x="17600" y="2743"/>
                </a:cubicBezTo>
                <a:cubicBezTo>
                  <a:pt x="17606" y="2683"/>
                  <a:pt x="17606" y="2618"/>
                  <a:pt x="17612" y="2546"/>
                </a:cubicBezTo>
                <a:cubicBezTo>
                  <a:pt x="17826" y="2618"/>
                  <a:pt x="17975" y="2516"/>
                  <a:pt x="18124" y="2403"/>
                </a:cubicBezTo>
                <a:cubicBezTo>
                  <a:pt x="18154" y="2379"/>
                  <a:pt x="18190" y="2367"/>
                  <a:pt x="18238" y="2349"/>
                </a:cubicBezTo>
                <a:cubicBezTo>
                  <a:pt x="18250" y="2319"/>
                  <a:pt x="18268" y="2272"/>
                  <a:pt x="18285" y="2224"/>
                </a:cubicBezTo>
                <a:cubicBezTo>
                  <a:pt x="18464" y="2182"/>
                  <a:pt x="18631" y="2141"/>
                  <a:pt x="18828" y="2093"/>
                </a:cubicBezTo>
                <a:cubicBezTo>
                  <a:pt x="18786" y="2039"/>
                  <a:pt x="18750" y="2003"/>
                  <a:pt x="18709" y="1950"/>
                </a:cubicBezTo>
                <a:cubicBezTo>
                  <a:pt x="19007" y="1991"/>
                  <a:pt x="19215" y="1866"/>
                  <a:pt x="19406" y="1646"/>
                </a:cubicBezTo>
                <a:cubicBezTo>
                  <a:pt x="19436" y="1652"/>
                  <a:pt x="19484" y="1658"/>
                  <a:pt x="19543" y="1670"/>
                </a:cubicBezTo>
                <a:lnTo>
                  <a:pt x="19543" y="1807"/>
                </a:lnTo>
                <a:cubicBezTo>
                  <a:pt x="19669" y="1622"/>
                  <a:pt x="19836" y="1562"/>
                  <a:pt x="20020" y="1550"/>
                </a:cubicBezTo>
                <a:cubicBezTo>
                  <a:pt x="20163" y="1538"/>
                  <a:pt x="20289" y="1509"/>
                  <a:pt x="20402" y="1407"/>
                </a:cubicBezTo>
                <a:cubicBezTo>
                  <a:pt x="20473" y="1342"/>
                  <a:pt x="20581" y="1282"/>
                  <a:pt x="20700" y="1312"/>
                </a:cubicBezTo>
                <a:cubicBezTo>
                  <a:pt x="20742" y="1324"/>
                  <a:pt x="20789" y="1246"/>
                  <a:pt x="20843" y="1240"/>
                </a:cubicBezTo>
                <a:cubicBezTo>
                  <a:pt x="20891" y="1228"/>
                  <a:pt x="20950" y="1258"/>
                  <a:pt x="21010" y="1252"/>
                </a:cubicBezTo>
                <a:cubicBezTo>
                  <a:pt x="21040" y="1252"/>
                  <a:pt x="21070" y="1222"/>
                  <a:pt x="21088" y="1199"/>
                </a:cubicBezTo>
                <a:cubicBezTo>
                  <a:pt x="21165" y="1121"/>
                  <a:pt x="21254" y="1133"/>
                  <a:pt x="21302" y="1205"/>
                </a:cubicBezTo>
                <a:cubicBezTo>
                  <a:pt x="21350" y="1270"/>
                  <a:pt x="21392" y="1234"/>
                  <a:pt x="21433" y="1228"/>
                </a:cubicBezTo>
                <a:cubicBezTo>
                  <a:pt x="21511" y="1210"/>
                  <a:pt x="21588" y="1175"/>
                  <a:pt x="21672" y="1151"/>
                </a:cubicBezTo>
                <a:cubicBezTo>
                  <a:pt x="21684" y="1145"/>
                  <a:pt x="21708" y="1157"/>
                  <a:pt x="21725" y="1163"/>
                </a:cubicBezTo>
                <a:cubicBezTo>
                  <a:pt x="21803" y="1193"/>
                  <a:pt x="21797" y="1193"/>
                  <a:pt x="21863" y="1115"/>
                </a:cubicBezTo>
                <a:cubicBezTo>
                  <a:pt x="21875" y="1097"/>
                  <a:pt x="21916" y="1085"/>
                  <a:pt x="21928" y="1091"/>
                </a:cubicBezTo>
                <a:cubicBezTo>
                  <a:pt x="21964" y="1127"/>
                  <a:pt x="21994" y="1169"/>
                  <a:pt x="22035" y="1216"/>
                </a:cubicBezTo>
                <a:cubicBezTo>
                  <a:pt x="22149" y="1234"/>
                  <a:pt x="22238" y="1187"/>
                  <a:pt x="22286" y="1050"/>
                </a:cubicBezTo>
                <a:cubicBezTo>
                  <a:pt x="22298" y="1115"/>
                  <a:pt x="22316" y="1175"/>
                  <a:pt x="22328" y="1258"/>
                </a:cubicBezTo>
                <a:cubicBezTo>
                  <a:pt x="22423" y="1252"/>
                  <a:pt x="22524" y="1246"/>
                  <a:pt x="22638" y="1240"/>
                </a:cubicBezTo>
                <a:cubicBezTo>
                  <a:pt x="22650" y="1264"/>
                  <a:pt x="22667" y="1312"/>
                  <a:pt x="22685" y="1365"/>
                </a:cubicBezTo>
                <a:cubicBezTo>
                  <a:pt x="22769" y="1354"/>
                  <a:pt x="22858" y="1342"/>
                  <a:pt x="22942" y="1336"/>
                </a:cubicBezTo>
                <a:cubicBezTo>
                  <a:pt x="22977" y="1336"/>
                  <a:pt x="23025" y="1330"/>
                  <a:pt x="23037" y="1348"/>
                </a:cubicBezTo>
                <a:cubicBezTo>
                  <a:pt x="23132" y="1485"/>
                  <a:pt x="23234" y="1455"/>
                  <a:pt x="23341" y="1342"/>
                </a:cubicBezTo>
                <a:cubicBezTo>
                  <a:pt x="23359" y="1419"/>
                  <a:pt x="23377" y="1479"/>
                  <a:pt x="23389" y="1532"/>
                </a:cubicBezTo>
                <a:cubicBezTo>
                  <a:pt x="23466" y="1532"/>
                  <a:pt x="23538" y="1485"/>
                  <a:pt x="23592" y="1389"/>
                </a:cubicBezTo>
                <a:cubicBezTo>
                  <a:pt x="23663" y="1473"/>
                  <a:pt x="23550" y="1592"/>
                  <a:pt x="23669" y="1664"/>
                </a:cubicBezTo>
                <a:cubicBezTo>
                  <a:pt x="23758" y="1729"/>
                  <a:pt x="23800" y="1735"/>
                  <a:pt x="23925" y="1616"/>
                </a:cubicBezTo>
                <a:cubicBezTo>
                  <a:pt x="24003" y="1729"/>
                  <a:pt x="24009" y="1842"/>
                  <a:pt x="23967" y="1968"/>
                </a:cubicBezTo>
                <a:cubicBezTo>
                  <a:pt x="24045" y="1950"/>
                  <a:pt x="24128" y="1908"/>
                  <a:pt x="24194" y="1926"/>
                </a:cubicBezTo>
                <a:cubicBezTo>
                  <a:pt x="24259" y="1944"/>
                  <a:pt x="24313" y="2015"/>
                  <a:pt x="24379" y="2069"/>
                </a:cubicBezTo>
                <a:cubicBezTo>
                  <a:pt x="24402" y="2057"/>
                  <a:pt x="24426" y="2039"/>
                  <a:pt x="24450" y="2021"/>
                </a:cubicBezTo>
                <a:cubicBezTo>
                  <a:pt x="24486" y="2099"/>
                  <a:pt x="24414" y="2170"/>
                  <a:pt x="24319" y="2152"/>
                </a:cubicBezTo>
                <a:cubicBezTo>
                  <a:pt x="24283" y="2147"/>
                  <a:pt x="24247" y="2135"/>
                  <a:pt x="24200" y="2147"/>
                </a:cubicBezTo>
                <a:cubicBezTo>
                  <a:pt x="24223" y="2164"/>
                  <a:pt x="24247" y="2182"/>
                  <a:pt x="24265" y="2206"/>
                </a:cubicBezTo>
                <a:cubicBezTo>
                  <a:pt x="24325" y="2284"/>
                  <a:pt x="24462" y="2176"/>
                  <a:pt x="24498" y="2307"/>
                </a:cubicBezTo>
                <a:cubicBezTo>
                  <a:pt x="24563" y="2278"/>
                  <a:pt x="24623" y="2248"/>
                  <a:pt x="24694" y="2218"/>
                </a:cubicBezTo>
                <a:cubicBezTo>
                  <a:pt x="24742" y="2302"/>
                  <a:pt x="24712" y="2349"/>
                  <a:pt x="24593" y="2361"/>
                </a:cubicBezTo>
                <a:cubicBezTo>
                  <a:pt x="24665" y="2462"/>
                  <a:pt x="24748" y="2540"/>
                  <a:pt x="24796" y="2641"/>
                </a:cubicBezTo>
                <a:cubicBezTo>
                  <a:pt x="24844" y="2731"/>
                  <a:pt x="24849" y="2844"/>
                  <a:pt x="24885" y="2939"/>
                </a:cubicBezTo>
                <a:cubicBezTo>
                  <a:pt x="24933" y="3047"/>
                  <a:pt x="24999" y="3148"/>
                  <a:pt x="25064" y="3279"/>
                </a:cubicBezTo>
                <a:cubicBezTo>
                  <a:pt x="25064" y="3124"/>
                  <a:pt x="25213" y="2999"/>
                  <a:pt x="25058" y="2856"/>
                </a:cubicBezTo>
                <a:cubicBezTo>
                  <a:pt x="25142" y="2778"/>
                  <a:pt x="25201" y="2880"/>
                  <a:pt x="25297" y="2856"/>
                </a:cubicBezTo>
                <a:cubicBezTo>
                  <a:pt x="25207" y="2945"/>
                  <a:pt x="25094" y="2999"/>
                  <a:pt x="25219" y="3112"/>
                </a:cubicBezTo>
                <a:cubicBezTo>
                  <a:pt x="25237" y="3130"/>
                  <a:pt x="25213" y="3196"/>
                  <a:pt x="25207" y="3238"/>
                </a:cubicBezTo>
                <a:cubicBezTo>
                  <a:pt x="25303" y="3220"/>
                  <a:pt x="25291" y="3285"/>
                  <a:pt x="25303" y="3345"/>
                </a:cubicBezTo>
                <a:cubicBezTo>
                  <a:pt x="25309" y="3381"/>
                  <a:pt x="25356" y="3404"/>
                  <a:pt x="25386" y="3434"/>
                </a:cubicBezTo>
                <a:cubicBezTo>
                  <a:pt x="25332" y="3470"/>
                  <a:pt x="25279" y="3506"/>
                  <a:pt x="25231" y="3542"/>
                </a:cubicBezTo>
                <a:cubicBezTo>
                  <a:pt x="25368" y="3595"/>
                  <a:pt x="25291" y="3720"/>
                  <a:pt x="25344" y="3816"/>
                </a:cubicBezTo>
                <a:cubicBezTo>
                  <a:pt x="25279" y="3828"/>
                  <a:pt x="25243" y="3834"/>
                  <a:pt x="25207" y="3840"/>
                </a:cubicBezTo>
                <a:cubicBezTo>
                  <a:pt x="25225" y="3870"/>
                  <a:pt x="25249" y="3899"/>
                  <a:pt x="25273" y="3941"/>
                </a:cubicBezTo>
                <a:cubicBezTo>
                  <a:pt x="25183" y="4025"/>
                  <a:pt x="25034" y="3887"/>
                  <a:pt x="24903" y="3989"/>
                </a:cubicBezTo>
                <a:cubicBezTo>
                  <a:pt x="24969" y="4007"/>
                  <a:pt x="25016" y="4025"/>
                  <a:pt x="25076" y="4042"/>
                </a:cubicBezTo>
                <a:cubicBezTo>
                  <a:pt x="25040" y="4090"/>
                  <a:pt x="25010" y="4126"/>
                  <a:pt x="24975" y="4180"/>
                </a:cubicBezTo>
                <a:cubicBezTo>
                  <a:pt x="25046" y="4209"/>
                  <a:pt x="25118" y="4239"/>
                  <a:pt x="25201" y="4281"/>
                </a:cubicBezTo>
                <a:cubicBezTo>
                  <a:pt x="25183" y="4323"/>
                  <a:pt x="25160" y="4358"/>
                  <a:pt x="25136" y="4406"/>
                </a:cubicBezTo>
                <a:cubicBezTo>
                  <a:pt x="25058" y="4358"/>
                  <a:pt x="25010" y="4245"/>
                  <a:pt x="24879" y="4329"/>
                </a:cubicBezTo>
                <a:cubicBezTo>
                  <a:pt x="24927" y="4358"/>
                  <a:pt x="24963" y="4376"/>
                  <a:pt x="24987" y="4400"/>
                </a:cubicBezTo>
                <a:cubicBezTo>
                  <a:pt x="25010" y="4424"/>
                  <a:pt x="25022" y="4460"/>
                  <a:pt x="25040" y="4490"/>
                </a:cubicBezTo>
                <a:cubicBezTo>
                  <a:pt x="25010" y="4490"/>
                  <a:pt x="24975" y="4496"/>
                  <a:pt x="24945" y="4501"/>
                </a:cubicBezTo>
                <a:cubicBezTo>
                  <a:pt x="24927" y="4507"/>
                  <a:pt x="24909" y="4519"/>
                  <a:pt x="24861" y="4537"/>
                </a:cubicBezTo>
                <a:cubicBezTo>
                  <a:pt x="24945" y="4561"/>
                  <a:pt x="24999" y="4579"/>
                  <a:pt x="25052" y="4597"/>
                </a:cubicBezTo>
                <a:lnTo>
                  <a:pt x="25052" y="4627"/>
                </a:lnTo>
                <a:cubicBezTo>
                  <a:pt x="24975" y="4645"/>
                  <a:pt x="24897" y="4668"/>
                  <a:pt x="24820" y="4686"/>
                </a:cubicBezTo>
                <a:lnTo>
                  <a:pt x="24820" y="4722"/>
                </a:lnTo>
                <a:cubicBezTo>
                  <a:pt x="24873" y="4728"/>
                  <a:pt x="24933" y="4734"/>
                  <a:pt x="24993" y="4746"/>
                </a:cubicBezTo>
                <a:cubicBezTo>
                  <a:pt x="24993" y="4758"/>
                  <a:pt x="24999" y="4764"/>
                  <a:pt x="24999" y="4776"/>
                </a:cubicBezTo>
                <a:cubicBezTo>
                  <a:pt x="24945" y="4800"/>
                  <a:pt x="24897" y="4817"/>
                  <a:pt x="24802" y="4853"/>
                </a:cubicBezTo>
                <a:cubicBezTo>
                  <a:pt x="24891" y="4889"/>
                  <a:pt x="24951" y="4913"/>
                  <a:pt x="25040" y="4949"/>
                </a:cubicBezTo>
                <a:cubicBezTo>
                  <a:pt x="24933" y="4972"/>
                  <a:pt x="24855" y="4990"/>
                  <a:pt x="24772" y="5008"/>
                </a:cubicBezTo>
                <a:cubicBezTo>
                  <a:pt x="24778" y="5020"/>
                  <a:pt x="24778" y="5038"/>
                  <a:pt x="24778" y="5050"/>
                </a:cubicBezTo>
                <a:cubicBezTo>
                  <a:pt x="24838" y="5056"/>
                  <a:pt x="24897" y="5068"/>
                  <a:pt x="24963" y="5074"/>
                </a:cubicBezTo>
                <a:cubicBezTo>
                  <a:pt x="25040" y="5080"/>
                  <a:pt x="25112" y="5092"/>
                  <a:pt x="25112" y="5187"/>
                </a:cubicBezTo>
                <a:cubicBezTo>
                  <a:pt x="25112" y="5187"/>
                  <a:pt x="25118" y="5187"/>
                  <a:pt x="25118" y="5187"/>
                </a:cubicBezTo>
                <a:cubicBezTo>
                  <a:pt x="25118" y="5193"/>
                  <a:pt x="25118" y="5193"/>
                  <a:pt x="25118" y="5193"/>
                </a:cubicBezTo>
                <a:cubicBezTo>
                  <a:pt x="25231" y="5193"/>
                  <a:pt x="25177" y="5277"/>
                  <a:pt x="25189" y="5336"/>
                </a:cubicBezTo>
                <a:cubicBezTo>
                  <a:pt x="25100" y="5306"/>
                  <a:pt x="25136" y="5241"/>
                  <a:pt x="25118" y="5193"/>
                </a:cubicBezTo>
                <a:lnTo>
                  <a:pt x="25112" y="5193"/>
                </a:lnTo>
                <a:cubicBezTo>
                  <a:pt x="25112" y="5193"/>
                  <a:pt x="25112" y="5193"/>
                  <a:pt x="25112" y="5187"/>
                </a:cubicBezTo>
                <a:cubicBezTo>
                  <a:pt x="25034" y="5181"/>
                  <a:pt x="24951" y="5169"/>
                  <a:pt x="24873" y="5157"/>
                </a:cubicBezTo>
                <a:cubicBezTo>
                  <a:pt x="24867" y="5175"/>
                  <a:pt x="24861" y="5187"/>
                  <a:pt x="24855" y="5199"/>
                </a:cubicBezTo>
                <a:cubicBezTo>
                  <a:pt x="24891" y="5235"/>
                  <a:pt x="24927" y="5271"/>
                  <a:pt x="24969" y="5318"/>
                </a:cubicBezTo>
                <a:cubicBezTo>
                  <a:pt x="24951" y="5366"/>
                  <a:pt x="24933" y="5414"/>
                  <a:pt x="24915" y="5473"/>
                </a:cubicBezTo>
                <a:cubicBezTo>
                  <a:pt x="24951" y="5473"/>
                  <a:pt x="24981" y="5479"/>
                  <a:pt x="25028" y="5485"/>
                </a:cubicBezTo>
                <a:cubicBezTo>
                  <a:pt x="25022" y="5563"/>
                  <a:pt x="25016" y="5634"/>
                  <a:pt x="25016" y="5712"/>
                </a:cubicBezTo>
                <a:cubicBezTo>
                  <a:pt x="25005" y="5712"/>
                  <a:pt x="24993" y="5718"/>
                  <a:pt x="24981" y="5718"/>
                </a:cubicBezTo>
                <a:cubicBezTo>
                  <a:pt x="24963" y="5688"/>
                  <a:pt x="24939" y="5664"/>
                  <a:pt x="24909" y="5616"/>
                </a:cubicBezTo>
                <a:cubicBezTo>
                  <a:pt x="24879" y="5658"/>
                  <a:pt x="24861" y="5706"/>
                  <a:pt x="24832" y="5718"/>
                </a:cubicBezTo>
                <a:cubicBezTo>
                  <a:pt x="24802" y="5736"/>
                  <a:pt x="24760" y="5724"/>
                  <a:pt x="24700" y="5724"/>
                </a:cubicBezTo>
                <a:cubicBezTo>
                  <a:pt x="24772" y="5867"/>
                  <a:pt x="24915" y="5861"/>
                  <a:pt x="25052" y="5950"/>
                </a:cubicBezTo>
                <a:cubicBezTo>
                  <a:pt x="24844" y="5956"/>
                  <a:pt x="24724" y="6046"/>
                  <a:pt x="24635" y="6201"/>
                </a:cubicBezTo>
                <a:cubicBezTo>
                  <a:pt x="24730" y="6207"/>
                  <a:pt x="24826" y="6213"/>
                  <a:pt x="24933" y="6219"/>
                </a:cubicBezTo>
                <a:cubicBezTo>
                  <a:pt x="24927" y="6362"/>
                  <a:pt x="25040" y="6487"/>
                  <a:pt x="24975" y="6642"/>
                </a:cubicBezTo>
                <a:cubicBezTo>
                  <a:pt x="24963" y="6666"/>
                  <a:pt x="24969" y="6695"/>
                  <a:pt x="24981" y="6719"/>
                </a:cubicBezTo>
                <a:cubicBezTo>
                  <a:pt x="25040" y="6850"/>
                  <a:pt x="24969" y="6904"/>
                  <a:pt x="24808" y="6922"/>
                </a:cubicBezTo>
                <a:cubicBezTo>
                  <a:pt x="24903" y="6970"/>
                  <a:pt x="24951" y="6994"/>
                  <a:pt x="25005" y="7017"/>
                </a:cubicBezTo>
                <a:cubicBezTo>
                  <a:pt x="25034" y="7190"/>
                  <a:pt x="25064" y="7357"/>
                  <a:pt x="25094" y="7554"/>
                </a:cubicBezTo>
                <a:cubicBezTo>
                  <a:pt x="25022" y="7643"/>
                  <a:pt x="24939" y="7488"/>
                  <a:pt x="24838" y="7530"/>
                </a:cubicBezTo>
                <a:cubicBezTo>
                  <a:pt x="24861" y="7566"/>
                  <a:pt x="24885" y="7602"/>
                  <a:pt x="24915" y="7649"/>
                </a:cubicBezTo>
                <a:cubicBezTo>
                  <a:pt x="24873" y="7661"/>
                  <a:pt x="24832" y="7673"/>
                  <a:pt x="24790" y="7685"/>
                </a:cubicBezTo>
                <a:cubicBezTo>
                  <a:pt x="24790" y="7709"/>
                  <a:pt x="24790" y="7739"/>
                  <a:pt x="24796" y="7745"/>
                </a:cubicBezTo>
                <a:cubicBezTo>
                  <a:pt x="24844" y="7763"/>
                  <a:pt x="24897" y="7775"/>
                  <a:pt x="24957" y="7786"/>
                </a:cubicBezTo>
                <a:cubicBezTo>
                  <a:pt x="24975" y="7733"/>
                  <a:pt x="24987" y="7697"/>
                  <a:pt x="25010" y="7626"/>
                </a:cubicBezTo>
                <a:cubicBezTo>
                  <a:pt x="25088" y="7721"/>
                  <a:pt x="25148" y="7798"/>
                  <a:pt x="25201" y="7870"/>
                </a:cubicBezTo>
                <a:cubicBezTo>
                  <a:pt x="25177" y="7942"/>
                  <a:pt x="25160" y="8001"/>
                  <a:pt x="25124" y="8091"/>
                </a:cubicBezTo>
                <a:cubicBezTo>
                  <a:pt x="25070" y="8079"/>
                  <a:pt x="25010" y="8049"/>
                  <a:pt x="24951" y="8049"/>
                </a:cubicBezTo>
                <a:cubicBezTo>
                  <a:pt x="24891" y="8043"/>
                  <a:pt x="24838" y="8061"/>
                  <a:pt x="24742" y="8073"/>
                </a:cubicBezTo>
                <a:cubicBezTo>
                  <a:pt x="24838" y="8156"/>
                  <a:pt x="24903" y="8144"/>
                  <a:pt x="24975" y="8138"/>
                </a:cubicBezTo>
                <a:cubicBezTo>
                  <a:pt x="25183" y="8120"/>
                  <a:pt x="25219" y="8156"/>
                  <a:pt x="25243" y="8365"/>
                </a:cubicBezTo>
                <a:cubicBezTo>
                  <a:pt x="25249" y="8424"/>
                  <a:pt x="25261" y="8484"/>
                  <a:pt x="25279" y="8544"/>
                </a:cubicBezTo>
                <a:cubicBezTo>
                  <a:pt x="25303" y="8645"/>
                  <a:pt x="25267" y="8699"/>
                  <a:pt x="25177" y="8717"/>
                </a:cubicBezTo>
                <a:cubicBezTo>
                  <a:pt x="25225" y="8758"/>
                  <a:pt x="25303" y="8800"/>
                  <a:pt x="25320" y="8854"/>
                </a:cubicBezTo>
                <a:cubicBezTo>
                  <a:pt x="25356" y="9009"/>
                  <a:pt x="25386" y="9170"/>
                  <a:pt x="25326" y="9325"/>
                </a:cubicBezTo>
                <a:cubicBezTo>
                  <a:pt x="25237" y="9378"/>
                  <a:pt x="25088" y="9247"/>
                  <a:pt x="25052" y="9444"/>
                </a:cubicBezTo>
                <a:lnTo>
                  <a:pt x="25428" y="9444"/>
                </a:lnTo>
                <a:cubicBezTo>
                  <a:pt x="25416" y="9521"/>
                  <a:pt x="25404" y="9605"/>
                  <a:pt x="25392" y="9688"/>
                </a:cubicBezTo>
                <a:cubicBezTo>
                  <a:pt x="25338" y="9760"/>
                  <a:pt x="25195" y="9617"/>
                  <a:pt x="25171" y="9772"/>
                </a:cubicBezTo>
                <a:cubicBezTo>
                  <a:pt x="25267" y="9814"/>
                  <a:pt x="25362" y="9849"/>
                  <a:pt x="25458" y="9885"/>
                </a:cubicBezTo>
                <a:cubicBezTo>
                  <a:pt x="25452" y="9897"/>
                  <a:pt x="25446" y="9915"/>
                  <a:pt x="25446" y="9927"/>
                </a:cubicBezTo>
                <a:lnTo>
                  <a:pt x="25225" y="9897"/>
                </a:lnTo>
                <a:cubicBezTo>
                  <a:pt x="25219" y="9909"/>
                  <a:pt x="25213" y="9921"/>
                  <a:pt x="25207" y="9927"/>
                </a:cubicBezTo>
                <a:cubicBezTo>
                  <a:pt x="25255" y="9975"/>
                  <a:pt x="25303" y="10016"/>
                  <a:pt x="25356" y="10064"/>
                </a:cubicBezTo>
                <a:cubicBezTo>
                  <a:pt x="25207" y="10165"/>
                  <a:pt x="25213" y="10243"/>
                  <a:pt x="25398" y="10344"/>
                </a:cubicBezTo>
                <a:cubicBezTo>
                  <a:pt x="25344" y="10356"/>
                  <a:pt x="25303" y="10362"/>
                  <a:pt x="25255" y="10368"/>
                </a:cubicBezTo>
                <a:cubicBezTo>
                  <a:pt x="25249" y="10523"/>
                  <a:pt x="25416" y="10475"/>
                  <a:pt x="25464" y="10595"/>
                </a:cubicBezTo>
                <a:cubicBezTo>
                  <a:pt x="25392" y="10606"/>
                  <a:pt x="25320" y="10618"/>
                  <a:pt x="25213" y="10636"/>
                </a:cubicBezTo>
                <a:cubicBezTo>
                  <a:pt x="25303" y="10708"/>
                  <a:pt x="25368" y="10756"/>
                  <a:pt x="25440" y="10815"/>
                </a:cubicBezTo>
                <a:cubicBezTo>
                  <a:pt x="25362" y="10851"/>
                  <a:pt x="25291" y="10899"/>
                  <a:pt x="25315" y="11000"/>
                </a:cubicBezTo>
                <a:cubicBezTo>
                  <a:pt x="25207" y="11036"/>
                  <a:pt x="25261" y="11119"/>
                  <a:pt x="25249" y="11197"/>
                </a:cubicBezTo>
                <a:cubicBezTo>
                  <a:pt x="25231" y="11310"/>
                  <a:pt x="25165" y="11417"/>
                  <a:pt x="25112" y="11554"/>
                </a:cubicBezTo>
                <a:cubicBezTo>
                  <a:pt x="25165" y="11638"/>
                  <a:pt x="25082" y="11745"/>
                  <a:pt x="25052" y="11858"/>
                </a:cubicBezTo>
                <a:cubicBezTo>
                  <a:pt x="25046" y="11894"/>
                  <a:pt x="25016" y="11942"/>
                  <a:pt x="24981" y="11966"/>
                </a:cubicBezTo>
                <a:cubicBezTo>
                  <a:pt x="24885" y="12037"/>
                  <a:pt x="24897" y="12109"/>
                  <a:pt x="24981" y="12198"/>
                </a:cubicBezTo>
                <a:cubicBezTo>
                  <a:pt x="24885" y="12169"/>
                  <a:pt x="24814" y="12157"/>
                  <a:pt x="24796" y="12258"/>
                </a:cubicBezTo>
                <a:cubicBezTo>
                  <a:pt x="24861" y="12300"/>
                  <a:pt x="24933" y="12341"/>
                  <a:pt x="25005" y="12389"/>
                </a:cubicBezTo>
                <a:cubicBezTo>
                  <a:pt x="24981" y="12425"/>
                  <a:pt x="24969" y="12443"/>
                  <a:pt x="24957" y="12461"/>
                </a:cubicBezTo>
                <a:cubicBezTo>
                  <a:pt x="24957" y="12461"/>
                  <a:pt x="24957" y="12467"/>
                  <a:pt x="24957" y="12467"/>
                </a:cubicBezTo>
                <a:cubicBezTo>
                  <a:pt x="24957" y="12467"/>
                  <a:pt x="24957" y="12473"/>
                  <a:pt x="24957" y="12473"/>
                </a:cubicBezTo>
                <a:cubicBezTo>
                  <a:pt x="24987" y="12473"/>
                  <a:pt x="25016" y="12479"/>
                  <a:pt x="25046" y="12479"/>
                </a:cubicBezTo>
                <a:cubicBezTo>
                  <a:pt x="25052" y="12586"/>
                  <a:pt x="24999" y="12640"/>
                  <a:pt x="24921" y="12687"/>
                </a:cubicBezTo>
                <a:close/>
                <a:moveTo>
                  <a:pt x="25320" y="5110"/>
                </a:moveTo>
                <a:cubicBezTo>
                  <a:pt x="25183" y="5098"/>
                  <a:pt x="25189" y="5050"/>
                  <a:pt x="25219" y="4943"/>
                </a:cubicBezTo>
                <a:cubicBezTo>
                  <a:pt x="25255" y="5008"/>
                  <a:pt x="25279" y="5044"/>
                  <a:pt x="25320" y="5110"/>
                </a:cubicBezTo>
                <a:close/>
                <a:moveTo>
                  <a:pt x="25207" y="12228"/>
                </a:moveTo>
                <a:cubicBezTo>
                  <a:pt x="25124" y="12246"/>
                  <a:pt x="25040" y="12210"/>
                  <a:pt x="25016" y="12103"/>
                </a:cubicBezTo>
                <a:cubicBezTo>
                  <a:pt x="25112" y="12091"/>
                  <a:pt x="25195" y="12085"/>
                  <a:pt x="25291" y="12079"/>
                </a:cubicBezTo>
                <a:cubicBezTo>
                  <a:pt x="25320" y="12163"/>
                  <a:pt x="25267" y="12216"/>
                  <a:pt x="25207" y="12228"/>
                </a:cubicBezTo>
                <a:close/>
                <a:moveTo>
                  <a:pt x="25505" y="11811"/>
                </a:moveTo>
                <a:cubicBezTo>
                  <a:pt x="25464" y="11781"/>
                  <a:pt x="25422" y="11751"/>
                  <a:pt x="25374" y="11721"/>
                </a:cubicBezTo>
                <a:cubicBezTo>
                  <a:pt x="25350" y="11823"/>
                  <a:pt x="25332" y="11906"/>
                  <a:pt x="25303" y="11990"/>
                </a:cubicBezTo>
                <a:cubicBezTo>
                  <a:pt x="25303" y="11990"/>
                  <a:pt x="25243" y="11978"/>
                  <a:pt x="25207" y="11966"/>
                </a:cubicBezTo>
                <a:cubicBezTo>
                  <a:pt x="25279" y="11847"/>
                  <a:pt x="25249" y="11680"/>
                  <a:pt x="25410" y="11638"/>
                </a:cubicBezTo>
                <a:cubicBezTo>
                  <a:pt x="25380" y="11578"/>
                  <a:pt x="25350" y="11531"/>
                  <a:pt x="25320" y="11465"/>
                </a:cubicBezTo>
                <a:cubicBezTo>
                  <a:pt x="25398" y="11423"/>
                  <a:pt x="25452" y="11393"/>
                  <a:pt x="25535" y="11346"/>
                </a:cubicBezTo>
                <a:cubicBezTo>
                  <a:pt x="25523" y="11513"/>
                  <a:pt x="25517" y="11662"/>
                  <a:pt x="25505" y="11811"/>
                </a:cubicBezTo>
                <a:close/>
                <a:moveTo>
                  <a:pt x="25476" y="11238"/>
                </a:moveTo>
                <a:cubicBezTo>
                  <a:pt x="25470" y="11227"/>
                  <a:pt x="25464" y="11209"/>
                  <a:pt x="25458" y="11191"/>
                </a:cubicBezTo>
                <a:cubicBezTo>
                  <a:pt x="25487" y="11185"/>
                  <a:pt x="25517" y="11173"/>
                  <a:pt x="25553" y="11167"/>
                </a:cubicBezTo>
                <a:cubicBezTo>
                  <a:pt x="25553" y="11179"/>
                  <a:pt x="25559" y="11191"/>
                  <a:pt x="25565" y="11203"/>
                </a:cubicBezTo>
                <a:cubicBezTo>
                  <a:pt x="25535" y="11215"/>
                  <a:pt x="25505" y="11227"/>
                  <a:pt x="25476" y="11238"/>
                </a:cubicBezTo>
                <a:close/>
                <a:moveTo>
                  <a:pt x="25577" y="10976"/>
                </a:moveTo>
                <a:cubicBezTo>
                  <a:pt x="25583" y="11018"/>
                  <a:pt x="25583" y="11066"/>
                  <a:pt x="25589" y="11113"/>
                </a:cubicBezTo>
                <a:cubicBezTo>
                  <a:pt x="25535" y="11077"/>
                  <a:pt x="25529" y="11030"/>
                  <a:pt x="25577" y="10976"/>
                </a:cubicBezTo>
                <a:close/>
                <a:moveTo>
                  <a:pt x="25505" y="10899"/>
                </a:moveTo>
                <a:cubicBezTo>
                  <a:pt x="25529" y="10785"/>
                  <a:pt x="25493" y="10672"/>
                  <a:pt x="25577" y="10571"/>
                </a:cubicBezTo>
                <a:cubicBezTo>
                  <a:pt x="25642" y="10708"/>
                  <a:pt x="25642" y="10809"/>
                  <a:pt x="25505" y="10899"/>
                </a:cubicBezTo>
                <a:close/>
                <a:moveTo>
                  <a:pt x="25464" y="10386"/>
                </a:moveTo>
                <a:cubicBezTo>
                  <a:pt x="25499" y="10332"/>
                  <a:pt x="25517" y="10302"/>
                  <a:pt x="25547" y="10249"/>
                </a:cubicBezTo>
                <a:cubicBezTo>
                  <a:pt x="25577" y="10291"/>
                  <a:pt x="25601" y="10326"/>
                  <a:pt x="25625" y="10362"/>
                </a:cubicBezTo>
                <a:cubicBezTo>
                  <a:pt x="25577" y="10368"/>
                  <a:pt x="25535" y="10374"/>
                  <a:pt x="25470" y="1038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3238" name="Shape 3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9" name="Google Shape;3239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40" name="Google Shape;3240;p29"/>
          <p:cNvSpPr txBox="1"/>
          <p:nvPr>
            <p:ph idx="1" type="subTitle"/>
          </p:nvPr>
        </p:nvSpPr>
        <p:spPr>
          <a:xfrm>
            <a:off x="1544901" y="1976175"/>
            <a:ext cx="2748900" cy="7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41" name="Google Shape;3241;p29"/>
          <p:cNvSpPr txBox="1"/>
          <p:nvPr>
            <p:ph idx="2" type="subTitle"/>
          </p:nvPr>
        </p:nvSpPr>
        <p:spPr>
          <a:xfrm>
            <a:off x="4850202" y="1976175"/>
            <a:ext cx="2748900" cy="7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42" name="Google Shape;3242;p29"/>
          <p:cNvSpPr txBox="1"/>
          <p:nvPr>
            <p:ph idx="3" type="subTitle"/>
          </p:nvPr>
        </p:nvSpPr>
        <p:spPr>
          <a:xfrm>
            <a:off x="1544901" y="3418963"/>
            <a:ext cx="2748900" cy="7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43" name="Google Shape;3243;p29"/>
          <p:cNvSpPr txBox="1"/>
          <p:nvPr>
            <p:ph idx="4" type="subTitle"/>
          </p:nvPr>
        </p:nvSpPr>
        <p:spPr>
          <a:xfrm>
            <a:off x="4850202" y="3418963"/>
            <a:ext cx="2748900" cy="7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44" name="Google Shape;3244;p29"/>
          <p:cNvSpPr txBox="1"/>
          <p:nvPr>
            <p:ph idx="5" type="subTitle"/>
          </p:nvPr>
        </p:nvSpPr>
        <p:spPr>
          <a:xfrm>
            <a:off x="1544898" y="1692575"/>
            <a:ext cx="2748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45" name="Google Shape;3245;p29"/>
          <p:cNvSpPr txBox="1"/>
          <p:nvPr>
            <p:ph idx="6" type="subTitle"/>
          </p:nvPr>
        </p:nvSpPr>
        <p:spPr>
          <a:xfrm>
            <a:off x="1544898" y="3126050"/>
            <a:ext cx="2748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46" name="Google Shape;3246;p29"/>
          <p:cNvSpPr txBox="1"/>
          <p:nvPr>
            <p:ph idx="7" type="subTitle"/>
          </p:nvPr>
        </p:nvSpPr>
        <p:spPr>
          <a:xfrm>
            <a:off x="4850198" y="1692575"/>
            <a:ext cx="2748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47" name="Google Shape;3247;p29"/>
          <p:cNvSpPr txBox="1"/>
          <p:nvPr>
            <p:ph idx="8" type="subTitle"/>
          </p:nvPr>
        </p:nvSpPr>
        <p:spPr>
          <a:xfrm>
            <a:off x="4850198" y="3126050"/>
            <a:ext cx="27489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248" name="Google Shape;3248;p29"/>
          <p:cNvSpPr/>
          <p:nvPr/>
        </p:nvSpPr>
        <p:spPr>
          <a:xfrm>
            <a:off x="-259822" y="4109725"/>
            <a:ext cx="2016696" cy="2696046"/>
          </a:xfrm>
          <a:custGeom>
            <a:rect b="b" l="l" r="r" t="t"/>
            <a:pathLst>
              <a:path extrusionOk="0" h="27026" w="20217">
                <a:moveTo>
                  <a:pt x="20175" y="19466"/>
                </a:moveTo>
                <a:cubicBezTo>
                  <a:pt x="20038" y="19299"/>
                  <a:pt x="20098" y="19108"/>
                  <a:pt x="20121" y="18935"/>
                </a:cubicBezTo>
                <a:cubicBezTo>
                  <a:pt x="20145" y="18780"/>
                  <a:pt x="20133" y="18661"/>
                  <a:pt x="19990" y="18572"/>
                </a:cubicBezTo>
                <a:cubicBezTo>
                  <a:pt x="19972" y="18560"/>
                  <a:pt x="19966" y="18530"/>
                  <a:pt x="19955" y="18500"/>
                </a:cubicBezTo>
                <a:cubicBezTo>
                  <a:pt x="20008" y="18494"/>
                  <a:pt x="20050" y="18488"/>
                  <a:pt x="20139" y="18482"/>
                </a:cubicBezTo>
                <a:cubicBezTo>
                  <a:pt x="20032" y="18387"/>
                  <a:pt x="19966" y="18321"/>
                  <a:pt x="19877" y="18244"/>
                </a:cubicBezTo>
                <a:cubicBezTo>
                  <a:pt x="19990" y="18142"/>
                  <a:pt x="20020" y="18035"/>
                  <a:pt x="19961" y="17886"/>
                </a:cubicBezTo>
                <a:cubicBezTo>
                  <a:pt x="19895" y="17725"/>
                  <a:pt x="19889" y="17540"/>
                  <a:pt x="19859" y="17367"/>
                </a:cubicBezTo>
                <a:cubicBezTo>
                  <a:pt x="19847" y="17278"/>
                  <a:pt x="19889" y="17153"/>
                  <a:pt x="19841" y="17093"/>
                </a:cubicBezTo>
                <a:cubicBezTo>
                  <a:pt x="19692" y="16902"/>
                  <a:pt x="19650" y="16706"/>
                  <a:pt x="19698" y="16473"/>
                </a:cubicBezTo>
                <a:cubicBezTo>
                  <a:pt x="19710" y="16425"/>
                  <a:pt x="19692" y="16372"/>
                  <a:pt x="19680" y="16324"/>
                </a:cubicBezTo>
                <a:cubicBezTo>
                  <a:pt x="19621" y="16080"/>
                  <a:pt x="19555" y="15835"/>
                  <a:pt x="19484" y="15567"/>
                </a:cubicBezTo>
                <a:cubicBezTo>
                  <a:pt x="19442" y="15555"/>
                  <a:pt x="19370" y="15531"/>
                  <a:pt x="19299" y="15513"/>
                </a:cubicBezTo>
                <a:cubicBezTo>
                  <a:pt x="19507" y="15364"/>
                  <a:pt x="19531" y="15257"/>
                  <a:pt x="19376" y="15060"/>
                </a:cubicBezTo>
                <a:cubicBezTo>
                  <a:pt x="19335" y="15006"/>
                  <a:pt x="19281" y="14965"/>
                  <a:pt x="19221" y="14935"/>
                </a:cubicBezTo>
                <a:cubicBezTo>
                  <a:pt x="19108" y="14875"/>
                  <a:pt x="19084" y="14798"/>
                  <a:pt x="19132" y="14685"/>
                </a:cubicBezTo>
                <a:cubicBezTo>
                  <a:pt x="19209" y="14708"/>
                  <a:pt x="19335" y="14702"/>
                  <a:pt x="19418" y="14661"/>
                </a:cubicBezTo>
                <a:cubicBezTo>
                  <a:pt x="19227" y="14667"/>
                  <a:pt x="19179" y="14518"/>
                  <a:pt x="19108" y="14398"/>
                </a:cubicBezTo>
                <a:cubicBezTo>
                  <a:pt x="19078" y="14351"/>
                  <a:pt x="19060" y="14255"/>
                  <a:pt x="19030" y="14255"/>
                </a:cubicBezTo>
                <a:cubicBezTo>
                  <a:pt x="18852" y="14249"/>
                  <a:pt x="18875" y="14094"/>
                  <a:pt x="18834" y="13981"/>
                </a:cubicBezTo>
                <a:cubicBezTo>
                  <a:pt x="18911" y="14029"/>
                  <a:pt x="18989" y="14082"/>
                  <a:pt x="19096" y="14154"/>
                </a:cubicBezTo>
                <a:cubicBezTo>
                  <a:pt x="19090" y="14064"/>
                  <a:pt x="19108" y="13993"/>
                  <a:pt x="19078" y="13945"/>
                </a:cubicBezTo>
                <a:cubicBezTo>
                  <a:pt x="19024" y="13856"/>
                  <a:pt x="18947" y="13784"/>
                  <a:pt x="18881" y="13707"/>
                </a:cubicBezTo>
                <a:cubicBezTo>
                  <a:pt x="18864" y="13689"/>
                  <a:pt x="18858" y="13558"/>
                  <a:pt x="18869" y="13528"/>
                </a:cubicBezTo>
                <a:cubicBezTo>
                  <a:pt x="18762" y="13367"/>
                  <a:pt x="18613" y="13283"/>
                  <a:pt x="18357" y="13301"/>
                </a:cubicBezTo>
                <a:cubicBezTo>
                  <a:pt x="18482" y="13117"/>
                  <a:pt x="18285" y="12920"/>
                  <a:pt x="18476" y="12753"/>
                </a:cubicBezTo>
                <a:cubicBezTo>
                  <a:pt x="18422" y="12693"/>
                  <a:pt x="18369" y="12634"/>
                  <a:pt x="18315" y="12580"/>
                </a:cubicBezTo>
                <a:cubicBezTo>
                  <a:pt x="18285" y="12616"/>
                  <a:pt x="18249" y="12657"/>
                  <a:pt x="18202" y="12711"/>
                </a:cubicBezTo>
                <a:cubicBezTo>
                  <a:pt x="18077" y="12556"/>
                  <a:pt x="17969" y="12413"/>
                  <a:pt x="17862" y="12282"/>
                </a:cubicBezTo>
                <a:cubicBezTo>
                  <a:pt x="17910" y="12192"/>
                  <a:pt x="17945" y="12127"/>
                  <a:pt x="17999" y="12031"/>
                </a:cubicBezTo>
                <a:cubicBezTo>
                  <a:pt x="17856" y="12014"/>
                  <a:pt x="17802" y="11936"/>
                  <a:pt x="17755" y="11817"/>
                </a:cubicBezTo>
                <a:cubicBezTo>
                  <a:pt x="17707" y="11692"/>
                  <a:pt x="17761" y="11465"/>
                  <a:pt x="17516" y="11465"/>
                </a:cubicBezTo>
                <a:cubicBezTo>
                  <a:pt x="17510" y="11465"/>
                  <a:pt x="17504" y="11411"/>
                  <a:pt x="17504" y="11382"/>
                </a:cubicBezTo>
                <a:cubicBezTo>
                  <a:pt x="17492" y="11262"/>
                  <a:pt x="17415" y="11191"/>
                  <a:pt x="17307" y="11143"/>
                </a:cubicBezTo>
                <a:cubicBezTo>
                  <a:pt x="17236" y="11113"/>
                  <a:pt x="17135" y="11078"/>
                  <a:pt x="17117" y="11024"/>
                </a:cubicBezTo>
                <a:cubicBezTo>
                  <a:pt x="17027" y="10791"/>
                  <a:pt x="16819" y="10696"/>
                  <a:pt x="16646" y="10571"/>
                </a:cubicBezTo>
                <a:cubicBezTo>
                  <a:pt x="16634" y="10308"/>
                  <a:pt x="16628" y="10314"/>
                  <a:pt x="16455" y="10159"/>
                </a:cubicBezTo>
                <a:cubicBezTo>
                  <a:pt x="16151" y="9873"/>
                  <a:pt x="15817" y="9617"/>
                  <a:pt x="15638" y="9229"/>
                </a:cubicBezTo>
                <a:cubicBezTo>
                  <a:pt x="15596" y="9140"/>
                  <a:pt x="15584" y="9045"/>
                  <a:pt x="15537" y="8967"/>
                </a:cubicBezTo>
                <a:cubicBezTo>
                  <a:pt x="15429" y="8800"/>
                  <a:pt x="15191" y="8717"/>
                  <a:pt x="15245" y="8460"/>
                </a:cubicBezTo>
                <a:cubicBezTo>
                  <a:pt x="15131" y="8395"/>
                  <a:pt x="15119" y="8305"/>
                  <a:pt x="15155" y="8186"/>
                </a:cubicBezTo>
                <a:cubicBezTo>
                  <a:pt x="15161" y="8174"/>
                  <a:pt x="15090" y="8144"/>
                  <a:pt x="15048" y="8114"/>
                </a:cubicBezTo>
                <a:cubicBezTo>
                  <a:pt x="15018" y="8204"/>
                  <a:pt x="14994" y="8269"/>
                  <a:pt x="14970" y="8335"/>
                </a:cubicBezTo>
                <a:cubicBezTo>
                  <a:pt x="14947" y="8329"/>
                  <a:pt x="14929" y="8323"/>
                  <a:pt x="14911" y="8323"/>
                </a:cubicBezTo>
                <a:cubicBezTo>
                  <a:pt x="14911" y="8228"/>
                  <a:pt x="14869" y="8097"/>
                  <a:pt x="14917" y="8043"/>
                </a:cubicBezTo>
                <a:cubicBezTo>
                  <a:pt x="14976" y="7977"/>
                  <a:pt x="15000" y="7936"/>
                  <a:pt x="14941" y="7882"/>
                </a:cubicBezTo>
                <a:cubicBezTo>
                  <a:pt x="14905" y="7852"/>
                  <a:pt x="14833" y="7864"/>
                  <a:pt x="14750" y="7852"/>
                </a:cubicBezTo>
                <a:cubicBezTo>
                  <a:pt x="14809" y="7798"/>
                  <a:pt x="14851" y="7757"/>
                  <a:pt x="14899" y="7715"/>
                </a:cubicBezTo>
                <a:cubicBezTo>
                  <a:pt x="14708" y="7560"/>
                  <a:pt x="14780" y="7333"/>
                  <a:pt x="14732" y="7137"/>
                </a:cubicBezTo>
                <a:cubicBezTo>
                  <a:pt x="14684" y="6946"/>
                  <a:pt x="14637" y="6749"/>
                  <a:pt x="14589" y="6564"/>
                </a:cubicBezTo>
                <a:cubicBezTo>
                  <a:pt x="14631" y="6535"/>
                  <a:pt x="14666" y="6505"/>
                  <a:pt x="14732" y="6463"/>
                </a:cubicBezTo>
                <a:cubicBezTo>
                  <a:pt x="14625" y="6403"/>
                  <a:pt x="14553" y="6362"/>
                  <a:pt x="14434" y="6296"/>
                </a:cubicBezTo>
                <a:cubicBezTo>
                  <a:pt x="14535" y="6278"/>
                  <a:pt x="14583" y="6266"/>
                  <a:pt x="14648" y="6254"/>
                </a:cubicBezTo>
                <a:cubicBezTo>
                  <a:pt x="14619" y="6171"/>
                  <a:pt x="14577" y="6099"/>
                  <a:pt x="14571" y="6028"/>
                </a:cubicBezTo>
                <a:cubicBezTo>
                  <a:pt x="14571" y="5950"/>
                  <a:pt x="14619" y="5867"/>
                  <a:pt x="14619" y="5789"/>
                </a:cubicBezTo>
                <a:cubicBezTo>
                  <a:pt x="14613" y="5688"/>
                  <a:pt x="14690" y="5569"/>
                  <a:pt x="14559" y="5485"/>
                </a:cubicBezTo>
                <a:cubicBezTo>
                  <a:pt x="14541" y="5473"/>
                  <a:pt x="14523" y="5396"/>
                  <a:pt x="14535" y="5384"/>
                </a:cubicBezTo>
                <a:cubicBezTo>
                  <a:pt x="14648" y="5271"/>
                  <a:pt x="14493" y="5193"/>
                  <a:pt x="14487" y="5110"/>
                </a:cubicBezTo>
                <a:cubicBezTo>
                  <a:pt x="14541" y="5062"/>
                  <a:pt x="14583" y="5026"/>
                  <a:pt x="14654" y="4973"/>
                </a:cubicBezTo>
                <a:cubicBezTo>
                  <a:pt x="14499" y="4889"/>
                  <a:pt x="14386" y="4829"/>
                  <a:pt x="14297" y="4782"/>
                </a:cubicBezTo>
                <a:cubicBezTo>
                  <a:pt x="14344" y="4722"/>
                  <a:pt x="14440" y="4657"/>
                  <a:pt x="14434" y="4603"/>
                </a:cubicBezTo>
                <a:cubicBezTo>
                  <a:pt x="14428" y="4507"/>
                  <a:pt x="14392" y="4424"/>
                  <a:pt x="14422" y="4323"/>
                </a:cubicBezTo>
                <a:cubicBezTo>
                  <a:pt x="14428" y="4305"/>
                  <a:pt x="14386" y="4239"/>
                  <a:pt x="14356" y="4233"/>
                </a:cubicBezTo>
                <a:cubicBezTo>
                  <a:pt x="14160" y="4192"/>
                  <a:pt x="14189" y="4048"/>
                  <a:pt x="14207" y="3911"/>
                </a:cubicBezTo>
                <a:cubicBezTo>
                  <a:pt x="14213" y="3893"/>
                  <a:pt x="14195" y="3876"/>
                  <a:pt x="14183" y="3864"/>
                </a:cubicBezTo>
                <a:cubicBezTo>
                  <a:pt x="14142" y="3864"/>
                  <a:pt x="14106" y="3870"/>
                  <a:pt x="14040" y="3876"/>
                </a:cubicBezTo>
                <a:cubicBezTo>
                  <a:pt x="14022" y="3697"/>
                  <a:pt x="13993" y="3518"/>
                  <a:pt x="13981" y="3339"/>
                </a:cubicBezTo>
                <a:cubicBezTo>
                  <a:pt x="13975" y="3148"/>
                  <a:pt x="14046" y="2940"/>
                  <a:pt x="13814" y="2826"/>
                </a:cubicBezTo>
                <a:cubicBezTo>
                  <a:pt x="13784" y="2814"/>
                  <a:pt x="13790" y="2755"/>
                  <a:pt x="13772" y="2725"/>
                </a:cubicBezTo>
                <a:cubicBezTo>
                  <a:pt x="13736" y="2653"/>
                  <a:pt x="13712" y="2576"/>
                  <a:pt x="13665" y="2528"/>
                </a:cubicBezTo>
                <a:cubicBezTo>
                  <a:pt x="13557" y="2421"/>
                  <a:pt x="13444" y="2331"/>
                  <a:pt x="13331" y="2236"/>
                </a:cubicBezTo>
                <a:cubicBezTo>
                  <a:pt x="13313" y="2218"/>
                  <a:pt x="13307" y="2188"/>
                  <a:pt x="13295" y="2164"/>
                </a:cubicBezTo>
                <a:cubicBezTo>
                  <a:pt x="13355" y="2141"/>
                  <a:pt x="13402" y="2123"/>
                  <a:pt x="13474" y="2099"/>
                </a:cubicBezTo>
                <a:cubicBezTo>
                  <a:pt x="13301" y="1914"/>
                  <a:pt x="13140" y="1747"/>
                  <a:pt x="12985" y="1580"/>
                </a:cubicBezTo>
                <a:cubicBezTo>
                  <a:pt x="12794" y="1783"/>
                  <a:pt x="13200" y="1890"/>
                  <a:pt x="13063" y="2087"/>
                </a:cubicBezTo>
                <a:cubicBezTo>
                  <a:pt x="12782" y="1932"/>
                  <a:pt x="12818" y="1872"/>
                  <a:pt x="12866" y="1640"/>
                </a:cubicBezTo>
                <a:cubicBezTo>
                  <a:pt x="12890" y="1532"/>
                  <a:pt x="12908" y="1425"/>
                  <a:pt x="12824" y="1377"/>
                </a:cubicBezTo>
                <a:cubicBezTo>
                  <a:pt x="12764" y="1348"/>
                  <a:pt x="12657" y="1389"/>
                  <a:pt x="12574" y="1407"/>
                </a:cubicBezTo>
                <a:cubicBezTo>
                  <a:pt x="12520" y="1425"/>
                  <a:pt x="12472" y="1461"/>
                  <a:pt x="12425" y="1485"/>
                </a:cubicBezTo>
                <a:cubicBezTo>
                  <a:pt x="12425" y="1491"/>
                  <a:pt x="12419" y="1491"/>
                  <a:pt x="12419" y="1497"/>
                </a:cubicBezTo>
                <a:lnTo>
                  <a:pt x="12419" y="1497"/>
                </a:lnTo>
                <a:lnTo>
                  <a:pt x="12419" y="1717"/>
                </a:lnTo>
                <a:cubicBezTo>
                  <a:pt x="12341" y="1616"/>
                  <a:pt x="12299" y="1568"/>
                  <a:pt x="12234" y="1479"/>
                </a:cubicBezTo>
                <a:cubicBezTo>
                  <a:pt x="12323" y="1491"/>
                  <a:pt x="12371" y="1491"/>
                  <a:pt x="12419" y="1497"/>
                </a:cubicBezTo>
                <a:lnTo>
                  <a:pt x="12419" y="1491"/>
                </a:lnTo>
                <a:lnTo>
                  <a:pt x="12425" y="1485"/>
                </a:lnTo>
                <a:cubicBezTo>
                  <a:pt x="12431" y="1324"/>
                  <a:pt x="12466" y="1151"/>
                  <a:pt x="12305" y="1044"/>
                </a:cubicBezTo>
                <a:cubicBezTo>
                  <a:pt x="12121" y="924"/>
                  <a:pt x="11942" y="787"/>
                  <a:pt x="11709" y="805"/>
                </a:cubicBezTo>
                <a:cubicBezTo>
                  <a:pt x="11596" y="811"/>
                  <a:pt x="11536" y="775"/>
                  <a:pt x="11518" y="674"/>
                </a:cubicBezTo>
                <a:cubicBezTo>
                  <a:pt x="11507" y="543"/>
                  <a:pt x="11423" y="441"/>
                  <a:pt x="11322" y="435"/>
                </a:cubicBezTo>
                <a:cubicBezTo>
                  <a:pt x="11185" y="430"/>
                  <a:pt x="11077" y="263"/>
                  <a:pt x="10910" y="376"/>
                </a:cubicBezTo>
                <a:cubicBezTo>
                  <a:pt x="10875" y="406"/>
                  <a:pt x="10743" y="364"/>
                  <a:pt x="10702" y="310"/>
                </a:cubicBezTo>
                <a:cubicBezTo>
                  <a:pt x="10588" y="173"/>
                  <a:pt x="10493" y="257"/>
                  <a:pt x="10398" y="316"/>
                </a:cubicBezTo>
                <a:cubicBezTo>
                  <a:pt x="10499" y="239"/>
                  <a:pt x="10505" y="155"/>
                  <a:pt x="10427" y="54"/>
                </a:cubicBezTo>
                <a:cubicBezTo>
                  <a:pt x="10290" y="108"/>
                  <a:pt x="10284" y="191"/>
                  <a:pt x="10320" y="298"/>
                </a:cubicBezTo>
                <a:cubicBezTo>
                  <a:pt x="10272" y="239"/>
                  <a:pt x="10231" y="167"/>
                  <a:pt x="10177" y="114"/>
                </a:cubicBezTo>
                <a:cubicBezTo>
                  <a:pt x="10123" y="66"/>
                  <a:pt x="10105" y="227"/>
                  <a:pt x="10016" y="143"/>
                </a:cubicBezTo>
                <a:cubicBezTo>
                  <a:pt x="9903" y="48"/>
                  <a:pt x="9968" y="280"/>
                  <a:pt x="9909" y="257"/>
                </a:cubicBezTo>
                <a:cubicBezTo>
                  <a:pt x="9819" y="185"/>
                  <a:pt x="9760" y="143"/>
                  <a:pt x="9700" y="90"/>
                </a:cubicBezTo>
                <a:cubicBezTo>
                  <a:pt x="9682" y="191"/>
                  <a:pt x="9664" y="263"/>
                  <a:pt x="9652" y="340"/>
                </a:cubicBezTo>
                <a:cubicBezTo>
                  <a:pt x="9444" y="269"/>
                  <a:pt x="9688" y="108"/>
                  <a:pt x="9527" y="12"/>
                </a:cubicBezTo>
                <a:cubicBezTo>
                  <a:pt x="9485" y="96"/>
                  <a:pt x="9438" y="173"/>
                  <a:pt x="9390" y="257"/>
                </a:cubicBezTo>
                <a:cubicBezTo>
                  <a:pt x="9283" y="161"/>
                  <a:pt x="9187" y="84"/>
                  <a:pt x="9092" y="0"/>
                </a:cubicBezTo>
                <a:cubicBezTo>
                  <a:pt x="9080" y="6"/>
                  <a:pt x="9062" y="18"/>
                  <a:pt x="9050" y="24"/>
                </a:cubicBezTo>
                <a:cubicBezTo>
                  <a:pt x="9086" y="125"/>
                  <a:pt x="9128" y="221"/>
                  <a:pt x="9158" y="292"/>
                </a:cubicBezTo>
                <a:cubicBezTo>
                  <a:pt x="8961" y="358"/>
                  <a:pt x="8776" y="424"/>
                  <a:pt x="8561" y="495"/>
                </a:cubicBezTo>
                <a:cubicBezTo>
                  <a:pt x="8520" y="477"/>
                  <a:pt x="8436" y="435"/>
                  <a:pt x="8347" y="388"/>
                </a:cubicBezTo>
                <a:cubicBezTo>
                  <a:pt x="8484" y="263"/>
                  <a:pt x="8639" y="257"/>
                  <a:pt x="8794" y="275"/>
                </a:cubicBezTo>
                <a:cubicBezTo>
                  <a:pt x="8913" y="286"/>
                  <a:pt x="8925" y="227"/>
                  <a:pt x="8907" y="161"/>
                </a:cubicBezTo>
                <a:cubicBezTo>
                  <a:pt x="8836" y="143"/>
                  <a:pt x="8770" y="137"/>
                  <a:pt x="8716" y="114"/>
                </a:cubicBezTo>
                <a:cubicBezTo>
                  <a:pt x="8532" y="18"/>
                  <a:pt x="8382" y="48"/>
                  <a:pt x="8251" y="203"/>
                </a:cubicBezTo>
                <a:cubicBezTo>
                  <a:pt x="8239" y="215"/>
                  <a:pt x="8180" y="197"/>
                  <a:pt x="8168" y="209"/>
                </a:cubicBezTo>
                <a:cubicBezTo>
                  <a:pt x="8066" y="364"/>
                  <a:pt x="7941" y="149"/>
                  <a:pt x="7846" y="239"/>
                </a:cubicBezTo>
                <a:lnTo>
                  <a:pt x="7846" y="239"/>
                </a:lnTo>
                <a:cubicBezTo>
                  <a:pt x="7786" y="376"/>
                  <a:pt x="7929" y="555"/>
                  <a:pt x="7733" y="704"/>
                </a:cubicBezTo>
                <a:cubicBezTo>
                  <a:pt x="7786" y="525"/>
                  <a:pt x="7679" y="358"/>
                  <a:pt x="7846" y="239"/>
                </a:cubicBezTo>
                <a:lnTo>
                  <a:pt x="7846" y="239"/>
                </a:lnTo>
                <a:cubicBezTo>
                  <a:pt x="7691" y="328"/>
                  <a:pt x="7542" y="435"/>
                  <a:pt x="7381" y="495"/>
                </a:cubicBezTo>
                <a:cubicBezTo>
                  <a:pt x="7280" y="531"/>
                  <a:pt x="7184" y="692"/>
                  <a:pt x="7041" y="543"/>
                </a:cubicBezTo>
                <a:cubicBezTo>
                  <a:pt x="7011" y="513"/>
                  <a:pt x="6856" y="537"/>
                  <a:pt x="6820" y="585"/>
                </a:cubicBezTo>
                <a:cubicBezTo>
                  <a:pt x="6683" y="775"/>
                  <a:pt x="6451" y="740"/>
                  <a:pt x="6236" y="835"/>
                </a:cubicBezTo>
                <a:cubicBezTo>
                  <a:pt x="6320" y="930"/>
                  <a:pt x="6385" y="1008"/>
                  <a:pt x="6463" y="1097"/>
                </a:cubicBezTo>
                <a:cubicBezTo>
                  <a:pt x="6540" y="1032"/>
                  <a:pt x="6594" y="990"/>
                  <a:pt x="6671" y="924"/>
                </a:cubicBezTo>
                <a:cubicBezTo>
                  <a:pt x="6731" y="1252"/>
                  <a:pt x="6433" y="1079"/>
                  <a:pt x="6349" y="1193"/>
                </a:cubicBezTo>
                <a:cubicBezTo>
                  <a:pt x="6332" y="1217"/>
                  <a:pt x="6230" y="1187"/>
                  <a:pt x="6153" y="1187"/>
                </a:cubicBezTo>
                <a:cubicBezTo>
                  <a:pt x="6177" y="1109"/>
                  <a:pt x="6188" y="1056"/>
                  <a:pt x="6218" y="966"/>
                </a:cubicBezTo>
                <a:cubicBezTo>
                  <a:pt x="5998" y="990"/>
                  <a:pt x="5795" y="1038"/>
                  <a:pt x="5747" y="1222"/>
                </a:cubicBezTo>
                <a:cubicBezTo>
                  <a:pt x="5700" y="1389"/>
                  <a:pt x="5622" y="1228"/>
                  <a:pt x="5568" y="1300"/>
                </a:cubicBezTo>
                <a:cubicBezTo>
                  <a:pt x="5557" y="1401"/>
                  <a:pt x="5551" y="1521"/>
                  <a:pt x="5533" y="1676"/>
                </a:cubicBezTo>
                <a:cubicBezTo>
                  <a:pt x="5610" y="1646"/>
                  <a:pt x="5664" y="1622"/>
                  <a:pt x="5759" y="1580"/>
                </a:cubicBezTo>
                <a:cubicBezTo>
                  <a:pt x="5670" y="1693"/>
                  <a:pt x="5580" y="1753"/>
                  <a:pt x="5568" y="1831"/>
                </a:cubicBezTo>
                <a:cubicBezTo>
                  <a:pt x="5533" y="2027"/>
                  <a:pt x="5372" y="1843"/>
                  <a:pt x="5318" y="1938"/>
                </a:cubicBezTo>
                <a:cubicBezTo>
                  <a:pt x="5306" y="1956"/>
                  <a:pt x="5306" y="1986"/>
                  <a:pt x="5300" y="2021"/>
                </a:cubicBezTo>
                <a:cubicBezTo>
                  <a:pt x="5211" y="1854"/>
                  <a:pt x="4978" y="1753"/>
                  <a:pt x="4901" y="1848"/>
                </a:cubicBezTo>
                <a:cubicBezTo>
                  <a:pt x="4931" y="1890"/>
                  <a:pt x="4960" y="1938"/>
                  <a:pt x="5002" y="1992"/>
                </a:cubicBezTo>
                <a:cubicBezTo>
                  <a:pt x="4889" y="2033"/>
                  <a:pt x="4781" y="2075"/>
                  <a:pt x="4680" y="2111"/>
                </a:cubicBezTo>
                <a:cubicBezTo>
                  <a:pt x="4668" y="2176"/>
                  <a:pt x="4662" y="2230"/>
                  <a:pt x="4650" y="2278"/>
                </a:cubicBezTo>
                <a:cubicBezTo>
                  <a:pt x="4555" y="2302"/>
                  <a:pt x="4495" y="2176"/>
                  <a:pt x="4382" y="2308"/>
                </a:cubicBezTo>
                <a:cubicBezTo>
                  <a:pt x="4269" y="2439"/>
                  <a:pt x="4036" y="2469"/>
                  <a:pt x="3893" y="2594"/>
                </a:cubicBezTo>
                <a:cubicBezTo>
                  <a:pt x="3774" y="2695"/>
                  <a:pt x="3655" y="2779"/>
                  <a:pt x="3506" y="2850"/>
                </a:cubicBezTo>
                <a:cubicBezTo>
                  <a:pt x="3410" y="2892"/>
                  <a:pt x="3345" y="3017"/>
                  <a:pt x="3261" y="3112"/>
                </a:cubicBezTo>
                <a:cubicBezTo>
                  <a:pt x="3237" y="3100"/>
                  <a:pt x="3190" y="3071"/>
                  <a:pt x="3136" y="3041"/>
                </a:cubicBezTo>
                <a:cubicBezTo>
                  <a:pt x="3011" y="3178"/>
                  <a:pt x="2945" y="3381"/>
                  <a:pt x="2701" y="3321"/>
                </a:cubicBezTo>
                <a:lnTo>
                  <a:pt x="2701" y="3571"/>
                </a:lnTo>
                <a:cubicBezTo>
                  <a:pt x="2599" y="3566"/>
                  <a:pt x="2516" y="3560"/>
                  <a:pt x="2427" y="3554"/>
                </a:cubicBezTo>
                <a:cubicBezTo>
                  <a:pt x="2432" y="3619"/>
                  <a:pt x="2438" y="3661"/>
                  <a:pt x="2444" y="3709"/>
                </a:cubicBezTo>
                <a:cubicBezTo>
                  <a:pt x="2355" y="3721"/>
                  <a:pt x="2277" y="3732"/>
                  <a:pt x="2194" y="3744"/>
                </a:cubicBezTo>
                <a:cubicBezTo>
                  <a:pt x="2194" y="3762"/>
                  <a:pt x="2194" y="3774"/>
                  <a:pt x="2188" y="3792"/>
                </a:cubicBezTo>
                <a:cubicBezTo>
                  <a:pt x="2325" y="3840"/>
                  <a:pt x="2456" y="3893"/>
                  <a:pt x="2593" y="3941"/>
                </a:cubicBezTo>
                <a:cubicBezTo>
                  <a:pt x="2683" y="3881"/>
                  <a:pt x="2796" y="3834"/>
                  <a:pt x="2856" y="3750"/>
                </a:cubicBezTo>
                <a:cubicBezTo>
                  <a:pt x="2957" y="3601"/>
                  <a:pt x="3094" y="3536"/>
                  <a:pt x="3249" y="3470"/>
                </a:cubicBezTo>
                <a:cubicBezTo>
                  <a:pt x="3249" y="3470"/>
                  <a:pt x="3249" y="3464"/>
                  <a:pt x="3249" y="3464"/>
                </a:cubicBezTo>
                <a:cubicBezTo>
                  <a:pt x="3255" y="3464"/>
                  <a:pt x="3261" y="3458"/>
                  <a:pt x="3267" y="3458"/>
                </a:cubicBezTo>
                <a:cubicBezTo>
                  <a:pt x="3416" y="3261"/>
                  <a:pt x="3422" y="3261"/>
                  <a:pt x="3655" y="3375"/>
                </a:cubicBezTo>
                <a:cubicBezTo>
                  <a:pt x="3506" y="3405"/>
                  <a:pt x="3386" y="3434"/>
                  <a:pt x="3267" y="3458"/>
                </a:cubicBezTo>
                <a:cubicBezTo>
                  <a:pt x="3261" y="3464"/>
                  <a:pt x="3261" y="3464"/>
                  <a:pt x="3255" y="3470"/>
                </a:cubicBezTo>
                <a:cubicBezTo>
                  <a:pt x="3255" y="3470"/>
                  <a:pt x="3249" y="3470"/>
                  <a:pt x="3249" y="3470"/>
                </a:cubicBezTo>
                <a:cubicBezTo>
                  <a:pt x="3255" y="3524"/>
                  <a:pt x="3273" y="3595"/>
                  <a:pt x="3249" y="3625"/>
                </a:cubicBezTo>
                <a:cubicBezTo>
                  <a:pt x="3172" y="3703"/>
                  <a:pt x="3064" y="3756"/>
                  <a:pt x="2981" y="3840"/>
                </a:cubicBezTo>
                <a:cubicBezTo>
                  <a:pt x="2880" y="3947"/>
                  <a:pt x="2784" y="4060"/>
                  <a:pt x="2695" y="4180"/>
                </a:cubicBezTo>
                <a:cubicBezTo>
                  <a:pt x="2677" y="4209"/>
                  <a:pt x="2701" y="4269"/>
                  <a:pt x="2701" y="4311"/>
                </a:cubicBezTo>
                <a:cubicBezTo>
                  <a:pt x="2605" y="4317"/>
                  <a:pt x="2528" y="4323"/>
                  <a:pt x="2444" y="4323"/>
                </a:cubicBezTo>
                <a:cubicBezTo>
                  <a:pt x="2456" y="4406"/>
                  <a:pt x="2462" y="4472"/>
                  <a:pt x="2474" y="4561"/>
                </a:cubicBezTo>
                <a:cubicBezTo>
                  <a:pt x="2391" y="4519"/>
                  <a:pt x="2331" y="4490"/>
                  <a:pt x="2266" y="4454"/>
                </a:cubicBezTo>
                <a:cubicBezTo>
                  <a:pt x="2313" y="4317"/>
                  <a:pt x="2373" y="4197"/>
                  <a:pt x="2397" y="4072"/>
                </a:cubicBezTo>
                <a:cubicBezTo>
                  <a:pt x="2409" y="4025"/>
                  <a:pt x="2367" y="3917"/>
                  <a:pt x="2331" y="3905"/>
                </a:cubicBezTo>
                <a:cubicBezTo>
                  <a:pt x="2242" y="3887"/>
                  <a:pt x="2140" y="3905"/>
                  <a:pt x="2033" y="3911"/>
                </a:cubicBezTo>
                <a:cubicBezTo>
                  <a:pt x="2051" y="3983"/>
                  <a:pt x="2063" y="4025"/>
                  <a:pt x="2081" y="4090"/>
                </a:cubicBezTo>
                <a:lnTo>
                  <a:pt x="1842" y="4090"/>
                </a:lnTo>
                <a:cubicBezTo>
                  <a:pt x="1777" y="4192"/>
                  <a:pt x="1687" y="4293"/>
                  <a:pt x="1765" y="4466"/>
                </a:cubicBezTo>
                <a:cubicBezTo>
                  <a:pt x="1657" y="4430"/>
                  <a:pt x="1598" y="4412"/>
                  <a:pt x="1496" y="4382"/>
                </a:cubicBezTo>
                <a:lnTo>
                  <a:pt x="1496" y="4961"/>
                </a:lnTo>
                <a:cubicBezTo>
                  <a:pt x="1455" y="4967"/>
                  <a:pt x="1347" y="4961"/>
                  <a:pt x="1341" y="4973"/>
                </a:cubicBezTo>
                <a:cubicBezTo>
                  <a:pt x="1294" y="5169"/>
                  <a:pt x="1133" y="5074"/>
                  <a:pt x="1025" y="5122"/>
                </a:cubicBezTo>
                <a:cubicBezTo>
                  <a:pt x="990" y="5133"/>
                  <a:pt x="966" y="5163"/>
                  <a:pt x="912" y="5211"/>
                </a:cubicBezTo>
                <a:cubicBezTo>
                  <a:pt x="1031" y="5247"/>
                  <a:pt x="1121" y="5277"/>
                  <a:pt x="1204" y="5300"/>
                </a:cubicBezTo>
                <a:cubicBezTo>
                  <a:pt x="1240" y="5628"/>
                  <a:pt x="1222" y="5688"/>
                  <a:pt x="960" y="6081"/>
                </a:cubicBezTo>
                <a:cubicBezTo>
                  <a:pt x="912" y="6052"/>
                  <a:pt x="870" y="6022"/>
                  <a:pt x="811" y="5980"/>
                </a:cubicBezTo>
                <a:cubicBezTo>
                  <a:pt x="1037" y="5950"/>
                  <a:pt x="870" y="5676"/>
                  <a:pt x="1067" y="5640"/>
                </a:cubicBezTo>
                <a:cubicBezTo>
                  <a:pt x="1091" y="5634"/>
                  <a:pt x="1085" y="5497"/>
                  <a:pt x="1097" y="5408"/>
                </a:cubicBezTo>
                <a:cubicBezTo>
                  <a:pt x="1025" y="5378"/>
                  <a:pt x="948" y="5360"/>
                  <a:pt x="918" y="5348"/>
                </a:cubicBezTo>
                <a:cubicBezTo>
                  <a:pt x="799" y="5509"/>
                  <a:pt x="698" y="5646"/>
                  <a:pt x="596" y="5783"/>
                </a:cubicBezTo>
                <a:cubicBezTo>
                  <a:pt x="674" y="5926"/>
                  <a:pt x="751" y="6075"/>
                  <a:pt x="859" y="6272"/>
                </a:cubicBezTo>
                <a:cubicBezTo>
                  <a:pt x="674" y="6225"/>
                  <a:pt x="537" y="6195"/>
                  <a:pt x="405" y="6159"/>
                </a:cubicBezTo>
                <a:cubicBezTo>
                  <a:pt x="304" y="6409"/>
                  <a:pt x="292" y="6666"/>
                  <a:pt x="125" y="6868"/>
                </a:cubicBezTo>
                <a:cubicBezTo>
                  <a:pt x="227" y="6940"/>
                  <a:pt x="441" y="6827"/>
                  <a:pt x="435" y="7065"/>
                </a:cubicBezTo>
                <a:cubicBezTo>
                  <a:pt x="304" y="7113"/>
                  <a:pt x="161" y="6910"/>
                  <a:pt x="0" y="7101"/>
                </a:cubicBezTo>
                <a:cubicBezTo>
                  <a:pt x="125" y="7143"/>
                  <a:pt x="227" y="7172"/>
                  <a:pt x="346" y="7208"/>
                </a:cubicBezTo>
                <a:lnTo>
                  <a:pt x="346" y="7453"/>
                </a:lnTo>
                <a:lnTo>
                  <a:pt x="399" y="7465"/>
                </a:lnTo>
                <a:cubicBezTo>
                  <a:pt x="459" y="7393"/>
                  <a:pt x="519" y="7316"/>
                  <a:pt x="572" y="7238"/>
                </a:cubicBezTo>
                <a:cubicBezTo>
                  <a:pt x="596" y="7238"/>
                  <a:pt x="614" y="7244"/>
                  <a:pt x="638" y="7250"/>
                </a:cubicBezTo>
                <a:cubicBezTo>
                  <a:pt x="638" y="7322"/>
                  <a:pt x="638" y="7393"/>
                  <a:pt x="638" y="7465"/>
                </a:cubicBezTo>
                <a:cubicBezTo>
                  <a:pt x="626" y="7739"/>
                  <a:pt x="501" y="8001"/>
                  <a:pt x="566" y="8281"/>
                </a:cubicBezTo>
                <a:cubicBezTo>
                  <a:pt x="578" y="8323"/>
                  <a:pt x="525" y="8377"/>
                  <a:pt x="495" y="8424"/>
                </a:cubicBezTo>
                <a:cubicBezTo>
                  <a:pt x="489" y="8424"/>
                  <a:pt x="489" y="8419"/>
                  <a:pt x="483" y="8413"/>
                </a:cubicBezTo>
                <a:cubicBezTo>
                  <a:pt x="483" y="8419"/>
                  <a:pt x="489" y="8424"/>
                  <a:pt x="489" y="8430"/>
                </a:cubicBezTo>
                <a:cubicBezTo>
                  <a:pt x="340" y="8514"/>
                  <a:pt x="519" y="8591"/>
                  <a:pt x="495" y="8675"/>
                </a:cubicBezTo>
                <a:cubicBezTo>
                  <a:pt x="370" y="9098"/>
                  <a:pt x="608" y="9486"/>
                  <a:pt x="626" y="9903"/>
                </a:cubicBezTo>
                <a:cubicBezTo>
                  <a:pt x="632" y="10076"/>
                  <a:pt x="721" y="10255"/>
                  <a:pt x="775" y="10434"/>
                </a:cubicBezTo>
                <a:cubicBezTo>
                  <a:pt x="823" y="10446"/>
                  <a:pt x="876" y="10463"/>
                  <a:pt x="960" y="10493"/>
                </a:cubicBezTo>
                <a:cubicBezTo>
                  <a:pt x="859" y="10565"/>
                  <a:pt x="763" y="10630"/>
                  <a:pt x="680" y="10690"/>
                </a:cubicBezTo>
                <a:cubicBezTo>
                  <a:pt x="674" y="10553"/>
                  <a:pt x="590" y="10535"/>
                  <a:pt x="507" y="10523"/>
                </a:cubicBezTo>
                <a:cubicBezTo>
                  <a:pt x="495" y="10571"/>
                  <a:pt x="489" y="10624"/>
                  <a:pt x="477" y="10690"/>
                </a:cubicBezTo>
                <a:lnTo>
                  <a:pt x="674" y="10690"/>
                </a:lnTo>
                <a:cubicBezTo>
                  <a:pt x="602" y="10744"/>
                  <a:pt x="531" y="10785"/>
                  <a:pt x="459" y="10833"/>
                </a:cubicBezTo>
                <a:cubicBezTo>
                  <a:pt x="638" y="10988"/>
                  <a:pt x="811" y="11125"/>
                  <a:pt x="894" y="11370"/>
                </a:cubicBezTo>
                <a:cubicBezTo>
                  <a:pt x="960" y="11554"/>
                  <a:pt x="936" y="11787"/>
                  <a:pt x="1115" y="11942"/>
                </a:cubicBezTo>
                <a:cubicBezTo>
                  <a:pt x="1216" y="12025"/>
                  <a:pt x="1276" y="12145"/>
                  <a:pt x="1365" y="12240"/>
                </a:cubicBezTo>
                <a:cubicBezTo>
                  <a:pt x="1532" y="12395"/>
                  <a:pt x="1663" y="12568"/>
                  <a:pt x="1741" y="12789"/>
                </a:cubicBezTo>
                <a:cubicBezTo>
                  <a:pt x="1783" y="12914"/>
                  <a:pt x="1854" y="13069"/>
                  <a:pt x="1961" y="13122"/>
                </a:cubicBezTo>
                <a:cubicBezTo>
                  <a:pt x="2212" y="13248"/>
                  <a:pt x="2331" y="13468"/>
                  <a:pt x="2450" y="13653"/>
                </a:cubicBezTo>
                <a:cubicBezTo>
                  <a:pt x="2587" y="13701"/>
                  <a:pt x="2707" y="13605"/>
                  <a:pt x="2820" y="13725"/>
                </a:cubicBezTo>
                <a:cubicBezTo>
                  <a:pt x="2742" y="13766"/>
                  <a:pt x="2683" y="13802"/>
                  <a:pt x="2617" y="13832"/>
                </a:cubicBezTo>
                <a:cubicBezTo>
                  <a:pt x="2623" y="13850"/>
                  <a:pt x="2623" y="13874"/>
                  <a:pt x="2629" y="13892"/>
                </a:cubicBezTo>
                <a:cubicBezTo>
                  <a:pt x="2772" y="13909"/>
                  <a:pt x="2921" y="13927"/>
                  <a:pt x="3106" y="13945"/>
                </a:cubicBezTo>
                <a:cubicBezTo>
                  <a:pt x="3148" y="14070"/>
                  <a:pt x="3190" y="14237"/>
                  <a:pt x="3267" y="14380"/>
                </a:cubicBezTo>
                <a:cubicBezTo>
                  <a:pt x="3291" y="14428"/>
                  <a:pt x="3416" y="14482"/>
                  <a:pt x="3458" y="14458"/>
                </a:cubicBezTo>
                <a:cubicBezTo>
                  <a:pt x="3559" y="14404"/>
                  <a:pt x="3518" y="14339"/>
                  <a:pt x="3428" y="14285"/>
                </a:cubicBezTo>
                <a:cubicBezTo>
                  <a:pt x="3416" y="14273"/>
                  <a:pt x="3416" y="14231"/>
                  <a:pt x="3410" y="14190"/>
                </a:cubicBezTo>
                <a:cubicBezTo>
                  <a:pt x="3464" y="14172"/>
                  <a:pt x="3518" y="14154"/>
                  <a:pt x="3571" y="14136"/>
                </a:cubicBezTo>
                <a:cubicBezTo>
                  <a:pt x="3619" y="14225"/>
                  <a:pt x="3661" y="14303"/>
                  <a:pt x="3702" y="14374"/>
                </a:cubicBezTo>
                <a:cubicBezTo>
                  <a:pt x="3744" y="14464"/>
                  <a:pt x="3828" y="14553"/>
                  <a:pt x="3828" y="14637"/>
                </a:cubicBezTo>
                <a:cubicBezTo>
                  <a:pt x="3822" y="14780"/>
                  <a:pt x="3893" y="14822"/>
                  <a:pt x="3994" y="14863"/>
                </a:cubicBezTo>
                <a:cubicBezTo>
                  <a:pt x="3994" y="14857"/>
                  <a:pt x="3994" y="14857"/>
                  <a:pt x="3994" y="14857"/>
                </a:cubicBezTo>
                <a:cubicBezTo>
                  <a:pt x="3994" y="14851"/>
                  <a:pt x="4000" y="14845"/>
                  <a:pt x="4006" y="14840"/>
                </a:cubicBezTo>
                <a:cubicBezTo>
                  <a:pt x="4012" y="14774"/>
                  <a:pt x="4018" y="14714"/>
                  <a:pt x="4024" y="14655"/>
                </a:cubicBezTo>
                <a:lnTo>
                  <a:pt x="4096" y="14679"/>
                </a:lnTo>
                <a:cubicBezTo>
                  <a:pt x="4066" y="14732"/>
                  <a:pt x="4036" y="14786"/>
                  <a:pt x="4006" y="14840"/>
                </a:cubicBezTo>
                <a:cubicBezTo>
                  <a:pt x="4006" y="14845"/>
                  <a:pt x="4000" y="14857"/>
                  <a:pt x="4000" y="14863"/>
                </a:cubicBezTo>
                <a:cubicBezTo>
                  <a:pt x="4000" y="14863"/>
                  <a:pt x="3994" y="14863"/>
                  <a:pt x="3994" y="14863"/>
                </a:cubicBezTo>
                <a:cubicBezTo>
                  <a:pt x="4012" y="14977"/>
                  <a:pt x="4102" y="14977"/>
                  <a:pt x="4191" y="15000"/>
                </a:cubicBezTo>
                <a:cubicBezTo>
                  <a:pt x="4609" y="15114"/>
                  <a:pt x="4609" y="15114"/>
                  <a:pt x="4853" y="15352"/>
                </a:cubicBezTo>
                <a:cubicBezTo>
                  <a:pt x="4883" y="15305"/>
                  <a:pt x="4913" y="15263"/>
                  <a:pt x="4942" y="15215"/>
                </a:cubicBezTo>
                <a:cubicBezTo>
                  <a:pt x="4966" y="15251"/>
                  <a:pt x="4984" y="15281"/>
                  <a:pt x="5002" y="15305"/>
                </a:cubicBezTo>
                <a:cubicBezTo>
                  <a:pt x="4829" y="15477"/>
                  <a:pt x="4609" y="15352"/>
                  <a:pt x="4382" y="15442"/>
                </a:cubicBezTo>
                <a:cubicBezTo>
                  <a:pt x="4746" y="15448"/>
                  <a:pt x="4740" y="15454"/>
                  <a:pt x="4925" y="15758"/>
                </a:cubicBezTo>
                <a:cubicBezTo>
                  <a:pt x="4960" y="15811"/>
                  <a:pt x="5020" y="15859"/>
                  <a:pt x="5074" y="15889"/>
                </a:cubicBezTo>
                <a:cubicBezTo>
                  <a:pt x="5241" y="15990"/>
                  <a:pt x="5413" y="16086"/>
                  <a:pt x="5580" y="16187"/>
                </a:cubicBezTo>
                <a:cubicBezTo>
                  <a:pt x="5551" y="16074"/>
                  <a:pt x="5545" y="15972"/>
                  <a:pt x="5688" y="15907"/>
                </a:cubicBezTo>
                <a:cubicBezTo>
                  <a:pt x="5658" y="16002"/>
                  <a:pt x="5628" y="16092"/>
                  <a:pt x="5598" y="16187"/>
                </a:cubicBezTo>
                <a:cubicBezTo>
                  <a:pt x="5729" y="16223"/>
                  <a:pt x="5902" y="16211"/>
                  <a:pt x="5914" y="16419"/>
                </a:cubicBezTo>
                <a:cubicBezTo>
                  <a:pt x="5914" y="16443"/>
                  <a:pt x="5986" y="16455"/>
                  <a:pt x="6022" y="16479"/>
                </a:cubicBezTo>
                <a:cubicBezTo>
                  <a:pt x="6045" y="16491"/>
                  <a:pt x="6063" y="16503"/>
                  <a:pt x="6081" y="16521"/>
                </a:cubicBezTo>
                <a:cubicBezTo>
                  <a:pt x="6033" y="16557"/>
                  <a:pt x="5992" y="16580"/>
                  <a:pt x="5950" y="16610"/>
                </a:cubicBezTo>
                <a:cubicBezTo>
                  <a:pt x="6016" y="16682"/>
                  <a:pt x="6063" y="16735"/>
                  <a:pt x="6117" y="16801"/>
                </a:cubicBezTo>
                <a:cubicBezTo>
                  <a:pt x="6200" y="16735"/>
                  <a:pt x="6165" y="16557"/>
                  <a:pt x="6349" y="16634"/>
                </a:cubicBezTo>
                <a:cubicBezTo>
                  <a:pt x="6332" y="16807"/>
                  <a:pt x="6308" y="16986"/>
                  <a:pt x="6290" y="17171"/>
                </a:cubicBezTo>
                <a:cubicBezTo>
                  <a:pt x="6349" y="17165"/>
                  <a:pt x="6439" y="17141"/>
                  <a:pt x="6451" y="17165"/>
                </a:cubicBezTo>
                <a:cubicBezTo>
                  <a:pt x="6552" y="17367"/>
                  <a:pt x="6797" y="17361"/>
                  <a:pt x="6934" y="17505"/>
                </a:cubicBezTo>
                <a:cubicBezTo>
                  <a:pt x="6969" y="17534"/>
                  <a:pt x="6981" y="17594"/>
                  <a:pt x="7017" y="17677"/>
                </a:cubicBezTo>
                <a:cubicBezTo>
                  <a:pt x="6898" y="17594"/>
                  <a:pt x="6814" y="17534"/>
                  <a:pt x="6683" y="17445"/>
                </a:cubicBezTo>
                <a:cubicBezTo>
                  <a:pt x="6797" y="17743"/>
                  <a:pt x="6946" y="17975"/>
                  <a:pt x="7124" y="18142"/>
                </a:cubicBezTo>
                <a:cubicBezTo>
                  <a:pt x="7148" y="18160"/>
                  <a:pt x="7178" y="18190"/>
                  <a:pt x="7178" y="18214"/>
                </a:cubicBezTo>
                <a:cubicBezTo>
                  <a:pt x="7148" y="18375"/>
                  <a:pt x="7280" y="18393"/>
                  <a:pt x="7369" y="18482"/>
                </a:cubicBezTo>
                <a:cubicBezTo>
                  <a:pt x="7291" y="18494"/>
                  <a:pt x="7208" y="18500"/>
                  <a:pt x="7107" y="18512"/>
                </a:cubicBezTo>
                <a:cubicBezTo>
                  <a:pt x="7142" y="18596"/>
                  <a:pt x="7178" y="18679"/>
                  <a:pt x="7214" y="18762"/>
                </a:cubicBezTo>
                <a:cubicBezTo>
                  <a:pt x="7345" y="18721"/>
                  <a:pt x="7458" y="18679"/>
                  <a:pt x="7572" y="18643"/>
                </a:cubicBezTo>
                <a:cubicBezTo>
                  <a:pt x="7578" y="18661"/>
                  <a:pt x="7590" y="18679"/>
                  <a:pt x="7595" y="18691"/>
                </a:cubicBezTo>
                <a:cubicBezTo>
                  <a:pt x="7458" y="18768"/>
                  <a:pt x="7327" y="18840"/>
                  <a:pt x="7184" y="18917"/>
                </a:cubicBezTo>
                <a:cubicBezTo>
                  <a:pt x="7309" y="19031"/>
                  <a:pt x="7250" y="19126"/>
                  <a:pt x="7190" y="19233"/>
                </a:cubicBezTo>
                <a:cubicBezTo>
                  <a:pt x="7113" y="19383"/>
                  <a:pt x="7053" y="19532"/>
                  <a:pt x="6987" y="19681"/>
                </a:cubicBezTo>
                <a:cubicBezTo>
                  <a:pt x="6987" y="19681"/>
                  <a:pt x="6993" y="19681"/>
                  <a:pt x="6993" y="19681"/>
                </a:cubicBezTo>
                <a:lnTo>
                  <a:pt x="6999" y="19681"/>
                </a:lnTo>
                <a:cubicBezTo>
                  <a:pt x="7124" y="19633"/>
                  <a:pt x="7256" y="19579"/>
                  <a:pt x="7387" y="19526"/>
                </a:cubicBezTo>
                <a:cubicBezTo>
                  <a:pt x="7464" y="19371"/>
                  <a:pt x="7542" y="19210"/>
                  <a:pt x="7625" y="19031"/>
                </a:cubicBezTo>
                <a:cubicBezTo>
                  <a:pt x="7756" y="19162"/>
                  <a:pt x="7768" y="19269"/>
                  <a:pt x="7667" y="19412"/>
                </a:cubicBezTo>
                <a:cubicBezTo>
                  <a:pt x="7494" y="19639"/>
                  <a:pt x="7333" y="19883"/>
                  <a:pt x="7160" y="20134"/>
                </a:cubicBezTo>
                <a:cubicBezTo>
                  <a:pt x="7220" y="20164"/>
                  <a:pt x="7285" y="20193"/>
                  <a:pt x="7345" y="20223"/>
                </a:cubicBezTo>
                <a:cubicBezTo>
                  <a:pt x="7345" y="20241"/>
                  <a:pt x="7339" y="20259"/>
                  <a:pt x="7339" y="20271"/>
                </a:cubicBezTo>
                <a:lnTo>
                  <a:pt x="7011" y="20271"/>
                </a:lnTo>
                <a:cubicBezTo>
                  <a:pt x="7071" y="20146"/>
                  <a:pt x="7130" y="20020"/>
                  <a:pt x="7184" y="19895"/>
                </a:cubicBezTo>
                <a:cubicBezTo>
                  <a:pt x="7142" y="19842"/>
                  <a:pt x="7071" y="19764"/>
                  <a:pt x="6999" y="19681"/>
                </a:cubicBezTo>
                <a:cubicBezTo>
                  <a:pt x="6993" y="19681"/>
                  <a:pt x="6987" y="19687"/>
                  <a:pt x="6981" y="19687"/>
                </a:cubicBezTo>
                <a:cubicBezTo>
                  <a:pt x="6987" y="19687"/>
                  <a:pt x="6987" y="19681"/>
                  <a:pt x="6987" y="19681"/>
                </a:cubicBezTo>
                <a:cubicBezTo>
                  <a:pt x="6958" y="19693"/>
                  <a:pt x="6928" y="19693"/>
                  <a:pt x="6916" y="19710"/>
                </a:cubicBezTo>
                <a:cubicBezTo>
                  <a:pt x="6856" y="19848"/>
                  <a:pt x="6737" y="19991"/>
                  <a:pt x="6749" y="20116"/>
                </a:cubicBezTo>
                <a:cubicBezTo>
                  <a:pt x="6773" y="20324"/>
                  <a:pt x="6498" y="20265"/>
                  <a:pt x="6516" y="20438"/>
                </a:cubicBezTo>
                <a:cubicBezTo>
                  <a:pt x="6349" y="20509"/>
                  <a:pt x="6504" y="20742"/>
                  <a:pt x="6332" y="20813"/>
                </a:cubicBezTo>
                <a:cubicBezTo>
                  <a:pt x="6403" y="20974"/>
                  <a:pt x="6248" y="21094"/>
                  <a:pt x="6254" y="21243"/>
                </a:cubicBezTo>
                <a:cubicBezTo>
                  <a:pt x="6260" y="21338"/>
                  <a:pt x="6200" y="21416"/>
                  <a:pt x="6260" y="21523"/>
                </a:cubicBezTo>
                <a:cubicBezTo>
                  <a:pt x="6320" y="21624"/>
                  <a:pt x="6266" y="21732"/>
                  <a:pt x="6147" y="21791"/>
                </a:cubicBezTo>
                <a:cubicBezTo>
                  <a:pt x="6063" y="21833"/>
                  <a:pt x="5998" y="21892"/>
                  <a:pt x="5920" y="21940"/>
                </a:cubicBezTo>
                <a:cubicBezTo>
                  <a:pt x="5932" y="21958"/>
                  <a:pt x="5938" y="21976"/>
                  <a:pt x="5944" y="21994"/>
                </a:cubicBezTo>
                <a:lnTo>
                  <a:pt x="6051" y="21994"/>
                </a:lnTo>
                <a:cubicBezTo>
                  <a:pt x="6147" y="21976"/>
                  <a:pt x="6236" y="21958"/>
                  <a:pt x="6349" y="21940"/>
                </a:cubicBezTo>
                <a:cubicBezTo>
                  <a:pt x="6296" y="22024"/>
                  <a:pt x="6194" y="22042"/>
                  <a:pt x="6051" y="21994"/>
                </a:cubicBezTo>
                <a:cubicBezTo>
                  <a:pt x="5986" y="22125"/>
                  <a:pt x="5843" y="22226"/>
                  <a:pt x="5884" y="22423"/>
                </a:cubicBezTo>
                <a:cubicBezTo>
                  <a:pt x="5944" y="22435"/>
                  <a:pt x="6016" y="22447"/>
                  <a:pt x="6111" y="22465"/>
                </a:cubicBezTo>
                <a:cubicBezTo>
                  <a:pt x="6028" y="22495"/>
                  <a:pt x="5986" y="22507"/>
                  <a:pt x="5926" y="22530"/>
                </a:cubicBezTo>
                <a:cubicBezTo>
                  <a:pt x="6099" y="22763"/>
                  <a:pt x="6314" y="22477"/>
                  <a:pt x="6493" y="22608"/>
                </a:cubicBezTo>
                <a:cubicBezTo>
                  <a:pt x="6278" y="22715"/>
                  <a:pt x="6338" y="22906"/>
                  <a:pt x="6302" y="23073"/>
                </a:cubicBezTo>
                <a:cubicBezTo>
                  <a:pt x="6361" y="23067"/>
                  <a:pt x="6409" y="23067"/>
                  <a:pt x="6510" y="23061"/>
                </a:cubicBezTo>
                <a:cubicBezTo>
                  <a:pt x="6338" y="23389"/>
                  <a:pt x="6731" y="23562"/>
                  <a:pt x="6659" y="23854"/>
                </a:cubicBezTo>
                <a:cubicBezTo>
                  <a:pt x="6677" y="23860"/>
                  <a:pt x="6707" y="23854"/>
                  <a:pt x="6713" y="23866"/>
                </a:cubicBezTo>
                <a:cubicBezTo>
                  <a:pt x="6743" y="23908"/>
                  <a:pt x="6797" y="23955"/>
                  <a:pt x="6791" y="23997"/>
                </a:cubicBezTo>
                <a:cubicBezTo>
                  <a:pt x="6785" y="24104"/>
                  <a:pt x="6791" y="24188"/>
                  <a:pt x="6886" y="24253"/>
                </a:cubicBezTo>
                <a:cubicBezTo>
                  <a:pt x="6904" y="24265"/>
                  <a:pt x="6874" y="24355"/>
                  <a:pt x="6868" y="24361"/>
                </a:cubicBezTo>
                <a:cubicBezTo>
                  <a:pt x="6975" y="24540"/>
                  <a:pt x="7065" y="24701"/>
                  <a:pt x="7154" y="24844"/>
                </a:cubicBezTo>
                <a:cubicBezTo>
                  <a:pt x="7047" y="24933"/>
                  <a:pt x="6964" y="25011"/>
                  <a:pt x="6868" y="25088"/>
                </a:cubicBezTo>
                <a:cubicBezTo>
                  <a:pt x="6981" y="25160"/>
                  <a:pt x="7065" y="25207"/>
                  <a:pt x="7160" y="25261"/>
                </a:cubicBezTo>
                <a:cubicBezTo>
                  <a:pt x="7172" y="24885"/>
                  <a:pt x="7333" y="24832"/>
                  <a:pt x="7840" y="25040"/>
                </a:cubicBezTo>
                <a:cubicBezTo>
                  <a:pt x="7828" y="25070"/>
                  <a:pt x="7822" y="25094"/>
                  <a:pt x="7810" y="25124"/>
                </a:cubicBezTo>
                <a:cubicBezTo>
                  <a:pt x="7542" y="24975"/>
                  <a:pt x="7452" y="24987"/>
                  <a:pt x="7238" y="25189"/>
                </a:cubicBezTo>
                <a:cubicBezTo>
                  <a:pt x="7303" y="25183"/>
                  <a:pt x="7357" y="25178"/>
                  <a:pt x="7405" y="25172"/>
                </a:cubicBezTo>
                <a:cubicBezTo>
                  <a:pt x="7429" y="25255"/>
                  <a:pt x="7339" y="25344"/>
                  <a:pt x="7476" y="25398"/>
                </a:cubicBezTo>
                <a:cubicBezTo>
                  <a:pt x="7595" y="25446"/>
                  <a:pt x="7685" y="25553"/>
                  <a:pt x="7786" y="25631"/>
                </a:cubicBezTo>
                <a:cubicBezTo>
                  <a:pt x="8001" y="25798"/>
                  <a:pt x="8204" y="25982"/>
                  <a:pt x="8484" y="26048"/>
                </a:cubicBezTo>
                <a:cubicBezTo>
                  <a:pt x="8502" y="26000"/>
                  <a:pt x="8508" y="25964"/>
                  <a:pt x="8526" y="25905"/>
                </a:cubicBezTo>
                <a:cubicBezTo>
                  <a:pt x="8651" y="26012"/>
                  <a:pt x="8770" y="26114"/>
                  <a:pt x="8883" y="26215"/>
                </a:cubicBezTo>
                <a:cubicBezTo>
                  <a:pt x="9038" y="26346"/>
                  <a:pt x="9199" y="26382"/>
                  <a:pt x="9366" y="26251"/>
                </a:cubicBezTo>
                <a:cubicBezTo>
                  <a:pt x="9539" y="26358"/>
                  <a:pt x="9700" y="26459"/>
                  <a:pt x="9855" y="26555"/>
                </a:cubicBezTo>
                <a:cubicBezTo>
                  <a:pt x="10040" y="26531"/>
                  <a:pt x="10231" y="26513"/>
                  <a:pt x="10433" y="26483"/>
                </a:cubicBezTo>
                <a:cubicBezTo>
                  <a:pt x="10475" y="26602"/>
                  <a:pt x="10511" y="26710"/>
                  <a:pt x="10559" y="26835"/>
                </a:cubicBezTo>
                <a:cubicBezTo>
                  <a:pt x="10600" y="26734"/>
                  <a:pt x="10636" y="26650"/>
                  <a:pt x="10684" y="26537"/>
                </a:cubicBezTo>
                <a:cubicBezTo>
                  <a:pt x="10749" y="26608"/>
                  <a:pt x="10791" y="26656"/>
                  <a:pt x="10845" y="26716"/>
                </a:cubicBezTo>
                <a:cubicBezTo>
                  <a:pt x="10922" y="26650"/>
                  <a:pt x="11006" y="26585"/>
                  <a:pt x="11095" y="26507"/>
                </a:cubicBezTo>
                <a:cubicBezTo>
                  <a:pt x="11113" y="26573"/>
                  <a:pt x="11137" y="26644"/>
                  <a:pt x="11161" y="26728"/>
                </a:cubicBezTo>
                <a:cubicBezTo>
                  <a:pt x="11292" y="26686"/>
                  <a:pt x="11417" y="26620"/>
                  <a:pt x="11471" y="26793"/>
                </a:cubicBezTo>
                <a:lnTo>
                  <a:pt x="11703" y="26680"/>
                </a:lnTo>
                <a:cubicBezTo>
                  <a:pt x="11828" y="26787"/>
                  <a:pt x="11930" y="26877"/>
                  <a:pt x="12037" y="26966"/>
                </a:cubicBezTo>
                <a:cubicBezTo>
                  <a:pt x="12246" y="26799"/>
                  <a:pt x="12448" y="26811"/>
                  <a:pt x="12657" y="26924"/>
                </a:cubicBezTo>
                <a:cubicBezTo>
                  <a:pt x="12842" y="27026"/>
                  <a:pt x="12943" y="26978"/>
                  <a:pt x="13051" y="26751"/>
                </a:cubicBezTo>
                <a:cubicBezTo>
                  <a:pt x="13116" y="26781"/>
                  <a:pt x="13194" y="26805"/>
                  <a:pt x="13247" y="26853"/>
                </a:cubicBezTo>
                <a:cubicBezTo>
                  <a:pt x="13295" y="26895"/>
                  <a:pt x="13313" y="26966"/>
                  <a:pt x="13343" y="27026"/>
                </a:cubicBezTo>
                <a:cubicBezTo>
                  <a:pt x="13355" y="27020"/>
                  <a:pt x="13373" y="27008"/>
                  <a:pt x="13385" y="27002"/>
                </a:cubicBezTo>
                <a:cubicBezTo>
                  <a:pt x="13373" y="26895"/>
                  <a:pt x="13355" y="26781"/>
                  <a:pt x="13331" y="26590"/>
                </a:cubicBezTo>
                <a:cubicBezTo>
                  <a:pt x="13504" y="26745"/>
                  <a:pt x="13617" y="26847"/>
                  <a:pt x="13742" y="26954"/>
                </a:cubicBezTo>
                <a:cubicBezTo>
                  <a:pt x="13820" y="26871"/>
                  <a:pt x="13867" y="26823"/>
                  <a:pt x="13915" y="26775"/>
                </a:cubicBezTo>
                <a:cubicBezTo>
                  <a:pt x="13969" y="26722"/>
                  <a:pt x="14022" y="26674"/>
                  <a:pt x="14082" y="26614"/>
                </a:cubicBezTo>
                <a:cubicBezTo>
                  <a:pt x="14124" y="26710"/>
                  <a:pt x="14154" y="26775"/>
                  <a:pt x="14189" y="26853"/>
                </a:cubicBezTo>
                <a:cubicBezTo>
                  <a:pt x="14249" y="26769"/>
                  <a:pt x="14297" y="26710"/>
                  <a:pt x="14350" y="26638"/>
                </a:cubicBezTo>
                <a:cubicBezTo>
                  <a:pt x="14547" y="26859"/>
                  <a:pt x="14720" y="26656"/>
                  <a:pt x="14893" y="26626"/>
                </a:cubicBezTo>
                <a:cubicBezTo>
                  <a:pt x="15078" y="26590"/>
                  <a:pt x="15251" y="26495"/>
                  <a:pt x="15447" y="26418"/>
                </a:cubicBezTo>
                <a:cubicBezTo>
                  <a:pt x="15477" y="26435"/>
                  <a:pt x="15537" y="26471"/>
                  <a:pt x="15638" y="26531"/>
                </a:cubicBezTo>
                <a:cubicBezTo>
                  <a:pt x="15638" y="26292"/>
                  <a:pt x="15811" y="26251"/>
                  <a:pt x="15954" y="26173"/>
                </a:cubicBezTo>
                <a:cubicBezTo>
                  <a:pt x="16032" y="26131"/>
                  <a:pt x="16115" y="26108"/>
                  <a:pt x="16193" y="26066"/>
                </a:cubicBezTo>
                <a:cubicBezTo>
                  <a:pt x="16294" y="26012"/>
                  <a:pt x="16437" y="26000"/>
                  <a:pt x="16425" y="25833"/>
                </a:cubicBezTo>
                <a:cubicBezTo>
                  <a:pt x="16425" y="25821"/>
                  <a:pt x="16449" y="25809"/>
                  <a:pt x="16461" y="25804"/>
                </a:cubicBezTo>
                <a:cubicBezTo>
                  <a:pt x="16515" y="25827"/>
                  <a:pt x="16562" y="25851"/>
                  <a:pt x="16610" y="25875"/>
                </a:cubicBezTo>
                <a:cubicBezTo>
                  <a:pt x="16652" y="25809"/>
                  <a:pt x="16675" y="25762"/>
                  <a:pt x="16705" y="25714"/>
                </a:cubicBezTo>
                <a:cubicBezTo>
                  <a:pt x="16801" y="25744"/>
                  <a:pt x="16878" y="25774"/>
                  <a:pt x="16980" y="25809"/>
                </a:cubicBezTo>
                <a:cubicBezTo>
                  <a:pt x="17021" y="25684"/>
                  <a:pt x="17063" y="25571"/>
                  <a:pt x="17111" y="25434"/>
                </a:cubicBezTo>
                <a:cubicBezTo>
                  <a:pt x="17182" y="25458"/>
                  <a:pt x="17242" y="25482"/>
                  <a:pt x="17301" y="25499"/>
                </a:cubicBezTo>
                <a:cubicBezTo>
                  <a:pt x="17349" y="25452"/>
                  <a:pt x="17397" y="25368"/>
                  <a:pt x="17439" y="25368"/>
                </a:cubicBezTo>
                <a:cubicBezTo>
                  <a:pt x="17635" y="25356"/>
                  <a:pt x="17671" y="25225"/>
                  <a:pt x="17707" y="25082"/>
                </a:cubicBezTo>
                <a:cubicBezTo>
                  <a:pt x="17719" y="25022"/>
                  <a:pt x="17749" y="24975"/>
                  <a:pt x="17767" y="24927"/>
                </a:cubicBezTo>
                <a:cubicBezTo>
                  <a:pt x="17927" y="24945"/>
                  <a:pt x="18083" y="24897"/>
                  <a:pt x="18232" y="24778"/>
                </a:cubicBezTo>
                <a:cubicBezTo>
                  <a:pt x="18214" y="24730"/>
                  <a:pt x="18190" y="24677"/>
                  <a:pt x="18166" y="24617"/>
                </a:cubicBezTo>
                <a:cubicBezTo>
                  <a:pt x="18297" y="24653"/>
                  <a:pt x="18416" y="24742"/>
                  <a:pt x="18536" y="24623"/>
                </a:cubicBezTo>
                <a:cubicBezTo>
                  <a:pt x="18530" y="24534"/>
                  <a:pt x="18518" y="24450"/>
                  <a:pt x="18506" y="24343"/>
                </a:cubicBezTo>
                <a:cubicBezTo>
                  <a:pt x="18571" y="24337"/>
                  <a:pt x="18613" y="24337"/>
                  <a:pt x="18661" y="24331"/>
                </a:cubicBezTo>
                <a:cubicBezTo>
                  <a:pt x="18762" y="24313"/>
                  <a:pt x="18929" y="24128"/>
                  <a:pt x="18893" y="24057"/>
                </a:cubicBezTo>
                <a:cubicBezTo>
                  <a:pt x="18810" y="23890"/>
                  <a:pt x="18947" y="23782"/>
                  <a:pt x="18965" y="23645"/>
                </a:cubicBezTo>
                <a:cubicBezTo>
                  <a:pt x="18983" y="23699"/>
                  <a:pt x="18995" y="23747"/>
                  <a:pt x="19013" y="23794"/>
                </a:cubicBezTo>
                <a:cubicBezTo>
                  <a:pt x="19150" y="23532"/>
                  <a:pt x="19281" y="23282"/>
                  <a:pt x="19412" y="23025"/>
                </a:cubicBezTo>
                <a:cubicBezTo>
                  <a:pt x="19436" y="22972"/>
                  <a:pt x="19478" y="22900"/>
                  <a:pt x="19460" y="22858"/>
                </a:cubicBezTo>
                <a:cubicBezTo>
                  <a:pt x="19382" y="22662"/>
                  <a:pt x="19531" y="22477"/>
                  <a:pt x="19442" y="22292"/>
                </a:cubicBezTo>
                <a:cubicBezTo>
                  <a:pt x="19752" y="22214"/>
                  <a:pt x="19776" y="22167"/>
                  <a:pt x="19680" y="21881"/>
                </a:cubicBezTo>
                <a:cubicBezTo>
                  <a:pt x="19668" y="21851"/>
                  <a:pt x="19656" y="21821"/>
                  <a:pt x="19662" y="21791"/>
                </a:cubicBezTo>
                <a:cubicBezTo>
                  <a:pt x="19662" y="21767"/>
                  <a:pt x="19680" y="21743"/>
                  <a:pt x="19692" y="21720"/>
                </a:cubicBezTo>
                <a:cubicBezTo>
                  <a:pt x="19764" y="21779"/>
                  <a:pt x="19829" y="21833"/>
                  <a:pt x="19889" y="21887"/>
                </a:cubicBezTo>
                <a:cubicBezTo>
                  <a:pt x="19907" y="21875"/>
                  <a:pt x="19925" y="21863"/>
                  <a:pt x="19943" y="21851"/>
                </a:cubicBezTo>
                <a:cubicBezTo>
                  <a:pt x="19925" y="21803"/>
                  <a:pt x="19901" y="21749"/>
                  <a:pt x="19883" y="21696"/>
                </a:cubicBezTo>
                <a:cubicBezTo>
                  <a:pt x="19871" y="21654"/>
                  <a:pt x="19847" y="21594"/>
                  <a:pt x="19865" y="21571"/>
                </a:cubicBezTo>
                <a:cubicBezTo>
                  <a:pt x="20008" y="21380"/>
                  <a:pt x="19966" y="21171"/>
                  <a:pt x="19913" y="20968"/>
                </a:cubicBezTo>
                <a:cubicBezTo>
                  <a:pt x="19984" y="20939"/>
                  <a:pt x="20044" y="20909"/>
                  <a:pt x="20110" y="20879"/>
                </a:cubicBezTo>
                <a:cubicBezTo>
                  <a:pt x="20032" y="20766"/>
                  <a:pt x="19966" y="20676"/>
                  <a:pt x="19901" y="20575"/>
                </a:cubicBezTo>
                <a:cubicBezTo>
                  <a:pt x="19984" y="20456"/>
                  <a:pt x="20080" y="20336"/>
                  <a:pt x="20175" y="20205"/>
                </a:cubicBezTo>
                <a:cubicBezTo>
                  <a:pt x="20104" y="20020"/>
                  <a:pt x="20050" y="19836"/>
                  <a:pt x="20193" y="19645"/>
                </a:cubicBezTo>
                <a:cubicBezTo>
                  <a:pt x="20217" y="19609"/>
                  <a:pt x="20211" y="19514"/>
                  <a:pt x="20181" y="19472"/>
                </a:cubicBezTo>
                <a:close/>
                <a:moveTo>
                  <a:pt x="483" y="8436"/>
                </a:moveTo>
                <a:cubicBezTo>
                  <a:pt x="483" y="8436"/>
                  <a:pt x="483" y="8430"/>
                  <a:pt x="483" y="8430"/>
                </a:cubicBezTo>
                <a:cubicBezTo>
                  <a:pt x="483" y="8430"/>
                  <a:pt x="489" y="8424"/>
                  <a:pt x="489" y="8424"/>
                </a:cubicBezTo>
                <a:lnTo>
                  <a:pt x="483" y="8436"/>
                </a:lnTo>
                <a:close/>
                <a:moveTo>
                  <a:pt x="382" y="6719"/>
                </a:moveTo>
                <a:cubicBezTo>
                  <a:pt x="465" y="6755"/>
                  <a:pt x="519" y="6773"/>
                  <a:pt x="602" y="6809"/>
                </a:cubicBezTo>
                <a:cubicBezTo>
                  <a:pt x="471" y="6886"/>
                  <a:pt x="423" y="6862"/>
                  <a:pt x="382" y="6719"/>
                </a:cubicBezTo>
                <a:close/>
                <a:moveTo>
                  <a:pt x="799" y="6725"/>
                </a:moveTo>
                <a:cubicBezTo>
                  <a:pt x="704" y="6672"/>
                  <a:pt x="632" y="6636"/>
                  <a:pt x="554" y="6594"/>
                </a:cubicBezTo>
                <a:cubicBezTo>
                  <a:pt x="566" y="6564"/>
                  <a:pt x="572" y="6546"/>
                  <a:pt x="578" y="6529"/>
                </a:cubicBezTo>
                <a:cubicBezTo>
                  <a:pt x="584" y="6463"/>
                  <a:pt x="584" y="6391"/>
                  <a:pt x="590" y="6320"/>
                </a:cubicBezTo>
                <a:cubicBezTo>
                  <a:pt x="686" y="6356"/>
                  <a:pt x="781" y="6391"/>
                  <a:pt x="906" y="6433"/>
                </a:cubicBezTo>
                <a:cubicBezTo>
                  <a:pt x="859" y="6558"/>
                  <a:pt x="835" y="6630"/>
                  <a:pt x="799" y="6725"/>
                </a:cubicBezTo>
                <a:close/>
                <a:moveTo>
                  <a:pt x="1264" y="11620"/>
                </a:moveTo>
                <a:cubicBezTo>
                  <a:pt x="1508" y="11549"/>
                  <a:pt x="1473" y="11793"/>
                  <a:pt x="1568" y="11888"/>
                </a:cubicBezTo>
                <a:cubicBezTo>
                  <a:pt x="1461" y="11865"/>
                  <a:pt x="1359" y="11781"/>
                  <a:pt x="1264" y="11620"/>
                </a:cubicBezTo>
                <a:close/>
                <a:moveTo>
                  <a:pt x="1950" y="7172"/>
                </a:moveTo>
                <a:cubicBezTo>
                  <a:pt x="1926" y="7167"/>
                  <a:pt x="1908" y="7101"/>
                  <a:pt x="1908" y="7065"/>
                </a:cubicBezTo>
                <a:cubicBezTo>
                  <a:pt x="1914" y="6916"/>
                  <a:pt x="2015" y="6964"/>
                  <a:pt x="2099" y="6976"/>
                </a:cubicBezTo>
                <a:cubicBezTo>
                  <a:pt x="2099" y="7000"/>
                  <a:pt x="2111" y="7023"/>
                  <a:pt x="2105" y="7035"/>
                </a:cubicBezTo>
                <a:cubicBezTo>
                  <a:pt x="2087" y="7125"/>
                  <a:pt x="2051" y="7196"/>
                  <a:pt x="1950" y="7172"/>
                </a:cubicBezTo>
                <a:close/>
                <a:moveTo>
                  <a:pt x="2158" y="12991"/>
                </a:moveTo>
                <a:cubicBezTo>
                  <a:pt x="1920" y="13003"/>
                  <a:pt x="2099" y="12765"/>
                  <a:pt x="2039" y="12687"/>
                </a:cubicBezTo>
                <a:cubicBezTo>
                  <a:pt x="2021" y="12681"/>
                  <a:pt x="2003" y="12675"/>
                  <a:pt x="1985" y="12663"/>
                </a:cubicBezTo>
                <a:cubicBezTo>
                  <a:pt x="2009" y="12663"/>
                  <a:pt x="2027" y="12675"/>
                  <a:pt x="2039" y="12687"/>
                </a:cubicBezTo>
                <a:cubicBezTo>
                  <a:pt x="2176" y="12753"/>
                  <a:pt x="2176" y="12777"/>
                  <a:pt x="2158" y="12991"/>
                </a:cubicBezTo>
                <a:close/>
                <a:moveTo>
                  <a:pt x="2099" y="4680"/>
                </a:moveTo>
                <a:cubicBezTo>
                  <a:pt x="2069" y="4657"/>
                  <a:pt x="2051" y="4621"/>
                  <a:pt x="2027" y="4591"/>
                </a:cubicBezTo>
                <a:cubicBezTo>
                  <a:pt x="2051" y="4579"/>
                  <a:pt x="2075" y="4549"/>
                  <a:pt x="2093" y="4555"/>
                </a:cubicBezTo>
                <a:cubicBezTo>
                  <a:pt x="2122" y="4561"/>
                  <a:pt x="2146" y="4591"/>
                  <a:pt x="2182" y="4621"/>
                </a:cubicBezTo>
                <a:cubicBezTo>
                  <a:pt x="2140" y="4657"/>
                  <a:pt x="2099" y="4686"/>
                  <a:pt x="2099" y="4680"/>
                </a:cubicBezTo>
                <a:close/>
                <a:moveTo>
                  <a:pt x="4931" y="2319"/>
                </a:moveTo>
                <a:cubicBezTo>
                  <a:pt x="4966" y="2403"/>
                  <a:pt x="4990" y="2469"/>
                  <a:pt x="5038" y="2576"/>
                </a:cubicBezTo>
                <a:cubicBezTo>
                  <a:pt x="4835" y="2516"/>
                  <a:pt x="4799" y="2451"/>
                  <a:pt x="4931" y="2319"/>
                </a:cubicBezTo>
                <a:close/>
                <a:moveTo>
                  <a:pt x="4358" y="2695"/>
                </a:moveTo>
                <a:cubicBezTo>
                  <a:pt x="4364" y="2713"/>
                  <a:pt x="4376" y="2737"/>
                  <a:pt x="4382" y="2755"/>
                </a:cubicBezTo>
                <a:cubicBezTo>
                  <a:pt x="4316" y="2779"/>
                  <a:pt x="4245" y="2802"/>
                  <a:pt x="4179" y="2826"/>
                </a:cubicBezTo>
                <a:cubicBezTo>
                  <a:pt x="4173" y="2814"/>
                  <a:pt x="4167" y="2802"/>
                  <a:pt x="4161" y="2790"/>
                </a:cubicBezTo>
                <a:cubicBezTo>
                  <a:pt x="4227" y="2761"/>
                  <a:pt x="4293" y="2725"/>
                  <a:pt x="4358" y="2695"/>
                </a:cubicBezTo>
                <a:close/>
                <a:moveTo>
                  <a:pt x="3744" y="3029"/>
                </a:moveTo>
                <a:cubicBezTo>
                  <a:pt x="3774" y="3017"/>
                  <a:pt x="3816" y="3065"/>
                  <a:pt x="3917" y="3130"/>
                </a:cubicBezTo>
                <a:cubicBezTo>
                  <a:pt x="3839" y="3172"/>
                  <a:pt x="3792" y="3214"/>
                  <a:pt x="3756" y="3208"/>
                </a:cubicBezTo>
                <a:cubicBezTo>
                  <a:pt x="3720" y="3208"/>
                  <a:pt x="3661" y="3154"/>
                  <a:pt x="3661" y="3124"/>
                </a:cubicBezTo>
                <a:cubicBezTo>
                  <a:pt x="3661" y="3089"/>
                  <a:pt x="3708" y="3035"/>
                  <a:pt x="3744" y="3029"/>
                </a:cubicBezTo>
                <a:close/>
                <a:moveTo>
                  <a:pt x="2271" y="6421"/>
                </a:moveTo>
                <a:cubicBezTo>
                  <a:pt x="2081" y="6308"/>
                  <a:pt x="2283" y="6248"/>
                  <a:pt x="2301" y="6171"/>
                </a:cubicBezTo>
                <a:cubicBezTo>
                  <a:pt x="2319" y="6117"/>
                  <a:pt x="2337" y="6123"/>
                  <a:pt x="2456" y="6177"/>
                </a:cubicBezTo>
                <a:cubicBezTo>
                  <a:pt x="2397" y="6260"/>
                  <a:pt x="2337" y="6338"/>
                  <a:pt x="2271" y="6421"/>
                </a:cubicBezTo>
                <a:close/>
                <a:moveTo>
                  <a:pt x="2599" y="5879"/>
                </a:moveTo>
                <a:lnTo>
                  <a:pt x="2599" y="5879"/>
                </a:lnTo>
                <a:cubicBezTo>
                  <a:pt x="2629" y="5920"/>
                  <a:pt x="2659" y="5968"/>
                  <a:pt x="2695" y="6022"/>
                </a:cubicBezTo>
                <a:cubicBezTo>
                  <a:pt x="2570" y="6064"/>
                  <a:pt x="2492" y="6040"/>
                  <a:pt x="2450" y="5897"/>
                </a:cubicBezTo>
                <a:cubicBezTo>
                  <a:pt x="2510" y="5891"/>
                  <a:pt x="2552" y="5885"/>
                  <a:pt x="2599" y="5879"/>
                </a:cubicBezTo>
                <a:cubicBezTo>
                  <a:pt x="2593" y="5873"/>
                  <a:pt x="2593" y="5873"/>
                  <a:pt x="2593" y="5867"/>
                </a:cubicBezTo>
                <a:cubicBezTo>
                  <a:pt x="2593" y="5867"/>
                  <a:pt x="2593" y="5867"/>
                  <a:pt x="2599" y="5873"/>
                </a:cubicBezTo>
                <a:cubicBezTo>
                  <a:pt x="2582" y="5825"/>
                  <a:pt x="2564" y="5783"/>
                  <a:pt x="2540" y="5706"/>
                </a:cubicBezTo>
                <a:cubicBezTo>
                  <a:pt x="2635" y="5712"/>
                  <a:pt x="2707" y="5724"/>
                  <a:pt x="2808" y="5730"/>
                </a:cubicBezTo>
                <a:cubicBezTo>
                  <a:pt x="2754" y="5855"/>
                  <a:pt x="2695" y="5897"/>
                  <a:pt x="2599" y="5873"/>
                </a:cubicBezTo>
                <a:cubicBezTo>
                  <a:pt x="2599" y="5873"/>
                  <a:pt x="2599" y="5873"/>
                  <a:pt x="2599" y="5879"/>
                </a:cubicBezTo>
                <a:close/>
                <a:moveTo>
                  <a:pt x="2921" y="7649"/>
                </a:moveTo>
                <a:cubicBezTo>
                  <a:pt x="2874" y="7596"/>
                  <a:pt x="2820" y="7542"/>
                  <a:pt x="2772" y="7488"/>
                </a:cubicBezTo>
                <a:cubicBezTo>
                  <a:pt x="2790" y="7471"/>
                  <a:pt x="2808" y="7459"/>
                  <a:pt x="2826" y="7441"/>
                </a:cubicBezTo>
                <a:cubicBezTo>
                  <a:pt x="2868" y="7500"/>
                  <a:pt x="2915" y="7560"/>
                  <a:pt x="2957" y="7614"/>
                </a:cubicBezTo>
                <a:lnTo>
                  <a:pt x="2921" y="7649"/>
                </a:lnTo>
                <a:close/>
                <a:moveTo>
                  <a:pt x="3553" y="6624"/>
                </a:moveTo>
                <a:cubicBezTo>
                  <a:pt x="3523" y="6499"/>
                  <a:pt x="3428" y="6403"/>
                  <a:pt x="3583" y="6320"/>
                </a:cubicBezTo>
                <a:cubicBezTo>
                  <a:pt x="3625" y="6415"/>
                  <a:pt x="3661" y="6505"/>
                  <a:pt x="3553" y="6624"/>
                </a:cubicBezTo>
                <a:close/>
                <a:moveTo>
                  <a:pt x="3577" y="5610"/>
                </a:moveTo>
                <a:cubicBezTo>
                  <a:pt x="3553" y="5545"/>
                  <a:pt x="3523" y="5509"/>
                  <a:pt x="3529" y="5485"/>
                </a:cubicBezTo>
                <a:cubicBezTo>
                  <a:pt x="3541" y="5449"/>
                  <a:pt x="3577" y="5426"/>
                  <a:pt x="3601" y="5402"/>
                </a:cubicBezTo>
                <a:cubicBezTo>
                  <a:pt x="3631" y="5426"/>
                  <a:pt x="3679" y="5461"/>
                  <a:pt x="3673" y="5479"/>
                </a:cubicBezTo>
                <a:cubicBezTo>
                  <a:pt x="3661" y="5515"/>
                  <a:pt x="3625" y="5551"/>
                  <a:pt x="3577" y="5610"/>
                </a:cubicBezTo>
                <a:close/>
                <a:moveTo>
                  <a:pt x="4424" y="14720"/>
                </a:moveTo>
                <a:cubicBezTo>
                  <a:pt x="4370" y="14690"/>
                  <a:pt x="4322" y="14661"/>
                  <a:pt x="4269" y="14631"/>
                </a:cubicBezTo>
                <a:cubicBezTo>
                  <a:pt x="4293" y="14607"/>
                  <a:pt x="4310" y="14577"/>
                  <a:pt x="4334" y="14553"/>
                </a:cubicBezTo>
                <a:cubicBezTo>
                  <a:pt x="4370" y="14595"/>
                  <a:pt x="4418" y="14637"/>
                  <a:pt x="4454" y="14679"/>
                </a:cubicBezTo>
                <a:cubicBezTo>
                  <a:pt x="4454" y="14685"/>
                  <a:pt x="4424" y="14720"/>
                  <a:pt x="4424" y="14720"/>
                </a:cubicBezTo>
                <a:close/>
                <a:moveTo>
                  <a:pt x="4722" y="14470"/>
                </a:moveTo>
                <a:cubicBezTo>
                  <a:pt x="4722" y="14470"/>
                  <a:pt x="4668" y="14428"/>
                  <a:pt x="4668" y="14422"/>
                </a:cubicBezTo>
                <a:cubicBezTo>
                  <a:pt x="4686" y="14380"/>
                  <a:pt x="4710" y="14351"/>
                  <a:pt x="4740" y="14303"/>
                </a:cubicBezTo>
                <a:cubicBezTo>
                  <a:pt x="4770" y="14339"/>
                  <a:pt x="4811" y="14369"/>
                  <a:pt x="4805" y="14374"/>
                </a:cubicBezTo>
                <a:cubicBezTo>
                  <a:pt x="4781" y="14410"/>
                  <a:pt x="4752" y="14440"/>
                  <a:pt x="4722" y="14470"/>
                </a:cubicBezTo>
                <a:close/>
                <a:moveTo>
                  <a:pt x="4781" y="5253"/>
                </a:moveTo>
                <a:cubicBezTo>
                  <a:pt x="4698" y="5139"/>
                  <a:pt x="4668" y="5038"/>
                  <a:pt x="4793" y="4925"/>
                </a:cubicBezTo>
                <a:cubicBezTo>
                  <a:pt x="4942" y="5044"/>
                  <a:pt x="4925" y="5139"/>
                  <a:pt x="4781" y="5253"/>
                </a:cubicBezTo>
                <a:close/>
                <a:moveTo>
                  <a:pt x="5014" y="4025"/>
                </a:moveTo>
                <a:cubicBezTo>
                  <a:pt x="4972" y="4102"/>
                  <a:pt x="5008" y="4215"/>
                  <a:pt x="5008" y="4329"/>
                </a:cubicBezTo>
                <a:cubicBezTo>
                  <a:pt x="4901" y="4138"/>
                  <a:pt x="4716" y="4245"/>
                  <a:pt x="4513" y="4156"/>
                </a:cubicBezTo>
                <a:cubicBezTo>
                  <a:pt x="4555" y="4299"/>
                  <a:pt x="4585" y="4382"/>
                  <a:pt x="4620" y="4496"/>
                </a:cubicBezTo>
                <a:cubicBezTo>
                  <a:pt x="4513" y="4466"/>
                  <a:pt x="4430" y="4442"/>
                  <a:pt x="4340" y="4418"/>
                </a:cubicBezTo>
                <a:cubicBezTo>
                  <a:pt x="4251" y="4615"/>
                  <a:pt x="4161" y="4800"/>
                  <a:pt x="3905" y="4764"/>
                </a:cubicBezTo>
                <a:cubicBezTo>
                  <a:pt x="3881" y="4841"/>
                  <a:pt x="3869" y="4901"/>
                  <a:pt x="3857" y="4967"/>
                </a:cubicBezTo>
                <a:cubicBezTo>
                  <a:pt x="3720" y="4955"/>
                  <a:pt x="3679" y="4752"/>
                  <a:pt x="3535" y="4859"/>
                </a:cubicBezTo>
                <a:cubicBezTo>
                  <a:pt x="3547" y="5002"/>
                  <a:pt x="3559" y="5139"/>
                  <a:pt x="3577" y="5360"/>
                </a:cubicBezTo>
                <a:cubicBezTo>
                  <a:pt x="3428" y="5271"/>
                  <a:pt x="3339" y="5223"/>
                  <a:pt x="3219" y="5151"/>
                </a:cubicBezTo>
                <a:cubicBezTo>
                  <a:pt x="3219" y="5199"/>
                  <a:pt x="3237" y="5247"/>
                  <a:pt x="3219" y="5271"/>
                </a:cubicBezTo>
                <a:cubicBezTo>
                  <a:pt x="3047" y="5515"/>
                  <a:pt x="3041" y="5515"/>
                  <a:pt x="3017" y="5867"/>
                </a:cubicBezTo>
                <a:cubicBezTo>
                  <a:pt x="2903" y="5748"/>
                  <a:pt x="2814" y="5652"/>
                  <a:pt x="2719" y="5551"/>
                </a:cubicBezTo>
                <a:cubicBezTo>
                  <a:pt x="2886" y="5324"/>
                  <a:pt x="3017" y="5086"/>
                  <a:pt x="3279" y="4967"/>
                </a:cubicBezTo>
                <a:cubicBezTo>
                  <a:pt x="3303" y="4955"/>
                  <a:pt x="3309" y="4901"/>
                  <a:pt x="3333" y="4871"/>
                </a:cubicBezTo>
                <a:cubicBezTo>
                  <a:pt x="3446" y="4746"/>
                  <a:pt x="3547" y="4603"/>
                  <a:pt x="3774" y="4686"/>
                </a:cubicBezTo>
                <a:cubicBezTo>
                  <a:pt x="3738" y="4639"/>
                  <a:pt x="3702" y="4585"/>
                  <a:pt x="3643" y="4496"/>
                </a:cubicBezTo>
                <a:cubicBezTo>
                  <a:pt x="3768" y="4531"/>
                  <a:pt x="3863" y="4555"/>
                  <a:pt x="3989" y="4591"/>
                </a:cubicBezTo>
                <a:cubicBezTo>
                  <a:pt x="3947" y="4406"/>
                  <a:pt x="4084" y="4382"/>
                  <a:pt x="4185" y="4317"/>
                </a:cubicBezTo>
                <a:cubicBezTo>
                  <a:pt x="4448" y="4144"/>
                  <a:pt x="4716" y="3989"/>
                  <a:pt x="4972" y="3816"/>
                </a:cubicBezTo>
                <a:cubicBezTo>
                  <a:pt x="5020" y="3786"/>
                  <a:pt x="5086" y="3792"/>
                  <a:pt x="5139" y="3780"/>
                </a:cubicBezTo>
                <a:cubicBezTo>
                  <a:pt x="5211" y="3941"/>
                  <a:pt x="5062" y="3953"/>
                  <a:pt x="5014" y="4025"/>
                </a:cubicBezTo>
                <a:close/>
                <a:moveTo>
                  <a:pt x="5151" y="15817"/>
                </a:moveTo>
                <a:cubicBezTo>
                  <a:pt x="5109" y="15734"/>
                  <a:pt x="5169" y="15615"/>
                  <a:pt x="5038" y="15567"/>
                </a:cubicBezTo>
                <a:cubicBezTo>
                  <a:pt x="5038" y="15567"/>
                  <a:pt x="5044" y="15489"/>
                  <a:pt x="5068" y="15471"/>
                </a:cubicBezTo>
                <a:cubicBezTo>
                  <a:pt x="5091" y="15448"/>
                  <a:pt x="5157" y="15442"/>
                  <a:pt x="5169" y="15454"/>
                </a:cubicBezTo>
                <a:cubicBezTo>
                  <a:pt x="5211" y="15507"/>
                  <a:pt x="5241" y="15567"/>
                  <a:pt x="5258" y="15626"/>
                </a:cubicBezTo>
                <a:cubicBezTo>
                  <a:pt x="5276" y="15698"/>
                  <a:pt x="5276" y="15776"/>
                  <a:pt x="5294" y="15895"/>
                </a:cubicBezTo>
                <a:cubicBezTo>
                  <a:pt x="5235" y="15865"/>
                  <a:pt x="5169" y="15853"/>
                  <a:pt x="5151" y="15817"/>
                </a:cubicBezTo>
                <a:close/>
                <a:moveTo>
                  <a:pt x="5151" y="2373"/>
                </a:moveTo>
                <a:cubicBezTo>
                  <a:pt x="5127" y="2296"/>
                  <a:pt x="5109" y="2236"/>
                  <a:pt x="5086" y="2158"/>
                </a:cubicBezTo>
                <a:cubicBezTo>
                  <a:pt x="5193" y="2212"/>
                  <a:pt x="5276" y="2248"/>
                  <a:pt x="5384" y="2296"/>
                </a:cubicBezTo>
                <a:cubicBezTo>
                  <a:pt x="5300" y="2325"/>
                  <a:pt x="5235" y="2349"/>
                  <a:pt x="5151" y="2373"/>
                </a:cubicBezTo>
                <a:close/>
                <a:moveTo>
                  <a:pt x="5461" y="15549"/>
                </a:moveTo>
                <a:cubicBezTo>
                  <a:pt x="5461" y="15549"/>
                  <a:pt x="5413" y="15543"/>
                  <a:pt x="5413" y="15537"/>
                </a:cubicBezTo>
                <a:cubicBezTo>
                  <a:pt x="5413" y="15489"/>
                  <a:pt x="5419" y="15442"/>
                  <a:pt x="5425" y="15400"/>
                </a:cubicBezTo>
                <a:cubicBezTo>
                  <a:pt x="5449" y="15400"/>
                  <a:pt x="5473" y="15406"/>
                  <a:pt x="5503" y="15412"/>
                </a:cubicBezTo>
                <a:cubicBezTo>
                  <a:pt x="5491" y="15460"/>
                  <a:pt x="5479" y="15501"/>
                  <a:pt x="5461" y="15549"/>
                </a:cubicBezTo>
                <a:close/>
                <a:moveTo>
                  <a:pt x="5944" y="1837"/>
                </a:moveTo>
                <a:cubicBezTo>
                  <a:pt x="5914" y="1825"/>
                  <a:pt x="5896" y="1795"/>
                  <a:pt x="5867" y="1771"/>
                </a:cubicBezTo>
                <a:cubicBezTo>
                  <a:pt x="5890" y="1753"/>
                  <a:pt x="5920" y="1717"/>
                  <a:pt x="5932" y="1723"/>
                </a:cubicBezTo>
                <a:cubicBezTo>
                  <a:pt x="5968" y="1735"/>
                  <a:pt x="5992" y="1765"/>
                  <a:pt x="6033" y="1795"/>
                </a:cubicBezTo>
                <a:cubicBezTo>
                  <a:pt x="5992" y="1819"/>
                  <a:pt x="5962" y="1843"/>
                  <a:pt x="5944" y="1837"/>
                </a:cubicBezTo>
                <a:close/>
                <a:moveTo>
                  <a:pt x="6427" y="10851"/>
                </a:moveTo>
                <a:cubicBezTo>
                  <a:pt x="6421" y="10738"/>
                  <a:pt x="6415" y="10666"/>
                  <a:pt x="6403" y="10577"/>
                </a:cubicBezTo>
                <a:cubicBezTo>
                  <a:pt x="6552" y="10648"/>
                  <a:pt x="6558" y="10720"/>
                  <a:pt x="6427" y="10851"/>
                </a:cubicBezTo>
                <a:close/>
                <a:moveTo>
                  <a:pt x="6320" y="3226"/>
                </a:moveTo>
                <a:cubicBezTo>
                  <a:pt x="6355" y="3184"/>
                  <a:pt x="6391" y="3142"/>
                  <a:pt x="6427" y="3095"/>
                </a:cubicBezTo>
                <a:cubicBezTo>
                  <a:pt x="6439" y="3106"/>
                  <a:pt x="6451" y="3118"/>
                  <a:pt x="6469" y="3136"/>
                </a:cubicBezTo>
                <a:cubicBezTo>
                  <a:pt x="6433" y="3178"/>
                  <a:pt x="6397" y="3214"/>
                  <a:pt x="6361" y="3255"/>
                </a:cubicBezTo>
                <a:cubicBezTo>
                  <a:pt x="6349" y="3250"/>
                  <a:pt x="6338" y="3238"/>
                  <a:pt x="6320" y="3226"/>
                </a:cubicBezTo>
                <a:close/>
                <a:moveTo>
                  <a:pt x="6403" y="16348"/>
                </a:moveTo>
                <a:cubicBezTo>
                  <a:pt x="6516" y="16390"/>
                  <a:pt x="6600" y="16443"/>
                  <a:pt x="6612" y="16598"/>
                </a:cubicBezTo>
                <a:cubicBezTo>
                  <a:pt x="6463" y="16568"/>
                  <a:pt x="6355" y="16545"/>
                  <a:pt x="6403" y="16348"/>
                </a:cubicBezTo>
                <a:close/>
                <a:moveTo>
                  <a:pt x="6880" y="16908"/>
                </a:moveTo>
                <a:cubicBezTo>
                  <a:pt x="6838" y="16902"/>
                  <a:pt x="6803" y="16908"/>
                  <a:pt x="6791" y="16890"/>
                </a:cubicBezTo>
                <a:cubicBezTo>
                  <a:pt x="6719" y="16807"/>
                  <a:pt x="6713" y="16735"/>
                  <a:pt x="6880" y="16700"/>
                </a:cubicBezTo>
                <a:lnTo>
                  <a:pt x="6880" y="16908"/>
                </a:lnTo>
                <a:close/>
                <a:moveTo>
                  <a:pt x="6952" y="17910"/>
                </a:moveTo>
                <a:cubicBezTo>
                  <a:pt x="7047" y="17820"/>
                  <a:pt x="7113" y="17850"/>
                  <a:pt x="7142" y="17987"/>
                </a:cubicBezTo>
                <a:cubicBezTo>
                  <a:pt x="7071" y="17958"/>
                  <a:pt x="7017" y="17934"/>
                  <a:pt x="6952" y="17910"/>
                </a:cubicBezTo>
                <a:close/>
                <a:moveTo>
                  <a:pt x="7142" y="960"/>
                </a:moveTo>
                <a:lnTo>
                  <a:pt x="6916" y="960"/>
                </a:lnTo>
                <a:cubicBezTo>
                  <a:pt x="6916" y="942"/>
                  <a:pt x="6916" y="930"/>
                  <a:pt x="6916" y="912"/>
                </a:cubicBezTo>
                <a:lnTo>
                  <a:pt x="7142" y="912"/>
                </a:lnTo>
                <a:lnTo>
                  <a:pt x="7142" y="960"/>
                </a:lnTo>
                <a:close/>
                <a:moveTo>
                  <a:pt x="7262" y="17272"/>
                </a:moveTo>
                <a:lnTo>
                  <a:pt x="7262" y="16926"/>
                </a:lnTo>
                <a:cubicBezTo>
                  <a:pt x="7315" y="16980"/>
                  <a:pt x="7315" y="17099"/>
                  <a:pt x="7262" y="17272"/>
                </a:cubicBezTo>
                <a:close/>
                <a:moveTo>
                  <a:pt x="7363" y="10487"/>
                </a:moveTo>
                <a:cubicBezTo>
                  <a:pt x="7446" y="10499"/>
                  <a:pt x="7500" y="10505"/>
                  <a:pt x="7590" y="10517"/>
                </a:cubicBezTo>
                <a:cubicBezTo>
                  <a:pt x="7548" y="10618"/>
                  <a:pt x="7518" y="10702"/>
                  <a:pt x="7482" y="10779"/>
                </a:cubicBezTo>
                <a:cubicBezTo>
                  <a:pt x="7464" y="10773"/>
                  <a:pt x="7446" y="10768"/>
                  <a:pt x="7423" y="10768"/>
                </a:cubicBezTo>
                <a:cubicBezTo>
                  <a:pt x="7405" y="10684"/>
                  <a:pt x="7387" y="10601"/>
                  <a:pt x="7363" y="10487"/>
                </a:cubicBezTo>
                <a:close/>
                <a:moveTo>
                  <a:pt x="7590" y="18429"/>
                </a:moveTo>
                <a:cubicBezTo>
                  <a:pt x="7548" y="18333"/>
                  <a:pt x="7524" y="18274"/>
                  <a:pt x="7482" y="18178"/>
                </a:cubicBezTo>
                <a:cubicBezTo>
                  <a:pt x="7697" y="18208"/>
                  <a:pt x="7601" y="18309"/>
                  <a:pt x="7590" y="18429"/>
                </a:cubicBezTo>
                <a:close/>
                <a:moveTo>
                  <a:pt x="6314" y="22262"/>
                </a:moveTo>
                <a:cubicBezTo>
                  <a:pt x="6260" y="22250"/>
                  <a:pt x="6206" y="22244"/>
                  <a:pt x="6159" y="22232"/>
                </a:cubicBezTo>
                <a:cubicBezTo>
                  <a:pt x="6165" y="22208"/>
                  <a:pt x="6177" y="22155"/>
                  <a:pt x="6177" y="22155"/>
                </a:cubicBezTo>
                <a:cubicBezTo>
                  <a:pt x="6230" y="22167"/>
                  <a:pt x="6284" y="22179"/>
                  <a:pt x="6332" y="22191"/>
                </a:cubicBezTo>
                <a:cubicBezTo>
                  <a:pt x="6326" y="22214"/>
                  <a:pt x="6320" y="22238"/>
                  <a:pt x="6314" y="22262"/>
                </a:cubicBezTo>
                <a:close/>
                <a:moveTo>
                  <a:pt x="6993" y="20742"/>
                </a:moveTo>
                <a:cubicBezTo>
                  <a:pt x="6958" y="20742"/>
                  <a:pt x="6916" y="20742"/>
                  <a:pt x="6850" y="20748"/>
                </a:cubicBezTo>
                <a:cubicBezTo>
                  <a:pt x="6886" y="20825"/>
                  <a:pt x="6916" y="20879"/>
                  <a:pt x="6952" y="20956"/>
                </a:cubicBezTo>
                <a:cubicBezTo>
                  <a:pt x="6803" y="20927"/>
                  <a:pt x="6731" y="21004"/>
                  <a:pt x="6749" y="21123"/>
                </a:cubicBezTo>
                <a:cubicBezTo>
                  <a:pt x="6761" y="21249"/>
                  <a:pt x="6642" y="21368"/>
                  <a:pt x="6749" y="21493"/>
                </a:cubicBezTo>
                <a:cubicBezTo>
                  <a:pt x="6761" y="21511"/>
                  <a:pt x="6755" y="21553"/>
                  <a:pt x="6749" y="21582"/>
                </a:cubicBezTo>
                <a:cubicBezTo>
                  <a:pt x="6719" y="21660"/>
                  <a:pt x="6755" y="21791"/>
                  <a:pt x="6636" y="21791"/>
                </a:cubicBezTo>
                <a:cubicBezTo>
                  <a:pt x="6564" y="21791"/>
                  <a:pt x="6493" y="21726"/>
                  <a:pt x="6415" y="21678"/>
                </a:cubicBezTo>
                <a:cubicBezTo>
                  <a:pt x="6642" y="21255"/>
                  <a:pt x="6588" y="20736"/>
                  <a:pt x="6993" y="20414"/>
                </a:cubicBezTo>
                <a:lnTo>
                  <a:pt x="6993" y="20742"/>
                </a:lnTo>
                <a:close/>
                <a:moveTo>
                  <a:pt x="7345" y="22834"/>
                </a:moveTo>
                <a:cubicBezTo>
                  <a:pt x="7309" y="22817"/>
                  <a:pt x="7280" y="22805"/>
                  <a:pt x="7250" y="22787"/>
                </a:cubicBezTo>
                <a:cubicBezTo>
                  <a:pt x="7274" y="22691"/>
                  <a:pt x="7303" y="22596"/>
                  <a:pt x="7339" y="22465"/>
                </a:cubicBezTo>
                <a:cubicBezTo>
                  <a:pt x="7411" y="22513"/>
                  <a:pt x="7464" y="22542"/>
                  <a:pt x="7518" y="22572"/>
                </a:cubicBezTo>
                <a:cubicBezTo>
                  <a:pt x="7458" y="22662"/>
                  <a:pt x="7399" y="22745"/>
                  <a:pt x="7345" y="22829"/>
                </a:cubicBezTo>
                <a:close/>
                <a:moveTo>
                  <a:pt x="7595" y="21165"/>
                </a:moveTo>
                <a:lnTo>
                  <a:pt x="7524" y="21147"/>
                </a:lnTo>
                <a:cubicBezTo>
                  <a:pt x="7560" y="21040"/>
                  <a:pt x="7590" y="20939"/>
                  <a:pt x="7625" y="20837"/>
                </a:cubicBezTo>
                <a:cubicBezTo>
                  <a:pt x="7643" y="20843"/>
                  <a:pt x="7667" y="20849"/>
                  <a:pt x="7685" y="20855"/>
                </a:cubicBezTo>
                <a:cubicBezTo>
                  <a:pt x="7655" y="20962"/>
                  <a:pt x="7625" y="21064"/>
                  <a:pt x="7595" y="21165"/>
                </a:cubicBezTo>
                <a:close/>
                <a:moveTo>
                  <a:pt x="7774" y="21505"/>
                </a:moveTo>
                <a:cubicBezTo>
                  <a:pt x="7756" y="21487"/>
                  <a:pt x="7739" y="21469"/>
                  <a:pt x="7727" y="21445"/>
                </a:cubicBezTo>
                <a:cubicBezTo>
                  <a:pt x="7762" y="21416"/>
                  <a:pt x="7798" y="21386"/>
                  <a:pt x="7840" y="21362"/>
                </a:cubicBezTo>
                <a:cubicBezTo>
                  <a:pt x="7846" y="21356"/>
                  <a:pt x="7876" y="21398"/>
                  <a:pt x="7888" y="21416"/>
                </a:cubicBezTo>
                <a:cubicBezTo>
                  <a:pt x="7852" y="21445"/>
                  <a:pt x="7810" y="21475"/>
                  <a:pt x="7774" y="21505"/>
                </a:cubicBezTo>
                <a:close/>
                <a:moveTo>
                  <a:pt x="8072" y="20330"/>
                </a:moveTo>
                <a:cubicBezTo>
                  <a:pt x="8096" y="20396"/>
                  <a:pt x="8126" y="20456"/>
                  <a:pt x="8150" y="20515"/>
                </a:cubicBezTo>
                <a:cubicBezTo>
                  <a:pt x="8126" y="20527"/>
                  <a:pt x="8102" y="20539"/>
                  <a:pt x="8078" y="20545"/>
                </a:cubicBezTo>
                <a:cubicBezTo>
                  <a:pt x="8061" y="20480"/>
                  <a:pt x="8043" y="20414"/>
                  <a:pt x="8019" y="20348"/>
                </a:cubicBezTo>
                <a:cubicBezTo>
                  <a:pt x="8037" y="20342"/>
                  <a:pt x="8055" y="20336"/>
                  <a:pt x="8072" y="20330"/>
                </a:cubicBezTo>
                <a:close/>
                <a:moveTo>
                  <a:pt x="8084" y="21785"/>
                </a:moveTo>
                <a:cubicBezTo>
                  <a:pt x="8102" y="21898"/>
                  <a:pt x="8120" y="22000"/>
                  <a:pt x="8144" y="22095"/>
                </a:cubicBezTo>
                <a:cubicBezTo>
                  <a:pt x="8025" y="22018"/>
                  <a:pt x="7929" y="21922"/>
                  <a:pt x="8084" y="21785"/>
                </a:cubicBezTo>
                <a:close/>
                <a:moveTo>
                  <a:pt x="8126" y="22584"/>
                </a:moveTo>
                <a:cubicBezTo>
                  <a:pt x="8186" y="22608"/>
                  <a:pt x="8227" y="22620"/>
                  <a:pt x="8311" y="22650"/>
                </a:cubicBezTo>
                <a:cubicBezTo>
                  <a:pt x="8210" y="22745"/>
                  <a:pt x="8156" y="22793"/>
                  <a:pt x="8066" y="22876"/>
                </a:cubicBezTo>
                <a:cubicBezTo>
                  <a:pt x="8090" y="22757"/>
                  <a:pt x="8108" y="22679"/>
                  <a:pt x="8126" y="22584"/>
                </a:cubicBezTo>
                <a:close/>
                <a:moveTo>
                  <a:pt x="8269" y="25815"/>
                </a:moveTo>
                <a:cubicBezTo>
                  <a:pt x="8257" y="25809"/>
                  <a:pt x="8239" y="25804"/>
                  <a:pt x="8221" y="25798"/>
                </a:cubicBezTo>
                <a:cubicBezTo>
                  <a:pt x="8251" y="25732"/>
                  <a:pt x="8275" y="25672"/>
                  <a:pt x="8299" y="25613"/>
                </a:cubicBezTo>
                <a:cubicBezTo>
                  <a:pt x="8317" y="25619"/>
                  <a:pt x="8335" y="25631"/>
                  <a:pt x="8353" y="25637"/>
                </a:cubicBezTo>
                <a:cubicBezTo>
                  <a:pt x="8329" y="25696"/>
                  <a:pt x="8299" y="25756"/>
                  <a:pt x="8269" y="25815"/>
                </a:cubicBezTo>
                <a:close/>
                <a:moveTo>
                  <a:pt x="8472" y="22536"/>
                </a:moveTo>
                <a:cubicBezTo>
                  <a:pt x="8454" y="22536"/>
                  <a:pt x="8424" y="22536"/>
                  <a:pt x="8424" y="22530"/>
                </a:cubicBezTo>
                <a:cubicBezTo>
                  <a:pt x="8418" y="22495"/>
                  <a:pt x="8412" y="22447"/>
                  <a:pt x="8412" y="22405"/>
                </a:cubicBezTo>
                <a:cubicBezTo>
                  <a:pt x="8436" y="22405"/>
                  <a:pt x="8454" y="22405"/>
                  <a:pt x="8478" y="22411"/>
                </a:cubicBezTo>
                <a:cubicBezTo>
                  <a:pt x="8478" y="22453"/>
                  <a:pt x="8472" y="22495"/>
                  <a:pt x="8472" y="22536"/>
                </a:cubicBezTo>
                <a:close/>
                <a:moveTo>
                  <a:pt x="8341" y="14863"/>
                </a:moveTo>
                <a:cubicBezTo>
                  <a:pt x="8341" y="14840"/>
                  <a:pt x="8335" y="14822"/>
                  <a:pt x="8335" y="14804"/>
                </a:cubicBezTo>
                <a:cubicBezTo>
                  <a:pt x="8376" y="14792"/>
                  <a:pt x="8418" y="14774"/>
                  <a:pt x="8466" y="14768"/>
                </a:cubicBezTo>
                <a:cubicBezTo>
                  <a:pt x="8466" y="14768"/>
                  <a:pt x="8478" y="14798"/>
                  <a:pt x="8490" y="14816"/>
                </a:cubicBezTo>
                <a:cubicBezTo>
                  <a:pt x="8442" y="14828"/>
                  <a:pt x="8388" y="14845"/>
                  <a:pt x="8341" y="14863"/>
                </a:cubicBezTo>
                <a:close/>
                <a:moveTo>
                  <a:pt x="8514" y="751"/>
                </a:moveTo>
                <a:cubicBezTo>
                  <a:pt x="8585" y="734"/>
                  <a:pt x="8651" y="716"/>
                  <a:pt x="8722" y="698"/>
                </a:cubicBezTo>
                <a:cubicBezTo>
                  <a:pt x="8728" y="722"/>
                  <a:pt x="8734" y="746"/>
                  <a:pt x="8746" y="769"/>
                </a:cubicBezTo>
                <a:cubicBezTo>
                  <a:pt x="8681" y="793"/>
                  <a:pt x="8615" y="823"/>
                  <a:pt x="8549" y="847"/>
                </a:cubicBezTo>
                <a:cubicBezTo>
                  <a:pt x="8537" y="817"/>
                  <a:pt x="8526" y="787"/>
                  <a:pt x="8514" y="751"/>
                </a:cubicBezTo>
                <a:close/>
                <a:moveTo>
                  <a:pt x="8537" y="21344"/>
                </a:moveTo>
                <a:cubicBezTo>
                  <a:pt x="8806" y="21445"/>
                  <a:pt x="8585" y="21726"/>
                  <a:pt x="8812" y="21803"/>
                </a:cubicBezTo>
                <a:cubicBezTo>
                  <a:pt x="8704" y="21863"/>
                  <a:pt x="8633" y="21898"/>
                  <a:pt x="8543" y="21946"/>
                </a:cubicBezTo>
                <a:cubicBezTo>
                  <a:pt x="8549" y="21821"/>
                  <a:pt x="8555" y="21732"/>
                  <a:pt x="8555" y="21642"/>
                </a:cubicBezTo>
                <a:cubicBezTo>
                  <a:pt x="8555" y="21559"/>
                  <a:pt x="8543" y="21475"/>
                  <a:pt x="8537" y="21344"/>
                </a:cubicBezTo>
                <a:close/>
                <a:moveTo>
                  <a:pt x="8889" y="26096"/>
                </a:moveTo>
                <a:cubicBezTo>
                  <a:pt x="8871" y="26096"/>
                  <a:pt x="8847" y="26102"/>
                  <a:pt x="8824" y="26102"/>
                </a:cubicBezTo>
                <a:cubicBezTo>
                  <a:pt x="8818" y="25982"/>
                  <a:pt x="8806" y="25863"/>
                  <a:pt x="8794" y="25678"/>
                </a:cubicBezTo>
                <a:cubicBezTo>
                  <a:pt x="9038" y="25833"/>
                  <a:pt x="8824" y="25976"/>
                  <a:pt x="8889" y="26096"/>
                </a:cubicBezTo>
                <a:close/>
                <a:moveTo>
                  <a:pt x="8859" y="20593"/>
                </a:moveTo>
                <a:cubicBezTo>
                  <a:pt x="8853" y="20545"/>
                  <a:pt x="8847" y="20497"/>
                  <a:pt x="8842" y="20450"/>
                </a:cubicBezTo>
                <a:cubicBezTo>
                  <a:pt x="8859" y="20450"/>
                  <a:pt x="8877" y="20444"/>
                  <a:pt x="8895" y="20444"/>
                </a:cubicBezTo>
                <a:lnTo>
                  <a:pt x="8919" y="20575"/>
                </a:lnTo>
                <a:cubicBezTo>
                  <a:pt x="8901" y="20581"/>
                  <a:pt x="8877" y="20587"/>
                  <a:pt x="8859" y="20593"/>
                </a:cubicBezTo>
                <a:close/>
                <a:moveTo>
                  <a:pt x="9140" y="3446"/>
                </a:moveTo>
                <a:cubicBezTo>
                  <a:pt x="9068" y="3410"/>
                  <a:pt x="8997" y="3375"/>
                  <a:pt x="8907" y="3333"/>
                </a:cubicBezTo>
                <a:cubicBezTo>
                  <a:pt x="9086" y="3190"/>
                  <a:pt x="9116" y="3315"/>
                  <a:pt x="9169" y="3375"/>
                </a:cubicBezTo>
                <a:cubicBezTo>
                  <a:pt x="9163" y="3399"/>
                  <a:pt x="9152" y="3422"/>
                  <a:pt x="9140" y="3446"/>
                </a:cubicBezTo>
                <a:close/>
                <a:moveTo>
                  <a:pt x="9324" y="20050"/>
                </a:moveTo>
                <a:cubicBezTo>
                  <a:pt x="9295" y="20044"/>
                  <a:pt x="9271" y="20009"/>
                  <a:pt x="9247" y="19985"/>
                </a:cubicBezTo>
                <a:cubicBezTo>
                  <a:pt x="9277" y="19967"/>
                  <a:pt x="9307" y="19937"/>
                  <a:pt x="9336" y="19937"/>
                </a:cubicBezTo>
                <a:cubicBezTo>
                  <a:pt x="9360" y="19931"/>
                  <a:pt x="9384" y="19967"/>
                  <a:pt x="9450" y="20009"/>
                </a:cubicBezTo>
                <a:cubicBezTo>
                  <a:pt x="9378" y="20032"/>
                  <a:pt x="9348" y="20062"/>
                  <a:pt x="9324" y="20050"/>
                </a:cubicBezTo>
                <a:close/>
                <a:moveTo>
                  <a:pt x="12091" y="3774"/>
                </a:moveTo>
                <a:cubicBezTo>
                  <a:pt x="11977" y="3881"/>
                  <a:pt x="11864" y="3989"/>
                  <a:pt x="11715" y="4132"/>
                </a:cubicBezTo>
                <a:lnTo>
                  <a:pt x="11715" y="3798"/>
                </a:lnTo>
                <a:cubicBezTo>
                  <a:pt x="11781" y="3792"/>
                  <a:pt x="11858" y="3780"/>
                  <a:pt x="11972" y="3762"/>
                </a:cubicBezTo>
                <a:cubicBezTo>
                  <a:pt x="11900" y="3661"/>
                  <a:pt x="11852" y="3583"/>
                  <a:pt x="11787" y="3494"/>
                </a:cubicBezTo>
                <a:cubicBezTo>
                  <a:pt x="11924" y="3518"/>
                  <a:pt x="12025" y="3613"/>
                  <a:pt x="12091" y="3774"/>
                </a:cubicBezTo>
                <a:close/>
                <a:moveTo>
                  <a:pt x="12049" y="22984"/>
                </a:moveTo>
                <a:cubicBezTo>
                  <a:pt x="12031" y="22984"/>
                  <a:pt x="12013" y="22989"/>
                  <a:pt x="11995" y="22995"/>
                </a:cubicBezTo>
                <a:cubicBezTo>
                  <a:pt x="11983" y="22942"/>
                  <a:pt x="11972" y="22888"/>
                  <a:pt x="11960" y="22840"/>
                </a:cubicBezTo>
                <a:cubicBezTo>
                  <a:pt x="11977" y="22834"/>
                  <a:pt x="11995" y="22829"/>
                  <a:pt x="12013" y="22823"/>
                </a:cubicBezTo>
                <a:cubicBezTo>
                  <a:pt x="12025" y="22876"/>
                  <a:pt x="12037" y="22930"/>
                  <a:pt x="12049" y="22984"/>
                </a:cubicBezTo>
                <a:close/>
                <a:moveTo>
                  <a:pt x="11638" y="5873"/>
                </a:moveTo>
                <a:cubicBezTo>
                  <a:pt x="11673" y="5783"/>
                  <a:pt x="11697" y="5724"/>
                  <a:pt x="11739" y="5616"/>
                </a:cubicBezTo>
                <a:cubicBezTo>
                  <a:pt x="11769" y="5724"/>
                  <a:pt x="11787" y="5795"/>
                  <a:pt x="11811" y="5873"/>
                </a:cubicBezTo>
                <a:close/>
                <a:moveTo>
                  <a:pt x="11751" y="22966"/>
                </a:moveTo>
                <a:cubicBezTo>
                  <a:pt x="11727" y="22966"/>
                  <a:pt x="11697" y="22966"/>
                  <a:pt x="11673" y="22972"/>
                </a:cubicBezTo>
                <a:cubicBezTo>
                  <a:pt x="11685" y="22936"/>
                  <a:pt x="11691" y="22906"/>
                  <a:pt x="11703" y="22870"/>
                </a:cubicBezTo>
                <a:cubicBezTo>
                  <a:pt x="11715" y="22870"/>
                  <a:pt x="11733" y="22870"/>
                  <a:pt x="11739" y="22864"/>
                </a:cubicBezTo>
                <a:cubicBezTo>
                  <a:pt x="11745" y="22900"/>
                  <a:pt x="11751" y="22930"/>
                  <a:pt x="11751" y="22966"/>
                </a:cubicBezTo>
                <a:close/>
                <a:moveTo>
                  <a:pt x="11787" y="1032"/>
                </a:moveTo>
                <a:cubicBezTo>
                  <a:pt x="11799" y="1103"/>
                  <a:pt x="11805" y="1157"/>
                  <a:pt x="11817" y="1240"/>
                </a:cubicBezTo>
                <a:cubicBezTo>
                  <a:pt x="11709" y="1217"/>
                  <a:pt x="11632" y="1193"/>
                  <a:pt x="11548" y="1169"/>
                </a:cubicBezTo>
                <a:cubicBezTo>
                  <a:pt x="11626" y="1121"/>
                  <a:pt x="11697" y="1079"/>
                  <a:pt x="11787" y="1032"/>
                </a:cubicBezTo>
                <a:close/>
                <a:moveTo>
                  <a:pt x="10809" y="614"/>
                </a:moveTo>
                <a:cubicBezTo>
                  <a:pt x="10886" y="602"/>
                  <a:pt x="10970" y="596"/>
                  <a:pt x="11047" y="591"/>
                </a:cubicBezTo>
                <a:cubicBezTo>
                  <a:pt x="11119" y="793"/>
                  <a:pt x="10988" y="835"/>
                  <a:pt x="10809" y="895"/>
                </a:cubicBezTo>
                <a:lnTo>
                  <a:pt x="10809" y="608"/>
                </a:lnTo>
                <a:close/>
                <a:moveTo>
                  <a:pt x="10934" y="2814"/>
                </a:moveTo>
                <a:cubicBezTo>
                  <a:pt x="10970" y="2832"/>
                  <a:pt x="11018" y="2880"/>
                  <a:pt x="11065" y="2880"/>
                </a:cubicBezTo>
                <a:cubicBezTo>
                  <a:pt x="11119" y="2880"/>
                  <a:pt x="11167" y="2838"/>
                  <a:pt x="11244" y="2802"/>
                </a:cubicBezTo>
                <a:cubicBezTo>
                  <a:pt x="11232" y="2892"/>
                  <a:pt x="11220" y="2963"/>
                  <a:pt x="11208" y="3047"/>
                </a:cubicBezTo>
                <a:cubicBezTo>
                  <a:pt x="11155" y="3041"/>
                  <a:pt x="11101" y="3035"/>
                  <a:pt x="11030" y="3029"/>
                </a:cubicBezTo>
                <a:cubicBezTo>
                  <a:pt x="11053" y="3089"/>
                  <a:pt x="11059" y="3154"/>
                  <a:pt x="11095" y="3190"/>
                </a:cubicBezTo>
                <a:cubicBezTo>
                  <a:pt x="11167" y="3261"/>
                  <a:pt x="11250" y="3232"/>
                  <a:pt x="11304" y="3166"/>
                </a:cubicBezTo>
                <a:cubicBezTo>
                  <a:pt x="11334" y="3124"/>
                  <a:pt x="11340" y="3053"/>
                  <a:pt x="11346" y="2999"/>
                </a:cubicBezTo>
                <a:cubicBezTo>
                  <a:pt x="11369" y="2850"/>
                  <a:pt x="11447" y="2790"/>
                  <a:pt x="11620" y="2832"/>
                </a:cubicBezTo>
                <a:cubicBezTo>
                  <a:pt x="11572" y="2892"/>
                  <a:pt x="11530" y="2940"/>
                  <a:pt x="11495" y="2975"/>
                </a:cubicBezTo>
                <a:cubicBezTo>
                  <a:pt x="11507" y="3244"/>
                  <a:pt x="11846" y="3023"/>
                  <a:pt x="11858" y="3273"/>
                </a:cubicBezTo>
                <a:cubicBezTo>
                  <a:pt x="11787" y="3339"/>
                  <a:pt x="11703" y="3381"/>
                  <a:pt x="11584" y="3333"/>
                </a:cubicBezTo>
                <a:cubicBezTo>
                  <a:pt x="11411" y="3250"/>
                  <a:pt x="11363" y="3369"/>
                  <a:pt x="11298" y="3566"/>
                </a:cubicBezTo>
                <a:cubicBezTo>
                  <a:pt x="11405" y="3506"/>
                  <a:pt x="11465" y="3476"/>
                  <a:pt x="11536" y="3434"/>
                </a:cubicBezTo>
                <a:cubicBezTo>
                  <a:pt x="11584" y="3506"/>
                  <a:pt x="11638" y="3583"/>
                  <a:pt x="11697" y="3673"/>
                </a:cubicBezTo>
                <a:cubicBezTo>
                  <a:pt x="11662" y="3715"/>
                  <a:pt x="11632" y="3750"/>
                  <a:pt x="11596" y="3804"/>
                </a:cubicBezTo>
                <a:cubicBezTo>
                  <a:pt x="11459" y="3697"/>
                  <a:pt x="11334" y="3601"/>
                  <a:pt x="11214" y="3500"/>
                </a:cubicBezTo>
                <a:cubicBezTo>
                  <a:pt x="11334" y="3697"/>
                  <a:pt x="11310" y="3911"/>
                  <a:pt x="11310" y="4132"/>
                </a:cubicBezTo>
                <a:cubicBezTo>
                  <a:pt x="11191" y="4108"/>
                  <a:pt x="11131" y="4048"/>
                  <a:pt x="11143" y="3935"/>
                </a:cubicBezTo>
                <a:cubicBezTo>
                  <a:pt x="11167" y="3732"/>
                  <a:pt x="11071" y="3607"/>
                  <a:pt x="10881" y="3566"/>
                </a:cubicBezTo>
                <a:cubicBezTo>
                  <a:pt x="10916" y="3375"/>
                  <a:pt x="11041" y="3416"/>
                  <a:pt x="11161" y="3428"/>
                </a:cubicBezTo>
                <a:cubicBezTo>
                  <a:pt x="11095" y="3357"/>
                  <a:pt x="11036" y="3279"/>
                  <a:pt x="10970" y="3208"/>
                </a:cubicBezTo>
                <a:cubicBezTo>
                  <a:pt x="10898" y="3130"/>
                  <a:pt x="10833" y="3053"/>
                  <a:pt x="10755" y="2969"/>
                </a:cubicBezTo>
                <a:cubicBezTo>
                  <a:pt x="10797" y="2934"/>
                  <a:pt x="10863" y="2874"/>
                  <a:pt x="10934" y="2814"/>
                </a:cubicBezTo>
                <a:close/>
                <a:moveTo>
                  <a:pt x="11328" y="4686"/>
                </a:moveTo>
                <a:lnTo>
                  <a:pt x="11328" y="4436"/>
                </a:lnTo>
                <a:cubicBezTo>
                  <a:pt x="11399" y="4490"/>
                  <a:pt x="11447" y="4525"/>
                  <a:pt x="11536" y="4591"/>
                </a:cubicBezTo>
                <a:cubicBezTo>
                  <a:pt x="11441" y="4633"/>
                  <a:pt x="11393" y="4657"/>
                  <a:pt x="11328" y="4686"/>
                </a:cubicBezTo>
                <a:close/>
                <a:moveTo>
                  <a:pt x="11423" y="23693"/>
                </a:moveTo>
                <a:cubicBezTo>
                  <a:pt x="11298" y="23687"/>
                  <a:pt x="11220" y="23681"/>
                  <a:pt x="11137" y="23669"/>
                </a:cubicBezTo>
                <a:cubicBezTo>
                  <a:pt x="11208" y="23580"/>
                  <a:pt x="11304" y="23586"/>
                  <a:pt x="11423" y="23693"/>
                </a:cubicBezTo>
                <a:close/>
                <a:moveTo>
                  <a:pt x="10779" y="13063"/>
                </a:moveTo>
                <a:cubicBezTo>
                  <a:pt x="10833" y="13105"/>
                  <a:pt x="10881" y="13152"/>
                  <a:pt x="10934" y="13194"/>
                </a:cubicBezTo>
                <a:cubicBezTo>
                  <a:pt x="10922" y="13212"/>
                  <a:pt x="10910" y="13230"/>
                  <a:pt x="10898" y="13242"/>
                </a:cubicBezTo>
                <a:cubicBezTo>
                  <a:pt x="10845" y="13200"/>
                  <a:pt x="10791" y="13158"/>
                  <a:pt x="10737" y="13122"/>
                </a:cubicBezTo>
                <a:cubicBezTo>
                  <a:pt x="10749" y="13099"/>
                  <a:pt x="10767" y="13081"/>
                  <a:pt x="10779" y="13063"/>
                </a:cubicBezTo>
                <a:close/>
                <a:moveTo>
                  <a:pt x="10475" y="2027"/>
                </a:moveTo>
                <a:cubicBezTo>
                  <a:pt x="10475" y="2027"/>
                  <a:pt x="10445" y="2063"/>
                  <a:pt x="10427" y="2081"/>
                </a:cubicBezTo>
                <a:lnTo>
                  <a:pt x="10332" y="1992"/>
                </a:lnTo>
                <a:cubicBezTo>
                  <a:pt x="10350" y="1980"/>
                  <a:pt x="10368" y="1962"/>
                  <a:pt x="10380" y="1944"/>
                </a:cubicBezTo>
                <a:cubicBezTo>
                  <a:pt x="10415" y="1974"/>
                  <a:pt x="10445" y="1998"/>
                  <a:pt x="10469" y="2027"/>
                </a:cubicBezTo>
                <a:close/>
                <a:moveTo>
                  <a:pt x="9992" y="24081"/>
                </a:moveTo>
                <a:lnTo>
                  <a:pt x="9992" y="24337"/>
                </a:lnTo>
                <a:cubicBezTo>
                  <a:pt x="9921" y="24247"/>
                  <a:pt x="9885" y="24206"/>
                  <a:pt x="9837" y="24152"/>
                </a:cubicBezTo>
                <a:cubicBezTo>
                  <a:pt x="9891" y="24128"/>
                  <a:pt x="9933" y="24110"/>
                  <a:pt x="9992" y="24081"/>
                </a:cubicBezTo>
                <a:close/>
                <a:moveTo>
                  <a:pt x="9909" y="24552"/>
                </a:moveTo>
                <a:cubicBezTo>
                  <a:pt x="9915" y="24641"/>
                  <a:pt x="9885" y="24730"/>
                  <a:pt x="9807" y="24820"/>
                </a:cubicBezTo>
                <a:cubicBezTo>
                  <a:pt x="9748" y="24671"/>
                  <a:pt x="9766" y="24587"/>
                  <a:pt x="9909" y="24552"/>
                </a:cubicBezTo>
                <a:close/>
                <a:moveTo>
                  <a:pt x="9551" y="24796"/>
                </a:moveTo>
                <a:cubicBezTo>
                  <a:pt x="9545" y="24689"/>
                  <a:pt x="9575" y="24581"/>
                  <a:pt x="9605" y="24474"/>
                </a:cubicBezTo>
                <a:cubicBezTo>
                  <a:pt x="9611" y="24450"/>
                  <a:pt x="9688" y="24444"/>
                  <a:pt x="9730" y="24432"/>
                </a:cubicBezTo>
                <a:cubicBezTo>
                  <a:pt x="9563" y="24599"/>
                  <a:pt x="9640" y="24772"/>
                  <a:pt x="9700" y="24945"/>
                </a:cubicBezTo>
                <a:cubicBezTo>
                  <a:pt x="9521" y="25005"/>
                  <a:pt x="9551" y="24850"/>
                  <a:pt x="9551" y="24796"/>
                </a:cubicBezTo>
                <a:close/>
                <a:moveTo>
                  <a:pt x="9950" y="26394"/>
                </a:moveTo>
                <a:cubicBezTo>
                  <a:pt x="9962" y="26269"/>
                  <a:pt x="9903" y="26149"/>
                  <a:pt x="10070" y="26203"/>
                </a:cubicBezTo>
                <a:cubicBezTo>
                  <a:pt x="10034" y="26251"/>
                  <a:pt x="10004" y="26298"/>
                  <a:pt x="9950" y="26394"/>
                </a:cubicBezTo>
                <a:close/>
                <a:moveTo>
                  <a:pt x="10088" y="25720"/>
                </a:moveTo>
                <a:cubicBezTo>
                  <a:pt x="10064" y="25738"/>
                  <a:pt x="10052" y="25768"/>
                  <a:pt x="10034" y="25792"/>
                </a:cubicBezTo>
                <a:cubicBezTo>
                  <a:pt x="9909" y="25690"/>
                  <a:pt x="9778" y="25595"/>
                  <a:pt x="9652" y="25499"/>
                </a:cubicBezTo>
                <a:cubicBezTo>
                  <a:pt x="9837" y="25559"/>
                  <a:pt x="10004" y="25678"/>
                  <a:pt x="10225" y="25619"/>
                </a:cubicBezTo>
                <a:cubicBezTo>
                  <a:pt x="10177" y="25649"/>
                  <a:pt x="10129" y="25684"/>
                  <a:pt x="10088" y="25720"/>
                </a:cubicBezTo>
                <a:close/>
                <a:moveTo>
                  <a:pt x="11119" y="24814"/>
                </a:moveTo>
                <a:cubicBezTo>
                  <a:pt x="11077" y="24820"/>
                  <a:pt x="11041" y="24820"/>
                  <a:pt x="11000" y="24820"/>
                </a:cubicBezTo>
                <a:cubicBezTo>
                  <a:pt x="11000" y="24796"/>
                  <a:pt x="11006" y="24772"/>
                  <a:pt x="11006" y="24754"/>
                </a:cubicBezTo>
                <a:cubicBezTo>
                  <a:pt x="11047" y="24760"/>
                  <a:pt x="11089" y="24766"/>
                  <a:pt x="11131" y="24772"/>
                </a:cubicBezTo>
                <a:cubicBezTo>
                  <a:pt x="11125" y="24784"/>
                  <a:pt x="11125" y="24814"/>
                  <a:pt x="11119" y="24814"/>
                </a:cubicBezTo>
                <a:close/>
                <a:moveTo>
                  <a:pt x="11512" y="26066"/>
                </a:moveTo>
                <a:cubicBezTo>
                  <a:pt x="11507" y="26012"/>
                  <a:pt x="11495" y="25964"/>
                  <a:pt x="11489" y="25911"/>
                </a:cubicBezTo>
                <a:cubicBezTo>
                  <a:pt x="11507" y="25905"/>
                  <a:pt x="11530" y="25905"/>
                  <a:pt x="11548" y="25899"/>
                </a:cubicBezTo>
                <a:cubicBezTo>
                  <a:pt x="11560" y="25953"/>
                  <a:pt x="11566" y="26006"/>
                  <a:pt x="11572" y="26060"/>
                </a:cubicBezTo>
                <a:cubicBezTo>
                  <a:pt x="11548" y="26060"/>
                  <a:pt x="11530" y="26060"/>
                  <a:pt x="11512" y="26066"/>
                </a:cubicBezTo>
                <a:close/>
                <a:moveTo>
                  <a:pt x="11518" y="24498"/>
                </a:moveTo>
                <a:cubicBezTo>
                  <a:pt x="11584" y="24599"/>
                  <a:pt x="11632" y="24665"/>
                  <a:pt x="11679" y="24736"/>
                </a:cubicBezTo>
                <a:cubicBezTo>
                  <a:pt x="11483" y="24796"/>
                  <a:pt x="11471" y="24784"/>
                  <a:pt x="11518" y="24498"/>
                </a:cubicBezTo>
                <a:close/>
                <a:moveTo>
                  <a:pt x="11328" y="24516"/>
                </a:moveTo>
                <a:cubicBezTo>
                  <a:pt x="11328" y="24522"/>
                  <a:pt x="11340" y="24587"/>
                  <a:pt x="11346" y="24647"/>
                </a:cubicBezTo>
                <a:cubicBezTo>
                  <a:pt x="11334" y="24653"/>
                  <a:pt x="11316" y="24659"/>
                  <a:pt x="11304" y="24665"/>
                </a:cubicBezTo>
                <a:cubicBezTo>
                  <a:pt x="11238" y="24581"/>
                  <a:pt x="11173" y="24504"/>
                  <a:pt x="11113" y="24420"/>
                </a:cubicBezTo>
                <a:cubicBezTo>
                  <a:pt x="11089" y="24432"/>
                  <a:pt x="11071" y="24444"/>
                  <a:pt x="11053" y="24456"/>
                </a:cubicBezTo>
                <a:cubicBezTo>
                  <a:pt x="11083" y="24516"/>
                  <a:pt x="11119" y="24575"/>
                  <a:pt x="11173" y="24665"/>
                </a:cubicBezTo>
                <a:cubicBezTo>
                  <a:pt x="10791" y="24671"/>
                  <a:pt x="10439" y="24778"/>
                  <a:pt x="10094" y="24569"/>
                </a:cubicBezTo>
                <a:cubicBezTo>
                  <a:pt x="10058" y="24414"/>
                  <a:pt x="10159" y="24420"/>
                  <a:pt x="10266" y="24438"/>
                </a:cubicBezTo>
                <a:cubicBezTo>
                  <a:pt x="10278" y="24343"/>
                  <a:pt x="10290" y="24247"/>
                  <a:pt x="10296" y="24152"/>
                </a:cubicBezTo>
                <a:cubicBezTo>
                  <a:pt x="10588" y="24134"/>
                  <a:pt x="10809" y="24027"/>
                  <a:pt x="10934" y="23854"/>
                </a:cubicBezTo>
                <a:cubicBezTo>
                  <a:pt x="10976" y="23908"/>
                  <a:pt x="11018" y="23961"/>
                  <a:pt x="11065" y="24027"/>
                </a:cubicBezTo>
                <a:cubicBezTo>
                  <a:pt x="11143" y="23955"/>
                  <a:pt x="11185" y="23914"/>
                  <a:pt x="11256" y="23854"/>
                </a:cubicBezTo>
                <a:cubicBezTo>
                  <a:pt x="11244" y="23961"/>
                  <a:pt x="11232" y="24039"/>
                  <a:pt x="11226" y="24110"/>
                </a:cubicBezTo>
                <a:cubicBezTo>
                  <a:pt x="11167" y="24122"/>
                  <a:pt x="11113" y="24128"/>
                  <a:pt x="11053" y="24140"/>
                </a:cubicBezTo>
                <a:cubicBezTo>
                  <a:pt x="11053" y="24176"/>
                  <a:pt x="11047" y="24224"/>
                  <a:pt x="11053" y="24230"/>
                </a:cubicBezTo>
                <a:cubicBezTo>
                  <a:pt x="11119" y="24253"/>
                  <a:pt x="11202" y="24289"/>
                  <a:pt x="11262" y="24277"/>
                </a:cubicBezTo>
                <a:cubicBezTo>
                  <a:pt x="11304" y="24265"/>
                  <a:pt x="11357" y="24164"/>
                  <a:pt x="11351" y="24122"/>
                </a:cubicBezTo>
                <a:cubicBezTo>
                  <a:pt x="11316" y="23973"/>
                  <a:pt x="11423" y="23943"/>
                  <a:pt x="11495" y="23872"/>
                </a:cubicBezTo>
                <a:cubicBezTo>
                  <a:pt x="11512" y="23884"/>
                  <a:pt x="11536" y="23896"/>
                  <a:pt x="11554" y="23902"/>
                </a:cubicBezTo>
                <a:cubicBezTo>
                  <a:pt x="11530" y="23967"/>
                  <a:pt x="11507" y="24033"/>
                  <a:pt x="11483" y="24098"/>
                </a:cubicBezTo>
                <a:cubicBezTo>
                  <a:pt x="11512" y="24295"/>
                  <a:pt x="11793" y="24116"/>
                  <a:pt x="11834" y="24307"/>
                </a:cubicBezTo>
                <a:cubicBezTo>
                  <a:pt x="11691" y="24486"/>
                  <a:pt x="11429" y="24212"/>
                  <a:pt x="11322" y="24516"/>
                </a:cubicBezTo>
                <a:close/>
                <a:moveTo>
                  <a:pt x="11626" y="23610"/>
                </a:moveTo>
                <a:cubicBezTo>
                  <a:pt x="11745" y="23598"/>
                  <a:pt x="11876" y="23717"/>
                  <a:pt x="12007" y="23967"/>
                </a:cubicBezTo>
                <a:cubicBezTo>
                  <a:pt x="11775" y="23943"/>
                  <a:pt x="11775" y="23717"/>
                  <a:pt x="11626" y="23610"/>
                </a:cubicBezTo>
                <a:close/>
                <a:moveTo>
                  <a:pt x="12043" y="26734"/>
                </a:moveTo>
                <a:cubicBezTo>
                  <a:pt x="12031" y="26644"/>
                  <a:pt x="12019" y="26596"/>
                  <a:pt x="12013" y="26549"/>
                </a:cubicBezTo>
                <a:cubicBezTo>
                  <a:pt x="12061" y="26543"/>
                  <a:pt x="12109" y="26543"/>
                  <a:pt x="12204" y="26537"/>
                </a:cubicBezTo>
                <a:cubicBezTo>
                  <a:pt x="12138" y="26614"/>
                  <a:pt x="12109" y="26656"/>
                  <a:pt x="12043" y="26734"/>
                </a:cubicBezTo>
                <a:close/>
                <a:moveTo>
                  <a:pt x="12276" y="4400"/>
                </a:moveTo>
                <a:cubicBezTo>
                  <a:pt x="12234" y="4370"/>
                  <a:pt x="12210" y="4221"/>
                  <a:pt x="12198" y="3965"/>
                </a:cubicBezTo>
                <a:cubicBezTo>
                  <a:pt x="12293" y="4025"/>
                  <a:pt x="12317" y="4168"/>
                  <a:pt x="12276" y="4400"/>
                </a:cubicBezTo>
                <a:close/>
                <a:moveTo>
                  <a:pt x="12389" y="21141"/>
                </a:moveTo>
                <a:cubicBezTo>
                  <a:pt x="12377" y="21111"/>
                  <a:pt x="12359" y="21076"/>
                  <a:pt x="12353" y="21040"/>
                </a:cubicBezTo>
                <a:cubicBezTo>
                  <a:pt x="12353" y="21040"/>
                  <a:pt x="12389" y="21016"/>
                  <a:pt x="12395" y="21022"/>
                </a:cubicBezTo>
                <a:cubicBezTo>
                  <a:pt x="12425" y="21046"/>
                  <a:pt x="12443" y="21070"/>
                  <a:pt x="12478" y="21106"/>
                </a:cubicBezTo>
                <a:cubicBezTo>
                  <a:pt x="12431" y="21123"/>
                  <a:pt x="12413" y="21135"/>
                  <a:pt x="12389" y="21141"/>
                </a:cubicBezTo>
                <a:close/>
                <a:moveTo>
                  <a:pt x="12788" y="20986"/>
                </a:moveTo>
                <a:cubicBezTo>
                  <a:pt x="12759" y="20903"/>
                  <a:pt x="12741" y="20843"/>
                  <a:pt x="12711" y="20736"/>
                </a:cubicBezTo>
                <a:cubicBezTo>
                  <a:pt x="12931" y="20801"/>
                  <a:pt x="12866" y="20879"/>
                  <a:pt x="12788" y="20986"/>
                </a:cubicBezTo>
                <a:close/>
                <a:moveTo>
                  <a:pt x="12866" y="19532"/>
                </a:moveTo>
                <a:cubicBezTo>
                  <a:pt x="12896" y="19609"/>
                  <a:pt x="12919" y="19669"/>
                  <a:pt x="12949" y="19746"/>
                </a:cubicBezTo>
                <a:cubicBezTo>
                  <a:pt x="12812" y="19710"/>
                  <a:pt x="12782" y="19639"/>
                  <a:pt x="12866" y="19532"/>
                </a:cubicBezTo>
                <a:close/>
                <a:moveTo>
                  <a:pt x="13057" y="7405"/>
                </a:moveTo>
                <a:lnTo>
                  <a:pt x="13039" y="7405"/>
                </a:lnTo>
                <a:lnTo>
                  <a:pt x="13039" y="7071"/>
                </a:lnTo>
                <a:lnTo>
                  <a:pt x="13057" y="7071"/>
                </a:lnTo>
                <a:close/>
                <a:moveTo>
                  <a:pt x="13277" y="11072"/>
                </a:moveTo>
                <a:cubicBezTo>
                  <a:pt x="13307" y="11066"/>
                  <a:pt x="13337" y="11101"/>
                  <a:pt x="13367" y="11119"/>
                </a:cubicBezTo>
                <a:cubicBezTo>
                  <a:pt x="13343" y="11155"/>
                  <a:pt x="13313" y="11191"/>
                  <a:pt x="13271" y="11244"/>
                </a:cubicBezTo>
                <a:cubicBezTo>
                  <a:pt x="13241" y="11197"/>
                  <a:pt x="13206" y="11167"/>
                  <a:pt x="13212" y="11137"/>
                </a:cubicBezTo>
                <a:cubicBezTo>
                  <a:pt x="13212" y="11113"/>
                  <a:pt x="13253" y="11072"/>
                  <a:pt x="13277" y="11072"/>
                </a:cubicBezTo>
                <a:close/>
                <a:moveTo>
                  <a:pt x="13289" y="16628"/>
                </a:moveTo>
                <a:cubicBezTo>
                  <a:pt x="13265" y="16622"/>
                  <a:pt x="13247" y="16580"/>
                  <a:pt x="13224" y="16551"/>
                </a:cubicBezTo>
                <a:cubicBezTo>
                  <a:pt x="13259" y="16533"/>
                  <a:pt x="13289" y="16509"/>
                  <a:pt x="13325" y="16503"/>
                </a:cubicBezTo>
                <a:cubicBezTo>
                  <a:pt x="13337" y="16497"/>
                  <a:pt x="13355" y="16533"/>
                  <a:pt x="13390" y="16568"/>
                </a:cubicBezTo>
                <a:cubicBezTo>
                  <a:pt x="13349" y="16598"/>
                  <a:pt x="13313" y="16634"/>
                  <a:pt x="13289" y="16628"/>
                </a:cubicBezTo>
                <a:close/>
                <a:moveTo>
                  <a:pt x="13987" y="5128"/>
                </a:moveTo>
                <a:cubicBezTo>
                  <a:pt x="13975" y="5163"/>
                  <a:pt x="13969" y="5193"/>
                  <a:pt x="13957" y="5193"/>
                </a:cubicBezTo>
                <a:cubicBezTo>
                  <a:pt x="13903" y="5211"/>
                  <a:pt x="13850" y="5217"/>
                  <a:pt x="13784" y="5229"/>
                </a:cubicBezTo>
                <a:cubicBezTo>
                  <a:pt x="13772" y="5145"/>
                  <a:pt x="13766" y="5080"/>
                  <a:pt x="13754" y="4973"/>
                </a:cubicBezTo>
                <a:cubicBezTo>
                  <a:pt x="13856" y="5038"/>
                  <a:pt x="13921" y="5086"/>
                  <a:pt x="13987" y="5128"/>
                </a:cubicBezTo>
                <a:close/>
                <a:moveTo>
                  <a:pt x="13820" y="8198"/>
                </a:moveTo>
                <a:cubicBezTo>
                  <a:pt x="13838" y="8275"/>
                  <a:pt x="13850" y="8347"/>
                  <a:pt x="13873" y="8460"/>
                </a:cubicBezTo>
                <a:cubicBezTo>
                  <a:pt x="13796" y="8395"/>
                  <a:pt x="13778" y="8305"/>
                  <a:pt x="13820" y="8198"/>
                </a:cubicBezTo>
                <a:close/>
                <a:moveTo>
                  <a:pt x="13885" y="6529"/>
                </a:moveTo>
                <a:cubicBezTo>
                  <a:pt x="13867" y="6433"/>
                  <a:pt x="13754" y="6350"/>
                  <a:pt x="13909" y="6248"/>
                </a:cubicBezTo>
                <a:cubicBezTo>
                  <a:pt x="13909" y="6350"/>
                  <a:pt x="14028" y="6433"/>
                  <a:pt x="13885" y="6529"/>
                </a:cubicBezTo>
                <a:close/>
                <a:moveTo>
                  <a:pt x="13951" y="8901"/>
                </a:moveTo>
                <a:cubicBezTo>
                  <a:pt x="13945" y="8836"/>
                  <a:pt x="13939" y="8776"/>
                  <a:pt x="13933" y="8711"/>
                </a:cubicBezTo>
                <a:cubicBezTo>
                  <a:pt x="13945" y="8711"/>
                  <a:pt x="13963" y="8711"/>
                  <a:pt x="13975" y="8705"/>
                </a:cubicBezTo>
                <a:lnTo>
                  <a:pt x="14022" y="8884"/>
                </a:lnTo>
                <a:cubicBezTo>
                  <a:pt x="13999" y="8890"/>
                  <a:pt x="13975" y="8895"/>
                  <a:pt x="13951" y="8901"/>
                </a:cubicBezTo>
                <a:close/>
                <a:moveTo>
                  <a:pt x="14297" y="5682"/>
                </a:moveTo>
                <a:cubicBezTo>
                  <a:pt x="14303" y="5670"/>
                  <a:pt x="14303" y="5652"/>
                  <a:pt x="14303" y="5640"/>
                </a:cubicBezTo>
                <a:cubicBezTo>
                  <a:pt x="14338" y="5634"/>
                  <a:pt x="14380" y="5622"/>
                  <a:pt x="14410" y="5634"/>
                </a:cubicBezTo>
                <a:cubicBezTo>
                  <a:pt x="14440" y="5640"/>
                  <a:pt x="14452" y="5682"/>
                  <a:pt x="14476" y="5706"/>
                </a:cubicBezTo>
                <a:cubicBezTo>
                  <a:pt x="14464" y="5718"/>
                  <a:pt x="14458" y="5730"/>
                  <a:pt x="14452" y="5742"/>
                </a:cubicBezTo>
                <a:cubicBezTo>
                  <a:pt x="14398" y="5724"/>
                  <a:pt x="14350" y="5706"/>
                  <a:pt x="14297" y="5682"/>
                </a:cubicBezTo>
                <a:close/>
                <a:moveTo>
                  <a:pt x="14505" y="25452"/>
                </a:moveTo>
                <a:cubicBezTo>
                  <a:pt x="14452" y="25327"/>
                  <a:pt x="14523" y="25279"/>
                  <a:pt x="14613" y="25219"/>
                </a:cubicBezTo>
                <a:cubicBezTo>
                  <a:pt x="14642" y="25333"/>
                  <a:pt x="14654" y="25422"/>
                  <a:pt x="14505" y="25452"/>
                </a:cubicBezTo>
                <a:close/>
                <a:moveTo>
                  <a:pt x="15388" y="11942"/>
                </a:moveTo>
                <a:cubicBezTo>
                  <a:pt x="15400" y="11942"/>
                  <a:pt x="15418" y="11984"/>
                  <a:pt x="15447" y="12020"/>
                </a:cubicBezTo>
                <a:cubicBezTo>
                  <a:pt x="15400" y="12031"/>
                  <a:pt x="15370" y="12049"/>
                  <a:pt x="15334" y="12049"/>
                </a:cubicBezTo>
                <a:cubicBezTo>
                  <a:pt x="15322" y="12043"/>
                  <a:pt x="15304" y="12008"/>
                  <a:pt x="15292" y="11984"/>
                </a:cubicBezTo>
                <a:cubicBezTo>
                  <a:pt x="15322" y="11972"/>
                  <a:pt x="15352" y="11948"/>
                  <a:pt x="15388" y="11942"/>
                </a:cubicBezTo>
                <a:close/>
                <a:moveTo>
                  <a:pt x="14911" y="11411"/>
                </a:moveTo>
                <a:cubicBezTo>
                  <a:pt x="14929" y="11417"/>
                  <a:pt x="14941" y="11429"/>
                  <a:pt x="14958" y="11435"/>
                </a:cubicBezTo>
                <a:cubicBezTo>
                  <a:pt x="14929" y="11501"/>
                  <a:pt x="14899" y="11560"/>
                  <a:pt x="14863" y="11626"/>
                </a:cubicBezTo>
                <a:lnTo>
                  <a:pt x="14803" y="11590"/>
                </a:lnTo>
                <a:cubicBezTo>
                  <a:pt x="14839" y="11531"/>
                  <a:pt x="14875" y="11471"/>
                  <a:pt x="14911" y="11411"/>
                </a:cubicBezTo>
                <a:close/>
                <a:moveTo>
                  <a:pt x="15018" y="21863"/>
                </a:moveTo>
                <a:cubicBezTo>
                  <a:pt x="14994" y="21898"/>
                  <a:pt x="14899" y="21887"/>
                  <a:pt x="14827" y="21904"/>
                </a:cubicBezTo>
                <a:cubicBezTo>
                  <a:pt x="14929" y="21535"/>
                  <a:pt x="14994" y="21433"/>
                  <a:pt x="15179" y="21380"/>
                </a:cubicBezTo>
                <a:cubicBezTo>
                  <a:pt x="15251" y="21582"/>
                  <a:pt x="15102" y="21720"/>
                  <a:pt x="15018" y="21863"/>
                </a:cubicBezTo>
                <a:close/>
                <a:moveTo>
                  <a:pt x="15215" y="21183"/>
                </a:moveTo>
                <a:cubicBezTo>
                  <a:pt x="15155" y="21070"/>
                  <a:pt x="15102" y="20962"/>
                  <a:pt x="15048" y="20867"/>
                </a:cubicBezTo>
                <a:cubicBezTo>
                  <a:pt x="15113" y="20807"/>
                  <a:pt x="15167" y="20760"/>
                  <a:pt x="15233" y="20700"/>
                </a:cubicBezTo>
                <a:cubicBezTo>
                  <a:pt x="15251" y="20712"/>
                  <a:pt x="15316" y="20742"/>
                  <a:pt x="15316" y="20772"/>
                </a:cubicBezTo>
                <a:cubicBezTo>
                  <a:pt x="15322" y="20897"/>
                  <a:pt x="15310" y="21028"/>
                  <a:pt x="15292" y="21153"/>
                </a:cubicBezTo>
                <a:cubicBezTo>
                  <a:pt x="15292" y="21165"/>
                  <a:pt x="15245" y="21171"/>
                  <a:pt x="15215" y="21183"/>
                </a:cubicBezTo>
                <a:close/>
                <a:moveTo>
                  <a:pt x="15322" y="22608"/>
                </a:moveTo>
                <a:cubicBezTo>
                  <a:pt x="15316" y="22596"/>
                  <a:pt x="15298" y="22566"/>
                  <a:pt x="15298" y="22560"/>
                </a:cubicBezTo>
                <a:cubicBezTo>
                  <a:pt x="15340" y="22542"/>
                  <a:pt x="15382" y="22518"/>
                  <a:pt x="15423" y="22501"/>
                </a:cubicBezTo>
                <a:cubicBezTo>
                  <a:pt x="15429" y="22518"/>
                  <a:pt x="15435" y="22530"/>
                  <a:pt x="15441" y="22548"/>
                </a:cubicBezTo>
                <a:cubicBezTo>
                  <a:pt x="15406" y="22566"/>
                  <a:pt x="15364" y="22590"/>
                  <a:pt x="15322" y="22608"/>
                </a:cubicBezTo>
                <a:close/>
                <a:moveTo>
                  <a:pt x="15340" y="20450"/>
                </a:moveTo>
                <a:cubicBezTo>
                  <a:pt x="15531" y="20497"/>
                  <a:pt x="15447" y="20640"/>
                  <a:pt x="15471" y="20736"/>
                </a:cubicBezTo>
                <a:cubicBezTo>
                  <a:pt x="15429" y="20646"/>
                  <a:pt x="15394" y="20563"/>
                  <a:pt x="15340" y="20450"/>
                </a:cubicBezTo>
                <a:close/>
                <a:moveTo>
                  <a:pt x="15441" y="20408"/>
                </a:moveTo>
                <a:cubicBezTo>
                  <a:pt x="15322" y="20152"/>
                  <a:pt x="15292" y="19991"/>
                  <a:pt x="15358" y="19931"/>
                </a:cubicBezTo>
                <a:cubicBezTo>
                  <a:pt x="15328" y="20098"/>
                  <a:pt x="15602" y="20181"/>
                  <a:pt x="15441" y="20408"/>
                </a:cubicBezTo>
                <a:close/>
                <a:moveTo>
                  <a:pt x="15638" y="18476"/>
                </a:moveTo>
                <a:cubicBezTo>
                  <a:pt x="15573" y="18452"/>
                  <a:pt x="15507" y="18423"/>
                  <a:pt x="15441" y="18399"/>
                </a:cubicBezTo>
                <a:cubicBezTo>
                  <a:pt x="15453" y="18375"/>
                  <a:pt x="15459" y="18357"/>
                  <a:pt x="15471" y="18333"/>
                </a:cubicBezTo>
                <a:cubicBezTo>
                  <a:pt x="15531" y="18363"/>
                  <a:pt x="15596" y="18393"/>
                  <a:pt x="15662" y="18423"/>
                </a:cubicBezTo>
                <a:cubicBezTo>
                  <a:pt x="15656" y="18441"/>
                  <a:pt x="15650" y="18458"/>
                  <a:pt x="15638" y="18476"/>
                </a:cubicBezTo>
                <a:close/>
                <a:moveTo>
                  <a:pt x="15668" y="12461"/>
                </a:moveTo>
                <a:cubicBezTo>
                  <a:pt x="15859" y="12425"/>
                  <a:pt x="15835" y="12544"/>
                  <a:pt x="15841" y="12693"/>
                </a:cubicBezTo>
                <a:cubicBezTo>
                  <a:pt x="15763" y="12598"/>
                  <a:pt x="15722" y="12532"/>
                  <a:pt x="15668" y="12461"/>
                </a:cubicBezTo>
                <a:close/>
                <a:moveTo>
                  <a:pt x="15906" y="20450"/>
                </a:moveTo>
                <a:cubicBezTo>
                  <a:pt x="15912" y="20450"/>
                  <a:pt x="15924" y="20456"/>
                  <a:pt x="15930" y="20456"/>
                </a:cubicBezTo>
                <a:lnTo>
                  <a:pt x="15930" y="20712"/>
                </a:lnTo>
                <a:cubicBezTo>
                  <a:pt x="15906" y="20706"/>
                  <a:pt x="15883" y="20706"/>
                  <a:pt x="15865" y="20700"/>
                </a:cubicBezTo>
                <a:cubicBezTo>
                  <a:pt x="15877" y="20617"/>
                  <a:pt x="15889" y="20533"/>
                  <a:pt x="15906" y="20450"/>
                </a:cubicBezTo>
                <a:close/>
                <a:moveTo>
                  <a:pt x="15954" y="21952"/>
                </a:moveTo>
                <a:cubicBezTo>
                  <a:pt x="15817" y="21785"/>
                  <a:pt x="15883" y="21726"/>
                  <a:pt x="16038" y="21648"/>
                </a:cubicBezTo>
                <a:cubicBezTo>
                  <a:pt x="16008" y="21761"/>
                  <a:pt x="15990" y="21839"/>
                  <a:pt x="15954" y="21952"/>
                </a:cubicBezTo>
                <a:close/>
                <a:moveTo>
                  <a:pt x="17296" y="13748"/>
                </a:moveTo>
                <a:cubicBezTo>
                  <a:pt x="17278" y="13737"/>
                  <a:pt x="17260" y="13731"/>
                  <a:pt x="17242" y="13725"/>
                </a:cubicBezTo>
                <a:cubicBezTo>
                  <a:pt x="17272" y="13647"/>
                  <a:pt x="17301" y="13576"/>
                  <a:pt x="17331" y="13498"/>
                </a:cubicBezTo>
                <a:cubicBezTo>
                  <a:pt x="17361" y="13516"/>
                  <a:pt x="17391" y="13528"/>
                  <a:pt x="17421" y="13546"/>
                </a:cubicBezTo>
                <a:cubicBezTo>
                  <a:pt x="17379" y="13611"/>
                  <a:pt x="17337" y="13683"/>
                  <a:pt x="17296" y="13748"/>
                </a:cubicBezTo>
                <a:close/>
                <a:moveTo>
                  <a:pt x="17868" y="13355"/>
                </a:moveTo>
                <a:cubicBezTo>
                  <a:pt x="17856" y="13367"/>
                  <a:pt x="17802" y="13367"/>
                  <a:pt x="17790" y="13349"/>
                </a:cubicBezTo>
                <a:cubicBezTo>
                  <a:pt x="17725" y="13266"/>
                  <a:pt x="17778" y="13218"/>
                  <a:pt x="17850" y="13164"/>
                </a:cubicBezTo>
                <a:cubicBezTo>
                  <a:pt x="17916" y="13224"/>
                  <a:pt x="17951" y="13289"/>
                  <a:pt x="17868" y="13355"/>
                </a:cubicBezTo>
                <a:close/>
                <a:moveTo>
                  <a:pt x="18208" y="16187"/>
                </a:moveTo>
                <a:cubicBezTo>
                  <a:pt x="18160" y="16044"/>
                  <a:pt x="18130" y="15948"/>
                  <a:pt x="18094" y="15865"/>
                </a:cubicBezTo>
                <a:cubicBezTo>
                  <a:pt x="18160" y="15776"/>
                  <a:pt x="18232" y="15704"/>
                  <a:pt x="18315" y="15799"/>
                </a:cubicBezTo>
                <a:cubicBezTo>
                  <a:pt x="18458" y="15948"/>
                  <a:pt x="18297" y="16044"/>
                  <a:pt x="18214" y="16187"/>
                </a:cubicBezTo>
                <a:close/>
                <a:moveTo>
                  <a:pt x="18500" y="16795"/>
                </a:moveTo>
                <a:cubicBezTo>
                  <a:pt x="18476" y="16771"/>
                  <a:pt x="18434" y="16747"/>
                  <a:pt x="18434" y="16723"/>
                </a:cubicBezTo>
                <a:cubicBezTo>
                  <a:pt x="18428" y="16700"/>
                  <a:pt x="18464" y="16670"/>
                  <a:pt x="18506" y="16610"/>
                </a:cubicBezTo>
                <a:cubicBezTo>
                  <a:pt x="18530" y="16676"/>
                  <a:pt x="18548" y="16706"/>
                  <a:pt x="18542" y="16735"/>
                </a:cubicBezTo>
                <a:cubicBezTo>
                  <a:pt x="18542" y="16753"/>
                  <a:pt x="18512" y="16771"/>
                  <a:pt x="18500" y="16795"/>
                </a:cubicBezTo>
                <a:close/>
                <a:moveTo>
                  <a:pt x="18625" y="15239"/>
                </a:moveTo>
                <a:cubicBezTo>
                  <a:pt x="18577" y="15173"/>
                  <a:pt x="18542" y="15120"/>
                  <a:pt x="18494" y="15036"/>
                </a:cubicBezTo>
                <a:cubicBezTo>
                  <a:pt x="18559" y="15030"/>
                  <a:pt x="18607" y="15024"/>
                  <a:pt x="18673" y="15018"/>
                </a:cubicBezTo>
                <a:cubicBezTo>
                  <a:pt x="18679" y="14953"/>
                  <a:pt x="18685" y="14893"/>
                  <a:pt x="18685" y="14828"/>
                </a:cubicBezTo>
                <a:cubicBezTo>
                  <a:pt x="18691" y="14822"/>
                  <a:pt x="18703" y="14822"/>
                  <a:pt x="18709" y="14822"/>
                </a:cubicBezTo>
                <a:cubicBezTo>
                  <a:pt x="18720" y="14887"/>
                  <a:pt x="18732" y="14953"/>
                  <a:pt x="18756" y="15012"/>
                </a:cubicBezTo>
                <a:cubicBezTo>
                  <a:pt x="18798" y="15120"/>
                  <a:pt x="18750" y="15179"/>
                  <a:pt x="18625" y="15239"/>
                </a:cubicBezTo>
                <a:close/>
                <a:moveTo>
                  <a:pt x="19048" y="20122"/>
                </a:moveTo>
                <a:cubicBezTo>
                  <a:pt x="19030" y="20092"/>
                  <a:pt x="19007" y="20068"/>
                  <a:pt x="18995" y="20038"/>
                </a:cubicBezTo>
                <a:cubicBezTo>
                  <a:pt x="18995" y="20026"/>
                  <a:pt x="19030" y="20009"/>
                  <a:pt x="19066" y="19973"/>
                </a:cubicBezTo>
                <a:cubicBezTo>
                  <a:pt x="19084" y="20020"/>
                  <a:pt x="19108" y="20050"/>
                  <a:pt x="19108" y="20080"/>
                </a:cubicBezTo>
                <a:cubicBezTo>
                  <a:pt x="19108" y="20092"/>
                  <a:pt x="19072" y="20110"/>
                  <a:pt x="19048" y="20122"/>
                </a:cubicBezTo>
                <a:close/>
                <a:moveTo>
                  <a:pt x="19126" y="16956"/>
                </a:moveTo>
                <a:cubicBezTo>
                  <a:pt x="19102" y="16914"/>
                  <a:pt x="19060" y="16878"/>
                  <a:pt x="19054" y="16831"/>
                </a:cubicBezTo>
                <a:cubicBezTo>
                  <a:pt x="19019" y="16580"/>
                  <a:pt x="19019" y="16580"/>
                  <a:pt x="18881" y="16408"/>
                </a:cubicBezTo>
                <a:cubicBezTo>
                  <a:pt x="18947" y="16330"/>
                  <a:pt x="19007" y="16252"/>
                  <a:pt x="19114" y="16133"/>
                </a:cubicBezTo>
                <a:cubicBezTo>
                  <a:pt x="19132" y="16437"/>
                  <a:pt x="19144" y="16688"/>
                  <a:pt x="19162" y="16938"/>
                </a:cubicBezTo>
                <a:cubicBezTo>
                  <a:pt x="19150" y="16944"/>
                  <a:pt x="19138" y="16950"/>
                  <a:pt x="19126" y="16956"/>
                </a:cubicBezTo>
                <a:close/>
                <a:moveTo>
                  <a:pt x="19895" y="19329"/>
                </a:moveTo>
                <a:cubicBezTo>
                  <a:pt x="19794" y="19168"/>
                  <a:pt x="19800" y="19049"/>
                  <a:pt x="19919" y="18971"/>
                </a:cubicBezTo>
                <a:cubicBezTo>
                  <a:pt x="20014" y="19084"/>
                  <a:pt x="20020" y="19198"/>
                  <a:pt x="19895" y="1932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9" name="Google Shape;3249;p29"/>
          <p:cNvSpPr/>
          <p:nvPr/>
        </p:nvSpPr>
        <p:spPr>
          <a:xfrm rot="1219295">
            <a:off x="7928301" y="-808520"/>
            <a:ext cx="2016670" cy="2696026"/>
          </a:xfrm>
          <a:custGeom>
            <a:rect b="b" l="l" r="r" t="t"/>
            <a:pathLst>
              <a:path extrusionOk="0" h="27026" w="20217">
                <a:moveTo>
                  <a:pt x="20175" y="19466"/>
                </a:moveTo>
                <a:cubicBezTo>
                  <a:pt x="20038" y="19299"/>
                  <a:pt x="20098" y="19108"/>
                  <a:pt x="20121" y="18935"/>
                </a:cubicBezTo>
                <a:cubicBezTo>
                  <a:pt x="20145" y="18780"/>
                  <a:pt x="20133" y="18661"/>
                  <a:pt x="19990" y="18572"/>
                </a:cubicBezTo>
                <a:cubicBezTo>
                  <a:pt x="19972" y="18560"/>
                  <a:pt x="19966" y="18530"/>
                  <a:pt x="19955" y="18500"/>
                </a:cubicBezTo>
                <a:cubicBezTo>
                  <a:pt x="20008" y="18494"/>
                  <a:pt x="20050" y="18488"/>
                  <a:pt x="20139" y="18482"/>
                </a:cubicBezTo>
                <a:cubicBezTo>
                  <a:pt x="20032" y="18387"/>
                  <a:pt x="19966" y="18321"/>
                  <a:pt x="19877" y="18244"/>
                </a:cubicBezTo>
                <a:cubicBezTo>
                  <a:pt x="19990" y="18142"/>
                  <a:pt x="20020" y="18035"/>
                  <a:pt x="19961" y="17886"/>
                </a:cubicBezTo>
                <a:cubicBezTo>
                  <a:pt x="19895" y="17725"/>
                  <a:pt x="19889" y="17540"/>
                  <a:pt x="19859" y="17367"/>
                </a:cubicBezTo>
                <a:cubicBezTo>
                  <a:pt x="19847" y="17278"/>
                  <a:pt x="19889" y="17153"/>
                  <a:pt x="19841" y="17093"/>
                </a:cubicBezTo>
                <a:cubicBezTo>
                  <a:pt x="19692" y="16902"/>
                  <a:pt x="19650" y="16706"/>
                  <a:pt x="19698" y="16473"/>
                </a:cubicBezTo>
                <a:cubicBezTo>
                  <a:pt x="19710" y="16425"/>
                  <a:pt x="19692" y="16372"/>
                  <a:pt x="19680" y="16324"/>
                </a:cubicBezTo>
                <a:cubicBezTo>
                  <a:pt x="19621" y="16080"/>
                  <a:pt x="19555" y="15835"/>
                  <a:pt x="19484" y="15567"/>
                </a:cubicBezTo>
                <a:cubicBezTo>
                  <a:pt x="19442" y="15555"/>
                  <a:pt x="19370" y="15531"/>
                  <a:pt x="19299" y="15513"/>
                </a:cubicBezTo>
                <a:cubicBezTo>
                  <a:pt x="19507" y="15364"/>
                  <a:pt x="19531" y="15257"/>
                  <a:pt x="19376" y="15060"/>
                </a:cubicBezTo>
                <a:cubicBezTo>
                  <a:pt x="19335" y="15006"/>
                  <a:pt x="19281" y="14965"/>
                  <a:pt x="19221" y="14935"/>
                </a:cubicBezTo>
                <a:cubicBezTo>
                  <a:pt x="19108" y="14875"/>
                  <a:pt x="19084" y="14798"/>
                  <a:pt x="19132" y="14685"/>
                </a:cubicBezTo>
                <a:cubicBezTo>
                  <a:pt x="19209" y="14708"/>
                  <a:pt x="19335" y="14702"/>
                  <a:pt x="19418" y="14661"/>
                </a:cubicBezTo>
                <a:cubicBezTo>
                  <a:pt x="19227" y="14667"/>
                  <a:pt x="19179" y="14518"/>
                  <a:pt x="19108" y="14398"/>
                </a:cubicBezTo>
                <a:cubicBezTo>
                  <a:pt x="19078" y="14351"/>
                  <a:pt x="19060" y="14255"/>
                  <a:pt x="19030" y="14255"/>
                </a:cubicBezTo>
                <a:cubicBezTo>
                  <a:pt x="18852" y="14249"/>
                  <a:pt x="18875" y="14094"/>
                  <a:pt x="18834" y="13981"/>
                </a:cubicBezTo>
                <a:cubicBezTo>
                  <a:pt x="18911" y="14029"/>
                  <a:pt x="18989" y="14082"/>
                  <a:pt x="19096" y="14154"/>
                </a:cubicBezTo>
                <a:cubicBezTo>
                  <a:pt x="19090" y="14064"/>
                  <a:pt x="19108" y="13993"/>
                  <a:pt x="19078" y="13945"/>
                </a:cubicBezTo>
                <a:cubicBezTo>
                  <a:pt x="19024" y="13856"/>
                  <a:pt x="18947" y="13784"/>
                  <a:pt x="18881" y="13707"/>
                </a:cubicBezTo>
                <a:cubicBezTo>
                  <a:pt x="18864" y="13689"/>
                  <a:pt x="18858" y="13558"/>
                  <a:pt x="18869" y="13528"/>
                </a:cubicBezTo>
                <a:cubicBezTo>
                  <a:pt x="18762" y="13367"/>
                  <a:pt x="18613" y="13283"/>
                  <a:pt x="18357" y="13301"/>
                </a:cubicBezTo>
                <a:cubicBezTo>
                  <a:pt x="18482" y="13117"/>
                  <a:pt x="18285" y="12920"/>
                  <a:pt x="18476" y="12753"/>
                </a:cubicBezTo>
                <a:cubicBezTo>
                  <a:pt x="18422" y="12693"/>
                  <a:pt x="18369" y="12634"/>
                  <a:pt x="18315" y="12580"/>
                </a:cubicBezTo>
                <a:cubicBezTo>
                  <a:pt x="18285" y="12616"/>
                  <a:pt x="18249" y="12657"/>
                  <a:pt x="18202" y="12711"/>
                </a:cubicBezTo>
                <a:cubicBezTo>
                  <a:pt x="18077" y="12556"/>
                  <a:pt x="17969" y="12413"/>
                  <a:pt x="17862" y="12282"/>
                </a:cubicBezTo>
                <a:cubicBezTo>
                  <a:pt x="17910" y="12192"/>
                  <a:pt x="17945" y="12127"/>
                  <a:pt x="17999" y="12031"/>
                </a:cubicBezTo>
                <a:cubicBezTo>
                  <a:pt x="17856" y="12014"/>
                  <a:pt x="17802" y="11936"/>
                  <a:pt x="17755" y="11817"/>
                </a:cubicBezTo>
                <a:cubicBezTo>
                  <a:pt x="17707" y="11692"/>
                  <a:pt x="17761" y="11465"/>
                  <a:pt x="17516" y="11465"/>
                </a:cubicBezTo>
                <a:cubicBezTo>
                  <a:pt x="17510" y="11465"/>
                  <a:pt x="17504" y="11411"/>
                  <a:pt x="17504" y="11382"/>
                </a:cubicBezTo>
                <a:cubicBezTo>
                  <a:pt x="17492" y="11262"/>
                  <a:pt x="17415" y="11191"/>
                  <a:pt x="17307" y="11143"/>
                </a:cubicBezTo>
                <a:cubicBezTo>
                  <a:pt x="17236" y="11113"/>
                  <a:pt x="17135" y="11078"/>
                  <a:pt x="17117" y="11024"/>
                </a:cubicBezTo>
                <a:cubicBezTo>
                  <a:pt x="17027" y="10791"/>
                  <a:pt x="16819" y="10696"/>
                  <a:pt x="16646" y="10571"/>
                </a:cubicBezTo>
                <a:cubicBezTo>
                  <a:pt x="16634" y="10308"/>
                  <a:pt x="16628" y="10314"/>
                  <a:pt x="16455" y="10159"/>
                </a:cubicBezTo>
                <a:cubicBezTo>
                  <a:pt x="16151" y="9873"/>
                  <a:pt x="15817" y="9617"/>
                  <a:pt x="15638" y="9229"/>
                </a:cubicBezTo>
                <a:cubicBezTo>
                  <a:pt x="15596" y="9140"/>
                  <a:pt x="15584" y="9045"/>
                  <a:pt x="15537" y="8967"/>
                </a:cubicBezTo>
                <a:cubicBezTo>
                  <a:pt x="15429" y="8800"/>
                  <a:pt x="15191" y="8717"/>
                  <a:pt x="15245" y="8460"/>
                </a:cubicBezTo>
                <a:cubicBezTo>
                  <a:pt x="15131" y="8395"/>
                  <a:pt x="15119" y="8305"/>
                  <a:pt x="15155" y="8186"/>
                </a:cubicBezTo>
                <a:cubicBezTo>
                  <a:pt x="15161" y="8174"/>
                  <a:pt x="15090" y="8144"/>
                  <a:pt x="15048" y="8114"/>
                </a:cubicBezTo>
                <a:cubicBezTo>
                  <a:pt x="15018" y="8204"/>
                  <a:pt x="14994" y="8269"/>
                  <a:pt x="14970" y="8335"/>
                </a:cubicBezTo>
                <a:cubicBezTo>
                  <a:pt x="14947" y="8329"/>
                  <a:pt x="14929" y="8323"/>
                  <a:pt x="14911" y="8323"/>
                </a:cubicBezTo>
                <a:cubicBezTo>
                  <a:pt x="14911" y="8228"/>
                  <a:pt x="14869" y="8097"/>
                  <a:pt x="14917" y="8043"/>
                </a:cubicBezTo>
                <a:cubicBezTo>
                  <a:pt x="14976" y="7977"/>
                  <a:pt x="15000" y="7936"/>
                  <a:pt x="14941" y="7882"/>
                </a:cubicBezTo>
                <a:cubicBezTo>
                  <a:pt x="14905" y="7852"/>
                  <a:pt x="14833" y="7864"/>
                  <a:pt x="14750" y="7852"/>
                </a:cubicBezTo>
                <a:cubicBezTo>
                  <a:pt x="14809" y="7798"/>
                  <a:pt x="14851" y="7757"/>
                  <a:pt x="14899" y="7715"/>
                </a:cubicBezTo>
                <a:cubicBezTo>
                  <a:pt x="14708" y="7560"/>
                  <a:pt x="14780" y="7333"/>
                  <a:pt x="14732" y="7137"/>
                </a:cubicBezTo>
                <a:cubicBezTo>
                  <a:pt x="14684" y="6946"/>
                  <a:pt x="14637" y="6749"/>
                  <a:pt x="14589" y="6564"/>
                </a:cubicBezTo>
                <a:cubicBezTo>
                  <a:pt x="14631" y="6535"/>
                  <a:pt x="14666" y="6505"/>
                  <a:pt x="14732" y="6463"/>
                </a:cubicBezTo>
                <a:cubicBezTo>
                  <a:pt x="14625" y="6403"/>
                  <a:pt x="14553" y="6362"/>
                  <a:pt x="14434" y="6296"/>
                </a:cubicBezTo>
                <a:cubicBezTo>
                  <a:pt x="14535" y="6278"/>
                  <a:pt x="14583" y="6266"/>
                  <a:pt x="14648" y="6254"/>
                </a:cubicBezTo>
                <a:cubicBezTo>
                  <a:pt x="14619" y="6171"/>
                  <a:pt x="14577" y="6099"/>
                  <a:pt x="14571" y="6028"/>
                </a:cubicBezTo>
                <a:cubicBezTo>
                  <a:pt x="14571" y="5950"/>
                  <a:pt x="14619" y="5867"/>
                  <a:pt x="14619" y="5789"/>
                </a:cubicBezTo>
                <a:cubicBezTo>
                  <a:pt x="14613" y="5688"/>
                  <a:pt x="14690" y="5569"/>
                  <a:pt x="14559" y="5485"/>
                </a:cubicBezTo>
                <a:cubicBezTo>
                  <a:pt x="14541" y="5473"/>
                  <a:pt x="14523" y="5396"/>
                  <a:pt x="14535" y="5384"/>
                </a:cubicBezTo>
                <a:cubicBezTo>
                  <a:pt x="14648" y="5271"/>
                  <a:pt x="14493" y="5193"/>
                  <a:pt x="14487" y="5110"/>
                </a:cubicBezTo>
                <a:cubicBezTo>
                  <a:pt x="14541" y="5062"/>
                  <a:pt x="14583" y="5026"/>
                  <a:pt x="14654" y="4973"/>
                </a:cubicBezTo>
                <a:cubicBezTo>
                  <a:pt x="14499" y="4889"/>
                  <a:pt x="14386" y="4829"/>
                  <a:pt x="14297" y="4782"/>
                </a:cubicBezTo>
                <a:cubicBezTo>
                  <a:pt x="14344" y="4722"/>
                  <a:pt x="14440" y="4657"/>
                  <a:pt x="14434" y="4603"/>
                </a:cubicBezTo>
                <a:cubicBezTo>
                  <a:pt x="14428" y="4507"/>
                  <a:pt x="14392" y="4424"/>
                  <a:pt x="14422" y="4323"/>
                </a:cubicBezTo>
                <a:cubicBezTo>
                  <a:pt x="14428" y="4305"/>
                  <a:pt x="14386" y="4239"/>
                  <a:pt x="14356" y="4233"/>
                </a:cubicBezTo>
                <a:cubicBezTo>
                  <a:pt x="14160" y="4192"/>
                  <a:pt x="14189" y="4048"/>
                  <a:pt x="14207" y="3911"/>
                </a:cubicBezTo>
                <a:cubicBezTo>
                  <a:pt x="14213" y="3893"/>
                  <a:pt x="14195" y="3876"/>
                  <a:pt x="14183" y="3864"/>
                </a:cubicBezTo>
                <a:cubicBezTo>
                  <a:pt x="14142" y="3864"/>
                  <a:pt x="14106" y="3870"/>
                  <a:pt x="14040" y="3876"/>
                </a:cubicBezTo>
                <a:cubicBezTo>
                  <a:pt x="14022" y="3697"/>
                  <a:pt x="13993" y="3518"/>
                  <a:pt x="13981" y="3339"/>
                </a:cubicBezTo>
                <a:cubicBezTo>
                  <a:pt x="13975" y="3148"/>
                  <a:pt x="14046" y="2940"/>
                  <a:pt x="13814" y="2826"/>
                </a:cubicBezTo>
                <a:cubicBezTo>
                  <a:pt x="13784" y="2814"/>
                  <a:pt x="13790" y="2755"/>
                  <a:pt x="13772" y="2725"/>
                </a:cubicBezTo>
                <a:cubicBezTo>
                  <a:pt x="13736" y="2653"/>
                  <a:pt x="13712" y="2576"/>
                  <a:pt x="13665" y="2528"/>
                </a:cubicBezTo>
                <a:cubicBezTo>
                  <a:pt x="13557" y="2421"/>
                  <a:pt x="13444" y="2331"/>
                  <a:pt x="13331" y="2236"/>
                </a:cubicBezTo>
                <a:cubicBezTo>
                  <a:pt x="13313" y="2218"/>
                  <a:pt x="13307" y="2188"/>
                  <a:pt x="13295" y="2164"/>
                </a:cubicBezTo>
                <a:cubicBezTo>
                  <a:pt x="13355" y="2141"/>
                  <a:pt x="13402" y="2123"/>
                  <a:pt x="13474" y="2099"/>
                </a:cubicBezTo>
                <a:cubicBezTo>
                  <a:pt x="13301" y="1914"/>
                  <a:pt x="13140" y="1747"/>
                  <a:pt x="12985" y="1580"/>
                </a:cubicBezTo>
                <a:cubicBezTo>
                  <a:pt x="12794" y="1783"/>
                  <a:pt x="13200" y="1890"/>
                  <a:pt x="13063" y="2087"/>
                </a:cubicBezTo>
                <a:cubicBezTo>
                  <a:pt x="12782" y="1932"/>
                  <a:pt x="12818" y="1872"/>
                  <a:pt x="12866" y="1640"/>
                </a:cubicBezTo>
                <a:cubicBezTo>
                  <a:pt x="12890" y="1532"/>
                  <a:pt x="12908" y="1425"/>
                  <a:pt x="12824" y="1377"/>
                </a:cubicBezTo>
                <a:cubicBezTo>
                  <a:pt x="12764" y="1348"/>
                  <a:pt x="12657" y="1389"/>
                  <a:pt x="12574" y="1407"/>
                </a:cubicBezTo>
                <a:cubicBezTo>
                  <a:pt x="12520" y="1425"/>
                  <a:pt x="12472" y="1461"/>
                  <a:pt x="12425" y="1485"/>
                </a:cubicBezTo>
                <a:cubicBezTo>
                  <a:pt x="12425" y="1491"/>
                  <a:pt x="12419" y="1491"/>
                  <a:pt x="12419" y="1497"/>
                </a:cubicBezTo>
                <a:lnTo>
                  <a:pt x="12419" y="1497"/>
                </a:lnTo>
                <a:lnTo>
                  <a:pt x="12419" y="1717"/>
                </a:lnTo>
                <a:cubicBezTo>
                  <a:pt x="12341" y="1616"/>
                  <a:pt x="12299" y="1568"/>
                  <a:pt x="12234" y="1479"/>
                </a:cubicBezTo>
                <a:cubicBezTo>
                  <a:pt x="12323" y="1491"/>
                  <a:pt x="12371" y="1491"/>
                  <a:pt x="12419" y="1497"/>
                </a:cubicBezTo>
                <a:lnTo>
                  <a:pt x="12419" y="1491"/>
                </a:lnTo>
                <a:lnTo>
                  <a:pt x="12425" y="1485"/>
                </a:lnTo>
                <a:cubicBezTo>
                  <a:pt x="12431" y="1324"/>
                  <a:pt x="12466" y="1151"/>
                  <a:pt x="12305" y="1044"/>
                </a:cubicBezTo>
                <a:cubicBezTo>
                  <a:pt x="12121" y="924"/>
                  <a:pt x="11942" y="787"/>
                  <a:pt x="11709" y="805"/>
                </a:cubicBezTo>
                <a:cubicBezTo>
                  <a:pt x="11596" y="811"/>
                  <a:pt x="11536" y="775"/>
                  <a:pt x="11518" y="674"/>
                </a:cubicBezTo>
                <a:cubicBezTo>
                  <a:pt x="11507" y="543"/>
                  <a:pt x="11423" y="441"/>
                  <a:pt x="11322" y="435"/>
                </a:cubicBezTo>
                <a:cubicBezTo>
                  <a:pt x="11185" y="430"/>
                  <a:pt x="11077" y="263"/>
                  <a:pt x="10910" y="376"/>
                </a:cubicBezTo>
                <a:cubicBezTo>
                  <a:pt x="10875" y="406"/>
                  <a:pt x="10743" y="364"/>
                  <a:pt x="10702" y="310"/>
                </a:cubicBezTo>
                <a:cubicBezTo>
                  <a:pt x="10588" y="173"/>
                  <a:pt x="10493" y="257"/>
                  <a:pt x="10398" y="316"/>
                </a:cubicBezTo>
                <a:cubicBezTo>
                  <a:pt x="10499" y="239"/>
                  <a:pt x="10505" y="155"/>
                  <a:pt x="10427" y="54"/>
                </a:cubicBezTo>
                <a:cubicBezTo>
                  <a:pt x="10290" y="108"/>
                  <a:pt x="10284" y="191"/>
                  <a:pt x="10320" y="298"/>
                </a:cubicBezTo>
                <a:cubicBezTo>
                  <a:pt x="10272" y="239"/>
                  <a:pt x="10231" y="167"/>
                  <a:pt x="10177" y="114"/>
                </a:cubicBezTo>
                <a:cubicBezTo>
                  <a:pt x="10123" y="66"/>
                  <a:pt x="10105" y="227"/>
                  <a:pt x="10016" y="143"/>
                </a:cubicBezTo>
                <a:cubicBezTo>
                  <a:pt x="9903" y="48"/>
                  <a:pt x="9968" y="280"/>
                  <a:pt x="9909" y="257"/>
                </a:cubicBezTo>
                <a:cubicBezTo>
                  <a:pt x="9819" y="185"/>
                  <a:pt x="9760" y="143"/>
                  <a:pt x="9700" y="90"/>
                </a:cubicBezTo>
                <a:cubicBezTo>
                  <a:pt x="9682" y="191"/>
                  <a:pt x="9664" y="263"/>
                  <a:pt x="9652" y="340"/>
                </a:cubicBezTo>
                <a:cubicBezTo>
                  <a:pt x="9444" y="269"/>
                  <a:pt x="9688" y="108"/>
                  <a:pt x="9527" y="12"/>
                </a:cubicBezTo>
                <a:cubicBezTo>
                  <a:pt x="9485" y="96"/>
                  <a:pt x="9438" y="173"/>
                  <a:pt x="9390" y="257"/>
                </a:cubicBezTo>
                <a:cubicBezTo>
                  <a:pt x="9283" y="161"/>
                  <a:pt x="9187" y="84"/>
                  <a:pt x="9092" y="0"/>
                </a:cubicBezTo>
                <a:cubicBezTo>
                  <a:pt x="9080" y="6"/>
                  <a:pt x="9062" y="18"/>
                  <a:pt x="9050" y="24"/>
                </a:cubicBezTo>
                <a:cubicBezTo>
                  <a:pt x="9086" y="125"/>
                  <a:pt x="9128" y="221"/>
                  <a:pt x="9158" y="292"/>
                </a:cubicBezTo>
                <a:cubicBezTo>
                  <a:pt x="8961" y="358"/>
                  <a:pt x="8776" y="424"/>
                  <a:pt x="8561" y="495"/>
                </a:cubicBezTo>
                <a:cubicBezTo>
                  <a:pt x="8520" y="477"/>
                  <a:pt x="8436" y="435"/>
                  <a:pt x="8347" y="388"/>
                </a:cubicBezTo>
                <a:cubicBezTo>
                  <a:pt x="8484" y="263"/>
                  <a:pt x="8639" y="257"/>
                  <a:pt x="8794" y="275"/>
                </a:cubicBezTo>
                <a:cubicBezTo>
                  <a:pt x="8913" y="286"/>
                  <a:pt x="8925" y="227"/>
                  <a:pt x="8907" y="161"/>
                </a:cubicBezTo>
                <a:cubicBezTo>
                  <a:pt x="8836" y="143"/>
                  <a:pt x="8770" y="137"/>
                  <a:pt x="8716" y="114"/>
                </a:cubicBezTo>
                <a:cubicBezTo>
                  <a:pt x="8532" y="18"/>
                  <a:pt x="8382" y="48"/>
                  <a:pt x="8251" y="203"/>
                </a:cubicBezTo>
                <a:cubicBezTo>
                  <a:pt x="8239" y="215"/>
                  <a:pt x="8180" y="197"/>
                  <a:pt x="8168" y="209"/>
                </a:cubicBezTo>
                <a:cubicBezTo>
                  <a:pt x="8066" y="364"/>
                  <a:pt x="7941" y="149"/>
                  <a:pt x="7846" y="239"/>
                </a:cubicBezTo>
                <a:lnTo>
                  <a:pt x="7846" y="239"/>
                </a:lnTo>
                <a:cubicBezTo>
                  <a:pt x="7786" y="376"/>
                  <a:pt x="7929" y="555"/>
                  <a:pt x="7733" y="704"/>
                </a:cubicBezTo>
                <a:cubicBezTo>
                  <a:pt x="7786" y="525"/>
                  <a:pt x="7679" y="358"/>
                  <a:pt x="7846" y="239"/>
                </a:cubicBezTo>
                <a:lnTo>
                  <a:pt x="7846" y="239"/>
                </a:lnTo>
                <a:cubicBezTo>
                  <a:pt x="7691" y="328"/>
                  <a:pt x="7542" y="435"/>
                  <a:pt x="7381" y="495"/>
                </a:cubicBezTo>
                <a:cubicBezTo>
                  <a:pt x="7280" y="531"/>
                  <a:pt x="7184" y="692"/>
                  <a:pt x="7041" y="543"/>
                </a:cubicBezTo>
                <a:cubicBezTo>
                  <a:pt x="7011" y="513"/>
                  <a:pt x="6856" y="537"/>
                  <a:pt x="6820" y="585"/>
                </a:cubicBezTo>
                <a:cubicBezTo>
                  <a:pt x="6683" y="775"/>
                  <a:pt x="6451" y="740"/>
                  <a:pt x="6236" y="835"/>
                </a:cubicBezTo>
                <a:cubicBezTo>
                  <a:pt x="6320" y="930"/>
                  <a:pt x="6385" y="1008"/>
                  <a:pt x="6463" y="1097"/>
                </a:cubicBezTo>
                <a:cubicBezTo>
                  <a:pt x="6540" y="1032"/>
                  <a:pt x="6594" y="990"/>
                  <a:pt x="6671" y="924"/>
                </a:cubicBezTo>
                <a:cubicBezTo>
                  <a:pt x="6731" y="1252"/>
                  <a:pt x="6433" y="1079"/>
                  <a:pt x="6349" y="1193"/>
                </a:cubicBezTo>
                <a:cubicBezTo>
                  <a:pt x="6332" y="1217"/>
                  <a:pt x="6230" y="1187"/>
                  <a:pt x="6153" y="1187"/>
                </a:cubicBezTo>
                <a:cubicBezTo>
                  <a:pt x="6177" y="1109"/>
                  <a:pt x="6188" y="1056"/>
                  <a:pt x="6218" y="966"/>
                </a:cubicBezTo>
                <a:cubicBezTo>
                  <a:pt x="5998" y="990"/>
                  <a:pt x="5795" y="1038"/>
                  <a:pt x="5747" y="1222"/>
                </a:cubicBezTo>
                <a:cubicBezTo>
                  <a:pt x="5700" y="1389"/>
                  <a:pt x="5622" y="1228"/>
                  <a:pt x="5568" y="1300"/>
                </a:cubicBezTo>
                <a:cubicBezTo>
                  <a:pt x="5557" y="1401"/>
                  <a:pt x="5551" y="1521"/>
                  <a:pt x="5533" y="1676"/>
                </a:cubicBezTo>
                <a:cubicBezTo>
                  <a:pt x="5610" y="1646"/>
                  <a:pt x="5664" y="1622"/>
                  <a:pt x="5759" y="1580"/>
                </a:cubicBezTo>
                <a:cubicBezTo>
                  <a:pt x="5670" y="1693"/>
                  <a:pt x="5580" y="1753"/>
                  <a:pt x="5568" y="1831"/>
                </a:cubicBezTo>
                <a:cubicBezTo>
                  <a:pt x="5533" y="2027"/>
                  <a:pt x="5372" y="1843"/>
                  <a:pt x="5318" y="1938"/>
                </a:cubicBezTo>
                <a:cubicBezTo>
                  <a:pt x="5306" y="1956"/>
                  <a:pt x="5306" y="1986"/>
                  <a:pt x="5300" y="2021"/>
                </a:cubicBezTo>
                <a:cubicBezTo>
                  <a:pt x="5211" y="1854"/>
                  <a:pt x="4978" y="1753"/>
                  <a:pt x="4901" y="1848"/>
                </a:cubicBezTo>
                <a:cubicBezTo>
                  <a:pt x="4931" y="1890"/>
                  <a:pt x="4960" y="1938"/>
                  <a:pt x="5002" y="1992"/>
                </a:cubicBezTo>
                <a:cubicBezTo>
                  <a:pt x="4889" y="2033"/>
                  <a:pt x="4781" y="2075"/>
                  <a:pt x="4680" y="2111"/>
                </a:cubicBezTo>
                <a:cubicBezTo>
                  <a:pt x="4668" y="2176"/>
                  <a:pt x="4662" y="2230"/>
                  <a:pt x="4650" y="2278"/>
                </a:cubicBezTo>
                <a:cubicBezTo>
                  <a:pt x="4555" y="2302"/>
                  <a:pt x="4495" y="2176"/>
                  <a:pt x="4382" y="2308"/>
                </a:cubicBezTo>
                <a:cubicBezTo>
                  <a:pt x="4269" y="2439"/>
                  <a:pt x="4036" y="2469"/>
                  <a:pt x="3893" y="2594"/>
                </a:cubicBezTo>
                <a:cubicBezTo>
                  <a:pt x="3774" y="2695"/>
                  <a:pt x="3655" y="2779"/>
                  <a:pt x="3506" y="2850"/>
                </a:cubicBezTo>
                <a:cubicBezTo>
                  <a:pt x="3410" y="2892"/>
                  <a:pt x="3345" y="3017"/>
                  <a:pt x="3261" y="3112"/>
                </a:cubicBezTo>
                <a:cubicBezTo>
                  <a:pt x="3237" y="3100"/>
                  <a:pt x="3190" y="3071"/>
                  <a:pt x="3136" y="3041"/>
                </a:cubicBezTo>
                <a:cubicBezTo>
                  <a:pt x="3011" y="3178"/>
                  <a:pt x="2945" y="3381"/>
                  <a:pt x="2701" y="3321"/>
                </a:cubicBezTo>
                <a:lnTo>
                  <a:pt x="2701" y="3571"/>
                </a:lnTo>
                <a:cubicBezTo>
                  <a:pt x="2599" y="3566"/>
                  <a:pt x="2516" y="3560"/>
                  <a:pt x="2427" y="3554"/>
                </a:cubicBezTo>
                <a:cubicBezTo>
                  <a:pt x="2432" y="3619"/>
                  <a:pt x="2438" y="3661"/>
                  <a:pt x="2444" y="3709"/>
                </a:cubicBezTo>
                <a:cubicBezTo>
                  <a:pt x="2355" y="3721"/>
                  <a:pt x="2277" y="3732"/>
                  <a:pt x="2194" y="3744"/>
                </a:cubicBezTo>
                <a:cubicBezTo>
                  <a:pt x="2194" y="3762"/>
                  <a:pt x="2194" y="3774"/>
                  <a:pt x="2188" y="3792"/>
                </a:cubicBezTo>
                <a:cubicBezTo>
                  <a:pt x="2325" y="3840"/>
                  <a:pt x="2456" y="3893"/>
                  <a:pt x="2593" y="3941"/>
                </a:cubicBezTo>
                <a:cubicBezTo>
                  <a:pt x="2683" y="3881"/>
                  <a:pt x="2796" y="3834"/>
                  <a:pt x="2856" y="3750"/>
                </a:cubicBezTo>
                <a:cubicBezTo>
                  <a:pt x="2957" y="3601"/>
                  <a:pt x="3094" y="3536"/>
                  <a:pt x="3249" y="3470"/>
                </a:cubicBezTo>
                <a:cubicBezTo>
                  <a:pt x="3249" y="3470"/>
                  <a:pt x="3249" y="3464"/>
                  <a:pt x="3249" y="3464"/>
                </a:cubicBezTo>
                <a:cubicBezTo>
                  <a:pt x="3255" y="3464"/>
                  <a:pt x="3261" y="3458"/>
                  <a:pt x="3267" y="3458"/>
                </a:cubicBezTo>
                <a:cubicBezTo>
                  <a:pt x="3416" y="3261"/>
                  <a:pt x="3422" y="3261"/>
                  <a:pt x="3655" y="3375"/>
                </a:cubicBezTo>
                <a:cubicBezTo>
                  <a:pt x="3506" y="3405"/>
                  <a:pt x="3386" y="3434"/>
                  <a:pt x="3267" y="3458"/>
                </a:cubicBezTo>
                <a:cubicBezTo>
                  <a:pt x="3261" y="3464"/>
                  <a:pt x="3261" y="3464"/>
                  <a:pt x="3255" y="3470"/>
                </a:cubicBezTo>
                <a:cubicBezTo>
                  <a:pt x="3255" y="3470"/>
                  <a:pt x="3249" y="3470"/>
                  <a:pt x="3249" y="3470"/>
                </a:cubicBezTo>
                <a:cubicBezTo>
                  <a:pt x="3255" y="3524"/>
                  <a:pt x="3273" y="3595"/>
                  <a:pt x="3249" y="3625"/>
                </a:cubicBezTo>
                <a:cubicBezTo>
                  <a:pt x="3172" y="3703"/>
                  <a:pt x="3064" y="3756"/>
                  <a:pt x="2981" y="3840"/>
                </a:cubicBezTo>
                <a:cubicBezTo>
                  <a:pt x="2880" y="3947"/>
                  <a:pt x="2784" y="4060"/>
                  <a:pt x="2695" y="4180"/>
                </a:cubicBezTo>
                <a:cubicBezTo>
                  <a:pt x="2677" y="4209"/>
                  <a:pt x="2701" y="4269"/>
                  <a:pt x="2701" y="4311"/>
                </a:cubicBezTo>
                <a:cubicBezTo>
                  <a:pt x="2605" y="4317"/>
                  <a:pt x="2528" y="4323"/>
                  <a:pt x="2444" y="4323"/>
                </a:cubicBezTo>
                <a:cubicBezTo>
                  <a:pt x="2456" y="4406"/>
                  <a:pt x="2462" y="4472"/>
                  <a:pt x="2474" y="4561"/>
                </a:cubicBezTo>
                <a:cubicBezTo>
                  <a:pt x="2391" y="4519"/>
                  <a:pt x="2331" y="4490"/>
                  <a:pt x="2266" y="4454"/>
                </a:cubicBezTo>
                <a:cubicBezTo>
                  <a:pt x="2313" y="4317"/>
                  <a:pt x="2373" y="4197"/>
                  <a:pt x="2397" y="4072"/>
                </a:cubicBezTo>
                <a:cubicBezTo>
                  <a:pt x="2409" y="4025"/>
                  <a:pt x="2367" y="3917"/>
                  <a:pt x="2331" y="3905"/>
                </a:cubicBezTo>
                <a:cubicBezTo>
                  <a:pt x="2242" y="3887"/>
                  <a:pt x="2140" y="3905"/>
                  <a:pt x="2033" y="3911"/>
                </a:cubicBezTo>
                <a:cubicBezTo>
                  <a:pt x="2051" y="3983"/>
                  <a:pt x="2063" y="4025"/>
                  <a:pt x="2081" y="4090"/>
                </a:cubicBezTo>
                <a:lnTo>
                  <a:pt x="1842" y="4090"/>
                </a:lnTo>
                <a:cubicBezTo>
                  <a:pt x="1777" y="4192"/>
                  <a:pt x="1687" y="4293"/>
                  <a:pt x="1765" y="4466"/>
                </a:cubicBezTo>
                <a:cubicBezTo>
                  <a:pt x="1657" y="4430"/>
                  <a:pt x="1598" y="4412"/>
                  <a:pt x="1496" y="4382"/>
                </a:cubicBezTo>
                <a:lnTo>
                  <a:pt x="1496" y="4961"/>
                </a:lnTo>
                <a:cubicBezTo>
                  <a:pt x="1455" y="4967"/>
                  <a:pt x="1347" y="4961"/>
                  <a:pt x="1341" y="4973"/>
                </a:cubicBezTo>
                <a:cubicBezTo>
                  <a:pt x="1294" y="5169"/>
                  <a:pt x="1133" y="5074"/>
                  <a:pt x="1025" y="5122"/>
                </a:cubicBezTo>
                <a:cubicBezTo>
                  <a:pt x="990" y="5133"/>
                  <a:pt x="966" y="5163"/>
                  <a:pt x="912" y="5211"/>
                </a:cubicBezTo>
                <a:cubicBezTo>
                  <a:pt x="1031" y="5247"/>
                  <a:pt x="1121" y="5277"/>
                  <a:pt x="1204" y="5300"/>
                </a:cubicBezTo>
                <a:cubicBezTo>
                  <a:pt x="1240" y="5628"/>
                  <a:pt x="1222" y="5688"/>
                  <a:pt x="960" y="6081"/>
                </a:cubicBezTo>
                <a:cubicBezTo>
                  <a:pt x="912" y="6052"/>
                  <a:pt x="870" y="6022"/>
                  <a:pt x="811" y="5980"/>
                </a:cubicBezTo>
                <a:cubicBezTo>
                  <a:pt x="1037" y="5950"/>
                  <a:pt x="870" y="5676"/>
                  <a:pt x="1067" y="5640"/>
                </a:cubicBezTo>
                <a:cubicBezTo>
                  <a:pt x="1091" y="5634"/>
                  <a:pt x="1085" y="5497"/>
                  <a:pt x="1097" y="5408"/>
                </a:cubicBezTo>
                <a:cubicBezTo>
                  <a:pt x="1025" y="5378"/>
                  <a:pt x="948" y="5360"/>
                  <a:pt x="918" y="5348"/>
                </a:cubicBezTo>
                <a:cubicBezTo>
                  <a:pt x="799" y="5509"/>
                  <a:pt x="698" y="5646"/>
                  <a:pt x="596" y="5783"/>
                </a:cubicBezTo>
                <a:cubicBezTo>
                  <a:pt x="674" y="5926"/>
                  <a:pt x="751" y="6075"/>
                  <a:pt x="859" y="6272"/>
                </a:cubicBezTo>
                <a:cubicBezTo>
                  <a:pt x="674" y="6225"/>
                  <a:pt x="537" y="6195"/>
                  <a:pt x="405" y="6159"/>
                </a:cubicBezTo>
                <a:cubicBezTo>
                  <a:pt x="304" y="6409"/>
                  <a:pt x="292" y="6666"/>
                  <a:pt x="125" y="6868"/>
                </a:cubicBezTo>
                <a:cubicBezTo>
                  <a:pt x="227" y="6940"/>
                  <a:pt x="441" y="6827"/>
                  <a:pt x="435" y="7065"/>
                </a:cubicBezTo>
                <a:cubicBezTo>
                  <a:pt x="304" y="7113"/>
                  <a:pt x="161" y="6910"/>
                  <a:pt x="0" y="7101"/>
                </a:cubicBezTo>
                <a:cubicBezTo>
                  <a:pt x="125" y="7143"/>
                  <a:pt x="227" y="7172"/>
                  <a:pt x="346" y="7208"/>
                </a:cubicBezTo>
                <a:lnTo>
                  <a:pt x="346" y="7453"/>
                </a:lnTo>
                <a:lnTo>
                  <a:pt x="399" y="7465"/>
                </a:lnTo>
                <a:cubicBezTo>
                  <a:pt x="459" y="7393"/>
                  <a:pt x="519" y="7316"/>
                  <a:pt x="572" y="7238"/>
                </a:cubicBezTo>
                <a:cubicBezTo>
                  <a:pt x="596" y="7238"/>
                  <a:pt x="614" y="7244"/>
                  <a:pt x="638" y="7250"/>
                </a:cubicBezTo>
                <a:cubicBezTo>
                  <a:pt x="638" y="7322"/>
                  <a:pt x="638" y="7393"/>
                  <a:pt x="638" y="7465"/>
                </a:cubicBezTo>
                <a:cubicBezTo>
                  <a:pt x="626" y="7739"/>
                  <a:pt x="501" y="8001"/>
                  <a:pt x="566" y="8281"/>
                </a:cubicBezTo>
                <a:cubicBezTo>
                  <a:pt x="578" y="8323"/>
                  <a:pt x="525" y="8377"/>
                  <a:pt x="495" y="8424"/>
                </a:cubicBezTo>
                <a:cubicBezTo>
                  <a:pt x="489" y="8424"/>
                  <a:pt x="489" y="8419"/>
                  <a:pt x="483" y="8413"/>
                </a:cubicBezTo>
                <a:cubicBezTo>
                  <a:pt x="483" y="8419"/>
                  <a:pt x="489" y="8424"/>
                  <a:pt x="489" y="8430"/>
                </a:cubicBezTo>
                <a:cubicBezTo>
                  <a:pt x="340" y="8514"/>
                  <a:pt x="519" y="8591"/>
                  <a:pt x="495" y="8675"/>
                </a:cubicBezTo>
                <a:cubicBezTo>
                  <a:pt x="370" y="9098"/>
                  <a:pt x="608" y="9486"/>
                  <a:pt x="626" y="9903"/>
                </a:cubicBezTo>
                <a:cubicBezTo>
                  <a:pt x="632" y="10076"/>
                  <a:pt x="721" y="10255"/>
                  <a:pt x="775" y="10434"/>
                </a:cubicBezTo>
                <a:cubicBezTo>
                  <a:pt x="823" y="10446"/>
                  <a:pt x="876" y="10463"/>
                  <a:pt x="960" y="10493"/>
                </a:cubicBezTo>
                <a:cubicBezTo>
                  <a:pt x="859" y="10565"/>
                  <a:pt x="763" y="10630"/>
                  <a:pt x="680" y="10690"/>
                </a:cubicBezTo>
                <a:cubicBezTo>
                  <a:pt x="674" y="10553"/>
                  <a:pt x="590" y="10535"/>
                  <a:pt x="507" y="10523"/>
                </a:cubicBezTo>
                <a:cubicBezTo>
                  <a:pt x="495" y="10571"/>
                  <a:pt x="489" y="10624"/>
                  <a:pt x="477" y="10690"/>
                </a:cubicBezTo>
                <a:lnTo>
                  <a:pt x="674" y="10690"/>
                </a:lnTo>
                <a:cubicBezTo>
                  <a:pt x="602" y="10744"/>
                  <a:pt x="531" y="10785"/>
                  <a:pt x="459" y="10833"/>
                </a:cubicBezTo>
                <a:cubicBezTo>
                  <a:pt x="638" y="10988"/>
                  <a:pt x="811" y="11125"/>
                  <a:pt x="894" y="11370"/>
                </a:cubicBezTo>
                <a:cubicBezTo>
                  <a:pt x="960" y="11554"/>
                  <a:pt x="936" y="11787"/>
                  <a:pt x="1115" y="11942"/>
                </a:cubicBezTo>
                <a:cubicBezTo>
                  <a:pt x="1216" y="12025"/>
                  <a:pt x="1276" y="12145"/>
                  <a:pt x="1365" y="12240"/>
                </a:cubicBezTo>
                <a:cubicBezTo>
                  <a:pt x="1532" y="12395"/>
                  <a:pt x="1663" y="12568"/>
                  <a:pt x="1741" y="12789"/>
                </a:cubicBezTo>
                <a:cubicBezTo>
                  <a:pt x="1783" y="12914"/>
                  <a:pt x="1854" y="13069"/>
                  <a:pt x="1961" y="13122"/>
                </a:cubicBezTo>
                <a:cubicBezTo>
                  <a:pt x="2212" y="13248"/>
                  <a:pt x="2331" y="13468"/>
                  <a:pt x="2450" y="13653"/>
                </a:cubicBezTo>
                <a:cubicBezTo>
                  <a:pt x="2587" y="13701"/>
                  <a:pt x="2707" y="13605"/>
                  <a:pt x="2820" y="13725"/>
                </a:cubicBezTo>
                <a:cubicBezTo>
                  <a:pt x="2742" y="13766"/>
                  <a:pt x="2683" y="13802"/>
                  <a:pt x="2617" y="13832"/>
                </a:cubicBezTo>
                <a:cubicBezTo>
                  <a:pt x="2623" y="13850"/>
                  <a:pt x="2623" y="13874"/>
                  <a:pt x="2629" y="13892"/>
                </a:cubicBezTo>
                <a:cubicBezTo>
                  <a:pt x="2772" y="13909"/>
                  <a:pt x="2921" y="13927"/>
                  <a:pt x="3106" y="13945"/>
                </a:cubicBezTo>
                <a:cubicBezTo>
                  <a:pt x="3148" y="14070"/>
                  <a:pt x="3190" y="14237"/>
                  <a:pt x="3267" y="14380"/>
                </a:cubicBezTo>
                <a:cubicBezTo>
                  <a:pt x="3291" y="14428"/>
                  <a:pt x="3416" y="14482"/>
                  <a:pt x="3458" y="14458"/>
                </a:cubicBezTo>
                <a:cubicBezTo>
                  <a:pt x="3559" y="14404"/>
                  <a:pt x="3518" y="14339"/>
                  <a:pt x="3428" y="14285"/>
                </a:cubicBezTo>
                <a:cubicBezTo>
                  <a:pt x="3416" y="14273"/>
                  <a:pt x="3416" y="14231"/>
                  <a:pt x="3410" y="14190"/>
                </a:cubicBezTo>
                <a:cubicBezTo>
                  <a:pt x="3464" y="14172"/>
                  <a:pt x="3518" y="14154"/>
                  <a:pt x="3571" y="14136"/>
                </a:cubicBezTo>
                <a:cubicBezTo>
                  <a:pt x="3619" y="14225"/>
                  <a:pt x="3661" y="14303"/>
                  <a:pt x="3702" y="14374"/>
                </a:cubicBezTo>
                <a:cubicBezTo>
                  <a:pt x="3744" y="14464"/>
                  <a:pt x="3828" y="14553"/>
                  <a:pt x="3828" y="14637"/>
                </a:cubicBezTo>
                <a:cubicBezTo>
                  <a:pt x="3822" y="14780"/>
                  <a:pt x="3893" y="14822"/>
                  <a:pt x="3994" y="14863"/>
                </a:cubicBezTo>
                <a:cubicBezTo>
                  <a:pt x="3994" y="14857"/>
                  <a:pt x="3994" y="14857"/>
                  <a:pt x="3994" y="14857"/>
                </a:cubicBezTo>
                <a:cubicBezTo>
                  <a:pt x="3994" y="14851"/>
                  <a:pt x="4000" y="14845"/>
                  <a:pt x="4006" y="14840"/>
                </a:cubicBezTo>
                <a:cubicBezTo>
                  <a:pt x="4012" y="14774"/>
                  <a:pt x="4018" y="14714"/>
                  <a:pt x="4024" y="14655"/>
                </a:cubicBezTo>
                <a:lnTo>
                  <a:pt x="4096" y="14679"/>
                </a:lnTo>
                <a:cubicBezTo>
                  <a:pt x="4066" y="14732"/>
                  <a:pt x="4036" y="14786"/>
                  <a:pt x="4006" y="14840"/>
                </a:cubicBezTo>
                <a:cubicBezTo>
                  <a:pt x="4006" y="14845"/>
                  <a:pt x="4000" y="14857"/>
                  <a:pt x="4000" y="14863"/>
                </a:cubicBezTo>
                <a:cubicBezTo>
                  <a:pt x="4000" y="14863"/>
                  <a:pt x="3994" y="14863"/>
                  <a:pt x="3994" y="14863"/>
                </a:cubicBezTo>
                <a:cubicBezTo>
                  <a:pt x="4012" y="14977"/>
                  <a:pt x="4102" y="14977"/>
                  <a:pt x="4191" y="15000"/>
                </a:cubicBezTo>
                <a:cubicBezTo>
                  <a:pt x="4609" y="15114"/>
                  <a:pt x="4609" y="15114"/>
                  <a:pt x="4853" y="15352"/>
                </a:cubicBezTo>
                <a:cubicBezTo>
                  <a:pt x="4883" y="15305"/>
                  <a:pt x="4913" y="15263"/>
                  <a:pt x="4942" y="15215"/>
                </a:cubicBezTo>
                <a:cubicBezTo>
                  <a:pt x="4966" y="15251"/>
                  <a:pt x="4984" y="15281"/>
                  <a:pt x="5002" y="15305"/>
                </a:cubicBezTo>
                <a:cubicBezTo>
                  <a:pt x="4829" y="15477"/>
                  <a:pt x="4609" y="15352"/>
                  <a:pt x="4382" y="15442"/>
                </a:cubicBezTo>
                <a:cubicBezTo>
                  <a:pt x="4746" y="15448"/>
                  <a:pt x="4740" y="15454"/>
                  <a:pt x="4925" y="15758"/>
                </a:cubicBezTo>
                <a:cubicBezTo>
                  <a:pt x="4960" y="15811"/>
                  <a:pt x="5020" y="15859"/>
                  <a:pt x="5074" y="15889"/>
                </a:cubicBezTo>
                <a:cubicBezTo>
                  <a:pt x="5241" y="15990"/>
                  <a:pt x="5413" y="16086"/>
                  <a:pt x="5580" y="16187"/>
                </a:cubicBezTo>
                <a:cubicBezTo>
                  <a:pt x="5551" y="16074"/>
                  <a:pt x="5545" y="15972"/>
                  <a:pt x="5688" y="15907"/>
                </a:cubicBezTo>
                <a:cubicBezTo>
                  <a:pt x="5658" y="16002"/>
                  <a:pt x="5628" y="16092"/>
                  <a:pt x="5598" y="16187"/>
                </a:cubicBezTo>
                <a:cubicBezTo>
                  <a:pt x="5729" y="16223"/>
                  <a:pt x="5902" y="16211"/>
                  <a:pt x="5914" y="16419"/>
                </a:cubicBezTo>
                <a:cubicBezTo>
                  <a:pt x="5914" y="16443"/>
                  <a:pt x="5986" y="16455"/>
                  <a:pt x="6022" y="16479"/>
                </a:cubicBezTo>
                <a:cubicBezTo>
                  <a:pt x="6045" y="16491"/>
                  <a:pt x="6063" y="16503"/>
                  <a:pt x="6081" y="16521"/>
                </a:cubicBezTo>
                <a:cubicBezTo>
                  <a:pt x="6033" y="16557"/>
                  <a:pt x="5992" y="16580"/>
                  <a:pt x="5950" y="16610"/>
                </a:cubicBezTo>
                <a:cubicBezTo>
                  <a:pt x="6016" y="16682"/>
                  <a:pt x="6063" y="16735"/>
                  <a:pt x="6117" y="16801"/>
                </a:cubicBezTo>
                <a:cubicBezTo>
                  <a:pt x="6200" y="16735"/>
                  <a:pt x="6165" y="16557"/>
                  <a:pt x="6349" y="16634"/>
                </a:cubicBezTo>
                <a:cubicBezTo>
                  <a:pt x="6332" y="16807"/>
                  <a:pt x="6308" y="16986"/>
                  <a:pt x="6290" y="17171"/>
                </a:cubicBezTo>
                <a:cubicBezTo>
                  <a:pt x="6349" y="17165"/>
                  <a:pt x="6439" y="17141"/>
                  <a:pt x="6451" y="17165"/>
                </a:cubicBezTo>
                <a:cubicBezTo>
                  <a:pt x="6552" y="17367"/>
                  <a:pt x="6797" y="17361"/>
                  <a:pt x="6934" y="17505"/>
                </a:cubicBezTo>
                <a:cubicBezTo>
                  <a:pt x="6969" y="17534"/>
                  <a:pt x="6981" y="17594"/>
                  <a:pt x="7017" y="17677"/>
                </a:cubicBezTo>
                <a:cubicBezTo>
                  <a:pt x="6898" y="17594"/>
                  <a:pt x="6814" y="17534"/>
                  <a:pt x="6683" y="17445"/>
                </a:cubicBezTo>
                <a:cubicBezTo>
                  <a:pt x="6797" y="17743"/>
                  <a:pt x="6946" y="17975"/>
                  <a:pt x="7124" y="18142"/>
                </a:cubicBezTo>
                <a:cubicBezTo>
                  <a:pt x="7148" y="18160"/>
                  <a:pt x="7178" y="18190"/>
                  <a:pt x="7178" y="18214"/>
                </a:cubicBezTo>
                <a:cubicBezTo>
                  <a:pt x="7148" y="18375"/>
                  <a:pt x="7280" y="18393"/>
                  <a:pt x="7369" y="18482"/>
                </a:cubicBezTo>
                <a:cubicBezTo>
                  <a:pt x="7291" y="18494"/>
                  <a:pt x="7208" y="18500"/>
                  <a:pt x="7107" y="18512"/>
                </a:cubicBezTo>
                <a:cubicBezTo>
                  <a:pt x="7142" y="18596"/>
                  <a:pt x="7178" y="18679"/>
                  <a:pt x="7214" y="18762"/>
                </a:cubicBezTo>
                <a:cubicBezTo>
                  <a:pt x="7345" y="18721"/>
                  <a:pt x="7458" y="18679"/>
                  <a:pt x="7572" y="18643"/>
                </a:cubicBezTo>
                <a:cubicBezTo>
                  <a:pt x="7578" y="18661"/>
                  <a:pt x="7590" y="18679"/>
                  <a:pt x="7595" y="18691"/>
                </a:cubicBezTo>
                <a:cubicBezTo>
                  <a:pt x="7458" y="18768"/>
                  <a:pt x="7327" y="18840"/>
                  <a:pt x="7184" y="18917"/>
                </a:cubicBezTo>
                <a:cubicBezTo>
                  <a:pt x="7309" y="19031"/>
                  <a:pt x="7250" y="19126"/>
                  <a:pt x="7190" y="19233"/>
                </a:cubicBezTo>
                <a:cubicBezTo>
                  <a:pt x="7113" y="19383"/>
                  <a:pt x="7053" y="19532"/>
                  <a:pt x="6987" y="19681"/>
                </a:cubicBezTo>
                <a:cubicBezTo>
                  <a:pt x="6987" y="19681"/>
                  <a:pt x="6993" y="19681"/>
                  <a:pt x="6993" y="19681"/>
                </a:cubicBezTo>
                <a:lnTo>
                  <a:pt x="6999" y="19681"/>
                </a:lnTo>
                <a:cubicBezTo>
                  <a:pt x="7124" y="19633"/>
                  <a:pt x="7256" y="19579"/>
                  <a:pt x="7387" y="19526"/>
                </a:cubicBezTo>
                <a:cubicBezTo>
                  <a:pt x="7464" y="19371"/>
                  <a:pt x="7542" y="19210"/>
                  <a:pt x="7625" y="19031"/>
                </a:cubicBezTo>
                <a:cubicBezTo>
                  <a:pt x="7756" y="19162"/>
                  <a:pt x="7768" y="19269"/>
                  <a:pt x="7667" y="19412"/>
                </a:cubicBezTo>
                <a:cubicBezTo>
                  <a:pt x="7494" y="19639"/>
                  <a:pt x="7333" y="19883"/>
                  <a:pt x="7160" y="20134"/>
                </a:cubicBezTo>
                <a:cubicBezTo>
                  <a:pt x="7220" y="20164"/>
                  <a:pt x="7285" y="20193"/>
                  <a:pt x="7345" y="20223"/>
                </a:cubicBezTo>
                <a:cubicBezTo>
                  <a:pt x="7345" y="20241"/>
                  <a:pt x="7339" y="20259"/>
                  <a:pt x="7339" y="20271"/>
                </a:cubicBezTo>
                <a:lnTo>
                  <a:pt x="7011" y="20271"/>
                </a:lnTo>
                <a:cubicBezTo>
                  <a:pt x="7071" y="20146"/>
                  <a:pt x="7130" y="20020"/>
                  <a:pt x="7184" y="19895"/>
                </a:cubicBezTo>
                <a:cubicBezTo>
                  <a:pt x="7142" y="19842"/>
                  <a:pt x="7071" y="19764"/>
                  <a:pt x="6999" y="19681"/>
                </a:cubicBezTo>
                <a:cubicBezTo>
                  <a:pt x="6993" y="19681"/>
                  <a:pt x="6987" y="19687"/>
                  <a:pt x="6981" y="19687"/>
                </a:cubicBezTo>
                <a:cubicBezTo>
                  <a:pt x="6987" y="19687"/>
                  <a:pt x="6987" y="19681"/>
                  <a:pt x="6987" y="19681"/>
                </a:cubicBezTo>
                <a:cubicBezTo>
                  <a:pt x="6958" y="19693"/>
                  <a:pt x="6928" y="19693"/>
                  <a:pt x="6916" y="19710"/>
                </a:cubicBezTo>
                <a:cubicBezTo>
                  <a:pt x="6856" y="19848"/>
                  <a:pt x="6737" y="19991"/>
                  <a:pt x="6749" y="20116"/>
                </a:cubicBezTo>
                <a:cubicBezTo>
                  <a:pt x="6773" y="20324"/>
                  <a:pt x="6498" y="20265"/>
                  <a:pt x="6516" y="20438"/>
                </a:cubicBezTo>
                <a:cubicBezTo>
                  <a:pt x="6349" y="20509"/>
                  <a:pt x="6504" y="20742"/>
                  <a:pt x="6332" y="20813"/>
                </a:cubicBezTo>
                <a:cubicBezTo>
                  <a:pt x="6403" y="20974"/>
                  <a:pt x="6248" y="21094"/>
                  <a:pt x="6254" y="21243"/>
                </a:cubicBezTo>
                <a:cubicBezTo>
                  <a:pt x="6260" y="21338"/>
                  <a:pt x="6200" y="21416"/>
                  <a:pt x="6260" y="21523"/>
                </a:cubicBezTo>
                <a:cubicBezTo>
                  <a:pt x="6320" y="21624"/>
                  <a:pt x="6266" y="21732"/>
                  <a:pt x="6147" y="21791"/>
                </a:cubicBezTo>
                <a:cubicBezTo>
                  <a:pt x="6063" y="21833"/>
                  <a:pt x="5998" y="21892"/>
                  <a:pt x="5920" y="21940"/>
                </a:cubicBezTo>
                <a:cubicBezTo>
                  <a:pt x="5932" y="21958"/>
                  <a:pt x="5938" y="21976"/>
                  <a:pt x="5944" y="21994"/>
                </a:cubicBezTo>
                <a:lnTo>
                  <a:pt x="6051" y="21994"/>
                </a:lnTo>
                <a:cubicBezTo>
                  <a:pt x="6147" y="21976"/>
                  <a:pt x="6236" y="21958"/>
                  <a:pt x="6349" y="21940"/>
                </a:cubicBezTo>
                <a:cubicBezTo>
                  <a:pt x="6296" y="22024"/>
                  <a:pt x="6194" y="22042"/>
                  <a:pt x="6051" y="21994"/>
                </a:cubicBezTo>
                <a:cubicBezTo>
                  <a:pt x="5986" y="22125"/>
                  <a:pt x="5843" y="22226"/>
                  <a:pt x="5884" y="22423"/>
                </a:cubicBezTo>
                <a:cubicBezTo>
                  <a:pt x="5944" y="22435"/>
                  <a:pt x="6016" y="22447"/>
                  <a:pt x="6111" y="22465"/>
                </a:cubicBezTo>
                <a:cubicBezTo>
                  <a:pt x="6028" y="22495"/>
                  <a:pt x="5986" y="22507"/>
                  <a:pt x="5926" y="22530"/>
                </a:cubicBezTo>
                <a:cubicBezTo>
                  <a:pt x="6099" y="22763"/>
                  <a:pt x="6314" y="22477"/>
                  <a:pt x="6493" y="22608"/>
                </a:cubicBezTo>
                <a:cubicBezTo>
                  <a:pt x="6278" y="22715"/>
                  <a:pt x="6338" y="22906"/>
                  <a:pt x="6302" y="23073"/>
                </a:cubicBezTo>
                <a:cubicBezTo>
                  <a:pt x="6361" y="23067"/>
                  <a:pt x="6409" y="23067"/>
                  <a:pt x="6510" y="23061"/>
                </a:cubicBezTo>
                <a:cubicBezTo>
                  <a:pt x="6338" y="23389"/>
                  <a:pt x="6731" y="23562"/>
                  <a:pt x="6659" y="23854"/>
                </a:cubicBezTo>
                <a:cubicBezTo>
                  <a:pt x="6677" y="23860"/>
                  <a:pt x="6707" y="23854"/>
                  <a:pt x="6713" y="23866"/>
                </a:cubicBezTo>
                <a:cubicBezTo>
                  <a:pt x="6743" y="23908"/>
                  <a:pt x="6797" y="23955"/>
                  <a:pt x="6791" y="23997"/>
                </a:cubicBezTo>
                <a:cubicBezTo>
                  <a:pt x="6785" y="24104"/>
                  <a:pt x="6791" y="24188"/>
                  <a:pt x="6886" y="24253"/>
                </a:cubicBezTo>
                <a:cubicBezTo>
                  <a:pt x="6904" y="24265"/>
                  <a:pt x="6874" y="24355"/>
                  <a:pt x="6868" y="24361"/>
                </a:cubicBezTo>
                <a:cubicBezTo>
                  <a:pt x="6975" y="24540"/>
                  <a:pt x="7065" y="24701"/>
                  <a:pt x="7154" y="24844"/>
                </a:cubicBezTo>
                <a:cubicBezTo>
                  <a:pt x="7047" y="24933"/>
                  <a:pt x="6964" y="25011"/>
                  <a:pt x="6868" y="25088"/>
                </a:cubicBezTo>
                <a:cubicBezTo>
                  <a:pt x="6981" y="25160"/>
                  <a:pt x="7065" y="25207"/>
                  <a:pt x="7160" y="25261"/>
                </a:cubicBezTo>
                <a:cubicBezTo>
                  <a:pt x="7172" y="24885"/>
                  <a:pt x="7333" y="24832"/>
                  <a:pt x="7840" y="25040"/>
                </a:cubicBezTo>
                <a:cubicBezTo>
                  <a:pt x="7828" y="25070"/>
                  <a:pt x="7822" y="25094"/>
                  <a:pt x="7810" y="25124"/>
                </a:cubicBezTo>
                <a:cubicBezTo>
                  <a:pt x="7542" y="24975"/>
                  <a:pt x="7452" y="24987"/>
                  <a:pt x="7238" y="25189"/>
                </a:cubicBezTo>
                <a:cubicBezTo>
                  <a:pt x="7303" y="25183"/>
                  <a:pt x="7357" y="25178"/>
                  <a:pt x="7405" y="25172"/>
                </a:cubicBezTo>
                <a:cubicBezTo>
                  <a:pt x="7429" y="25255"/>
                  <a:pt x="7339" y="25344"/>
                  <a:pt x="7476" y="25398"/>
                </a:cubicBezTo>
                <a:cubicBezTo>
                  <a:pt x="7595" y="25446"/>
                  <a:pt x="7685" y="25553"/>
                  <a:pt x="7786" y="25631"/>
                </a:cubicBezTo>
                <a:cubicBezTo>
                  <a:pt x="8001" y="25798"/>
                  <a:pt x="8204" y="25982"/>
                  <a:pt x="8484" y="26048"/>
                </a:cubicBezTo>
                <a:cubicBezTo>
                  <a:pt x="8502" y="26000"/>
                  <a:pt x="8508" y="25964"/>
                  <a:pt x="8526" y="25905"/>
                </a:cubicBezTo>
                <a:cubicBezTo>
                  <a:pt x="8651" y="26012"/>
                  <a:pt x="8770" y="26114"/>
                  <a:pt x="8883" y="26215"/>
                </a:cubicBezTo>
                <a:cubicBezTo>
                  <a:pt x="9038" y="26346"/>
                  <a:pt x="9199" y="26382"/>
                  <a:pt x="9366" y="26251"/>
                </a:cubicBezTo>
                <a:cubicBezTo>
                  <a:pt x="9539" y="26358"/>
                  <a:pt x="9700" y="26459"/>
                  <a:pt x="9855" y="26555"/>
                </a:cubicBezTo>
                <a:cubicBezTo>
                  <a:pt x="10040" y="26531"/>
                  <a:pt x="10231" y="26513"/>
                  <a:pt x="10433" y="26483"/>
                </a:cubicBezTo>
                <a:cubicBezTo>
                  <a:pt x="10475" y="26602"/>
                  <a:pt x="10511" y="26710"/>
                  <a:pt x="10559" y="26835"/>
                </a:cubicBezTo>
                <a:cubicBezTo>
                  <a:pt x="10600" y="26734"/>
                  <a:pt x="10636" y="26650"/>
                  <a:pt x="10684" y="26537"/>
                </a:cubicBezTo>
                <a:cubicBezTo>
                  <a:pt x="10749" y="26608"/>
                  <a:pt x="10791" y="26656"/>
                  <a:pt x="10845" y="26716"/>
                </a:cubicBezTo>
                <a:cubicBezTo>
                  <a:pt x="10922" y="26650"/>
                  <a:pt x="11006" y="26585"/>
                  <a:pt x="11095" y="26507"/>
                </a:cubicBezTo>
                <a:cubicBezTo>
                  <a:pt x="11113" y="26573"/>
                  <a:pt x="11137" y="26644"/>
                  <a:pt x="11161" y="26728"/>
                </a:cubicBezTo>
                <a:cubicBezTo>
                  <a:pt x="11292" y="26686"/>
                  <a:pt x="11417" y="26620"/>
                  <a:pt x="11471" y="26793"/>
                </a:cubicBezTo>
                <a:lnTo>
                  <a:pt x="11703" y="26680"/>
                </a:lnTo>
                <a:cubicBezTo>
                  <a:pt x="11828" y="26787"/>
                  <a:pt x="11930" y="26877"/>
                  <a:pt x="12037" y="26966"/>
                </a:cubicBezTo>
                <a:cubicBezTo>
                  <a:pt x="12246" y="26799"/>
                  <a:pt x="12448" y="26811"/>
                  <a:pt x="12657" y="26924"/>
                </a:cubicBezTo>
                <a:cubicBezTo>
                  <a:pt x="12842" y="27026"/>
                  <a:pt x="12943" y="26978"/>
                  <a:pt x="13051" y="26751"/>
                </a:cubicBezTo>
                <a:cubicBezTo>
                  <a:pt x="13116" y="26781"/>
                  <a:pt x="13194" y="26805"/>
                  <a:pt x="13247" y="26853"/>
                </a:cubicBezTo>
                <a:cubicBezTo>
                  <a:pt x="13295" y="26895"/>
                  <a:pt x="13313" y="26966"/>
                  <a:pt x="13343" y="27026"/>
                </a:cubicBezTo>
                <a:cubicBezTo>
                  <a:pt x="13355" y="27020"/>
                  <a:pt x="13373" y="27008"/>
                  <a:pt x="13385" y="27002"/>
                </a:cubicBezTo>
                <a:cubicBezTo>
                  <a:pt x="13373" y="26895"/>
                  <a:pt x="13355" y="26781"/>
                  <a:pt x="13331" y="26590"/>
                </a:cubicBezTo>
                <a:cubicBezTo>
                  <a:pt x="13504" y="26745"/>
                  <a:pt x="13617" y="26847"/>
                  <a:pt x="13742" y="26954"/>
                </a:cubicBezTo>
                <a:cubicBezTo>
                  <a:pt x="13820" y="26871"/>
                  <a:pt x="13867" y="26823"/>
                  <a:pt x="13915" y="26775"/>
                </a:cubicBezTo>
                <a:cubicBezTo>
                  <a:pt x="13969" y="26722"/>
                  <a:pt x="14022" y="26674"/>
                  <a:pt x="14082" y="26614"/>
                </a:cubicBezTo>
                <a:cubicBezTo>
                  <a:pt x="14124" y="26710"/>
                  <a:pt x="14154" y="26775"/>
                  <a:pt x="14189" y="26853"/>
                </a:cubicBezTo>
                <a:cubicBezTo>
                  <a:pt x="14249" y="26769"/>
                  <a:pt x="14297" y="26710"/>
                  <a:pt x="14350" y="26638"/>
                </a:cubicBezTo>
                <a:cubicBezTo>
                  <a:pt x="14547" y="26859"/>
                  <a:pt x="14720" y="26656"/>
                  <a:pt x="14893" y="26626"/>
                </a:cubicBezTo>
                <a:cubicBezTo>
                  <a:pt x="15078" y="26590"/>
                  <a:pt x="15251" y="26495"/>
                  <a:pt x="15447" y="26418"/>
                </a:cubicBezTo>
                <a:cubicBezTo>
                  <a:pt x="15477" y="26435"/>
                  <a:pt x="15537" y="26471"/>
                  <a:pt x="15638" y="26531"/>
                </a:cubicBezTo>
                <a:cubicBezTo>
                  <a:pt x="15638" y="26292"/>
                  <a:pt x="15811" y="26251"/>
                  <a:pt x="15954" y="26173"/>
                </a:cubicBezTo>
                <a:cubicBezTo>
                  <a:pt x="16032" y="26131"/>
                  <a:pt x="16115" y="26108"/>
                  <a:pt x="16193" y="26066"/>
                </a:cubicBezTo>
                <a:cubicBezTo>
                  <a:pt x="16294" y="26012"/>
                  <a:pt x="16437" y="26000"/>
                  <a:pt x="16425" y="25833"/>
                </a:cubicBezTo>
                <a:cubicBezTo>
                  <a:pt x="16425" y="25821"/>
                  <a:pt x="16449" y="25809"/>
                  <a:pt x="16461" y="25804"/>
                </a:cubicBezTo>
                <a:cubicBezTo>
                  <a:pt x="16515" y="25827"/>
                  <a:pt x="16562" y="25851"/>
                  <a:pt x="16610" y="25875"/>
                </a:cubicBezTo>
                <a:cubicBezTo>
                  <a:pt x="16652" y="25809"/>
                  <a:pt x="16675" y="25762"/>
                  <a:pt x="16705" y="25714"/>
                </a:cubicBezTo>
                <a:cubicBezTo>
                  <a:pt x="16801" y="25744"/>
                  <a:pt x="16878" y="25774"/>
                  <a:pt x="16980" y="25809"/>
                </a:cubicBezTo>
                <a:cubicBezTo>
                  <a:pt x="17021" y="25684"/>
                  <a:pt x="17063" y="25571"/>
                  <a:pt x="17111" y="25434"/>
                </a:cubicBezTo>
                <a:cubicBezTo>
                  <a:pt x="17182" y="25458"/>
                  <a:pt x="17242" y="25482"/>
                  <a:pt x="17301" y="25499"/>
                </a:cubicBezTo>
                <a:cubicBezTo>
                  <a:pt x="17349" y="25452"/>
                  <a:pt x="17397" y="25368"/>
                  <a:pt x="17439" y="25368"/>
                </a:cubicBezTo>
                <a:cubicBezTo>
                  <a:pt x="17635" y="25356"/>
                  <a:pt x="17671" y="25225"/>
                  <a:pt x="17707" y="25082"/>
                </a:cubicBezTo>
                <a:cubicBezTo>
                  <a:pt x="17719" y="25022"/>
                  <a:pt x="17749" y="24975"/>
                  <a:pt x="17767" y="24927"/>
                </a:cubicBezTo>
                <a:cubicBezTo>
                  <a:pt x="17927" y="24945"/>
                  <a:pt x="18083" y="24897"/>
                  <a:pt x="18232" y="24778"/>
                </a:cubicBezTo>
                <a:cubicBezTo>
                  <a:pt x="18214" y="24730"/>
                  <a:pt x="18190" y="24677"/>
                  <a:pt x="18166" y="24617"/>
                </a:cubicBezTo>
                <a:cubicBezTo>
                  <a:pt x="18297" y="24653"/>
                  <a:pt x="18416" y="24742"/>
                  <a:pt x="18536" y="24623"/>
                </a:cubicBezTo>
                <a:cubicBezTo>
                  <a:pt x="18530" y="24534"/>
                  <a:pt x="18518" y="24450"/>
                  <a:pt x="18506" y="24343"/>
                </a:cubicBezTo>
                <a:cubicBezTo>
                  <a:pt x="18571" y="24337"/>
                  <a:pt x="18613" y="24337"/>
                  <a:pt x="18661" y="24331"/>
                </a:cubicBezTo>
                <a:cubicBezTo>
                  <a:pt x="18762" y="24313"/>
                  <a:pt x="18929" y="24128"/>
                  <a:pt x="18893" y="24057"/>
                </a:cubicBezTo>
                <a:cubicBezTo>
                  <a:pt x="18810" y="23890"/>
                  <a:pt x="18947" y="23782"/>
                  <a:pt x="18965" y="23645"/>
                </a:cubicBezTo>
                <a:cubicBezTo>
                  <a:pt x="18983" y="23699"/>
                  <a:pt x="18995" y="23747"/>
                  <a:pt x="19013" y="23794"/>
                </a:cubicBezTo>
                <a:cubicBezTo>
                  <a:pt x="19150" y="23532"/>
                  <a:pt x="19281" y="23282"/>
                  <a:pt x="19412" y="23025"/>
                </a:cubicBezTo>
                <a:cubicBezTo>
                  <a:pt x="19436" y="22972"/>
                  <a:pt x="19478" y="22900"/>
                  <a:pt x="19460" y="22858"/>
                </a:cubicBezTo>
                <a:cubicBezTo>
                  <a:pt x="19382" y="22662"/>
                  <a:pt x="19531" y="22477"/>
                  <a:pt x="19442" y="22292"/>
                </a:cubicBezTo>
                <a:cubicBezTo>
                  <a:pt x="19752" y="22214"/>
                  <a:pt x="19776" y="22167"/>
                  <a:pt x="19680" y="21881"/>
                </a:cubicBezTo>
                <a:cubicBezTo>
                  <a:pt x="19668" y="21851"/>
                  <a:pt x="19656" y="21821"/>
                  <a:pt x="19662" y="21791"/>
                </a:cubicBezTo>
                <a:cubicBezTo>
                  <a:pt x="19662" y="21767"/>
                  <a:pt x="19680" y="21743"/>
                  <a:pt x="19692" y="21720"/>
                </a:cubicBezTo>
                <a:cubicBezTo>
                  <a:pt x="19764" y="21779"/>
                  <a:pt x="19829" y="21833"/>
                  <a:pt x="19889" y="21887"/>
                </a:cubicBezTo>
                <a:cubicBezTo>
                  <a:pt x="19907" y="21875"/>
                  <a:pt x="19925" y="21863"/>
                  <a:pt x="19943" y="21851"/>
                </a:cubicBezTo>
                <a:cubicBezTo>
                  <a:pt x="19925" y="21803"/>
                  <a:pt x="19901" y="21749"/>
                  <a:pt x="19883" y="21696"/>
                </a:cubicBezTo>
                <a:cubicBezTo>
                  <a:pt x="19871" y="21654"/>
                  <a:pt x="19847" y="21594"/>
                  <a:pt x="19865" y="21571"/>
                </a:cubicBezTo>
                <a:cubicBezTo>
                  <a:pt x="20008" y="21380"/>
                  <a:pt x="19966" y="21171"/>
                  <a:pt x="19913" y="20968"/>
                </a:cubicBezTo>
                <a:cubicBezTo>
                  <a:pt x="19984" y="20939"/>
                  <a:pt x="20044" y="20909"/>
                  <a:pt x="20110" y="20879"/>
                </a:cubicBezTo>
                <a:cubicBezTo>
                  <a:pt x="20032" y="20766"/>
                  <a:pt x="19966" y="20676"/>
                  <a:pt x="19901" y="20575"/>
                </a:cubicBezTo>
                <a:cubicBezTo>
                  <a:pt x="19984" y="20456"/>
                  <a:pt x="20080" y="20336"/>
                  <a:pt x="20175" y="20205"/>
                </a:cubicBezTo>
                <a:cubicBezTo>
                  <a:pt x="20104" y="20020"/>
                  <a:pt x="20050" y="19836"/>
                  <a:pt x="20193" y="19645"/>
                </a:cubicBezTo>
                <a:cubicBezTo>
                  <a:pt x="20217" y="19609"/>
                  <a:pt x="20211" y="19514"/>
                  <a:pt x="20181" y="19472"/>
                </a:cubicBezTo>
                <a:close/>
                <a:moveTo>
                  <a:pt x="483" y="8436"/>
                </a:moveTo>
                <a:cubicBezTo>
                  <a:pt x="483" y="8436"/>
                  <a:pt x="483" y="8430"/>
                  <a:pt x="483" y="8430"/>
                </a:cubicBezTo>
                <a:cubicBezTo>
                  <a:pt x="483" y="8430"/>
                  <a:pt x="489" y="8424"/>
                  <a:pt x="489" y="8424"/>
                </a:cubicBezTo>
                <a:lnTo>
                  <a:pt x="483" y="8436"/>
                </a:lnTo>
                <a:close/>
                <a:moveTo>
                  <a:pt x="382" y="6719"/>
                </a:moveTo>
                <a:cubicBezTo>
                  <a:pt x="465" y="6755"/>
                  <a:pt x="519" y="6773"/>
                  <a:pt x="602" y="6809"/>
                </a:cubicBezTo>
                <a:cubicBezTo>
                  <a:pt x="471" y="6886"/>
                  <a:pt x="423" y="6862"/>
                  <a:pt x="382" y="6719"/>
                </a:cubicBezTo>
                <a:close/>
                <a:moveTo>
                  <a:pt x="799" y="6725"/>
                </a:moveTo>
                <a:cubicBezTo>
                  <a:pt x="704" y="6672"/>
                  <a:pt x="632" y="6636"/>
                  <a:pt x="554" y="6594"/>
                </a:cubicBezTo>
                <a:cubicBezTo>
                  <a:pt x="566" y="6564"/>
                  <a:pt x="572" y="6546"/>
                  <a:pt x="578" y="6529"/>
                </a:cubicBezTo>
                <a:cubicBezTo>
                  <a:pt x="584" y="6463"/>
                  <a:pt x="584" y="6391"/>
                  <a:pt x="590" y="6320"/>
                </a:cubicBezTo>
                <a:cubicBezTo>
                  <a:pt x="686" y="6356"/>
                  <a:pt x="781" y="6391"/>
                  <a:pt x="906" y="6433"/>
                </a:cubicBezTo>
                <a:cubicBezTo>
                  <a:pt x="859" y="6558"/>
                  <a:pt x="835" y="6630"/>
                  <a:pt x="799" y="6725"/>
                </a:cubicBezTo>
                <a:close/>
                <a:moveTo>
                  <a:pt x="1264" y="11620"/>
                </a:moveTo>
                <a:cubicBezTo>
                  <a:pt x="1508" y="11549"/>
                  <a:pt x="1473" y="11793"/>
                  <a:pt x="1568" y="11888"/>
                </a:cubicBezTo>
                <a:cubicBezTo>
                  <a:pt x="1461" y="11865"/>
                  <a:pt x="1359" y="11781"/>
                  <a:pt x="1264" y="11620"/>
                </a:cubicBezTo>
                <a:close/>
                <a:moveTo>
                  <a:pt x="1950" y="7172"/>
                </a:moveTo>
                <a:cubicBezTo>
                  <a:pt x="1926" y="7167"/>
                  <a:pt x="1908" y="7101"/>
                  <a:pt x="1908" y="7065"/>
                </a:cubicBezTo>
                <a:cubicBezTo>
                  <a:pt x="1914" y="6916"/>
                  <a:pt x="2015" y="6964"/>
                  <a:pt x="2099" y="6976"/>
                </a:cubicBezTo>
                <a:cubicBezTo>
                  <a:pt x="2099" y="7000"/>
                  <a:pt x="2111" y="7023"/>
                  <a:pt x="2105" y="7035"/>
                </a:cubicBezTo>
                <a:cubicBezTo>
                  <a:pt x="2087" y="7125"/>
                  <a:pt x="2051" y="7196"/>
                  <a:pt x="1950" y="7172"/>
                </a:cubicBezTo>
                <a:close/>
                <a:moveTo>
                  <a:pt x="2158" y="12991"/>
                </a:moveTo>
                <a:cubicBezTo>
                  <a:pt x="1920" y="13003"/>
                  <a:pt x="2099" y="12765"/>
                  <a:pt x="2039" y="12687"/>
                </a:cubicBezTo>
                <a:cubicBezTo>
                  <a:pt x="2021" y="12681"/>
                  <a:pt x="2003" y="12675"/>
                  <a:pt x="1985" y="12663"/>
                </a:cubicBezTo>
                <a:cubicBezTo>
                  <a:pt x="2009" y="12663"/>
                  <a:pt x="2027" y="12675"/>
                  <a:pt x="2039" y="12687"/>
                </a:cubicBezTo>
                <a:cubicBezTo>
                  <a:pt x="2176" y="12753"/>
                  <a:pt x="2176" y="12777"/>
                  <a:pt x="2158" y="12991"/>
                </a:cubicBezTo>
                <a:close/>
                <a:moveTo>
                  <a:pt x="2099" y="4680"/>
                </a:moveTo>
                <a:cubicBezTo>
                  <a:pt x="2069" y="4657"/>
                  <a:pt x="2051" y="4621"/>
                  <a:pt x="2027" y="4591"/>
                </a:cubicBezTo>
                <a:cubicBezTo>
                  <a:pt x="2051" y="4579"/>
                  <a:pt x="2075" y="4549"/>
                  <a:pt x="2093" y="4555"/>
                </a:cubicBezTo>
                <a:cubicBezTo>
                  <a:pt x="2122" y="4561"/>
                  <a:pt x="2146" y="4591"/>
                  <a:pt x="2182" y="4621"/>
                </a:cubicBezTo>
                <a:cubicBezTo>
                  <a:pt x="2140" y="4657"/>
                  <a:pt x="2099" y="4686"/>
                  <a:pt x="2099" y="4680"/>
                </a:cubicBezTo>
                <a:close/>
                <a:moveTo>
                  <a:pt x="4931" y="2319"/>
                </a:moveTo>
                <a:cubicBezTo>
                  <a:pt x="4966" y="2403"/>
                  <a:pt x="4990" y="2469"/>
                  <a:pt x="5038" y="2576"/>
                </a:cubicBezTo>
                <a:cubicBezTo>
                  <a:pt x="4835" y="2516"/>
                  <a:pt x="4799" y="2451"/>
                  <a:pt x="4931" y="2319"/>
                </a:cubicBezTo>
                <a:close/>
                <a:moveTo>
                  <a:pt x="4358" y="2695"/>
                </a:moveTo>
                <a:cubicBezTo>
                  <a:pt x="4364" y="2713"/>
                  <a:pt x="4376" y="2737"/>
                  <a:pt x="4382" y="2755"/>
                </a:cubicBezTo>
                <a:cubicBezTo>
                  <a:pt x="4316" y="2779"/>
                  <a:pt x="4245" y="2802"/>
                  <a:pt x="4179" y="2826"/>
                </a:cubicBezTo>
                <a:cubicBezTo>
                  <a:pt x="4173" y="2814"/>
                  <a:pt x="4167" y="2802"/>
                  <a:pt x="4161" y="2790"/>
                </a:cubicBezTo>
                <a:cubicBezTo>
                  <a:pt x="4227" y="2761"/>
                  <a:pt x="4293" y="2725"/>
                  <a:pt x="4358" y="2695"/>
                </a:cubicBezTo>
                <a:close/>
                <a:moveTo>
                  <a:pt x="3744" y="3029"/>
                </a:moveTo>
                <a:cubicBezTo>
                  <a:pt x="3774" y="3017"/>
                  <a:pt x="3816" y="3065"/>
                  <a:pt x="3917" y="3130"/>
                </a:cubicBezTo>
                <a:cubicBezTo>
                  <a:pt x="3839" y="3172"/>
                  <a:pt x="3792" y="3214"/>
                  <a:pt x="3756" y="3208"/>
                </a:cubicBezTo>
                <a:cubicBezTo>
                  <a:pt x="3720" y="3208"/>
                  <a:pt x="3661" y="3154"/>
                  <a:pt x="3661" y="3124"/>
                </a:cubicBezTo>
                <a:cubicBezTo>
                  <a:pt x="3661" y="3089"/>
                  <a:pt x="3708" y="3035"/>
                  <a:pt x="3744" y="3029"/>
                </a:cubicBezTo>
                <a:close/>
                <a:moveTo>
                  <a:pt x="2271" y="6421"/>
                </a:moveTo>
                <a:cubicBezTo>
                  <a:pt x="2081" y="6308"/>
                  <a:pt x="2283" y="6248"/>
                  <a:pt x="2301" y="6171"/>
                </a:cubicBezTo>
                <a:cubicBezTo>
                  <a:pt x="2319" y="6117"/>
                  <a:pt x="2337" y="6123"/>
                  <a:pt x="2456" y="6177"/>
                </a:cubicBezTo>
                <a:cubicBezTo>
                  <a:pt x="2397" y="6260"/>
                  <a:pt x="2337" y="6338"/>
                  <a:pt x="2271" y="6421"/>
                </a:cubicBezTo>
                <a:close/>
                <a:moveTo>
                  <a:pt x="2599" y="5879"/>
                </a:moveTo>
                <a:lnTo>
                  <a:pt x="2599" y="5879"/>
                </a:lnTo>
                <a:cubicBezTo>
                  <a:pt x="2629" y="5920"/>
                  <a:pt x="2659" y="5968"/>
                  <a:pt x="2695" y="6022"/>
                </a:cubicBezTo>
                <a:cubicBezTo>
                  <a:pt x="2570" y="6064"/>
                  <a:pt x="2492" y="6040"/>
                  <a:pt x="2450" y="5897"/>
                </a:cubicBezTo>
                <a:cubicBezTo>
                  <a:pt x="2510" y="5891"/>
                  <a:pt x="2552" y="5885"/>
                  <a:pt x="2599" y="5879"/>
                </a:cubicBezTo>
                <a:cubicBezTo>
                  <a:pt x="2593" y="5873"/>
                  <a:pt x="2593" y="5873"/>
                  <a:pt x="2593" y="5867"/>
                </a:cubicBezTo>
                <a:cubicBezTo>
                  <a:pt x="2593" y="5867"/>
                  <a:pt x="2593" y="5867"/>
                  <a:pt x="2599" y="5873"/>
                </a:cubicBezTo>
                <a:cubicBezTo>
                  <a:pt x="2582" y="5825"/>
                  <a:pt x="2564" y="5783"/>
                  <a:pt x="2540" y="5706"/>
                </a:cubicBezTo>
                <a:cubicBezTo>
                  <a:pt x="2635" y="5712"/>
                  <a:pt x="2707" y="5724"/>
                  <a:pt x="2808" y="5730"/>
                </a:cubicBezTo>
                <a:cubicBezTo>
                  <a:pt x="2754" y="5855"/>
                  <a:pt x="2695" y="5897"/>
                  <a:pt x="2599" y="5873"/>
                </a:cubicBezTo>
                <a:cubicBezTo>
                  <a:pt x="2599" y="5873"/>
                  <a:pt x="2599" y="5873"/>
                  <a:pt x="2599" y="5879"/>
                </a:cubicBezTo>
                <a:close/>
                <a:moveTo>
                  <a:pt x="2921" y="7649"/>
                </a:moveTo>
                <a:cubicBezTo>
                  <a:pt x="2874" y="7596"/>
                  <a:pt x="2820" y="7542"/>
                  <a:pt x="2772" y="7488"/>
                </a:cubicBezTo>
                <a:cubicBezTo>
                  <a:pt x="2790" y="7471"/>
                  <a:pt x="2808" y="7459"/>
                  <a:pt x="2826" y="7441"/>
                </a:cubicBezTo>
                <a:cubicBezTo>
                  <a:pt x="2868" y="7500"/>
                  <a:pt x="2915" y="7560"/>
                  <a:pt x="2957" y="7614"/>
                </a:cubicBezTo>
                <a:lnTo>
                  <a:pt x="2921" y="7649"/>
                </a:lnTo>
                <a:close/>
                <a:moveTo>
                  <a:pt x="3553" y="6624"/>
                </a:moveTo>
                <a:cubicBezTo>
                  <a:pt x="3523" y="6499"/>
                  <a:pt x="3428" y="6403"/>
                  <a:pt x="3583" y="6320"/>
                </a:cubicBezTo>
                <a:cubicBezTo>
                  <a:pt x="3625" y="6415"/>
                  <a:pt x="3661" y="6505"/>
                  <a:pt x="3553" y="6624"/>
                </a:cubicBezTo>
                <a:close/>
                <a:moveTo>
                  <a:pt x="3577" y="5610"/>
                </a:moveTo>
                <a:cubicBezTo>
                  <a:pt x="3553" y="5545"/>
                  <a:pt x="3523" y="5509"/>
                  <a:pt x="3529" y="5485"/>
                </a:cubicBezTo>
                <a:cubicBezTo>
                  <a:pt x="3541" y="5449"/>
                  <a:pt x="3577" y="5426"/>
                  <a:pt x="3601" y="5402"/>
                </a:cubicBezTo>
                <a:cubicBezTo>
                  <a:pt x="3631" y="5426"/>
                  <a:pt x="3679" y="5461"/>
                  <a:pt x="3673" y="5479"/>
                </a:cubicBezTo>
                <a:cubicBezTo>
                  <a:pt x="3661" y="5515"/>
                  <a:pt x="3625" y="5551"/>
                  <a:pt x="3577" y="5610"/>
                </a:cubicBezTo>
                <a:close/>
                <a:moveTo>
                  <a:pt x="4424" y="14720"/>
                </a:moveTo>
                <a:cubicBezTo>
                  <a:pt x="4370" y="14690"/>
                  <a:pt x="4322" y="14661"/>
                  <a:pt x="4269" y="14631"/>
                </a:cubicBezTo>
                <a:cubicBezTo>
                  <a:pt x="4293" y="14607"/>
                  <a:pt x="4310" y="14577"/>
                  <a:pt x="4334" y="14553"/>
                </a:cubicBezTo>
                <a:cubicBezTo>
                  <a:pt x="4370" y="14595"/>
                  <a:pt x="4418" y="14637"/>
                  <a:pt x="4454" y="14679"/>
                </a:cubicBezTo>
                <a:cubicBezTo>
                  <a:pt x="4454" y="14685"/>
                  <a:pt x="4424" y="14720"/>
                  <a:pt x="4424" y="14720"/>
                </a:cubicBezTo>
                <a:close/>
                <a:moveTo>
                  <a:pt x="4722" y="14470"/>
                </a:moveTo>
                <a:cubicBezTo>
                  <a:pt x="4722" y="14470"/>
                  <a:pt x="4668" y="14428"/>
                  <a:pt x="4668" y="14422"/>
                </a:cubicBezTo>
                <a:cubicBezTo>
                  <a:pt x="4686" y="14380"/>
                  <a:pt x="4710" y="14351"/>
                  <a:pt x="4740" y="14303"/>
                </a:cubicBezTo>
                <a:cubicBezTo>
                  <a:pt x="4770" y="14339"/>
                  <a:pt x="4811" y="14369"/>
                  <a:pt x="4805" y="14374"/>
                </a:cubicBezTo>
                <a:cubicBezTo>
                  <a:pt x="4781" y="14410"/>
                  <a:pt x="4752" y="14440"/>
                  <a:pt x="4722" y="14470"/>
                </a:cubicBezTo>
                <a:close/>
                <a:moveTo>
                  <a:pt x="4781" y="5253"/>
                </a:moveTo>
                <a:cubicBezTo>
                  <a:pt x="4698" y="5139"/>
                  <a:pt x="4668" y="5038"/>
                  <a:pt x="4793" y="4925"/>
                </a:cubicBezTo>
                <a:cubicBezTo>
                  <a:pt x="4942" y="5044"/>
                  <a:pt x="4925" y="5139"/>
                  <a:pt x="4781" y="5253"/>
                </a:cubicBezTo>
                <a:close/>
                <a:moveTo>
                  <a:pt x="5014" y="4025"/>
                </a:moveTo>
                <a:cubicBezTo>
                  <a:pt x="4972" y="4102"/>
                  <a:pt x="5008" y="4215"/>
                  <a:pt x="5008" y="4329"/>
                </a:cubicBezTo>
                <a:cubicBezTo>
                  <a:pt x="4901" y="4138"/>
                  <a:pt x="4716" y="4245"/>
                  <a:pt x="4513" y="4156"/>
                </a:cubicBezTo>
                <a:cubicBezTo>
                  <a:pt x="4555" y="4299"/>
                  <a:pt x="4585" y="4382"/>
                  <a:pt x="4620" y="4496"/>
                </a:cubicBezTo>
                <a:cubicBezTo>
                  <a:pt x="4513" y="4466"/>
                  <a:pt x="4430" y="4442"/>
                  <a:pt x="4340" y="4418"/>
                </a:cubicBezTo>
                <a:cubicBezTo>
                  <a:pt x="4251" y="4615"/>
                  <a:pt x="4161" y="4800"/>
                  <a:pt x="3905" y="4764"/>
                </a:cubicBezTo>
                <a:cubicBezTo>
                  <a:pt x="3881" y="4841"/>
                  <a:pt x="3869" y="4901"/>
                  <a:pt x="3857" y="4967"/>
                </a:cubicBezTo>
                <a:cubicBezTo>
                  <a:pt x="3720" y="4955"/>
                  <a:pt x="3679" y="4752"/>
                  <a:pt x="3535" y="4859"/>
                </a:cubicBezTo>
                <a:cubicBezTo>
                  <a:pt x="3547" y="5002"/>
                  <a:pt x="3559" y="5139"/>
                  <a:pt x="3577" y="5360"/>
                </a:cubicBezTo>
                <a:cubicBezTo>
                  <a:pt x="3428" y="5271"/>
                  <a:pt x="3339" y="5223"/>
                  <a:pt x="3219" y="5151"/>
                </a:cubicBezTo>
                <a:cubicBezTo>
                  <a:pt x="3219" y="5199"/>
                  <a:pt x="3237" y="5247"/>
                  <a:pt x="3219" y="5271"/>
                </a:cubicBezTo>
                <a:cubicBezTo>
                  <a:pt x="3047" y="5515"/>
                  <a:pt x="3041" y="5515"/>
                  <a:pt x="3017" y="5867"/>
                </a:cubicBezTo>
                <a:cubicBezTo>
                  <a:pt x="2903" y="5748"/>
                  <a:pt x="2814" y="5652"/>
                  <a:pt x="2719" y="5551"/>
                </a:cubicBezTo>
                <a:cubicBezTo>
                  <a:pt x="2886" y="5324"/>
                  <a:pt x="3017" y="5086"/>
                  <a:pt x="3279" y="4967"/>
                </a:cubicBezTo>
                <a:cubicBezTo>
                  <a:pt x="3303" y="4955"/>
                  <a:pt x="3309" y="4901"/>
                  <a:pt x="3333" y="4871"/>
                </a:cubicBezTo>
                <a:cubicBezTo>
                  <a:pt x="3446" y="4746"/>
                  <a:pt x="3547" y="4603"/>
                  <a:pt x="3774" y="4686"/>
                </a:cubicBezTo>
                <a:cubicBezTo>
                  <a:pt x="3738" y="4639"/>
                  <a:pt x="3702" y="4585"/>
                  <a:pt x="3643" y="4496"/>
                </a:cubicBezTo>
                <a:cubicBezTo>
                  <a:pt x="3768" y="4531"/>
                  <a:pt x="3863" y="4555"/>
                  <a:pt x="3989" y="4591"/>
                </a:cubicBezTo>
                <a:cubicBezTo>
                  <a:pt x="3947" y="4406"/>
                  <a:pt x="4084" y="4382"/>
                  <a:pt x="4185" y="4317"/>
                </a:cubicBezTo>
                <a:cubicBezTo>
                  <a:pt x="4448" y="4144"/>
                  <a:pt x="4716" y="3989"/>
                  <a:pt x="4972" y="3816"/>
                </a:cubicBezTo>
                <a:cubicBezTo>
                  <a:pt x="5020" y="3786"/>
                  <a:pt x="5086" y="3792"/>
                  <a:pt x="5139" y="3780"/>
                </a:cubicBezTo>
                <a:cubicBezTo>
                  <a:pt x="5211" y="3941"/>
                  <a:pt x="5062" y="3953"/>
                  <a:pt x="5014" y="4025"/>
                </a:cubicBezTo>
                <a:close/>
                <a:moveTo>
                  <a:pt x="5151" y="15817"/>
                </a:moveTo>
                <a:cubicBezTo>
                  <a:pt x="5109" y="15734"/>
                  <a:pt x="5169" y="15615"/>
                  <a:pt x="5038" y="15567"/>
                </a:cubicBezTo>
                <a:cubicBezTo>
                  <a:pt x="5038" y="15567"/>
                  <a:pt x="5044" y="15489"/>
                  <a:pt x="5068" y="15471"/>
                </a:cubicBezTo>
                <a:cubicBezTo>
                  <a:pt x="5091" y="15448"/>
                  <a:pt x="5157" y="15442"/>
                  <a:pt x="5169" y="15454"/>
                </a:cubicBezTo>
                <a:cubicBezTo>
                  <a:pt x="5211" y="15507"/>
                  <a:pt x="5241" y="15567"/>
                  <a:pt x="5258" y="15626"/>
                </a:cubicBezTo>
                <a:cubicBezTo>
                  <a:pt x="5276" y="15698"/>
                  <a:pt x="5276" y="15776"/>
                  <a:pt x="5294" y="15895"/>
                </a:cubicBezTo>
                <a:cubicBezTo>
                  <a:pt x="5235" y="15865"/>
                  <a:pt x="5169" y="15853"/>
                  <a:pt x="5151" y="15817"/>
                </a:cubicBezTo>
                <a:close/>
                <a:moveTo>
                  <a:pt x="5151" y="2373"/>
                </a:moveTo>
                <a:cubicBezTo>
                  <a:pt x="5127" y="2296"/>
                  <a:pt x="5109" y="2236"/>
                  <a:pt x="5086" y="2158"/>
                </a:cubicBezTo>
                <a:cubicBezTo>
                  <a:pt x="5193" y="2212"/>
                  <a:pt x="5276" y="2248"/>
                  <a:pt x="5384" y="2296"/>
                </a:cubicBezTo>
                <a:cubicBezTo>
                  <a:pt x="5300" y="2325"/>
                  <a:pt x="5235" y="2349"/>
                  <a:pt x="5151" y="2373"/>
                </a:cubicBezTo>
                <a:close/>
                <a:moveTo>
                  <a:pt x="5461" y="15549"/>
                </a:moveTo>
                <a:cubicBezTo>
                  <a:pt x="5461" y="15549"/>
                  <a:pt x="5413" y="15543"/>
                  <a:pt x="5413" y="15537"/>
                </a:cubicBezTo>
                <a:cubicBezTo>
                  <a:pt x="5413" y="15489"/>
                  <a:pt x="5419" y="15442"/>
                  <a:pt x="5425" y="15400"/>
                </a:cubicBezTo>
                <a:cubicBezTo>
                  <a:pt x="5449" y="15400"/>
                  <a:pt x="5473" y="15406"/>
                  <a:pt x="5503" y="15412"/>
                </a:cubicBezTo>
                <a:cubicBezTo>
                  <a:pt x="5491" y="15460"/>
                  <a:pt x="5479" y="15501"/>
                  <a:pt x="5461" y="15549"/>
                </a:cubicBezTo>
                <a:close/>
                <a:moveTo>
                  <a:pt x="5944" y="1837"/>
                </a:moveTo>
                <a:cubicBezTo>
                  <a:pt x="5914" y="1825"/>
                  <a:pt x="5896" y="1795"/>
                  <a:pt x="5867" y="1771"/>
                </a:cubicBezTo>
                <a:cubicBezTo>
                  <a:pt x="5890" y="1753"/>
                  <a:pt x="5920" y="1717"/>
                  <a:pt x="5932" y="1723"/>
                </a:cubicBezTo>
                <a:cubicBezTo>
                  <a:pt x="5968" y="1735"/>
                  <a:pt x="5992" y="1765"/>
                  <a:pt x="6033" y="1795"/>
                </a:cubicBezTo>
                <a:cubicBezTo>
                  <a:pt x="5992" y="1819"/>
                  <a:pt x="5962" y="1843"/>
                  <a:pt x="5944" y="1837"/>
                </a:cubicBezTo>
                <a:close/>
                <a:moveTo>
                  <a:pt x="6427" y="10851"/>
                </a:moveTo>
                <a:cubicBezTo>
                  <a:pt x="6421" y="10738"/>
                  <a:pt x="6415" y="10666"/>
                  <a:pt x="6403" y="10577"/>
                </a:cubicBezTo>
                <a:cubicBezTo>
                  <a:pt x="6552" y="10648"/>
                  <a:pt x="6558" y="10720"/>
                  <a:pt x="6427" y="10851"/>
                </a:cubicBezTo>
                <a:close/>
                <a:moveTo>
                  <a:pt x="6320" y="3226"/>
                </a:moveTo>
                <a:cubicBezTo>
                  <a:pt x="6355" y="3184"/>
                  <a:pt x="6391" y="3142"/>
                  <a:pt x="6427" y="3095"/>
                </a:cubicBezTo>
                <a:cubicBezTo>
                  <a:pt x="6439" y="3106"/>
                  <a:pt x="6451" y="3118"/>
                  <a:pt x="6469" y="3136"/>
                </a:cubicBezTo>
                <a:cubicBezTo>
                  <a:pt x="6433" y="3178"/>
                  <a:pt x="6397" y="3214"/>
                  <a:pt x="6361" y="3255"/>
                </a:cubicBezTo>
                <a:cubicBezTo>
                  <a:pt x="6349" y="3250"/>
                  <a:pt x="6338" y="3238"/>
                  <a:pt x="6320" y="3226"/>
                </a:cubicBezTo>
                <a:close/>
                <a:moveTo>
                  <a:pt x="6403" y="16348"/>
                </a:moveTo>
                <a:cubicBezTo>
                  <a:pt x="6516" y="16390"/>
                  <a:pt x="6600" y="16443"/>
                  <a:pt x="6612" y="16598"/>
                </a:cubicBezTo>
                <a:cubicBezTo>
                  <a:pt x="6463" y="16568"/>
                  <a:pt x="6355" y="16545"/>
                  <a:pt x="6403" y="16348"/>
                </a:cubicBezTo>
                <a:close/>
                <a:moveTo>
                  <a:pt x="6880" y="16908"/>
                </a:moveTo>
                <a:cubicBezTo>
                  <a:pt x="6838" y="16902"/>
                  <a:pt x="6803" y="16908"/>
                  <a:pt x="6791" y="16890"/>
                </a:cubicBezTo>
                <a:cubicBezTo>
                  <a:pt x="6719" y="16807"/>
                  <a:pt x="6713" y="16735"/>
                  <a:pt x="6880" y="16700"/>
                </a:cubicBezTo>
                <a:lnTo>
                  <a:pt x="6880" y="16908"/>
                </a:lnTo>
                <a:close/>
                <a:moveTo>
                  <a:pt x="6952" y="17910"/>
                </a:moveTo>
                <a:cubicBezTo>
                  <a:pt x="7047" y="17820"/>
                  <a:pt x="7113" y="17850"/>
                  <a:pt x="7142" y="17987"/>
                </a:cubicBezTo>
                <a:cubicBezTo>
                  <a:pt x="7071" y="17958"/>
                  <a:pt x="7017" y="17934"/>
                  <a:pt x="6952" y="17910"/>
                </a:cubicBezTo>
                <a:close/>
                <a:moveTo>
                  <a:pt x="7142" y="960"/>
                </a:moveTo>
                <a:lnTo>
                  <a:pt x="6916" y="960"/>
                </a:lnTo>
                <a:cubicBezTo>
                  <a:pt x="6916" y="942"/>
                  <a:pt x="6916" y="930"/>
                  <a:pt x="6916" y="912"/>
                </a:cubicBezTo>
                <a:lnTo>
                  <a:pt x="7142" y="912"/>
                </a:lnTo>
                <a:lnTo>
                  <a:pt x="7142" y="960"/>
                </a:lnTo>
                <a:close/>
                <a:moveTo>
                  <a:pt x="7262" y="17272"/>
                </a:moveTo>
                <a:lnTo>
                  <a:pt x="7262" y="16926"/>
                </a:lnTo>
                <a:cubicBezTo>
                  <a:pt x="7315" y="16980"/>
                  <a:pt x="7315" y="17099"/>
                  <a:pt x="7262" y="17272"/>
                </a:cubicBezTo>
                <a:close/>
                <a:moveTo>
                  <a:pt x="7363" y="10487"/>
                </a:moveTo>
                <a:cubicBezTo>
                  <a:pt x="7446" y="10499"/>
                  <a:pt x="7500" y="10505"/>
                  <a:pt x="7590" y="10517"/>
                </a:cubicBezTo>
                <a:cubicBezTo>
                  <a:pt x="7548" y="10618"/>
                  <a:pt x="7518" y="10702"/>
                  <a:pt x="7482" y="10779"/>
                </a:cubicBezTo>
                <a:cubicBezTo>
                  <a:pt x="7464" y="10773"/>
                  <a:pt x="7446" y="10768"/>
                  <a:pt x="7423" y="10768"/>
                </a:cubicBezTo>
                <a:cubicBezTo>
                  <a:pt x="7405" y="10684"/>
                  <a:pt x="7387" y="10601"/>
                  <a:pt x="7363" y="10487"/>
                </a:cubicBezTo>
                <a:close/>
                <a:moveTo>
                  <a:pt x="7590" y="18429"/>
                </a:moveTo>
                <a:cubicBezTo>
                  <a:pt x="7548" y="18333"/>
                  <a:pt x="7524" y="18274"/>
                  <a:pt x="7482" y="18178"/>
                </a:cubicBezTo>
                <a:cubicBezTo>
                  <a:pt x="7697" y="18208"/>
                  <a:pt x="7601" y="18309"/>
                  <a:pt x="7590" y="18429"/>
                </a:cubicBezTo>
                <a:close/>
                <a:moveTo>
                  <a:pt x="6314" y="22262"/>
                </a:moveTo>
                <a:cubicBezTo>
                  <a:pt x="6260" y="22250"/>
                  <a:pt x="6206" y="22244"/>
                  <a:pt x="6159" y="22232"/>
                </a:cubicBezTo>
                <a:cubicBezTo>
                  <a:pt x="6165" y="22208"/>
                  <a:pt x="6177" y="22155"/>
                  <a:pt x="6177" y="22155"/>
                </a:cubicBezTo>
                <a:cubicBezTo>
                  <a:pt x="6230" y="22167"/>
                  <a:pt x="6284" y="22179"/>
                  <a:pt x="6332" y="22191"/>
                </a:cubicBezTo>
                <a:cubicBezTo>
                  <a:pt x="6326" y="22214"/>
                  <a:pt x="6320" y="22238"/>
                  <a:pt x="6314" y="22262"/>
                </a:cubicBezTo>
                <a:close/>
                <a:moveTo>
                  <a:pt x="6993" y="20742"/>
                </a:moveTo>
                <a:cubicBezTo>
                  <a:pt x="6958" y="20742"/>
                  <a:pt x="6916" y="20742"/>
                  <a:pt x="6850" y="20748"/>
                </a:cubicBezTo>
                <a:cubicBezTo>
                  <a:pt x="6886" y="20825"/>
                  <a:pt x="6916" y="20879"/>
                  <a:pt x="6952" y="20956"/>
                </a:cubicBezTo>
                <a:cubicBezTo>
                  <a:pt x="6803" y="20927"/>
                  <a:pt x="6731" y="21004"/>
                  <a:pt x="6749" y="21123"/>
                </a:cubicBezTo>
                <a:cubicBezTo>
                  <a:pt x="6761" y="21249"/>
                  <a:pt x="6642" y="21368"/>
                  <a:pt x="6749" y="21493"/>
                </a:cubicBezTo>
                <a:cubicBezTo>
                  <a:pt x="6761" y="21511"/>
                  <a:pt x="6755" y="21553"/>
                  <a:pt x="6749" y="21582"/>
                </a:cubicBezTo>
                <a:cubicBezTo>
                  <a:pt x="6719" y="21660"/>
                  <a:pt x="6755" y="21791"/>
                  <a:pt x="6636" y="21791"/>
                </a:cubicBezTo>
                <a:cubicBezTo>
                  <a:pt x="6564" y="21791"/>
                  <a:pt x="6493" y="21726"/>
                  <a:pt x="6415" y="21678"/>
                </a:cubicBezTo>
                <a:cubicBezTo>
                  <a:pt x="6642" y="21255"/>
                  <a:pt x="6588" y="20736"/>
                  <a:pt x="6993" y="20414"/>
                </a:cubicBezTo>
                <a:lnTo>
                  <a:pt x="6993" y="20742"/>
                </a:lnTo>
                <a:close/>
                <a:moveTo>
                  <a:pt x="7345" y="22834"/>
                </a:moveTo>
                <a:cubicBezTo>
                  <a:pt x="7309" y="22817"/>
                  <a:pt x="7280" y="22805"/>
                  <a:pt x="7250" y="22787"/>
                </a:cubicBezTo>
                <a:cubicBezTo>
                  <a:pt x="7274" y="22691"/>
                  <a:pt x="7303" y="22596"/>
                  <a:pt x="7339" y="22465"/>
                </a:cubicBezTo>
                <a:cubicBezTo>
                  <a:pt x="7411" y="22513"/>
                  <a:pt x="7464" y="22542"/>
                  <a:pt x="7518" y="22572"/>
                </a:cubicBezTo>
                <a:cubicBezTo>
                  <a:pt x="7458" y="22662"/>
                  <a:pt x="7399" y="22745"/>
                  <a:pt x="7345" y="22829"/>
                </a:cubicBezTo>
                <a:close/>
                <a:moveTo>
                  <a:pt x="7595" y="21165"/>
                </a:moveTo>
                <a:lnTo>
                  <a:pt x="7524" y="21147"/>
                </a:lnTo>
                <a:cubicBezTo>
                  <a:pt x="7560" y="21040"/>
                  <a:pt x="7590" y="20939"/>
                  <a:pt x="7625" y="20837"/>
                </a:cubicBezTo>
                <a:cubicBezTo>
                  <a:pt x="7643" y="20843"/>
                  <a:pt x="7667" y="20849"/>
                  <a:pt x="7685" y="20855"/>
                </a:cubicBezTo>
                <a:cubicBezTo>
                  <a:pt x="7655" y="20962"/>
                  <a:pt x="7625" y="21064"/>
                  <a:pt x="7595" y="21165"/>
                </a:cubicBezTo>
                <a:close/>
                <a:moveTo>
                  <a:pt x="7774" y="21505"/>
                </a:moveTo>
                <a:cubicBezTo>
                  <a:pt x="7756" y="21487"/>
                  <a:pt x="7739" y="21469"/>
                  <a:pt x="7727" y="21445"/>
                </a:cubicBezTo>
                <a:cubicBezTo>
                  <a:pt x="7762" y="21416"/>
                  <a:pt x="7798" y="21386"/>
                  <a:pt x="7840" y="21362"/>
                </a:cubicBezTo>
                <a:cubicBezTo>
                  <a:pt x="7846" y="21356"/>
                  <a:pt x="7876" y="21398"/>
                  <a:pt x="7888" y="21416"/>
                </a:cubicBezTo>
                <a:cubicBezTo>
                  <a:pt x="7852" y="21445"/>
                  <a:pt x="7810" y="21475"/>
                  <a:pt x="7774" y="21505"/>
                </a:cubicBezTo>
                <a:close/>
                <a:moveTo>
                  <a:pt x="8072" y="20330"/>
                </a:moveTo>
                <a:cubicBezTo>
                  <a:pt x="8096" y="20396"/>
                  <a:pt x="8126" y="20456"/>
                  <a:pt x="8150" y="20515"/>
                </a:cubicBezTo>
                <a:cubicBezTo>
                  <a:pt x="8126" y="20527"/>
                  <a:pt x="8102" y="20539"/>
                  <a:pt x="8078" y="20545"/>
                </a:cubicBezTo>
                <a:cubicBezTo>
                  <a:pt x="8061" y="20480"/>
                  <a:pt x="8043" y="20414"/>
                  <a:pt x="8019" y="20348"/>
                </a:cubicBezTo>
                <a:cubicBezTo>
                  <a:pt x="8037" y="20342"/>
                  <a:pt x="8055" y="20336"/>
                  <a:pt x="8072" y="20330"/>
                </a:cubicBezTo>
                <a:close/>
                <a:moveTo>
                  <a:pt x="8084" y="21785"/>
                </a:moveTo>
                <a:cubicBezTo>
                  <a:pt x="8102" y="21898"/>
                  <a:pt x="8120" y="22000"/>
                  <a:pt x="8144" y="22095"/>
                </a:cubicBezTo>
                <a:cubicBezTo>
                  <a:pt x="8025" y="22018"/>
                  <a:pt x="7929" y="21922"/>
                  <a:pt x="8084" y="21785"/>
                </a:cubicBezTo>
                <a:close/>
                <a:moveTo>
                  <a:pt x="8126" y="22584"/>
                </a:moveTo>
                <a:cubicBezTo>
                  <a:pt x="8186" y="22608"/>
                  <a:pt x="8227" y="22620"/>
                  <a:pt x="8311" y="22650"/>
                </a:cubicBezTo>
                <a:cubicBezTo>
                  <a:pt x="8210" y="22745"/>
                  <a:pt x="8156" y="22793"/>
                  <a:pt x="8066" y="22876"/>
                </a:cubicBezTo>
                <a:cubicBezTo>
                  <a:pt x="8090" y="22757"/>
                  <a:pt x="8108" y="22679"/>
                  <a:pt x="8126" y="22584"/>
                </a:cubicBezTo>
                <a:close/>
                <a:moveTo>
                  <a:pt x="8269" y="25815"/>
                </a:moveTo>
                <a:cubicBezTo>
                  <a:pt x="8257" y="25809"/>
                  <a:pt x="8239" y="25804"/>
                  <a:pt x="8221" y="25798"/>
                </a:cubicBezTo>
                <a:cubicBezTo>
                  <a:pt x="8251" y="25732"/>
                  <a:pt x="8275" y="25672"/>
                  <a:pt x="8299" y="25613"/>
                </a:cubicBezTo>
                <a:cubicBezTo>
                  <a:pt x="8317" y="25619"/>
                  <a:pt x="8335" y="25631"/>
                  <a:pt x="8353" y="25637"/>
                </a:cubicBezTo>
                <a:cubicBezTo>
                  <a:pt x="8329" y="25696"/>
                  <a:pt x="8299" y="25756"/>
                  <a:pt x="8269" y="25815"/>
                </a:cubicBezTo>
                <a:close/>
                <a:moveTo>
                  <a:pt x="8472" y="22536"/>
                </a:moveTo>
                <a:cubicBezTo>
                  <a:pt x="8454" y="22536"/>
                  <a:pt x="8424" y="22536"/>
                  <a:pt x="8424" y="22530"/>
                </a:cubicBezTo>
                <a:cubicBezTo>
                  <a:pt x="8418" y="22495"/>
                  <a:pt x="8412" y="22447"/>
                  <a:pt x="8412" y="22405"/>
                </a:cubicBezTo>
                <a:cubicBezTo>
                  <a:pt x="8436" y="22405"/>
                  <a:pt x="8454" y="22405"/>
                  <a:pt x="8478" y="22411"/>
                </a:cubicBezTo>
                <a:cubicBezTo>
                  <a:pt x="8478" y="22453"/>
                  <a:pt x="8472" y="22495"/>
                  <a:pt x="8472" y="22536"/>
                </a:cubicBezTo>
                <a:close/>
                <a:moveTo>
                  <a:pt x="8341" y="14863"/>
                </a:moveTo>
                <a:cubicBezTo>
                  <a:pt x="8341" y="14840"/>
                  <a:pt x="8335" y="14822"/>
                  <a:pt x="8335" y="14804"/>
                </a:cubicBezTo>
                <a:cubicBezTo>
                  <a:pt x="8376" y="14792"/>
                  <a:pt x="8418" y="14774"/>
                  <a:pt x="8466" y="14768"/>
                </a:cubicBezTo>
                <a:cubicBezTo>
                  <a:pt x="8466" y="14768"/>
                  <a:pt x="8478" y="14798"/>
                  <a:pt x="8490" y="14816"/>
                </a:cubicBezTo>
                <a:cubicBezTo>
                  <a:pt x="8442" y="14828"/>
                  <a:pt x="8388" y="14845"/>
                  <a:pt x="8341" y="14863"/>
                </a:cubicBezTo>
                <a:close/>
                <a:moveTo>
                  <a:pt x="8514" y="751"/>
                </a:moveTo>
                <a:cubicBezTo>
                  <a:pt x="8585" y="734"/>
                  <a:pt x="8651" y="716"/>
                  <a:pt x="8722" y="698"/>
                </a:cubicBezTo>
                <a:cubicBezTo>
                  <a:pt x="8728" y="722"/>
                  <a:pt x="8734" y="746"/>
                  <a:pt x="8746" y="769"/>
                </a:cubicBezTo>
                <a:cubicBezTo>
                  <a:pt x="8681" y="793"/>
                  <a:pt x="8615" y="823"/>
                  <a:pt x="8549" y="847"/>
                </a:cubicBezTo>
                <a:cubicBezTo>
                  <a:pt x="8537" y="817"/>
                  <a:pt x="8526" y="787"/>
                  <a:pt x="8514" y="751"/>
                </a:cubicBezTo>
                <a:close/>
                <a:moveTo>
                  <a:pt x="8537" y="21344"/>
                </a:moveTo>
                <a:cubicBezTo>
                  <a:pt x="8806" y="21445"/>
                  <a:pt x="8585" y="21726"/>
                  <a:pt x="8812" y="21803"/>
                </a:cubicBezTo>
                <a:cubicBezTo>
                  <a:pt x="8704" y="21863"/>
                  <a:pt x="8633" y="21898"/>
                  <a:pt x="8543" y="21946"/>
                </a:cubicBezTo>
                <a:cubicBezTo>
                  <a:pt x="8549" y="21821"/>
                  <a:pt x="8555" y="21732"/>
                  <a:pt x="8555" y="21642"/>
                </a:cubicBezTo>
                <a:cubicBezTo>
                  <a:pt x="8555" y="21559"/>
                  <a:pt x="8543" y="21475"/>
                  <a:pt x="8537" y="21344"/>
                </a:cubicBezTo>
                <a:close/>
                <a:moveTo>
                  <a:pt x="8889" y="26096"/>
                </a:moveTo>
                <a:cubicBezTo>
                  <a:pt x="8871" y="26096"/>
                  <a:pt x="8847" y="26102"/>
                  <a:pt x="8824" y="26102"/>
                </a:cubicBezTo>
                <a:cubicBezTo>
                  <a:pt x="8818" y="25982"/>
                  <a:pt x="8806" y="25863"/>
                  <a:pt x="8794" y="25678"/>
                </a:cubicBezTo>
                <a:cubicBezTo>
                  <a:pt x="9038" y="25833"/>
                  <a:pt x="8824" y="25976"/>
                  <a:pt x="8889" y="26096"/>
                </a:cubicBezTo>
                <a:close/>
                <a:moveTo>
                  <a:pt x="8859" y="20593"/>
                </a:moveTo>
                <a:cubicBezTo>
                  <a:pt x="8853" y="20545"/>
                  <a:pt x="8847" y="20497"/>
                  <a:pt x="8842" y="20450"/>
                </a:cubicBezTo>
                <a:cubicBezTo>
                  <a:pt x="8859" y="20450"/>
                  <a:pt x="8877" y="20444"/>
                  <a:pt x="8895" y="20444"/>
                </a:cubicBezTo>
                <a:lnTo>
                  <a:pt x="8919" y="20575"/>
                </a:lnTo>
                <a:cubicBezTo>
                  <a:pt x="8901" y="20581"/>
                  <a:pt x="8877" y="20587"/>
                  <a:pt x="8859" y="20593"/>
                </a:cubicBezTo>
                <a:close/>
                <a:moveTo>
                  <a:pt x="9140" y="3446"/>
                </a:moveTo>
                <a:cubicBezTo>
                  <a:pt x="9068" y="3410"/>
                  <a:pt x="8997" y="3375"/>
                  <a:pt x="8907" y="3333"/>
                </a:cubicBezTo>
                <a:cubicBezTo>
                  <a:pt x="9086" y="3190"/>
                  <a:pt x="9116" y="3315"/>
                  <a:pt x="9169" y="3375"/>
                </a:cubicBezTo>
                <a:cubicBezTo>
                  <a:pt x="9163" y="3399"/>
                  <a:pt x="9152" y="3422"/>
                  <a:pt x="9140" y="3446"/>
                </a:cubicBezTo>
                <a:close/>
                <a:moveTo>
                  <a:pt x="9324" y="20050"/>
                </a:moveTo>
                <a:cubicBezTo>
                  <a:pt x="9295" y="20044"/>
                  <a:pt x="9271" y="20009"/>
                  <a:pt x="9247" y="19985"/>
                </a:cubicBezTo>
                <a:cubicBezTo>
                  <a:pt x="9277" y="19967"/>
                  <a:pt x="9307" y="19937"/>
                  <a:pt x="9336" y="19937"/>
                </a:cubicBezTo>
                <a:cubicBezTo>
                  <a:pt x="9360" y="19931"/>
                  <a:pt x="9384" y="19967"/>
                  <a:pt x="9450" y="20009"/>
                </a:cubicBezTo>
                <a:cubicBezTo>
                  <a:pt x="9378" y="20032"/>
                  <a:pt x="9348" y="20062"/>
                  <a:pt x="9324" y="20050"/>
                </a:cubicBezTo>
                <a:close/>
                <a:moveTo>
                  <a:pt x="12091" y="3774"/>
                </a:moveTo>
                <a:cubicBezTo>
                  <a:pt x="11977" y="3881"/>
                  <a:pt x="11864" y="3989"/>
                  <a:pt x="11715" y="4132"/>
                </a:cubicBezTo>
                <a:lnTo>
                  <a:pt x="11715" y="3798"/>
                </a:lnTo>
                <a:cubicBezTo>
                  <a:pt x="11781" y="3792"/>
                  <a:pt x="11858" y="3780"/>
                  <a:pt x="11972" y="3762"/>
                </a:cubicBezTo>
                <a:cubicBezTo>
                  <a:pt x="11900" y="3661"/>
                  <a:pt x="11852" y="3583"/>
                  <a:pt x="11787" y="3494"/>
                </a:cubicBezTo>
                <a:cubicBezTo>
                  <a:pt x="11924" y="3518"/>
                  <a:pt x="12025" y="3613"/>
                  <a:pt x="12091" y="3774"/>
                </a:cubicBezTo>
                <a:close/>
                <a:moveTo>
                  <a:pt x="12049" y="22984"/>
                </a:moveTo>
                <a:cubicBezTo>
                  <a:pt x="12031" y="22984"/>
                  <a:pt x="12013" y="22989"/>
                  <a:pt x="11995" y="22995"/>
                </a:cubicBezTo>
                <a:cubicBezTo>
                  <a:pt x="11983" y="22942"/>
                  <a:pt x="11972" y="22888"/>
                  <a:pt x="11960" y="22840"/>
                </a:cubicBezTo>
                <a:cubicBezTo>
                  <a:pt x="11977" y="22834"/>
                  <a:pt x="11995" y="22829"/>
                  <a:pt x="12013" y="22823"/>
                </a:cubicBezTo>
                <a:cubicBezTo>
                  <a:pt x="12025" y="22876"/>
                  <a:pt x="12037" y="22930"/>
                  <a:pt x="12049" y="22984"/>
                </a:cubicBezTo>
                <a:close/>
                <a:moveTo>
                  <a:pt x="11638" y="5873"/>
                </a:moveTo>
                <a:cubicBezTo>
                  <a:pt x="11673" y="5783"/>
                  <a:pt x="11697" y="5724"/>
                  <a:pt x="11739" y="5616"/>
                </a:cubicBezTo>
                <a:cubicBezTo>
                  <a:pt x="11769" y="5724"/>
                  <a:pt x="11787" y="5795"/>
                  <a:pt x="11811" y="5873"/>
                </a:cubicBezTo>
                <a:close/>
                <a:moveTo>
                  <a:pt x="11751" y="22966"/>
                </a:moveTo>
                <a:cubicBezTo>
                  <a:pt x="11727" y="22966"/>
                  <a:pt x="11697" y="22966"/>
                  <a:pt x="11673" y="22972"/>
                </a:cubicBezTo>
                <a:cubicBezTo>
                  <a:pt x="11685" y="22936"/>
                  <a:pt x="11691" y="22906"/>
                  <a:pt x="11703" y="22870"/>
                </a:cubicBezTo>
                <a:cubicBezTo>
                  <a:pt x="11715" y="22870"/>
                  <a:pt x="11733" y="22870"/>
                  <a:pt x="11739" y="22864"/>
                </a:cubicBezTo>
                <a:cubicBezTo>
                  <a:pt x="11745" y="22900"/>
                  <a:pt x="11751" y="22930"/>
                  <a:pt x="11751" y="22966"/>
                </a:cubicBezTo>
                <a:close/>
                <a:moveTo>
                  <a:pt x="11787" y="1032"/>
                </a:moveTo>
                <a:cubicBezTo>
                  <a:pt x="11799" y="1103"/>
                  <a:pt x="11805" y="1157"/>
                  <a:pt x="11817" y="1240"/>
                </a:cubicBezTo>
                <a:cubicBezTo>
                  <a:pt x="11709" y="1217"/>
                  <a:pt x="11632" y="1193"/>
                  <a:pt x="11548" y="1169"/>
                </a:cubicBezTo>
                <a:cubicBezTo>
                  <a:pt x="11626" y="1121"/>
                  <a:pt x="11697" y="1079"/>
                  <a:pt x="11787" y="1032"/>
                </a:cubicBezTo>
                <a:close/>
                <a:moveTo>
                  <a:pt x="10809" y="614"/>
                </a:moveTo>
                <a:cubicBezTo>
                  <a:pt x="10886" y="602"/>
                  <a:pt x="10970" y="596"/>
                  <a:pt x="11047" y="591"/>
                </a:cubicBezTo>
                <a:cubicBezTo>
                  <a:pt x="11119" y="793"/>
                  <a:pt x="10988" y="835"/>
                  <a:pt x="10809" y="895"/>
                </a:cubicBezTo>
                <a:lnTo>
                  <a:pt x="10809" y="608"/>
                </a:lnTo>
                <a:close/>
                <a:moveTo>
                  <a:pt x="10934" y="2814"/>
                </a:moveTo>
                <a:cubicBezTo>
                  <a:pt x="10970" y="2832"/>
                  <a:pt x="11018" y="2880"/>
                  <a:pt x="11065" y="2880"/>
                </a:cubicBezTo>
                <a:cubicBezTo>
                  <a:pt x="11119" y="2880"/>
                  <a:pt x="11167" y="2838"/>
                  <a:pt x="11244" y="2802"/>
                </a:cubicBezTo>
                <a:cubicBezTo>
                  <a:pt x="11232" y="2892"/>
                  <a:pt x="11220" y="2963"/>
                  <a:pt x="11208" y="3047"/>
                </a:cubicBezTo>
                <a:cubicBezTo>
                  <a:pt x="11155" y="3041"/>
                  <a:pt x="11101" y="3035"/>
                  <a:pt x="11030" y="3029"/>
                </a:cubicBezTo>
                <a:cubicBezTo>
                  <a:pt x="11053" y="3089"/>
                  <a:pt x="11059" y="3154"/>
                  <a:pt x="11095" y="3190"/>
                </a:cubicBezTo>
                <a:cubicBezTo>
                  <a:pt x="11167" y="3261"/>
                  <a:pt x="11250" y="3232"/>
                  <a:pt x="11304" y="3166"/>
                </a:cubicBezTo>
                <a:cubicBezTo>
                  <a:pt x="11334" y="3124"/>
                  <a:pt x="11340" y="3053"/>
                  <a:pt x="11346" y="2999"/>
                </a:cubicBezTo>
                <a:cubicBezTo>
                  <a:pt x="11369" y="2850"/>
                  <a:pt x="11447" y="2790"/>
                  <a:pt x="11620" y="2832"/>
                </a:cubicBezTo>
                <a:cubicBezTo>
                  <a:pt x="11572" y="2892"/>
                  <a:pt x="11530" y="2940"/>
                  <a:pt x="11495" y="2975"/>
                </a:cubicBezTo>
                <a:cubicBezTo>
                  <a:pt x="11507" y="3244"/>
                  <a:pt x="11846" y="3023"/>
                  <a:pt x="11858" y="3273"/>
                </a:cubicBezTo>
                <a:cubicBezTo>
                  <a:pt x="11787" y="3339"/>
                  <a:pt x="11703" y="3381"/>
                  <a:pt x="11584" y="3333"/>
                </a:cubicBezTo>
                <a:cubicBezTo>
                  <a:pt x="11411" y="3250"/>
                  <a:pt x="11363" y="3369"/>
                  <a:pt x="11298" y="3566"/>
                </a:cubicBezTo>
                <a:cubicBezTo>
                  <a:pt x="11405" y="3506"/>
                  <a:pt x="11465" y="3476"/>
                  <a:pt x="11536" y="3434"/>
                </a:cubicBezTo>
                <a:cubicBezTo>
                  <a:pt x="11584" y="3506"/>
                  <a:pt x="11638" y="3583"/>
                  <a:pt x="11697" y="3673"/>
                </a:cubicBezTo>
                <a:cubicBezTo>
                  <a:pt x="11662" y="3715"/>
                  <a:pt x="11632" y="3750"/>
                  <a:pt x="11596" y="3804"/>
                </a:cubicBezTo>
                <a:cubicBezTo>
                  <a:pt x="11459" y="3697"/>
                  <a:pt x="11334" y="3601"/>
                  <a:pt x="11214" y="3500"/>
                </a:cubicBezTo>
                <a:cubicBezTo>
                  <a:pt x="11334" y="3697"/>
                  <a:pt x="11310" y="3911"/>
                  <a:pt x="11310" y="4132"/>
                </a:cubicBezTo>
                <a:cubicBezTo>
                  <a:pt x="11191" y="4108"/>
                  <a:pt x="11131" y="4048"/>
                  <a:pt x="11143" y="3935"/>
                </a:cubicBezTo>
                <a:cubicBezTo>
                  <a:pt x="11167" y="3732"/>
                  <a:pt x="11071" y="3607"/>
                  <a:pt x="10881" y="3566"/>
                </a:cubicBezTo>
                <a:cubicBezTo>
                  <a:pt x="10916" y="3375"/>
                  <a:pt x="11041" y="3416"/>
                  <a:pt x="11161" y="3428"/>
                </a:cubicBezTo>
                <a:cubicBezTo>
                  <a:pt x="11095" y="3357"/>
                  <a:pt x="11036" y="3279"/>
                  <a:pt x="10970" y="3208"/>
                </a:cubicBezTo>
                <a:cubicBezTo>
                  <a:pt x="10898" y="3130"/>
                  <a:pt x="10833" y="3053"/>
                  <a:pt x="10755" y="2969"/>
                </a:cubicBezTo>
                <a:cubicBezTo>
                  <a:pt x="10797" y="2934"/>
                  <a:pt x="10863" y="2874"/>
                  <a:pt x="10934" y="2814"/>
                </a:cubicBezTo>
                <a:close/>
                <a:moveTo>
                  <a:pt x="11328" y="4686"/>
                </a:moveTo>
                <a:lnTo>
                  <a:pt x="11328" y="4436"/>
                </a:lnTo>
                <a:cubicBezTo>
                  <a:pt x="11399" y="4490"/>
                  <a:pt x="11447" y="4525"/>
                  <a:pt x="11536" y="4591"/>
                </a:cubicBezTo>
                <a:cubicBezTo>
                  <a:pt x="11441" y="4633"/>
                  <a:pt x="11393" y="4657"/>
                  <a:pt x="11328" y="4686"/>
                </a:cubicBezTo>
                <a:close/>
                <a:moveTo>
                  <a:pt x="11423" y="23693"/>
                </a:moveTo>
                <a:cubicBezTo>
                  <a:pt x="11298" y="23687"/>
                  <a:pt x="11220" y="23681"/>
                  <a:pt x="11137" y="23669"/>
                </a:cubicBezTo>
                <a:cubicBezTo>
                  <a:pt x="11208" y="23580"/>
                  <a:pt x="11304" y="23586"/>
                  <a:pt x="11423" y="23693"/>
                </a:cubicBezTo>
                <a:close/>
                <a:moveTo>
                  <a:pt x="10779" y="13063"/>
                </a:moveTo>
                <a:cubicBezTo>
                  <a:pt x="10833" y="13105"/>
                  <a:pt x="10881" y="13152"/>
                  <a:pt x="10934" y="13194"/>
                </a:cubicBezTo>
                <a:cubicBezTo>
                  <a:pt x="10922" y="13212"/>
                  <a:pt x="10910" y="13230"/>
                  <a:pt x="10898" y="13242"/>
                </a:cubicBezTo>
                <a:cubicBezTo>
                  <a:pt x="10845" y="13200"/>
                  <a:pt x="10791" y="13158"/>
                  <a:pt x="10737" y="13122"/>
                </a:cubicBezTo>
                <a:cubicBezTo>
                  <a:pt x="10749" y="13099"/>
                  <a:pt x="10767" y="13081"/>
                  <a:pt x="10779" y="13063"/>
                </a:cubicBezTo>
                <a:close/>
                <a:moveTo>
                  <a:pt x="10475" y="2027"/>
                </a:moveTo>
                <a:cubicBezTo>
                  <a:pt x="10475" y="2027"/>
                  <a:pt x="10445" y="2063"/>
                  <a:pt x="10427" y="2081"/>
                </a:cubicBezTo>
                <a:lnTo>
                  <a:pt x="10332" y="1992"/>
                </a:lnTo>
                <a:cubicBezTo>
                  <a:pt x="10350" y="1980"/>
                  <a:pt x="10368" y="1962"/>
                  <a:pt x="10380" y="1944"/>
                </a:cubicBezTo>
                <a:cubicBezTo>
                  <a:pt x="10415" y="1974"/>
                  <a:pt x="10445" y="1998"/>
                  <a:pt x="10469" y="2027"/>
                </a:cubicBezTo>
                <a:close/>
                <a:moveTo>
                  <a:pt x="9992" y="24081"/>
                </a:moveTo>
                <a:lnTo>
                  <a:pt x="9992" y="24337"/>
                </a:lnTo>
                <a:cubicBezTo>
                  <a:pt x="9921" y="24247"/>
                  <a:pt x="9885" y="24206"/>
                  <a:pt x="9837" y="24152"/>
                </a:cubicBezTo>
                <a:cubicBezTo>
                  <a:pt x="9891" y="24128"/>
                  <a:pt x="9933" y="24110"/>
                  <a:pt x="9992" y="24081"/>
                </a:cubicBezTo>
                <a:close/>
                <a:moveTo>
                  <a:pt x="9909" y="24552"/>
                </a:moveTo>
                <a:cubicBezTo>
                  <a:pt x="9915" y="24641"/>
                  <a:pt x="9885" y="24730"/>
                  <a:pt x="9807" y="24820"/>
                </a:cubicBezTo>
                <a:cubicBezTo>
                  <a:pt x="9748" y="24671"/>
                  <a:pt x="9766" y="24587"/>
                  <a:pt x="9909" y="24552"/>
                </a:cubicBezTo>
                <a:close/>
                <a:moveTo>
                  <a:pt x="9551" y="24796"/>
                </a:moveTo>
                <a:cubicBezTo>
                  <a:pt x="9545" y="24689"/>
                  <a:pt x="9575" y="24581"/>
                  <a:pt x="9605" y="24474"/>
                </a:cubicBezTo>
                <a:cubicBezTo>
                  <a:pt x="9611" y="24450"/>
                  <a:pt x="9688" y="24444"/>
                  <a:pt x="9730" y="24432"/>
                </a:cubicBezTo>
                <a:cubicBezTo>
                  <a:pt x="9563" y="24599"/>
                  <a:pt x="9640" y="24772"/>
                  <a:pt x="9700" y="24945"/>
                </a:cubicBezTo>
                <a:cubicBezTo>
                  <a:pt x="9521" y="25005"/>
                  <a:pt x="9551" y="24850"/>
                  <a:pt x="9551" y="24796"/>
                </a:cubicBezTo>
                <a:close/>
                <a:moveTo>
                  <a:pt x="9950" y="26394"/>
                </a:moveTo>
                <a:cubicBezTo>
                  <a:pt x="9962" y="26269"/>
                  <a:pt x="9903" y="26149"/>
                  <a:pt x="10070" y="26203"/>
                </a:cubicBezTo>
                <a:cubicBezTo>
                  <a:pt x="10034" y="26251"/>
                  <a:pt x="10004" y="26298"/>
                  <a:pt x="9950" y="26394"/>
                </a:cubicBezTo>
                <a:close/>
                <a:moveTo>
                  <a:pt x="10088" y="25720"/>
                </a:moveTo>
                <a:cubicBezTo>
                  <a:pt x="10064" y="25738"/>
                  <a:pt x="10052" y="25768"/>
                  <a:pt x="10034" y="25792"/>
                </a:cubicBezTo>
                <a:cubicBezTo>
                  <a:pt x="9909" y="25690"/>
                  <a:pt x="9778" y="25595"/>
                  <a:pt x="9652" y="25499"/>
                </a:cubicBezTo>
                <a:cubicBezTo>
                  <a:pt x="9837" y="25559"/>
                  <a:pt x="10004" y="25678"/>
                  <a:pt x="10225" y="25619"/>
                </a:cubicBezTo>
                <a:cubicBezTo>
                  <a:pt x="10177" y="25649"/>
                  <a:pt x="10129" y="25684"/>
                  <a:pt x="10088" y="25720"/>
                </a:cubicBezTo>
                <a:close/>
                <a:moveTo>
                  <a:pt x="11119" y="24814"/>
                </a:moveTo>
                <a:cubicBezTo>
                  <a:pt x="11077" y="24820"/>
                  <a:pt x="11041" y="24820"/>
                  <a:pt x="11000" y="24820"/>
                </a:cubicBezTo>
                <a:cubicBezTo>
                  <a:pt x="11000" y="24796"/>
                  <a:pt x="11006" y="24772"/>
                  <a:pt x="11006" y="24754"/>
                </a:cubicBezTo>
                <a:cubicBezTo>
                  <a:pt x="11047" y="24760"/>
                  <a:pt x="11089" y="24766"/>
                  <a:pt x="11131" y="24772"/>
                </a:cubicBezTo>
                <a:cubicBezTo>
                  <a:pt x="11125" y="24784"/>
                  <a:pt x="11125" y="24814"/>
                  <a:pt x="11119" y="24814"/>
                </a:cubicBezTo>
                <a:close/>
                <a:moveTo>
                  <a:pt x="11512" y="26066"/>
                </a:moveTo>
                <a:cubicBezTo>
                  <a:pt x="11507" y="26012"/>
                  <a:pt x="11495" y="25964"/>
                  <a:pt x="11489" y="25911"/>
                </a:cubicBezTo>
                <a:cubicBezTo>
                  <a:pt x="11507" y="25905"/>
                  <a:pt x="11530" y="25905"/>
                  <a:pt x="11548" y="25899"/>
                </a:cubicBezTo>
                <a:cubicBezTo>
                  <a:pt x="11560" y="25953"/>
                  <a:pt x="11566" y="26006"/>
                  <a:pt x="11572" y="26060"/>
                </a:cubicBezTo>
                <a:cubicBezTo>
                  <a:pt x="11548" y="26060"/>
                  <a:pt x="11530" y="26060"/>
                  <a:pt x="11512" y="26066"/>
                </a:cubicBezTo>
                <a:close/>
                <a:moveTo>
                  <a:pt x="11518" y="24498"/>
                </a:moveTo>
                <a:cubicBezTo>
                  <a:pt x="11584" y="24599"/>
                  <a:pt x="11632" y="24665"/>
                  <a:pt x="11679" y="24736"/>
                </a:cubicBezTo>
                <a:cubicBezTo>
                  <a:pt x="11483" y="24796"/>
                  <a:pt x="11471" y="24784"/>
                  <a:pt x="11518" y="24498"/>
                </a:cubicBezTo>
                <a:close/>
                <a:moveTo>
                  <a:pt x="11328" y="24516"/>
                </a:moveTo>
                <a:cubicBezTo>
                  <a:pt x="11328" y="24522"/>
                  <a:pt x="11340" y="24587"/>
                  <a:pt x="11346" y="24647"/>
                </a:cubicBezTo>
                <a:cubicBezTo>
                  <a:pt x="11334" y="24653"/>
                  <a:pt x="11316" y="24659"/>
                  <a:pt x="11304" y="24665"/>
                </a:cubicBezTo>
                <a:cubicBezTo>
                  <a:pt x="11238" y="24581"/>
                  <a:pt x="11173" y="24504"/>
                  <a:pt x="11113" y="24420"/>
                </a:cubicBezTo>
                <a:cubicBezTo>
                  <a:pt x="11089" y="24432"/>
                  <a:pt x="11071" y="24444"/>
                  <a:pt x="11053" y="24456"/>
                </a:cubicBezTo>
                <a:cubicBezTo>
                  <a:pt x="11083" y="24516"/>
                  <a:pt x="11119" y="24575"/>
                  <a:pt x="11173" y="24665"/>
                </a:cubicBezTo>
                <a:cubicBezTo>
                  <a:pt x="10791" y="24671"/>
                  <a:pt x="10439" y="24778"/>
                  <a:pt x="10094" y="24569"/>
                </a:cubicBezTo>
                <a:cubicBezTo>
                  <a:pt x="10058" y="24414"/>
                  <a:pt x="10159" y="24420"/>
                  <a:pt x="10266" y="24438"/>
                </a:cubicBezTo>
                <a:cubicBezTo>
                  <a:pt x="10278" y="24343"/>
                  <a:pt x="10290" y="24247"/>
                  <a:pt x="10296" y="24152"/>
                </a:cubicBezTo>
                <a:cubicBezTo>
                  <a:pt x="10588" y="24134"/>
                  <a:pt x="10809" y="24027"/>
                  <a:pt x="10934" y="23854"/>
                </a:cubicBezTo>
                <a:cubicBezTo>
                  <a:pt x="10976" y="23908"/>
                  <a:pt x="11018" y="23961"/>
                  <a:pt x="11065" y="24027"/>
                </a:cubicBezTo>
                <a:cubicBezTo>
                  <a:pt x="11143" y="23955"/>
                  <a:pt x="11185" y="23914"/>
                  <a:pt x="11256" y="23854"/>
                </a:cubicBezTo>
                <a:cubicBezTo>
                  <a:pt x="11244" y="23961"/>
                  <a:pt x="11232" y="24039"/>
                  <a:pt x="11226" y="24110"/>
                </a:cubicBezTo>
                <a:cubicBezTo>
                  <a:pt x="11167" y="24122"/>
                  <a:pt x="11113" y="24128"/>
                  <a:pt x="11053" y="24140"/>
                </a:cubicBezTo>
                <a:cubicBezTo>
                  <a:pt x="11053" y="24176"/>
                  <a:pt x="11047" y="24224"/>
                  <a:pt x="11053" y="24230"/>
                </a:cubicBezTo>
                <a:cubicBezTo>
                  <a:pt x="11119" y="24253"/>
                  <a:pt x="11202" y="24289"/>
                  <a:pt x="11262" y="24277"/>
                </a:cubicBezTo>
                <a:cubicBezTo>
                  <a:pt x="11304" y="24265"/>
                  <a:pt x="11357" y="24164"/>
                  <a:pt x="11351" y="24122"/>
                </a:cubicBezTo>
                <a:cubicBezTo>
                  <a:pt x="11316" y="23973"/>
                  <a:pt x="11423" y="23943"/>
                  <a:pt x="11495" y="23872"/>
                </a:cubicBezTo>
                <a:cubicBezTo>
                  <a:pt x="11512" y="23884"/>
                  <a:pt x="11536" y="23896"/>
                  <a:pt x="11554" y="23902"/>
                </a:cubicBezTo>
                <a:cubicBezTo>
                  <a:pt x="11530" y="23967"/>
                  <a:pt x="11507" y="24033"/>
                  <a:pt x="11483" y="24098"/>
                </a:cubicBezTo>
                <a:cubicBezTo>
                  <a:pt x="11512" y="24295"/>
                  <a:pt x="11793" y="24116"/>
                  <a:pt x="11834" y="24307"/>
                </a:cubicBezTo>
                <a:cubicBezTo>
                  <a:pt x="11691" y="24486"/>
                  <a:pt x="11429" y="24212"/>
                  <a:pt x="11322" y="24516"/>
                </a:cubicBezTo>
                <a:close/>
                <a:moveTo>
                  <a:pt x="11626" y="23610"/>
                </a:moveTo>
                <a:cubicBezTo>
                  <a:pt x="11745" y="23598"/>
                  <a:pt x="11876" y="23717"/>
                  <a:pt x="12007" y="23967"/>
                </a:cubicBezTo>
                <a:cubicBezTo>
                  <a:pt x="11775" y="23943"/>
                  <a:pt x="11775" y="23717"/>
                  <a:pt x="11626" y="23610"/>
                </a:cubicBezTo>
                <a:close/>
                <a:moveTo>
                  <a:pt x="12043" y="26734"/>
                </a:moveTo>
                <a:cubicBezTo>
                  <a:pt x="12031" y="26644"/>
                  <a:pt x="12019" y="26596"/>
                  <a:pt x="12013" y="26549"/>
                </a:cubicBezTo>
                <a:cubicBezTo>
                  <a:pt x="12061" y="26543"/>
                  <a:pt x="12109" y="26543"/>
                  <a:pt x="12204" y="26537"/>
                </a:cubicBezTo>
                <a:cubicBezTo>
                  <a:pt x="12138" y="26614"/>
                  <a:pt x="12109" y="26656"/>
                  <a:pt x="12043" y="26734"/>
                </a:cubicBezTo>
                <a:close/>
                <a:moveTo>
                  <a:pt x="12276" y="4400"/>
                </a:moveTo>
                <a:cubicBezTo>
                  <a:pt x="12234" y="4370"/>
                  <a:pt x="12210" y="4221"/>
                  <a:pt x="12198" y="3965"/>
                </a:cubicBezTo>
                <a:cubicBezTo>
                  <a:pt x="12293" y="4025"/>
                  <a:pt x="12317" y="4168"/>
                  <a:pt x="12276" y="4400"/>
                </a:cubicBezTo>
                <a:close/>
                <a:moveTo>
                  <a:pt x="12389" y="21141"/>
                </a:moveTo>
                <a:cubicBezTo>
                  <a:pt x="12377" y="21111"/>
                  <a:pt x="12359" y="21076"/>
                  <a:pt x="12353" y="21040"/>
                </a:cubicBezTo>
                <a:cubicBezTo>
                  <a:pt x="12353" y="21040"/>
                  <a:pt x="12389" y="21016"/>
                  <a:pt x="12395" y="21022"/>
                </a:cubicBezTo>
                <a:cubicBezTo>
                  <a:pt x="12425" y="21046"/>
                  <a:pt x="12443" y="21070"/>
                  <a:pt x="12478" y="21106"/>
                </a:cubicBezTo>
                <a:cubicBezTo>
                  <a:pt x="12431" y="21123"/>
                  <a:pt x="12413" y="21135"/>
                  <a:pt x="12389" y="21141"/>
                </a:cubicBezTo>
                <a:close/>
                <a:moveTo>
                  <a:pt x="12788" y="20986"/>
                </a:moveTo>
                <a:cubicBezTo>
                  <a:pt x="12759" y="20903"/>
                  <a:pt x="12741" y="20843"/>
                  <a:pt x="12711" y="20736"/>
                </a:cubicBezTo>
                <a:cubicBezTo>
                  <a:pt x="12931" y="20801"/>
                  <a:pt x="12866" y="20879"/>
                  <a:pt x="12788" y="20986"/>
                </a:cubicBezTo>
                <a:close/>
                <a:moveTo>
                  <a:pt x="12866" y="19532"/>
                </a:moveTo>
                <a:cubicBezTo>
                  <a:pt x="12896" y="19609"/>
                  <a:pt x="12919" y="19669"/>
                  <a:pt x="12949" y="19746"/>
                </a:cubicBezTo>
                <a:cubicBezTo>
                  <a:pt x="12812" y="19710"/>
                  <a:pt x="12782" y="19639"/>
                  <a:pt x="12866" y="19532"/>
                </a:cubicBezTo>
                <a:close/>
                <a:moveTo>
                  <a:pt x="13057" y="7405"/>
                </a:moveTo>
                <a:lnTo>
                  <a:pt x="13039" y="7405"/>
                </a:lnTo>
                <a:lnTo>
                  <a:pt x="13039" y="7071"/>
                </a:lnTo>
                <a:lnTo>
                  <a:pt x="13057" y="7071"/>
                </a:lnTo>
                <a:close/>
                <a:moveTo>
                  <a:pt x="13277" y="11072"/>
                </a:moveTo>
                <a:cubicBezTo>
                  <a:pt x="13307" y="11066"/>
                  <a:pt x="13337" y="11101"/>
                  <a:pt x="13367" y="11119"/>
                </a:cubicBezTo>
                <a:cubicBezTo>
                  <a:pt x="13343" y="11155"/>
                  <a:pt x="13313" y="11191"/>
                  <a:pt x="13271" y="11244"/>
                </a:cubicBezTo>
                <a:cubicBezTo>
                  <a:pt x="13241" y="11197"/>
                  <a:pt x="13206" y="11167"/>
                  <a:pt x="13212" y="11137"/>
                </a:cubicBezTo>
                <a:cubicBezTo>
                  <a:pt x="13212" y="11113"/>
                  <a:pt x="13253" y="11072"/>
                  <a:pt x="13277" y="11072"/>
                </a:cubicBezTo>
                <a:close/>
                <a:moveTo>
                  <a:pt x="13289" y="16628"/>
                </a:moveTo>
                <a:cubicBezTo>
                  <a:pt x="13265" y="16622"/>
                  <a:pt x="13247" y="16580"/>
                  <a:pt x="13224" y="16551"/>
                </a:cubicBezTo>
                <a:cubicBezTo>
                  <a:pt x="13259" y="16533"/>
                  <a:pt x="13289" y="16509"/>
                  <a:pt x="13325" y="16503"/>
                </a:cubicBezTo>
                <a:cubicBezTo>
                  <a:pt x="13337" y="16497"/>
                  <a:pt x="13355" y="16533"/>
                  <a:pt x="13390" y="16568"/>
                </a:cubicBezTo>
                <a:cubicBezTo>
                  <a:pt x="13349" y="16598"/>
                  <a:pt x="13313" y="16634"/>
                  <a:pt x="13289" y="16628"/>
                </a:cubicBezTo>
                <a:close/>
                <a:moveTo>
                  <a:pt x="13987" y="5128"/>
                </a:moveTo>
                <a:cubicBezTo>
                  <a:pt x="13975" y="5163"/>
                  <a:pt x="13969" y="5193"/>
                  <a:pt x="13957" y="5193"/>
                </a:cubicBezTo>
                <a:cubicBezTo>
                  <a:pt x="13903" y="5211"/>
                  <a:pt x="13850" y="5217"/>
                  <a:pt x="13784" y="5229"/>
                </a:cubicBezTo>
                <a:cubicBezTo>
                  <a:pt x="13772" y="5145"/>
                  <a:pt x="13766" y="5080"/>
                  <a:pt x="13754" y="4973"/>
                </a:cubicBezTo>
                <a:cubicBezTo>
                  <a:pt x="13856" y="5038"/>
                  <a:pt x="13921" y="5086"/>
                  <a:pt x="13987" y="5128"/>
                </a:cubicBezTo>
                <a:close/>
                <a:moveTo>
                  <a:pt x="13820" y="8198"/>
                </a:moveTo>
                <a:cubicBezTo>
                  <a:pt x="13838" y="8275"/>
                  <a:pt x="13850" y="8347"/>
                  <a:pt x="13873" y="8460"/>
                </a:cubicBezTo>
                <a:cubicBezTo>
                  <a:pt x="13796" y="8395"/>
                  <a:pt x="13778" y="8305"/>
                  <a:pt x="13820" y="8198"/>
                </a:cubicBezTo>
                <a:close/>
                <a:moveTo>
                  <a:pt x="13885" y="6529"/>
                </a:moveTo>
                <a:cubicBezTo>
                  <a:pt x="13867" y="6433"/>
                  <a:pt x="13754" y="6350"/>
                  <a:pt x="13909" y="6248"/>
                </a:cubicBezTo>
                <a:cubicBezTo>
                  <a:pt x="13909" y="6350"/>
                  <a:pt x="14028" y="6433"/>
                  <a:pt x="13885" y="6529"/>
                </a:cubicBezTo>
                <a:close/>
                <a:moveTo>
                  <a:pt x="13951" y="8901"/>
                </a:moveTo>
                <a:cubicBezTo>
                  <a:pt x="13945" y="8836"/>
                  <a:pt x="13939" y="8776"/>
                  <a:pt x="13933" y="8711"/>
                </a:cubicBezTo>
                <a:cubicBezTo>
                  <a:pt x="13945" y="8711"/>
                  <a:pt x="13963" y="8711"/>
                  <a:pt x="13975" y="8705"/>
                </a:cubicBezTo>
                <a:lnTo>
                  <a:pt x="14022" y="8884"/>
                </a:lnTo>
                <a:cubicBezTo>
                  <a:pt x="13999" y="8890"/>
                  <a:pt x="13975" y="8895"/>
                  <a:pt x="13951" y="8901"/>
                </a:cubicBezTo>
                <a:close/>
                <a:moveTo>
                  <a:pt x="14297" y="5682"/>
                </a:moveTo>
                <a:cubicBezTo>
                  <a:pt x="14303" y="5670"/>
                  <a:pt x="14303" y="5652"/>
                  <a:pt x="14303" y="5640"/>
                </a:cubicBezTo>
                <a:cubicBezTo>
                  <a:pt x="14338" y="5634"/>
                  <a:pt x="14380" y="5622"/>
                  <a:pt x="14410" y="5634"/>
                </a:cubicBezTo>
                <a:cubicBezTo>
                  <a:pt x="14440" y="5640"/>
                  <a:pt x="14452" y="5682"/>
                  <a:pt x="14476" y="5706"/>
                </a:cubicBezTo>
                <a:cubicBezTo>
                  <a:pt x="14464" y="5718"/>
                  <a:pt x="14458" y="5730"/>
                  <a:pt x="14452" y="5742"/>
                </a:cubicBezTo>
                <a:cubicBezTo>
                  <a:pt x="14398" y="5724"/>
                  <a:pt x="14350" y="5706"/>
                  <a:pt x="14297" y="5682"/>
                </a:cubicBezTo>
                <a:close/>
                <a:moveTo>
                  <a:pt x="14505" y="25452"/>
                </a:moveTo>
                <a:cubicBezTo>
                  <a:pt x="14452" y="25327"/>
                  <a:pt x="14523" y="25279"/>
                  <a:pt x="14613" y="25219"/>
                </a:cubicBezTo>
                <a:cubicBezTo>
                  <a:pt x="14642" y="25333"/>
                  <a:pt x="14654" y="25422"/>
                  <a:pt x="14505" y="25452"/>
                </a:cubicBezTo>
                <a:close/>
                <a:moveTo>
                  <a:pt x="15388" y="11942"/>
                </a:moveTo>
                <a:cubicBezTo>
                  <a:pt x="15400" y="11942"/>
                  <a:pt x="15418" y="11984"/>
                  <a:pt x="15447" y="12020"/>
                </a:cubicBezTo>
                <a:cubicBezTo>
                  <a:pt x="15400" y="12031"/>
                  <a:pt x="15370" y="12049"/>
                  <a:pt x="15334" y="12049"/>
                </a:cubicBezTo>
                <a:cubicBezTo>
                  <a:pt x="15322" y="12043"/>
                  <a:pt x="15304" y="12008"/>
                  <a:pt x="15292" y="11984"/>
                </a:cubicBezTo>
                <a:cubicBezTo>
                  <a:pt x="15322" y="11972"/>
                  <a:pt x="15352" y="11948"/>
                  <a:pt x="15388" y="11942"/>
                </a:cubicBezTo>
                <a:close/>
                <a:moveTo>
                  <a:pt x="14911" y="11411"/>
                </a:moveTo>
                <a:cubicBezTo>
                  <a:pt x="14929" y="11417"/>
                  <a:pt x="14941" y="11429"/>
                  <a:pt x="14958" y="11435"/>
                </a:cubicBezTo>
                <a:cubicBezTo>
                  <a:pt x="14929" y="11501"/>
                  <a:pt x="14899" y="11560"/>
                  <a:pt x="14863" y="11626"/>
                </a:cubicBezTo>
                <a:lnTo>
                  <a:pt x="14803" y="11590"/>
                </a:lnTo>
                <a:cubicBezTo>
                  <a:pt x="14839" y="11531"/>
                  <a:pt x="14875" y="11471"/>
                  <a:pt x="14911" y="11411"/>
                </a:cubicBezTo>
                <a:close/>
                <a:moveTo>
                  <a:pt x="15018" y="21863"/>
                </a:moveTo>
                <a:cubicBezTo>
                  <a:pt x="14994" y="21898"/>
                  <a:pt x="14899" y="21887"/>
                  <a:pt x="14827" y="21904"/>
                </a:cubicBezTo>
                <a:cubicBezTo>
                  <a:pt x="14929" y="21535"/>
                  <a:pt x="14994" y="21433"/>
                  <a:pt x="15179" y="21380"/>
                </a:cubicBezTo>
                <a:cubicBezTo>
                  <a:pt x="15251" y="21582"/>
                  <a:pt x="15102" y="21720"/>
                  <a:pt x="15018" y="21863"/>
                </a:cubicBezTo>
                <a:close/>
                <a:moveTo>
                  <a:pt x="15215" y="21183"/>
                </a:moveTo>
                <a:cubicBezTo>
                  <a:pt x="15155" y="21070"/>
                  <a:pt x="15102" y="20962"/>
                  <a:pt x="15048" y="20867"/>
                </a:cubicBezTo>
                <a:cubicBezTo>
                  <a:pt x="15113" y="20807"/>
                  <a:pt x="15167" y="20760"/>
                  <a:pt x="15233" y="20700"/>
                </a:cubicBezTo>
                <a:cubicBezTo>
                  <a:pt x="15251" y="20712"/>
                  <a:pt x="15316" y="20742"/>
                  <a:pt x="15316" y="20772"/>
                </a:cubicBezTo>
                <a:cubicBezTo>
                  <a:pt x="15322" y="20897"/>
                  <a:pt x="15310" y="21028"/>
                  <a:pt x="15292" y="21153"/>
                </a:cubicBezTo>
                <a:cubicBezTo>
                  <a:pt x="15292" y="21165"/>
                  <a:pt x="15245" y="21171"/>
                  <a:pt x="15215" y="21183"/>
                </a:cubicBezTo>
                <a:close/>
                <a:moveTo>
                  <a:pt x="15322" y="22608"/>
                </a:moveTo>
                <a:cubicBezTo>
                  <a:pt x="15316" y="22596"/>
                  <a:pt x="15298" y="22566"/>
                  <a:pt x="15298" y="22560"/>
                </a:cubicBezTo>
                <a:cubicBezTo>
                  <a:pt x="15340" y="22542"/>
                  <a:pt x="15382" y="22518"/>
                  <a:pt x="15423" y="22501"/>
                </a:cubicBezTo>
                <a:cubicBezTo>
                  <a:pt x="15429" y="22518"/>
                  <a:pt x="15435" y="22530"/>
                  <a:pt x="15441" y="22548"/>
                </a:cubicBezTo>
                <a:cubicBezTo>
                  <a:pt x="15406" y="22566"/>
                  <a:pt x="15364" y="22590"/>
                  <a:pt x="15322" y="22608"/>
                </a:cubicBezTo>
                <a:close/>
                <a:moveTo>
                  <a:pt x="15340" y="20450"/>
                </a:moveTo>
                <a:cubicBezTo>
                  <a:pt x="15531" y="20497"/>
                  <a:pt x="15447" y="20640"/>
                  <a:pt x="15471" y="20736"/>
                </a:cubicBezTo>
                <a:cubicBezTo>
                  <a:pt x="15429" y="20646"/>
                  <a:pt x="15394" y="20563"/>
                  <a:pt x="15340" y="20450"/>
                </a:cubicBezTo>
                <a:close/>
                <a:moveTo>
                  <a:pt x="15441" y="20408"/>
                </a:moveTo>
                <a:cubicBezTo>
                  <a:pt x="15322" y="20152"/>
                  <a:pt x="15292" y="19991"/>
                  <a:pt x="15358" y="19931"/>
                </a:cubicBezTo>
                <a:cubicBezTo>
                  <a:pt x="15328" y="20098"/>
                  <a:pt x="15602" y="20181"/>
                  <a:pt x="15441" y="20408"/>
                </a:cubicBezTo>
                <a:close/>
                <a:moveTo>
                  <a:pt x="15638" y="18476"/>
                </a:moveTo>
                <a:cubicBezTo>
                  <a:pt x="15573" y="18452"/>
                  <a:pt x="15507" y="18423"/>
                  <a:pt x="15441" y="18399"/>
                </a:cubicBezTo>
                <a:cubicBezTo>
                  <a:pt x="15453" y="18375"/>
                  <a:pt x="15459" y="18357"/>
                  <a:pt x="15471" y="18333"/>
                </a:cubicBezTo>
                <a:cubicBezTo>
                  <a:pt x="15531" y="18363"/>
                  <a:pt x="15596" y="18393"/>
                  <a:pt x="15662" y="18423"/>
                </a:cubicBezTo>
                <a:cubicBezTo>
                  <a:pt x="15656" y="18441"/>
                  <a:pt x="15650" y="18458"/>
                  <a:pt x="15638" y="18476"/>
                </a:cubicBezTo>
                <a:close/>
                <a:moveTo>
                  <a:pt x="15668" y="12461"/>
                </a:moveTo>
                <a:cubicBezTo>
                  <a:pt x="15859" y="12425"/>
                  <a:pt x="15835" y="12544"/>
                  <a:pt x="15841" y="12693"/>
                </a:cubicBezTo>
                <a:cubicBezTo>
                  <a:pt x="15763" y="12598"/>
                  <a:pt x="15722" y="12532"/>
                  <a:pt x="15668" y="12461"/>
                </a:cubicBezTo>
                <a:close/>
                <a:moveTo>
                  <a:pt x="15906" y="20450"/>
                </a:moveTo>
                <a:cubicBezTo>
                  <a:pt x="15912" y="20450"/>
                  <a:pt x="15924" y="20456"/>
                  <a:pt x="15930" y="20456"/>
                </a:cubicBezTo>
                <a:lnTo>
                  <a:pt x="15930" y="20712"/>
                </a:lnTo>
                <a:cubicBezTo>
                  <a:pt x="15906" y="20706"/>
                  <a:pt x="15883" y="20706"/>
                  <a:pt x="15865" y="20700"/>
                </a:cubicBezTo>
                <a:cubicBezTo>
                  <a:pt x="15877" y="20617"/>
                  <a:pt x="15889" y="20533"/>
                  <a:pt x="15906" y="20450"/>
                </a:cubicBezTo>
                <a:close/>
                <a:moveTo>
                  <a:pt x="15954" y="21952"/>
                </a:moveTo>
                <a:cubicBezTo>
                  <a:pt x="15817" y="21785"/>
                  <a:pt x="15883" y="21726"/>
                  <a:pt x="16038" y="21648"/>
                </a:cubicBezTo>
                <a:cubicBezTo>
                  <a:pt x="16008" y="21761"/>
                  <a:pt x="15990" y="21839"/>
                  <a:pt x="15954" y="21952"/>
                </a:cubicBezTo>
                <a:close/>
                <a:moveTo>
                  <a:pt x="17296" y="13748"/>
                </a:moveTo>
                <a:cubicBezTo>
                  <a:pt x="17278" y="13737"/>
                  <a:pt x="17260" y="13731"/>
                  <a:pt x="17242" y="13725"/>
                </a:cubicBezTo>
                <a:cubicBezTo>
                  <a:pt x="17272" y="13647"/>
                  <a:pt x="17301" y="13576"/>
                  <a:pt x="17331" y="13498"/>
                </a:cubicBezTo>
                <a:cubicBezTo>
                  <a:pt x="17361" y="13516"/>
                  <a:pt x="17391" y="13528"/>
                  <a:pt x="17421" y="13546"/>
                </a:cubicBezTo>
                <a:cubicBezTo>
                  <a:pt x="17379" y="13611"/>
                  <a:pt x="17337" y="13683"/>
                  <a:pt x="17296" y="13748"/>
                </a:cubicBezTo>
                <a:close/>
                <a:moveTo>
                  <a:pt x="17868" y="13355"/>
                </a:moveTo>
                <a:cubicBezTo>
                  <a:pt x="17856" y="13367"/>
                  <a:pt x="17802" y="13367"/>
                  <a:pt x="17790" y="13349"/>
                </a:cubicBezTo>
                <a:cubicBezTo>
                  <a:pt x="17725" y="13266"/>
                  <a:pt x="17778" y="13218"/>
                  <a:pt x="17850" y="13164"/>
                </a:cubicBezTo>
                <a:cubicBezTo>
                  <a:pt x="17916" y="13224"/>
                  <a:pt x="17951" y="13289"/>
                  <a:pt x="17868" y="13355"/>
                </a:cubicBezTo>
                <a:close/>
                <a:moveTo>
                  <a:pt x="18208" y="16187"/>
                </a:moveTo>
                <a:cubicBezTo>
                  <a:pt x="18160" y="16044"/>
                  <a:pt x="18130" y="15948"/>
                  <a:pt x="18094" y="15865"/>
                </a:cubicBezTo>
                <a:cubicBezTo>
                  <a:pt x="18160" y="15776"/>
                  <a:pt x="18232" y="15704"/>
                  <a:pt x="18315" y="15799"/>
                </a:cubicBezTo>
                <a:cubicBezTo>
                  <a:pt x="18458" y="15948"/>
                  <a:pt x="18297" y="16044"/>
                  <a:pt x="18214" y="16187"/>
                </a:cubicBezTo>
                <a:close/>
                <a:moveTo>
                  <a:pt x="18500" y="16795"/>
                </a:moveTo>
                <a:cubicBezTo>
                  <a:pt x="18476" y="16771"/>
                  <a:pt x="18434" y="16747"/>
                  <a:pt x="18434" y="16723"/>
                </a:cubicBezTo>
                <a:cubicBezTo>
                  <a:pt x="18428" y="16700"/>
                  <a:pt x="18464" y="16670"/>
                  <a:pt x="18506" y="16610"/>
                </a:cubicBezTo>
                <a:cubicBezTo>
                  <a:pt x="18530" y="16676"/>
                  <a:pt x="18548" y="16706"/>
                  <a:pt x="18542" y="16735"/>
                </a:cubicBezTo>
                <a:cubicBezTo>
                  <a:pt x="18542" y="16753"/>
                  <a:pt x="18512" y="16771"/>
                  <a:pt x="18500" y="16795"/>
                </a:cubicBezTo>
                <a:close/>
                <a:moveTo>
                  <a:pt x="18625" y="15239"/>
                </a:moveTo>
                <a:cubicBezTo>
                  <a:pt x="18577" y="15173"/>
                  <a:pt x="18542" y="15120"/>
                  <a:pt x="18494" y="15036"/>
                </a:cubicBezTo>
                <a:cubicBezTo>
                  <a:pt x="18559" y="15030"/>
                  <a:pt x="18607" y="15024"/>
                  <a:pt x="18673" y="15018"/>
                </a:cubicBezTo>
                <a:cubicBezTo>
                  <a:pt x="18679" y="14953"/>
                  <a:pt x="18685" y="14893"/>
                  <a:pt x="18685" y="14828"/>
                </a:cubicBezTo>
                <a:cubicBezTo>
                  <a:pt x="18691" y="14822"/>
                  <a:pt x="18703" y="14822"/>
                  <a:pt x="18709" y="14822"/>
                </a:cubicBezTo>
                <a:cubicBezTo>
                  <a:pt x="18720" y="14887"/>
                  <a:pt x="18732" y="14953"/>
                  <a:pt x="18756" y="15012"/>
                </a:cubicBezTo>
                <a:cubicBezTo>
                  <a:pt x="18798" y="15120"/>
                  <a:pt x="18750" y="15179"/>
                  <a:pt x="18625" y="15239"/>
                </a:cubicBezTo>
                <a:close/>
                <a:moveTo>
                  <a:pt x="19048" y="20122"/>
                </a:moveTo>
                <a:cubicBezTo>
                  <a:pt x="19030" y="20092"/>
                  <a:pt x="19007" y="20068"/>
                  <a:pt x="18995" y="20038"/>
                </a:cubicBezTo>
                <a:cubicBezTo>
                  <a:pt x="18995" y="20026"/>
                  <a:pt x="19030" y="20009"/>
                  <a:pt x="19066" y="19973"/>
                </a:cubicBezTo>
                <a:cubicBezTo>
                  <a:pt x="19084" y="20020"/>
                  <a:pt x="19108" y="20050"/>
                  <a:pt x="19108" y="20080"/>
                </a:cubicBezTo>
                <a:cubicBezTo>
                  <a:pt x="19108" y="20092"/>
                  <a:pt x="19072" y="20110"/>
                  <a:pt x="19048" y="20122"/>
                </a:cubicBezTo>
                <a:close/>
                <a:moveTo>
                  <a:pt x="19126" y="16956"/>
                </a:moveTo>
                <a:cubicBezTo>
                  <a:pt x="19102" y="16914"/>
                  <a:pt x="19060" y="16878"/>
                  <a:pt x="19054" y="16831"/>
                </a:cubicBezTo>
                <a:cubicBezTo>
                  <a:pt x="19019" y="16580"/>
                  <a:pt x="19019" y="16580"/>
                  <a:pt x="18881" y="16408"/>
                </a:cubicBezTo>
                <a:cubicBezTo>
                  <a:pt x="18947" y="16330"/>
                  <a:pt x="19007" y="16252"/>
                  <a:pt x="19114" y="16133"/>
                </a:cubicBezTo>
                <a:cubicBezTo>
                  <a:pt x="19132" y="16437"/>
                  <a:pt x="19144" y="16688"/>
                  <a:pt x="19162" y="16938"/>
                </a:cubicBezTo>
                <a:cubicBezTo>
                  <a:pt x="19150" y="16944"/>
                  <a:pt x="19138" y="16950"/>
                  <a:pt x="19126" y="16956"/>
                </a:cubicBezTo>
                <a:close/>
                <a:moveTo>
                  <a:pt x="19895" y="19329"/>
                </a:moveTo>
                <a:cubicBezTo>
                  <a:pt x="19794" y="19168"/>
                  <a:pt x="19800" y="19049"/>
                  <a:pt x="19919" y="18971"/>
                </a:cubicBezTo>
                <a:cubicBezTo>
                  <a:pt x="20014" y="19084"/>
                  <a:pt x="20020" y="19198"/>
                  <a:pt x="19895" y="1932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0" name="Google Shape;3250;p29"/>
          <p:cNvSpPr/>
          <p:nvPr/>
        </p:nvSpPr>
        <p:spPr>
          <a:xfrm rot="4781782">
            <a:off x="-552877" y="2958549"/>
            <a:ext cx="1375838" cy="2201856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51" name="Google Shape;3251;p29"/>
          <p:cNvGrpSpPr/>
          <p:nvPr/>
        </p:nvGrpSpPr>
        <p:grpSpPr>
          <a:xfrm rot="-4918784">
            <a:off x="8344929" y="3899768"/>
            <a:ext cx="1001669" cy="943389"/>
            <a:chOff x="6524350" y="2008875"/>
            <a:chExt cx="311400" cy="293300"/>
          </a:xfrm>
        </p:grpSpPr>
        <p:sp>
          <p:nvSpPr>
            <p:cNvPr id="3252" name="Google Shape;3252;p29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29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29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FF5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29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29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29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29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29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29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29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29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29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29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29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29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rgbClr val="FF5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29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FF5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29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rgbClr val="FF5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29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rgbClr val="FF5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29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29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29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29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29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29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rgbClr val="FF5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29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29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29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29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29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29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29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29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rgbClr val="FF5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29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29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rgbClr val="FF5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29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29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rgbClr val="FF5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29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FF5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29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rgbClr val="FF5C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90" name="Google Shape;3290;p29"/>
          <p:cNvSpPr/>
          <p:nvPr/>
        </p:nvSpPr>
        <p:spPr>
          <a:xfrm>
            <a:off x="8090161" y="-464127"/>
            <a:ext cx="899683" cy="909163"/>
          </a:xfrm>
          <a:custGeom>
            <a:rect b="b" l="l" r="r" t="t"/>
            <a:pathLst>
              <a:path extrusionOk="0" h="10357" w="10249">
                <a:moveTo>
                  <a:pt x="119" y="8520"/>
                </a:moveTo>
                <a:cubicBezTo>
                  <a:pt x="113" y="8479"/>
                  <a:pt x="113" y="8431"/>
                  <a:pt x="90" y="8401"/>
                </a:cubicBezTo>
                <a:cubicBezTo>
                  <a:pt x="66" y="8365"/>
                  <a:pt x="18" y="8341"/>
                  <a:pt x="0" y="8282"/>
                </a:cubicBezTo>
                <a:cubicBezTo>
                  <a:pt x="42" y="8300"/>
                  <a:pt x="84" y="8318"/>
                  <a:pt x="155" y="8347"/>
                </a:cubicBezTo>
                <a:cubicBezTo>
                  <a:pt x="161" y="8240"/>
                  <a:pt x="167" y="8145"/>
                  <a:pt x="173" y="8043"/>
                </a:cubicBezTo>
                <a:cubicBezTo>
                  <a:pt x="179" y="7990"/>
                  <a:pt x="185" y="7936"/>
                  <a:pt x="197" y="7882"/>
                </a:cubicBezTo>
                <a:cubicBezTo>
                  <a:pt x="215" y="7769"/>
                  <a:pt x="280" y="7668"/>
                  <a:pt x="215" y="7543"/>
                </a:cubicBezTo>
                <a:cubicBezTo>
                  <a:pt x="197" y="7507"/>
                  <a:pt x="215" y="7447"/>
                  <a:pt x="227" y="7405"/>
                </a:cubicBezTo>
                <a:cubicBezTo>
                  <a:pt x="316" y="7143"/>
                  <a:pt x="346" y="6875"/>
                  <a:pt x="370" y="6607"/>
                </a:cubicBezTo>
                <a:cubicBezTo>
                  <a:pt x="370" y="6583"/>
                  <a:pt x="358" y="6547"/>
                  <a:pt x="376" y="6529"/>
                </a:cubicBezTo>
                <a:cubicBezTo>
                  <a:pt x="406" y="6493"/>
                  <a:pt x="453" y="6469"/>
                  <a:pt x="483" y="6434"/>
                </a:cubicBezTo>
                <a:cubicBezTo>
                  <a:pt x="507" y="6404"/>
                  <a:pt x="435" y="6374"/>
                  <a:pt x="483" y="6314"/>
                </a:cubicBezTo>
                <a:cubicBezTo>
                  <a:pt x="555" y="6225"/>
                  <a:pt x="614" y="6112"/>
                  <a:pt x="549" y="5981"/>
                </a:cubicBezTo>
                <a:cubicBezTo>
                  <a:pt x="531" y="5945"/>
                  <a:pt x="537" y="5855"/>
                  <a:pt x="561" y="5843"/>
                </a:cubicBezTo>
                <a:cubicBezTo>
                  <a:pt x="668" y="5784"/>
                  <a:pt x="561" y="5617"/>
                  <a:pt x="698" y="5581"/>
                </a:cubicBezTo>
                <a:cubicBezTo>
                  <a:pt x="602" y="5492"/>
                  <a:pt x="739" y="5426"/>
                  <a:pt x="733" y="5343"/>
                </a:cubicBezTo>
                <a:cubicBezTo>
                  <a:pt x="727" y="5188"/>
                  <a:pt x="793" y="5033"/>
                  <a:pt x="727" y="4884"/>
                </a:cubicBezTo>
                <a:cubicBezTo>
                  <a:pt x="787" y="4836"/>
                  <a:pt x="888" y="4949"/>
                  <a:pt x="900" y="4824"/>
                </a:cubicBezTo>
                <a:cubicBezTo>
                  <a:pt x="900" y="4806"/>
                  <a:pt x="829" y="4782"/>
                  <a:pt x="775" y="4758"/>
                </a:cubicBezTo>
                <a:cubicBezTo>
                  <a:pt x="805" y="4681"/>
                  <a:pt x="835" y="4591"/>
                  <a:pt x="871" y="4496"/>
                </a:cubicBezTo>
                <a:cubicBezTo>
                  <a:pt x="835" y="4490"/>
                  <a:pt x="805" y="4484"/>
                  <a:pt x="757" y="4472"/>
                </a:cubicBezTo>
                <a:cubicBezTo>
                  <a:pt x="829" y="4418"/>
                  <a:pt x="894" y="4377"/>
                  <a:pt x="954" y="4335"/>
                </a:cubicBezTo>
                <a:cubicBezTo>
                  <a:pt x="948" y="4323"/>
                  <a:pt x="942" y="4311"/>
                  <a:pt x="936" y="4299"/>
                </a:cubicBezTo>
                <a:cubicBezTo>
                  <a:pt x="894" y="4305"/>
                  <a:pt x="853" y="4311"/>
                  <a:pt x="793" y="4317"/>
                </a:cubicBezTo>
                <a:cubicBezTo>
                  <a:pt x="811" y="4281"/>
                  <a:pt x="811" y="4258"/>
                  <a:pt x="823" y="4252"/>
                </a:cubicBezTo>
                <a:cubicBezTo>
                  <a:pt x="865" y="4234"/>
                  <a:pt x="906" y="4222"/>
                  <a:pt x="966" y="4198"/>
                </a:cubicBezTo>
                <a:cubicBezTo>
                  <a:pt x="906" y="4144"/>
                  <a:pt x="865" y="4108"/>
                  <a:pt x="817" y="4073"/>
                </a:cubicBezTo>
                <a:cubicBezTo>
                  <a:pt x="888" y="4037"/>
                  <a:pt x="1002" y="4055"/>
                  <a:pt x="942" y="3918"/>
                </a:cubicBezTo>
                <a:cubicBezTo>
                  <a:pt x="918" y="3852"/>
                  <a:pt x="972" y="3757"/>
                  <a:pt x="996" y="3655"/>
                </a:cubicBezTo>
                <a:cubicBezTo>
                  <a:pt x="972" y="3643"/>
                  <a:pt x="936" y="3620"/>
                  <a:pt x="894" y="3590"/>
                </a:cubicBezTo>
                <a:cubicBezTo>
                  <a:pt x="1008" y="3542"/>
                  <a:pt x="1026" y="3548"/>
                  <a:pt x="1038" y="3399"/>
                </a:cubicBezTo>
                <a:cubicBezTo>
                  <a:pt x="1049" y="3262"/>
                  <a:pt x="1091" y="3143"/>
                  <a:pt x="1121" y="3017"/>
                </a:cubicBezTo>
                <a:cubicBezTo>
                  <a:pt x="1139" y="2922"/>
                  <a:pt x="1139" y="2839"/>
                  <a:pt x="1032" y="2803"/>
                </a:cubicBezTo>
                <a:cubicBezTo>
                  <a:pt x="1055" y="2749"/>
                  <a:pt x="1061" y="2701"/>
                  <a:pt x="1085" y="2660"/>
                </a:cubicBezTo>
                <a:cubicBezTo>
                  <a:pt x="1115" y="2624"/>
                  <a:pt x="1151" y="2594"/>
                  <a:pt x="1187" y="2564"/>
                </a:cubicBezTo>
                <a:cubicBezTo>
                  <a:pt x="1139" y="2540"/>
                  <a:pt x="1097" y="2517"/>
                  <a:pt x="1026" y="2469"/>
                </a:cubicBezTo>
                <a:cubicBezTo>
                  <a:pt x="1103" y="2451"/>
                  <a:pt x="1145" y="2439"/>
                  <a:pt x="1204" y="2427"/>
                </a:cubicBezTo>
                <a:cubicBezTo>
                  <a:pt x="1157" y="2391"/>
                  <a:pt x="1127" y="2368"/>
                  <a:pt x="1085" y="2332"/>
                </a:cubicBezTo>
                <a:cubicBezTo>
                  <a:pt x="1187" y="2177"/>
                  <a:pt x="1175" y="1998"/>
                  <a:pt x="1187" y="1819"/>
                </a:cubicBezTo>
                <a:cubicBezTo>
                  <a:pt x="1210" y="1604"/>
                  <a:pt x="1234" y="1384"/>
                  <a:pt x="1300" y="1175"/>
                </a:cubicBezTo>
                <a:cubicBezTo>
                  <a:pt x="1342" y="1026"/>
                  <a:pt x="1461" y="901"/>
                  <a:pt x="1574" y="782"/>
                </a:cubicBezTo>
                <a:cubicBezTo>
                  <a:pt x="1604" y="746"/>
                  <a:pt x="1646" y="698"/>
                  <a:pt x="1640" y="662"/>
                </a:cubicBezTo>
                <a:cubicBezTo>
                  <a:pt x="1592" y="442"/>
                  <a:pt x="1735" y="281"/>
                  <a:pt x="1813" y="102"/>
                </a:cubicBezTo>
                <a:cubicBezTo>
                  <a:pt x="1878" y="66"/>
                  <a:pt x="1884" y="239"/>
                  <a:pt x="1979" y="150"/>
                </a:cubicBezTo>
                <a:cubicBezTo>
                  <a:pt x="2009" y="120"/>
                  <a:pt x="2093" y="144"/>
                  <a:pt x="2164" y="138"/>
                </a:cubicBezTo>
                <a:cubicBezTo>
                  <a:pt x="2170" y="174"/>
                  <a:pt x="2176" y="215"/>
                  <a:pt x="2182" y="251"/>
                </a:cubicBezTo>
                <a:cubicBezTo>
                  <a:pt x="2254" y="180"/>
                  <a:pt x="2325" y="102"/>
                  <a:pt x="2409" y="19"/>
                </a:cubicBezTo>
                <a:cubicBezTo>
                  <a:pt x="2433" y="84"/>
                  <a:pt x="2445" y="126"/>
                  <a:pt x="2462" y="186"/>
                </a:cubicBezTo>
                <a:cubicBezTo>
                  <a:pt x="2516" y="120"/>
                  <a:pt x="2552" y="78"/>
                  <a:pt x="2611" y="7"/>
                </a:cubicBezTo>
                <a:cubicBezTo>
                  <a:pt x="2600" y="90"/>
                  <a:pt x="2594" y="144"/>
                  <a:pt x="2582" y="239"/>
                </a:cubicBezTo>
                <a:cubicBezTo>
                  <a:pt x="2659" y="144"/>
                  <a:pt x="2713" y="78"/>
                  <a:pt x="2778" y="1"/>
                </a:cubicBezTo>
                <a:cubicBezTo>
                  <a:pt x="2832" y="84"/>
                  <a:pt x="2880" y="162"/>
                  <a:pt x="2933" y="245"/>
                </a:cubicBezTo>
                <a:cubicBezTo>
                  <a:pt x="2957" y="209"/>
                  <a:pt x="2993" y="168"/>
                  <a:pt x="3041" y="108"/>
                </a:cubicBezTo>
                <a:cubicBezTo>
                  <a:pt x="3035" y="186"/>
                  <a:pt x="3029" y="239"/>
                  <a:pt x="3023" y="352"/>
                </a:cubicBezTo>
                <a:cubicBezTo>
                  <a:pt x="3094" y="281"/>
                  <a:pt x="3130" y="239"/>
                  <a:pt x="3160" y="209"/>
                </a:cubicBezTo>
                <a:cubicBezTo>
                  <a:pt x="3160" y="293"/>
                  <a:pt x="3154" y="382"/>
                  <a:pt x="3148" y="472"/>
                </a:cubicBezTo>
                <a:cubicBezTo>
                  <a:pt x="3166" y="472"/>
                  <a:pt x="3178" y="478"/>
                  <a:pt x="3190" y="478"/>
                </a:cubicBezTo>
                <a:cubicBezTo>
                  <a:pt x="3220" y="406"/>
                  <a:pt x="3249" y="341"/>
                  <a:pt x="3285" y="269"/>
                </a:cubicBezTo>
                <a:cubicBezTo>
                  <a:pt x="3291" y="275"/>
                  <a:pt x="3303" y="275"/>
                  <a:pt x="3315" y="281"/>
                </a:cubicBezTo>
                <a:cubicBezTo>
                  <a:pt x="3303" y="341"/>
                  <a:pt x="3285" y="400"/>
                  <a:pt x="3273" y="460"/>
                </a:cubicBezTo>
                <a:cubicBezTo>
                  <a:pt x="3285" y="466"/>
                  <a:pt x="3291" y="466"/>
                  <a:pt x="3303" y="472"/>
                </a:cubicBezTo>
                <a:cubicBezTo>
                  <a:pt x="3339" y="430"/>
                  <a:pt x="3381" y="388"/>
                  <a:pt x="3416" y="341"/>
                </a:cubicBezTo>
                <a:cubicBezTo>
                  <a:pt x="3428" y="358"/>
                  <a:pt x="3440" y="364"/>
                  <a:pt x="3440" y="376"/>
                </a:cubicBezTo>
                <a:cubicBezTo>
                  <a:pt x="3434" y="430"/>
                  <a:pt x="3428" y="478"/>
                  <a:pt x="3422" y="525"/>
                </a:cubicBezTo>
                <a:cubicBezTo>
                  <a:pt x="3482" y="513"/>
                  <a:pt x="3542" y="507"/>
                  <a:pt x="3595" y="484"/>
                </a:cubicBezTo>
                <a:cubicBezTo>
                  <a:pt x="3619" y="478"/>
                  <a:pt x="3631" y="430"/>
                  <a:pt x="3667" y="370"/>
                </a:cubicBezTo>
                <a:cubicBezTo>
                  <a:pt x="3685" y="442"/>
                  <a:pt x="3691" y="484"/>
                  <a:pt x="3708" y="549"/>
                </a:cubicBezTo>
                <a:cubicBezTo>
                  <a:pt x="3744" y="502"/>
                  <a:pt x="3768" y="472"/>
                  <a:pt x="3810" y="424"/>
                </a:cubicBezTo>
                <a:cubicBezTo>
                  <a:pt x="3822" y="478"/>
                  <a:pt x="3834" y="519"/>
                  <a:pt x="3846" y="573"/>
                </a:cubicBezTo>
                <a:cubicBezTo>
                  <a:pt x="3875" y="537"/>
                  <a:pt x="3899" y="507"/>
                  <a:pt x="3929" y="460"/>
                </a:cubicBezTo>
                <a:cubicBezTo>
                  <a:pt x="3935" y="513"/>
                  <a:pt x="3941" y="555"/>
                  <a:pt x="3953" y="633"/>
                </a:cubicBezTo>
                <a:cubicBezTo>
                  <a:pt x="3995" y="573"/>
                  <a:pt x="4018" y="537"/>
                  <a:pt x="4054" y="484"/>
                </a:cubicBezTo>
                <a:cubicBezTo>
                  <a:pt x="4072" y="519"/>
                  <a:pt x="4090" y="549"/>
                  <a:pt x="4120" y="591"/>
                </a:cubicBezTo>
                <a:cubicBezTo>
                  <a:pt x="4144" y="561"/>
                  <a:pt x="4168" y="531"/>
                  <a:pt x="4215" y="484"/>
                </a:cubicBezTo>
                <a:cubicBezTo>
                  <a:pt x="4203" y="579"/>
                  <a:pt x="4197" y="645"/>
                  <a:pt x="4185" y="746"/>
                </a:cubicBezTo>
                <a:lnTo>
                  <a:pt x="4293" y="639"/>
                </a:lnTo>
                <a:cubicBezTo>
                  <a:pt x="4311" y="692"/>
                  <a:pt x="4323" y="740"/>
                  <a:pt x="4346" y="823"/>
                </a:cubicBezTo>
                <a:cubicBezTo>
                  <a:pt x="4388" y="764"/>
                  <a:pt x="4412" y="728"/>
                  <a:pt x="4454" y="674"/>
                </a:cubicBezTo>
                <a:cubicBezTo>
                  <a:pt x="4478" y="728"/>
                  <a:pt x="4495" y="776"/>
                  <a:pt x="4525" y="841"/>
                </a:cubicBezTo>
                <a:cubicBezTo>
                  <a:pt x="4579" y="782"/>
                  <a:pt x="4627" y="728"/>
                  <a:pt x="4674" y="668"/>
                </a:cubicBezTo>
                <a:cubicBezTo>
                  <a:pt x="4716" y="698"/>
                  <a:pt x="4639" y="812"/>
                  <a:pt x="4764" y="794"/>
                </a:cubicBezTo>
                <a:cubicBezTo>
                  <a:pt x="4782" y="788"/>
                  <a:pt x="4817" y="871"/>
                  <a:pt x="4847" y="913"/>
                </a:cubicBezTo>
                <a:cubicBezTo>
                  <a:pt x="4877" y="877"/>
                  <a:pt x="4919" y="835"/>
                  <a:pt x="4978" y="764"/>
                </a:cubicBezTo>
                <a:cubicBezTo>
                  <a:pt x="4972" y="853"/>
                  <a:pt x="4966" y="907"/>
                  <a:pt x="4960" y="955"/>
                </a:cubicBezTo>
                <a:cubicBezTo>
                  <a:pt x="4966" y="961"/>
                  <a:pt x="4978" y="967"/>
                  <a:pt x="4984" y="967"/>
                </a:cubicBezTo>
                <a:cubicBezTo>
                  <a:pt x="5032" y="907"/>
                  <a:pt x="5080" y="841"/>
                  <a:pt x="5157" y="740"/>
                </a:cubicBezTo>
                <a:cubicBezTo>
                  <a:pt x="5127" y="871"/>
                  <a:pt x="5104" y="949"/>
                  <a:pt x="5074" y="1074"/>
                </a:cubicBezTo>
                <a:cubicBezTo>
                  <a:pt x="5157" y="984"/>
                  <a:pt x="5205" y="931"/>
                  <a:pt x="5253" y="877"/>
                </a:cubicBezTo>
                <a:cubicBezTo>
                  <a:pt x="5265" y="883"/>
                  <a:pt x="5270" y="883"/>
                  <a:pt x="5282" y="889"/>
                </a:cubicBezTo>
                <a:cubicBezTo>
                  <a:pt x="5270" y="943"/>
                  <a:pt x="5259" y="996"/>
                  <a:pt x="5241" y="1086"/>
                </a:cubicBezTo>
                <a:cubicBezTo>
                  <a:pt x="5300" y="1026"/>
                  <a:pt x="5342" y="984"/>
                  <a:pt x="5402" y="925"/>
                </a:cubicBezTo>
                <a:cubicBezTo>
                  <a:pt x="5402" y="990"/>
                  <a:pt x="5408" y="1038"/>
                  <a:pt x="5408" y="1116"/>
                </a:cubicBezTo>
                <a:cubicBezTo>
                  <a:pt x="5449" y="1062"/>
                  <a:pt x="5479" y="1026"/>
                  <a:pt x="5515" y="978"/>
                </a:cubicBezTo>
                <a:cubicBezTo>
                  <a:pt x="5533" y="1026"/>
                  <a:pt x="5545" y="1062"/>
                  <a:pt x="5557" y="1110"/>
                </a:cubicBezTo>
                <a:cubicBezTo>
                  <a:pt x="5598" y="1068"/>
                  <a:pt x="5634" y="1032"/>
                  <a:pt x="5694" y="972"/>
                </a:cubicBezTo>
                <a:cubicBezTo>
                  <a:pt x="5688" y="1038"/>
                  <a:pt x="5682" y="1080"/>
                  <a:pt x="5670" y="1151"/>
                </a:cubicBezTo>
                <a:cubicBezTo>
                  <a:pt x="5712" y="1122"/>
                  <a:pt x="5741" y="1104"/>
                  <a:pt x="5777" y="1074"/>
                </a:cubicBezTo>
                <a:cubicBezTo>
                  <a:pt x="5795" y="1110"/>
                  <a:pt x="5819" y="1139"/>
                  <a:pt x="5849" y="1187"/>
                </a:cubicBezTo>
                <a:cubicBezTo>
                  <a:pt x="5920" y="1122"/>
                  <a:pt x="5974" y="1002"/>
                  <a:pt x="6117" y="1080"/>
                </a:cubicBezTo>
                <a:cubicBezTo>
                  <a:pt x="6099" y="1163"/>
                  <a:pt x="6075" y="1241"/>
                  <a:pt x="6051" y="1324"/>
                </a:cubicBezTo>
                <a:cubicBezTo>
                  <a:pt x="6063" y="1330"/>
                  <a:pt x="6069" y="1336"/>
                  <a:pt x="6081" y="1342"/>
                </a:cubicBezTo>
                <a:cubicBezTo>
                  <a:pt x="6099" y="1324"/>
                  <a:pt x="6123" y="1306"/>
                  <a:pt x="6141" y="1288"/>
                </a:cubicBezTo>
                <a:cubicBezTo>
                  <a:pt x="6165" y="1265"/>
                  <a:pt x="6183" y="1241"/>
                  <a:pt x="6230" y="1223"/>
                </a:cubicBezTo>
                <a:cubicBezTo>
                  <a:pt x="6230" y="1271"/>
                  <a:pt x="6230" y="1318"/>
                  <a:pt x="6224" y="1366"/>
                </a:cubicBezTo>
                <a:cubicBezTo>
                  <a:pt x="6379" y="1432"/>
                  <a:pt x="6260" y="1139"/>
                  <a:pt x="6433" y="1229"/>
                </a:cubicBezTo>
                <a:cubicBezTo>
                  <a:pt x="6415" y="1259"/>
                  <a:pt x="6397" y="1300"/>
                  <a:pt x="6385" y="1336"/>
                </a:cubicBezTo>
                <a:cubicBezTo>
                  <a:pt x="6391" y="1342"/>
                  <a:pt x="6397" y="1348"/>
                  <a:pt x="6403" y="1354"/>
                </a:cubicBezTo>
                <a:cubicBezTo>
                  <a:pt x="6433" y="1324"/>
                  <a:pt x="6463" y="1294"/>
                  <a:pt x="6505" y="1247"/>
                </a:cubicBezTo>
                <a:cubicBezTo>
                  <a:pt x="6517" y="1294"/>
                  <a:pt x="6522" y="1336"/>
                  <a:pt x="6528" y="1372"/>
                </a:cubicBezTo>
                <a:cubicBezTo>
                  <a:pt x="6606" y="1372"/>
                  <a:pt x="6683" y="1372"/>
                  <a:pt x="6767" y="1378"/>
                </a:cubicBezTo>
                <a:cubicBezTo>
                  <a:pt x="6767" y="1420"/>
                  <a:pt x="6767" y="1461"/>
                  <a:pt x="6767" y="1509"/>
                </a:cubicBezTo>
                <a:cubicBezTo>
                  <a:pt x="6791" y="1503"/>
                  <a:pt x="6815" y="1509"/>
                  <a:pt x="6827" y="1503"/>
                </a:cubicBezTo>
                <a:cubicBezTo>
                  <a:pt x="6868" y="1479"/>
                  <a:pt x="6904" y="1449"/>
                  <a:pt x="6940" y="1426"/>
                </a:cubicBezTo>
                <a:cubicBezTo>
                  <a:pt x="6916" y="1467"/>
                  <a:pt x="6892" y="1509"/>
                  <a:pt x="6850" y="1581"/>
                </a:cubicBezTo>
                <a:cubicBezTo>
                  <a:pt x="6982" y="1539"/>
                  <a:pt x="6964" y="1479"/>
                  <a:pt x="6934" y="1420"/>
                </a:cubicBezTo>
                <a:cubicBezTo>
                  <a:pt x="6982" y="1426"/>
                  <a:pt x="7029" y="1432"/>
                  <a:pt x="7083" y="1443"/>
                </a:cubicBezTo>
                <a:cubicBezTo>
                  <a:pt x="7071" y="1485"/>
                  <a:pt x="7059" y="1527"/>
                  <a:pt x="7047" y="1593"/>
                </a:cubicBezTo>
                <a:cubicBezTo>
                  <a:pt x="7101" y="1563"/>
                  <a:pt x="7131" y="1539"/>
                  <a:pt x="7166" y="1521"/>
                </a:cubicBezTo>
                <a:cubicBezTo>
                  <a:pt x="7178" y="1563"/>
                  <a:pt x="7190" y="1598"/>
                  <a:pt x="7214" y="1688"/>
                </a:cubicBezTo>
                <a:cubicBezTo>
                  <a:pt x="7244" y="1598"/>
                  <a:pt x="7262" y="1563"/>
                  <a:pt x="7286" y="1491"/>
                </a:cubicBezTo>
                <a:cubicBezTo>
                  <a:pt x="7309" y="1569"/>
                  <a:pt x="7321" y="1622"/>
                  <a:pt x="7345" y="1706"/>
                </a:cubicBezTo>
                <a:cubicBezTo>
                  <a:pt x="7405" y="1634"/>
                  <a:pt x="7447" y="1587"/>
                  <a:pt x="7494" y="1527"/>
                </a:cubicBezTo>
                <a:cubicBezTo>
                  <a:pt x="7596" y="1634"/>
                  <a:pt x="7399" y="1658"/>
                  <a:pt x="7447" y="1748"/>
                </a:cubicBezTo>
                <a:cubicBezTo>
                  <a:pt x="7500" y="1694"/>
                  <a:pt x="7554" y="1646"/>
                  <a:pt x="7619" y="1581"/>
                </a:cubicBezTo>
                <a:cubicBezTo>
                  <a:pt x="7661" y="1670"/>
                  <a:pt x="7697" y="1754"/>
                  <a:pt x="7739" y="1843"/>
                </a:cubicBezTo>
                <a:cubicBezTo>
                  <a:pt x="7757" y="1825"/>
                  <a:pt x="7774" y="1801"/>
                  <a:pt x="7810" y="1759"/>
                </a:cubicBezTo>
                <a:cubicBezTo>
                  <a:pt x="7840" y="1861"/>
                  <a:pt x="7894" y="1885"/>
                  <a:pt x="7977" y="1795"/>
                </a:cubicBezTo>
                <a:cubicBezTo>
                  <a:pt x="7983" y="1855"/>
                  <a:pt x="7983" y="1897"/>
                  <a:pt x="7989" y="1938"/>
                </a:cubicBezTo>
                <a:cubicBezTo>
                  <a:pt x="7995" y="1938"/>
                  <a:pt x="8001" y="1938"/>
                  <a:pt x="8013" y="1944"/>
                </a:cubicBezTo>
                <a:cubicBezTo>
                  <a:pt x="8013" y="1926"/>
                  <a:pt x="8019" y="1909"/>
                  <a:pt x="8025" y="1891"/>
                </a:cubicBezTo>
                <a:lnTo>
                  <a:pt x="8019" y="1891"/>
                </a:lnTo>
                <a:cubicBezTo>
                  <a:pt x="8073" y="1867"/>
                  <a:pt x="8126" y="1843"/>
                  <a:pt x="8180" y="1825"/>
                </a:cubicBezTo>
                <a:cubicBezTo>
                  <a:pt x="8162" y="1879"/>
                  <a:pt x="8138" y="1926"/>
                  <a:pt x="8102" y="1998"/>
                </a:cubicBezTo>
                <a:cubicBezTo>
                  <a:pt x="8234" y="1974"/>
                  <a:pt x="8240" y="1909"/>
                  <a:pt x="8210" y="1831"/>
                </a:cubicBezTo>
                <a:cubicBezTo>
                  <a:pt x="8281" y="1879"/>
                  <a:pt x="8430" y="1789"/>
                  <a:pt x="8442" y="1950"/>
                </a:cubicBezTo>
                <a:cubicBezTo>
                  <a:pt x="8454" y="2046"/>
                  <a:pt x="8532" y="1807"/>
                  <a:pt x="8544" y="1968"/>
                </a:cubicBezTo>
                <a:cubicBezTo>
                  <a:pt x="8550" y="1998"/>
                  <a:pt x="8597" y="2040"/>
                  <a:pt x="8585" y="2093"/>
                </a:cubicBezTo>
                <a:cubicBezTo>
                  <a:pt x="8609" y="2093"/>
                  <a:pt x="8627" y="2099"/>
                  <a:pt x="8645" y="2099"/>
                </a:cubicBezTo>
                <a:cubicBezTo>
                  <a:pt x="8651" y="2105"/>
                  <a:pt x="8734" y="2189"/>
                  <a:pt x="8740" y="2213"/>
                </a:cubicBezTo>
                <a:cubicBezTo>
                  <a:pt x="8782" y="2159"/>
                  <a:pt x="8812" y="2111"/>
                  <a:pt x="8842" y="2064"/>
                </a:cubicBezTo>
                <a:cubicBezTo>
                  <a:pt x="8848" y="2069"/>
                  <a:pt x="8860" y="2069"/>
                  <a:pt x="8871" y="2069"/>
                </a:cubicBezTo>
                <a:cubicBezTo>
                  <a:pt x="8871" y="2111"/>
                  <a:pt x="8871" y="2153"/>
                  <a:pt x="8871" y="2219"/>
                </a:cubicBezTo>
                <a:cubicBezTo>
                  <a:pt x="8919" y="2159"/>
                  <a:pt x="8955" y="2117"/>
                  <a:pt x="8991" y="2075"/>
                </a:cubicBezTo>
                <a:cubicBezTo>
                  <a:pt x="9009" y="2069"/>
                  <a:pt x="9026" y="2064"/>
                  <a:pt x="9044" y="2058"/>
                </a:cubicBezTo>
                <a:cubicBezTo>
                  <a:pt x="9038" y="2087"/>
                  <a:pt x="9032" y="2123"/>
                  <a:pt x="9026" y="2159"/>
                </a:cubicBezTo>
                <a:cubicBezTo>
                  <a:pt x="9104" y="2159"/>
                  <a:pt x="9164" y="2153"/>
                  <a:pt x="9235" y="2147"/>
                </a:cubicBezTo>
                <a:cubicBezTo>
                  <a:pt x="9247" y="2224"/>
                  <a:pt x="9259" y="2302"/>
                  <a:pt x="9271" y="2374"/>
                </a:cubicBezTo>
                <a:cubicBezTo>
                  <a:pt x="9307" y="2344"/>
                  <a:pt x="9348" y="2308"/>
                  <a:pt x="9390" y="2272"/>
                </a:cubicBezTo>
                <a:lnTo>
                  <a:pt x="9402" y="2272"/>
                </a:lnTo>
                <a:cubicBezTo>
                  <a:pt x="9420" y="2296"/>
                  <a:pt x="9438" y="2314"/>
                  <a:pt x="9462" y="2332"/>
                </a:cubicBezTo>
                <a:cubicBezTo>
                  <a:pt x="9497" y="2278"/>
                  <a:pt x="9533" y="2224"/>
                  <a:pt x="9569" y="2171"/>
                </a:cubicBezTo>
                <a:cubicBezTo>
                  <a:pt x="9575" y="2177"/>
                  <a:pt x="9581" y="2177"/>
                  <a:pt x="9587" y="2183"/>
                </a:cubicBezTo>
                <a:cubicBezTo>
                  <a:pt x="9557" y="2266"/>
                  <a:pt x="9533" y="2350"/>
                  <a:pt x="9503" y="2439"/>
                </a:cubicBezTo>
                <a:cubicBezTo>
                  <a:pt x="9575" y="2350"/>
                  <a:pt x="9635" y="2362"/>
                  <a:pt x="9700" y="2487"/>
                </a:cubicBezTo>
                <a:cubicBezTo>
                  <a:pt x="9712" y="2415"/>
                  <a:pt x="9724" y="2368"/>
                  <a:pt x="9736" y="2326"/>
                </a:cubicBezTo>
                <a:cubicBezTo>
                  <a:pt x="9784" y="2344"/>
                  <a:pt x="9802" y="2409"/>
                  <a:pt x="9796" y="2523"/>
                </a:cubicBezTo>
                <a:cubicBezTo>
                  <a:pt x="9813" y="2499"/>
                  <a:pt x="9831" y="2481"/>
                  <a:pt x="9849" y="2463"/>
                </a:cubicBezTo>
                <a:cubicBezTo>
                  <a:pt x="9915" y="2439"/>
                  <a:pt x="9933" y="2588"/>
                  <a:pt x="10040" y="2517"/>
                </a:cubicBezTo>
                <a:cubicBezTo>
                  <a:pt x="10058" y="2499"/>
                  <a:pt x="10177" y="2582"/>
                  <a:pt x="10219" y="2636"/>
                </a:cubicBezTo>
                <a:cubicBezTo>
                  <a:pt x="10249" y="2672"/>
                  <a:pt x="10225" y="2749"/>
                  <a:pt x="10219" y="2809"/>
                </a:cubicBezTo>
                <a:cubicBezTo>
                  <a:pt x="10213" y="2898"/>
                  <a:pt x="10243" y="3017"/>
                  <a:pt x="10195" y="3077"/>
                </a:cubicBezTo>
                <a:cubicBezTo>
                  <a:pt x="10129" y="3166"/>
                  <a:pt x="10195" y="3232"/>
                  <a:pt x="10183" y="3310"/>
                </a:cubicBezTo>
                <a:cubicBezTo>
                  <a:pt x="10159" y="3441"/>
                  <a:pt x="10201" y="3584"/>
                  <a:pt x="10201" y="3721"/>
                </a:cubicBezTo>
                <a:cubicBezTo>
                  <a:pt x="10195" y="3769"/>
                  <a:pt x="10147" y="3828"/>
                  <a:pt x="10100" y="3864"/>
                </a:cubicBezTo>
                <a:cubicBezTo>
                  <a:pt x="10028" y="3918"/>
                  <a:pt x="9939" y="3947"/>
                  <a:pt x="9992" y="4079"/>
                </a:cubicBezTo>
                <a:cubicBezTo>
                  <a:pt x="10004" y="4108"/>
                  <a:pt x="9951" y="4162"/>
                  <a:pt x="9903" y="4246"/>
                </a:cubicBezTo>
                <a:cubicBezTo>
                  <a:pt x="9891" y="4174"/>
                  <a:pt x="9885" y="4144"/>
                  <a:pt x="9879" y="4120"/>
                </a:cubicBezTo>
                <a:cubicBezTo>
                  <a:pt x="9712" y="4055"/>
                  <a:pt x="9635" y="4222"/>
                  <a:pt x="9480" y="4275"/>
                </a:cubicBezTo>
                <a:cubicBezTo>
                  <a:pt x="9509" y="4204"/>
                  <a:pt x="9527" y="4144"/>
                  <a:pt x="9551" y="4085"/>
                </a:cubicBezTo>
                <a:cubicBezTo>
                  <a:pt x="9545" y="4079"/>
                  <a:pt x="9539" y="4073"/>
                  <a:pt x="9533" y="4073"/>
                </a:cubicBezTo>
                <a:cubicBezTo>
                  <a:pt x="9497" y="4126"/>
                  <a:pt x="9462" y="4174"/>
                  <a:pt x="9402" y="4258"/>
                </a:cubicBezTo>
                <a:cubicBezTo>
                  <a:pt x="9396" y="4186"/>
                  <a:pt x="9390" y="4144"/>
                  <a:pt x="9384" y="4097"/>
                </a:cubicBezTo>
                <a:cubicBezTo>
                  <a:pt x="9283" y="4132"/>
                  <a:pt x="9217" y="4293"/>
                  <a:pt x="9068" y="4192"/>
                </a:cubicBezTo>
                <a:cubicBezTo>
                  <a:pt x="9086" y="4144"/>
                  <a:pt x="9104" y="4103"/>
                  <a:pt x="9122" y="4061"/>
                </a:cubicBezTo>
                <a:cubicBezTo>
                  <a:pt x="9116" y="4055"/>
                  <a:pt x="9110" y="4049"/>
                  <a:pt x="9104" y="4043"/>
                </a:cubicBezTo>
                <a:cubicBezTo>
                  <a:pt x="9068" y="4079"/>
                  <a:pt x="9032" y="4114"/>
                  <a:pt x="8979" y="4168"/>
                </a:cubicBezTo>
                <a:cubicBezTo>
                  <a:pt x="8973" y="4114"/>
                  <a:pt x="8967" y="4073"/>
                  <a:pt x="8955" y="4007"/>
                </a:cubicBezTo>
                <a:cubicBezTo>
                  <a:pt x="8907" y="4055"/>
                  <a:pt x="8871" y="4097"/>
                  <a:pt x="8812" y="4156"/>
                </a:cubicBezTo>
                <a:cubicBezTo>
                  <a:pt x="8800" y="4079"/>
                  <a:pt x="8794" y="4037"/>
                  <a:pt x="8788" y="3995"/>
                </a:cubicBezTo>
                <a:cubicBezTo>
                  <a:pt x="8728" y="4031"/>
                  <a:pt x="8675" y="4067"/>
                  <a:pt x="8615" y="4103"/>
                </a:cubicBezTo>
                <a:cubicBezTo>
                  <a:pt x="8639" y="4043"/>
                  <a:pt x="8657" y="3983"/>
                  <a:pt x="8681" y="3906"/>
                </a:cubicBezTo>
                <a:cubicBezTo>
                  <a:pt x="8579" y="3977"/>
                  <a:pt x="8561" y="4043"/>
                  <a:pt x="8621" y="4103"/>
                </a:cubicBezTo>
                <a:cubicBezTo>
                  <a:pt x="8585" y="4138"/>
                  <a:pt x="8561" y="4132"/>
                  <a:pt x="8520" y="4103"/>
                </a:cubicBezTo>
                <a:cubicBezTo>
                  <a:pt x="8472" y="4079"/>
                  <a:pt x="8406" y="4079"/>
                  <a:pt x="8347" y="4067"/>
                </a:cubicBezTo>
                <a:lnTo>
                  <a:pt x="8347" y="4067"/>
                </a:lnTo>
                <a:cubicBezTo>
                  <a:pt x="8359" y="4013"/>
                  <a:pt x="8365" y="3959"/>
                  <a:pt x="8371" y="3906"/>
                </a:cubicBezTo>
                <a:cubicBezTo>
                  <a:pt x="8317" y="3876"/>
                  <a:pt x="8257" y="3846"/>
                  <a:pt x="8192" y="3810"/>
                </a:cubicBezTo>
                <a:cubicBezTo>
                  <a:pt x="8162" y="3870"/>
                  <a:pt x="8138" y="3936"/>
                  <a:pt x="8108" y="4001"/>
                </a:cubicBezTo>
                <a:cubicBezTo>
                  <a:pt x="7995" y="3924"/>
                  <a:pt x="8132" y="3864"/>
                  <a:pt x="8090" y="3787"/>
                </a:cubicBezTo>
                <a:cubicBezTo>
                  <a:pt x="8073" y="3775"/>
                  <a:pt x="8043" y="3763"/>
                  <a:pt x="8007" y="3751"/>
                </a:cubicBezTo>
                <a:cubicBezTo>
                  <a:pt x="7989" y="3840"/>
                  <a:pt x="7977" y="3918"/>
                  <a:pt x="7959" y="3989"/>
                </a:cubicBezTo>
                <a:cubicBezTo>
                  <a:pt x="7941" y="3989"/>
                  <a:pt x="7924" y="3989"/>
                  <a:pt x="7912" y="3983"/>
                </a:cubicBezTo>
                <a:cubicBezTo>
                  <a:pt x="7906" y="3924"/>
                  <a:pt x="7906" y="3858"/>
                  <a:pt x="7900" y="3787"/>
                </a:cubicBezTo>
                <a:cubicBezTo>
                  <a:pt x="7852" y="3834"/>
                  <a:pt x="7804" y="3876"/>
                  <a:pt x="7721" y="3953"/>
                </a:cubicBezTo>
                <a:cubicBezTo>
                  <a:pt x="7739" y="3840"/>
                  <a:pt x="7751" y="3769"/>
                  <a:pt x="7763" y="3691"/>
                </a:cubicBezTo>
                <a:cubicBezTo>
                  <a:pt x="7703" y="3751"/>
                  <a:pt x="7643" y="3816"/>
                  <a:pt x="7584" y="3882"/>
                </a:cubicBezTo>
                <a:cubicBezTo>
                  <a:pt x="7572" y="3876"/>
                  <a:pt x="7560" y="3870"/>
                  <a:pt x="7548" y="3864"/>
                </a:cubicBezTo>
                <a:cubicBezTo>
                  <a:pt x="7566" y="3804"/>
                  <a:pt x="7584" y="3745"/>
                  <a:pt x="7614" y="3637"/>
                </a:cubicBezTo>
                <a:cubicBezTo>
                  <a:pt x="7560" y="3697"/>
                  <a:pt x="7524" y="3727"/>
                  <a:pt x="7500" y="3757"/>
                </a:cubicBezTo>
                <a:cubicBezTo>
                  <a:pt x="7476" y="3787"/>
                  <a:pt x="7453" y="3816"/>
                  <a:pt x="7399" y="3834"/>
                </a:cubicBezTo>
                <a:cubicBezTo>
                  <a:pt x="7417" y="3769"/>
                  <a:pt x="7435" y="3709"/>
                  <a:pt x="7458" y="3632"/>
                </a:cubicBezTo>
                <a:cubicBezTo>
                  <a:pt x="7399" y="3655"/>
                  <a:pt x="7351" y="3679"/>
                  <a:pt x="7303" y="3697"/>
                </a:cubicBezTo>
                <a:cubicBezTo>
                  <a:pt x="7286" y="3655"/>
                  <a:pt x="7268" y="3608"/>
                  <a:pt x="7244" y="3554"/>
                </a:cubicBezTo>
                <a:cubicBezTo>
                  <a:pt x="7208" y="3614"/>
                  <a:pt x="7166" y="3679"/>
                  <a:pt x="7119" y="3757"/>
                </a:cubicBezTo>
                <a:cubicBezTo>
                  <a:pt x="7011" y="3632"/>
                  <a:pt x="7232" y="3542"/>
                  <a:pt x="7137" y="3423"/>
                </a:cubicBezTo>
                <a:cubicBezTo>
                  <a:pt x="7065" y="3429"/>
                  <a:pt x="7148" y="3614"/>
                  <a:pt x="7011" y="3542"/>
                </a:cubicBezTo>
                <a:cubicBezTo>
                  <a:pt x="7017" y="3506"/>
                  <a:pt x="7053" y="3459"/>
                  <a:pt x="6982" y="3447"/>
                </a:cubicBezTo>
                <a:cubicBezTo>
                  <a:pt x="6970" y="3447"/>
                  <a:pt x="6952" y="3465"/>
                  <a:pt x="6940" y="3471"/>
                </a:cubicBezTo>
                <a:cubicBezTo>
                  <a:pt x="6964" y="3488"/>
                  <a:pt x="6982" y="3512"/>
                  <a:pt x="7005" y="3530"/>
                </a:cubicBezTo>
                <a:cubicBezTo>
                  <a:pt x="7011" y="3536"/>
                  <a:pt x="7017" y="3536"/>
                  <a:pt x="7023" y="3542"/>
                </a:cubicBezTo>
                <a:cubicBezTo>
                  <a:pt x="7011" y="3590"/>
                  <a:pt x="6999" y="3643"/>
                  <a:pt x="6976" y="3721"/>
                </a:cubicBezTo>
                <a:cubicBezTo>
                  <a:pt x="6922" y="3667"/>
                  <a:pt x="6892" y="3632"/>
                  <a:pt x="6856" y="3596"/>
                </a:cubicBezTo>
                <a:cubicBezTo>
                  <a:pt x="6838" y="3620"/>
                  <a:pt x="6815" y="3637"/>
                  <a:pt x="6785" y="3661"/>
                </a:cubicBezTo>
                <a:cubicBezTo>
                  <a:pt x="6767" y="3602"/>
                  <a:pt x="6749" y="3548"/>
                  <a:pt x="6731" y="3465"/>
                </a:cubicBezTo>
                <a:cubicBezTo>
                  <a:pt x="6683" y="3542"/>
                  <a:pt x="6648" y="3602"/>
                  <a:pt x="6618" y="3655"/>
                </a:cubicBezTo>
                <a:cubicBezTo>
                  <a:pt x="6606" y="3655"/>
                  <a:pt x="6594" y="3649"/>
                  <a:pt x="6582" y="3649"/>
                </a:cubicBezTo>
                <a:cubicBezTo>
                  <a:pt x="6594" y="3584"/>
                  <a:pt x="6600" y="3512"/>
                  <a:pt x="6612" y="3441"/>
                </a:cubicBezTo>
                <a:cubicBezTo>
                  <a:pt x="6481" y="3411"/>
                  <a:pt x="6522" y="3560"/>
                  <a:pt x="6445" y="3590"/>
                </a:cubicBezTo>
                <a:cubicBezTo>
                  <a:pt x="6344" y="3548"/>
                  <a:pt x="6451" y="3477"/>
                  <a:pt x="6427" y="3417"/>
                </a:cubicBezTo>
                <a:cubicBezTo>
                  <a:pt x="6320" y="3405"/>
                  <a:pt x="6362" y="3512"/>
                  <a:pt x="6326" y="3560"/>
                </a:cubicBezTo>
                <a:cubicBezTo>
                  <a:pt x="6290" y="3500"/>
                  <a:pt x="6278" y="3399"/>
                  <a:pt x="6302" y="3250"/>
                </a:cubicBezTo>
                <a:cubicBezTo>
                  <a:pt x="6254" y="3363"/>
                  <a:pt x="6206" y="3471"/>
                  <a:pt x="6147" y="3596"/>
                </a:cubicBezTo>
                <a:cubicBezTo>
                  <a:pt x="6051" y="3465"/>
                  <a:pt x="6201" y="3363"/>
                  <a:pt x="6153" y="3220"/>
                </a:cubicBezTo>
                <a:cubicBezTo>
                  <a:pt x="6087" y="3333"/>
                  <a:pt x="6040" y="3429"/>
                  <a:pt x="5992" y="3512"/>
                </a:cubicBezTo>
                <a:cubicBezTo>
                  <a:pt x="5956" y="3465"/>
                  <a:pt x="5956" y="3387"/>
                  <a:pt x="6010" y="3286"/>
                </a:cubicBezTo>
                <a:cubicBezTo>
                  <a:pt x="5932" y="3310"/>
                  <a:pt x="5873" y="3310"/>
                  <a:pt x="5843" y="3393"/>
                </a:cubicBezTo>
                <a:cubicBezTo>
                  <a:pt x="5831" y="3417"/>
                  <a:pt x="5783" y="3435"/>
                  <a:pt x="5753" y="3459"/>
                </a:cubicBezTo>
                <a:cubicBezTo>
                  <a:pt x="5807" y="3339"/>
                  <a:pt x="5855" y="3220"/>
                  <a:pt x="5914" y="3083"/>
                </a:cubicBezTo>
                <a:cubicBezTo>
                  <a:pt x="5753" y="3137"/>
                  <a:pt x="5759" y="3310"/>
                  <a:pt x="5652" y="3393"/>
                </a:cubicBezTo>
                <a:cubicBezTo>
                  <a:pt x="5700" y="3423"/>
                  <a:pt x="5730" y="3441"/>
                  <a:pt x="5759" y="3453"/>
                </a:cubicBezTo>
                <a:cubicBezTo>
                  <a:pt x="5664" y="3441"/>
                  <a:pt x="5616" y="3363"/>
                  <a:pt x="5604" y="3214"/>
                </a:cubicBezTo>
                <a:cubicBezTo>
                  <a:pt x="5557" y="3268"/>
                  <a:pt x="5521" y="3316"/>
                  <a:pt x="5485" y="3357"/>
                </a:cubicBezTo>
                <a:cubicBezTo>
                  <a:pt x="5473" y="3351"/>
                  <a:pt x="5461" y="3345"/>
                  <a:pt x="5449" y="3339"/>
                </a:cubicBezTo>
                <a:cubicBezTo>
                  <a:pt x="5467" y="3286"/>
                  <a:pt x="5479" y="3232"/>
                  <a:pt x="5497" y="3166"/>
                </a:cubicBezTo>
                <a:cubicBezTo>
                  <a:pt x="5443" y="3190"/>
                  <a:pt x="5396" y="3214"/>
                  <a:pt x="5348" y="3238"/>
                </a:cubicBezTo>
                <a:cubicBezTo>
                  <a:pt x="5318" y="3202"/>
                  <a:pt x="5300" y="3172"/>
                  <a:pt x="5276" y="3149"/>
                </a:cubicBezTo>
                <a:cubicBezTo>
                  <a:pt x="5265" y="3149"/>
                  <a:pt x="5247" y="3155"/>
                  <a:pt x="5235" y="3155"/>
                </a:cubicBezTo>
                <a:cubicBezTo>
                  <a:pt x="5241" y="3226"/>
                  <a:pt x="5241" y="3298"/>
                  <a:pt x="5247" y="3387"/>
                </a:cubicBezTo>
                <a:cubicBezTo>
                  <a:pt x="5306" y="3363"/>
                  <a:pt x="5342" y="3351"/>
                  <a:pt x="5390" y="3333"/>
                </a:cubicBezTo>
                <a:cubicBezTo>
                  <a:pt x="5312" y="3488"/>
                  <a:pt x="5402" y="3596"/>
                  <a:pt x="5473" y="3715"/>
                </a:cubicBezTo>
                <a:cubicBezTo>
                  <a:pt x="5521" y="3792"/>
                  <a:pt x="5580" y="3870"/>
                  <a:pt x="5610" y="3971"/>
                </a:cubicBezTo>
                <a:cubicBezTo>
                  <a:pt x="5634" y="4061"/>
                  <a:pt x="5688" y="4180"/>
                  <a:pt x="5765" y="4263"/>
                </a:cubicBezTo>
                <a:cubicBezTo>
                  <a:pt x="5825" y="4323"/>
                  <a:pt x="5843" y="4389"/>
                  <a:pt x="5795" y="4448"/>
                </a:cubicBezTo>
                <a:cubicBezTo>
                  <a:pt x="5891" y="4508"/>
                  <a:pt x="5980" y="4562"/>
                  <a:pt x="6099" y="4633"/>
                </a:cubicBezTo>
                <a:cubicBezTo>
                  <a:pt x="6028" y="4681"/>
                  <a:pt x="5980" y="4717"/>
                  <a:pt x="5885" y="4782"/>
                </a:cubicBezTo>
                <a:cubicBezTo>
                  <a:pt x="6004" y="4782"/>
                  <a:pt x="6081" y="4782"/>
                  <a:pt x="6159" y="4782"/>
                </a:cubicBezTo>
                <a:cubicBezTo>
                  <a:pt x="6153" y="4806"/>
                  <a:pt x="6135" y="4842"/>
                  <a:pt x="6117" y="4884"/>
                </a:cubicBezTo>
                <a:cubicBezTo>
                  <a:pt x="6206" y="4997"/>
                  <a:pt x="6367" y="5068"/>
                  <a:pt x="6308" y="5253"/>
                </a:cubicBezTo>
                <a:cubicBezTo>
                  <a:pt x="6367" y="5265"/>
                  <a:pt x="6415" y="5271"/>
                  <a:pt x="6475" y="5277"/>
                </a:cubicBezTo>
                <a:cubicBezTo>
                  <a:pt x="6463" y="5337"/>
                  <a:pt x="6445" y="5390"/>
                  <a:pt x="6427" y="5468"/>
                </a:cubicBezTo>
                <a:cubicBezTo>
                  <a:pt x="6499" y="5450"/>
                  <a:pt x="6552" y="5444"/>
                  <a:pt x="6588" y="5432"/>
                </a:cubicBezTo>
                <a:cubicBezTo>
                  <a:pt x="6666" y="5539"/>
                  <a:pt x="6743" y="5635"/>
                  <a:pt x="6832" y="5760"/>
                </a:cubicBezTo>
                <a:cubicBezTo>
                  <a:pt x="6832" y="5760"/>
                  <a:pt x="6827" y="5808"/>
                  <a:pt x="6815" y="5867"/>
                </a:cubicBezTo>
                <a:cubicBezTo>
                  <a:pt x="6862" y="5873"/>
                  <a:pt x="6898" y="5879"/>
                  <a:pt x="6946" y="5885"/>
                </a:cubicBezTo>
                <a:cubicBezTo>
                  <a:pt x="6934" y="5927"/>
                  <a:pt x="6928" y="5963"/>
                  <a:pt x="6922" y="6004"/>
                </a:cubicBezTo>
                <a:cubicBezTo>
                  <a:pt x="7041" y="6106"/>
                  <a:pt x="7226" y="6147"/>
                  <a:pt x="7220" y="6356"/>
                </a:cubicBezTo>
                <a:cubicBezTo>
                  <a:pt x="7327" y="6374"/>
                  <a:pt x="7345" y="6434"/>
                  <a:pt x="7309" y="6529"/>
                </a:cubicBezTo>
                <a:cubicBezTo>
                  <a:pt x="7268" y="6553"/>
                  <a:pt x="7220" y="6583"/>
                  <a:pt x="7172" y="6607"/>
                </a:cubicBezTo>
                <a:cubicBezTo>
                  <a:pt x="7154" y="6565"/>
                  <a:pt x="7137" y="6523"/>
                  <a:pt x="7107" y="6457"/>
                </a:cubicBezTo>
                <a:cubicBezTo>
                  <a:pt x="7077" y="6511"/>
                  <a:pt x="7065" y="6541"/>
                  <a:pt x="7041" y="6577"/>
                </a:cubicBezTo>
                <a:cubicBezTo>
                  <a:pt x="7101" y="6589"/>
                  <a:pt x="7143" y="6601"/>
                  <a:pt x="7184" y="6607"/>
                </a:cubicBezTo>
                <a:cubicBezTo>
                  <a:pt x="7172" y="6624"/>
                  <a:pt x="7166" y="6642"/>
                  <a:pt x="7160" y="6660"/>
                </a:cubicBezTo>
                <a:cubicBezTo>
                  <a:pt x="7202" y="6607"/>
                  <a:pt x="7369" y="6684"/>
                  <a:pt x="7303" y="6523"/>
                </a:cubicBezTo>
                <a:cubicBezTo>
                  <a:pt x="7453" y="6559"/>
                  <a:pt x="7512" y="6714"/>
                  <a:pt x="7637" y="6773"/>
                </a:cubicBezTo>
                <a:cubicBezTo>
                  <a:pt x="7655" y="6779"/>
                  <a:pt x="7631" y="6857"/>
                  <a:pt x="7625" y="6905"/>
                </a:cubicBezTo>
                <a:cubicBezTo>
                  <a:pt x="7554" y="6934"/>
                  <a:pt x="7530" y="6982"/>
                  <a:pt x="7560" y="7048"/>
                </a:cubicBezTo>
                <a:cubicBezTo>
                  <a:pt x="7584" y="6988"/>
                  <a:pt x="7602" y="6940"/>
                  <a:pt x="7625" y="6893"/>
                </a:cubicBezTo>
                <a:cubicBezTo>
                  <a:pt x="7655" y="6911"/>
                  <a:pt x="7709" y="6917"/>
                  <a:pt x="7721" y="6946"/>
                </a:cubicBezTo>
                <a:cubicBezTo>
                  <a:pt x="7733" y="6964"/>
                  <a:pt x="7703" y="7018"/>
                  <a:pt x="7679" y="7042"/>
                </a:cubicBezTo>
                <a:cubicBezTo>
                  <a:pt x="7619" y="7107"/>
                  <a:pt x="7548" y="7161"/>
                  <a:pt x="7494" y="7233"/>
                </a:cubicBezTo>
                <a:cubicBezTo>
                  <a:pt x="7458" y="7268"/>
                  <a:pt x="7435" y="7262"/>
                  <a:pt x="7387" y="7256"/>
                </a:cubicBezTo>
                <a:cubicBezTo>
                  <a:pt x="7345" y="7256"/>
                  <a:pt x="7298" y="7316"/>
                  <a:pt x="7256" y="7346"/>
                </a:cubicBezTo>
                <a:cubicBezTo>
                  <a:pt x="7160" y="7423"/>
                  <a:pt x="7113" y="7566"/>
                  <a:pt x="6946" y="7560"/>
                </a:cubicBezTo>
                <a:cubicBezTo>
                  <a:pt x="6904" y="7560"/>
                  <a:pt x="6850" y="7650"/>
                  <a:pt x="6803" y="7704"/>
                </a:cubicBezTo>
                <a:cubicBezTo>
                  <a:pt x="6773" y="7692"/>
                  <a:pt x="6749" y="7674"/>
                  <a:pt x="6719" y="7656"/>
                </a:cubicBezTo>
                <a:cubicBezTo>
                  <a:pt x="6648" y="7859"/>
                  <a:pt x="6481" y="7954"/>
                  <a:pt x="6290" y="8025"/>
                </a:cubicBezTo>
                <a:cubicBezTo>
                  <a:pt x="6201" y="8061"/>
                  <a:pt x="6111" y="8109"/>
                  <a:pt x="6028" y="8151"/>
                </a:cubicBezTo>
                <a:cubicBezTo>
                  <a:pt x="6040" y="8079"/>
                  <a:pt x="5986" y="8025"/>
                  <a:pt x="5908" y="7978"/>
                </a:cubicBezTo>
                <a:cubicBezTo>
                  <a:pt x="5873" y="7954"/>
                  <a:pt x="5873" y="7882"/>
                  <a:pt x="5855" y="7841"/>
                </a:cubicBezTo>
                <a:lnTo>
                  <a:pt x="5855" y="7841"/>
                </a:lnTo>
                <a:cubicBezTo>
                  <a:pt x="5855" y="7853"/>
                  <a:pt x="5855" y="7859"/>
                  <a:pt x="5855" y="7870"/>
                </a:cubicBezTo>
                <a:cubicBezTo>
                  <a:pt x="5861" y="7859"/>
                  <a:pt x="5873" y="7841"/>
                  <a:pt x="5873" y="7841"/>
                </a:cubicBezTo>
                <a:cubicBezTo>
                  <a:pt x="5837" y="7805"/>
                  <a:pt x="5801" y="7775"/>
                  <a:pt x="5765" y="7739"/>
                </a:cubicBezTo>
                <a:cubicBezTo>
                  <a:pt x="5712" y="7692"/>
                  <a:pt x="5658" y="7644"/>
                  <a:pt x="5604" y="7590"/>
                </a:cubicBezTo>
                <a:cubicBezTo>
                  <a:pt x="5580" y="7602"/>
                  <a:pt x="5551" y="7620"/>
                  <a:pt x="5503" y="7650"/>
                </a:cubicBezTo>
                <a:cubicBezTo>
                  <a:pt x="5509" y="7566"/>
                  <a:pt x="5509" y="7495"/>
                  <a:pt x="5515" y="7423"/>
                </a:cubicBezTo>
                <a:cubicBezTo>
                  <a:pt x="5503" y="7405"/>
                  <a:pt x="5491" y="7393"/>
                  <a:pt x="5479" y="7376"/>
                </a:cubicBezTo>
                <a:cubicBezTo>
                  <a:pt x="5443" y="7405"/>
                  <a:pt x="5402" y="7441"/>
                  <a:pt x="5360" y="7477"/>
                </a:cubicBezTo>
                <a:cubicBezTo>
                  <a:pt x="5420" y="7328"/>
                  <a:pt x="5372" y="7221"/>
                  <a:pt x="5276" y="7107"/>
                </a:cubicBezTo>
                <a:cubicBezTo>
                  <a:pt x="5241" y="7119"/>
                  <a:pt x="5193" y="7131"/>
                  <a:pt x="5139" y="7143"/>
                </a:cubicBezTo>
                <a:cubicBezTo>
                  <a:pt x="5145" y="7078"/>
                  <a:pt x="5157" y="7018"/>
                  <a:pt x="5163" y="6952"/>
                </a:cubicBezTo>
                <a:cubicBezTo>
                  <a:pt x="5157" y="6946"/>
                  <a:pt x="5151" y="6946"/>
                  <a:pt x="5139" y="6940"/>
                </a:cubicBezTo>
                <a:cubicBezTo>
                  <a:pt x="5110" y="6970"/>
                  <a:pt x="5080" y="7006"/>
                  <a:pt x="5050" y="7042"/>
                </a:cubicBezTo>
                <a:cubicBezTo>
                  <a:pt x="5008" y="6958"/>
                  <a:pt x="4859" y="6934"/>
                  <a:pt x="4925" y="6797"/>
                </a:cubicBezTo>
                <a:cubicBezTo>
                  <a:pt x="4877" y="6785"/>
                  <a:pt x="4835" y="6779"/>
                  <a:pt x="4799" y="6767"/>
                </a:cubicBezTo>
                <a:cubicBezTo>
                  <a:pt x="4788" y="6750"/>
                  <a:pt x="4776" y="6738"/>
                  <a:pt x="4776" y="6726"/>
                </a:cubicBezTo>
                <a:cubicBezTo>
                  <a:pt x="4788" y="6607"/>
                  <a:pt x="4782" y="6517"/>
                  <a:pt x="4615" y="6523"/>
                </a:cubicBezTo>
                <a:cubicBezTo>
                  <a:pt x="4555" y="6529"/>
                  <a:pt x="4513" y="6463"/>
                  <a:pt x="4531" y="6404"/>
                </a:cubicBezTo>
                <a:cubicBezTo>
                  <a:pt x="4543" y="6368"/>
                  <a:pt x="4597" y="6350"/>
                  <a:pt x="4639" y="6314"/>
                </a:cubicBezTo>
                <a:cubicBezTo>
                  <a:pt x="4591" y="6279"/>
                  <a:pt x="4537" y="6237"/>
                  <a:pt x="4460" y="6177"/>
                </a:cubicBezTo>
                <a:cubicBezTo>
                  <a:pt x="4472" y="6249"/>
                  <a:pt x="4478" y="6296"/>
                  <a:pt x="4489" y="6386"/>
                </a:cubicBezTo>
                <a:cubicBezTo>
                  <a:pt x="4412" y="6308"/>
                  <a:pt x="4299" y="6296"/>
                  <a:pt x="4364" y="6195"/>
                </a:cubicBezTo>
                <a:cubicBezTo>
                  <a:pt x="4227" y="6088"/>
                  <a:pt x="4096" y="5986"/>
                  <a:pt x="3965" y="5885"/>
                </a:cubicBezTo>
                <a:cubicBezTo>
                  <a:pt x="4060" y="5760"/>
                  <a:pt x="4054" y="5748"/>
                  <a:pt x="3929" y="5736"/>
                </a:cubicBezTo>
                <a:cubicBezTo>
                  <a:pt x="3840" y="5730"/>
                  <a:pt x="3816" y="5659"/>
                  <a:pt x="3798" y="5593"/>
                </a:cubicBezTo>
                <a:cubicBezTo>
                  <a:pt x="3786" y="5545"/>
                  <a:pt x="3804" y="5486"/>
                  <a:pt x="3810" y="5432"/>
                </a:cubicBezTo>
                <a:cubicBezTo>
                  <a:pt x="3750" y="5515"/>
                  <a:pt x="3673" y="5539"/>
                  <a:pt x="3589" y="5504"/>
                </a:cubicBezTo>
                <a:cubicBezTo>
                  <a:pt x="3607" y="5462"/>
                  <a:pt x="3631" y="5420"/>
                  <a:pt x="3655" y="5372"/>
                </a:cubicBezTo>
                <a:cubicBezTo>
                  <a:pt x="3589" y="5378"/>
                  <a:pt x="3542" y="5390"/>
                  <a:pt x="3476" y="5396"/>
                </a:cubicBezTo>
                <a:cubicBezTo>
                  <a:pt x="3476" y="5349"/>
                  <a:pt x="3470" y="5301"/>
                  <a:pt x="3470" y="5247"/>
                </a:cubicBezTo>
                <a:cubicBezTo>
                  <a:pt x="3440" y="5253"/>
                  <a:pt x="3404" y="5259"/>
                  <a:pt x="3375" y="5265"/>
                </a:cubicBezTo>
                <a:cubicBezTo>
                  <a:pt x="3333" y="5182"/>
                  <a:pt x="3279" y="5128"/>
                  <a:pt x="3202" y="5110"/>
                </a:cubicBezTo>
                <a:cubicBezTo>
                  <a:pt x="3208" y="5044"/>
                  <a:pt x="3214" y="4973"/>
                  <a:pt x="3226" y="4866"/>
                </a:cubicBezTo>
                <a:cubicBezTo>
                  <a:pt x="3148" y="4925"/>
                  <a:pt x="3100" y="4961"/>
                  <a:pt x="3017" y="5033"/>
                </a:cubicBezTo>
                <a:cubicBezTo>
                  <a:pt x="3047" y="4919"/>
                  <a:pt x="3065" y="4848"/>
                  <a:pt x="3088" y="4758"/>
                </a:cubicBezTo>
                <a:cubicBezTo>
                  <a:pt x="3029" y="4788"/>
                  <a:pt x="2987" y="4806"/>
                  <a:pt x="2910" y="4848"/>
                </a:cubicBezTo>
                <a:cubicBezTo>
                  <a:pt x="2927" y="4758"/>
                  <a:pt x="2939" y="4711"/>
                  <a:pt x="2951" y="4657"/>
                </a:cubicBezTo>
                <a:cubicBezTo>
                  <a:pt x="2898" y="4687"/>
                  <a:pt x="2850" y="4717"/>
                  <a:pt x="2778" y="4752"/>
                </a:cubicBezTo>
                <a:cubicBezTo>
                  <a:pt x="2772" y="4687"/>
                  <a:pt x="2766" y="4633"/>
                  <a:pt x="2761" y="4574"/>
                </a:cubicBezTo>
                <a:cubicBezTo>
                  <a:pt x="2623" y="4609"/>
                  <a:pt x="2743" y="4746"/>
                  <a:pt x="2647" y="4800"/>
                </a:cubicBezTo>
                <a:cubicBezTo>
                  <a:pt x="2623" y="4782"/>
                  <a:pt x="2594" y="4758"/>
                  <a:pt x="2564" y="4734"/>
                </a:cubicBezTo>
                <a:cubicBezTo>
                  <a:pt x="2516" y="4842"/>
                  <a:pt x="2510" y="4872"/>
                  <a:pt x="2534" y="4997"/>
                </a:cubicBezTo>
                <a:cubicBezTo>
                  <a:pt x="2552" y="5068"/>
                  <a:pt x="2546" y="5080"/>
                  <a:pt x="2433" y="5146"/>
                </a:cubicBezTo>
                <a:cubicBezTo>
                  <a:pt x="2588" y="5301"/>
                  <a:pt x="2629" y="5831"/>
                  <a:pt x="2498" y="5992"/>
                </a:cubicBezTo>
                <a:cubicBezTo>
                  <a:pt x="2528" y="6010"/>
                  <a:pt x="2576" y="6028"/>
                  <a:pt x="2582" y="6046"/>
                </a:cubicBezTo>
                <a:cubicBezTo>
                  <a:pt x="2588" y="6189"/>
                  <a:pt x="2582" y="6332"/>
                  <a:pt x="2588" y="6475"/>
                </a:cubicBezTo>
                <a:cubicBezTo>
                  <a:pt x="2588" y="6535"/>
                  <a:pt x="2600" y="6595"/>
                  <a:pt x="2605" y="6648"/>
                </a:cubicBezTo>
                <a:cubicBezTo>
                  <a:pt x="2600" y="6648"/>
                  <a:pt x="2588" y="6648"/>
                  <a:pt x="2576" y="6642"/>
                </a:cubicBezTo>
                <a:cubicBezTo>
                  <a:pt x="2570" y="6636"/>
                  <a:pt x="2570" y="6630"/>
                  <a:pt x="2564" y="6624"/>
                </a:cubicBezTo>
                <a:cubicBezTo>
                  <a:pt x="2468" y="6559"/>
                  <a:pt x="2397" y="6547"/>
                  <a:pt x="2337" y="6589"/>
                </a:cubicBezTo>
                <a:cubicBezTo>
                  <a:pt x="2415" y="6601"/>
                  <a:pt x="2492" y="6612"/>
                  <a:pt x="2564" y="6624"/>
                </a:cubicBezTo>
                <a:cubicBezTo>
                  <a:pt x="2558" y="6648"/>
                  <a:pt x="2534" y="6684"/>
                  <a:pt x="2540" y="6696"/>
                </a:cubicBezTo>
                <a:cubicBezTo>
                  <a:pt x="2605" y="6762"/>
                  <a:pt x="2605" y="6833"/>
                  <a:pt x="2564" y="6905"/>
                </a:cubicBezTo>
                <a:cubicBezTo>
                  <a:pt x="2504" y="7030"/>
                  <a:pt x="2576" y="7060"/>
                  <a:pt x="2653" y="7072"/>
                </a:cubicBezTo>
                <a:cubicBezTo>
                  <a:pt x="2600" y="7322"/>
                  <a:pt x="2552" y="7572"/>
                  <a:pt x="2492" y="7847"/>
                </a:cubicBezTo>
                <a:cubicBezTo>
                  <a:pt x="2504" y="7859"/>
                  <a:pt x="2540" y="7888"/>
                  <a:pt x="2570" y="7918"/>
                </a:cubicBezTo>
                <a:cubicBezTo>
                  <a:pt x="2570" y="7936"/>
                  <a:pt x="2576" y="7954"/>
                  <a:pt x="2570" y="7960"/>
                </a:cubicBezTo>
                <a:cubicBezTo>
                  <a:pt x="2510" y="8025"/>
                  <a:pt x="2492" y="8085"/>
                  <a:pt x="2522" y="8186"/>
                </a:cubicBezTo>
                <a:cubicBezTo>
                  <a:pt x="2546" y="8282"/>
                  <a:pt x="2617" y="8431"/>
                  <a:pt x="2421" y="8473"/>
                </a:cubicBezTo>
                <a:cubicBezTo>
                  <a:pt x="2540" y="8640"/>
                  <a:pt x="2480" y="8818"/>
                  <a:pt x="2456" y="8979"/>
                </a:cubicBezTo>
                <a:cubicBezTo>
                  <a:pt x="2403" y="9349"/>
                  <a:pt x="2325" y="9713"/>
                  <a:pt x="2254" y="10082"/>
                </a:cubicBezTo>
                <a:cubicBezTo>
                  <a:pt x="2188" y="10029"/>
                  <a:pt x="2135" y="9981"/>
                  <a:pt x="2182" y="9880"/>
                </a:cubicBezTo>
                <a:cubicBezTo>
                  <a:pt x="2212" y="9814"/>
                  <a:pt x="2146" y="9844"/>
                  <a:pt x="2123" y="9838"/>
                </a:cubicBezTo>
                <a:cubicBezTo>
                  <a:pt x="2093" y="9802"/>
                  <a:pt x="2063" y="9766"/>
                  <a:pt x="2009" y="9695"/>
                </a:cubicBezTo>
                <a:lnTo>
                  <a:pt x="2009" y="9856"/>
                </a:lnTo>
                <a:cubicBezTo>
                  <a:pt x="2051" y="9850"/>
                  <a:pt x="2087" y="9838"/>
                  <a:pt x="2123" y="9832"/>
                </a:cubicBezTo>
                <a:cubicBezTo>
                  <a:pt x="2087" y="9909"/>
                  <a:pt x="2051" y="9993"/>
                  <a:pt x="2015" y="10076"/>
                </a:cubicBezTo>
                <a:cubicBezTo>
                  <a:pt x="1997" y="10058"/>
                  <a:pt x="1968" y="10035"/>
                  <a:pt x="1932" y="10011"/>
                </a:cubicBezTo>
                <a:cubicBezTo>
                  <a:pt x="1896" y="10112"/>
                  <a:pt x="1890" y="10225"/>
                  <a:pt x="1830" y="10297"/>
                </a:cubicBezTo>
                <a:cubicBezTo>
                  <a:pt x="1789" y="10345"/>
                  <a:pt x="1681" y="10339"/>
                  <a:pt x="1568" y="10357"/>
                </a:cubicBezTo>
                <a:cubicBezTo>
                  <a:pt x="1604" y="10285"/>
                  <a:pt x="1628" y="10243"/>
                  <a:pt x="1652" y="10190"/>
                </a:cubicBezTo>
                <a:cubicBezTo>
                  <a:pt x="1604" y="10166"/>
                  <a:pt x="1556" y="10148"/>
                  <a:pt x="1497" y="10118"/>
                </a:cubicBezTo>
                <a:cubicBezTo>
                  <a:pt x="1532" y="10076"/>
                  <a:pt x="1562" y="10035"/>
                  <a:pt x="1598" y="9993"/>
                </a:cubicBezTo>
                <a:cubicBezTo>
                  <a:pt x="1622" y="10035"/>
                  <a:pt x="1652" y="10082"/>
                  <a:pt x="1693" y="10148"/>
                </a:cubicBezTo>
                <a:cubicBezTo>
                  <a:pt x="1741" y="10082"/>
                  <a:pt x="1771" y="10029"/>
                  <a:pt x="1807" y="9981"/>
                </a:cubicBezTo>
                <a:cubicBezTo>
                  <a:pt x="1801" y="9969"/>
                  <a:pt x="1789" y="9957"/>
                  <a:pt x="1783" y="9951"/>
                </a:cubicBezTo>
                <a:cubicBezTo>
                  <a:pt x="1723" y="9963"/>
                  <a:pt x="1658" y="9981"/>
                  <a:pt x="1598" y="9999"/>
                </a:cubicBezTo>
                <a:cubicBezTo>
                  <a:pt x="1592" y="9957"/>
                  <a:pt x="1592" y="9909"/>
                  <a:pt x="1580" y="9868"/>
                </a:cubicBezTo>
                <a:cubicBezTo>
                  <a:pt x="1568" y="9832"/>
                  <a:pt x="1538" y="9802"/>
                  <a:pt x="1509" y="9760"/>
                </a:cubicBezTo>
                <a:cubicBezTo>
                  <a:pt x="1455" y="9826"/>
                  <a:pt x="1419" y="9880"/>
                  <a:pt x="1377" y="9933"/>
                </a:cubicBezTo>
                <a:cubicBezTo>
                  <a:pt x="1312" y="9903"/>
                  <a:pt x="1246" y="9874"/>
                  <a:pt x="1193" y="9850"/>
                </a:cubicBezTo>
                <a:cubicBezTo>
                  <a:pt x="1157" y="9772"/>
                  <a:pt x="1121" y="9695"/>
                  <a:pt x="1073" y="9587"/>
                </a:cubicBezTo>
                <a:cubicBezTo>
                  <a:pt x="1073" y="9587"/>
                  <a:pt x="1091" y="9546"/>
                  <a:pt x="1121" y="9474"/>
                </a:cubicBezTo>
                <a:cubicBezTo>
                  <a:pt x="954" y="9444"/>
                  <a:pt x="787" y="9421"/>
                  <a:pt x="632" y="9385"/>
                </a:cubicBezTo>
                <a:cubicBezTo>
                  <a:pt x="561" y="9367"/>
                  <a:pt x="453" y="9391"/>
                  <a:pt x="406" y="9248"/>
                </a:cubicBezTo>
                <a:cubicBezTo>
                  <a:pt x="489" y="9260"/>
                  <a:pt x="549" y="9266"/>
                  <a:pt x="614" y="9272"/>
                </a:cubicBezTo>
                <a:cubicBezTo>
                  <a:pt x="614" y="9206"/>
                  <a:pt x="543" y="9164"/>
                  <a:pt x="400" y="9128"/>
                </a:cubicBezTo>
                <a:cubicBezTo>
                  <a:pt x="388" y="9063"/>
                  <a:pt x="465" y="8926"/>
                  <a:pt x="328" y="8932"/>
                </a:cubicBezTo>
                <a:cubicBezTo>
                  <a:pt x="227" y="8938"/>
                  <a:pt x="257" y="8759"/>
                  <a:pt x="131" y="8848"/>
                </a:cubicBezTo>
                <a:cubicBezTo>
                  <a:pt x="155" y="8771"/>
                  <a:pt x="167" y="8711"/>
                  <a:pt x="191" y="8657"/>
                </a:cubicBezTo>
                <a:cubicBezTo>
                  <a:pt x="233" y="8574"/>
                  <a:pt x="191" y="8544"/>
                  <a:pt x="125" y="8520"/>
                </a:cubicBezTo>
                <a:lnTo>
                  <a:pt x="125" y="8520"/>
                </a:lnTo>
                <a:close/>
                <a:moveTo>
                  <a:pt x="9432" y="2952"/>
                </a:moveTo>
                <a:cubicBezTo>
                  <a:pt x="9414" y="3059"/>
                  <a:pt x="9402" y="3143"/>
                  <a:pt x="9390" y="3232"/>
                </a:cubicBezTo>
                <a:cubicBezTo>
                  <a:pt x="9396" y="3232"/>
                  <a:pt x="9402" y="3238"/>
                  <a:pt x="9414" y="3238"/>
                </a:cubicBezTo>
                <a:cubicBezTo>
                  <a:pt x="9450" y="3143"/>
                  <a:pt x="9486" y="3041"/>
                  <a:pt x="9521" y="2940"/>
                </a:cubicBezTo>
                <a:cubicBezTo>
                  <a:pt x="9426" y="2916"/>
                  <a:pt x="9342" y="2809"/>
                  <a:pt x="9265" y="2970"/>
                </a:cubicBezTo>
                <a:cubicBezTo>
                  <a:pt x="9331" y="2964"/>
                  <a:pt x="9372" y="2958"/>
                  <a:pt x="9432" y="2952"/>
                </a:cubicBezTo>
                <a:close/>
                <a:moveTo>
                  <a:pt x="2391" y="4633"/>
                </a:moveTo>
                <a:cubicBezTo>
                  <a:pt x="2415" y="4568"/>
                  <a:pt x="2445" y="4508"/>
                  <a:pt x="2468" y="4454"/>
                </a:cubicBezTo>
                <a:cubicBezTo>
                  <a:pt x="2403" y="4389"/>
                  <a:pt x="2361" y="4401"/>
                  <a:pt x="2319" y="4460"/>
                </a:cubicBezTo>
                <a:cubicBezTo>
                  <a:pt x="2266" y="4538"/>
                  <a:pt x="2301" y="4591"/>
                  <a:pt x="2385" y="4633"/>
                </a:cubicBezTo>
                <a:close/>
                <a:moveTo>
                  <a:pt x="6433" y="2177"/>
                </a:moveTo>
                <a:cubicBezTo>
                  <a:pt x="6427" y="2195"/>
                  <a:pt x="6421" y="2207"/>
                  <a:pt x="6409" y="2224"/>
                </a:cubicBezTo>
                <a:cubicBezTo>
                  <a:pt x="6469" y="2272"/>
                  <a:pt x="6528" y="2314"/>
                  <a:pt x="6594" y="2362"/>
                </a:cubicBezTo>
                <a:cubicBezTo>
                  <a:pt x="6618" y="2320"/>
                  <a:pt x="6642" y="2290"/>
                  <a:pt x="6672" y="2236"/>
                </a:cubicBezTo>
                <a:cubicBezTo>
                  <a:pt x="6582" y="2213"/>
                  <a:pt x="6511" y="2195"/>
                  <a:pt x="6433" y="2177"/>
                </a:cubicBezTo>
                <a:close/>
                <a:moveTo>
                  <a:pt x="2415" y="7721"/>
                </a:moveTo>
                <a:cubicBezTo>
                  <a:pt x="2415" y="7572"/>
                  <a:pt x="2379" y="7483"/>
                  <a:pt x="2301" y="7453"/>
                </a:cubicBezTo>
                <a:cubicBezTo>
                  <a:pt x="2355" y="7554"/>
                  <a:pt x="2325" y="7644"/>
                  <a:pt x="2415" y="7721"/>
                </a:cubicBezTo>
                <a:close/>
                <a:moveTo>
                  <a:pt x="2307" y="3363"/>
                </a:moveTo>
                <a:cubicBezTo>
                  <a:pt x="2272" y="3477"/>
                  <a:pt x="2295" y="3554"/>
                  <a:pt x="2427" y="3560"/>
                </a:cubicBezTo>
                <a:cubicBezTo>
                  <a:pt x="2498" y="3429"/>
                  <a:pt x="2307" y="3453"/>
                  <a:pt x="2307" y="3363"/>
                </a:cubicBezTo>
                <a:close/>
                <a:moveTo>
                  <a:pt x="6660" y="5826"/>
                </a:moveTo>
                <a:cubicBezTo>
                  <a:pt x="6588" y="5790"/>
                  <a:pt x="6576" y="5665"/>
                  <a:pt x="6439" y="5706"/>
                </a:cubicBezTo>
                <a:cubicBezTo>
                  <a:pt x="6487" y="5808"/>
                  <a:pt x="6594" y="5778"/>
                  <a:pt x="6660" y="5826"/>
                </a:cubicBezTo>
                <a:close/>
                <a:moveTo>
                  <a:pt x="8675" y="3721"/>
                </a:moveTo>
                <a:cubicBezTo>
                  <a:pt x="8782" y="3870"/>
                  <a:pt x="8812" y="3876"/>
                  <a:pt x="8931" y="3798"/>
                </a:cubicBezTo>
                <a:cubicBezTo>
                  <a:pt x="8854" y="3775"/>
                  <a:pt x="8782" y="3757"/>
                  <a:pt x="8675" y="3721"/>
                </a:cubicBezTo>
                <a:close/>
                <a:moveTo>
                  <a:pt x="2290" y="5981"/>
                </a:moveTo>
                <a:cubicBezTo>
                  <a:pt x="2301" y="6040"/>
                  <a:pt x="2313" y="6100"/>
                  <a:pt x="2325" y="6171"/>
                </a:cubicBezTo>
                <a:lnTo>
                  <a:pt x="2439" y="6058"/>
                </a:lnTo>
                <a:cubicBezTo>
                  <a:pt x="2391" y="6010"/>
                  <a:pt x="2379" y="5927"/>
                  <a:pt x="2290" y="5981"/>
                </a:cubicBezTo>
                <a:close/>
                <a:moveTo>
                  <a:pt x="7256" y="7089"/>
                </a:moveTo>
                <a:cubicBezTo>
                  <a:pt x="7160" y="7066"/>
                  <a:pt x="7107" y="7048"/>
                  <a:pt x="7023" y="7024"/>
                </a:cubicBezTo>
                <a:cubicBezTo>
                  <a:pt x="7089" y="7119"/>
                  <a:pt x="7131" y="7191"/>
                  <a:pt x="7256" y="7089"/>
                </a:cubicBezTo>
                <a:close/>
                <a:moveTo>
                  <a:pt x="9086" y="2409"/>
                </a:moveTo>
                <a:cubicBezTo>
                  <a:pt x="9050" y="2344"/>
                  <a:pt x="9026" y="2296"/>
                  <a:pt x="9003" y="2254"/>
                </a:cubicBezTo>
                <a:cubicBezTo>
                  <a:pt x="8955" y="2332"/>
                  <a:pt x="8985" y="2380"/>
                  <a:pt x="9086" y="2409"/>
                </a:cubicBezTo>
                <a:close/>
                <a:moveTo>
                  <a:pt x="5968" y="2010"/>
                </a:moveTo>
                <a:cubicBezTo>
                  <a:pt x="6028" y="2129"/>
                  <a:pt x="6028" y="2129"/>
                  <a:pt x="6177" y="2004"/>
                </a:cubicBezTo>
                <a:cubicBezTo>
                  <a:pt x="6099" y="2004"/>
                  <a:pt x="6034" y="2010"/>
                  <a:pt x="5968" y="2010"/>
                </a:cubicBezTo>
                <a:close/>
                <a:moveTo>
                  <a:pt x="2421" y="8008"/>
                </a:moveTo>
                <a:cubicBezTo>
                  <a:pt x="2409" y="7847"/>
                  <a:pt x="2337" y="7853"/>
                  <a:pt x="2248" y="7882"/>
                </a:cubicBezTo>
                <a:cubicBezTo>
                  <a:pt x="2295" y="7918"/>
                  <a:pt x="2343" y="7954"/>
                  <a:pt x="2421" y="8008"/>
                </a:cubicBezTo>
                <a:close/>
                <a:moveTo>
                  <a:pt x="7226" y="2391"/>
                </a:moveTo>
                <a:cubicBezTo>
                  <a:pt x="7083" y="2403"/>
                  <a:pt x="7047" y="2445"/>
                  <a:pt x="7095" y="2558"/>
                </a:cubicBezTo>
                <a:cubicBezTo>
                  <a:pt x="7137" y="2505"/>
                  <a:pt x="7166" y="2469"/>
                  <a:pt x="7226" y="2391"/>
                </a:cubicBezTo>
                <a:close/>
                <a:moveTo>
                  <a:pt x="4489" y="1426"/>
                </a:moveTo>
                <a:cubicBezTo>
                  <a:pt x="4370" y="1432"/>
                  <a:pt x="4328" y="1467"/>
                  <a:pt x="4358" y="1557"/>
                </a:cubicBezTo>
                <a:cubicBezTo>
                  <a:pt x="4358" y="1569"/>
                  <a:pt x="4370" y="1575"/>
                  <a:pt x="4382" y="1581"/>
                </a:cubicBezTo>
                <a:cubicBezTo>
                  <a:pt x="4412" y="1539"/>
                  <a:pt x="4442" y="1497"/>
                  <a:pt x="4489" y="1426"/>
                </a:cubicBezTo>
                <a:close/>
                <a:moveTo>
                  <a:pt x="4764" y="1670"/>
                </a:moveTo>
                <a:cubicBezTo>
                  <a:pt x="4776" y="1676"/>
                  <a:pt x="4788" y="1682"/>
                  <a:pt x="4799" y="1688"/>
                </a:cubicBezTo>
                <a:cubicBezTo>
                  <a:pt x="4823" y="1640"/>
                  <a:pt x="4841" y="1598"/>
                  <a:pt x="4859" y="1551"/>
                </a:cubicBezTo>
                <a:cubicBezTo>
                  <a:pt x="4847" y="1545"/>
                  <a:pt x="4835" y="1539"/>
                  <a:pt x="4817" y="1533"/>
                </a:cubicBezTo>
                <a:cubicBezTo>
                  <a:pt x="4799" y="1581"/>
                  <a:pt x="4782" y="1622"/>
                  <a:pt x="4764" y="1670"/>
                </a:cubicBezTo>
                <a:close/>
                <a:moveTo>
                  <a:pt x="7780" y="2719"/>
                </a:moveTo>
                <a:cubicBezTo>
                  <a:pt x="7792" y="2725"/>
                  <a:pt x="7804" y="2731"/>
                  <a:pt x="7816" y="2737"/>
                </a:cubicBezTo>
                <a:cubicBezTo>
                  <a:pt x="7834" y="2719"/>
                  <a:pt x="7864" y="2701"/>
                  <a:pt x="7864" y="2684"/>
                </a:cubicBezTo>
                <a:cubicBezTo>
                  <a:pt x="7864" y="2660"/>
                  <a:pt x="7840" y="2636"/>
                  <a:pt x="7810" y="2570"/>
                </a:cubicBezTo>
                <a:cubicBezTo>
                  <a:pt x="7792" y="2654"/>
                  <a:pt x="7786" y="2690"/>
                  <a:pt x="7780" y="2725"/>
                </a:cubicBezTo>
                <a:close/>
                <a:moveTo>
                  <a:pt x="8472" y="2851"/>
                </a:moveTo>
                <a:cubicBezTo>
                  <a:pt x="8460" y="2839"/>
                  <a:pt x="8448" y="2833"/>
                  <a:pt x="8430" y="2827"/>
                </a:cubicBezTo>
                <a:cubicBezTo>
                  <a:pt x="8418" y="2856"/>
                  <a:pt x="8400" y="2892"/>
                  <a:pt x="8383" y="2922"/>
                </a:cubicBezTo>
                <a:cubicBezTo>
                  <a:pt x="8400" y="2928"/>
                  <a:pt x="8436" y="2940"/>
                  <a:pt x="8436" y="2940"/>
                </a:cubicBezTo>
                <a:cubicBezTo>
                  <a:pt x="8454" y="2910"/>
                  <a:pt x="8460" y="2880"/>
                  <a:pt x="8472" y="2851"/>
                </a:cubicBezTo>
                <a:close/>
                <a:moveTo>
                  <a:pt x="2576" y="4675"/>
                </a:moveTo>
                <a:cubicBezTo>
                  <a:pt x="2611" y="4603"/>
                  <a:pt x="2629" y="4562"/>
                  <a:pt x="2665" y="4502"/>
                </a:cubicBezTo>
                <a:cubicBezTo>
                  <a:pt x="2546" y="4520"/>
                  <a:pt x="2540" y="4574"/>
                  <a:pt x="2576" y="4675"/>
                </a:cubicBezTo>
                <a:close/>
                <a:moveTo>
                  <a:pt x="5408" y="4114"/>
                </a:moveTo>
                <a:cubicBezTo>
                  <a:pt x="5408" y="4103"/>
                  <a:pt x="5414" y="4085"/>
                  <a:pt x="5414" y="4067"/>
                </a:cubicBezTo>
                <a:cubicBezTo>
                  <a:pt x="5384" y="4067"/>
                  <a:pt x="5348" y="4061"/>
                  <a:pt x="5318" y="4061"/>
                </a:cubicBezTo>
                <a:cubicBezTo>
                  <a:pt x="5306" y="4067"/>
                  <a:pt x="5306" y="4097"/>
                  <a:pt x="5300" y="4114"/>
                </a:cubicBezTo>
                <a:lnTo>
                  <a:pt x="5408" y="4114"/>
                </a:lnTo>
                <a:close/>
                <a:moveTo>
                  <a:pt x="8436" y="4001"/>
                </a:moveTo>
                <a:lnTo>
                  <a:pt x="8484" y="4013"/>
                </a:lnTo>
                <a:cubicBezTo>
                  <a:pt x="8496" y="3977"/>
                  <a:pt x="8508" y="3936"/>
                  <a:pt x="8520" y="3894"/>
                </a:cubicBezTo>
                <a:cubicBezTo>
                  <a:pt x="8508" y="3894"/>
                  <a:pt x="8502" y="3888"/>
                  <a:pt x="8490" y="3882"/>
                </a:cubicBezTo>
                <a:cubicBezTo>
                  <a:pt x="8472" y="3924"/>
                  <a:pt x="8454" y="3965"/>
                  <a:pt x="8436" y="4001"/>
                </a:cubicBezTo>
                <a:close/>
                <a:moveTo>
                  <a:pt x="6725" y="6285"/>
                </a:moveTo>
                <a:cubicBezTo>
                  <a:pt x="6743" y="6285"/>
                  <a:pt x="6761" y="6291"/>
                  <a:pt x="6779" y="6296"/>
                </a:cubicBezTo>
                <a:cubicBezTo>
                  <a:pt x="6761" y="6243"/>
                  <a:pt x="6874" y="6213"/>
                  <a:pt x="6773" y="6147"/>
                </a:cubicBezTo>
                <a:cubicBezTo>
                  <a:pt x="6755" y="6195"/>
                  <a:pt x="6737" y="6237"/>
                  <a:pt x="6725" y="6285"/>
                </a:cubicBezTo>
                <a:close/>
                <a:moveTo>
                  <a:pt x="7596" y="2600"/>
                </a:moveTo>
                <a:cubicBezTo>
                  <a:pt x="7614" y="2642"/>
                  <a:pt x="7619" y="2672"/>
                  <a:pt x="7637" y="2684"/>
                </a:cubicBezTo>
                <a:cubicBezTo>
                  <a:pt x="7655" y="2690"/>
                  <a:pt x="7697" y="2678"/>
                  <a:pt x="7703" y="2666"/>
                </a:cubicBezTo>
                <a:cubicBezTo>
                  <a:pt x="7709" y="2648"/>
                  <a:pt x="7703" y="2612"/>
                  <a:pt x="7685" y="2594"/>
                </a:cubicBezTo>
                <a:cubicBezTo>
                  <a:pt x="7673" y="2588"/>
                  <a:pt x="7643" y="2600"/>
                  <a:pt x="7596" y="2606"/>
                </a:cubicBezTo>
                <a:close/>
                <a:moveTo>
                  <a:pt x="2725" y="287"/>
                </a:moveTo>
                <a:cubicBezTo>
                  <a:pt x="2737" y="287"/>
                  <a:pt x="2755" y="293"/>
                  <a:pt x="2766" y="293"/>
                </a:cubicBezTo>
                <a:cubicBezTo>
                  <a:pt x="2778" y="263"/>
                  <a:pt x="2790" y="233"/>
                  <a:pt x="2796" y="203"/>
                </a:cubicBezTo>
                <a:cubicBezTo>
                  <a:pt x="2802" y="180"/>
                  <a:pt x="2808" y="156"/>
                  <a:pt x="2808" y="132"/>
                </a:cubicBezTo>
                <a:lnTo>
                  <a:pt x="2743" y="150"/>
                </a:lnTo>
                <a:close/>
                <a:moveTo>
                  <a:pt x="5759" y="1837"/>
                </a:moveTo>
                <a:cubicBezTo>
                  <a:pt x="5610" y="1861"/>
                  <a:pt x="5664" y="1926"/>
                  <a:pt x="5694" y="1986"/>
                </a:cubicBezTo>
                <a:cubicBezTo>
                  <a:pt x="5712" y="1950"/>
                  <a:pt x="5730" y="1909"/>
                  <a:pt x="5759" y="1837"/>
                </a:cubicBezTo>
                <a:close/>
                <a:moveTo>
                  <a:pt x="888" y="9152"/>
                </a:moveTo>
                <a:cubicBezTo>
                  <a:pt x="811" y="9146"/>
                  <a:pt x="769" y="9146"/>
                  <a:pt x="716" y="9140"/>
                </a:cubicBezTo>
                <a:cubicBezTo>
                  <a:pt x="763" y="9212"/>
                  <a:pt x="817" y="9218"/>
                  <a:pt x="888" y="9152"/>
                </a:cubicBezTo>
                <a:close/>
                <a:moveTo>
                  <a:pt x="7488" y="6917"/>
                </a:moveTo>
                <a:cubicBezTo>
                  <a:pt x="7476" y="6893"/>
                  <a:pt x="7470" y="6869"/>
                  <a:pt x="7458" y="6845"/>
                </a:cubicBezTo>
                <a:cubicBezTo>
                  <a:pt x="7429" y="6863"/>
                  <a:pt x="7399" y="6881"/>
                  <a:pt x="7375" y="6899"/>
                </a:cubicBezTo>
                <a:cubicBezTo>
                  <a:pt x="7381" y="6911"/>
                  <a:pt x="7387" y="6923"/>
                  <a:pt x="7393" y="6934"/>
                </a:cubicBezTo>
                <a:cubicBezTo>
                  <a:pt x="7423" y="6928"/>
                  <a:pt x="7458" y="6923"/>
                  <a:pt x="7488" y="6917"/>
                </a:cubicBezTo>
                <a:close/>
                <a:moveTo>
                  <a:pt x="1592" y="7668"/>
                </a:moveTo>
                <a:cubicBezTo>
                  <a:pt x="1640" y="7680"/>
                  <a:pt x="1681" y="7686"/>
                  <a:pt x="1747" y="7698"/>
                </a:cubicBezTo>
                <a:cubicBezTo>
                  <a:pt x="1699" y="7590"/>
                  <a:pt x="1646" y="7626"/>
                  <a:pt x="1592" y="7668"/>
                </a:cubicBezTo>
                <a:close/>
                <a:moveTo>
                  <a:pt x="5223" y="3924"/>
                </a:moveTo>
                <a:cubicBezTo>
                  <a:pt x="5259" y="3906"/>
                  <a:pt x="5282" y="3900"/>
                  <a:pt x="5300" y="3882"/>
                </a:cubicBezTo>
                <a:cubicBezTo>
                  <a:pt x="5306" y="3876"/>
                  <a:pt x="5294" y="3852"/>
                  <a:pt x="5294" y="3834"/>
                </a:cubicBezTo>
                <a:cubicBezTo>
                  <a:pt x="5270" y="3840"/>
                  <a:pt x="5241" y="3846"/>
                  <a:pt x="5223" y="3858"/>
                </a:cubicBezTo>
                <a:cubicBezTo>
                  <a:pt x="5211" y="3864"/>
                  <a:pt x="5217" y="3888"/>
                  <a:pt x="5217" y="3924"/>
                </a:cubicBezTo>
                <a:close/>
                <a:moveTo>
                  <a:pt x="1985" y="299"/>
                </a:moveTo>
                <a:cubicBezTo>
                  <a:pt x="1920" y="323"/>
                  <a:pt x="1908" y="364"/>
                  <a:pt x="1944" y="424"/>
                </a:cubicBezTo>
                <a:cubicBezTo>
                  <a:pt x="1962" y="382"/>
                  <a:pt x="1974" y="346"/>
                  <a:pt x="1985" y="299"/>
                </a:cubicBezTo>
                <a:close/>
                <a:moveTo>
                  <a:pt x="5610" y="2499"/>
                </a:moveTo>
                <a:cubicBezTo>
                  <a:pt x="5598" y="2505"/>
                  <a:pt x="5586" y="2511"/>
                  <a:pt x="5580" y="2523"/>
                </a:cubicBezTo>
                <a:cubicBezTo>
                  <a:pt x="5575" y="2523"/>
                  <a:pt x="5586" y="2540"/>
                  <a:pt x="5592" y="2546"/>
                </a:cubicBezTo>
                <a:cubicBezTo>
                  <a:pt x="5604" y="2540"/>
                  <a:pt x="5616" y="2535"/>
                  <a:pt x="5622" y="2529"/>
                </a:cubicBezTo>
                <a:cubicBezTo>
                  <a:pt x="5628" y="2523"/>
                  <a:pt x="5616" y="2511"/>
                  <a:pt x="5610" y="2499"/>
                </a:cubicBezTo>
                <a:close/>
                <a:moveTo>
                  <a:pt x="7011" y="2391"/>
                </a:moveTo>
                <a:cubicBezTo>
                  <a:pt x="7005" y="2374"/>
                  <a:pt x="6993" y="2362"/>
                  <a:pt x="6988" y="2350"/>
                </a:cubicBezTo>
                <a:cubicBezTo>
                  <a:pt x="6952" y="2368"/>
                  <a:pt x="6910" y="2380"/>
                  <a:pt x="6874" y="2397"/>
                </a:cubicBezTo>
                <a:lnTo>
                  <a:pt x="6892" y="2433"/>
                </a:lnTo>
                <a:close/>
                <a:moveTo>
                  <a:pt x="1079" y="8878"/>
                </a:moveTo>
                <a:cubicBezTo>
                  <a:pt x="1079" y="8890"/>
                  <a:pt x="1079" y="8908"/>
                  <a:pt x="1079" y="8926"/>
                </a:cubicBezTo>
                <a:cubicBezTo>
                  <a:pt x="1115" y="8920"/>
                  <a:pt x="1151" y="8914"/>
                  <a:pt x="1193" y="8914"/>
                </a:cubicBezTo>
                <a:cubicBezTo>
                  <a:pt x="1193" y="8902"/>
                  <a:pt x="1193" y="8896"/>
                  <a:pt x="1193" y="8884"/>
                </a:cubicBezTo>
                <a:cubicBezTo>
                  <a:pt x="1157" y="8884"/>
                  <a:pt x="1115" y="8878"/>
                  <a:pt x="1079" y="8878"/>
                </a:cubicBezTo>
                <a:close/>
                <a:moveTo>
                  <a:pt x="7399" y="2970"/>
                </a:moveTo>
                <a:cubicBezTo>
                  <a:pt x="7393" y="2958"/>
                  <a:pt x="7381" y="2946"/>
                  <a:pt x="7369" y="2934"/>
                </a:cubicBezTo>
                <a:cubicBezTo>
                  <a:pt x="7339" y="2970"/>
                  <a:pt x="7303" y="3006"/>
                  <a:pt x="7274" y="3041"/>
                </a:cubicBezTo>
                <a:cubicBezTo>
                  <a:pt x="7286" y="3047"/>
                  <a:pt x="7292" y="3059"/>
                  <a:pt x="7298" y="3065"/>
                </a:cubicBezTo>
                <a:cubicBezTo>
                  <a:pt x="7333" y="3035"/>
                  <a:pt x="7369" y="3000"/>
                  <a:pt x="7399" y="2970"/>
                </a:cubicBezTo>
                <a:close/>
                <a:moveTo>
                  <a:pt x="1771" y="7250"/>
                </a:moveTo>
                <a:cubicBezTo>
                  <a:pt x="1717" y="7233"/>
                  <a:pt x="1681" y="7244"/>
                  <a:pt x="1669" y="7304"/>
                </a:cubicBezTo>
                <a:cubicBezTo>
                  <a:pt x="1705" y="7286"/>
                  <a:pt x="1735" y="7268"/>
                  <a:pt x="1771" y="7250"/>
                </a:cubicBezTo>
                <a:close/>
                <a:moveTo>
                  <a:pt x="5944" y="1217"/>
                </a:moveTo>
                <a:cubicBezTo>
                  <a:pt x="5956" y="1229"/>
                  <a:pt x="5968" y="1241"/>
                  <a:pt x="5980" y="1247"/>
                </a:cubicBezTo>
                <a:cubicBezTo>
                  <a:pt x="6004" y="1217"/>
                  <a:pt x="6028" y="1181"/>
                  <a:pt x="6046" y="1151"/>
                </a:cubicBezTo>
                <a:cubicBezTo>
                  <a:pt x="6046" y="1145"/>
                  <a:pt x="6028" y="1133"/>
                  <a:pt x="6016" y="1128"/>
                </a:cubicBezTo>
                <a:cubicBezTo>
                  <a:pt x="5992" y="1157"/>
                  <a:pt x="5968" y="1187"/>
                  <a:pt x="5944" y="12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91" name="Google Shape;3291;p29"/>
          <p:cNvGrpSpPr/>
          <p:nvPr/>
        </p:nvGrpSpPr>
        <p:grpSpPr>
          <a:xfrm rot="-708214">
            <a:off x="-544031" y="-424273"/>
            <a:ext cx="1606485" cy="1601827"/>
            <a:chOff x="3918325" y="1776454"/>
            <a:chExt cx="515883" cy="514371"/>
          </a:xfrm>
        </p:grpSpPr>
        <p:sp>
          <p:nvSpPr>
            <p:cNvPr id="3292" name="Google Shape;3292;p29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29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29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29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29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29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29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29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29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29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29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29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29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29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29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29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29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29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29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3311" name="Shape 3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2" name="Google Shape;3312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13" name="Google Shape;3313;p30"/>
          <p:cNvSpPr txBox="1"/>
          <p:nvPr>
            <p:ph idx="1" type="subTitle"/>
          </p:nvPr>
        </p:nvSpPr>
        <p:spPr>
          <a:xfrm>
            <a:off x="1109155" y="2469294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4" name="Google Shape;3314;p30"/>
          <p:cNvSpPr txBox="1"/>
          <p:nvPr>
            <p:ph idx="2" type="subTitle"/>
          </p:nvPr>
        </p:nvSpPr>
        <p:spPr>
          <a:xfrm>
            <a:off x="3579000" y="2469294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5" name="Google Shape;3315;p30"/>
          <p:cNvSpPr txBox="1"/>
          <p:nvPr>
            <p:ph idx="3" type="subTitle"/>
          </p:nvPr>
        </p:nvSpPr>
        <p:spPr>
          <a:xfrm>
            <a:off x="1109155" y="3597894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6" name="Google Shape;3316;p30"/>
          <p:cNvSpPr txBox="1"/>
          <p:nvPr>
            <p:ph idx="4" type="subTitle"/>
          </p:nvPr>
        </p:nvSpPr>
        <p:spPr>
          <a:xfrm>
            <a:off x="3579000" y="3597894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7" name="Google Shape;3317;p30"/>
          <p:cNvSpPr txBox="1"/>
          <p:nvPr>
            <p:ph idx="5" type="subTitle"/>
          </p:nvPr>
        </p:nvSpPr>
        <p:spPr>
          <a:xfrm>
            <a:off x="6048845" y="2469294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8" name="Google Shape;3318;p30"/>
          <p:cNvSpPr txBox="1"/>
          <p:nvPr>
            <p:ph idx="6" type="subTitle"/>
          </p:nvPr>
        </p:nvSpPr>
        <p:spPr>
          <a:xfrm>
            <a:off x="6048845" y="3597894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19" name="Google Shape;3319;p30"/>
          <p:cNvSpPr txBox="1"/>
          <p:nvPr>
            <p:ph idx="7" type="subTitle"/>
          </p:nvPr>
        </p:nvSpPr>
        <p:spPr>
          <a:xfrm>
            <a:off x="1113055" y="22143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20" name="Google Shape;3320;p30"/>
          <p:cNvSpPr txBox="1"/>
          <p:nvPr>
            <p:ph idx="8" type="subTitle"/>
          </p:nvPr>
        </p:nvSpPr>
        <p:spPr>
          <a:xfrm>
            <a:off x="3582900" y="22143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21" name="Google Shape;3321;p30"/>
          <p:cNvSpPr txBox="1"/>
          <p:nvPr>
            <p:ph idx="9" type="subTitle"/>
          </p:nvPr>
        </p:nvSpPr>
        <p:spPr>
          <a:xfrm>
            <a:off x="6052745" y="22143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22" name="Google Shape;3322;p30"/>
          <p:cNvSpPr txBox="1"/>
          <p:nvPr>
            <p:ph idx="13" type="subTitle"/>
          </p:nvPr>
        </p:nvSpPr>
        <p:spPr>
          <a:xfrm>
            <a:off x="1113055" y="33418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23" name="Google Shape;3323;p30"/>
          <p:cNvSpPr txBox="1"/>
          <p:nvPr>
            <p:ph idx="14" type="subTitle"/>
          </p:nvPr>
        </p:nvSpPr>
        <p:spPr>
          <a:xfrm>
            <a:off x="3582900" y="33418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24" name="Google Shape;3324;p30"/>
          <p:cNvSpPr txBox="1"/>
          <p:nvPr>
            <p:ph idx="15" type="subTitle"/>
          </p:nvPr>
        </p:nvSpPr>
        <p:spPr>
          <a:xfrm>
            <a:off x="6052745" y="33418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25" name="Google Shape;3325;p30"/>
          <p:cNvSpPr/>
          <p:nvPr/>
        </p:nvSpPr>
        <p:spPr>
          <a:xfrm>
            <a:off x="-1588372" y="3037338"/>
            <a:ext cx="1970146" cy="2424529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6" name="Google Shape;3326;p30"/>
          <p:cNvSpPr/>
          <p:nvPr/>
        </p:nvSpPr>
        <p:spPr>
          <a:xfrm flipH="1" rot="3627599">
            <a:off x="8432658" y="1516933"/>
            <a:ext cx="2245825" cy="2003222"/>
          </a:xfrm>
          <a:custGeom>
            <a:rect b="b" l="l" r="r" t="t"/>
            <a:pathLst>
              <a:path extrusionOk="0" h="23693" w="26561">
                <a:moveTo>
                  <a:pt x="26447" y="11101"/>
                </a:moveTo>
                <a:cubicBezTo>
                  <a:pt x="26376" y="11089"/>
                  <a:pt x="26376" y="11268"/>
                  <a:pt x="26268" y="11149"/>
                </a:cubicBezTo>
                <a:cubicBezTo>
                  <a:pt x="26352" y="11066"/>
                  <a:pt x="26370" y="10976"/>
                  <a:pt x="26322" y="10863"/>
                </a:cubicBezTo>
                <a:cubicBezTo>
                  <a:pt x="26304" y="10815"/>
                  <a:pt x="26328" y="10696"/>
                  <a:pt x="26352" y="10690"/>
                </a:cubicBezTo>
                <a:cubicBezTo>
                  <a:pt x="26525" y="10630"/>
                  <a:pt x="26483" y="10481"/>
                  <a:pt x="26561" y="10332"/>
                </a:cubicBezTo>
                <a:cubicBezTo>
                  <a:pt x="26453" y="10356"/>
                  <a:pt x="26376" y="10368"/>
                  <a:pt x="26292" y="10380"/>
                </a:cubicBezTo>
                <a:cubicBezTo>
                  <a:pt x="26292" y="10344"/>
                  <a:pt x="26280" y="10291"/>
                  <a:pt x="26292" y="10285"/>
                </a:cubicBezTo>
                <a:cubicBezTo>
                  <a:pt x="26346" y="10261"/>
                  <a:pt x="26400" y="10255"/>
                  <a:pt x="26465" y="10237"/>
                </a:cubicBezTo>
                <a:cubicBezTo>
                  <a:pt x="26435" y="10207"/>
                  <a:pt x="26471" y="10118"/>
                  <a:pt x="26370" y="10171"/>
                </a:cubicBezTo>
                <a:cubicBezTo>
                  <a:pt x="26310" y="10195"/>
                  <a:pt x="26257" y="10130"/>
                  <a:pt x="26274" y="10076"/>
                </a:cubicBezTo>
                <a:cubicBezTo>
                  <a:pt x="26322" y="9921"/>
                  <a:pt x="26388" y="9772"/>
                  <a:pt x="26441" y="9623"/>
                </a:cubicBezTo>
                <a:cubicBezTo>
                  <a:pt x="26298" y="9480"/>
                  <a:pt x="26412" y="9217"/>
                  <a:pt x="26227" y="9086"/>
                </a:cubicBezTo>
                <a:cubicBezTo>
                  <a:pt x="26227" y="9086"/>
                  <a:pt x="26233" y="9074"/>
                  <a:pt x="26233" y="9068"/>
                </a:cubicBezTo>
                <a:cubicBezTo>
                  <a:pt x="26257" y="8955"/>
                  <a:pt x="26274" y="8842"/>
                  <a:pt x="26298" y="8734"/>
                </a:cubicBezTo>
                <a:cubicBezTo>
                  <a:pt x="26245" y="8699"/>
                  <a:pt x="26185" y="8669"/>
                  <a:pt x="26155" y="8645"/>
                </a:cubicBezTo>
                <a:cubicBezTo>
                  <a:pt x="26155" y="8526"/>
                  <a:pt x="26185" y="8412"/>
                  <a:pt x="26149" y="8329"/>
                </a:cubicBezTo>
                <a:cubicBezTo>
                  <a:pt x="26072" y="8162"/>
                  <a:pt x="26066" y="7995"/>
                  <a:pt x="26078" y="7822"/>
                </a:cubicBezTo>
                <a:cubicBezTo>
                  <a:pt x="26036" y="7786"/>
                  <a:pt x="25929" y="7810"/>
                  <a:pt x="25964" y="7691"/>
                </a:cubicBezTo>
                <a:cubicBezTo>
                  <a:pt x="26024" y="7697"/>
                  <a:pt x="26078" y="7697"/>
                  <a:pt x="26131" y="7703"/>
                </a:cubicBezTo>
                <a:cubicBezTo>
                  <a:pt x="26036" y="7643"/>
                  <a:pt x="25976" y="7572"/>
                  <a:pt x="25970" y="7471"/>
                </a:cubicBezTo>
                <a:cubicBezTo>
                  <a:pt x="25952" y="7298"/>
                  <a:pt x="25923" y="7119"/>
                  <a:pt x="25935" y="6946"/>
                </a:cubicBezTo>
                <a:cubicBezTo>
                  <a:pt x="25946" y="6815"/>
                  <a:pt x="25923" y="6707"/>
                  <a:pt x="25827" y="6624"/>
                </a:cubicBezTo>
                <a:cubicBezTo>
                  <a:pt x="25851" y="6588"/>
                  <a:pt x="25869" y="6564"/>
                  <a:pt x="25899" y="6529"/>
                </a:cubicBezTo>
                <a:cubicBezTo>
                  <a:pt x="25845" y="6529"/>
                  <a:pt x="25815" y="6523"/>
                  <a:pt x="25797" y="6523"/>
                </a:cubicBezTo>
                <a:lnTo>
                  <a:pt x="25797" y="6254"/>
                </a:lnTo>
                <a:cubicBezTo>
                  <a:pt x="25821" y="6242"/>
                  <a:pt x="25857" y="6224"/>
                  <a:pt x="25899" y="6207"/>
                </a:cubicBezTo>
                <a:cubicBezTo>
                  <a:pt x="25875" y="6165"/>
                  <a:pt x="25851" y="6135"/>
                  <a:pt x="25833" y="6105"/>
                </a:cubicBezTo>
                <a:cubicBezTo>
                  <a:pt x="25881" y="6093"/>
                  <a:pt x="25929" y="6081"/>
                  <a:pt x="25982" y="6063"/>
                </a:cubicBezTo>
                <a:cubicBezTo>
                  <a:pt x="25952" y="6016"/>
                  <a:pt x="25929" y="5986"/>
                  <a:pt x="25905" y="5950"/>
                </a:cubicBezTo>
                <a:cubicBezTo>
                  <a:pt x="25935" y="5920"/>
                  <a:pt x="25964" y="5897"/>
                  <a:pt x="25982" y="5879"/>
                </a:cubicBezTo>
                <a:cubicBezTo>
                  <a:pt x="25905" y="5706"/>
                  <a:pt x="25970" y="5539"/>
                  <a:pt x="25994" y="5384"/>
                </a:cubicBezTo>
                <a:cubicBezTo>
                  <a:pt x="26006" y="5306"/>
                  <a:pt x="26006" y="5247"/>
                  <a:pt x="25976" y="5181"/>
                </a:cubicBezTo>
                <a:cubicBezTo>
                  <a:pt x="26125" y="5080"/>
                  <a:pt x="26107" y="4931"/>
                  <a:pt x="26096" y="4788"/>
                </a:cubicBezTo>
                <a:cubicBezTo>
                  <a:pt x="26096" y="4758"/>
                  <a:pt x="26078" y="4710"/>
                  <a:pt x="26090" y="4704"/>
                </a:cubicBezTo>
                <a:cubicBezTo>
                  <a:pt x="26268" y="4579"/>
                  <a:pt x="26048" y="4579"/>
                  <a:pt x="26030" y="4519"/>
                </a:cubicBezTo>
                <a:cubicBezTo>
                  <a:pt x="26161" y="4507"/>
                  <a:pt x="26084" y="4358"/>
                  <a:pt x="26167" y="4317"/>
                </a:cubicBezTo>
                <a:cubicBezTo>
                  <a:pt x="26173" y="4317"/>
                  <a:pt x="26167" y="4293"/>
                  <a:pt x="26167" y="4281"/>
                </a:cubicBezTo>
                <a:cubicBezTo>
                  <a:pt x="26143" y="4239"/>
                  <a:pt x="26113" y="4197"/>
                  <a:pt x="26113" y="4191"/>
                </a:cubicBezTo>
                <a:cubicBezTo>
                  <a:pt x="26155" y="4060"/>
                  <a:pt x="26185" y="3971"/>
                  <a:pt x="26215" y="3893"/>
                </a:cubicBezTo>
                <a:cubicBezTo>
                  <a:pt x="26143" y="3834"/>
                  <a:pt x="26096" y="3792"/>
                  <a:pt x="26048" y="3744"/>
                </a:cubicBezTo>
                <a:cubicBezTo>
                  <a:pt x="26215" y="3643"/>
                  <a:pt x="26245" y="3577"/>
                  <a:pt x="26191" y="3416"/>
                </a:cubicBezTo>
                <a:cubicBezTo>
                  <a:pt x="26179" y="3428"/>
                  <a:pt x="26161" y="3446"/>
                  <a:pt x="26149" y="3458"/>
                </a:cubicBezTo>
                <a:cubicBezTo>
                  <a:pt x="26131" y="3345"/>
                  <a:pt x="26113" y="3249"/>
                  <a:pt x="26096" y="3166"/>
                </a:cubicBezTo>
                <a:cubicBezTo>
                  <a:pt x="26131" y="3124"/>
                  <a:pt x="26161" y="3094"/>
                  <a:pt x="26197" y="3059"/>
                </a:cubicBezTo>
                <a:lnTo>
                  <a:pt x="26191" y="3059"/>
                </a:lnTo>
                <a:lnTo>
                  <a:pt x="26185" y="3065"/>
                </a:lnTo>
                <a:lnTo>
                  <a:pt x="26185" y="3059"/>
                </a:lnTo>
                <a:cubicBezTo>
                  <a:pt x="26149" y="3071"/>
                  <a:pt x="26113" y="3077"/>
                  <a:pt x="26078" y="3088"/>
                </a:cubicBezTo>
                <a:lnTo>
                  <a:pt x="26078" y="2939"/>
                </a:lnTo>
                <a:cubicBezTo>
                  <a:pt x="26125" y="2999"/>
                  <a:pt x="26155" y="3029"/>
                  <a:pt x="26185" y="3059"/>
                </a:cubicBezTo>
                <a:cubicBezTo>
                  <a:pt x="26185" y="3059"/>
                  <a:pt x="26191" y="3059"/>
                  <a:pt x="26191" y="3059"/>
                </a:cubicBezTo>
                <a:cubicBezTo>
                  <a:pt x="26227" y="3023"/>
                  <a:pt x="26233" y="2987"/>
                  <a:pt x="26197" y="2939"/>
                </a:cubicBezTo>
                <a:cubicBezTo>
                  <a:pt x="26096" y="2802"/>
                  <a:pt x="26036" y="2629"/>
                  <a:pt x="25887" y="2552"/>
                </a:cubicBezTo>
                <a:cubicBezTo>
                  <a:pt x="25941" y="2480"/>
                  <a:pt x="26024" y="2421"/>
                  <a:pt x="26018" y="2379"/>
                </a:cubicBezTo>
                <a:cubicBezTo>
                  <a:pt x="26000" y="2296"/>
                  <a:pt x="25946" y="2206"/>
                  <a:pt x="25839" y="2182"/>
                </a:cubicBezTo>
                <a:cubicBezTo>
                  <a:pt x="25815" y="2176"/>
                  <a:pt x="25791" y="2170"/>
                  <a:pt x="25762" y="2164"/>
                </a:cubicBezTo>
                <a:lnTo>
                  <a:pt x="25762" y="1950"/>
                </a:lnTo>
                <a:cubicBezTo>
                  <a:pt x="25660" y="1908"/>
                  <a:pt x="25553" y="1866"/>
                  <a:pt x="25434" y="1813"/>
                </a:cubicBezTo>
                <a:cubicBezTo>
                  <a:pt x="25458" y="1759"/>
                  <a:pt x="25481" y="1711"/>
                  <a:pt x="25493" y="1676"/>
                </a:cubicBezTo>
                <a:cubicBezTo>
                  <a:pt x="25422" y="1604"/>
                  <a:pt x="25362" y="1544"/>
                  <a:pt x="25291" y="1473"/>
                </a:cubicBezTo>
                <a:cubicBezTo>
                  <a:pt x="25279" y="1562"/>
                  <a:pt x="25315" y="1670"/>
                  <a:pt x="25213" y="1687"/>
                </a:cubicBezTo>
                <a:cubicBezTo>
                  <a:pt x="25171" y="1604"/>
                  <a:pt x="25130" y="1538"/>
                  <a:pt x="25094" y="1461"/>
                </a:cubicBezTo>
                <a:cubicBezTo>
                  <a:pt x="25088" y="1449"/>
                  <a:pt x="25100" y="1425"/>
                  <a:pt x="25100" y="1407"/>
                </a:cubicBezTo>
                <a:cubicBezTo>
                  <a:pt x="25148" y="1419"/>
                  <a:pt x="25189" y="1431"/>
                  <a:pt x="25231" y="1443"/>
                </a:cubicBezTo>
                <a:cubicBezTo>
                  <a:pt x="25267" y="1264"/>
                  <a:pt x="25016" y="1324"/>
                  <a:pt x="25034" y="1175"/>
                </a:cubicBezTo>
                <a:lnTo>
                  <a:pt x="24748" y="1175"/>
                </a:lnTo>
                <a:cubicBezTo>
                  <a:pt x="24730" y="990"/>
                  <a:pt x="24891" y="1127"/>
                  <a:pt x="24951" y="1044"/>
                </a:cubicBezTo>
                <a:cubicBezTo>
                  <a:pt x="24861" y="990"/>
                  <a:pt x="24778" y="948"/>
                  <a:pt x="24706" y="900"/>
                </a:cubicBezTo>
                <a:cubicBezTo>
                  <a:pt x="24528" y="775"/>
                  <a:pt x="24355" y="650"/>
                  <a:pt x="24176" y="531"/>
                </a:cubicBezTo>
                <a:cubicBezTo>
                  <a:pt x="24092" y="477"/>
                  <a:pt x="24003" y="429"/>
                  <a:pt x="23913" y="394"/>
                </a:cubicBezTo>
                <a:cubicBezTo>
                  <a:pt x="23770" y="352"/>
                  <a:pt x="23615" y="340"/>
                  <a:pt x="23478" y="280"/>
                </a:cubicBezTo>
                <a:cubicBezTo>
                  <a:pt x="23276" y="191"/>
                  <a:pt x="23049" y="185"/>
                  <a:pt x="22840" y="125"/>
                </a:cubicBezTo>
                <a:cubicBezTo>
                  <a:pt x="22733" y="96"/>
                  <a:pt x="22620" y="137"/>
                  <a:pt x="22506" y="84"/>
                </a:cubicBezTo>
                <a:cubicBezTo>
                  <a:pt x="22405" y="36"/>
                  <a:pt x="22286" y="0"/>
                  <a:pt x="22179" y="84"/>
                </a:cubicBezTo>
                <a:cubicBezTo>
                  <a:pt x="22125" y="125"/>
                  <a:pt x="22053" y="0"/>
                  <a:pt x="22012" y="108"/>
                </a:cubicBezTo>
                <a:cubicBezTo>
                  <a:pt x="21964" y="78"/>
                  <a:pt x="21910" y="42"/>
                  <a:pt x="21863" y="12"/>
                </a:cubicBezTo>
                <a:cubicBezTo>
                  <a:pt x="21845" y="42"/>
                  <a:pt x="21821" y="78"/>
                  <a:pt x="21797" y="125"/>
                </a:cubicBezTo>
                <a:cubicBezTo>
                  <a:pt x="21755" y="90"/>
                  <a:pt x="21719" y="60"/>
                  <a:pt x="21690" y="30"/>
                </a:cubicBezTo>
                <a:cubicBezTo>
                  <a:pt x="21654" y="72"/>
                  <a:pt x="21624" y="102"/>
                  <a:pt x="21582" y="143"/>
                </a:cubicBezTo>
                <a:cubicBezTo>
                  <a:pt x="21553" y="113"/>
                  <a:pt x="21529" y="90"/>
                  <a:pt x="21511" y="72"/>
                </a:cubicBezTo>
                <a:cubicBezTo>
                  <a:pt x="21463" y="108"/>
                  <a:pt x="21421" y="143"/>
                  <a:pt x="21380" y="179"/>
                </a:cubicBezTo>
                <a:lnTo>
                  <a:pt x="21380" y="185"/>
                </a:lnTo>
                <a:cubicBezTo>
                  <a:pt x="21374" y="185"/>
                  <a:pt x="21374" y="185"/>
                  <a:pt x="21374" y="179"/>
                </a:cubicBezTo>
                <a:cubicBezTo>
                  <a:pt x="21314" y="179"/>
                  <a:pt x="21260" y="173"/>
                  <a:pt x="21207" y="167"/>
                </a:cubicBezTo>
                <a:cubicBezTo>
                  <a:pt x="21213" y="155"/>
                  <a:pt x="21213" y="137"/>
                  <a:pt x="21219" y="125"/>
                </a:cubicBezTo>
                <a:cubicBezTo>
                  <a:pt x="21266" y="143"/>
                  <a:pt x="21320" y="161"/>
                  <a:pt x="21374" y="179"/>
                </a:cubicBezTo>
                <a:lnTo>
                  <a:pt x="21374" y="179"/>
                </a:lnTo>
                <a:cubicBezTo>
                  <a:pt x="21374" y="179"/>
                  <a:pt x="21374" y="179"/>
                  <a:pt x="21380" y="179"/>
                </a:cubicBezTo>
                <a:cubicBezTo>
                  <a:pt x="21368" y="125"/>
                  <a:pt x="21362" y="72"/>
                  <a:pt x="21350" y="18"/>
                </a:cubicBezTo>
                <a:cubicBezTo>
                  <a:pt x="21272" y="24"/>
                  <a:pt x="21201" y="36"/>
                  <a:pt x="21129" y="42"/>
                </a:cubicBezTo>
                <a:cubicBezTo>
                  <a:pt x="21105" y="84"/>
                  <a:pt x="21153" y="179"/>
                  <a:pt x="21046" y="173"/>
                </a:cubicBezTo>
                <a:cubicBezTo>
                  <a:pt x="21028" y="131"/>
                  <a:pt x="21010" y="84"/>
                  <a:pt x="20986" y="36"/>
                </a:cubicBezTo>
                <a:cubicBezTo>
                  <a:pt x="20980" y="36"/>
                  <a:pt x="20968" y="42"/>
                  <a:pt x="20956" y="42"/>
                </a:cubicBezTo>
                <a:cubicBezTo>
                  <a:pt x="20944" y="119"/>
                  <a:pt x="20927" y="197"/>
                  <a:pt x="20921" y="251"/>
                </a:cubicBezTo>
                <a:cubicBezTo>
                  <a:pt x="20819" y="298"/>
                  <a:pt x="20736" y="340"/>
                  <a:pt x="20646" y="382"/>
                </a:cubicBezTo>
                <a:cubicBezTo>
                  <a:pt x="20593" y="364"/>
                  <a:pt x="20539" y="346"/>
                  <a:pt x="20479" y="322"/>
                </a:cubicBezTo>
                <a:lnTo>
                  <a:pt x="20479" y="113"/>
                </a:lnTo>
                <a:cubicBezTo>
                  <a:pt x="20402" y="173"/>
                  <a:pt x="20360" y="263"/>
                  <a:pt x="20259" y="215"/>
                </a:cubicBezTo>
                <a:cubicBezTo>
                  <a:pt x="20169" y="304"/>
                  <a:pt x="19985" y="263"/>
                  <a:pt x="19955" y="429"/>
                </a:cubicBezTo>
                <a:cubicBezTo>
                  <a:pt x="19895" y="406"/>
                  <a:pt x="19847" y="382"/>
                  <a:pt x="19800" y="358"/>
                </a:cubicBezTo>
                <a:cubicBezTo>
                  <a:pt x="19776" y="400"/>
                  <a:pt x="19752" y="435"/>
                  <a:pt x="19734" y="471"/>
                </a:cubicBezTo>
                <a:cubicBezTo>
                  <a:pt x="19734" y="471"/>
                  <a:pt x="19734" y="471"/>
                  <a:pt x="19728" y="471"/>
                </a:cubicBezTo>
                <a:cubicBezTo>
                  <a:pt x="19728" y="477"/>
                  <a:pt x="19728" y="477"/>
                  <a:pt x="19734" y="477"/>
                </a:cubicBezTo>
                <a:lnTo>
                  <a:pt x="19734" y="477"/>
                </a:lnTo>
                <a:lnTo>
                  <a:pt x="19734" y="471"/>
                </a:lnTo>
                <a:cubicBezTo>
                  <a:pt x="19710" y="555"/>
                  <a:pt x="19681" y="638"/>
                  <a:pt x="19651" y="722"/>
                </a:cubicBezTo>
                <a:cubicBezTo>
                  <a:pt x="19526" y="674"/>
                  <a:pt x="19526" y="453"/>
                  <a:pt x="19329" y="495"/>
                </a:cubicBezTo>
                <a:cubicBezTo>
                  <a:pt x="19299" y="543"/>
                  <a:pt x="19269" y="590"/>
                  <a:pt x="19245" y="638"/>
                </a:cubicBezTo>
                <a:cubicBezTo>
                  <a:pt x="19198" y="632"/>
                  <a:pt x="19156" y="620"/>
                  <a:pt x="19096" y="608"/>
                </a:cubicBezTo>
                <a:cubicBezTo>
                  <a:pt x="19102" y="674"/>
                  <a:pt x="19108" y="716"/>
                  <a:pt x="19108" y="757"/>
                </a:cubicBezTo>
                <a:lnTo>
                  <a:pt x="19114" y="757"/>
                </a:lnTo>
                <a:lnTo>
                  <a:pt x="19114" y="769"/>
                </a:lnTo>
                <a:cubicBezTo>
                  <a:pt x="19150" y="787"/>
                  <a:pt x="19180" y="805"/>
                  <a:pt x="19227" y="841"/>
                </a:cubicBezTo>
                <a:cubicBezTo>
                  <a:pt x="19186" y="859"/>
                  <a:pt x="19156" y="877"/>
                  <a:pt x="19114" y="895"/>
                </a:cubicBezTo>
                <a:lnTo>
                  <a:pt x="19114" y="769"/>
                </a:lnTo>
                <a:cubicBezTo>
                  <a:pt x="19114" y="769"/>
                  <a:pt x="19114" y="763"/>
                  <a:pt x="19108" y="763"/>
                </a:cubicBezTo>
                <a:lnTo>
                  <a:pt x="19108" y="757"/>
                </a:lnTo>
                <a:cubicBezTo>
                  <a:pt x="18983" y="751"/>
                  <a:pt x="19084" y="638"/>
                  <a:pt x="19025" y="579"/>
                </a:cubicBezTo>
                <a:cubicBezTo>
                  <a:pt x="18995" y="584"/>
                  <a:pt x="18947" y="579"/>
                  <a:pt x="18911" y="602"/>
                </a:cubicBezTo>
                <a:cubicBezTo>
                  <a:pt x="18828" y="656"/>
                  <a:pt x="18762" y="769"/>
                  <a:pt x="18673" y="781"/>
                </a:cubicBezTo>
                <a:cubicBezTo>
                  <a:pt x="18464" y="811"/>
                  <a:pt x="18297" y="918"/>
                  <a:pt x="18113" y="1002"/>
                </a:cubicBezTo>
                <a:cubicBezTo>
                  <a:pt x="18011" y="1050"/>
                  <a:pt x="17934" y="1163"/>
                  <a:pt x="17808" y="1175"/>
                </a:cubicBezTo>
                <a:cubicBezTo>
                  <a:pt x="17791" y="1306"/>
                  <a:pt x="17671" y="1246"/>
                  <a:pt x="17606" y="1282"/>
                </a:cubicBezTo>
                <a:cubicBezTo>
                  <a:pt x="17594" y="1336"/>
                  <a:pt x="17582" y="1377"/>
                  <a:pt x="17582" y="1389"/>
                </a:cubicBezTo>
                <a:cubicBezTo>
                  <a:pt x="17487" y="1413"/>
                  <a:pt x="17373" y="1413"/>
                  <a:pt x="17361" y="1449"/>
                </a:cubicBezTo>
                <a:cubicBezTo>
                  <a:pt x="17326" y="1556"/>
                  <a:pt x="17224" y="1574"/>
                  <a:pt x="17159" y="1634"/>
                </a:cubicBezTo>
                <a:cubicBezTo>
                  <a:pt x="17075" y="1711"/>
                  <a:pt x="17010" y="1801"/>
                  <a:pt x="16920" y="1866"/>
                </a:cubicBezTo>
                <a:cubicBezTo>
                  <a:pt x="16789" y="1962"/>
                  <a:pt x="16622" y="2009"/>
                  <a:pt x="16533" y="2158"/>
                </a:cubicBezTo>
                <a:cubicBezTo>
                  <a:pt x="16521" y="2170"/>
                  <a:pt x="16497" y="2182"/>
                  <a:pt x="16479" y="2188"/>
                </a:cubicBezTo>
                <a:cubicBezTo>
                  <a:pt x="16360" y="2254"/>
                  <a:pt x="16294" y="2391"/>
                  <a:pt x="16318" y="2522"/>
                </a:cubicBezTo>
                <a:cubicBezTo>
                  <a:pt x="16330" y="2606"/>
                  <a:pt x="16294" y="2653"/>
                  <a:pt x="16217" y="2629"/>
                </a:cubicBezTo>
                <a:cubicBezTo>
                  <a:pt x="16181" y="2618"/>
                  <a:pt x="16151" y="2594"/>
                  <a:pt x="16121" y="2570"/>
                </a:cubicBezTo>
                <a:cubicBezTo>
                  <a:pt x="16121" y="2570"/>
                  <a:pt x="16121" y="2570"/>
                  <a:pt x="16121" y="2564"/>
                </a:cubicBezTo>
                <a:lnTo>
                  <a:pt x="16115" y="2564"/>
                </a:lnTo>
                <a:lnTo>
                  <a:pt x="16121" y="2570"/>
                </a:lnTo>
                <a:cubicBezTo>
                  <a:pt x="16002" y="2576"/>
                  <a:pt x="15990" y="2719"/>
                  <a:pt x="15883" y="2755"/>
                </a:cubicBezTo>
                <a:cubicBezTo>
                  <a:pt x="15835" y="2767"/>
                  <a:pt x="15817" y="2850"/>
                  <a:pt x="15734" y="2850"/>
                </a:cubicBezTo>
                <a:cubicBezTo>
                  <a:pt x="15704" y="2850"/>
                  <a:pt x="15668" y="2957"/>
                  <a:pt x="15638" y="3011"/>
                </a:cubicBezTo>
                <a:cubicBezTo>
                  <a:pt x="15537" y="3172"/>
                  <a:pt x="15388" y="3273"/>
                  <a:pt x="15239" y="3375"/>
                </a:cubicBezTo>
                <a:cubicBezTo>
                  <a:pt x="15263" y="3404"/>
                  <a:pt x="15281" y="3428"/>
                  <a:pt x="15310" y="3470"/>
                </a:cubicBezTo>
                <a:cubicBezTo>
                  <a:pt x="15233" y="3476"/>
                  <a:pt x="15173" y="3476"/>
                  <a:pt x="15108" y="3482"/>
                </a:cubicBezTo>
                <a:cubicBezTo>
                  <a:pt x="15120" y="3524"/>
                  <a:pt x="15126" y="3554"/>
                  <a:pt x="15138" y="3583"/>
                </a:cubicBezTo>
                <a:cubicBezTo>
                  <a:pt x="15090" y="3601"/>
                  <a:pt x="15042" y="3619"/>
                  <a:pt x="14988" y="3643"/>
                </a:cubicBezTo>
                <a:cubicBezTo>
                  <a:pt x="15030" y="3691"/>
                  <a:pt x="15060" y="3720"/>
                  <a:pt x="15096" y="3762"/>
                </a:cubicBezTo>
                <a:cubicBezTo>
                  <a:pt x="15024" y="3780"/>
                  <a:pt x="14965" y="3798"/>
                  <a:pt x="14905" y="3816"/>
                </a:cubicBezTo>
                <a:cubicBezTo>
                  <a:pt x="14929" y="3840"/>
                  <a:pt x="14947" y="3858"/>
                  <a:pt x="14971" y="3875"/>
                </a:cubicBezTo>
                <a:cubicBezTo>
                  <a:pt x="14762" y="3828"/>
                  <a:pt x="14816" y="4096"/>
                  <a:pt x="14667" y="4108"/>
                </a:cubicBezTo>
                <a:cubicBezTo>
                  <a:pt x="14690" y="4144"/>
                  <a:pt x="14702" y="4162"/>
                  <a:pt x="14720" y="4185"/>
                </a:cubicBezTo>
                <a:cubicBezTo>
                  <a:pt x="14607" y="4215"/>
                  <a:pt x="14661" y="4412"/>
                  <a:pt x="14500" y="4394"/>
                </a:cubicBezTo>
                <a:cubicBezTo>
                  <a:pt x="14512" y="4442"/>
                  <a:pt x="14523" y="4490"/>
                  <a:pt x="14529" y="4531"/>
                </a:cubicBezTo>
                <a:cubicBezTo>
                  <a:pt x="14464" y="4549"/>
                  <a:pt x="14404" y="4567"/>
                  <a:pt x="14333" y="4585"/>
                </a:cubicBezTo>
                <a:cubicBezTo>
                  <a:pt x="14535" y="4770"/>
                  <a:pt x="14553" y="4776"/>
                  <a:pt x="14762" y="4758"/>
                </a:cubicBezTo>
                <a:lnTo>
                  <a:pt x="14762" y="4758"/>
                </a:lnTo>
                <a:cubicBezTo>
                  <a:pt x="14762" y="4758"/>
                  <a:pt x="14762" y="4758"/>
                  <a:pt x="14768" y="4758"/>
                </a:cubicBezTo>
                <a:cubicBezTo>
                  <a:pt x="14631" y="4656"/>
                  <a:pt x="14732" y="4549"/>
                  <a:pt x="14780" y="4460"/>
                </a:cubicBezTo>
                <a:cubicBezTo>
                  <a:pt x="14828" y="4364"/>
                  <a:pt x="14893" y="4287"/>
                  <a:pt x="14923" y="4174"/>
                </a:cubicBezTo>
                <a:cubicBezTo>
                  <a:pt x="14953" y="4084"/>
                  <a:pt x="15054" y="4007"/>
                  <a:pt x="15132" y="3947"/>
                </a:cubicBezTo>
                <a:cubicBezTo>
                  <a:pt x="15299" y="3816"/>
                  <a:pt x="15406" y="3631"/>
                  <a:pt x="15543" y="3476"/>
                </a:cubicBezTo>
                <a:cubicBezTo>
                  <a:pt x="15704" y="3303"/>
                  <a:pt x="15829" y="3100"/>
                  <a:pt x="16038" y="2957"/>
                </a:cubicBezTo>
                <a:cubicBezTo>
                  <a:pt x="16217" y="2838"/>
                  <a:pt x="16354" y="2635"/>
                  <a:pt x="16509" y="2474"/>
                </a:cubicBezTo>
                <a:cubicBezTo>
                  <a:pt x="16562" y="2421"/>
                  <a:pt x="16616" y="2379"/>
                  <a:pt x="16676" y="2331"/>
                </a:cubicBezTo>
                <a:cubicBezTo>
                  <a:pt x="16765" y="2266"/>
                  <a:pt x="16861" y="2212"/>
                  <a:pt x="16837" y="2099"/>
                </a:cubicBezTo>
                <a:cubicBezTo>
                  <a:pt x="16986" y="2051"/>
                  <a:pt x="17129" y="2009"/>
                  <a:pt x="17236" y="1860"/>
                </a:cubicBezTo>
                <a:cubicBezTo>
                  <a:pt x="17266" y="1926"/>
                  <a:pt x="17284" y="1974"/>
                  <a:pt x="17302" y="2003"/>
                </a:cubicBezTo>
                <a:cubicBezTo>
                  <a:pt x="17206" y="2027"/>
                  <a:pt x="17123" y="2051"/>
                  <a:pt x="17039" y="2081"/>
                </a:cubicBezTo>
                <a:cubicBezTo>
                  <a:pt x="17063" y="2141"/>
                  <a:pt x="17081" y="2176"/>
                  <a:pt x="17105" y="2230"/>
                </a:cubicBezTo>
                <a:cubicBezTo>
                  <a:pt x="16956" y="2212"/>
                  <a:pt x="16920" y="2421"/>
                  <a:pt x="16741" y="2349"/>
                </a:cubicBezTo>
                <a:cubicBezTo>
                  <a:pt x="16759" y="2409"/>
                  <a:pt x="16765" y="2439"/>
                  <a:pt x="16771" y="2468"/>
                </a:cubicBezTo>
                <a:cubicBezTo>
                  <a:pt x="16765" y="2474"/>
                  <a:pt x="16753" y="2486"/>
                  <a:pt x="16747" y="2492"/>
                </a:cubicBezTo>
                <a:cubicBezTo>
                  <a:pt x="16694" y="2516"/>
                  <a:pt x="16616" y="2522"/>
                  <a:pt x="16592" y="2564"/>
                </a:cubicBezTo>
                <a:cubicBezTo>
                  <a:pt x="16527" y="2665"/>
                  <a:pt x="16360" y="2689"/>
                  <a:pt x="16372" y="2850"/>
                </a:cubicBezTo>
                <a:cubicBezTo>
                  <a:pt x="16372" y="2862"/>
                  <a:pt x="16294" y="2880"/>
                  <a:pt x="16240" y="2904"/>
                </a:cubicBezTo>
                <a:cubicBezTo>
                  <a:pt x="16264" y="2939"/>
                  <a:pt x="16282" y="2969"/>
                  <a:pt x="16300" y="2999"/>
                </a:cubicBezTo>
                <a:cubicBezTo>
                  <a:pt x="16258" y="2999"/>
                  <a:pt x="16235" y="3023"/>
                  <a:pt x="16181" y="3077"/>
                </a:cubicBezTo>
                <a:cubicBezTo>
                  <a:pt x="16127" y="3124"/>
                  <a:pt x="16056" y="3154"/>
                  <a:pt x="15984" y="3178"/>
                </a:cubicBezTo>
                <a:cubicBezTo>
                  <a:pt x="15930" y="3202"/>
                  <a:pt x="15883" y="3214"/>
                  <a:pt x="15895" y="3285"/>
                </a:cubicBezTo>
                <a:cubicBezTo>
                  <a:pt x="15901" y="3297"/>
                  <a:pt x="15895" y="3321"/>
                  <a:pt x="15895" y="3321"/>
                </a:cubicBezTo>
                <a:cubicBezTo>
                  <a:pt x="15817" y="3339"/>
                  <a:pt x="15716" y="3321"/>
                  <a:pt x="15752" y="3452"/>
                </a:cubicBezTo>
                <a:cubicBezTo>
                  <a:pt x="15674" y="3476"/>
                  <a:pt x="15626" y="3542"/>
                  <a:pt x="15585" y="3607"/>
                </a:cubicBezTo>
                <a:cubicBezTo>
                  <a:pt x="15501" y="3750"/>
                  <a:pt x="15358" y="3852"/>
                  <a:pt x="15322" y="4025"/>
                </a:cubicBezTo>
                <a:cubicBezTo>
                  <a:pt x="15316" y="4036"/>
                  <a:pt x="15299" y="4066"/>
                  <a:pt x="15293" y="4060"/>
                </a:cubicBezTo>
                <a:cubicBezTo>
                  <a:pt x="15138" y="4019"/>
                  <a:pt x="15149" y="4209"/>
                  <a:pt x="15048" y="4239"/>
                </a:cubicBezTo>
                <a:cubicBezTo>
                  <a:pt x="15036" y="4245"/>
                  <a:pt x="15054" y="4317"/>
                  <a:pt x="15054" y="4358"/>
                </a:cubicBezTo>
                <a:cubicBezTo>
                  <a:pt x="15024" y="4364"/>
                  <a:pt x="14971" y="4370"/>
                  <a:pt x="14911" y="4376"/>
                </a:cubicBezTo>
                <a:cubicBezTo>
                  <a:pt x="14863" y="4501"/>
                  <a:pt x="14816" y="4627"/>
                  <a:pt x="14768" y="4758"/>
                </a:cubicBezTo>
                <a:cubicBezTo>
                  <a:pt x="14768" y="4758"/>
                  <a:pt x="14768" y="4758"/>
                  <a:pt x="14768" y="4758"/>
                </a:cubicBezTo>
                <a:lnTo>
                  <a:pt x="14762" y="4758"/>
                </a:lnTo>
                <a:cubicBezTo>
                  <a:pt x="14750" y="4764"/>
                  <a:pt x="14732" y="4770"/>
                  <a:pt x="14714" y="4782"/>
                </a:cubicBezTo>
                <a:cubicBezTo>
                  <a:pt x="14547" y="4901"/>
                  <a:pt x="14512" y="4901"/>
                  <a:pt x="14368" y="4758"/>
                </a:cubicBezTo>
                <a:cubicBezTo>
                  <a:pt x="14309" y="4698"/>
                  <a:pt x="14255" y="4686"/>
                  <a:pt x="14184" y="4728"/>
                </a:cubicBezTo>
                <a:cubicBezTo>
                  <a:pt x="14225" y="4913"/>
                  <a:pt x="14261" y="5104"/>
                  <a:pt x="14172" y="5294"/>
                </a:cubicBezTo>
                <a:cubicBezTo>
                  <a:pt x="14148" y="5205"/>
                  <a:pt x="14124" y="5116"/>
                  <a:pt x="14088" y="4990"/>
                </a:cubicBezTo>
                <a:cubicBezTo>
                  <a:pt x="14035" y="5086"/>
                  <a:pt x="13999" y="5145"/>
                  <a:pt x="13963" y="5205"/>
                </a:cubicBezTo>
                <a:cubicBezTo>
                  <a:pt x="13993" y="5235"/>
                  <a:pt x="14023" y="5265"/>
                  <a:pt x="14041" y="5288"/>
                </a:cubicBezTo>
                <a:cubicBezTo>
                  <a:pt x="13820" y="5396"/>
                  <a:pt x="14118" y="5437"/>
                  <a:pt x="14052" y="5533"/>
                </a:cubicBezTo>
                <a:cubicBezTo>
                  <a:pt x="14029" y="5539"/>
                  <a:pt x="13993" y="5545"/>
                  <a:pt x="13957" y="5557"/>
                </a:cubicBezTo>
                <a:cubicBezTo>
                  <a:pt x="14011" y="5807"/>
                  <a:pt x="14052" y="5873"/>
                  <a:pt x="13897" y="6010"/>
                </a:cubicBezTo>
                <a:cubicBezTo>
                  <a:pt x="13790" y="6016"/>
                  <a:pt x="13695" y="6022"/>
                  <a:pt x="13593" y="6028"/>
                </a:cubicBezTo>
                <a:cubicBezTo>
                  <a:pt x="13587" y="6207"/>
                  <a:pt x="13814" y="6010"/>
                  <a:pt x="13814" y="6189"/>
                </a:cubicBezTo>
                <a:lnTo>
                  <a:pt x="13593" y="6189"/>
                </a:lnTo>
                <a:lnTo>
                  <a:pt x="13587" y="6224"/>
                </a:lnTo>
                <a:cubicBezTo>
                  <a:pt x="13647" y="6248"/>
                  <a:pt x="13707" y="6272"/>
                  <a:pt x="13772" y="6296"/>
                </a:cubicBezTo>
                <a:cubicBezTo>
                  <a:pt x="13766" y="6314"/>
                  <a:pt x="13766" y="6326"/>
                  <a:pt x="13760" y="6338"/>
                </a:cubicBezTo>
                <a:cubicBezTo>
                  <a:pt x="13683" y="6332"/>
                  <a:pt x="13599" y="6326"/>
                  <a:pt x="13516" y="6320"/>
                </a:cubicBezTo>
                <a:cubicBezTo>
                  <a:pt x="13504" y="6320"/>
                  <a:pt x="13486" y="6344"/>
                  <a:pt x="13462" y="6362"/>
                </a:cubicBezTo>
                <a:cubicBezTo>
                  <a:pt x="13498" y="6391"/>
                  <a:pt x="13528" y="6415"/>
                  <a:pt x="13558" y="6439"/>
                </a:cubicBezTo>
                <a:cubicBezTo>
                  <a:pt x="13540" y="6457"/>
                  <a:pt x="13522" y="6475"/>
                  <a:pt x="13504" y="6499"/>
                </a:cubicBezTo>
                <a:cubicBezTo>
                  <a:pt x="13552" y="6529"/>
                  <a:pt x="13593" y="6558"/>
                  <a:pt x="13635" y="6588"/>
                </a:cubicBezTo>
                <a:lnTo>
                  <a:pt x="13635" y="6588"/>
                </a:lnTo>
                <a:cubicBezTo>
                  <a:pt x="13635" y="6588"/>
                  <a:pt x="13641" y="6582"/>
                  <a:pt x="13641" y="6582"/>
                </a:cubicBezTo>
                <a:cubicBezTo>
                  <a:pt x="13635" y="6529"/>
                  <a:pt x="13629" y="6475"/>
                  <a:pt x="13617" y="6397"/>
                </a:cubicBezTo>
                <a:cubicBezTo>
                  <a:pt x="13719" y="6481"/>
                  <a:pt x="13719" y="6481"/>
                  <a:pt x="13641" y="6582"/>
                </a:cubicBezTo>
                <a:cubicBezTo>
                  <a:pt x="13641" y="6582"/>
                  <a:pt x="13641" y="6588"/>
                  <a:pt x="13641" y="6588"/>
                </a:cubicBezTo>
                <a:cubicBezTo>
                  <a:pt x="13641" y="6588"/>
                  <a:pt x="13635" y="6588"/>
                  <a:pt x="13635" y="6588"/>
                </a:cubicBezTo>
                <a:cubicBezTo>
                  <a:pt x="13617" y="6654"/>
                  <a:pt x="13605" y="6713"/>
                  <a:pt x="13587" y="6779"/>
                </a:cubicBezTo>
                <a:cubicBezTo>
                  <a:pt x="13587" y="6779"/>
                  <a:pt x="13587" y="6779"/>
                  <a:pt x="13581" y="6779"/>
                </a:cubicBezTo>
                <a:cubicBezTo>
                  <a:pt x="13587" y="6779"/>
                  <a:pt x="13587" y="6785"/>
                  <a:pt x="13587" y="6785"/>
                </a:cubicBezTo>
                <a:lnTo>
                  <a:pt x="13587" y="6785"/>
                </a:lnTo>
                <a:lnTo>
                  <a:pt x="13593" y="6779"/>
                </a:lnTo>
                <a:cubicBezTo>
                  <a:pt x="13546" y="6904"/>
                  <a:pt x="13701" y="6916"/>
                  <a:pt x="13725" y="7005"/>
                </a:cubicBezTo>
                <a:cubicBezTo>
                  <a:pt x="13701" y="7041"/>
                  <a:pt x="13671" y="7077"/>
                  <a:pt x="13641" y="7125"/>
                </a:cubicBezTo>
                <a:cubicBezTo>
                  <a:pt x="13576" y="7017"/>
                  <a:pt x="13516" y="6922"/>
                  <a:pt x="13450" y="6815"/>
                </a:cubicBezTo>
                <a:cubicBezTo>
                  <a:pt x="13415" y="6856"/>
                  <a:pt x="13391" y="6886"/>
                  <a:pt x="13361" y="6916"/>
                </a:cubicBezTo>
                <a:cubicBezTo>
                  <a:pt x="13409" y="6958"/>
                  <a:pt x="13450" y="6988"/>
                  <a:pt x="13510" y="7029"/>
                </a:cubicBezTo>
                <a:cubicBezTo>
                  <a:pt x="13462" y="7077"/>
                  <a:pt x="13415" y="7119"/>
                  <a:pt x="13373" y="7160"/>
                </a:cubicBezTo>
                <a:cubicBezTo>
                  <a:pt x="13504" y="7256"/>
                  <a:pt x="13391" y="7357"/>
                  <a:pt x="13385" y="7459"/>
                </a:cubicBezTo>
                <a:cubicBezTo>
                  <a:pt x="13295" y="7453"/>
                  <a:pt x="13218" y="7333"/>
                  <a:pt x="13146" y="7453"/>
                </a:cubicBezTo>
                <a:cubicBezTo>
                  <a:pt x="13140" y="7471"/>
                  <a:pt x="13140" y="7488"/>
                  <a:pt x="13134" y="7524"/>
                </a:cubicBezTo>
                <a:cubicBezTo>
                  <a:pt x="13200" y="7506"/>
                  <a:pt x="13248" y="7500"/>
                  <a:pt x="13313" y="7482"/>
                </a:cubicBezTo>
                <a:lnTo>
                  <a:pt x="13313" y="7649"/>
                </a:lnTo>
                <a:cubicBezTo>
                  <a:pt x="13373" y="7685"/>
                  <a:pt x="13456" y="7715"/>
                  <a:pt x="13456" y="7745"/>
                </a:cubicBezTo>
                <a:cubicBezTo>
                  <a:pt x="13462" y="7834"/>
                  <a:pt x="13438" y="7924"/>
                  <a:pt x="13403" y="8007"/>
                </a:cubicBezTo>
                <a:cubicBezTo>
                  <a:pt x="13391" y="8043"/>
                  <a:pt x="13325" y="8067"/>
                  <a:pt x="13283" y="8097"/>
                </a:cubicBezTo>
                <a:cubicBezTo>
                  <a:pt x="13260" y="8013"/>
                  <a:pt x="13242" y="7947"/>
                  <a:pt x="13218" y="7888"/>
                </a:cubicBezTo>
                <a:cubicBezTo>
                  <a:pt x="13260" y="7864"/>
                  <a:pt x="13289" y="7840"/>
                  <a:pt x="13319" y="7816"/>
                </a:cubicBezTo>
                <a:cubicBezTo>
                  <a:pt x="13230" y="7769"/>
                  <a:pt x="13158" y="7792"/>
                  <a:pt x="13134" y="7882"/>
                </a:cubicBezTo>
                <a:cubicBezTo>
                  <a:pt x="13099" y="7983"/>
                  <a:pt x="13081" y="8091"/>
                  <a:pt x="13057" y="8192"/>
                </a:cubicBezTo>
                <a:cubicBezTo>
                  <a:pt x="13045" y="8252"/>
                  <a:pt x="13027" y="8305"/>
                  <a:pt x="13009" y="8365"/>
                </a:cubicBezTo>
                <a:cubicBezTo>
                  <a:pt x="13003" y="8371"/>
                  <a:pt x="12973" y="8371"/>
                  <a:pt x="12955" y="8377"/>
                </a:cubicBezTo>
                <a:cubicBezTo>
                  <a:pt x="12944" y="8341"/>
                  <a:pt x="12938" y="8305"/>
                  <a:pt x="12920" y="8252"/>
                </a:cubicBezTo>
                <a:cubicBezTo>
                  <a:pt x="12824" y="8329"/>
                  <a:pt x="12741" y="8401"/>
                  <a:pt x="12628" y="8490"/>
                </a:cubicBezTo>
                <a:cubicBezTo>
                  <a:pt x="12729" y="8508"/>
                  <a:pt x="12795" y="8514"/>
                  <a:pt x="12860" y="8520"/>
                </a:cubicBezTo>
                <a:cubicBezTo>
                  <a:pt x="12860" y="8538"/>
                  <a:pt x="12860" y="8550"/>
                  <a:pt x="12866" y="8562"/>
                </a:cubicBezTo>
                <a:cubicBezTo>
                  <a:pt x="12777" y="8573"/>
                  <a:pt x="12693" y="8591"/>
                  <a:pt x="12604" y="8603"/>
                </a:cubicBezTo>
                <a:lnTo>
                  <a:pt x="12604" y="8651"/>
                </a:lnTo>
                <a:cubicBezTo>
                  <a:pt x="12741" y="8663"/>
                  <a:pt x="12878" y="8681"/>
                  <a:pt x="13027" y="8699"/>
                </a:cubicBezTo>
                <a:cubicBezTo>
                  <a:pt x="13081" y="8854"/>
                  <a:pt x="12896" y="9021"/>
                  <a:pt x="13015" y="9194"/>
                </a:cubicBezTo>
                <a:cubicBezTo>
                  <a:pt x="12979" y="9194"/>
                  <a:pt x="12955" y="9194"/>
                  <a:pt x="12955" y="9194"/>
                </a:cubicBezTo>
                <a:cubicBezTo>
                  <a:pt x="12926" y="9056"/>
                  <a:pt x="12896" y="8913"/>
                  <a:pt x="12860" y="8758"/>
                </a:cubicBezTo>
                <a:cubicBezTo>
                  <a:pt x="12783" y="8752"/>
                  <a:pt x="12699" y="8746"/>
                  <a:pt x="12610" y="8734"/>
                </a:cubicBezTo>
                <a:cubicBezTo>
                  <a:pt x="12663" y="8800"/>
                  <a:pt x="12699" y="8842"/>
                  <a:pt x="12735" y="8889"/>
                </a:cubicBezTo>
                <a:cubicBezTo>
                  <a:pt x="12693" y="8913"/>
                  <a:pt x="12651" y="8943"/>
                  <a:pt x="12622" y="8961"/>
                </a:cubicBezTo>
                <a:cubicBezTo>
                  <a:pt x="12634" y="9056"/>
                  <a:pt x="12645" y="9152"/>
                  <a:pt x="12657" y="9235"/>
                </a:cubicBezTo>
                <a:cubicBezTo>
                  <a:pt x="12735" y="9265"/>
                  <a:pt x="12806" y="9295"/>
                  <a:pt x="12872" y="9325"/>
                </a:cubicBezTo>
                <a:cubicBezTo>
                  <a:pt x="12771" y="9444"/>
                  <a:pt x="12657" y="9539"/>
                  <a:pt x="12592" y="9665"/>
                </a:cubicBezTo>
                <a:cubicBezTo>
                  <a:pt x="12425" y="10004"/>
                  <a:pt x="12407" y="10094"/>
                  <a:pt x="12127" y="10308"/>
                </a:cubicBezTo>
                <a:cubicBezTo>
                  <a:pt x="12115" y="10314"/>
                  <a:pt x="12109" y="10326"/>
                  <a:pt x="12103" y="10338"/>
                </a:cubicBezTo>
                <a:cubicBezTo>
                  <a:pt x="12055" y="10428"/>
                  <a:pt x="11942" y="10541"/>
                  <a:pt x="11847" y="10595"/>
                </a:cubicBezTo>
                <a:cubicBezTo>
                  <a:pt x="11829" y="10571"/>
                  <a:pt x="11811" y="10541"/>
                  <a:pt x="11781" y="10505"/>
                </a:cubicBezTo>
                <a:cubicBezTo>
                  <a:pt x="11847" y="10499"/>
                  <a:pt x="11888" y="10493"/>
                  <a:pt x="11936" y="10487"/>
                </a:cubicBezTo>
                <a:cubicBezTo>
                  <a:pt x="11954" y="10386"/>
                  <a:pt x="11972" y="10291"/>
                  <a:pt x="11978" y="10195"/>
                </a:cubicBezTo>
                <a:cubicBezTo>
                  <a:pt x="11984" y="10171"/>
                  <a:pt x="11954" y="10135"/>
                  <a:pt x="11930" y="10124"/>
                </a:cubicBezTo>
                <a:cubicBezTo>
                  <a:pt x="11912" y="10118"/>
                  <a:pt x="11870" y="10135"/>
                  <a:pt x="11864" y="10153"/>
                </a:cubicBezTo>
                <a:cubicBezTo>
                  <a:pt x="11829" y="10207"/>
                  <a:pt x="11817" y="10279"/>
                  <a:pt x="11775" y="10320"/>
                </a:cubicBezTo>
                <a:cubicBezTo>
                  <a:pt x="11698" y="10392"/>
                  <a:pt x="11656" y="10469"/>
                  <a:pt x="11662" y="10571"/>
                </a:cubicBezTo>
                <a:cubicBezTo>
                  <a:pt x="11668" y="10571"/>
                  <a:pt x="11668" y="10577"/>
                  <a:pt x="11674" y="10583"/>
                </a:cubicBezTo>
                <a:cubicBezTo>
                  <a:pt x="11674" y="10583"/>
                  <a:pt x="11674" y="10589"/>
                  <a:pt x="11674" y="10589"/>
                </a:cubicBezTo>
                <a:cubicBezTo>
                  <a:pt x="11715" y="10612"/>
                  <a:pt x="11757" y="10630"/>
                  <a:pt x="11817" y="10660"/>
                </a:cubicBezTo>
                <a:cubicBezTo>
                  <a:pt x="11698" y="10708"/>
                  <a:pt x="11692" y="10708"/>
                  <a:pt x="11674" y="10589"/>
                </a:cubicBezTo>
                <a:cubicBezTo>
                  <a:pt x="11668" y="10589"/>
                  <a:pt x="11668" y="10589"/>
                  <a:pt x="11668" y="10589"/>
                </a:cubicBezTo>
                <a:cubicBezTo>
                  <a:pt x="11662" y="10583"/>
                  <a:pt x="11662" y="10577"/>
                  <a:pt x="11662" y="10571"/>
                </a:cubicBezTo>
                <a:cubicBezTo>
                  <a:pt x="11644" y="10535"/>
                  <a:pt x="11626" y="10499"/>
                  <a:pt x="11596" y="10446"/>
                </a:cubicBezTo>
                <a:cubicBezTo>
                  <a:pt x="11447" y="10583"/>
                  <a:pt x="11334" y="10732"/>
                  <a:pt x="11250" y="10887"/>
                </a:cubicBezTo>
                <a:cubicBezTo>
                  <a:pt x="11161" y="10905"/>
                  <a:pt x="11077" y="10905"/>
                  <a:pt x="11000" y="10928"/>
                </a:cubicBezTo>
                <a:cubicBezTo>
                  <a:pt x="10970" y="10940"/>
                  <a:pt x="10934" y="10994"/>
                  <a:pt x="10934" y="11036"/>
                </a:cubicBezTo>
                <a:cubicBezTo>
                  <a:pt x="10928" y="11203"/>
                  <a:pt x="10928" y="11203"/>
                  <a:pt x="10785" y="11232"/>
                </a:cubicBezTo>
                <a:cubicBezTo>
                  <a:pt x="10720" y="11209"/>
                  <a:pt x="10761" y="11048"/>
                  <a:pt x="10624" y="11107"/>
                </a:cubicBezTo>
                <a:cubicBezTo>
                  <a:pt x="10636" y="11203"/>
                  <a:pt x="10648" y="11292"/>
                  <a:pt x="10654" y="11376"/>
                </a:cubicBezTo>
                <a:lnTo>
                  <a:pt x="10660" y="11382"/>
                </a:lnTo>
                <a:lnTo>
                  <a:pt x="10660" y="11382"/>
                </a:lnTo>
                <a:cubicBezTo>
                  <a:pt x="10720" y="11376"/>
                  <a:pt x="10773" y="11376"/>
                  <a:pt x="10839" y="11370"/>
                </a:cubicBezTo>
                <a:cubicBezTo>
                  <a:pt x="10797" y="11423"/>
                  <a:pt x="10797" y="11423"/>
                  <a:pt x="10660" y="11382"/>
                </a:cubicBezTo>
                <a:lnTo>
                  <a:pt x="10654" y="11382"/>
                </a:lnTo>
                <a:lnTo>
                  <a:pt x="10654" y="11376"/>
                </a:lnTo>
                <a:cubicBezTo>
                  <a:pt x="10612" y="11352"/>
                  <a:pt x="10565" y="11316"/>
                  <a:pt x="10523" y="11286"/>
                </a:cubicBezTo>
                <a:cubicBezTo>
                  <a:pt x="10517" y="11328"/>
                  <a:pt x="10517" y="11364"/>
                  <a:pt x="10511" y="11417"/>
                </a:cubicBezTo>
                <a:cubicBezTo>
                  <a:pt x="10380" y="11382"/>
                  <a:pt x="10326" y="11602"/>
                  <a:pt x="10177" y="11501"/>
                </a:cubicBezTo>
                <a:cubicBezTo>
                  <a:pt x="10171" y="11501"/>
                  <a:pt x="10141" y="11543"/>
                  <a:pt x="10124" y="11554"/>
                </a:cubicBezTo>
                <a:cubicBezTo>
                  <a:pt x="10082" y="11572"/>
                  <a:pt x="10040" y="11590"/>
                  <a:pt x="9998" y="11584"/>
                </a:cubicBezTo>
                <a:cubicBezTo>
                  <a:pt x="9879" y="11584"/>
                  <a:pt x="9879" y="11578"/>
                  <a:pt x="9879" y="11715"/>
                </a:cubicBezTo>
                <a:cubicBezTo>
                  <a:pt x="9879" y="11733"/>
                  <a:pt x="9867" y="11751"/>
                  <a:pt x="9861" y="11781"/>
                </a:cubicBezTo>
                <a:cubicBezTo>
                  <a:pt x="9820" y="11757"/>
                  <a:pt x="9790" y="11739"/>
                  <a:pt x="9754" y="11715"/>
                </a:cubicBezTo>
                <a:cubicBezTo>
                  <a:pt x="9653" y="11763"/>
                  <a:pt x="9575" y="11876"/>
                  <a:pt x="9426" y="11876"/>
                </a:cubicBezTo>
                <a:cubicBezTo>
                  <a:pt x="9450" y="11823"/>
                  <a:pt x="9462" y="11793"/>
                  <a:pt x="9480" y="11751"/>
                </a:cubicBezTo>
                <a:cubicBezTo>
                  <a:pt x="9402" y="11763"/>
                  <a:pt x="9337" y="11775"/>
                  <a:pt x="9271" y="11775"/>
                </a:cubicBezTo>
                <a:cubicBezTo>
                  <a:pt x="9104" y="11787"/>
                  <a:pt x="9074" y="11811"/>
                  <a:pt x="9038" y="11990"/>
                </a:cubicBezTo>
                <a:cubicBezTo>
                  <a:pt x="9033" y="12014"/>
                  <a:pt x="9003" y="12037"/>
                  <a:pt x="8979" y="12061"/>
                </a:cubicBezTo>
                <a:cubicBezTo>
                  <a:pt x="8925" y="12002"/>
                  <a:pt x="9033" y="11912"/>
                  <a:pt x="8925" y="11906"/>
                </a:cubicBezTo>
                <a:cubicBezTo>
                  <a:pt x="8889" y="11900"/>
                  <a:pt x="8854" y="11960"/>
                  <a:pt x="8812" y="11990"/>
                </a:cubicBezTo>
                <a:cubicBezTo>
                  <a:pt x="8794" y="11960"/>
                  <a:pt x="8764" y="11924"/>
                  <a:pt x="8734" y="11894"/>
                </a:cubicBezTo>
                <a:cubicBezTo>
                  <a:pt x="8579" y="11924"/>
                  <a:pt x="8687" y="12031"/>
                  <a:pt x="8663" y="12109"/>
                </a:cubicBezTo>
                <a:cubicBezTo>
                  <a:pt x="8579" y="12091"/>
                  <a:pt x="8502" y="12079"/>
                  <a:pt x="8418" y="12061"/>
                </a:cubicBezTo>
                <a:cubicBezTo>
                  <a:pt x="8371" y="12121"/>
                  <a:pt x="8323" y="12174"/>
                  <a:pt x="8281" y="12228"/>
                </a:cubicBezTo>
                <a:cubicBezTo>
                  <a:pt x="8234" y="12216"/>
                  <a:pt x="8192" y="12186"/>
                  <a:pt x="8174" y="12198"/>
                </a:cubicBezTo>
                <a:cubicBezTo>
                  <a:pt x="8061" y="12258"/>
                  <a:pt x="7983" y="12109"/>
                  <a:pt x="7876" y="12163"/>
                </a:cubicBezTo>
                <a:cubicBezTo>
                  <a:pt x="7810" y="12043"/>
                  <a:pt x="7739" y="12103"/>
                  <a:pt x="7643" y="12133"/>
                </a:cubicBezTo>
                <a:cubicBezTo>
                  <a:pt x="7530" y="12169"/>
                  <a:pt x="7381" y="12204"/>
                  <a:pt x="7292" y="12157"/>
                </a:cubicBezTo>
                <a:cubicBezTo>
                  <a:pt x="7172" y="12091"/>
                  <a:pt x="7101" y="12163"/>
                  <a:pt x="7011" y="12174"/>
                </a:cubicBezTo>
                <a:cubicBezTo>
                  <a:pt x="6982" y="12139"/>
                  <a:pt x="6964" y="12109"/>
                  <a:pt x="6928" y="12061"/>
                </a:cubicBezTo>
                <a:cubicBezTo>
                  <a:pt x="6856" y="12276"/>
                  <a:pt x="6618" y="12097"/>
                  <a:pt x="6511" y="12264"/>
                </a:cubicBezTo>
                <a:cubicBezTo>
                  <a:pt x="6505" y="12186"/>
                  <a:pt x="6529" y="12097"/>
                  <a:pt x="6415" y="12115"/>
                </a:cubicBezTo>
                <a:cubicBezTo>
                  <a:pt x="6379" y="12174"/>
                  <a:pt x="6421" y="12270"/>
                  <a:pt x="6326" y="12312"/>
                </a:cubicBezTo>
                <a:cubicBezTo>
                  <a:pt x="6314" y="12270"/>
                  <a:pt x="6296" y="12240"/>
                  <a:pt x="6272" y="12169"/>
                </a:cubicBezTo>
                <a:cubicBezTo>
                  <a:pt x="6242" y="12264"/>
                  <a:pt x="6224" y="12329"/>
                  <a:pt x="6207" y="12389"/>
                </a:cubicBezTo>
                <a:cubicBezTo>
                  <a:pt x="6081" y="12455"/>
                  <a:pt x="5992" y="12401"/>
                  <a:pt x="5914" y="12282"/>
                </a:cubicBezTo>
                <a:cubicBezTo>
                  <a:pt x="5885" y="12365"/>
                  <a:pt x="5861" y="12419"/>
                  <a:pt x="5837" y="12473"/>
                </a:cubicBezTo>
                <a:cubicBezTo>
                  <a:pt x="5771" y="12490"/>
                  <a:pt x="5706" y="12502"/>
                  <a:pt x="5646" y="12520"/>
                </a:cubicBezTo>
                <a:lnTo>
                  <a:pt x="5646" y="12520"/>
                </a:lnTo>
                <a:lnTo>
                  <a:pt x="5646" y="12514"/>
                </a:lnTo>
                <a:lnTo>
                  <a:pt x="5646" y="12514"/>
                </a:lnTo>
                <a:cubicBezTo>
                  <a:pt x="5646" y="12514"/>
                  <a:pt x="5646" y="12508"/>
                  <a:pt x="5646" y="12508"/>
                </a:cubicBezTo>
                <a:cubicBezTo>
                  <a:pt x="5646" y="12514"/>
                  <a:pt x="5646" y="12514"/>
                  <a:pt x="5646" y="12514"/>
                </a:cubicBezTo>
                <a:cubicBezTo>
                  <a:pt x="5593" y="12556"/>
                  <a:pt x="5539" y="12610"/>
                  <a:pt x="5485" y="12622"/>
                </a:cubicBezTo>
                <a:cubicBezTo>
                  <a:pt x="5372" y="12645"/>
                  <a:pt x="5312" y="12729"/>
                  <a:pt x="5241" y="12795"/>
                </a:cubicBezTo>
                <a:cubicBezTo>
                  <a:pt x="5217" y="12818"/>
                  <a:pt x="5187" y="12842"/>
                  <a:pt x="5151" y="12872"/>
                </a:cubicBezTo>
                <a:lnTo>
                  <a:pt x="5151" y="12610"/>
                </a:lnTo>
                <a:cubicBezTo>
                  <a:pt x="5241" y="12574"/>
                  <a:pt x="5265" y="12520"/>
                  <a:pt x="5229" y="12437"/>
                </a:cubicBezTo>
                <a:cubicBezTo>
                  <a:pt x="5169" y="12473"/>
                  <a:pt x="5104" y="12502"/>
                  <a:pt x="5050" y="12532"/>
                </a:cubicBezTo>
                <a:cubicBezTo>
                  <a:pt x="5038" y="12651"/>
                  <a:pt x="5008" y="12759"/>
                  <a:pt x="5014" y="12860"/>
                </a:cubicBezTo>
                <a:cubicBezTo>
                  <a:pt x="5026" y="12967"/>
                  <a:pt x="4967" y="12944"/>
                  <a:pt x="4919" y="12950"/>
                </a:cubicBezTo>
                <a:cubicBezTo>
                  <a:pt x="4835" y="12860"/>
                  <a:pt x="4811" y="12747"/>
                  <a:pt x="4782" y="12651"/>
                </a:cubicBezTo>
                <a:cubicBezTo>
                  <a:pt x="4698" y="12699"/>
                  <a:pt x="4621" y="12723"/>
                  <a:pt x="4567" y="12771"/>
                </a:cubicBezTo>
                <a:cubicBezTo>
                  <a:pt x="4513" y="12818"/>
                  <a:pt x="4478" y="12890"/>
                  <a:pt x="4430" y="12955"/>
                </a:cubicBezTo>
                <a:cubicBezTo>
                  <a:pt x="4400" y="12944"/>
                  <a:pt x="4370" y="12932"/>
                  <a:pt x="4341" y="12926"/>
                </a:cubicBezTo>
                <a:cubicBezTo>
                  <a:pt x="4299" y="12920"/>
                  <a:pt x="4239" y="12902"/>
                  <a:pt x="4221" y="12920"/>
                </a:cubicBezTo>
                <a:cubicBezTo>
                  <a:pt x="4144" y="12991"/>
                  <a:pt x="4084" y="13075"/>
                  <a:pt x="4030" y="13152"/>
                </a:cubicBezTo>
                <a:cubicBezTo>
                  <a:pt x="4060" y="13206"/>
                  <a:pt x="4084" y="13254"/>
                  <a:pt x="4108" y="13295"/>
                </a:cubicBezTo>
                <a:cubicBezTo>
                  <a:pt x="4090" y="13307"/>
                  <a:pt x="4078" y="13313"/>
                  <a:pt x="4060" y="13325"/>
                </a:cubicBezTo>
                <a:cubicBezTo>
                  <a:pt x="4025" y="13271"/>
                  <a:pt x="3989" y="13224"/>
                  <a:pt x="3953" y="13176"/>
                </a:cubicBezTo>
                <a:cubicBezTo>
                  <a:pt x="3858" y="13230"/>
                  <a:pt x="3768" y="13301"/>
                  <a:pt x="3667" y="13337"/>
                </a:cubicBezTo>
                <a:cubicBezTo>
                  <a:pt x="3565" y="13373"/>
                  <a:pt x="3530" y="13474"/>
                  <a:pt x="3422" y="13510"/>
                </a:cubicBezTo>
                <a:cubicBezTo>
                  <a:pt x="3345" y="13540"/>
                  <a:pt x="3309" y="13671"/>
                  <a:pt x="3249" y="13754"/>
                </a:cubicBezTo>
                <a:cubicBezTo>
                  <a:pt x="3249" y="13754"/>
                  <a:pt x="3232" y="13737"/>
                  <a:pt x="3226" y="13742"/>
                </a:cubicBezTo>
                <a:cubicBezTo>
                  <a:pt x="3112" y="13832"/>
                  <a:pt x="2933" y="13850"/>
                  <a:pt x="2886" y="14029"/>
                </a:cubicBezTo>
                <a:cubicBezTo>
                  <a:pt x="2874" y="14070"/>
                  <a:pt x="2808" y="14094"/>
                  <a:pt x="2767" y="14124"/>
                </a:cubicBezTo>
                <a:cubicBezTo>
                  <a:pt x="2725" y="14160"/>
                  <a:pt x="2653" y="14190"/>
                  <a:pt x="2635" y="14237"/>
                </a:cubicBezTo>
                <a:cubicBezTo>
                  <a:pt x="2600" y="14321"/>
                  <a:pt x="2528" y="14357"/>
                  <a:pt x="2474" y="14410"/>
                </a:cubicBezTo>
                <a:cubicBezTo>
                  <a:pt x="2325" y="14553"/>
                  <a:pt x="2182" y="14702"/>
                  <a:pt x="2039" y="14851"/>
                </a:cubicBezTo>
                <a:cubicBezTo>
                  <a:pt x="2033" y="14857"/>
                  <a:pt x="2033" y="14881"/>
                  <a:pt x="2039" y="14887"/>
                </a:cubicBezTo>
                <a:cubicBezTo>
                  <a:pt x="2069" y="14959"/>
                  <a:pt x="2021" y="14959"/>
                  <a:pt x="1980" y="14983"/>
                </a:cubicBezTo>
                <a:cubicBezTo>
                  <a:pt x="1902" y="15024"/>
                  <a:pt x="1837" y="15090"/>
                  <a:pt x="1765" y="15144"/>
                </a:cubicBezTo>
                <a:cubicBezTo>
                  <a:pt x="1777" y="15155"/>
                  <a:pt x="1783" y="15161"/>
                  <a:pt x="1795" y="15173"/>
                </a:cubicBezTo>
                <a:cubicBezTo>
                  <a:pt x="1813" y="15179"/>
                  <a:pt x="1831" y="15191"/>
                  <a:pt x="1860" y="15203"/>
                </a:cubicBezTo>
                <a:cubicBezTo>
                  <a:pt x="1622" y="15322"/>
                  <a:pt x="1467" y="15471"/>
                  <a:pt x="1437" y="15722"/>
                </a:cubicBezTo>
                <a:cubicBezTo>
                  <a:pt x="1389" y="15716"/>
                  <a:pt x="1348" y="15704"/>
                  <a:pt x="1306" y="15698"/>
                </a:cubicBezTo>
                <a:cubicBezTo>
                  <a:pt x="1276" y="15758"/>
                  <a:pt x="1348" y="15847"/>
                  <a:pt x="1234" y="15865"/>
                </a:cubicBezTo>
                <a:cubicBezTo>
                  <a:pt x="1222" y="15865"/>
                  <a:pt x="1216" y="15919"/>
                  <a:pt x="1211" y="15948"/>
                </a:cubicBezTo>
                <a:cubicBezTo>
                  <a:pt x="1193" y="16014"/>
                  <a:pt x="1181" y="16080"/>
                  <a:pt x="1163" y="16145"/>
                </a:cubicBezTo>
                <a:cubicBezTo>
                  <a:pt x="1097" y="16157"/>
                  <a:pt x="1038" y="16163"/>
                  <a:pt x="966" y="16181"/>
                </a:cubicBezTo>
                <a:cubicBezTo>
                  <a:pt x="1014" y="16378"/>
                  <a:pt x="757" y="16473"/>
                  <a:pt x="835" y="16676"/>
                </a:cubicBezTo>
                <a:cubicBezTo>
                  <a:pt x="769" y="16706"/>
                  <a:pt x="722" y="16723"/>
                  <a:pt x="674" y="16747"/>
                </a:cubicBezTo>
                <a:cubicBezTo>
                  <a:pt x="722" y="16765"/>
                  <a:pt x="769" y="16783"/>
                  <a:pt x="853" y="16819"/>
                </a:cubicBezTo>
                <a:cubicBezTo>
                  <a:pt x="716" y="16867"/>
                  <a:pt x="632" y="16902"/>
                  <a:pt x="507" y="16944"/>
                </a:cubicBezTo>
                <a:cubicBezTo>
                  <a:pt x="584" y="16980"/>
                  <a:pt x="626" y="17004"/>
                  <a:pt x="674" y="17022"/>
                </a:cubicBezTo>
                <a:cubicBezTo>
                  <a:pt x="602" y="17051"/>
                  <a:pt x="537" y="17075"/>
                  <a:pt x="477" y="17099"/>
                </a:cubicBezTo>
                <a:cubicBezTo>
                  <a:pt x="477" y="17105"/>
                  <a:pt x="477" y="17117"/>
                  <a:pt x="477" y="17129"/>
                </a:cubicBezTo>
                <a:cubicBezTo>
                  <a:pt x="543" y="17141"/>
                  <a:pt x="602" y="17159"/>
                  <a:pt x="680" y="17177"/>
                </a:cubicBezTo>
                <a:cubicBezTo>
                  <a:pt x="692" y="17236"/>
                  <a:pt x="710" y="17308"/>
                  <a:pt x="722" y="17373"/>
                </a:cubicBezTo>
                <a:cubicBezTo>
                  <a:pt x="608" y="17385"/>
                  <a:pt x="513" y="17391"/>
                  <a:pt x="388" y="17403"/>
                </a:cubicBezTo>
                <a:cubicBezTo>
                  <a:pt x="471" y="17510"/>
                  <a:pt x="459" y="17576"/>
                  <a:pt x="334" y="17600"/>
                </a:cubicBezTo>
                <a:cubicBezTo>
                  <a:pt x="394" y="17624"/>
                  <a:pt x="441" y="17648"/>
                  <a:pt x="513" y="17677"/>
                </a:cubicBezTo>
                <a:cubicBezTo>
                  <a:pt x="435" y="17713"/>
                  <a:pt x="382" y="17737"/>
                  <a:pt x="340" y="17755"/>
                </a:cubicBezTo>
                <a:cubicBezTo>
                  <a:pt x="304" y="17916"/>
                  <a:pt x="358" y="18041"/>
                  <a:pt x="429" y="18160"/>
                </a:cubicBezTo>
                <a:cubicBezTo>
                  <a:pt x="513" y="18303"/>
                  <a:pt x="483" y="18470"/>
                  <a:pt x="370" y="18572"/>
                </a:cubicBezTo>
                <a:cubicBezTo>
                  <a:pt x="352" y="18601"/>
                  <a:pt x="328" y="18631"/>
                  <a:pt x="304" y="18661"/>
                </a:cubicBezTo>
                <a:cubicBezTo>
                  <a:pt x="328" y="18697"/>
                  <a:pt x="346" y="18733"/>
                  <a:pt x="370" y="18762"/>
                </a:cubicBezTo>
                <a:cubicBezTo>
                  <a:pt x="310" y="18798"/>
                  <a:pt x="269" y="18822"/>
                  <a:pt x="233" y="18846"/>
                </a:cubicBezTo>
                <a:cubicBezTo>
                  <a:pt x="304" y="18852"/>
                  <a:pt x="376" y="18864"/>
                  <a:pt x="453" y="18882"/>
                </a:cubicBezTo>
                <a:cubicBezTo>
                  <a:pt x="382" y="18929"/>
                  <a:pt x="489" y="19084"/>
                  <a:pt x="328" y="19126"/>
                </a:cubicBezTo>
                <a:cubicBezTo>
                  <a:pt x="310" y="18953"/>
                  <a:pt x="304" y="18953"/>
                  <a:pt x="137" y="18929"/>
                </a:cubicBezTo>
                <a:cubicBezTo>
                  <a:pt x="90" y="19055"/>
                  <a:pt x="257" y="19025"/>
                  <a:pt x="269" y="19102"/>
                </a:cubicBezTo>
                <a:cubicBezTo>
                  <a:pt x="251" y="19138"/>
                  <a:pt x="239" y="19162"/>
                  <a:pt x="221" y="19192"/>
                </a:cubicBezTo>
                <a:cubicBezTo>
                  <a:pt x="280" y="19216"/>
                  <a:pt x="346" y="19239"/>
                  <a:pt x="424" y="19269"/>
                </a:cubicBezTo>
                <a:cubicBezTo>
                  <a:pt x="358" y="19311"/>
                  <a:pt x="310" y="19341"/>
                  <a:pt x="263" y="19371"/>
                </a:cubicBezTo>
                <a:cubicBezTo>
                  <a:pt x="292" y="19448"/>
                  <a:pt x="441" y="19406"/>
                  <a:pt x="388" y="19526"/>
                </a:cubicBezTo>
                <a:lnTo>
                  <a:pt x="388" y="19526"/>
                </a:lnTo>
                <a:cubicBezTo>
                  <a:pt x="424" y="19496"/>
                  <a:pt x="453" y="19466"/>
                  <a:pt x="495" y="19442"/>
                </a:cubicBezTo>
                <a:cubicBezTo>
                  <a:pt x="555" y="19412"/>
                  <a:pt x="590" y="19436"/>
                  <a:pt x="614" y="19526"/>
                </a:cubicBezTo>
                <a:lnTo>
                  <a:pt x="388" y="19526"/>
                </a:lnTo>
                <a:cubicBezTo>
                  <a:pt x="292" y="19478"/>
                  <a:pt x="203" y="19430"/>
                  <a:pt x="108" y="19388"/>
                </a:cubicBezTo>
                <a:cubicBezTo>
                  <a:pt x="84" y="19382"/>
                  <a:pt x="48" y="19400"/>
                  <a:pt x="0" y="19412"/>
                </a:cubicBezTo>
                <a:cubicBezTo>
                  <a:pt x="54" y="19460"/>
                  <a:pt x="84" y="19490"/>
                  <a:pt x="114" y="19514"/>
                </a:cubicBezTo>
                <a:cubicBezTo>
                  <a:pt x="84" y="19549"/>
                  <a:pt x="66" y="19573"/>
                  <a:pt x="48" y="19597"/>
                </a:cubicBezTo>
                <a:cubicBezTo>
                  <a:pt x="185" y="19526"/>
                  <a:pt x="298" y="19603"/>
                  <a:pt x="418" y="19609"/>
                </a:cubicBezTo>
                <a:cubicBezTo>
                  <a:pt x="453" y="19681"/>
                  <a:pt x="495" y="19752"/>
                  <a:pt x="525" y="19812"/>
                </a:cubicBezTo>
                <a:cubicBezTo>
                  <a:pt x="477" y="19830"/>
                  <a:pt x="406" y="19842"/>
                  <a:pt x="364" y="19877"/>
                </a:cubicBezTo>
                <a:cubicBezTo>
                  <a:pt x="322" y="19925"/>
                  <a:pt x="304" y="19997"/>
                  <a:pt x="274" y="20056"/>
                </a:cubicBezTo>
                <a:cubicBezTo>
                  <a:pt x="334" y="20086"/>
                  <a:pt x="370" y="20152"/>
                  <a:pt x="376" y="20259"/>
                </a:cubicBezTo>
                <a:cubicBezTo>
                  <a:pt x="418" y="20205"/>
                  <a:pt x="465" y="20169"/>
                  <a:pt x="477" y="20122"/>
                </a:cubicBezTo>
                <a:cubicBezTo>
                  <a:pt x="489" y="20074"/>
                  <a:pt x="477" y="20020"/>
                  <a:pt x="477" y="19961"/>
                </a:cubicBezTo>
                <a:cubicBezTo>
                  <a:pt x="513" y="19985"/>
                  <a:pt x="561" y="20002"/>
                  <a:pt x="573" y="20032"/>
                </a:cubicBezTo>
                <a:cubicBezTo>
                  <a:pt x="638" y="20223"/>
                  <a:pt x="686" y="20426"/>
                  <a:pt x="757" y="20617"/>
                </a:cubicBezTo>
                <a:cubicBezTo>
                  <a:pt x="841" y="20861"/>
                  <a:pt x="942" y="21105"/>
                  <a:pt x="1044" y="21344"/>
                </a:cubicBezTo>
                <a:cubicBezTo>
                  <a:pt x="1079" y="21439"/>
                  <a:pt x="1139" y="21523"/>
                  <a:pt x="1199" y="21630"/>
                </a:cubicBezTo>
                <a:cubicBezTo>
                  <a:pt x="1443" y="21708"/>
                  <a:pt x="1491" y="21827"/>
                  <a:pt x="1336" y="22089"/>
                </a:cubicBezTo>
                <a:cubicBezTo>
                  <a:pt x="1443" y="22137"/>
                  <a:pt x="1610" y="22077"/>
                  <a:pt x="1646" y="22256"/>
                </a:cubicBezTo>
                <a:cubicBezTo>
                  <a:pt x="1646" y="22268"/>
                  <a:pt x="1693" y="22280"/>
                  <a:pt x="1717" y="22280"/>
                </a:cubicBezTo>
                <a:cubicBezTo>
                  <a:pt x="1789" y="22268"/>
                  <a:pt x="1860" y="22256"/>
                  <a:pt x="1932" y="22232"/>
                </a:cubicBezTo>
                <a:cubicBezTo>
                  <a:pt x="1992" y="22208"/>
                  <a:pt x="2045" y="22191"/>
                  <a:pt x="2081" y="22274"/>
                </a:cubicBezTo>
                <a:cubicBezTo>
                  <a:pt x="2141" y="22304"/>
                  <a:pt x="2224" y="22322"/>
                  <a:pt x="2242" y="22369"/>
                </a:cubicBezTo>
                <a:cubicBezTo>
                  <a:pt x="2296" y="22489"/>
                  <a:pt x="2355" y="22465"/>
                  <a:pt x="2445" y="22423"/>
                </a:cubicBezTo>
                <a:cubicBezTo>
                  <a:pt x="2480" y="22411"/>
                  <a:pt x="2558" y="22405"/>
                  <a:pt x="2570" y="22423"/>
                </a:cubicBezTo>
                <a:cubicBezTo>
                  <a:pt x="2665" y="22554"/>
                  <a:pt x="2808" y="22495"/>
                  <a:pt x="2910" y="22542"/>
                </a:cubicBezTo>
                <a:cubicBezTo>
                  <a:pt x="3005" y="22477"/>
                  <a:pt x="2987" y="22328"/>
                  <a:pt x="3154" y="22292"/>
                </a:cubicBezTo>
                <a:cubicBezTo>
                  <a:pt x="3106" y="22357"/>
                  <a:pt x="3089" y="22393"/>
                  <a:pt x="3059" y="22429"/>
                </a:cubicBezTo>
                <a:cubicBezTo>
                  <a:pt x="3124" y="22465"/>
                  <a:pt x="3196" y="22501"/>
                  <a:pt x="3261" y="22536"/>
                </a:cubicBezTo>
                <a:cubicBezTo>
                  <a:pt x="3333" y="22489"/>
                  <a:pt x="3393" y="22447"/>
                  <a:pt x="3458" y="22405"/>
                </a:cubicBezTo>
                <a:cubicBezTo>
                  <a:pt x="3530" y="22447"/>
                  <a:pt x="3601" y="22489"/>
                  <a:pt x="3691" y="22536"/>
                </a:cubicBezTo>
                <a:cubicBezTo>
                  <a:pt x="3804" y="22381"/>
                  <a:pt x="3947" y="22310"/>
                  <a:pt x="4138" y="22399"/>
                </a:cubicBezTo>
                <a:cubicBezTo>
                  <a:pt x="4150" y="22405"/>
                  <a:pt x="4168" y="22399"/>
                  <a:pt x="4180" y="22393"/>
                </a:cubicBezTo>
                <a:cubicBezTo>
                  <a:pt x="4364" y="22357"/>
                  <a:pt x="4555" y="22340"/>
                  <a:pt x="4722" y="22232"/>
                </a:cubicBezTo>
                <a:cubicBezTo>
                  <a:pt x="4734" y="22226"/>
                  <a:pt x="4758" y="22226"/>
                  <a:pt x="4776" y="22220"/>
                </a:cubicBezTo>
                <a:cubicBezTo>
                  <a:pt x="4788" y="22262"/>
                  <a:pt x="4794" y="22304"/>
                  <a:pt x="4794" y="22322"/>
                </a:cubicBezTo>
                <a:cubicBezTo>
                  <a:pt x="4913" y="22304"/>
                  <a:pt x="5026" y="22298"/>
                  <a:pt x="5133" y="22268"/>
                </a:cubicBezTo>
                <a:cubicBezTo>
                  <a:pt x="5229" y="22238"/>
                  <a:pt x="5336" y="22214"/>
                  <a:pt x="5378" y="22095"/>
                </a:cubicBezTo>
                <a:cubicBezTo>
                  <a:pt x="5384" y="22089"/>
                  <a:pt x="5402" y="22089"/>
                  <a:pt x="5414" y="22089"/>
                </a:cubicBezTo>
                <a:cubicBezTo>
                  <a:pt x="5443" y="22107"/>
                  <a:pt x="5479" y="22131"/>
                  <a:pt x="5509" y="22155"/>
                </a:cubicBezTo>
                <a:cubicBezTo>
                  <a:pt x="5557" y="22113"/>
                  <a:pt x="5598" y="22071"/>
                  <a:pt x="5628" y="22047"/>
                </a:cubicBezTo>
                <a:cubicBezTo>
                  <a:pt x="5765" y="22095"/>
                  <a:pt x="5855" y="22143"/>
                  <a:pt x="6010" y="22059"/>
                </a:cubicBezTo>
                <a:cubicBezTo>
                  <a:pt x="6147" y="21982"/>
                  <a:pt x="6272" y="21892"/>
                  <a:pt x="6403" y="21785"/>
                </a:cubicBezTo>
                <a:lnTo>
                  <a:pt x="6403" y="21904"/>
                </a:lnTo>
                <a:lnTo>
                  <a:pt x="6576" y="21904"/>
                </a:lnTo>
                <a:cubicBezTo>
                  <a:pt x="6672" y="21815"/>
                  <a:pt x="6755" y="21737"/>
                  <a:pt x="6839" y="21654"/>
                </a:cubicBezTo>
                <a:cubicBezTo>
                  <a:pt x="6880" y="21737"/>
                  <a:pt x="6910" y="21803"/>
                  <a:pt x="6940" y="21869"/>
                </a:cubicBezTo>
                <a:cubicBezTo>
                  <a:pt x="7053" y="21863"/>
                  <a:pt x="7113" y="21815"/>
                  <a:pt x="7131" y="21714"/>
                </a:cubicBezTo>
                <a:cubicBezTo>
                  <a:pt x="7131" y="21696"/>
                  <a:pt x="7184" y="21672"/>
                  <a:pt x="7208" y="21672"/>
                </a:cubicBezTo>
                <a:cubicBezTo>
                  <a:pt x="7226" y="21672"/>
                  <a:pt x="7256" y="21731"/>
                  <a:pt x="7250" y="21743"/>
                </a:cubicBezTo>
                <a:cubicBezTo>
                  <a:pt x="7178" y="21851"/>
                  <a:pt x="7292" y="21875"/>
                  <a:pt x="7321" y="21946"/>
                </a:cubicBezTo>
                <a:cubicBezTo>
                  <a:pt x="7393" y="21881"/>
                  <a:pt x="7399" y="21761"/>
                  <a:pt x="7530" y="21779"/>
                </a:cubicBezTo>
                <a:cubicBezTo>
                  <a:pt x="7536" y="21815"/>
                  <a:pt x="7548" y="21845"/>
                  <a:pt x="7554" y="21875"/>
                </a:cubicBezTo>
                <a:cubicBezTo>
                  <a:pt x="7602" y="21869"/>
                  <a:pt x="7649" y="21869"/>
                  <a:pt x="7685" y="21851"/>
                </a:cubicBezTo>
                <a:cubicBezTo>
                  <a:pt x="7786" y="21815"/>
                  <a:pt x="7798" y="21940"/>
                  <a:pt x="7870" y="21952"/>
                </a:cubicBezTo>
                <a:cubicBezTo>
                  <a:pt x="8013" y="21976"/>
                  <a:pt x="8156" y="22000"/>
                  <a:pt x="8305" y="22030"/>
                </a:cubicBezTo>
                <a:cubicBezTo>
                  <a:pt x="8299" y="22047"/>
                  <a:pt x="8299" y="22077"/>
                  <a:pt x="8293" y="22113"/>
                </a:cubicBezTo>
                <a:cubicBezTo>
                  <a:pt x="8484" y="22131"/>
                  <a:pt x="8562" y="22059"/>
                  <a:pt x="8532" y="21881"/>
                </a:cubicBezTo>
                <a:cubicBezTo>
                  <a:pt x="8526" y="21863"/>
                  <a:pt x="8526" y="21839"/>
                  <a:pt x="8538" y="21827"/>
                </a:cubicBezTo>
                <a:cubicBezTo>
                  <a:pt x="8550" y="21809"/>
                  <a:pt x="8579" y="21803"/>
                  <a:pt x="8621" y="21779"/>
                </a:cubicBezTo>
                <a:lnTo>
                  <a:pt x="8621" y="22292"/>
                </a:lnTo>
                <a:cubicBezTo>
                  <a:pt x="8758" y="22244"/>
                  <a:pt x="8824" y="22423"/>
                  <a:pt x="8949" y="22334"/>
                </a:cubicBezTo>
                <a:cubicBezTo>
                  <a:pt x="8961" y="22471"/>
                  <a:pt x="9182" y="22375"/>
                  <a:pt x="9164" y="22542"/>
                </a:cubicBezTo>
                <a:cubicBezTo>
                  <a:pt x="9164" y="22560"/>
                  <a:pt x="9217" y="22584"/>
                  <a:pt x="9241" y="22608"/>
                </a:cubicBezTo>
                <a:cubicBezTo>
                  <a:pt x="9247" y="22507"/>
                  <a:pt x="9366" y="22411"/>
                  <a:pt x="9235" y="22340"/>
                </a:cubicBezTo>
                <a:cubicBezTo>
                  <a:pt x="9253" y="22298"/>
                  <a:pt x="9271" y="22262"/>
                  <a:pt x="9289" y="22226"/>
                </a:cubicBezTo>
                <a:cubicBezTo>
                  <a:pt x="9414" y="22334"/>
                  <a:pt x="9384" y="22441"/>
                  <a:pt x="9372" y="22596"/>
                </a:cubicBezTo>
                <a:cubicBezTo>
                  <a:pt x="9468" y="22453"/>
                  <a:pt x="9563" y="22417"/>
                  <a:pt x="9712" y="22471"/>
                </a:cubicBezTo>
                <a:cubicBezTo>
                  <a:pt x="9653" y="22507"/>
                  <a:pt x="9599" y="22560"/>
                  <a:pt x="9557" y="22554"/>
                </a:cubicBezTo>
                <a:cubicBezTo>
                  <a:pt x="9498" y="22548"/>
                  <a:pt x="9468" y="22560"/>
                  <a:pt x="9456" y="22614"/>
                </a:cubicBezTo>
                <a:cubicBezTo>
                  <a:pt x="9444" y="22644"/>
                  <a:pt x="9444" y="22673"/>
                  <a:pt x="9438" y="22715"/>
                </a:cubicBezTo>
                <a:cubicBezTo>
                  <a:pt x="9509" y="22685"/>
                  <a:pt x="9557" y="22667"/>
                  <a:pt x="9605" y="22644"/>
                </a:cubicBezTo>
                <a:cubicBezTo>
                  <a:pt x="9623" y="22697"/>
                  <a:pt x="9635" y="22739"/>
                  <a:pt x="9653" y="22811"/>
                </a:cubicBezTo>
                <a:cubicBezTo>
                  <a:pt x="9796" y="22697"/>
                  <a:pt x="9921" y="22608"/>
                  <a:pt x="10046" y="22507"/>
                </a:cubicBezTo>
                <a:cubicBezTo>
                  <a:pt x="10064" y="22518"/>
                  <a:pt x="10088" y="22530"/>
                  <a:pt x="10112" y="22542"/>
                </a:cubicBezTo>
                <a:cubicBezTo>
                  <a:pt x="10028" y="22638"/>
                  <a:pt x="9963" y="22721"/>
                  <a:pt x="9873" y="22828"/>
                </a:cubicBezTo>
                <a:cubicBezTo>
                  <a:pt x="9945" y="22864"/>
                  <a:pt x="9992" y="22888"/>
                  <a:pt x="10046" y="22912"/>
                </a:cubicBezTo>
                <a:cubicBezTo>
                  <a:pt x="10070" y="22817"/>
                  <a:pt x="10064" y="22697"/>
                  <a:pt x="10177" y="22739"/>
                </a:cubicBezTo>
                <a:cubicBezTo>
                  <a:pt x="10255" y="22769"/>
                  <a:pt x="10308" y="22739"/>
                  <a:pt x="10392" y="22727"/>
                </a:cubicBezTo>
                <a:cubicBezTo>
                  <a:pt x="10368" y="22793"/>
                  <a:pt x="10344" y="22834"/>
                  <a:pt x="10326" y="22888"/>
                </a:cubicBezTo>
                <a:cubicBezTo>
                  <a:pt x="10553" y="22876"/>
                  <a:pt x="10624" y="22912"/>
                  <a:pt x="10684" y="23067"/>
                </a:cubicBezTo>
                <a:cubicBezTo>
                  <a:pt x="10756" y="23258"/>
                  <a:pt x="10821" y="23282"/>
                  <a:pt x="11006" y="23192"/>
                </a:cubicBezTo>
                <a:cubicBezTo>
                  <a:pt x="11018" y="23228"/>
                  <a:pt x="11018" y="23288"/>
                  <a:pt x="11042" y="23293"/>
                </a:cubicBezTo>
                <a:cubicBezTo>
                  <a:pt x="11161" y="23347"/>
                  <a:pt x="11286" y="23353"/>
                  <a:pt x="11423" y="23288"/>
                </a:cubicBezTo>
                <a:cubicBezTo>
                  <a:pt x="11417" y="23359"/>
                  <a:pt x="11411" y="23407"/>
                  <a:pt x="11405" y="23460"/>
                </a:cubicBezTo>
                <a:cubicBezTo>
                  <a:pt x="11483" y="23407"/>
                  <a:pt x="11548" y="23359"/>
                  <a:pt x="11632" y="23305"/>
                </a:cubicBezTo>
                <a:cubicBezTo>
                  <a:pt x="11680" y="23377"/>
                  <a:pt x="11727" y="23443"/>
                  <a:pt x="11769" y="23502"/>
                </a:cubicBezTo>
                <a:cubicBezTo>
                  <a:pt x="11805" y="23484"/>
                  <a:pt x="11864" y="23437"/>
                  <a:pt x="11882" y="23448"/>
                </a:cubicBezTo>
                <a:cubicBezTo>
                  <a:pt x="12013" y="23538"/>
                  <a:pt x="12198" y="23425"/>
                  <a:pt x="12312" y="23580"/>
                </a:cubicBezTo>
                <a:cubicBezTo>
                  <a:pt x="12335" y="23609"/>
                  <a:pt x="12419" y="23598"/>
                  <a:pt x="12473" y="23598"/>
                </a:cubicBezTo>
                <a:cubicBezTo>
                  <a:pt x="12508" y="23508"/>
                  <a:pt x="12479" y="23383"/>
                  <a:pt x="12634" y="23431"/>
                </a:cubicBezTo>
                <a:cubicBezTo>
                  <a:pt x="12657" y="23496"/>
                  <a:pt x="12675" y="23568"/>
                  <a:pt x="12699" y="23633"/>
                </a:cubicBezTo>
                <a:cubicBezTo>
                  <a:pt x="12866" y="23598"/>
                  <a:pt x="12955" y="23508"/>
                  <a:pt x="12973" y="23383"/>
                </a:cubicBezTo>
                <a:cubicBezTo>
                  <a:pt x="13057" y="23478"/>
                  <a:pt x="12985" y="23657"/>
                  <a:pt x="13158" y="23681"/>
                </a:cubicBezTo>
                <a:cubicBezTo>
                  <a:pt x="13218" y="23645"/>
                  <a:pt x="13277" y="23609"/>
                  <a:pt x="13337" y="23574"/>
                </a:cubicBezTo>
                <a:cubicBezTo>
                  <a:pt x="13307" y="23448"/>
                  <a:pt x="13325" y="23371"/>
                  <a:pt x="13397" y="23341"/>
                </a:cubicBezTo>
                <a:cubicBezTo>
                  <a:pt x="13403" y="23425"/>
                  <a:pt x="13409" y="23502"/>
                  <a:pt x="13415" y="23592"/>
                </a:cubicBezTo>
                <a:cubicBezTo>
                  <a:pt x="13456" y="23586"/>
                  <a:pt x="13498" y="23586"/>
                  <a:pt x="13546" y="23580"/>
                </a:cubicBezTo>
                <a:cubicBezTo>
                  <a:pt x="13570" y="23615"/>
                  <a:pt x="13593" y="23651"/>
                  <a:pt x="13623" y="23693"/>
                </a:cubicBezTo>
                <a:cubicBezTo>
                  <a:pt x="13671" y="23621"/>
                  <a:pt x="13713" y="23562"/>
                  <a:pt x="13760" y="23496"/>
                </a:cubicBezTo>
                <a:cubicBezTo>
                  <a:pt x="13784" y="23550"/>
                  <a:pt x="13796" y="23586"/>
                  <a:pt x="13814" y="23615"/>
                </a:cubicBezTo>
                <a:lnTo>
                  <a:pt x="14422" y="23615"/>
                </a:lnTo>
                <a:cubicBezTo>
                  <a:pt x="14416" y="23550"/>
                  <a:pt x="14410" y="23472"/>
                  <a:pt x="14404" y="23401"/>
                </a:cubicBezTo>
                <a:cubicBezTo>
                  <a:pt x="14565" y="23365"/>
                  <a:pt x="14517" y="23538"/>
                  <a:pt x="14577" y="23592"/>
                </a:cubicBezTo>
                <a:cubicBezTo>
                  <a:pt x="14804" y="23639"/>
                  <a:pt x="14875" y="23639"/>
                  <a:pt x="14983" y="23580"/>
                </a:cubicBezTo>
                <a:cubicBezTo>
                  <a:pt x="15018" y="23556"/>
                  <a:pt x="15024" y="23496"/>
                  <a:pt x="15054" y="23466"/>
                </a:cubicBezTo>
                <a:cubicBezTo>
                  <a:pt x="15090" y="23437"/>
                  <a:pt x="15143" y="23419"/>
                  <a:pt x="15185" y="23389"/>
                </a:cubicBezTo>
                <a:cubicBezTo>
                  <a:pt x="15197" y="23383"/>
                  <a:pt x="15203" y="23377"/>
                  <a:pt x="15215" y="23371"/>
                </a:cubicBezTo>
                <a:cubicBezTo>
                  <a:pt x="15394" y="23538"/>
                  <a:pt x="15543" y="23520"/>
                  <a:pt x="15638" y="23270"/>
                </a:cubicBezTo>
                <a:cubicBezTo>
                  <a:pt x="15686" y="23347"/>
                  <a:pt x="15722" y="23407"/>
                  <a:pt x="15764" y="23472"/>
                </a:cubicBezTo>
                <a:cubicBezTo>
                  <a:pt x="15805" y="23371"/>
                  <a:pt x="15835" y="23305"/>
                  <a:pt x="15865" y="23228"/>
                </a:cubicBezTo>
                <a:cubicBezTo>
                  <a:pt x="15966" y="23258"/>
                  <a:pt x="16056" y="23282"/>
                  <a:pt x="16133" y="23305"/>
                </a:cubicBezTo>
                <a:cubicBezTo>
                  <a:pt x="16217" y="23246"/>
                  <a:pt x="16145" y="23115"/>
                  <a:pt x="16276" y="23085"/>
                </a:cubicBezTo>
                <a:cubicBezTo>
                  <a:pt x="16282" y="23133"/>
                  <a:pt x="16294" y="23174"/>
                  <a:pt x="16306" y="23228"/>
                </a:cubicBezTo>
                <a:cubicBezTo>
                  <a:pt x="16485" y="23150"/>
                  <a:pt x="16670" y="23115"/>
                  <a:pt x="16777" y="22948"/>
                </a:cubicBezTo>
                <a:cubicBezTo>
                  <a:pt x="16825" y="22977"/>
                  <a:pt x="16872" y="23007"/>
                  <a:pt x="16932" y="23043"/>
                </a:cubicBezTo>
                <a:cubicBezTo>
                  <a:pt x="16950" y="22966"/>
                  <a:pt x="16962" y="22912"/>
                  <a:pt x="16974" y="22840"/>
                </a:cubicBezTo>
                <a:cubicBezTo>
                  <a:pt x="17022" y="22882"/>
                  <a:pt x="17057" y="22906"/>
                  <a:pt x="17105" y="22948"/>
                </a:cubicBezTo>
                <a:cubicBezTo>
                  <a:pt x="17159" y="22793"/>
                  <a:pt x="17296" y="22822"/>
                  <a:pt x="17421" y="22799"/>
                </a:cubicBezTo>
                <a:cubicBezTo>
                  <a:pt x="17391" y="22709"/>
                  <a:pt x="17278" y="22620"/>
                  <a:pt x="17397" y="22536"/>
                </a:cubicBezTo>
                <a:cubicBezTo>
                  <a:pt x="17504" y="22566"/>
                  <a:pt x="17606" y="22590"/>
                  <a:pt x="17707" y="22614"/>
                </a:cubicBezTo>
                <a:cubicBezTo>
                  <a:pt x="17725" y="22542"/>
                  <a:pt x="17737" y="22489"/>
                  <a:pt x="17749" y="22435"/>
                </a:cubicBezTo>
                <a:cubicBezTo>
                  <a:pt x="17820" y="22471"/>
                  <a:pt x="17868" y="22495"/>
                  <a:pt x="17934" y="22530"/>
                </a:cubicBezTo>
                <a:cubicBezTo>
                  <a:pt x="17952" y="22471"/>
                  <a:pt x="17969" y="22435"/>
                  <a:pt x="17969" y="22393"/>
                </a:cubicBezTo>
                <a:cubicBezTo>
                  <a:pt x="17963" y="22292"/>
                  <a:pt x="18029" y="22226"/>
                  <a:pt x="18107" y="22220"/>
                </a:cubicBezTo>
                <a:cubicBezTo>
                  <a:pt x="18268" y="22214"/>
                  <a:pt x="18309" y="22083"/>
                  <a:pt x="18399" y="22000"/>
                </a:cubicBezTo>
                <a:cubicBezTo>
                  <a:pt x="18417" y="21982"/>
                  <a:pt x="18440" y="21940"/>
                  <a:pt x="18452" y="21940"/>
                </a:cubicBezTo>
                <a:cubicBezTo>
                  <a:pt x="18548" y="21958"/>
                  <a:pt x="18613" y="21922"/>
                  <a:pt x="18655" y="21845"/>
                </a:cubicBezTo>
                <a:cubicBezTo>
                  <a:pt x="18697" y="21785"/>
                  <a:pt x="18727" y="21714"/>
                  <a:pt x="18762" y="21642"/>
                </a:cubicBezTo>
                <a:cubicBezTo>
                  <a:pt x="18834" y="21612"/>
                  <a:pt x="18929" y="21588"/>
                  <a:pt x="19007" y="21535"/>
                </a:cubicBezTo>
                <a:cubicBezTo>
                  <a:pt x="19090" y="21475"/>
                  <a:pt x="19078" y="21368"/>
                  <a:pt x="19055" y="21266"/>
                </a:cubicBezTo>
                <a:cubicBezTo>
                  <a:pt x="19174" y="21320"/>
                  <a:pt x="19281" y="21302"/>
                  <a:pt x="19382" y="21213"/>
                </a:cubicBezTo>
                <a:cubicBezTo>
                  <a:pt x="19376" y="21141"/>
                  <a:pt x="19370" y="21070"/>
                  <a:pt x="19365" y="21004"/>
                </a:cubicBezTo>
                <a:cubicBezTo>
                  <a:pt x="19454" y="20903"/>
                  <a:pt x="19555" y="20873"/>
                  <a:pt x="19675" y="20933"/>
                </a:cubicBezTo>
                <a:cubicBezTo>
                  <a:pt x="19681" y="20754"/>
                  <a:pt x="19728" y="20670"/>
                  <a:pt x="19847" y="20623"/>
                </a:cubicBezTo>
                <a:cubicBezTo>
                  <a:pt x="19883" y="20611"/>
                  <a:pt x="19919" y="20617"/>
                  <a:pt x="19949" y="20599"/>
                </a:cubicBezTo>
                <a:cubicBezTo>
                  <a:pt x="19985" y="20569"/>
                  <a:pt x="20020" y="20533"/>
                  <a:pt x="20056" y="20491"/>
                </a:cubicBezTo>
                <a:cubicBezTo>
                  <a:pt x="20008" y="20456"/>
                  <a:pt x="19979" y="20438"/>
                  <a:pt x="19949" y="20414"/>
                </a:cubicBezTo>
                <a:cubicBezTo>
                  <a:pt x="19996" y="20360"/>
                  <a:pt x="20032" y="20277"/>
                  <a:pt x="20092" y="20259"/>
                </a:cubicBezTo>
                <a:cubicBezTo>
                  <a:pt x="20229" y="20229"/>
                  <a:pt x="20229" y="20080"/>
                  <a:pt x="20342" y="20026"/>
                </a:cubicBezTo>
                <a:cubicBezTo>
                  <a:pt x="20420" y="19991"/>
                  <a:pt x="20462" y="19889"/>
                  <a:pt x="20521" y="19830"/>
                </a:cubicBezTo>
                <a:cubicBezTo>
                  <a:pt x="20599" y="19746"/>
                  <a:pt x="20700" y="19675"/>
                  <a:pt x="20628" y="19537"/>
                </a:cubicBezTo>
                <a:cubicBezTo>
                  <a:pt x="20664" y="19526"/>
                  <a:pt x="20682" y="19514"/>
                  <a:pt x="20700" y="19514"/>
                </a:cubicBezTo>
                <a:cubicBezTo>
                  <a:pt x="20885" y="19502"/>
                  <a:pt x="20915" y="19472"/>
                  <a:pt x="20909" y="19305"/>
                </a:cubicBezTo>
                <a:cubicBezTo>
                  <a:pt x="20903" y="19251"/>
                  <a:pt x="20909" y="19198"/>
                  <a:pt x="20909" y="19126"/>
                </a:cubicBezTo>
                <a:lnTo>
                  <a:pt x="21243" y="19126"/>
                </a:lnTo>
                <a:cubicBezTo>
                  <a:pt x="21189" y="19055"/>
                  <a:pt x="21159" y="19007"/>
                  <a:pt x="21123" y="18953"/>
                </a:cubicBezTo>
                <a:cubicBezTo>
                  <a:pt x="21266" y="18917"/>
                  <a:pt x="21320" y="18798"/>
                  <a:pt x="21409" y="18762"/>
                </a:cubicBezTo>
                <a:lnTo>
                  <a:pt x="21409" y="18464"/>
                </a:lnTo>
                <a:cubicBezTo>
                  <a:pt x="21517" y="18542"/>
                  <a:pt x="21630" y="18584"/>
                  <a:pt x="21666" y="18536"/>
                </a:cubicBezTo>
                <a:cubicBezTo>
                  <a:pt x="21719" y="18464"/>
                  <a:pt x="21803" y="18345"/>
                  <a:pt x="21779" y="18291"/>
                </a:cubicBezTo>
                <a:cubicBezTo>
                  <a:pt x="21725" y="18184"/>
                  <a:pt x="21767" y="18136"/>
                  <a:pt x="21827" y="18077"/>
                </a:cubicBezTo>
                <a:cubicBezTo>
                  <a:pt x="21839" y="18089"/>
                  <a:pt x="21857" y="18095"/>
                  <a:pt x="21857" y="18101"/>
                </a:cubicBezTo>
                <a:cubicBezTo>
                  <a:pt x="21886" y="18154"/>
                  <a:pt x="21904" y="18202"/>
                  <a:pt x="21976" y="18190"/>
                </a:cubicBezTo>
                <a:cubicBezTo>
                  <a:pt x="22047" y="18172"/>
                  <a:pt x="22047" y="18130"/>
                  <a:pt x="22053" y="18071"/>
                </a:cubicBezTo>
                <a:cubicBezTo>
                  <a:pt x="22059" y="18011"/>
                  <a:pt x="22089" y="17934"/>
                  <a:pt x="22131" y="17916"/>
                </a:cubicBezTo>
                <a:cubicBezTo>
                  <a:pt x="22268" y="17844"/>
                  <a:pt x="22280" y="17719"/>
                  <a:pt x="22274" y="17582"/>
                </a:cubicBezTo>
                <a:cubicBezTo>
                  <a:pt x="22357" y="17576"/>
                  <a:pt x="22435" y="17570"/>
                  <a:pt x="22518" y="17564"/>
                </a:cubicBezTo>
                <a:cubicBezTo>
                  <a:pt x="22518" y="17367"/>
                  <a:pt x="22602" y="17224"/>
                  <a:pt x="22805" y="17183"/>
                </a:cubicBezTo>
                <a:cubicBezTo>
                  <a:pt x="22787" y="17135"/>
                  <a:pt x="22769" y="17099"/>
                  <a:pt x="22751" y="17051"/>
                </a:cubicBezTo>
                <a:cubicBezTo>
                  <a:pt x="22822" y="17045"/>
                  <a:pt x="22876" y="17039"/>
                  <a:pt x="22942" y="17033"/>
                </a:cubicBezTo>
                <a:cubicBezTo>
                  <a:pt x="22954" y="16831"/>
                  <a:pt x="22971" y="16640"/>
                  <a:pt x="23138" y="16497"/>
                </a:cubicBezTo>
                <a:cubicBezTo>
                  <a:pt x="23156" y="16574"/>
                  <a:pt x="23168" y="16634"/>
                  <a:pt x="23180" y="16706"/>
                </a:cubicBezTo>
                <a:cubicBezTo>
                  <a:pt x="23264" y="16670"/>
                  <a:pt x="23365" y="16694"/>
                  <a:pt x="23377" y="16580"/>
                </a:cubicBezTo>
                <a:cubicBezTo>
                  <a:pt x="23329" y="16556"/>
                  <a:pt x="23287" y="16539"/>
                  <a:pt x="23246" y="16521"/>
                </a:cubicBezTo>
                <a:cubicBezTo>
                  <a:pt x="23246" y="16515"/>
                  <a:pt x="23246" y="16503"/>
                  <a:pt x="23252" y="16491"/>
                </a:cubicBezTo>
                <a:cubicBezTo>
                  <a:pt x="23311" y="16479"/>
                  <a:pt x="23377" y="16461"/>
                  <a:pt x="23437" y="16449"/>
                </a:cubicBezTo>
                <a:cubicBezTo>
                  <a:pt x="23454" y="16151"/>
                  <a:pt x="23460" y="16151"/>
                  <a:pt x="23770" y="16175"/>
                </a:cubicBezTo>
                <a:cubicBezTo>
                  <a:pt x="23788" y="16008"/>
                  <a:pt x="23848" y="15841"/>
                  <a:pt x="23979" y="15746"/>
                </a:cubicBezTo>
                <a:cubicBezTo>
                  <a:pt x="24063" y="15686"/>
                  <a:pt x="24045" y="15615"/>
                  <a:pt x="24063" y="15561"/>
                </a:cubicBezTo>
                <a:cubicBezTo>
                  <a:pt x="24116" y="15537"/>
                  <a:pt x="24182" y="15531"/>
                  <a:pt x="24200" y="15501"/>
                </a:cubicBezTo>
                <a:cubicBezTo>
                  <a:pt x="24235" y="15436"/>
                  <a:pt x="24247" y="15358"/>
                  <a:pt x="24271" y="15287"/>
                </a:cubicBezTo>
                <a:cubicBezTo>
                  <a:pt x="24301" y="15275"/>
                  <a:pt x="24379" y="15263"/>
                  <a:pt x="24379" y="15251"/>
                </a:cubicBezTo>
                <a:cubicBezTo>
                  <a:pt x="24373" y="15144"/>
                  <a:pt x="24474" y="15155"/>
                  <a:pt x="24534" y="15126"/>
                </a:cubicBezTo>
                <a:cubicBezTo>
                  <a:pt x="24516" y="15066"/>
                  <a:pt x="24498" y="15012"/>
                  <a:pt x="24480" y="14959"/>
                </a:cubicBezTo>
                <a:cubicBezTo>
                  <a:pt x="24516" y="14965"/>
                  <a:pt x="24534" y="14965"/>
                  <a:pt x="24551" y="14971"/>
                </a:cubicBezTo>
                <a:cubicBezTo>
                  <a:pt x="24551" y="14971"/>
                  <a:pt x="24551" y="14965"/>
                  <a:pt x="24551" y="14965"/>
                </a:cubicBezTo>
                <a:cubicBezTo>
                  <a:pt x="24551" y="14965"/>
                  <a:pt x="24551" y="14965"/>
                  <a:pt x="24545" y="14965"/>
                </a:cubicBezTo>
                <a:lnTo>
                  <a:pt x="24551" y="14965"/>
                </a:lnTo>
                <a:cubicBezTo>
                  <a:pt x="24539" y="14929"/>
                  <a:pt x="24528" y="14887"/>
                  <a:pt x="24504" y="14804"/>
                </a:cubicBezTo>
                <a:cubicBezTo>
                  <a:pt x="24569" y="14851"/>
                  <a:pt x="24617" y="14863"/>
                  <a:pt x="24623" y="14887"/>
                </a:cubicBezTo>
                <a:cubicBezTo>
                  <a:pt x="24647" y="14947"/>
                  <a:pt x="24605" y="14965"/>
                  <a:pt x="24551" y="14965"/>
                </a:cubicBezTo>
                <a:lnTo>
                  <a:pt x="24551" y="14965"/>
                </a:lnTo>
                <a:cubicBezTo>
                  <a:pt x="24689" y="15018"/>
                  <a:pt x="24730" y="14989"/>
                  <a:pt x="24724" y="14839"/>
                </a:cubicBezTo>
                <a:cubicBezTo>
                  <a:pt x="24724" y="14822"/>
                  <a:pt x="24730" y="14804"/>
                  <a:pt x="24730" y="14786"/>
                </a:cubicBezTo>
                <a:cubicBezTo>
                  <a:pt x="24778" y="14786"/>
                  <a:pt x="24820" y="14786"/>
                  <a:pt x="24873" y="14780"/>
                </a:cubicBezTo>
                <a:cubicBezTo>
                  <a:pt x="24832" y="14655"/>
                  <a:pt x="24993" y="14583"/>
                  <a:pt x="24933" y="14458"/>
                </a:cubicBezTo>
                <a:cubicBezTo>
                  <a:pt x="25010" y="14434"/>
                  <a:pt x="25088" y="14404"/>
                  <a:pt x="25160" y="14386"/>
                </a:cubicBezTo>
                <a:cubicBezTo>
                  <a:pt x="25165" y="14321"/>
                  <a:pt x="25171" y="14261"/>
                  <a:pt x="25177" y="14213"/>
                </a:cubicBezTo>
                <a:cubicBezTo>
                  <a:pt x="25261" y="14190"/>
                  <a:pt x="25332" y="14172"/>
                  <a:pt x="25404" y="14154"/>
                </a:cubicBezTo>
                <a:cubicBezTo>
                  <a:pt x="25404" y="14142"/>
                  <a:pt x="25398" y="14130"/>
                  <a:pt x="25398" y="14118"/>
                </a:cubicBezTo>
                <a:cubicBezTo>
                  <a:pt x="25362" y="14124"/>
                  <a:pt x="25326" y="14130"/>
                  <a:pt x="25291" y="14130"/>
                </a:cubicBezTo>
                <a:cubicBezTo>
                  <a:pt x="25285" y="14047"/>
                  <a:pt x="25344" y="13975"/>
                  <a:pt x="25476" y="13933"/>
                </a:cubicBezTo>
                <a:cubicBezTo>
                  <a:pt x="25446" y="13832"/>
                  <a:pt x="25476" y="13754"/>
                  <a:pt x="25553" y="13677"/>
                </a:cubicBezTo>
                <a:cubicBezTo>
                  <a:pt x="25607" y="13623"/>
                  <a:pt x="25595" y="13510"/>
                  <a:pt x="25613" y="13415"/>
                </a:cubicBezTo>
                <a:cubicBezTo>
                  <a:pt x="25678" y="13403"/>
                  <a:pt x="25768" y="13385"/>
                  <a:pt x="25786" y="13271"/>
                </a:cubicBezTo>
                <a:cubicBezTo>
                  <a:pt x="25732" y="13248"/>
                  <a:pt x="25690" y="13230"/>
                  <a:pt x="25642" y="13206"/>
                </a:cubicBezTo>
                <a:cubicBezTo>
                  <a:pt x="25642" y="13200"/>
                  <a:pt x="25648" y="13194"/>
                  <a:pt x="25648" y="13182"/>
                </a:cubicBezTo>
                <a:cubicBezTo>
                  <a:pt x="25702" y="13188"/>
                  <a:pt x="25756" y="13194"/>
                  <a:pt x="25809" y="13200"/>
                </a:cubicBezTo>
                <a:cubicBezTo>
                  <a:pt x="25857" y="13128"/>
                  <a:pt x="25833" y="13015"/>
                  <a:pt x="25952" y="12997"/>
                </a:cubicBezTo>
                <a:cubicBezTo>
                  <a:pt x="26030" y="12985"/>
                  <a:pt x="25941" y="12830"/>
                  <a:pt x="26066" y="12824"/>
                </a:cubicBezTo>
                <a:cubicBezTo>
                  <a:pt x="26072" y="12824"/>
                  <a:pt x="26072" y="12789"/>
                  <a:pt x="26078" y="12771"/>
                </a:cubicBezTo>
                <a:cubicBezTo>
                  <a:pt x="26096" y="12663"/>
                  <a:pt x="26113" y="12562"/>
                  <a:pt x="26131" y="12455"/>
                </a:cubicBezTo>
                <a:cubicBezTo>
                  <a:pt x="26096" y="12437"/>
                  <a:pt x="26054" y="12413"/>
                  <a:pt x="26000" y="12383"/>
                </a:cubicBezTo>
                <a:cubicBezTo>
                  <a:pt x="26054" y="12341"/>
                  <a:pt x="26096" y="12312"/>
                  <a:pt x="26131" y="12288"/>
                </a:cubicBezTo>
                <a:cubicBezTo>
                  <a:pt x="26274" y="12347"/>
                  <a:pt x="26364" y="12353"/>
                  <a:pt x="26394" y="12306"/>
                </a:cubicBezTo>
                <a:cubicBezTo>
                  <a:pt x="26322" y="12264"/>
                  <a:pt x="26251" y="12222"/>
                  <a:pt x="26179" y="12186"/>
                </a:cubicBezTo>
                <a:cubicBezTo>
                  <a:pt x="26185" y="12174"/>
                  <a:pt x="26185" y="12163"/>
                  <a:pt x="26191" y="12151"/>
                </a:cubicBezTo>
                <a:cubicBezTo>
                  <a:pt x="26251" y="12145"/>
                  <a:pt x="26304" y="12133"/>
                  <a:pt x="26352" y="12127"/>
                </a:cubicBezTo>
                <a:cubicBezTo>
                  <a:pt x="26328" y="12043"/>
                  <a:pt x="26298" y="11966"/>
                  <a:pt x="26280" y="11882"/>
                </a:cubicBezTo>
                <a:cubicBezTo>
                  <a:pt x="26262" y="11829"/>
                  <a:pt x="26274" y="11775"/>
                  <a:pt x="26346" y="11763"/>
                </a:cubicBezTo>
                <a:cubicBezTo>
                  <a:pt x="26352" y="11745"/>
                  <a:pt x="26358" y="11721"/>
                  <a:pt x="26370" y="11715"/>
                </a:cubicBezTo>
                <a:cubicBezTo>
                  <a:pt x="26495" y="11638"/>
                  <a:pt x="26507" y="11525"/>
                  <a:pt x="26489" y="11388"/>
                </a:cubicBezTo>
                <a:cubicBezTo>
                  <a:pt x="26483" y="11340"/>
                  <a:pt x="26525" y="11286"/>
                  <a:pt x="26549" y="11227"/>
                </a:cubicBezTo>
                <a:cubicBezTo>
                  <a:pt x="26519" y="11191"/>
                  <a:pt x="26483" y="11143"/>
                  <a:pt x="26453" y="11101"/>
                </a:cubicBezTo>
                <a:close/>
                <a:moveTo>
                  <a:pt x="13015" y="8579"/>
                </a:moveTo>
                <a:cubicBezTo>
                  <a:pt x="12997" y="8573"/>
                  <a:pt x="12973" y="8573"/>
                  <a:pt x="12955" y="8568"/>
                </a:cubicBezTo>
                <a:cubicBezTo>
                  <a:pt x="12967" y="8526"/>
                  <a:pt x="12973" y="8478"/>
                  <a:pt x="12985" y="8430"/>
                </a:cubicBezTo>
                <a:cubicBezTo>
                  <a:pt x="12997" y="8430"/>
                  <a:pt x="13009" y="8436"/>
                  <a:pt x="13021" y="8436"/>
                </a:cubicBezTo>
                <a:cubicBezTo>
                  <a:pt x="13021" y="8484"/>
                  <a:pt x="13015" y="8532"/>
                  <a:pt x="13015" y="8579"/>
                </a:cubicBezTo>
                <a:close/>
                <a:moveTo>
                  <a:pt x="602" y="18655"/>
                </a:moveTo>
                <a:cubicBezTo>
                  <a:pt x="561" y="18554"/>
                  <a:pt x="590" y="18482"/>
                  <a:pt x="692" y="18405"/>
                </a:cubicBezTo>
                <a:cubicBezTo>
                  <a:pt x="686" y="18512"/>
                  <a:pt x="745" y="18619"/>
                  <a:pt x="602" y="18655"/>
                </a:cubicBezTo>
                <a:close/>
                <a:moveTo>
                  <a:pt x="734" y="18107"/>
                </a:moveTo>
                <a:cubicBezTo>
                  <a:pt x="704" y="18095"/>
                  <a:pt x="668" y="18083"/>
                  <a:pt x="638" y="18071"/>
                </a:cubicBezTo>
                <a:cubicBezTo>
                  <a:pt x="638" y="18059"/>
                  <a:pt x="644" y="18053"/>
                  <a:pt x="644" y="18041"/>
                </a:cubicBezTo>
                <a:cubicBezTo>
                  <a:pt x="680" y="18047"/>
                  <a:pt x="716" y="18053"/>
                  <a:pt x="751" y="18053"/>
                </a:cubicBezTo>
                <a:cubicBezTo>
                  <a:pt x="745" y="18071"/>
                  <a:pt x="740" y="18089"/>
                  <a:pt x="734" y="18107"/>
                </a:cubicBezTo>
                <a:close/>
                <a:moveTo>
                  <a:pt x="668" y="17916"/>
                </a:moveTo>
                <a:cubicBezTo>
                  <a:pt x="656" y="17910"/>
                  <a:pt x="650" y="17904"/>
                  <a:pt x="638" y="17898"/>
                </a:cubicBezTo>
                <a:cubicBezTo>
                  <a:pt x="662" y="17856"/>
                  <a:pt x="692" y="17814"/>
                  <a:pt x="716" y="17773"/>
                </a:cubicBezTo>
                <a:lnTo>
                  <a:pt x="757" y="17809"/>
                </a:lnTo>
                <a:cubicBezTo>
                  <a:pt x="728" y="17844"/>
                  <a:pt x="698" y="17880"/>
                  <a:pt x="668" y="17916"/>
                </a:cubicBezTo>
                <a:close/>
                <a:moveTo>
                  <a:pt x="972" y="20104"/>
                </a:moveTo>
                <a:cubicBezTo>
                  <a:pt x="960" y="20104"/>
                  <a:pt x="948" y="20104"/>
                  <a:pt x="930" y="20104"/>
                </a:cubicBezTo>
                <a:cubicBezTo>
                  <a:pt x="936" y="19997"/>
                  <a:pt x="835" y="19889"/>
                  <a:pt x="972" y="19758"/>
                </a:cubicBezTo>
                <a:close/>
                <a:moveTo>
                  <a:pt x="877" y="17427"/>
                </a:moveTo>
                <a:lnTo>
                  <a:pt x="859" y="17355"/>
                </a:lnTo>
                <a:cubicBezTo>
                  <a:pt x="895" y="17349"/>
                  <a:pt x="936" y="17343"/>
                  <a:pt x="972" y="17332"/>
                </a:cubicBezTo>
                <a:cubicBezTo>
                  <a:pt x="978" y="17349"/>
                  <a:pt x="984" y="17373"/>
                  <a:pt x="984" y="17391"/>
                </a:cubicBezTo>
                <a:cubicBezTo>
                  <a:pt x="948" y="17409"/>
                  <a:pt x="912" y="17421"/>
                  <a:pt x="877" y="17433"/>
                </a:cubicBezTo>
                <a:close/>
                <a:moveTo>
                  <a:pt x="1002" y="17117"/>
                </a:moveTo>
                <a:cubicBezTo>
                  <a:pt x="984" y="17075"/>
                  <a:pt x="972" y="17039"/>
                  <a:pt x="954" y="16980"/>
                </a:cubicBezTo>
                <a:cubicBezTo>
                  <a:pt x="1044" y="17010"/>
                  <a:pt x="1067" y="17045"/>
                  <a:pt x="1002" y="17117"/>
                </a:cubicBezTo>
                <a:close/>
                <a:moveTo>
                  <a:pt x="25392" y="6350"/>
                </a:moveTo>
                <a:cubicBezTo>
                  <a:pt x="25291" y="6284"/>
                  <a:pt x="25315" y="6207"/>
                  <a:pt x="25386" y="6135"/>
                </a:cubicBezTo>
                <a:cubicBezTo>
                  <a:pt x="25404" y="6201"/>
                  <a:pt x="25517" y="6266"/>
                  <a:pt x="25392" y="6350"/>
                </a:cubicBezTo>
                <a:close/>
                <a:moveTo>
                  <a:pt x="25136" y="2641"/>
                </a:moveTo>
                <a:cubicBezTo>
                  <a:pt x="25124" y="2701"/>
                  <a:pt x="25118" y="2731"/>
                  <a:pt x="25106" y="2790"/>
                </a:cubicBezTo>
                <a:cubicBezTo>
                  <a:pt x="25046" y="2749"/>
                  <a:pt x="25005" y="2719"/>
                  <a:pt x="24927" y="2665"/>
                </a:cubicBezTo>
                <a:cubicBezTo>
                  <a:pt x="25016" y="2653"/>
                  <a:pt x="25064" y="2647"/>
                  <a:pt x="25136" y="2641"/>
                </a:cubicBezTo>
                <a:close/>
                <a:moveTo>
                  <a:pt x="25028" y="2415"/>
                </a:moveTo>
                <a:cubicBezTo>
                  <a:pt x="24957" y="2462"/>
                  <a:pt x="24855" y="2492"/>
                  <a:pt x="24975" y="2594"/>
                </a:cubicBezTo>
                <a:cubicBezTo>
                  <a:pt x="24873" y="2629"/>
                  <a:pt x="24832" y="2582"/>
                  <a:pt x="24844" y="2492"/>
                </a:cubicBezTo>
                <a:cubicBezTo>
                  <a:pt x="24849" y="2427"/>
                  <a:pt x="24873" y="2367"/>
                  <a:pt x="24891" y="2296"/>
                </a:cubicBezTo>
                <a:cubicBezTo>
                  <a:pt x="24975" y="2296"/>
                  <a:pt x="25005" y="2349"/>
                  <a:pt x="25028" y="2415"/>
                </a:cubicBezTo>
                <a:close/>
                <a:moveTo>
                  <a:pt x="24885" y="1986"/>
                </a:moveTo>
                <a:cubicBezTo>
                  <a:pt x="24849" y="1926"/>
                  <a:pt x="24814" y="1878"/>
                  <a:pt x="24778" y="1819"/>
                </a:cubicBezTo>
                <a:cubicBezTo>
                  <a:pt x="24945" y="1807"/>
                  <a:pt x="24951" y="1819"/>
                  <a:pt x="24885" y="1986"/>
                </a:cubicBezTo>
                <a:close/>
                <a:moveTo>
                  <a:pt x="24647" y="1145"/>
                </a:moveTo>
                <a:cubicBezTo>
                  <a:pt x="24575" y="1169"/>
                  <a:pt x="24504" y="1157"/>
                  <a:pt x="24432" y="1115"/>
                </a:cubicBezTo>
                <a:cubicBezTo>
                  <a:pt x="24534" y="1020"/>
                  <a:pt x="24581" y="1085"/>
                  <a:pt x="24647" y="1145"/>
                </a:cubicBezTo>
                <a:close/>
                <a:moveTo>
                  <a:pt x="22739" y="1121"/>
                </a:moveTo>
                <a:cubicBezTo>
                  <a:pt x="22751" y="1127"/>
                  <a:pt x="22769" y="1133"/>
                  <a:pt x="22781" y="1133"/>
                </a:cubicBezTo>
                <a:cubicBezTo>
                  <a:pt x="22769" y="1169"/>
                  <a:pt x="22763" y="1205"/>
                  <a:pt x="22751" y="1240"/>
                </a:cubicBezTo>
                <a:cubicBezTo>
                  <a:pt x="22739" y="1234"/>
                  <a:pt x="22721" y="1234"/>
                  <a:pt x="22709" y="1228"/>
                </a:cubicBezTo>
                <a:cubicBezTo>
                  <a:pt x="22721" y="1193"/>
                  <a:pt x="22727" y="1157"/>
                  <a:pt x="22739" y="1121"/>
                </a:cubicBezTo>
                <a:close/>
                <a:moveTo>
                  <a:pt x="21284" y="477"/>
                </a:moveTo>
                <a:cubicBezTo>
                  <a:pt x="21284" y="489"/>
                  <a:pt x="21284" y="501"/>
                  <a:pt x="21290" y="513"/>
                </a:cubicBezTo>
                <a:cubicBezTo>
                  <a:pt x="21213" y="531"/>
                  <a:pt x="21135" y="543"/>
                  <a:pt x="21058" y="561"/>
                </a:cubicBezTo>
                <a:lnTo>
                  <a:pt x="21046" y="507"/>
                </a:lnTo>
                <a:cubicBezTo>
                  <a:pt x="21123" y="495"/>
                  <a:pt x="21207" y="489"/>
                  <a:pt x="21284" y="477"/>
                </a:cubicBezTo>
                <a:close/>
                <a:moveTo>
                  <a:pt x="20545" y="1032"/>
                </a:moveTo>
                <a:cubicBezTo>
                  <a:pt x="20557" y="1050"/>
                  <a:pt x="20563" y="1061"/>
                  <a:pt x="20569" y="1079"/>
                </a:cubicBezTo>
                <a:cubicBezTo>
                  <a:pt x="20545" y="1091"/>
                  <a:pt x="20521" y="1103"/>
                  <a:pt x="20497" y="1115"/>
                </a:cubicBezTo>
                <a:cubicBezTo>
                  <a:pt x="20491" y="1103"/>
                  <a:pt x="20479" y="1085"/>
                  <a:pt x="20473" y="1073"/>
                </a:cubicBezTo>
                <a:cubicBezTo>
                  <a:pt x="20497" y="1061"/>
                  <a:pt x="20521" y="1044"/>
                  <a:pt x="20545" y="1032"/>
                </a:cubicBezTo>
                <a:close/>
                <a:moveTo>
                  <a:pt x="19841" y="1240"/>
                </a:moveTo>
                <a:cubicBezTo>
                  <a:pt x="19841" y="1258"/>
                  <a:pt x="19847" y="1276"/>
                  <a:pt x="19847" y="1294"/>
                </a:cubicBezTo>
                <a:lnTo>
                  <a:pt x="19698" y="1294"/>
                </a:lnTo>
                <a:cubicBezTo>
                  <a:pt x="19776" y="1264"/>
                  <a:pt x="19806" y="1252"/>
                  <a:pt x="19841" y="1240"/>
                </a:cubicBezTo>
                <a:close/>
                <a:moveTo>
                  <a:pt x="19400" y="531"/>
                </a:moveTo>
                <a:cubicBezTo>
                  <a:pt x="19514" y="638"/>
                  <a:pt x="19388" y="710"/>
                  <a:pt x="19388" y="799"/>
                </a:cubicBezTo>
                <a:cubicBezTo>
                  <a:pt x="19394" y="716"/>
                  <a:pt x="19281" y="632"/>
                  <a:pt x="19400" y="531"/>
                </a:cubicBezTo>
                <a:close/>
                <a:moveTo>
                  <a:pt x="19150" y="1550"/>
                </a:moveTo>
                <a:cubicBezTo>
                  <a:pt x="19156" y="1562"/>
                  <a:pt x="19162" y="1574"/>
                  <a:pt x="19168" y="1586"/>
                </a:cubicBezTo>
                <a:cubicBezTo>
                  <a:pt x="19138" y="1598"/>
                  <a:pt x="19108" y="1610"/>
                  <a:pt x="19078" y="1622"/>
                </a:cubicBezTo>
                <a:cubicBezTo>
                  <a:pt x="19072" y="1610"/>
                  <a:pt x="19066" y="1598"/>
                  <a:pt x="19060" y="1586"/>
                </a:cubicBezTo>
                <a:cubicBezTo>
                  <a:pt x="19090" y="1574"/>
                  <a:pt x="19120" y="1562"/>
                  <a:pt x="19150" y="1550"/>
                </a:cubicBezTo>
                <a:close/>
                <a:moveTo>
                  <a:pt x="18750" y="948"/>
                </a:moveTo>
                <a:cubicBezTo>
                  <a:pt x="18685" y="1026"/>
                  <a:pt x="18613" y="1032"/>
                  <a:pt x="18524" y="966"/>
                </a:cubicBezTo>
                <a:cubicBezTo>
                  <a:pt x="18613" y="960"/>
                  <a:pt x="18673" y="954"/>
                  <a:pt x="18750" y="948"/>
                </a:cubicBezTo>
                <a:close/>
                <a:moveTo>
                  <a:pt x="18434" y="1157"/>
                </a:moveTo>
                <a:cubicBezTo>
                  <a:pt x="18434" y="1115"/>
                  <a:pt x="18429" y="1079"/>
                  <a:pt x="18423" y="1038"/>
                </a:cubicBezTo>
                <a:cubicBezTo>
                  <a:pt x="18488" y="1067"/>
                  <a:pt x="18494" y="1109"/>
                  <a:pt x="18434" y="1157"/>
                </a:cubicBezTo>
                <a:close/>
                <a:moveTo>
                  <a:pt x="18130" y="1109"/>
                </a:moveTo>
                <a:cubicBezTo>
                  <a:pt x="18214" y="1264"/>
                  <a:pt x="18059" y="1318"/>
                  <a:pt x="18029" y="1437"/>
                </a:cubicBezTo>
                <a:cubicBezTo>
                  <a:pt x="17999" y="1413"/>
                  <a:pt x="17963" y="1395"/>
                  <a:pt x="17958" y="1371"/>
                </a:cubicBezTo>
                <a:cubicBezTo>
                  <a:pt x="17946" y="1318"/>
                  <a:pt x="18041" y="1175"/>
                  <a:pt x="18130" y="1109"/>
                </a:cubicBezTo>
                <a:close/>
                <a:moveTo>
                  <a:pt x="17659" y="1676"/>
                </a:moveTo>
                <a:cubicBezTo>
                  <a:pt x="17582" y="1711"/>
                  <a:pt x="17540" y="1735"/>
                  <a:pt x="17492" y="1759"/>
                </a:cubicBezTo>
                <a:cubicBezTo>
                  <a:pt x="17498" y="1634"/>
                  <a:pt x="17576" y="1687"/>
                  <a:pt x="17659" y="1676"/>
                </a:cubicBezTo>
                <a:close/>
                <a:moveTo>
                  <a:pt x="17260" y="1693"/>
                </a:moveTo>
                <a:cubicBezTo>
                  <a:pt x="17272" y="1681"/>
                  <a:pt x="17284" y="1676"/>
                  <a:pt x="17296" y="1664"/>
                </a:cubicBezTo>
                <a:cubicBezTo>
                  <a:pt x="17337" y="1711"/>
                  <a:pt x="17379" y="1759"/>
                  <a:pt x="17433" y="1819"/>
                </a:cubicBezTo>
                <a:cubicBezTo>
                  <a:pt x="17314" y="1842"/>
                  <a:pt x="17314" y="1729"/>
                  <a:pt x="17260" y="1693"/>
                </a:cubicBezTo>
                <a:close/>
                <a:moveTo>
                  <a:pt x="14529" y="5127"/>
                </a:moveTo>
                <a:cubicBezTo>
                  <a:pt x="14374" y="5122"/>
                  <a:pt x="14374" y="5122"/>
                  <a:pt x="14374" y="4931"/>
                </a:cubicBezTo>
                <a:cubicBezTo>
                  <a:pt x="14434" y="5008"/>
                  <a:pt x="14476" y="5062"/>
                  <a:pt x="14529" y="5127"/>
                </a:cubicBezTo>
                <a:close/>
                <a:moveTo>
                  <a:pt x="14184" y="5706"/>
                </a:moveTo>
                <a:cubicBezTo>
                  <a:pt x="14202" y="5724"/>
                  <a:pt x="14219" y="5736"/>
                  <a:pt x="14231" y="5753"/>
                </a:cubicBezTo>
                <a:cubicBezTo>
                  <a:pt x="14237" y="5759"/>
                  <a:pt x="14213" y="5777"/>
                  <a:pt x="14190" y="5807"/>
                </a:cubicBezTo>
                <a:cubicBezTo>
                  <a:pt x="14172" y="5777"/>
                  <a:pt x="14160" y="5759"/>
                  <a:pt x="14154" y="5742"/>
                </a:cubicBezTo>
                <a:cubicBezTo>
                  <a:pt x="14154" y="5730"/>
                  <a:pt x="14172" y="5718"/>
                  <a:pt x="14184" y="5706"/>
                </a:cubicBezTo>
                <a:close/>
                <a:moveTo>
                  <a:pt x="14178" y="5897"/>
                </a:moveTo>
                <a:cubicBezTo>
                  <a:pt x="14148" y="5974"/>
                  <a:pt x="14130" y="6028"/>
                  <a:pt x="14100" y="6099"/>
                </a:cubicBezTo>
                <a:cubicBezTo>
                  <a:pt x="14047" y="6004"/>
                  <a:pt x="14070" y="5932"/>
                  <a:pt x="14178" y="5897"/>
                </a:cubicBezTo>
                <a:close/>
                <a:moveTo>
                  <a:pt x="13903" y="6397"/>
                </a:moveTo>
                <a:cubicBezTo>
                  <a:pt x="13897" y="6302"/>
                  <a:pt x="13891" y="6213"/>
                  <a:pt x="13886" y="6117"/>
                </a:cubicBezTo>
                <a:cubicBezTo>
                  <a:pt x="14023" y="6147"/>
                  <a:pt x="14029" y="6219"/>
                  <a:pt x="13903" y="6397"/>
                </a:cubicBezTo>
                <a:close/>
                <a:moveTo>
                  <a:pt x="13689" y="7208"/>
                </a:moveTo>
                <a:cubicBezTo>
                  <a:pt x="13677" y="7256"/>
                  <a:pt x="13671" y="7292"/>
                  <a:pt x="13665" y="7333"/>
                </a:cubicBezTo>
                <a:cubicBezTo>
                  <a:pt x="13623" y="7280"/>
                  <a:pt x="13629" y="7238"/>
                  <a:pt x="13689" y="7208"/>
                </a:cubicBezTo>
                <a:close/>
                <a:moveTo>
                  <a:pt x="13617" y="8800"/>
                </a:moveTo>
                <a:cubicBezTo>
                  <a:pt x="13647" y="8806"/>
                  <a:pt x="13683" y="8818"/>
                  <a:pt x="13713" y="8830"/>
                </a:cubicBezTo>
                <a:cubicBezTo>
                  <a:pt x="13707" y="8842"/>
                  <a:pt x="13701" y="8860"/>
                  <a:pt x="13689" y="8878"/>
                </a:cubicBezTo>
                <a:cubicBezTo>
                  <a:pt x="13659" y="8860"/>
                  <a:pt x="13629" y="8848"/>
                  <a:pt x="13605" y="8836"/>
                </a:cubicBezTo>
                <a:cubicBezTo>
                  <a:pt x="13599" y="8830"/>
                  <a:pt x="13611" y="8800"/>
                  <a:pt x="13617" y="8800"/>
                </a:cubicBezTo>
                <a:close/>
                <a:moveTo>
                  <a:pt x="13391" y="8204"/>
                </a:moveTo>
                <a:cubicBezTo>
                  <a:pt x="13385" y="8216"/>
                  <a:pt x="13379" y="8222"/>
                  <a:pt x="13379" y="8234"/>
                </a:cubicBezTo>
                <a:cubicBezTo>
                  <a:pt x="13337" y="8228"/>
                  <a:pt x="13301" y="8222"/>
                  <a:pt x="13260" y="8210"/>
                </a:cubicBezTo>
                <a:cubicBezTo>
                  <a:pt x="13242" y="8263"/>
                  <a:pt x="13230" y="8311"/>
                  <a:pt x="13218" y="8359"/>
                </a:cubicBezTo>
                <a:lnTo>
                  <a:pt x="13182" y="8359"/>
                </a:lnTo>
                <a:cubicBezTo>
                  <a:pt x="13170" y="8269"/>
                  <a:pt x="13164" y="8186"/>
                  <a:pt x="13158" y="8067"/>
                </a:cubicBezTo>
                <a:cubicBezTo>
                  <a:pt x="13254" y="8126"/>
                  <a:pt x="13319" y="8168"/>
                  <a:pt x="13391" y="8204"/>
                </a:cubicBezTo>
                <a:close/>
                <a:moveTo>
                  <a:pt x="11727" y="11543"/>
                </a:moveTo>
                <a:cubicBezTo>
                  <a:pt x="11733" y="11548"/>
                  <a:pt x="11745" y="11554"/>
                  <a:pt x="11757" y="11560"/>
                </a:cubicBezTo>
                <a:cubicBezTo>
                  <a:pt x="11739" y="11584"/>
                  <a:pt x="11715" y="11608"/>
                  <a:pt x="11698" y="11632"/>
                </a:cubicBezTo>
                <a:cubicBezTo>
                  <a:pt x="11698" y="11632"/>
                  <a:pt x="11680" y="11620"/>
                  <a:pt x="11668" y="11614"/>
                </a:cubicBezTo>
                <a:cubicBezTo>
                  <a:pt x="11692" y="11590"/>
                  <a:pt x="11709" y="11566"/>
                  <a:pt x="11727" y="11543"/>
                </a:cubicBezTo>
                <a:close/>
                <a:moveTo>
                  <a:pt x="11435" y="11209"/>
                </a:moveTo>
                <a:cubicBezTo>
                  <a:pt x="11441" y="11227"/>
                  <a:pt x="11447" y="11238"/>
                  <a:pt x="11447" y="11250"/>
                </a:cubicBezTo>
                <a:cubicBezTo>
                  <a:pt x="11405" y="11262"/>
                  <a:pt x="11370" y="11268"/>
                  <a:pt x="11328" y="11274"/>
                </a:cubicBezTo>
                <a:cubicBezTo>
                  <a:pt x="11322" y="11262"/>
                  <a:pt x="11322" y="11256"/>
                  <a:pt x="11322" y="11250"/>
                </a:cubicBezTo>
                <a:cubicBezTo>
                  <a:pt x="11358" y="11232"/>
                  <a:pt x="11399" y="11221"/>
                  <a:pt x="11435" y="11209"/>
                </a:cubicBezTo>
                <a:close/>
                <a:moveTo>
                  <a:pt x="11072" y="11399"/>
                </a:moveTo>
                <a:cubicBezTo>
                  <a:pt x="11077" y="11399"/>
                  <a:pt x="11095" y="11423"/>
                  <a:pt x="11125" y="11441"/>
                </a:cubicBezTo>
                <a:cubicBezTo>
                  <a:pt x="11095" y="11465"/>
                  <a:pt x="11077" y="11489"/>
                  <a:pt x="11060" y="11489"/>
                </a:cubicBezTo>
                <a:cubicBezTo>
                  <a:pt x="11042" y="11489"/>
                  <a:pt x="11024" y="11459"/>
                  <a:pt x="11006" y="11447"/>
                </a:cubicBezTo>
                <a:cubicBezTo>
                  <a:pt x="11030" y="11429"/>
                  <a:pt x="11048" y="11411"/>
                  <a:pt x="11072" y="11405"/>
                </a:cubicBezTo>
                <a:close/>
                <a:moveTo>
                  <a:pt x="10320" y="12359"/>
                </a:moveTo>
                <a:cubicBezTo>
                  <a:pt x="10410" y="12455"/>
                  <a:pt x="10290" y="12490"/>
                  <a:pt x="10332" y="12550"/>
                </a:cubicBezTo>
                <a:cubicBezTo>
                  <a:pt x="10308" y="12544"/>
                  <a:pt x="10290" y="12538"/>
                  <a:pt x="10267" y="12532"/>
                </a:cubicBezTo>
                <a:cubicBezTo>
                  <a:pt x="10285" y="12484"/>
                  <a:pt x="10296" y="12437"/>
                  <a:pt x="10320" y="12359"/>
                </a:cubicBezTo>
                <a:close/>
                <a:moveTo>
                  <a:pt x="10159" y="12651"/>
                </a:moveTo>
                <a:cubicBezTo>
                  <a:pt x="10171" y="12657"/>
                  <a:pt x="10189" y="12663"/>
                  <a:pt x="10201" y="12675"/>
                </a:cubicBezTo>
                <a:cubicBezTo>
                  <a:pt x="10189" y="12723"/>
                  <a:pt x="10183" y="12771"/>
                  <a:pt x="10165" y="12842"/>
                </a:cubicBezTo>
                <a:cubicBezTo>
                  <a:pt x="10141" y="12783"/>
                  <a:pt x="10124" y="12753"/>
                  <a:pt x="10124" y="12723"/>
                </a:cubicBezTo>
                <a:cubicBezTo>
                  <a:pt x="10124" y="12699"/>
                  <a:pt x="10147" y="12675"/>
                  <a:pt x="10159" y="12651"/>
                </a:cubicBezTo>
                <a:close/>
                <a:moveTo>
                  <a:pt x="9778" y="11870"/>
                </a:moveTo>
                <a:cubicBezTo>
                  <a:pt x="9796" y="11876"/>
                  <a:pt x="9820" y="11888"/>
                  <a:pt x="9837" y="11894"/>
                </a:cubicBezTo>
                <a:cubicBezTo>
                  <a:pt x="9831" y="11936"/>
                  <a:pt x="9825" y="11978"/>
                  <a:pt x="9820" y="12019"/>
                </a:cubicBezTo>
                <a:cubicBezTo>
                  <a:pt x="9760" y="11996"/>
                  <a:pt x="9659" y="12103"/>
                  <a:pt x="9629" y="11948"/>
                </a:cubicBezTo>
                <a:cubicBezTo>
                  <a:pt x="9706" y="11984"/>
                  <a:pt x="9784" y="12019"/>
                  <a:pt x="9778" y="11870"/>
                </a:cubicBezTo>
                <a:close/>
                <a:moveTo>
                  <a:pt x="9211" y="12014"/>
                </a:moveTo>
                <a:cubicBezTo>
                  <a:pt x="9277" y="12091"/>
                  <a:pt x="9271" y="12145"/>
                  <a:pt x="9199" y="12174"/>
                </a:cubicBezTo>
                <a:cubicBezTo>
                  <a:pt x="9188" y="12180"/>
                  <a:pt x="9140" y="12145"/>
                  <a:pt x="9140" y="12139"/>
                </a:cubicBezTo>
                <a:cubicBezTo>
                  <a:pt x="9158" y="12097"/>
                  <a:pt x="9182" y="12061"/>
                  <a:pt x="9211" y="12014"/>
                </a:cubicBezTo>
                <a:close/>
                <a:moveTo>
                  <a:pt x="7959" y="12341"/>
                </a:moveTo>
                <a:cubicBezTo>
                  <a:pt x="7888" y="12425"/>
                  <a:pt x="7906" y="12550"/>
                  <a:pt x="7781" y="12568"/>
                </a:cubicBezTo>
                <a:cubicBezTo>
                  <a:pt x="7840" y="12502"/>
                  <a:pt x="7709" y="12294"/>
                  <a:pt x="7959" y="12341"/>
                </a:cubicBezTo>
                <a:close/>
                <a:moveTo>
                  <a:pt x="7518" y="12294"/>
                </a:moveTo>
                <a:cubicBezTo>
                  <a:pt x="7494" y="12401"/>
                  <a:pt x="7482" y="12467"/>
                  <a:pt x="7471" y="12538"/>
                </a:cubicBezTo>
                <a:cubicBezTo>
                  <a:pt x="7429" y="12455"/>
                  <a:pt x="7381" y="12377"/>
                  <a:pt x="7518" y="12294"/>
                </a:cubicBezTo>
                <a:close/>
                <a:moveTo>
                  <a:pt x="7387" y="12997"/>
                </a:moveTo>
                <a:cubicBezTo>
                  <a:pt x="7387" y="13009"/>
                  <a:pt x="7381" y="13021"/>
                  <a:pt x="7381" y="13033"/>
                </a:cubicBezTo>
                <a:cubicBezTo>
                  <a:pt x="7351" y="13027"/>
                  <a:pt x="7321" y="13021"/>
                  <a:pt x="7292" y="13009"/>
                </a:cubicBezTo>
                <a:lnTo>
                  <a:pt x="7298" y="12973"/>
                </a:lnTo>
                <a:cubicBezTo>
                  <a:pt x="7327" y="12985"/>
                  <a:pt x="7357" y="12991"/>
                  <a:pt x="7387" y="12997"/>
                </a:cubicBezTo>
                <a:close/>
                <a:moveTo>
                  <a:pt x="7149" y="12371"/>
                </a:moveTo>
                <a:cubicBezTo>
                  <a:pt x="7196" y="12395"/>
                  <a:pt x="7286" y="12318"/>
                  <a:pt x="7292" y="12419"/>
                </a:cubicBezTo>
                <a:cubicBezTo>
                  <a:pt x="7298" y="12514"/>
                  <a:pt x="7208" y="12490"/>
                  <a:pt x="7119" y="12508"/>
                </a:cubicBezTo>
                <a:cubicBezTo>
                  <a:pt x="7131" y="12443"/>
                  <a:pt x="7137" y="12413"/>
                  <a:pt x="7149" y="12371"/>
                </a:cubicBezTo>
                <a:close/>
                <a:moveTo>
                  <a:pt x="6880" y="12502"/>
                </a:moveTo>
                <a:cubicBezTo>
                  <a:pt x="6809" y="12622"/>
                  <a:pt x="6731" y="12526"/>
                  <a:pt x="6660" y="12520"/>
                </a:cubicBezTo>
                <a:cubicBezTo>
                  <a:pt x="6731" y="12526"/>
                  <a:pt x="6797" y="12437"/>
                  <a:pt x="6880" y="12502"/>
                </a:cubicBezTo>
                <a:close/>
                <a:moveTo>
                  <a:pt x="6451" y="12526"/>
                </a:moveTo>
                <a:cubicBezTo>
                  <a:pt x="6499" y="12592"/>
                  <a:pt x="6523" y="12622"/>
                  <a:pt x="6552" y="12669"/>
                </a:cubicBezTo>
                <a:cubicBezTo>
                  <a:pt x="6511" y="12675"/>
                  <a:pt x="6481" y="12681"/>
                  <a:pt x="6451" y="12681"/>
                </a:cubicBezTo>
                <a:close/>
                <a:moveTo>
                  <a:pt x="5032" y="13587"/>
                </a:moveTo>
                <a:cubicBezTo>
                  <a:pt x="5086" y="13677"/>
                  <a:pt x="5199" y="13677"/>
                  <a:pt x="5199" y="13808"/>
                </a:cubicBezTo>
                <a:cubicBezTo>
                  <a:pt x="5110" y="13778"/>
                  <a:pt x="5038" y="13754"/>
                  <a:pt x="4961" y="13725"/>
                </a:cubicBezTo>
                <a:cubicBezTo>
                  <a:pt x="4978" y="13689"/>
                  <a:pt x="4996" y="13647"/>
                  <a:pt x="5032" y="13587"/>
                </a:cubicBezTo>
                <a:close/>
                <a:moveTo>
                  <a:pt x="4823" y="12991"/>
                </a:moveTo>
                <a:cubicBezTo>
                  <a:pt x="4782" y="13146"/>
                  <a:pt x="4710" y="13116"/>
                  <a:pt x="4645" y="13087"/>
                </a:cubicBezTo>
                <a:cubicBezTo>
                  <a:pt x="4639" y="13063"/>
                  <a:pt x="4639" y="13045"/>
                  <a:pt x="4633" y="13027"/>
                </a:cubicBezTo>
                <a:cubicBezTo>
                  <a:pt x="4686" y="13015"/>
                  <a:pt x="4746" y="13003"/>
                  <a:pt x="4823" y="12991"/>
                </a:cubicBezTo>
                <a:close/>
                <a:moveTo>
                  <a:pt x="3822" y="13486"/>
                </a:moveTo>
                <a:cubicBezTo>
                  <a:pt x="3929" y="13576"/>
                  <a:pt x="3858" y="13623"/>
                  <a:pt x="3834" y="13677"/>
                </a:cubicBezTo>
                <a:cubicBezTo>
                  <a:pt x="3816" y="13677"/>
                  <a:pt x="3798" y="13671"/>
                  <a:pt x="3780" y="13671"/>
                </a:cubicBezTo>
                <a:cubicBezTo>
                  <a:pt x="3792" y="13611"/>
                  <a:pt x="3804" y="13558"/>
                  <a:pt x="3822" y="13486"/>
                </a:cubicBezTo>
                <a:close/>
                <a:moveTo>
                  <a:pt x="3720" y="14589"/>
                </a:moveTo>
                <a:cubicBezTo>
                  <a:pt x="3750" y="14607"/>
                  <a:pt x="3780" y="14625"/>
                  <a:pt x="3804" y="14643"/>
                </a:cubicBezTo>
                <a:cubicBezTo>
                  <a:pt x="3804" y="14643"/>
                  <a:pt x="3792" y="14673"/>
                  <a:pt x="3792" y="14673"/>
                </a:cubicBezTo>
                <a:cubicBezTo>
                  <a:pt x="3756" y="14661"/>
                  <a:pt x="3726" y="14655"/>
                  <a:pt x="3697" y="14643"/>
                </a:cubicBezTo>
                <a:cubicBezTo>
                  <a:pt x="3703" y="14625"/>
                  <a:pt x="3709" y="14607"/>
                  <a:pt x="3720" y="14589"/>
                </a:cubicBezTo>
                <a:close/>
                <a:moveTo>
                  <a:pt x="3178" y="13963"/>
                </a:moveTo>
                <a:cubicBezTo>
                  <a:pt x="3220" y="13868"/>
                  <a:pt x="3267" y="13897"/>
                  <a:pt x="3333" y="13963"/>
                </a:cubicBezTo>
                <a:cubicBezTo>
                  <a:pt x="3279" y="13993"/>
                  <a:pt x="3232" y="14011"/>
                  <a:pt x="3178" y="14041"/>
                </a:cubicBezTo>
                <a:cubicBezTo>
                  <a:pt x="3178" y="13993"/>
                  <a:pt x="3172" y="13975"/>
                  <a:pt x="3178" y="13963"/>
                </a:cubicBezTo>
                <a:close/>
                <a:moveTo>
                  <a:pt x="3303" y="14118"/>
                </a:moveTo>
                <a:cubicBezTo>
                  <a:pt x="3303" y="14136"/>
                  <a:pt x="3273" y="14154"/>
                  <a:pt x="3255" y="14160"/>
                </a:cubicBezTo>
                <a:cubicBezTo>
                  <a:pt x="3244" y="14166"/>
                  <a:pt x="3214" y="14142"/>
                  <a:pt x="3220" y="14130"/>
                </a:cubicBezTo>
                <a:cubicBezTo>
                  <a:pt x="3220" y="14106"/>
                  <a:pt x="3238" y="14088"/>
                  <a:pt x="3255" y="14047"/>
                </a:cubicBezTo>
                <a:cubicBezTo>
                  <a:pt x="3279" y="14082"/>
                  <a:pt x="3303" y="14100"/>
                  <a:pt x="3303" y="14118"/>
                </a:cubicBezTo>
                <a:close/>
                <a:moveTo>
                  <a:pt x="3094" y="14237"/>
                </a:moveTo>
                <a:cubicBezTo>
                  <a:pt x="2939" y="14255"/>
                  <a:pt x="3023" y="14392"/>
                  <a:pt x="2987" y="14464"/>
                </a:cubicBezTo>
                <a:cubicBezTo>
                  <a:pt x="2975" y="14464"/>
                  <a:pt x="2957" y="14464"/>
                  <a:pt x="2945" y="14464"/>
                </a:cubicBezTo>
                <a:cubicBezTo>
                  <a:pt x="2933" y="14380"/>
                  <a:pt x="2922" y="14297"/>
                  <a:pt x="2904" y="14184"/>
                </a:cubicBezTo>
                <a:cubicBezTo>
                  <a:pt x="2993" y="14213"/>
                  <a:pt x="3035" y="14225"/>
                  <a:pt x="3094" y="14237"/>
                </a:cubicBezTo>
                <a:close/>
                <a:moveTo>
                  <a:pt x="2922" y="14482"/>
                </a:moveTo>
                <a:cubicBezTo>
                  <a:pt x="2862" y="14523"/>
                  <a:pt x="2826" y="14553"/>
                  <a:pt x="2767" y="14595"/>
                </a:cubicBezTo>
                <a:cubicBezTo>
                  <a:pt x="2761" y="14535"/>
                  <a:pt x="2755" y="14494"/>
                  <a:pt x="2749" y="14434"/>
                </a:cubicBezTo>
                <a:cubicBezTo>
                  <a:pt x="2814" y="14452"/>
                  <a:pt x="2856" y="14464"/>
                  <a:pt x="2922" y="14488"/>
                </a:cubicBezTo>
                <a:close/>
                <a:moveTo>
                  <a:pt x="2594" y="14673"/>
                </a:moveTo>
                <a:cubicBezTo>
                  <a:pt x="2677" y="14649"/>
                  <a:pt x="2677" y="14792"/>
                  <a:pt x="2784" y="14762"/>
                </a:cubicBezTo>
                <a:cubicBezTo>
                  <a:pt x="2773" y="14780"/>
                  <a:pt x="2767" y="14798"/>
                  <a:pt x="2755" y="14822"/>
                </a:cubicBezTo>
                <a:cubicBezTo>
                  <a:pt x="2689" y="14816"/>
                  <a:pt x="2618" y="14810"/>
                  <a:pt x="2546" y="14804"/>
                </a:cubicBezTo>
                <a:cubicBezTo>
                  <a:pt x="2457" y="14828"/>
                  <a:pt x="2570" y="15012"/>
                  <a:pt x="2397" y="14994"/>
                </a:cubicBezTo>
                <a:cubicBezTo>
                  <a:pt x="2391" y="14929"/>
                  <a:pt x="2391" y="14869"/>
                  <a:pt x="2385" y="14786"/>
                </a:cubicBezTo>
                <a:cubicBezTo>
                  <a:pt x="2451" y="14750"/>
                  <a:pt x="2516" y="14696"/>
                  <a:pt x="2594" y="14673"/>
                </a:cubicBezTo>
                <a:close/>
                <a:moveTo>
                  <a:pt x="2236" y="14804"/>
                </a:moveTo>
                <a:cubicBezTo>
                  <a:pt x="2260" y="14953"/>
                  <a:pt x="2319" y="15060"/>
                  <a:pt x="2230" y="15191"/>
                </a:cubicBezTo>
                <a:cubicBezTo>
                  <a:pt x="2313" y="15203"/>
                  <a:pt x="2373" y="15209"/>
                  <a:pt x="2439" y="15215"/>
                </a:cubicBezTo>
                <a:cubicBezTo>
                  <a:pt x="2421" y="15293"/>
                  <a:pt x="2391" y="15328"/>
                  <a:pt x="2325" y="15287"/>
                </a:cubicBezTo>
                <a:cubicBezTo>
                  <a:pt x="2278" y="15257"/>
                  <a:pt x="2224" y="15221"/>
                  <a:pt x="2182" y="15185"/>
                </a:cubicBezTo>
                <a:cubicBezTo>
                  <a:pt x="2135" y="15149"/>
                  <a:pt x="2099" y="15108"/>
                  <a:pt x="2039" y="15060"/>
                </a:cubicBezTo>
                <a:cubicBezTo>
                  <a:pt x="2105" y="14977"/>
                  <a:pt x="2158" y="14905"/>
                  <a:pt x="2236" y="14798"/>
                </a:cubicBezTo>
                <a:close/>
                <a:moveTo>
                  <a:pt x="2254" y="16515"/>
                </a:moveTo>
                <a:cubicBezTo>
                  <a:pt x="2218" y="16533"/>
                  <a:pt x="2188" y="16568"/>
                  <a:pt x="2152" y="16580"/>
                </a:cubicBezTo>
                <a:cubicBezTo>
                  <a:pt x="2111" y="16592"/>
                  <a:pt x="2069" y="16586"/>
                  <a:pt x="2027" y="16586"/>
                </a:cubicBezTo>
                <a:cubicBezTo>
                  <a:pt x="2039" y="16551"/>
                  <a:pt x="2051" y="16491"/>
                  <a:pt x="2075" y="16479"/>
                </a:cubicBezTo>
                <a:cubicBezTo>
                  <a:pt x="2158" y="16443"/>
                  <a:pt x="2248" y="16419"/>
                  <a:pt x="2337" y="16390"/>
                </a:cubicBezTo>
                <a:cubicBezTo>
                  <a:pt x="2361" y="16467"/>
                  <a:pt x="2290" y="16479"/>
                  <a:pt x="2254" y="16515"/>
                </a:cubicBezTo>
                <a:close/>
                <a:moveTo>
                  <a:pt x="1044" y="16902"/>
                </a:moveTo>
                <a:cubicBezTo>
                  <a:pt x="1085" y="16855"/>
                  <a:pt x="1133" y="16867"/>
                  <a:pt x="1187" y="16944"/>
                </a:cubicBezTo>
                <a:cubicBezTo>
                  <a:pt x="1139" y="16926"/>
                  <a:pt x="1097" y="16914"/>
                  <a:pt x="1044" y="16902"/>
                </a:cubicBezTo>
                <a:close/>
                <a:moveTo>
                  <a:pt x="1067" y="16723"/>
                </a:moveTo>
                <a:cubicBezTo>
                  <a:pt x="1044" y="16694"/>
                  <a:pt x="1067" y="16574"/>
                  <a:pt x="1097" y="16562"/>
                </a:cubicBezTo>
                <a:cubicBezTo>
                  <a:pt x="1181" y="16521"/>
                  <a:pt x="1181" y="16461"/>
                  <a:pt x="1211" y="16390"/>
                </a:cubicBezTo>
                <a:cubicBezTo>
                  <a:pt x="1234" y="16324"/>
                  <a:pt x="1306" y="16276"/>
                  <a:pt x="1354" y="16217"/>
                </a:cubicBezTo>
                <a:cubicBezTo>
                  <a:pt x="1383" y="16175"/>
                  <a:pt x="1413" y="16133"/>
                  <a:pt x="1437" y="16086"/>
                </a:cubicBezTo>
                <a:cubicBezTo>
                  <a:pt x="1485" y="15984"/>
                  <a:pt x="1521" y="15883"/>
                  <a:pt x="1568" y="15781"/>
                </a:cubicBezTo>
                <a:cubicBezTo>
                  <a:pt x="1574" y="15770"/>
                  <a:pt x="1586" y="15746"/>
                  <a:pt x="1604" y="15746"/>
                </a:cubicBezTo>
                <a:cubicBezTo>
                  <a:pt x="1795" y="15704"/>
                  <a:pt x="1795" y="15561"/>
                  <a:pt x="1789" y="15400"/>
                </a:cubicBezTo>
                <a:cubicBezTo>
                  <a:pt x="1872" y="15412"/>
                  <a:pt x="1944" y="15418"/>
                  <a:pt x="2027" y="15430"/>
                </a:cubicBezTo>
                <a:lnTo>
                  <a:pt x="2021" y="15424"/>
                </a:lnTo>
                <a:cubicBezTo>
                  <a:pt x="2021" y="15424"/>
                  <a:pt x="2021" y="15424"/>
                  <a:pt x="2027" y="15424"/>
                </a:cubicBezTo>
                <a:cubicBezTo>
                  <a:pt x="2009" y="15364"/>
                  <a:pt x="1992" y="15304"/>
                  <a:pt x="1974" y="15239"/>
                </a:cubicBezTo>
                <a:cubicBezTo>
                  <a:pt x="2033" y="15191"/>
                  <a:pt x="2087" y="15203"/>
                  <a:pt x="2123" y="15257"/>
                </a:cubicBezTo>
                <a:cubicBezTo>
                  <a:pt x="2164" y="15322"/>
                  <a:pt x="2105" y="15352"/>
                  <a:pt x="2063" y="15382"/>
                </a:cubicBezTo>
                <a:cubicBezTo>
                  <a:pt x="2051" y="15394"/>
                  <a:pt x="2039" y="15412"/>
                  <a:pt x="2027" y="15424"/>
                </a:cubicBezTo>
                <a:lnTo>
                  <a:pt x="2027" y="15430"/>
                </a:lnTo>
                <a:lnTo>
                  <a:pt x="2027" y="15430"/>
                </a:lnTo>
                <a:cubicBezTo>
                  <a:pt x="2033" y="15460"/>
                  <a:pt x="2045" y="15489"/>
                  <a:pt x="2063" y="15543"/>
                </a:cubicBezTo>
                <a:cubicBezTo>
                  <a:pt x="1986" y="15525"/>
                  <a:pt x="1926" y="15513"/>
                  <a:pt x="1854" y="15495"/>
                </a:cubicBezTo>
                <a:cubicBezTo>
                  <a:pt x="1884" y="15638"/>
                  <a:pt x="1872" y="15758"/>
                  <a:pt x="1741" y="15865"/>
                </a:cubicBezTo>
                <a:cubicBezTo>
                  <a:pt x="1681" y="15919"/>
                  <a:pt x="1676" y="16038"/>
                  <a:pt x="1646" y="16133"/>
                </a:cubicBezTo>
                <a:cubicBezTo>
                  <a:pt x="1640" y="16163"/>
                  <a:pt x="1640" y="16199"/>
                  <a:pt x="1640" y="16252"/>
                </a:cubicBezTo>
                <a:cubicBezTo>
                  <a:pt x="1586" y="16223"/>
                  <a:pt x="1544" y="16193"/>
                  <a:pt x="1503" y="16163"/>
                </a:cubicBezTo>
                <a:cubicBezTo>
                  <a:pt x="1503" y="16187"/>
                  <a:pt x="1491" y="16211"/>
                  <a:pt x="1503" y="16217"/>
                </a:cubicBezTo>
                <a:cubicBezTo>
                  <a:pt x="1574" y="16312"/>
                  <a:pt x="1526" y="16372"/>
                  <a:pt x="1431" y="16419"/>
                </a:cubicBezTo>
                <a:cubicBezTo>
                  <a:pt x="1437" y="16390"/>
                  <a:pt x="1449" y="16360"/>
                  <a:pt x="1455" y="16324"/>
                </a:cubicBezTo>
                <a:cubicBezTo>
                  <a:pt x="1443" y="16324"/>
                  <a:pt x="1425" y="16318"/>
                  <a:pt x="1419" y="16318"/>
                </a:cubicBezTo>
                <a:cubicBezTo>
                  <a:pt x="1360" y="16396"/>
                  <a:pt x="1258" y="16455"/>
                  <a:pt x="1354" y="16556"/>
                </a:cubicBezTo>
                <a:cubicBezTo>
                  <a:pt x="1312" y="16610"/>
                  <a:pt x="1276" y="16658"/>
                  <a:pt x="1234" y="16694"/>
                </a:cubicBezTo>
                <a:cubicBezTo>
                  <a:pt x="1187" y="16741"/>
                  <a:pt x="1121" y="16807"/>
                  <a:pt x="1067" y="16729"/>
                </a:cubicBezTo>
                <a:close/>
                <a:moveTo>
                  <a:pt x="1604" y="21881"/>
                </a:moveTo>
                <a:lnTo>
                  <a:pt x="1825" y="21881"/>
                </a:lnTo>
                <a:cubicBezTo>
                  <a:pt x="1753" y="21976"/>
                  <a:pt x="1693" y="21952"/>
                  <a:pt x="1604" y="21881"/>
                </a:cubicBezTo>
                <a:close/>
                <a:moveTo>
                  <a:pt x="1938" y="22083"/>
                </a:moveTo>
                <a:cubicBezTo>
                  <a:pt x="1938" y="22041"/>
                  <a:pt x="1938" y="21994"/>
                  <a:pt x="1938" y="21994"/>
                </a:cubicBezTo>
                <a:cubicBezTo>
                  <a:pt x="1974" y="21988"/>
                  <a:pt x="2003" y="21994"/>
                  <a:pt x="2081" y="21994"/>
                </a:cubicBezTo>
                <a:cubicBezTo>
                  <a:pt x="2015" y="22036"/>
                  <a:pt x="1986" y="22053"/>
                  <a:pt x="1938" y="22083"/>
                </a:cubicBezTo>
                <a:close/>
                <a:moveTo>
                  <a:pt x="7554" y="20795"/>
                </a:moveTo>
                <a:cubicBezTo>
                  <a:pt x="7560" y="20748"/>
                  <a:pt x="7566" y="20676"/>
                  <a:pt x="7578" y="20599"/>
                </a:cubicBezTo>
                <a:cubicBezTo>
                  <a:pt x="7667" y="20664"/>
                  <a:pt x="7745" y="20718"/>
                  <a:pt x="7834" y="20784"/>
                </a:cubicBezTo>
                <a:cubicBezTo>
                  <a:pt x="7739" y="20789"/>
                  <a:pt x="7655" y="20795"/>
                  <a:pt x="7554" y="20795"/>
                </a:cubicBezTo>
                <a:close/>
                <a:moveTo>
                  <a:pt x="7876" y="21654"/>
                </a:moveTo>
                <a:cubicBezTo>
                  <a:pt x="7864" y="21654"/>
                  <a:pt x="7852" y="21654"/>
                  <a:pt x="7840" y="21660"/>
                </a:cubicBezTo>
                <a:cubicBezTo>
                  <a:pt x="7840" y="21618"/>
                  <a:pt x="7834" y="21582"/>
                  <a:pt x="7828" y="21547"/>
                </a:cubicBezTo>
                <a:lnTo>
                  <a:pt x="7876" y="21547"/>
                </a:lnTo>
                <a:close/>
                <a:moveTo>
                  <a:pt x="8448" y="21505"/>
                </a:moveTo>
                <a:cubicBezTo>
                  <a:pt x="8424" y="21421"/>
                  <a:pt x="8412" y="21362"/>
                  <a:pt x="8395" y="21302"/>
                </a:cubicBezTo>
                <a:cubicBezTo>
                  <a:pt x="8490" y="21350"/>
                  <a:pt x="8538" y="21404"/>
                  <a:pt x="8448" y="21505"/>
                </a:cubicBezTo>
                <a:close/>
                <a:moveTo>
                  <a:pt x="8985" y="22214"/>
                </a:moveTo>
                <a:cubicBezTo>
                  <a:pt x="8979" y="22137"/>
                  <a:pt x="8967" y="22059"/>
                  <a:pt x="8955" y="21952"/>
                </a:cubicBezTo>
                <a:cubicBezTo>
                  <a:pt x="9021" y="21970"/>
                  <a:pt x="9080" y="21976"/>
                  <a:pt x="9098" y="22006"/>
                </a:cubicBezTo>
                <a:cubicBezTo>
                  <a:pt x="9170" y="22107"/>
                  <a:pt x="9056" y="22149"/>
                  <a:pt x="8985" y="22214"/>
                </a:cubicBezTo>
                <a:close/>
                <a:moveTo>
                  <a:pt x="9539" y="22274"/>
                </a:moveTo>
                <a:cubicBezTo>
                  <a:pt x="9551" y="22262"/>
                  <a:pt x="9569" y="22250"/>
                  <a:pt x="9581" y="22238"/>
                </a:cubicBezTo>
                <a:cubicBezTo>
                  <a:pt x="9605" y="22268"/>
                  <a:pt x="9635" y="22304"/>
                  <a:pt x="9664" y="22340"/>
                </a:cubicBezTo>
                <a:cubicBezTo>
                  <a:pt x="9569" y="22369"/>
                  <a:pt x="9539" y="22340"/>
                  <a:pt x="9539" y="22274"/>
                </a:cubicBezTo>
                <a:close/>
                <a:moveTo>
                  <a:pt x="10785" y="23186"/>
                </a:moveTo>
                <a:cubicBezTo>
                  <a:pt x="10779" y="23162"/>
                  <a:pt x="10773" y="23144"/>
                  <a:pt x="10761" y="23127"/>
                </a:cubicBezTo>
                <a:cubicBezTo>
                  <a:pt x="10797" y="23109"/>
                  <a:pt x="10833" y="23097"/>
                  <a:pt x="10869" y="23079"/>
                </a:cubicBezTo>
                <a:lnTo>
                  <a:pt x="10887" y="23121"/>
                </a:lnTo>
                <a:cubicBezTo>
                  <a:pt x="10857" y="23138"/>
                  <a:pt x="10821" y="23162"/>
                  <a:pt x="10785" y="23186"/>
                </a:cubicBezTo>
                <a:close/>
                <a:moveTo>
                  <a:pt x="10696" y="22900"/>
                </a:moveTo>
                <a:cubicBezTo>
                  <a:pt x="10827" y="22828"/>
                  <a:pt x="10881" y="22852"/>
                  <a:pt x="10911" y="23001"/>
                </a:cubicBezTo>
                <a:close/>
                <a:moveTo>
                  <a:pt x="11757" y="23228"/>
                </a:moveTo>
                <a:cubicBezTo>
                  <a:pt x="11739" y="23210"/>
                  <a:pt x="11721" y="23198"/>
                  <a:pt x="11709" y="23180"/>
                </a:cubicBezTo>
                <a:cubicBezTo>
                  <a:pt x="11739" y="23150"/>
                  <a:pt x="11775" y="23115"/>
                  <a:pt x="11811" y="23085"/>
                </a:cubicBezTo>
                <a:cubicBezTo>
                  <a:pt x="11823" y="23097"/>
                  <a:pt x="11835" y="23109"/>
                  <a:pt x="11847" y="23127"/>
                </a:cubicBezTo>
                <a:cubicBezTo>
                  <a:pt x="11817" y="23156"/>
                  <a:pt x="11787" y="23192"/>
                  <a:pt x="11757" y="23228"/>
                </a:cubicBezTo>
                <a:close/>
                <a:moveTo>
                  <a:pt x="12097" y="22936"/>
                </a:moveTo>
                <a:cubicBezTo>
                  <a:pt x="12031" y="22906"/>
                  <a:pt x="11966" y="22876"/>
                  <a:pt x="11900" y="22852"/>
                </a:cubicBezTo>
                <a:cubicBezTo>
                  <a:pt x="11906" y="22834"/>
                  <a:pt x="11912" y="22822"/>
                  <a:pt x="11918" y="22805"/>
                </a:cubicBezTo>
                <a:cubicBezTo>
                  <a:pt x="11984" y="22834"/>
                  <a:pt x="12049" y="22870"/>
                  <a:pt x="12115" y="22900"/>
                </a:cubicBezTo>
                <a:cubicBezTo>
                  <a:pt x="12109" y="22912"/>
                  <a:pt x="12103" y="22924"/>
                  <a:pt x="12097" y="22936"/>
                </a:cubicBezTo>
                <a:close/>
                <a:moveTo>
                  <a:pt x="12407" y="23013"/>
                </a:moveTo>
                <a:cubicBezTo>
                  <a:pt x="12383" y="23007"/>
                  <a:pt x="12341" y="22972"/>
                  <a:pt x="12341" y="22960"/>
                </a:cubicBezTo>
                <a:cubicBezTo>
                  <a:pt x="12347" y="22924"/>
                  <a:pt x="12377" y="22900"/>
                  <a:pt x="12401" y="22864"/>
                </a:cubicBezTo>
                <a:cubicBezTo>
                  <a:pt x="12455" y="22954"/>
                  <a:pt x="12467" y="22966"/>
                  <a:pt x="12562" y="23013"/>
                </a:cubicBezTo>
                <a:cubicBezTo>
                  <a:pt x="12508" y="23013"/>
                  <a:pt x="12455" y="23019"/>
                  <a:pt x="12407" y="23013"/>
                </a:cubicBezTo>
                <a:close/>
                <a:moveTo>
                  <a:pt x="12955" y="23097"/>
                </a:moveTo>
                <a:cubicBezTo>
                  <a:pt x="12902" y="23115"/>
                  <a:pt x="12848" y="23091"/>
                  <a:pt x="12848" y="23013"/>
                </a:cubicBezTo>
                <a:cubicBezTo>
                  <a:pt x="12896" y="23007"/>
                  <a:pt x="12938" y="23001"/>
                  <a:pt x="13009" y="22989"/>
                </a:cubicBezTo>
                <a:cubicBezTo>
                  <a:pt x="12985" y="23037"/>
                  <a:pt x="12973" y="23097"/>
                  <a:pt x="12955" y="23103"/>
                </a:cubicBezTo>
                <a:close/>
                <a:moveTo>
                  <a:pt x="13242" y="23133"/>
                </a:moveTo>
                <a:cubicBezTo>
                  <a:pt x="13248" y="23091"/>
                  <a:pt x="13254" y="23061"/>
                  <a:pt x="13265" y="23013"/>
                </a:cubicBezTo>
                <a:cubicBezTo>
                  <a:pt x="13313" y="23055"/>
                  <a:pt x="13349" y="23079"/>
                  <a:pt x="13415" y="23133"/>
                </a:cubicBezTo>
                <a:lnTo>
                  <a:pt x="13242" y="23133"/>
                </a:lnTo>
                <a:close/>
                <a:moveTo>
                  <a:pt x="14219" y="23103"/>
                </a:moveTo>
                <a:cubicBezTo>
                  <a:pt x="14142" y="23121"/>
                  <a:pt x="14058" y="23133"/>
                  <a:pt x="13939" y="23150"/>
                </a:cubicBezTo>
                <a:cubicBezTo>
                  <a:pt x="13957" y="23061"/>
                  <a:pt x="13963" y="23025"/>
                  <a:pt x="13981" y="22954"/>
                </a:cubicBezTo>
                <a:cubicBezTo>
                  <a:pt x="14017" y="23007"/>
                  <a:pt x="14029" y="23031"/>
                  <a:pt x="14052" y="23067"/>
                </a:cubicBezTo>
                <a:cubicBezTo>
                  <a:pt x="14106" y="23055"/>
                  <a:pt x="14160" y="23043"/>
                  <a:pt x="14231" y="23025"/>
                </a:cubicBezTo>
                <a:cubicBezTo>
                  <a:pt x="14225" y="23055"/>
                  <a:pt x="14225" y="23097"/>
                  <a:pt x="14219" y="23103"/>
                </a:cubicBezTo>
                <a:close/>
                <a:moveTo>
                  <a:pt x="17045" y="21886"/>
                </a:moveTo>
                <a:lnTo>
                  <a:pt x="17039" y="21886"/>
                </a:lnTo>
                <a:cubicBezTo>
                  <a:pt x="16968" y="21916"/>
                  <a:pt x="16896" y="21940"/>
                  <a:pt x="16795" y="21904"/>
                </a:cubicBezTo>
                <a:cubicBezTo>
                  <a:pt x="16890" y="21839"/>
                  <a:pt x="16968" y="21869"/>
                  <a:pt x="17039" y="21886"/>
                </a:cubicBezTo>
                <a:lnTo>
                  <a:pt x="17045" y="21886"/>
                </a:lnTo>
                <a:cubicBezTo>
                  <a:pt x="17057" y="21839"/>
                  <a:pt x="17069" y="21791"/>
                  <a:pt x="17099" y="21702"/>
                </a:cubicBezTo>
                <a:cubicBezTo>
                  <a:pt x="17135" y="21767"/>
                  <a:pt x="17153" y="21791"/>
                  <a:pt x="17171" y="21821"/>
                </a:cubicBezTo>
                <a:cubicBezTo>
                  <a:pt x="17123" y="21845"/>
                  <a:pt x="17081" y="21869"/>
                  <a:pt x="17045" y="21886"/>
                </a:cubicBezTo>
                <a:close/>
                <a:moveTo>
                  <a:pt x="17296" y="22405"/>
                </a:moveTo>
                <a:cubicBezTo>
                  <a:pt x="17349" y="22328"/>
                  <a:pt x="17403" y="22310"/>
                  <a:pt x="17463" y="22351"/>
                </a:cubicBezTo>
                <a:cubicBezTo>
                  <a:pt x="17409" y="22369"/>
                  <a:pt x="17361" y="22381"/>
                  <a:pt x="17296" y="22405"/>
                </a:cubicBezTo>
                <a:close/>
                <a:moveTo>
                  <a:pt x="20545" y="18429"/>
                </a:moveTo>
                <a:lnTo>
                  <a:pt x="20545" y="18291"/>
                </a:lnTo>
                <a:cubicBezTo>
                  <a:pt x="20617" y="18333"/>
                  <a:pt x="20617" y="18381"/>
                  <a:pt x="20545" y="18429"/>
                </a:cubicBezTo>
                <a:close/>
                <a:moveTo>
                  <a:pt x="21117" y="18405"/>
                </a:moveTo>
                <a:cubicBezTo>
                  <a:pt x="21129" y="18399"/>
                  <a:pt x="21141" y="18399"/>
                  <a:pt x="21159" y="18399"/>
                </a:cubicBezTo>
                <a:cubicBezTo>
                  <a:pt x="21165" y="18446"/>
                  <a:pt x="21177" y="18488"/>
                  <a:pt x="21189" y="18560"/>
                </a:cubicBezTo>
                <a:cubicBezTo>
                  <a:pt x="21064" y="18506"/>
                  <a:pt x="21123" y="18452"/>
                  <a:pt x="21117" y="18405"/>
                </a:cubicBezTo>
                <a:close/>
                <a:moveTo>
                  <a:pt x="21672" y="17117"/>
                </a:moveTo>
                <a:cubicBezTo>
                  <a:pt x="21666" y="17111"/>
                  <a:pt x="21660" y="17105"/>
                  <a:pt x="21660" y="17099"/>
                </a:cubicBezTo>
                <a:cubicBezTo>
                  <a:pt x="21714" y="17045"/>
                  <a:pt x="21767" y="16986"/>
                  <a:pt x="21827" y="16920"/>
                </a:cubicBezTo>
                <a:cubicBezTo>
                  <a:pt x="21839" y="16956"/>
                  <a:pt x="21851" y="16980"/>
                  <a:pt x="21869" y="17016"/>
                </a:cubicBezTo>
                <a:cubicBezTo>
                  <a:pt x="21803" y="17051"/>
                  <a:pt x="21737" y="17081"/>
                  <a:pt x="21672" y="17117"/>
                </a:cubicBezTo>
                <a:close/>
                <a:moveTo>
                  <a:pt x="22059" y="16747"/>
                </a:moveTo>
                <a:cubicBezTo>
                  <a:pt x="22095" y="16610"/>
                  <a:pt x="21988" y="16473"/>
                  <a:pt x="22155" y="16372"/>
                </a:cubicBezTo>
                <a:cubicBezTo>
                  <a:pt x="22256" y="16509"/>
                  <a:pt x="22238" y="16586"/>
                  <a:pt x="22059" y="16747"/>
                </a:cubicBezTo>
                <a:close/>
                <a:moveTo>
                  <a:pt x="22322" y="16443"/>
                </a:moveTo>
                <a:cubicBezTo>
                  <a:pt x="22310" y="16425"/>
                  <a:pt x="22286" y="16413"/>
                  <a:pt x="22292" y="16401"/>
                </a:cubicBezTo>
                <a:cubicBezTo>
                  <a:pt x="22292" y="16378"/>
                  <a:pt x="22304" y="16354"/>
                  <a:pt x="22316" y="16330"/>
                </a:cubicBezTo>
                <a:cubicBezTo>
                  <a:pt x="22334" y="16348"/>
                  <a:pt x="22351" y="16366"/>
                  <a:pt x="22381" y="16390"/>
                </a:cubicBezTo>
                <a:cubicBezTo>
                  <a:pt x="22351" y="16413"/>
                  <a:pt x="22340" y="16425"/>
                  <a:pt x="22322" y="16443"/>
                </a:cubicBezTo>
                <a:close/>
                <a:moveTo>
                  <a:pt x="22697" y="16133"/>
                </a:moveTo>
                <a:cubicBezTo>
                  <a:pt x="22661" y="16127"/>
                  <a:pt x="22632" y="16115"/>
                  <a:pt x="22596" y="16109"/>
                </a:cubicBezTo>
                <a:cubicBezTo>
                  <a:pt x="22602" y="16091"/>
                  <a:pt x="22602" y="16074"/>
                  <a:pt x="22608" y="16056"/>
                </a:cubicBezTo>
                <a:cubicBezTo>
                  <a:pt x="22638" y="16068"/>
                  <a:pt x="22667" y="16074"/>
                  <a:pt x="22697" y="16086"/>
                </a:cubicBezTo>
                <a:cubicBezTo>
                  <a:pt x="22703" y="16086"/>
                  <a:pt x="22697" y="16115"/>
                  <a:pt x="22691" y="16133"/>
                </a:cubicBezTo>
                <a:close/>
                <a:moveTo>
                  <a:pt x="24140" y="14380"/>
                </a:moveTo>
                <a:cubicBezTo>
                  <a:pt x="24074" y="14327"/>
                  <a:pt x="24068" y="14279"/>
                  <a:pt x="24170" y="14219"/>
                </a:cubicBezTo>
                <a:cubicBezTo>
                  <a:pt x="24152" y="14297"/>
                  <a:pt x="24146" y="14339"/>
                  <a:pt x="24140" y="14380"/>
                </a:cubicBezTo>
                <a:close/>
                <a:moveTo>
                  <a:pt x="24480" y="13271"/>
                </a:moveTo>
                <a:cubicBezTo>
                  <a:pt x="24480" y="13260"/>
                  <a:pt x="24504" y="13242"/>
                  <a:pt x="24510" y="13248"/>
                </a:cubicBezTo>
                <a:cubicBezTo>
                  <a:pt x="24534" y="13266"/>
                  <a:pt x="24563" y="13283"/>
                  <a:pt x="24611" y="13319"/>
                </a:cubicBezTo>
                <a:cubicBezTo>
                  <a:pt x="24516" y="13355"/>
                  <a:pt x="24480" y="13337"/>
                  <a:pt x="24480" y="13271"/>
                </a:cubicBezTo>
                <a:close/>
                <a:moveTo>
                  <a:pt x="24790" y="13021"/>
                </a:moveTo>
                <a:cubicBezTo>
                  <a:pt x="24748" y="13039"/>
                  <a:pt x="24700" y="13039"/>
                  <a:pt x="24659" y="13051"/>
                </a:cubicBezTo>
                <a:cubicBezTo>
                  <a:pt x="24653" y="13033"/>
                  <a:pt x="24647" y="13015"/>
                  <a:pt x="24641" y="12997"/>
                </a:cubicBezTo>
                <a:cubicBezTo>
                  <a:pt x="24683" y="12973"/>
                  <a:pt x="24718" y="12950"/>
                  <a:pt x="24778" y="12914"/>
                </a:cubicBezTo>
                <a:cubicBezTo>
                  <a:pt x="24784" y="12955"/>
                  <a:pt x="24802" y="13015"/>
                  <a:pt x="24790" y="13021"/>
                </a:cubicBezTo>
                <a:close/>
                <a:moveTo>
                  <a:pt x="24909" y="12681"/>
                </a:moveTo>
                <a:cubicBezTo>
                  <a:pt x="24844" y="12586"/>
                  <a:pt x="24933" y="12538"/>
                  <a:pt x="24945" y="12473"/>
                </a:cubicBezTo>
                <a:lnTo>
                  <a:pt x="24945" y="12473"/>
                </a:lnTo>
                <a:cubicBezTo>
                  <a:pt x="24945" y="12467"/>
                  <a:pt x="24945" y="12467"/>
                  <a:pt x="24945" y="12461"/>
                </a:cubicBezTo>
                <a:cubicBezTo>
                  <a:pt x="24903" y="12413"/>
                  <a:pt x="24861" y="12359"/>
                  <a:pt x="24790" y="12443"/>
                </a:cubicBezTo>
                <a:cubicBezTo>
                  <a:pt x="24659" y="12592"/>
                  <a:pt x="24659" y="12651"/>
                  <a:pt x="24838" y="12812"/>
                </a:cubicBezTo>
                <a:cubicBezTo>
                  <a:pt x="24730" y="12830"/>
                  <a:pt x="24641" y="12830"/>
                  <a:pt x="24545" y="12854"/>
                </a:cubicBezTo>
                <a:cubicBezTo>
                  <a:pt x="24516" y="12860"/>
                  <a:pt x="24498" y="12902"/>
                  <a:pt x="24474" y="12926"/>
                </a:cubicBezTo>
                <a:cubicBezTo>
                  <a:pt x="24504" y="12944"/>
                  <a:pt x="24534" y="12961"/>
                  <a:pt x="24581" y="12991"/>
                </a:cubicBezTo>
                <a:cubicBezTo>
                  <a:pt x="24498" y="13087"/>
                  <a:pt x="24408" y="13188"/>
                  <a:pt x="24301" y="13307"/>
                </a:cubicBezTo>
                <a:cubicBezTo>
                  <a:pt x="24313" y="13337"/>
                  <a:pt x="24331" y="13391"/>
                  <a:pt x="24373" y="13480"/>
                </a:cubicBezTo>
                <a:cubicBezTo>
                  <a:pt x="24295" y="13444"/>
                  <a:pt x="24265" y="13421"/>
                  <a:pt x="24200" y="13385"/>
                </a:cubicBezTo>
                <a:cubicBezTo>
                  <a:pt x="24229" y="13438"/>
                  <a:pt x="24247" y="13468"/>
                  <a:pt x="24265" y="13498"/>
                </a:cubicBezTo>
                <a:cubicBezTo>
                  <a:pt x="24140" y="13570"/>
                  <a:pt x="24074" y="13695"/>
                  <a:pt x="24033" y="13808"/>
                </a:cubicBezTo>
                <a:cubicBezTo>
                  <a:pt x="23997" y="13909"/>
                  <a:pt x="23925" y="13957"/>
                  <a:pt x="23884" y="14035"/>
                </a:cubicBezTo>
                <a:cubicBezTo>
                  <a:pt x="23842" y="14106"/>
                  <a:pt x="23800" y="14172"/>
                  <a:pt x="23747" y="14261"/>
                </a:cubicBezTo>
                <a:cubicBezTo>
                  <a:pt x="23723" y="14261"/>
                  <a:pt x="23663" y="14255"/>
                  <a:pt x="23592" y="14249"/>
                </a:cubicBezTo>
                <a:cubicBezTo>
                  <a:pt x="23615" y="14303"/>
                  <a:pt x="23639" y="14351"/>
                  <a:pt x="23663" y="14410"/>
                </a:cubicBezTo>
                <a:cubicBezTo>
                  <a:pt x="23532" y="14523"/>
                  <a:pt x="23389" y="14643"/>
                  <a:pt x="23252" y="14762"/>
                </a:cubicBezTo>
                <a:cubicBezTo>
                  <a:pt x="23234" y="14780"/>
                  <a:pt x="23234" y="14822"/>
                  <a:pt x="23216" y="14851"/>
                </a:cubicBezTo>
                <a:cubicBezTo>
                  <a:pt x="23168" y="14941"/>
                  <a:pt x="23115" y="15030"/>
                  <a:pt x="22983" y="15012"/>
                </a:cubicBezTo>
                <a:lnTo>
                  <a:pt x="22983" y="15167"/>
                </a:lnTo>
                <a:cubicBezTo>
                  <a:pt x="22942" y="15155"/>
                  <a:pt x="22912" y="15144"/>
                  <a:pt x="22852" y="15126"/>
                </a:cubicBezTo>
                <a:cubicBezTo>
                  <a:pt x="22960" y="15269"/>
                  <a:pt x="22751" y="15340"/>
                  <a:pt x="22811" y="15465"/>
                </a:cubicBezTo>
                <a:cubicBezTo>
                  <a:pt x="22721" y="15531"/>
                  <a:pt x="22626" y="15591"/>
                  <a:pt x="22518" y="15668"/>
                </a:cubicBezTo>
                <a:cubicBezTo>
                  <a:pt x="22506" y="15716"/>
                  <a:pt x="22501" y="15811"/>
                  <a:pt x="22459" y="15883"/>
                </a:cubicBezTo>
                <a:cubicBezTo>
                  <a:pt x="22411" y="15966"/>
                  <a:pt x="22322" y="15972"/>
                  <a:pt x="22220" y="15901"/>
                </a:cubicBezTo>
                <a:cubicBezTo>
                  <a:pt x="22214" y="15960"/>
                  <a:pt x="22214" y="16002"/>
                  <a:pt x="22208" y="16050"/>
                </a:cubicBezTo>
                <a:cubicBezTo>
                  <a:pt x="22179" y="16056"/>
                  <a:pt x="22149" y="16056"/>
                  <a:pt x="22107" y="16062"/>
                </a:cubicBezTo>
                <a:cubicBezTo>
                  <a:pt x="22131" y="16229"/>
                  <a:pt x="22018" y="16294"/>
                  <a:pt x="21869" y="16336"/>
                </a:cubicBezTo>
                <a:cubicBezTo>
                  <a:pt x="21886" y="16390"/>
                  <a:pt x="21898" y="16437"/>
                  <a:pt x="21916" y="16497"/>
                </a:cubicBezTo>
                <a:cubicBezTo>
                  <a:pt x="21773" y="16616"/>
                  <a:pt x="21636" y="16735"/>
                  <a:pt x="21493" y="16861"/>
                </a:cubicBezTo>
                <a:cubicBezTo>
                  <a:pt x="21481" y="16867"/>
                  <a:pt x="21469" y="16878"/>
                  <a:pt x="21457" y="16884"/>
                </a:cubicBezTo>
                <a:cubicBezTo>
                  <a:pt x="21368" y="16926"/>
                  <a:pt x="21249" y="17075"/>
                  <a:pt x="21201" y="17200"/>
                </a:cubicBezTo>
                <a:cubicBezTo>
                  <a:pt x="21153" y="17188"/>
                  <a:pt x="21105" y="17177"/>
                  <a:pt x="21058" y="17165"/>
                </a:cubicBezTo>
                <a:cubicBezTo>
                  <a:pt x="21052" y="17183"/>
                  <a:pt x="21040" y="17194"/>
                  <a:pt x="21046" y="17200"/>
                </a:cubicBezTo>
                <a:cubicBezTo>
                  <a:pt x="21052" y="17230"/>
                  <a:pt x="21070" y="17248"/>
                  <a:pt x="21082" y="17272"/>
                </a:cubicBezTo>
                <a:cubicBezTo>
                  <a:pt x="21111" y="17343"/>
                  <a:pt x="21082" y="17367"/>
                  <a:pt x="21028" y="17409"/>
                </a:cubicBezTo>
                <a:cubicBezTo>
                  <a:pt x="20998" y="17433"/>
                  <a:pt x="21016" y="17516"/>
                  <a:pt x="20933" y="17552"/>
                </a:cubicBezTo>
                <a:cubicBezTo>
                  <a:pt x="20819" y="17606"/>
                  <a:pt x="20706" y="17683"/>
                  <a:pt x="20623" y="17785"/>
                </a:cubicBezTo>
                <a:cubicBezTo>
                  <a:pt x="20563" y="17862"/>
                  <a:pt x="20545" y="17981"/>
                  <a:pt x="20503" y="18095"/>
                </a:cubicBezTo>
                <a:cubicBezTo>
                  <a:pt x="20467" y="18101"/>
                  <a:pt x="20414" y="18107"/>
                  <a:pt x="20348" y="18119"/>
                </a:cubicBezTo>
                <a:cubicBezTo>
                  <a:pt x="20330" y="18178"/>
                  <a:pt x="20312" y="18250"/>
                  <a:pt x="20289" y="18339"/>
                </a:cubicBezTo>
                <a:cubicBezTo>
                  <a:pt x="20223" y="18363"/>
                  <a:pt x="20157" y="18435"/>
                  <a:pt x="20068" y="18351"/>
                </a:cubicBezTo>
                <a:cubicBezTo>
                  <a:pt x="20050" y="18435"/>
                  <a:pt x="20014" y="18518"/>
                  <a:pt x="20014" y="18601"/>
                </a:cubicBezTo>
                <a:cubicBezTo>
                  <a:pt x="20014" y="18756"/>
                  <a:pt x="19889" y="18715"/>
                  <a:pt x="19812" y="18739"/>
                </a:cubicBezTo>
                <a:lnTo>
                  <a:pt x="19812" y="18941"/>
                </a:lnTo>
                <a:cubicBezTo>
                  <a:pt x="19710" y="18917"/>
                  <a:pt x="19692" y="19072"/>
                  <a:pt x="19579" y="19031"/>
                </a:cubicBezTo>
                <a:cubicBezTo>
                  <a:pt x="19502" y="19162"/>
                  <a:pt x="19430" y="19293"/>
                  <a:pt x="19347" y="19442"/>
                </a:cubicBezTo>
                <a:cubicBezTo>
                  <a:pt x="19204" y="19394"/>
                  <a:pt x="19156" y="19514"/>
                  <a:pt x="19108" y="19639"/>
                </a:cubicBezTo>
                <a:cubicBezTo>
                  <a:pt x="19090" y="19692"/>
                  <a:pt x="19060" y="19734"/>
                  <a:pt x="19025" y="19770"/>
                </a:cubicBezTo>
                <a:cubicBezTo>
                  <a:pt x="19019" y="19782"/>
                  <a:pt x="18983" y="19764"/>
                  <a:pt x="18947" y="19758"/>
                </a:cubicBezTo>
                <a:cubicBezTo>
                  <a:pt x="18959" y="19782"/>
                  <a:pt x="18977" y="19812"/>
                  <a:pt x="19001" y="19865"/>
                </a:cubicBezTo>
                <a:lnTo>
                  <a:pt x="18792" y="19865"/>
                </a:lnTo>
                <a:cubicBezTo>
                  <a:pt x="18810" y="20020"/>
                  <a:pt x="18727" y="20122"/>
                  <a:pt x="18578" y="20187"/>
                </a:cubicBezTo>
                <a:cubicBezTo>
                  <a:pt x="18500" y="20223"/>
                  <a:pt x="18440" y="20283"/>
                  <a:pt x="18375" y="20336"/>
                </a:cubicBezTo>
                <a:cubicBezTo>
                  <a:pt x="18250" y="20456"/>
                  <a:pt x="18124" y="20575"/>
                  <a:pt x="17999" y="20694"/>
                </a:cubicBezTo>
                <a:cubicBezTo>
                  <a:pt x="17993" y="20700"/>
                  <a:pt x="17963" y="20700"/>
                  <a:pt x="17963" y="20706"/>
                </a:cubicBezTo>
                <a:cubicBezTo>
                  <a:pt x="17928" y="20909"/>
                  <a:pt x="17713" y="20933"/>
                  <a:pt x="17618" y="21070"/>
                </a:cubicBezTo>
                <a:cubicBezTo>
                  <a:pt x="17570" y="21058"/>
                  <a:pt x="17528" y="21046"/>
                  <a:pt x="17463" y="21028"/>
                </a:cubicBezTo>
                <a:cubicBezTo>
                  <a:pt x="17481" y="21099"/>
                  <a:pt x="17492" y="21147"/>
                  <a:pt x="17504" y="21219"/>
                </a:cubicBezTo>
                <a:cubicBezTo>
                  <a:pt x="17337" y="21284"/>
                  <a:pt x="17165" y="21350"/>
                  <a:pt x="16998" y="21421"/>
                </a:cubicBezTo>
                <a:cubicBezTo>
                  <a:pt x="16926" y="21451"/>
                  <a:pt x="16866" y="21511"/>
                  <a:pt x="16801" y="21547"/>
                </a:cubicBezTo>
                <a:cubicBezTo>
                  <a:pt x="16527" y="21702"/>
                  <a:pt x="16246" y="21863"/>
                  <a:pt x="15966" y="22012"/>
                </a:cubicBezTo>
                <a:cubicBezTo>
                  <a:pt x="15907" y="22041"/>
                  <a:pt x="15829" y="22047"/>
                  <a:pt x="15758" y="22065"/>
                </a:cubicBezTo>
                <a:cubicBezTo>
                  <a:pt x="15644" y="22083"/>
                  <a:pt x="15495" y="22071"/>
                  <a:pt x="15430" y="22137"/>
                </a:cubicBezTo>
                <a:cubicBezTo>
                  <a:pt x="15299" y="22274"/>
                  <a:pt x="15149" y="22351"/>
                  <a:pt x="14971" y="22381"/>
                </a:cubicBezTo>
                <a:cubicBezTo>
                  <a:pt x="14965" y="22381"/>
                  <a:pt x="14959" y="22417"/>
                  <a:pt x="14953" y="22423"/>
                </a:cubicBezTo>
                <a:cubicBezTo>
                  <a:pt x="14822" y="22411"/>
                  <a:pt x="14702" y="22399"/>
                  <a:pt x="14595" y="22393"/>
                </a:cubicBezTo>
                <a:cubicBezTo>
                  <a:pt x="14535" y="22483"/>
                  <a:pt x="14494" y="22548"/>
                  <a:pt x="14434" y="22638"/>
                </a:cubicBezTo>
                <a:cubicBezTo>
                  <a:pt x="14410" y="22572"/>
                  <a:pt x="14398" y="22536"/>
                  <a:pt x="14392" y="22524"/>
                </a:cubicBezTo>
                <a:cubicBezTo>
                  <a:pt x="14297" y="22489"/>
                  <a:pt x="14219" y="22453"/>
                  <a:pt x="14124" y="22417"/>
                </a:cubicBezTo>
                <a:cubicBezTo>
                  <a:pt x="14082" y="22477"/>
                  <a:pt x="14035" y="22548"/>
                  <a:pt x="13981" y="22626"/>
                </a:cubicBezTo>
                <a:cubicBezTo>
                  <a:pt x="13963" y="22602"/>
                  <a:pt x="13933" y="22566"/>
                  <a:pt x="13897" y="22524"/>
                </a:cubicBezTo>
                <a:cubicBezTo>
                  <a:pt x="13927" y="22501"/>
                  <a:pt x="13957" y="22489"/>
                  <a:pt x="13981" y="22471"/>
                </a:cubicBezTo>
                <a:cubicBezTo>
                  <a:pt x="13987" y="22399"/>
                  <a:pt x="13891" y="22357"/>
                  <a:pt x="13754" y="22369"/>
                </a:cubicBezTo>
                <a:cubicBezTo>
                  <a:pt x="13760" y="22501"/>
                  <a:pt x="13772" y="22632"/>
                  <a:pt x="13772" y="22763"/>
                </a:cubicBezTo>
                <a:cubicBezTo>
                  <a:pt x="13772" y="22775"/>
                  <a:pt x="13731" y="22793"/>
                  <a:pt x="13701" y="22811"/>
                </a:cubicBezTo>
                <a:lnTo>
                  <a:pt x="13701" y="22477"/>
                </a:lnTo>
                <a:cubicBezTo>
                  <a:pt x="13647" y="22429"/>
                  <a:pt x="13587" y="22536"/>
                  <a:pt x="13540" y="22423"/>
                </a:cubicBezTo>
                <a:cubicBezTo>
                  <a:pt x="13516" y="22357"/>
                  <a:pt x="13331" y="22417"/>
                  <a:pt x="13265" y="22495"/>
                </a:cubicBezTo>
                <a:cubicBezTo>
                  <a:pt x="13236" y="22518"/>
                  <a:pt x="13206" y="22542"/>
                  <a:pt x="13152" y="22584"/>
                </a:cubicBezTo>
                <a:cubicBezTo>
                  <a:pt x="13158" y="22518"/>
                  <a:pt x="13158" y="22477"/>
                  <a:pt x="13158" y="22435"/>
                </a:cubicBezTo>
                <a:cubicBezTo>
                  <a:pt x="13110" y="22399"/>
                  <a:pt x="13069" y="22399"/>
                  <a:pt x="13051" y="22465"/>
                </a:cubicBezTo>
                <a:cubicBezTo>
                  <a:pt x="13033" y="22536"/>
                  <a:pt x="13021" y="22614"/>
                  <a:pt x="12997" y="22733"/>
                </a:cubicBezTo>
                <a:cubicBezTo>
                  <a:pt x="12878" y="22578"/>
                  <a:pt x="13039" y="22399"/>
                  <a:pt x="12824" y="22316"/>
                </a:cubicBezTo>
                <a:cubicBezTo>
                  <a:pt x="12806" y="22334"/>
                  <a:pt x="12771" y="22363"/>
                  <a:pt x="12729" y="22399"/>
                </a:cubicBezTo>
                <a:cubicBezTo>
                  <a:pt x="12729" y="22405"/>
                  <a:pt x="12729" y="22405"/>
                  <a:pt x="12729" y="22405"/>
                </a:cubicBezTo>
                <a:cubicBezTo>
                  <a:pt x="12860" y="22465"/>
                  <a:pt x="12872" y="22483"/>
                  <a:pt x="12806" y="22578"/>
                </a:cubicBezTo>
                <a:cubicBezTo>
                  <a:pt x="12777" y="22626"/>
                  <a:pt x="12729" y="22662"/>
                  <a:pt x="12675" y="22709"/>
                </a:cubicBezTo>
                <a:cubicBezTo>
                  <a:pt x="12639" y="22662"/>
                  <a:pt x="12610" y="22626"/>
                  <a:pt x="12598" y="22608"/>
                </a:cubicBezTo>
                <a:cubicBezTo>
                  <a:pt x="12645" y="22530"/>
                  <a:pt x="12687" y="22471"/>
                  <a:pt x="12729" y="22405"/>
                </a:cubicBezTo>
                <a:cubicBezTo>
                  <a:pt x="12729" y="22405"/>
                  <a:pt x="12729" y="22405"/>
                  <a:pt x="12723" y="22405"/>
                </a:cubicBezTo>
                <a:cubicBezTo>
                  <a:pt x="12729" y="22405"/>
                  <a:pt x="12729" y="22405"/>
                  <a:pt x="12729" y="22399"/>
                </a:cubicBezTo>
                <a:lnTo>
                  <a:pt x="12729" y="22399"/>
                </a:lnTo>
                <a:cubicBezTo>
                  <a:pt x="12711" y="22369"/>
                  <a:pt x="12693" y="22346"/>
                  <a:pt x="12675" y="22316"/>
                </a:cubicBezTo>
                <a:cubicBezTo>
                  <a:pt x="12645" y="22334"/>
                  <a:pt x="12622" y="22351"/>
                  <a:pt x="12592" y="22369"/>
                </a:cubicBezTo>
                <a:cubicBezTo>
                  <a:pt x="12580" y="22340"/>
                  <a:pt x="12574" y="22316"/>
                  <a:pt x="12556" y="22280"/>
                </a:cubicBezTo>
                <a:cubicBezTo>
                  <a:pt x="12496" y="22310"/>
                  <a:pt x="12443" y="22340"/>
                  <a:pt x="12389" y="22363"/>
                </a:cubicBezTo>
                <a:cubicBezTo>
                  <a:pt x="12282" y="22310"/>
                  <a:pt x="12180" y="22226"/>
                  <a:pt x="12067" y="22214"/>
                </a:cubicBezTo>
                <a:cubicBezTo>
                  <a:pt x="11954" y="22202"/>
                  <a:pt x="11829" y="22256"/>
                  <a:pt x="11680" y="22286"/>
                </a:cubicBezTo>
                <a:cubicBezTo>
                  <a:pt x="11715" y="22232"/>
                  <a:pt x="11739" y="22191"/>
                  <a:pt x="11757" y="22149"/>
                </a:cubicBezTo>
                <a:cubicBezTo>
                  <a:pt x="11781" y="22089"/>
                  <a:pt x="11757" y="22041"/>
                  <a:pt x="11698" y="22053"/>
                </a:cubicBezTo>
                <a:cubicBezTo>
                  <a:pt x="11548" y="22071"/>
                  <a:pt x="11399" y="22107"/>
                  <a:pt x="11250" y="22143"/>
                </a:cubicBezTo>
                <a:cubicBezTo>
                  <a:pt x="11191" y="22095"/>
                  <a:pt x="11101" y="22065"/>
                  <a:pt x="11066" y="22006"/>
                </a:cubicBezTo>
                <a:cubicBezTo>
                  <a:pt x="11000" y="21892"/>
                  <a:pt x="10899" y="22041"/>
                  <a:pt x="10833" y="21952"/>
                </a:cubicBezTo>
                <a:cubicBezTo>
                  <a:pt x="10797" y="21892"/>
                  <a:pt x="10720" y="21857"/>
                  <a:pt x="10654" y="21827"/>
                </a:cubicBezTo>
                <a:cubicBezTo>
                  <a:pt x="10618" y="21809"/>
                  <a:pt x="10571" y="21821"/>
                  <a:pt x="10505" y="21821"/>
                </a:cubicBezTo>
                <a:cubicBezTo>
                  <a:pt x="10529" y="21761"/>
                  <a:pt x="10547" y="21725"/>
                  <a:pt x="10583" y="21654"/>
                </a:cubicBezTo>
                <a:cubicBezTo>
                  <a:pt x="10499" y="21684"/>
                  <a:pt x="10457" y="21702"/>
                  <a:pt x="10416" y="21720"/>
                </a:cubicBezTo>
                <a:cubicBezTo>
                  <a:pt x="10368" y="21690"/>
                  <a:pt x="10320" y="21654"/>
                  <a:pt x="10273" y="21642"/>
                </a:cubicBezTo>
                <a:cubicBezTo>
                  <a:pt x="10231" y="21636"/>
                  <a:pt x="10177" y="21666"/>
                  <a:pt x="10106" y="21684"/>
                </a:cubicBezTo>
                <a:cubicBezTo>
                  <a:pt x="10135" y="21612"/>
                  <a:pt x="10153" y="21570"/>
                  <a:pt x="10177" y="21523"/>
                </a:cubicBezTo>
                <a:cubicBezTo>
                  <a:pt x="10153" y="21517"/>
                  <a:pt x="10135" y="21499"/>
                  <a:pt x="10118" y="21499"/>
                </a:cubicBezTo>
                <a:cubicBezTo>
                  <a:pt x="10040" y="21505"/>
                  <a:pt x="9963" y="21517"/>
                  <a:pt x="9873" y="21529"/>
                </a:cubicBezTo>
                <a:cubicBezTo>
                  <a:pt x="9855" y="21547"/>
                  <a:pt x="9831" y="21582"/>
                  <a:pt x="9814" y="21612"/>
                </a:cubicBezTo>
                <a:cubicBezTo>
                  <a:pt x="9700" y="21463"/>
                  <a:pt x="9629" y="21266"/>
                  <a:pt x="9372" y="21308"/>
                </a:cubicBezTo>
                <a:cubicBezTo>
                  <a:pt x="9366" y="21272"/>
                  <a:pt x="9354" y="21219"/>
                  <a:pt x="9343" y="21159"/>
                </a:cubicBezTo>
                <a:cubicBezTo>
                  <a:pt x="9241" y="21177"/>
                  <a:pt x="9140" y="21195"/>
                  <a:pt x="9033" y="21213"/>
                </a:cubicBezTo>
                <a:lnTo>
                  <a:pt x="9033" y="21094"/>
                </a:lnTo>
                <a:cubicBezTo>
                  <a:pt x="8955" y="21070"/>
                  <a:pt x="8883" y="21070"/>
                  <a:pt x="8830" y="21034"/>
                </a:cubicBezTo>
                <a:cubicBezTo>
                  <a:pt x="8782" y="20998"/>
                  <a:pt x="8752" y="20927"/>
                  <a:pt x="8711" y="20873"/>
                </a:cubicBezTo>
                <a:cubicBezTo>
                  <a:pt x="8490" y="20843"/>
                  <a:pt x="8269" y="20795"/>
                  <a:pt x="8037" y="20849"/>
                </a:cubicBezTo>
                <a:cubicBezTo>
                  <a:pt x="8037" y="20831"/>
                  <a:pt x="8031" y="20819"/>
                  <a:pt x="8031" y="20807"/>
                </a:cubicBezTo>
                <a:cubicBezTo>
                  <a:pt x="8073" y="20772"/>
                  <a:pt x="8120" y="20736"/>
                  <a:pt x="8186" y="20682"/>
                </a:cubicBezTo>
                <a:cubicBezTo>
                  <a:pt x="8114" y="20646"/>
                  <a:pt x="8055" y="20599"/>
                  <a:pt x="8001" y="20605"/>
                </a:cubicBezTo>
                <a:cubicBezTo>
                  <a:pt x="7900" y="20611"/>
                  <a:pt x="7834" y="20587"/>
                  <a:pt x="7798" y="20491"/>
                </a:cubicBezTo>
                <a:cubicBezTo>
                  <a:pt x="7721" y="20503"/>
                  <a:pt x="7655" y="20515"/>
                  <a:pt x="7590" y="20521"/>
                </a:cubicBezTo>
                <a:cubicBezTo>
                  <a:pt x="7566" y="20527"/>
                  <a:pt x="7524" y="20533"/>
                  <a:pt x="7518" y="20515"/>
                </a:cubicBezTo>
                <a:cubicBezTo>
                  <a:pt x="7429" y="20396"/>
                  <a:pt x="7321" y="20438"/>
                  <a:pt x="7208" y="20456"/>
                </a:cubicBezTo>
                <a:cubicBezTo>
                  <a:pt x="7155" y="20468"/>
                  <a:pt x="7101" y="20468"/>
                  <a:pt x="7047" y="20473"/>
                </a:cubicBezTo>
                <a:cubicBezTo>
                  <a:pt x="6761" y="20503"/>
                  <a:pt x="6487" y="20551"/>
                  <a:pt x="6219" y="20670"/>
                </a:cubicBezTo>
                <a:cubicBezTo>
                  <a:pt x="6058" y="20742"/>
                  <a:pt x="5867" y="20760"/>
                  <a:pt x="5688" y="20801"/>
                </a:cubicBezTo>
                <a:cubicBezTo>
                  <a:pt x="5575" y="20825"/>
                  <a:pt x="5467" y="20861"/>
                  <a:pt x="5354" y="20879"/>
                </a:cubicBezTo>
                <a:cubicBezTo>
                  <a:pt x="5229" y="20903"/>
                  <a:pt x="5098" y="20927"/>
                  <a:pt x="4972" y="20927"/>
                </a:cubicBezTo>
                <a:cubicBezTo>
                  <a:pt x="4782" y="20921"/>
                  <a:pt x="4603" y="20986"/>
                  <a:pt x="4424" y="21040"/>
                </a:cubicBezTo>
                <a:cubicBezTo>
                  <a:pt x="4269" y="21082"/>
                  <a:pt x="4114" y="21141"/>
                  <a:pt x="3953" y="21171"/>
                </a:cubicBezTo>
                <a:cubicBezTo>
                  <a:pt x="3840" y="21189"/>
                  <a:pt x="3709" y="21189"/>
                  <a:pt x="3601" y="21159"/>
                </a:cubicBezTo>
                <a:cubicBezTo>
                  <a:pt x="3494" y="21129"/>
                  <a:pt x="3494" y="21260"/>
                  <a:pt x="3416" y="21249"/>
                </a:cubicBezTo>
                <a:cubicBezTo>
                  <a:pt x="3345" y="21237"/>
                  <a:pt x="3249" y="21189"/>
                  <a:pt x="3220" y="21219"/>
                </a:cubicBezTo>
                <a:cubicBezTo>
                  <a:pt x="3035" y="21374"/>
                  <a:pt x="2814" y="21260"/>
                  <a:pt x="2623" y="21332"/>
                </a:cubicBezTo>
                <a:cubicBezTo>
                  <a:pt x="2618" y="21320"/>
                  <a:pt x="2612" y="21308"/>
                  <a:pt x="2606" y="21296"/>
                </a:cubicBezTo>
                <a:cubicBezTo>
                  <a:pt x="2689" y="21249"/>
                  <a:pt x="2778" y="21195"/>
                  <a:pt x="2862" y="21147"/>
                </a:cubicBezTo>
                <a:cubicBezTo>
                  <a:pt x="2677" y="21117"/>
                  <a:pt x="2510" y="21177"/>
                  <a:pt x="2349" y="21237"/>
                </a:cubicBezTo>
                <a:cubicBezTo>
                  <a:pt x="2248" y="21165"/>
                  <a:pt x="2307" y="21094"/>
                  <a:pt x="2343" y="21010"/>
                </a:cubicBezTo>
                <a:cubicBezTo>
                  <a:pt x="2170" y="20933"/>
                  <a:pt x="1878" y="20998"/>
                  <a:pt x="1920" y="20664"/>
                </a:cubicBezTo>
                <a:lnTo>
                  <a:pt x="1610" y="20664"/>
                </a:lnTo>
                <a:cubicBezTo>
                  <a:pt x="1658" y="20599"/>
                  <a:pt x="1693" y="20557"/>
                  <a:pt x="1735" y="20497"/>
                </a:cubicBezTo>
                <a:cubicBezTo>
                  <a:pt x="1693" y="20485"/>
                  <a:pt x="1658" y="20479"/>
                  <a:pt x="1610" y="20468"/>
                </a:cubicBezTo>
                <a:cubicBezTo>
                  <a:pt x="1634" y="20289"/>
                  <a:pt x="1562" y="20169"/>
                  <a:pt x="1348" y="20169"/>
                </a:cubicBezTo>
                <a:cubicBezTo>
                  <a:pt x="1371" y="20050"/>
                  <a:pt x="1395" y="19949"/>
                  <a:pt x="1419" y="19836"/>
                </a:cubicBezTo>
                <a:cubicBezTo>
                  <a:pt x="1324" y="19842"/>
                  <a:pt x="1288" y="19752"/>
                  <a:pt x="1306" y="19681"/>
                </a:cubicBezTo>
                <a:cubicBezTo>
                  <a:pt x="1348" y="19555"/>
                  <a:pt x="1300" y="19442"/>
                  <a:pt x="1306" y="19317"/>
                </a:cubicBezTo>
                <a:cubicBezTo>
                  <a:pt x="1312" y="19192"/>
                  <a:pt x="1383" y="19066"/>
                  <a:pt x="1479" y="19001"/>
                </a:cubicBezTo>
                <a:cubicBezTo>
                  <a:pt x="1437" y="18959"/>
                  <a:pt x="1389" y="18917"/>
                  <a:pt x="1348" y="18876"/>
                </a:cubicBezTo>
                <a:cubicBezTo>
                  <a:pt x="1228" y="18727"/>
                  <a:pt x="1330" y="18619"/>
                  <a:pt x="1419" y="18506"/>
                </a:cubicBezTo>
                <a:cubicBezTo>
                  <a:pt x="1431" y="18488"/>
                  <a:pt x="1443" y="18476"/>
                  <a:pt x="1461" y="18464"/>
                </a:cubicBezTo>
                <a:cubicBezTo>
                  <a:pt x="1425" y="18417"/>
                  <a:pt x="1395" y="18381"/>
                  <a:pt x="1348" y="18327"/>
                </a:cubicBezTo>
                <a:cubicBezTo>
                  <a:pt x="1407" y="18268"/>
                  <a:pt x="1461" y="18220"/>
                  <a:pt x="1515" y="18172"/>
                </a:cubicBezTo>
                <a:cubicBezTo>
                  <a:pt x="1479" y="18154"/>
                  <a:pt x="1443" y="18136"/>
                  <a:pt x="1413" y="18119"/>
                </a:cubicBezTo>
                <a:cubicBezTo>
                  <a:pt x="1455" y="18065"/>
                  <a:pt x="1497" y="18017"/>
                  <a:pt x="1550" y="17952"/>
                </a:cubicBezTo>
                <a:cubicBezTo>
                  <a:pt x="1532" y="17850"/>
                  <a:pt x="1503" y="17737"/>
                  <a:pt x="1664" y="17695"/>
                </a:cubicBezTo>
                <a:cubicBezTo>
                  <a:pt x="1670" y="17695"/>
                  <a:pt x="1687" y="17671"/>
                  <a:pt x="1681" y="17665"/>
                </a:cubicBezTo>
                <a:cubicBezTo>
                  <a:pt x="1586" y="17552"/>
                  <a:pt x="1771" y="17576"/>
                  <a:pt x="1759" y="17504"/>
                </a:cubicBezTo>
                <a:cubicBezTo>
                  <a:pt x="1717" y="17457"/>
                  <a:pt x="1676" y="17409"/>
                  <a:pt x="1646" y="17373"/>
                </a:cubicBezTo>
                <a:cubicBezTo>
                  <a:pt x="1753" y="17260"/>
                  <a:pt x="1848" y="17159"/>
                  <a:pt x="1950" y="17045"/>
                </a:cubicBezTo>
                <a:cubicBezTo>
                  <a:pt x="1837" y="16932"/>
                  <a:pt x="1950" y="16819"/>
                  <a:pt x="1914" y="16700"/>
                </a:cubicBezTo>
                <a:cubicBezTo>
                  <a:pt x="1932" y="16700"/>
                  <a:pt x="1944" y="16694"/>
                  <a:pt x="1962" y="16688"/>
                </a:cubicBezTo>
                <a:cubicBezTo>
                  <a:pt x="1980" y="16712"/>
                  <a:pt x="1992" y="16735"/>
                  <a:pt x="2021" y="16771"/>
                </a:cubicBezTo>
                <a:cubicBezTo>
                  <a:pt x="2123" y="16723"/>
                  <a:pt x="2230" y="16676"/>
                  <a:pt x="2349" y="16622"/>
                </a:cubicBezTo>
                <a:cubicBezTo>
                  <a:pt x="2313" y="16574"/>
                  <a:pt x="2290" y="16545"/>
                  <a:pt x="2266" y="16515"/>
                </a:cubicBezTo>
                <a:cubicBezTo>
                  <a:pt x="2307" y="16509"/>
                  <a:pt x="2349" y="16509"/>
                  <a:pt x="2415" y="16503"/>
                </a:cubicBezTo>
                <a:cubicBezTo>
                  <a:pt x="2385" y="16455"/>
                  <a:pt x="2367" y="16425"/>
                  <a:pt x="2343" y="16390"/>
                </a:cubicBezTo>
                <a:cubicBezTo>
                  <a:pt x="2343" y="16390"/>
                  <a:pt x="2343" y="16390"/>
                  <a:pt x="2343" y="16390"/>
                </a:cubicBezTo>
                <a:cubicBezTo>
                  <a:pt x="2355" y="16312"/>
                  <a:pt x="2367" y="16241"/>
                  <a:pt x="2379" y="16151"/>
                </a:cubicBezTo>
                <a:cubicBezTo>
                  <a:pt x="2463" y="16187"/>
                  <a:pt x="2552" y="16193"/>
                  <a:pt x="2594" y="16097"/>
                </a:cubicBezTo>
                <a:cubicBezTo>
                  <a:pt x="2659" y="15942"/>
                  <a:pt x="2665" y="15948"/>
                  <a:pt x="2814" y="15847"/>
                </a:cubicBezTo>
                <a:cubicBezTo>
                  <a:pt x="2892" y="15799"/>
                  <a:pt x="2981" y="15728"/>
                  <a:pt x="2957" y="15615"/>
                </a:cubicBezTo>
                <a:lnTo>
                  <a:pt x="2957" y="15615"/>
                </a:lnTo>
                <a:cubicBezTo>
                  <a:pt x="2957" y="15615"/>
                  <a:pt x="2951" y="15609"/>
                  <a:pt x="2951" y="15609"/>
                </a:cubicBezTo>
                <a:cubicBezTo>
                  <a:pt x="2892" y="15603"/>
                  <a:pt x="2832" y="15597"/>
                  <a:pt x="2749" y="15585"/>
                </a:cubicBezTo>
                <a:cubicBezTo>
                  <a:pt x="2773" y="15537"/>
                  <a:pt x="2790" y="15489"/>
                  <a:pt x="2826" y="15424"/>
                </a:cubicBezTo>
                <a:cubicBezTo>
                  <a:pt x="2880" y="15501"/>
                  <a:pt x="2916" y="15555"/>
                  <a:pt x="2951" y="15609"/>
                </a:cubicBezTo>
                <a:lnTo>
                  <a:pt x="2957" y="15609"/>
                </a:lnTo>
                <a:lnTo>
                  <a:pt x="2957" y="15615"/>
                </a:lnTo>
                <a:cubicBezTo>
                  <a:pt x="3148" y="15603"/>
                  <a:pt x="3154" y="15603"/>
                  <a:pt x="3148" y="15430"/>
                </a:cubicBezTo>
                <a:cubicBezTo>
                  <a:pt x="3136" y="15299"/>
                  <a:pt x="3238" y="15322"/>
                  <a:pt x="3285" y="15304"/>
                </a:cubicBezTo>
                <a:cubicBezTo>
                  <a:pt x="3321" y="15161"/>
                  <a:pt x="3351" y="15024"/>
                  <a:pt x="3387" y="14857"/>
                </a:cubicBezTo>
                <a:cubicBezTo>
                  <a:pt x="3399" y="14929"/>
                  <a:pt x="3410" y="14965"/>
                  <a:pt x="3422" y="15018"/>
                </a:cubicBezTo>
                <a:cubicBezTo>
                  <a:pt x="3470" y="14989"/>
                  <a:pt x="3506" y="14977"/>
                  <a:pt x="3536" y="14953"/>
                </a:cubicBezTo>
                <a:cubicBezTo>
                  <a:pt x="3643" y="14881"/>
                  <a:pt x="3744" y="14792"/>
                  <a:pt x="3858" y="14732"/>
                </a:cubicBezTo>
                <a:cubicBezTo>
                  <a:pt x="3935" y="14696"/>
                  <a:pt x="3905" y="14637"/>
                  <a:pt x="3935" y="14595"/>
                </a:cubicBezTo>
                <a:cubicBezTo>
                  <a:pt x="3935" y="14595"/>
                  <a:pt x="3935" y="14595"/>
                  <a:pt x="3935" y="14589"/>
                </a:cubicBezTo>
                <a:cubicBezTo>
                  <a:pt x="3935" y="14589"/>
                  <a:pt x="3935" y="14589"/>
                  <a:pt x="3935" y="14589"/>
                </a:cubicBezTo>
                <a:cubicBezTo>
                  <a:pt x="3887" y="14553"/>
                  <a:pt x="3780" y="14571"/>
                  <a:pt x="3840" y="14446"/>
                </a:cubicBezTo>
                <a:cubicBezTo>
                  <a:pt x="3905" y="14482"/>
                  <a:pt x="3953" y="14512"/>
                  <a:pt x="3935" y="14589"/>
                </a:cubicBezTo>
                <a:cubicBezTo>
                  <a:pt x="3935" y="14589"/>
                  <a:pt x="3935" y="14589"/>
                  <a:pt x="3935" y="14589"/>
                </a:cubicBezTo>
                <a:cubicBezTo>
                  <a:pt x="3935" y="14589"/>
                  <a:pt x="3935" y="14589"/>
                  <a:pt x="3935" y="14595"/>
                </a:cubicBezTo>
                <a:cubicBezTo>
                  <a:pt x="3971" y="14607"/>
                  <a:pt x="4007" y="14625"/>
                  <a:pt x="4054" y="14643"/>
                </a:cubicBezTo>
                <a:cubicBezTo>
                  <a:pt x="4096" y="14577"/>
                  <a:pt x="4144" y="14518"/>
                  <a:pt x="4197" y="14446"/>
                </a:cubicBezTo>
                <a:cubicBezTo>
                  <a:pt x="4174" y="14398"/>
                  <a:pt x="4150" y="14351"/>
                  <a:pt x="4120" y="14297"/>
                </a:cubicBezTo>
                <a:cubicBezTo>
                  <a:pt x="4185" y="14243"/>
                  <a:pt x="4227" y="14178"/>
                  <a:pt x="4329" y="14255"/>
                </a:cubicBezTo>
                <a:cubicBezTo>
                  <a:pt x="4370" y="14285"/>
                  <a:pt x="4460" y="14243"/>
                  <a:pt x="4525" y="14255"/>
                </a:cubicBezTo>
                <a:cubicBezTo>
                  <a:pt x="4621" y="14267"/>
                  <a:pt x="4633" y="14190"/>
                  <a:pt x="4668" y="14136"/>
                </a:cubicBezTo>
                <a:cubicBezTo>
                  <a:pt x="4716" y="14064"/>
                  <a:pt x="4877" y="14011"/>
                  <a:pt x="4978" y="14035"/>
                </a:cubicBezTo>
                <a:cubicBezTo>
                  <a:pt x="4990" y="14035"/>
                  <a:pt x="5002" y="14052"/>
                  <a:pt x="5014" y="14052"/>
                </a:cubicBezTo>
                <a:cubicBezTo>
                  <a:pt x="5026" y="14052"/>
                  <a:pt x="5038" y="14047"/>
                  <a:pt x="5056" y="14041"/>
                </a:cubicBezTo>
                <a:lnTo>
                  <a:pt x="5056" y="13933"/>
                </a:lnTo>
                <a:cubicBezTo>
                  <a:pt x="5235" y="13838"/>
                  <a:pt x="5396" y="13748"/>
                  <a:pt x="5527" y="13671"/>
                </a:cubicBezTo>
                <a:cubicBezTo>
                  <a:pt x="5628" y="13641"/>
                  <a:pt x="5634" y="13784"/>
                  <a:pt x="5730" y="13725"/>
                </a:cubicBezTo>
                <a:cubicBezTo>
                  <a:pt x="5831" y="13665"/>
                  <a:pt x="5628" y="13611"/>
                  <a:pt x="5742" y="13564"/>
                </a:cubicBezTo>
                <a:cubicBezTo>
                  <a:pt x="5950" y="13665"/>
                  <a:pt x="6046" y="13474"/>
                  <a:pt x="6201" y="13379"/>
                </a:cubicBezTo>
                <a:cubicBezTo>
                  <a:pt x="6248" y="13415"/>
                  <a:pt x="6302" y="13450"/>
                  <a:pt x="6356" y="13492"/>
                </a:cubicBezTo>
                <a:cubicBezTo>
                  <a:pt x="6415" y="13468"/>
                  <a:pt x="6475" y="13450"/>
                  <a:pt x="6534" y="13426"/>
                </a:cubicBezTo>
                <a:cubicBezTo>
                  <a:pt x="6534" y="13373"/>
                  <a:pt x="6529" y="13313"/>
                  <a:pt x="6523" y="13248"/>
                </a:cubicBezTo>
                <a:cubicBezTo>
                  <a:pt x="6725" y="13385"/>
                  <a:pt x="6690" y="13397"/>
                  <a:pt x="6809" y="13212"/>
                </a:cubicBezTo>
                <a:cubicBezTo>
                  <a:pt x="6839" y="13283"/>
                  <a:pt x="6874" y="13355"/>
                  <a:pt x="6904" y="13426"/>
                </a:cubicBezTo>
                <a:cubicBezTo>
                  <a:pt x="6982" y="13391"/>
                  <a:pt x="7029" y="13343"/>
                  <a:pt x="7083" y="13337"/>
                </a:cubicBezTo>
                <a:cubicBezTo>
                  <a:pt x="7143" y="13331"/>
                  <a:pt x="7208" y="13361"/>
                  <a:pt x="7286" y="13373"/>
                </a:cubicBezTo>
                <a:cubicBezTo>
                  <a:pt x="7316" y="13325"/>
                  <a:pt x="7345" y="13271"/>
                  <a:pt x="7375" y="13218"/>
                </a:cubicBezTo>
                <a:cubicBezTo>
                  <a:pt x="7482" y="13146"/>
                  <a:pt x="7643" y="13212"/>
                  <a:pt x="7715" y="13379"/>
                </a:cubicBezTo>
                <a:cubicBezTo>
                  <a:pt x="7798" y="13343"/>
                  <a:pt x="7882" y="13313"/>
                  <a:pt x="7977" y="13277"/>
                </a:cubicBezTo>
                <a:cubicBezTo>
                  <a:pt x="7930" y="13224"/>
                  <a:pt x="7936" y="13176"/>
                  <a:pt x="7977" y="13128"/>
                </a:cubicBezTo>
                <a:lnTo>
                  <a:pt x="7977" y="13128"/>
                </a:lnTo>
                <a:cubicBezTo>
                  <a:pt x="7977" y="13128"/>
                  <a:pt x="7977" y="13122"/>
                  <a:pt x="7977" y="13122"/>
                </a:cubicBezTo>
                <a:cubicBezTo>
                  <a:pt x="7858" y="13134"/>
                  <a:pt x="7786" y="13081"/>
                  <a:pt x="7769" y="12961"/>
                </a:cubicBezTo>
                <a:cubicBezTo>
                  <a:pt x="7912" y="12961"/>
                  <a:pt x="7959" y="12991"/>
                  <a:pt x="7977" y="13122"/>
                </a:cubicBezTo>
                <a:lnTo>
                  <a:pt x="7983" y="13122"/>
                </a:lnTo>
                <a:cubicBezTo>
                  <a:pt x="7983" y="13122"/>
                  <a:pt x="7983" y="13128"/>
                  <a:pt x="7977" y="13128"/>
                </a:cubicBezTo>
                <a:cubicBezTo>
                  <a:pt x="8019" y="13105"/>
                  <a:pt x="8055" y="13087"/>
                  <a:pt x="8108" y="13051"/>
                </a:cubicBezTo>
                <a:cubicBezTo>
                  <a:pt x="8091" y="13164"/>
                  <a:pt x="8186" y="13277"/>
                  <a:pt x="8019" y="13373"/>
                </a:cubicBezTo>
                <a:cubicBezTo>
                  <a:pt x="8091" y="13403"/>
                  <a:pt x="8138" y="13421"/>
                  <a:pt x="8192" y="13444"/>
                </a:cubicBezTo>
                <a:cubicBezTo>
                  <a:pt x="8216" y="13391"/>
                  <a:pt x="8228" y="13349"/>
                  <a:pt x="8252" y="13295"/>
                </a:cubicBezTo>
                <a:cubicBezTo>
                  <a:pt x="8317" y="13277"/>
                  <a:pt x="8395" y="13260"/>
                  <a:pt x="8478" y="13242"/>
                </a:cubicBezTo>
                <a:cubicBezTo>
                  <a:pt x="8466" y="13200"/>
                  <a:pt x="8454" y="13158"/>
                  <a:pt x="8442" y="13099"/>
                </a:cubicBezTo>
                <a:cubicBezTo>
                  <a:pt x="8544" y="13188"/>
                  <a:pt x="8627" y="13266"/>
                  <a:pt x="8723" y="13361"/>
                </a:cubicBezTo>
                <a:cubicBezTo>
                  <a:pt x="8752" y="13283"/>
                  <a:pt x="8776" y="13230"/>
                  <a:pt x="8806" y="13158"/>
                </a:cubicBezTo>
                <a:cubicBezTo>
                  <a:pt x="8943" y="13325"/>
                  <a:pt x="9122" y="13146"/>
                  <a:pt x="9289" y="13260"/>
                </a:cubicBezTo>
                <a:cubicBezTo>
                  <a:pt x="9277" y="13188"/>
                  <a:pt x="9265" y="13146"/>
                  <a:pt x="9271" y="13111"/>
                </a:cubicBezTo>
                <a:cubicBezTo>
                  <a:pt x="9283" y="13075"/>
                  <a:pt x="9319" y="13051"/>
                  <a:pt x="9354" y="13015"/>
                </a:cubicBezTo>
                <a:cubicBezTo>
                  <a:pt x="9444" y="13116"/>
                  <a:pt x="9533" y="13194"/>
                  <a:pt x="9647" y="13057"/>
                </a:cubicBezTo>
                <a:cubicBezTo>
                  <a:pt x="9670" y="13027"/>
                  <a:pt x="9742" y="13051"/>
                  <a:pt x="9796" y="13051"/>
                </a:cubicBezTo>
                <a:cubicBezTo>
                  <a:pt x="9909" y="13051"/>
                  <a:pt x="9969" y="12997"/>
                  <a:pt x="9986" y="12884"/>
                </a:cubicBezTo>
                <a:cubicBezTo>
                  <a:pt x="9992" y="12854"/>
                  <a:pt x="9992" y="12818"/>
                  <a:pt x="9998" y="12783"/>
                </a:cubicBezTo>
                <a:cubicBezTo>
                  <a:pt x="10082" y="12824"/>
                  <a:pt x="10153" y="12878"/>
                  <a:pt x="10237" y="12902"/>
                </a:cubicBezTo>
                <a:cubicBezTo>
                  <a:pt x="10338" y="12932"/>
                  <a:pt x="10386" y="12890"/>
                  <a:pt x="10422" y="12777"/>
                </a:cubicBezTo>
                <a:cubicBezTo>
                  <a:pt x="10487" y="12765"/>
                  <a:pt x="10553" y="12759"/>
                  <a:pt x="10636" y="12747"/>
                </a:cubicBezTo>
                <a:cubicBezTo>
                  <a:pt x="10624" y="12699"/>
                  <a:pt x="10601" y="12651"/>
                  <a:pt x="10595" y="12604"/>
                </a:cubicBezTo>
                <a:cubicBezTo>
                  <a:pt x="10595" y="12574"/>
                  <a:pt x="10606" y="12538"/>
                  <a:pt x="10624" y="12514"/>
                </a:cubicBezTo>
                <a:cubicBezTo>
                  <a:pt x="10630" y="12508"/>
                  <a:pt x="10690" y="12520"/>
                  <a:pt x="10690" y="12532"/>
                </a:cubicBezTo>
                <a:cubicBezTo>
                  <a:pt x="10702" y="12556"/>
                  <a:pt x="10690" y="12586"/>
                  <a:pt x="10684" y="12616"/>
                </a:cubicBezTo>
                <a:cubicBezTo>
                  <a:pt x="10678" y="12640"/>
                  <a:pt x="10672" y="12657"/>
                  <a:pt x="10654" y="12717"/>
                </a:cubicBezTo>
                <a:cubicBezTo>
                  <a:pt x="10869" y="12604"/>
                  <a:pt x="11072" y="12532"/>
                  <a:pt x="11244" y="12413"/>
                </a:cubicBezTo>
                <a:cubicBezTo>
                  <a:pt x="11304" y="12371"/>
                  <a:pt x="11334" y="12288"/>
                  <a:pt x="11382" y="12210"/>
                </a:cubicBezTo>
                <a:cubicBezTo>
                  <a:pt x="11453" y="12234"/>
                  <a:pt x="11519" y="12252"/>
                  <a:pt x="11590" y="12270"/>
                </a:cubicBezTo>
                <a:cubicBezTo>
                  <a:pt x="11620" y="12157"/>
                  <a:pt x="11644" y="12061"/>
                  <a:pt x="11668" y="11960"/>
                </a:cubicBezTo>
                <a:cubicBezTo>
                  <a:pt x="11686" y="11948"/>
                  <a:pt x="11698" y="11942"/>
                  <a:pt x="11715" y="11936"/>
                </a:cubicBezTo>
                <a:cubicBezTo>
                  <a:pt x="11751" y="11978"/>
                  <a:pt x="11793" y="12019"/>
                  <a:pt x="11829" y="12067"/>
                </a:cubicBezTo>
                <a:cubicBezTo>
                  <a:pt x="11924" y="11984"/>
                  <a:pt x="11924" y="11799"/>
                  <a:pt x="12067" y="11721"/>
                </a:cubicBezTo>
                <a:cubicBezTo>
                  <a:pt x="12121" y="11763"/>
                  <a:pt x="12067" y="11888"/>
                  <a:pt x="12204" y="11841"/>
                </a:cubicBezTo>
                <a:cubicBezTo>
                  <a:pt x="12163" y="11703"/>
                  <a:pt x="12192" y="11578"/>
                  <a:pt x="12312" y="11471"/>
                </a:cubicBezTo>
                <a:cubicBezTo>
                  <a:pt x="12353" y="11495"/>
                  <a:pt x="12389" y="11519"/>
                  <a:pt x="12431" y="11543"/>
                </a:cubicBezTo>
                <a:cubicBezTo>
                  <a:pt x="12461" y="11483"/>
                  <a:pt x="12431" y="11429"/>
                  <a:pt x="12324" y="11376"/>
                </a:cubicBezTo>
                <a:cubicBezTo>
                  <a:pt x="12395" y="11346"/>
                  <a:pt x="12455" y="11322"/>
                  <a:pt x="12490" y="11310"/>
                </a:cubicBezTo>
                <a:cubicBezTo>
                  <a:pt x="12550" y="11167"/>
                  <a:pt x="12604" y="11036"/>
                  <a:pt x="12663" y="10893"/>
                </a:cubicBezTo>
                <a:cubicBezTo>
                  <a:pt x="12699" y="10922"/>
                  <a:pt x="12723" y="10934"/>
                  <a:pt x="12753" y="10964"/>
                </a:cubicBezTo>
                <a:cubicBezTo>
                  <a:pt x="12800" y="10905"/>
                  <a:pt x="12938" y="10922"/>
                  <a:pt x="12914" y="10767"/>
                </a:cubicBezTo>
                <a:cubicBezTo>
                  <a:pt x="12860" y="10785"/>
                  <a:pt x="12812" y="10803"/>
                  <a:pt x="12723" y="10833"/>
                </a:cubicBezTo>
                <a:cubicBezTo>
                  <a:pt x="12759" y="10750"/>
                  <a:pt x="12789" y="10666"/>
                  <a:pt x="12806" y="10666"/>
                </a:cubicBezTo>
                <a:cubicBezTo>
                  <a:pt x="12967" y="10684"/>
                  <a:pt x="12932" y="10565"/>
                  <a:pt x="12938" y="10475"/>
                </a:cubicBezTo>
                <a:cubicBezTo>
                  <a:pt x="12944" y="10440"/>
                  <a:pt x="12938" y="10398"/>
                  <a:pt x="12938" y="10356"/>
                </a:cubicBezTo>
                <a:cubicBezTo>
                  <a:pt x="12997" y="10368"/>
                  <a:pt x="13051" y="10374"/>
                  <a:pt x="13105" y="10386"/>
                </a:cubicBezTo>
                <a:cubicBezTo>
                  <a:pt x="13140" y="10141"/>
                  <a:pt x="13277" y="9969"/>
                  <a:pt x="13438" y="9790"/>
                </a:cubicBezTo>
                <a:cubicBezTo>
                  <a:pt x="13385" y="9742"/>
                  <a:pt x="13379" y="9688"/>
                  <a:pt x="13421" y="9611"/>
                </a:cubicBezTo>
                <a:cubicBezTo>
                  <a:pt x="13456" y="9557"/>
                  <a:pt x="13444" y="9468"/>
                  <a:pt x="13456" y="9390"/>
                </a:cubicBezTo>
                <a:cubicBezTo>
                  <a:pt x="13540" y="9343"/>
                  <a:pt x="13623" y="9325"/>
                  <a:pt x="13677" y="9438"/>
                </a:cubicBezTo>
                <a:cubicBezTo>
                  <a:pt x="13701" y="9420"/>
                  <a:pt x="13725" y="9402"/>
                  <a:pt x="13760" y="9378"/>
                </a:cubicBezTo>
                <a:cubicBezTo>
                  <a:pt x="13719" y="9343"/>
                  <a:pt x="13689" y="9319"/>
                  <a:pt x="13647" y="9289"/>
                </a:cubicBezTo>
                <a:cubicBezTo>
                  <a:pt x="13683" y="9241"/>
                  <a:pt x="13719" y="9199"/>
                  <a:pt x="13748" y="9152"/>
                </a:cubicBezTo>
                <a:cubicBezTo>
                  <a:pt x="13736" y="9116"/>
                  <a:pt x="13719" y="9080"/>
                  <a:pt x="13701" y="9039"/>
                </a:cubicBezTo>
                <a:cubicBezTo>
                  <a:pt x="13748" y="9027"/>
                  <a:pt x="13784" y="9021"/>
                  <a:pt x="13838" y="9009"/>
                </a:cubicBezTo>
                <a:cubicBezTo>
                  <a:pt x="13802" y="8931"/>
                  <a:pt x="13778" y="8848"/>
                  <a:pt x="13939" y="8824"/>
                </a:cubicBezTo>
                <a:cubicBezTo>
                  <a:pt x="13856" y="8794"/>
                  <a:pt x="13802" y="8776"/>
                  <a:pt x="13707" y="8746"/>
                </a:cubicBezTo>
                <a:cubicBezTo>
                  <a:pt x="13808" y="8734"/>
                  <a:pt x="13868" y="8728"/>
                  <a:pt x="13927" y="8723"/>
                </a:cubicBezTo>
                <a:lnTo>
                  <a:pt x="13957" y="8675"/>
                </a:lnTo>
                <a:cubicBezTo>
                  <a:pt x="13909" y="8669"/>
                  <a:pt x="13868" y="8657"/>
                  <a:pt x="13820" y="8645"/>
                </a:cubicBezTo>
                <a:cubicBezTo>
                  <a:pt x="13832" y="8633"/>
                  <a:pt x="13844" y="8615"/>
                  <a:pt x="13856" y="8603"/>
                </a:cubicBezTo>
                <a:cubicBezTo>
                  <a:pt x="13891" y="8585"/>
                  <a:pt x="13921" y="8573"/>
                  <a:pt x="13963" y="8556"/>
                </a:cubicBezTo>
                <a:cubicBezTo>
                  <a:pt x="13951" y="8514"/>
                  <a:pt x="13939" y="8478"/>
                  <a:pt x="13927" y="8436"/>
                </a:cubicBezTo>
                <a:cubicBezTo>
                  <a:pt x="13969" y="8424"/>
                  <a:pt x="14005" y="8412"/>
                  <a:pt x="14052" y="8395"/>
                </a:cubicBezTo>
                <a:cubicBezTo>
                  <a:pt x="13963" y="8323"/>
                  <a:pt x="13891" y="8252"/>
                  <a:pt x="13999" y="8138"/>
                </a:cubicBezTo>
                <a:cubicBezTo>
                  <a:pt x="14029" y="8108"/>
                  <a:pt x="14023" y="8037"/>
                  <a:pt x="14041" y="7942"/>
                </a:cubicBezTo>
                <a:cubicBezTo>
                  <a:pt x="14112" y="8073"/>
                  <a:pt x="14202" y="8114"/>
                  <a:pt x="14297" y="8132"/>
                </a:cubicBezTo>
                <a:cubicBezTo>
                  <a:pt x="14303" y="8120"/>
                  <a:pt x="14309" y="8108"/>
                  <a:pt x="14315" y="8097"/>
                </a:cubicBezTo>
                <a:cubicBezTo>
                  <a:pt x="14267" y="8079"/>
                  <a:pt x="14225" y="8055"/>
                  <a:pt x="14172" y="8031"/>
                </a:cubicBezTo>
                <a:cubicBezTo>
                  <a:pt x="14106" y="7828"/>
                  <a:pt x="14267" y="7661"/>
                  <a:pt x="14309" y="7471"/>
                </a:cubicBezTo>
                <a:cubicBezTo>
                  <a:pt x="14327" y="7381"/>
                  <a:pt x="14362" y="7298"/>
                  <a:pt x="14392" y="7190"/>
                </a:cubicBezTo>
                <a:cubicBezTo>
                  <a:pt x="14410" y="7196"/>
                  <a:pt x="14452" y="7202"/>
                  <a:pt x="14494" y="7214"/>
                </a:cubicBezTo>
                <a:cubicBezTo>
                  <a:pt x="14357" y="6910"/>
                  <a:pt x="14404" y="6779"/>
                  <a:pt x="14673" y="6678"/>
                </a:cubicBezTo>
                <a:cubicBezTo>
                  <a:pt x="14649" y="6588"/>
                  <a:pt x="14601" y="6499"/>
                  <a:pt x="14613" y="6415"/>
                </a:cubicBezTo>
                <a:cubicBezTo>
                  <a:pt x="14625" y="6332"/>
                  <a:pt x="14702" y="6260"/>
                  <a:pt x="14762" y="6159"/>
                </a:cubicBezTo>
                <a:cubicBezTo>
                  <a:pt x="14762" y="6135"/>
                  <a:pt x="14744" y="6075"/>
                  <a:pt x="14756" y="6022"/>
                </a:cubicBezTo>
                <a:cubicBezTo>
                  <a:pt x="14762" y="6004"/>
                  <a:pt x="14845" y="6004"/>
                  <a:pt x="14905" y="5998"/>
                </a:cubicBezTo>
                <a:cubicBezTo>
                  <a:pt x="14893" y="5944"/>
                  <a:pt x="14881" y="5885"/>
                  <a:pt x="14869" y="5843"/>
                </a:cubicBezTo>
                <a:cubicBezTo>
                  <a:pt x="14959" y="5742"/>
                  <a:pt x="15036" y="5646"/>
                  <a:pt x="15114" y="5545"/>
                </a:cubicBezTo>
                <a:cubicBezTo>
                  <a:pt x="15078" y="5336"/>
                  <a:pt x="15304" y="5247"/>
                  <a:pt x="15340" y="5056"/>
                </a:cubicBezTo>
                <a:cubicBezTo>
                  <a:pt x="15358" y="4949"/>
                  <a:pt x="15495" y="4871"/>
                  <a:pt x="15579" y="4776"/>
                </a:cubicBezTo>
                <a:cubicBezTo>
                  <a:pt x="15609" y="4740"/>
                  <a:pt x="15620" y="4698"/>
                  <a:pt x="15650" y="4662"/>
                </a:cubicBezTo>
                <a:cubicBezTo>
                  <a:pt x="15680" y="4621"/>
                  <a:pt x="15728" y="4585"/>
                  <a:pt x="15793" y="4525"/>
                </a:cubicBezTo>
                <a:cubicBezTo>
                  <a:pt x="15805" y="4525"/>
                  <a:pt x="15865" y="4531"/>
                  <a:pt x="15942" y="4537"/>
                </a:cubicBezTo>
                <a:cubicBezTo>
                  <a:pt x="15913" y="4466"/>
                  <a:pt x="15889" y="4424"/>
                  <a:pt x="15871" y="4370"/>
                </a:cubicBezTo>
                <a:cubicBezTo>
                  <a:pt x="15919" y="4364"/>
                  <a:pt x="15954" y="4358"/>
                  <a:pt x="15996" y="4352"/>
                </a:cubicBezTo>
                <a:cubicBezTo>
                  <a:pt x="15996" y="4221"/>
                  <a:pt x="16074" y="4138"/>
                  <a:pt x="16229" y="4108"/>
                </a:cubicBezTo>
                <a:cubicBezTo>
                  <a:pt x="16217" y="4048"/>
                  <a:pt x="16211" y="3989"/>
                  <a:pt x="16205" y="3929"/>
                </a:cubicBezTo>
                <a:cubicBezTo>
                  <a:pt x="16276" y="3941"/>
                  <a:pt x="16336" y="3947"/>
                  <a:pt x="16413" y="3959"/>
                </a:cubicBezTo>
                <a:cubicBezTo>
                  <a:pt x="16401" y="3899"/>
                  <a:pt x="16390" y="3864"/>
                  <a:pt x="16384" y="3816"/>
                </a:cubicBezTo>
                <a:cubicBezTo>
                  <a:pt x="16491" y="3804"/>
                  <a:pt x="16598" y="3786"/>
                  <a:pt x="16729" y="3768"/>
                </a:cubicBezTo>
                <a:cubicBezTo>
                  <a:pt x="16688" y="3703"/>
                  <a:pt x="16664" y="3667"/>
                  <a:pt x="16628" y="3619"/>
                </a:cubicBezTo>
                <a:cubicBezTo>
                  <a:pt x="16813" y="3595"/>
                  <a:pt x="16855" y="3333"/>
                  <a:pt x="17081" y="3393"/>
                </a:cubicBezTo>
                <a:cubicBezTo>
                  <a:pt x="17105" y="3303"/>
                  <a:pt x="17117" y="3226"/>
                  <a:pt x="17141" y="3118"/>
                </a:cubicBezTo>
                <a:cubicBezTo>
                  <a:pt x="17153" y="3112"/>
                  <a:pt x="17200" y="3112"/>
                  <a:pt x="17230" y="3088"/>
                </a:cubicBezTo>
                <a:cubicBezTo>
                  <a:pt x="17254" y="3065"/>
                  <a:pt x="17254" y="3017"/>
                  <a:pt x="17266" y="2975"/>
                </a:cubicBezTo>
                <a:cubicBezTo>
                  <a:pt x="17320" y="2981"/>
                  <a:pt x="17361" y="2993"/>
                  <a:pt x="17415" y="3005"/>
                </a:cubicBezTo>
                <a:cubicBezTo>
                  <a:pt x="17421" y="2963"/>
                  <a:pt x="17433" y="2928"/>
                  <a:pt x="17427" y="2898"/>
                </a:cubicBezTo>
                <a:cubicBezTo>
                  <a:pt x="17385" y="2761"/>
                  <a:pt x="17385" y="2767"/>
                  <a:pt x="17534" y="2767"/>
                </a:cubicBezTo>
                <a:cubicBezTo>
                  <a:pt x="17552" y="2767"/>
                  <a:pt x="17576" y="2749"/>
                  <a:pt x="17600" y="2743"/>
                </a:cubicBezTo>
                <a:cubicBezTo>
                  <a:pt x="17606" y="2683"/>
                  <a:pt x="17606" y="2618"/>
                  <a:pt x="17612" y="2546"/>
                </a:cubicBezTo>
                <a:cubicBezTo>
                  <a:pt x="17826" y="2618"/>
                  <a:pt x="17975" y="2516"/>
                  <a:pt x="18124" y="2403"/>
                </a:cubicBezTo>
                <a:cubicBezTo>
                  <a:pt x="18154" y="2379"/>
                  <a:pt x="18190" y="2367"/>
                  <a:pt x="18238" y="2349"/>
                </a:cubicBezTo>
                <a:cubicBezTo>
                  <a:pt x="18250" y="2319"/>
                  <a:pt x="18268" y="2272"/>
                  <a:pt x="18285" y="2224"/>
                </a:cubicBezTo>
                <a:cubicBezTo>
                  <a:pt x="18464" y="2182"/>
                  <a:pt x="18631" y="2141"/>
                  <a:pt x="18828" y="2093"/>
                </a:cubicBezTo>
                <a:cubicBezTo>
                  <a:pt x="18786" y="2039"/>
                  <a:pt x="18750" y="2003"/>
                  <a:pt x="18709" y="1950"/>
                </a:cubicBezTo>
                <a:cubicBezTo>
                  <a:pt x="19007" y="1991"/>
                  <a:pt x="19215" y="1866"/>
                  <a:pt x="19406" y="1646"/>
                </a:cubicBezTo>
                <a:cubicBezTo>
                  <a:pt x="19436" y="1652"/>
                  <a:pt x="19484" y="1658"/>
                  <a:pt x="19543" y="1670"/>
                </a:cubicBezTo>
                <a:lnTo>
                  <a:pt x="19543" y="1807"/>
                </a:lnTo>
                <a:cubicBezTo>
                  <a:pt x="19669" y="1622"/>
                  <a:pt x="19836" y="1562"/>
                  <a:pt x="20020" y="1550"/>
                </a:cubicBezTo>
                <a:cubicBezTo>
                  <a:pt x="20163" y="1538"/>
                  <a:pt x="20289" y="1509"/>
                  <a:pt x="20402" y="1407"/>
                </a:cubicBezTo>
                <a:cubicBezTo>
                  <a:pt x="20473" y="1342"/>
                  <a:pt x="20581" y="1282"/>
                  <a:pt x="20700" y="1312"/>
                </a:cubicBezTo>
                <a:cubicBezTo>
                  <a:pt x="20742" y="1324"/>
                  <a:pt x="20789" y="1246"/>
                  <a:pt x="20843" y="1240"/>
                </a:cubicBezTo>
                <a:cubicBezTo>
                  <a:pt x="20891" y="1228"/>
                  <a:pt x="20950" y="1258"/>
                  <a:pt x="21010" y="1252"/>
                </a:cubicBezTo>
                <a:cubicBezTo>
                  <a:pt x="21040" y="1252"/>
                  <a:pt x="21070" y="1222"/>
                  <a:pt x="21088" y="1199"/>
                </a:cubicBezTo>
                <a:cubicBezTo>
                  <a:pt x="21165" y="1121"/>
                  <a:pt x="21254" y="1133"/>
                  <a:pt x="21302" y="1205"/>
                </a:cubicBezTo>
                <a:cubicBezTo>
                  <a:pt x="21350" y="1270"/>
                  <a:pt x="21392" y="1234"/>
                  <a:pt x="21433" y="1228"/>
                </a:cubicBezTo>
                <a:cubicBezTo>
                  <a:pt x="21511" y="1210"/>
                  <a:pt x="21588" y="1175"/>
                  <a:pt x="21672" y="1151"/>
                </a:cubicBezTo>
                <a:cubicBezTo>
                  <a:pt x="21684" y="1145"/>
                  <a:pt x="21708" y="1157"/>
                  <a:pt x="21725" y="1163"/>
                </a:cubicBezTo>
                <a:cubicBezTo>
                  <a:pt x="21803" y="1193"/>
                  <a:pt x="21797" y="1193"/>
                  <a:pt x="21863" y="1115"/>
                </a:cubicBezTo>
                <a:cubicBezTo>
                  <a:pt x="21875" y="1097"/>
                  <a:pt x="21916" y="1085"/>
                  <a:pt x="21928" y="1091"/>
                </a:cubicBezTo>
                <a:cubicBezTo>
                  <a:pt x="21964" y="1127"/>
                  <a:pt x="21994" y="1169"/>
                  <a:pt x="22035" y="1216"/>
                </a:cubicBezTo>
                <a:cubicBezTo>
                  <a:pt x="22149" y="1234"/>
                  <a:pt x="22238" y="1187"/>
                  <a:pt x="22286" y="1050"/>
                </a:cubicBezTo>
                <a:cubicBezTo>
                  <a:pt x="22298" y="1115"/>
                  <a:pt x="22316" y="1175"/>
                  <a:pt x="22328" y="1258"/>
                </a:cubicBezTo>
                <a:cubicBezTo>
                  <a:pt x="22423" y="1252"/>
                  <a:pt x="22524" y="1246"/>
                  <a:pt x="22638" y="1240"/>
                </a:cubicBezTo>
                <a:cubicBezTo>
                  <a:pt x="22650" y="1264"/>
                  <a:pt x="22667" y="1312"/>
                  <a:pt x="22685" y="1365"/>
                </a:cubicBezTo>
                <a:cubicBezTo>
                  <a:pt x="22769" y="1354"/>
                  <a:pt x="22858" y="1342"/>
                  <a:pt x="22942" y="1336"/>
                </a:cubicBezTo>
                <a:cubicBezTo>
                  <a:pt x="22977" y="1336"/>
                  <a:pt x="23025" y="1330"/>
                  <a:pt x="23037" y="1348"/>
                </a:cubicBezTo>
                <a:cubicBezTo>
                  <a:pt x="23132" y="1485"/>
                  <a:pt x="23234" y="1455"/>
                  <a:pt x="23341" y="1342"/>
                </a:cubicBezTo>
                <a:cubicBezTo>
                  <a:pt x="23359" y="1419"/>
                  <a:pt x="23377" y="1479"/>
                  <a:pt x="23389" y="1532"/>
                </a:cubicBezTo>
                <a:cubicBezTo>
                  <a:pt x="23466" y="1532"/>
                  <a:pt x="23538" y="1485"/>
                  <a:pt x="23592" y="1389"/>
                </a:cubicBezTo>
                <a:cubicBezTo>
                  <a:pt x="23663" y="1473"/>
                  <a:pt x="23550" y="1592"/>
                  <a:pt x="23669" y="1664"/>
                </a:cubicBezTo>
                <a:cubicBezTo>
                  <a:pt x="23758" y="1729"/>
                  <a:pt x="23800" y="1735"/>
                  <a:pt x="23925" y="1616"/>
                </a:cubicBezTo>
                <a:cubicBezTo>
                  <a:pt x="24003" y="1729"/>
                  <a:pt x="24009" y="1842"/>
                  <a:pt x="23967" y="1968"/>
                </a:cubicBezTo>
                <a:cubicBezTo>
                  <a:pt x="24045" y="1950"/>
                  <a:pt x="24128" y="1908"/>
                  <a:pt x="24194" y="1926"/>
                </a:cubicBezTo>
                <a:cubicBezTo>
                  <a:pt x="24259" y="1944"/>
                  <a:pt x="24313" y="2015"/>
                  <a:pt x="24379" y="2069"/>
                </a:cubicBezTo>
                <a:cubicBezTo>
                  <a:pt x="24402" y="2057"/>
                  <a:pt x="24426" y="2039"/>
                  <a:pt x="24450" y="2021"/>
                </a:cubicBezTo>
                <a:cubicBezTo>
                  <a:pt x="24486" y="2099"/>
                  <a:pt x="24414" y="2170"/>
                  <a:pt x="24319" y="2152"/>
                </a:cubicBezTo>
                <a:cubicBezTo>
                  <a:pt x="24283" y="2147"/>
                  <a:pt x="24247" y="2135"/>
                  <a:pt x="24200" y="2147"/>
                </a:cubicBezTo>
                <a:cubicBezTo>
                  <a:pt x="24223" y="2164"/>
                  <a:pt x="24247" y="2182"/>
                  <a:pt x="24265" y="2206"/>
                </a:cubicBezTo>
                <a:cubicBezTo>
                  <a:pt x="24325" y="2284"/>
                  <a:pt x="24462" y="2176"/>
                  <a:pt x="24498" y="2307"/>
                </a:cubicBezTo>
                <a:cubicBezTo>
                  <a:pt x="24563" y="2278"/>
                  <a:pt x="24623" y="2248"/>
                  <a:pt x="24694" y="2218"/>
                </a:cubicBezTo>
                <a:cubicBezTo>
                  <a:pt x="24742" y="2302"/>
                  <a:pt x="24712" y="2349"/>
                  <a:pt x="24593" y="2361"/>
                </a:cubicBezTo>
                <a:cubicBezTo>
                  <a:pt x="24665" y="2462"/>
                  <a:pt x="24748" y="2540"/>
                  <a:pt x="24796" y="2641"/>
                </a:cubicBezTo>
                <a:cubicBezTo>
                  <a:pt x="24844" y="2731"/>
                  <a:pt x="24849" y="2844"/>
                  <a:pt x="24885" y="2939"/>
                </a:cubicBezTo>
                <a:cubicBezTo>
                  <a:pt x="24933" y="3047"/>
                  <a:pt x="24999" y="3148"/>
                  <a:pt x="25064" y="3279"/>
                </a:cubicBezTo>
                <a:cubicBezTo>
                  <a:pt x="25064" y="3124"/>
                  <a:pt x="25213" y="2999"/>
                  <a:pt x="25058" y="2856"/>
                </a:cubicBezTo>
                <a:cubicBezTo>
                  <a:pt x="25142" y="2778"/>
                  <a:pt x="25201" y="2880"/>
                  <a:pt x="25297" y="2856"/>
                </a:cubicBezTo>
                <a:cubicBezTo>
                  <a:pt x="25207" y="2945"/>
                  <a:pt x="25094" y="2999"/>
                  <a:pt x="25219" y="3112"/>
                </a:cubicBezTo>
                <a:cubicBezTo>
                  <a:pt x="25237" y="3130"/>
                  <a:pt x="25213" y="3196"/>
                  <a:pt x="25207" y="3238"/>
                </a:cubicBezTo>
                <a:cubicBezTo>
                  <a:pt x="25303" y="3220"/>
                  <a:pt x="25291" y="3285"/>
                  <a:pt x="25303" y="3345"/>
                </a:cubicBezTo>
                <a:cubicBezTo>
                  <a:pt x="25309" y="3381"/>
                  <a:pt x="25356" y="3404"/>
                  <a:pt x="25386" y="3434"/>
                </a:cubicBezTo>
                <a:cubicBezTo>
                  <a:pt x="25332" y="3470"/>
                  <a:pt x="25279" y="3506"/>
                  <a:pt x="25231" y="3542"/>
                </a:cubicBezTo>
                <a:cubicBezTo>
                  <a:pt x="25368" y="3595"/>
                  <a:pt x="25291" y="3720"/>
                  <a:pt x="25344" y="3816"/>
                </a:cubicBezTo>
                <a:cubicBezTo>
                  <a:pt x="25279" y="3828"/>
                  <a:pt x="25243" y="3834"/>
                  <a:pt x="25207" y="3840"/>
                </a:cubicBezTo>
                <a:cubicBezTo>
                  <a:pt x="25225" y="3870"/>
                  <a:pt x="25249" y="3899"/>
                  <a:pt x="25273" y="3941"/>
                </a:cubicBezTo>
                <a:cubicBezTo>
                  <a:pt x="25183" y="4025"/>
                  <a:pt x="25034" y="3887"/>
                  <a:pt x="24903" y="3989"/>
                </a:cubicBezTo>
                <a:cubicBezTo>
                  <a:pt x="24969" y="4007"/>
                  <a:pt x="25016" y="4025"/>
                  <a:pt x="25076" y="4042"/>
                </a:cubicBezTo>
                <a:cubicBezTo>
                  <a:pt x="25040" y="4090"/>
                  <a:pt x="25010" y="4126"/>
                  <a:pt x="24975" y="4180"/>
                </a:cubicBezTo>
                <a:cubicBezTo>
                  <a:pt x="25046" y="4209"/>
                  <a:pt x="25118" y="4239"/>
                  <a:pt x="25201" y="4281"/>
                </a:cubicBezTo>
                <a:cubicBezTo>
                  <a:pt x="25183" y="4323"/>
                  <a:pt x="25160" y="4358"/>
                  <a:pt x="25136" y="4406"/>
                </a:cubicBezTo>
                <a:cubicBezTo>
                  <a:pt x="25058" y="4358"/>
                  <a:pt x="25010" y="4245"/>
                  <a:pt x="24879" y="4329"/>
                </a:cubicBezTo>
                <a:cubicBezTo>
                  <a:pt x="24927" y="4358"/>
                  <a:pt x="24963" y="4376"/>
                  <a:pt x="24987" y="4400"/>
                </a:cubicBezTo>
                <a:cubicBezTo>
                  <a:pt x="25010" y="4424"/>
                  <a:pt x="25022" y="4460"/>
                  <a:pt x="25040" y="4490"/>
                </a:cubicBezTo>
                <a:cubicBezTo>
                  <a:pt x="25010" y="4490"/>
                  <a:pt x="24975" y="4496"/>
                  <a:pt x="24945" y="4501"/>
                </a:cubicBezTo>
                <a:cubicBezTo>
                  <a:pt x="24927" y="4507"/>
                  <a:pt x="24909" y="4519"/>
                  <a:pt x="24861" y="4537"/>
                </a:cubicBezTo>
                <a:cubicBezTo>
                  <a:pt x="24945" y="4561"/>
                  <a:pt x="24999" y="4579"/>
                  <a:pt x="25052" y="4597"/>
                </a:cubicBezTo>
                <a:lnTo>
                  <a:pt x="25052" y="4627"/>
                </a:lnTo>
                <a:cubicBezTo>
                  <a:pt x="24975" y="4645"/>
                  <a:pt x="24897" y="4668"/>
                  <a:pt x="24820" y="4686"/>
                </a:cubicBezTo>
                <a:lnTo>
                  <a:pt x="24820" y="4722"/>
                </a:lnTo>
                <a:cubicBezTo>
                  <a:pt x="24873" y="4728"/>
                  <a:pt x="24933" y="4734"/>
                  <a:pt x="24993" y="4746"/>
                </a:cubicBezTo>
                <a:cubicBezTo>
                  <a:pt x="24993" y="4758"/>
                  <a:pt x="24999" y="4764"/>
                  <a:pt x="24999" y="4776"/>
                </a:cubicBezTo>
                <a:cubicBezTo>
                  <a:pt x="24945" y="4800"/>
                  <a:pt x="24897" y="4817"/>
                  <a:pt x="24802" y="4853"/>
                </a:cubicBezTo>
                <a:cubicBezTo>
                  <a:pt x="24891" y="4889"/>
                  <a:pt x="24951" y="4913"/>
                  <a:pt x="25040" y="4949"/>
                </a:cubicBezTo>
                <a:cubicBezTo>
                  <a:pt x="24933" y="4972"/>
                  <a:pt x="24855" y="4990"/>
                  <a:pt x="24772" y="5008"/>
                </a:cubicBezTo>
                <a:cubicBezTo>
                  <a:pt x="24778" y="5020"/>
                  <a:pt x="24778" y="5038"/>
                  <a:pt x="24778" y="5050"/>
                </a:cubicBezTo>
                <a:cubicBezTo>
                  <a:pt x="24838" y="5056"/>
                  <a:pt x="24897" y="5068"/>
                  <a:pt x="24963" y="5074"/>
                </a:cubicBezTo>
                <a:cubicBezTo>
                  <a:pt x="25040" y="5080"/>
                  <a:pt x="25112" y="5092"/>
                  <a:pt x="25112" y="5187"/>
                </a:cubicBezTo>
                <a:cubicBezTo>
                  <a:pt x="25112" y="5187"/>
                  <a:pt x="25118" y="5187"/>
                  <a:pt x="25118" y="5187"/>
                </a:cubicBezTo>
                <a:cubicBezTo>
                  <a:pt x="25118" y="5193"/>
                  <a:pt x="25118" y="5193"/>
                  <a:pt x="25118" y="5193"/>
                </a:cubicBezTo>
                <a:cubicBezTo>
                  <a:pt x="25231" y="5193"/>
                  <a:pt x="25177" y="5277"/>
                  <a:pt x="25189" y="5336"/>
                </a:cubicBezTo>
                <a:cubicBezTo>
                  <a:pt x="25100" y="5306"/>
                  <a:pt x="25136" y="5241"/>
                  <a:pt x="25118" y="5193"/>
                </a:cubicBezTo>
                <a:lnTo>
                  <a:pt x="25112" y="5193"/>
                </a:lnTo>
                <a:cubicBezTo>
                  <a:pt x="25112" y="5193"/>
                  <a:pt x="25112" y="5193"/>
                  <a:pt x="25112" y="5187"/>
                </a:cubicBezTo>
                <a:cubicBezTo>
                  <a:pt x="25034" y="5181"/>
                  <a:pt x="24951" y="5169"/>
                  <a:pt x="24873" y="5157"/>
                </a:cubicBezTo>
                <a:cubicBezTo>
                  <a:pt x="24867" y="5175"/>
                  <a:pt x="24861" y="5187"/>
                  <a:pt x="24855" y="5199"/>
                </a:cubicBezTo>
                <a:cubicBezTo>
                  <a:pt x="24891" y="5235"/>
                  <a:pt x="24927" y="5271"/>
                  <a:pt x="24969" y="5318"/>
                </a:cubicBezTo>
                <a:cubicBezTo>
                  <a:pt x="24951" y="5366"/>
                  <a:pt x="24933" y="5414"/>
                  <a:pt x="24915" y="5473"/>
                </a:cubicBezTo>
                <a:cubicBezTo>
                  <a:pt x="24951" y="5473"/>
                  <a:pt x="24981" y="5479"/>
                  <a:pt x="25028" y="5485"/>
                </a:cubicBezTo>
                <a:cubicBezTo>
                  <a:pt x="25022" y="5563"/>
                  <a:pt x="25016" y="5634"/>
                  <a:pt x="25016" y="5712"/>
                </a:cubicBezTo>
                <a:cubicBezTo>
                  <a:pt x="25005" y="5712"/>
                  <a:pt x="24993" y="5718"/>
                  <a:pt x="24981" y="5718"/>
                </a:cubicBezTo>
                <a:cubicBezTo>
                  <a:pt x="24963" y="5688"/>
                  <a:pt x="24939" y="5664"/>
                  <a:pt x="24909" y="5616"/>
                </a:cubicBezTo>
                <a:cubicBezTo>
                  <a:pt x="24879" y="5658"/>
                  <a:pt x="24861" y="5706"/>
                  <a:pt x="24832" y="5718"/>
                </a:cubicBezTo>
                <a:cubicBezTo>
                  <a:pt x="24802" y="5736"/>
                  <a:pt x="24760" y="5724"/>
                  <a:pt x="24700" y="5724"/>
                </a:cubicBezTo>
                <a:cubicBezTo>
                  <a:pt x="24772" y="5867"/>
                  <a:pt x="24915" y="5861"/>
                  <a:pt x="25052" y="5950"/>
                </a:cubicBezTo>
                <a:cubicBezTo>
                  <a:pt x="24844" y="5956"/>
                  <a:pt x="24724" y="6046"/>
                  <a:pt x="24635" y="6201"/>
                </a:cubicBezTo>
                <a:cubicBezTo>
                  <a:pt x="24730" y="6207"/>
                  <a:pt x="24826" y="6213"/>
                  <a:pt x="24933" y="6219"/>
                </a:cubicBezTo>
                <a:cubicBezTo>
                  <a:pt x="24927" y="6362"/>
                  <a:pt x="25040" y="6487"/>
                  <a:pt x="24975" y="6642"/>
                </a:cubicBezTo>
                <a:cubicBezTo>
                  <a:pt x="24963" y="6666"/>
                  <a:pt x="24969" y="6695"/>
                  <a:pt x="24981" y="6719"/>
                </a:cubicBezTo>
                <a:cubicBezTo>
                  <a:pt x="25040" y="6850"/>
                  <a:pt x="24969" y="6904"/>
                  <a:pt x="24808" y="6922"/>
                </a:cubicBezTo>
                <a:cubicBezTo>
                  <a:pt x="24903" y="6970"/>
                  <a:pt x="24951" y="6994"/>
                  <a:pt x="25005" y="7017"/>
                </a:cubicBezTo>
                <a:cubicBezTo>
                  <a:pt x="25034" y="7190"/>
                  <a:pt x="25064" y="7357"/>
                  <a:pt x="25094" y="7554"/>
                </a:cubicBezTo>
                <a:cubicBezTo>
                  <a:pt x="25022" y="7643"/>
                  <a:pt x="24939" y="7488"/>
                  <a:pt x="24838" y="7530"/>
                </a:cubicBezTo>
                <a:cubicBezTo>
                  <a:pt x="24861" y="7566"/>
                  <a:pt x="24885" y="7602"/>
                  <a:pt x="24915" y="7649"/>
                </a:cubicBezTo>
                <a:cubicBezTo>
                  <a:pt x="24873" y="7661"/>
                  <a:pt x="24832" y="7673"/>
                  <a:pt x="24790" y="7685"/>
                </a:cubicBezTo>
                <a:cubicBezTo>
                  <a:pt x="24790" y="7709"/>
                  <a:pt x="24790" y="7739"/>
                  <a:pt x="24796" y="7745"/>
                </a:cubicBezTo>
                <a:cubicBezTo>
                  <a:pt x="24844" y="7763"/>
                  <a:pt x="24897" y="7775"/>
                  <a:pt x="24957" y="7786"/>
                </a:cubicBezTo>
                <a:cubicBezTo>
                  <a:pt x="24975" y="7733"/>
                  <a:pt x="24987" y="7697"/>
                  <a:pt x="25010" y="7626"/>
                </a:cubicBezTo>
                <a:cubicBezTo>
                  <a:pt x="25088" y="7721"/>
                  <a:pt x="25148" y="7798"/>
                  <a:pt x="25201" y="7870"/>
                </a:cubicBezTo>
                <a:cubicBezTo>
                  <a:pt x="25177" y="7942"/>
                  <a:pt x="25160" y="8001"/>
                  <a:pt x="25124" y="8091"/>
                </a:cubicBezTo>
                <a:cubicBezTo>
                  <a:pt x="25070" y="8079"/>
                  <a:pt x="25010" y="8049"/>
                  <a:pt x="24951" y="8049"/>
                </a:cubicBezTo>
                <a:cubicBezTo>
                  <a:pt x="24891" y="8043"/>
                  <a:pt x="24838" y="8061"/>
                  <a:pt x="24742" y="8073"/>
                </a:cubicBezTo>
                <a:cubicBezTo>
                  <a:pt x="24838" y="8156"/>
                  <a:pt x="24903" y="8144"/>
                  <a:pt x="24975" y="8138"/>
                </a:cubicBezTo>
                <a:cubicBezTo>
                  <a:pt x="25183" y="8120"/>
                  <a:pt x="25219" y="8156"/>
                  <a:pt x="25243" y="8365"/>
                </a:cubicBezTo>
                <a:cubicBezTo>
                  <a:pt x="25249" y="8424"/>
                  <a:pt x="25261" y="8484"/>
                  <a:pt x="25279" y="8544"/>
                </a:cubicBezTo>
                <a:cubicBezTo>
                  <a:pt x="25303" y="8645"/>
                  <a:pt x="25267" y="8699"/>
                  <a:pt x="25177" y="8717"/>
                </a:cubicBezTo>
                <a:cubicBezTo>
                  <a:pt x="25225" y="8758"/>
                  <a:pt x="25303" y="8800"/>
                  <a:pt x="25320" y="8854"/>
                </a:cubicBezTo>
                <a:cubicBezTo>
                  <a:pt x="25356" y="9009"/>
                  <a:pt x="25386" y="9170"/>
                  <a:pt x="25326" y="9325"/>
                </a:cubicBezTo>
                <a:cubicBezTo>
                  <a:pt x="25237" y="9378"/>
                  <a:pt x="25088" y="9247"/>
                  <a:pt x="25052" y="9444"/>
                </a:cubicBezTo>
                <a:lnTo>
                  <a:pt x="25428" y="9444"/>
                </a:lnTo>
                <a:cubicBezTo>
                  <a:pt x="25416" y="9521"/>
                  <a:pt x="25404" y="9605"/>
                  <a:pt x="25392" y="9688"/>
                </a:cubicBezTo>
                <a:cubicBezTo>
                  <a:pt x="25338" y="9760"/>
                  <a:pt x="25195" y="9617"/>
                  <a:pt x="25171" y="9772"/>
                </a:cubicBezTo>
                <a:cubicBezTo>
                  <a:pt x="25267" y="9814"/>
                  <a:pt x="25362" y="9849"/>
                  <a:pt x="25458" y="9885"/>
                </a:cubicBezTo>
                <a:cubicBezTo>
                  <a:pt x="25452" y="9897"/>
                  <a:pt x="25446" y="9915"/>
                  <a:pt x="25446" y="9927"/>
                </a:cubicBezTo>
                <a:lnTo>
                  <a:pt x="25225" y="9897"/>
                </a:lnTo>
                <a:cubicBezTo>
                  <a:pt x="25219" y="9909"/>
                  <a:pt x="25213" y="9921"/>
                  <a:pt x="25207" y="9927"/>
                </a:cubicBezTo>
                <a:cubicBezTo>
                  <a:pt x="25255" y="9975"/>
                  <a:pt x="25303" y="10016"/>
                  <a:pt x="25356" y="10064"/>
                </a:cubicBezTo>
                <a:cubicBezTo>
                  <a:pt x="25207" y="10165"/>
                  <a:pt x="25213" y="10243"/>
                  <a:pt x="25398" y="10344"/>
                </a:cubicBezTo>
                <a:cubicBezTo>
                  <a:pt x="25344" y="10356"/>
                  <a:pt x="25303" y="10362"/>
                  <a:pt x="25255" y="10368"/>
                </a:cubicBezTo>
                <a:cubicBezTo>
                  <a:pt x="25249" y="10523"/>
                  <a:pt x="25416" y="10475"/>
                  <a:pt x="25464" y="10595"/>
                </a:cubicBezTo>
                <a:cubicBezTo>
                  <a:pt x="25392" y="10606"/>
                  <a:pt x="25320" y="10618"/>
                  <a:pt x="25213" y="10636"/>
                </a:cubicBezTo>
                <a:cubicBezTo>
                  <a:pt x="25303" y="10708"/>
                  <a:pt x="25368" y="10756"/>
                  <a:pt x="25440" y="10815"/>
                </a:cubicBezTo>
                <a:cubicBezTo>
                  <a:pt x="25362" y="10851"/>
                  <a:pt x="25291" y="10899"/>
                  <a:pt x="25315" y="11000"/>
                </a:cubicBezTo>
                <a:cubicBezTo>
                  <a:pt x="25207" y="11036"/>
                  <a:pt x="25261" y="11119"/>
                  <a:pt x="25249" y="11197"/>
                </a:cubicBezTo>
                <a:cubicBezTo>
                  <a:pt x="25231" y="11310"/>
                  <a:pt x="25165" y="11417"/>
                  <a:pt x="25112" y="11554"/>
                </a:cubicBezTo>
                <a:cubicBezTo>
                  <a:pt x="25165" y="11638"/>
                  <a:pt x="25082" y="11745"/>
                  <a:pt x="25052" y="11858"/>
                </a:cubicBezTo>
                <a:cubicBezTo>
                  <a:pt x="25046" y="11894"/>
                  <a:pt x="25016" y="11942"/>
                  <a:pt x="24981" y="11966"/>
                </a:cubicBezTo>
                <a:cubicBezTo>
                  <a:pt x="24885" y="12037"/>
                  <a:pt x="24897" y="12109"/>
                  <a:pt x="24981" y="12198"/>
                </a:cubicBezTo>
                <a:cubicBezTo>
                  <a:pt x="24885" y="12169"/>
                  <a:pt x="24814" y="12157"/>
                  <a:pt x="24796" y="12258"/>
                </a:cubicBezTo>
                <a:cubicBezTo>
                  <a:pt x="24861" y="12300"/>
                  <a:pt x="24933" y="12341"/>
                  <a:pt x="25005" y="12389"/>
                </a:cubicBezTo>
                <a:cubicBezTo>
                  <a:pt x="24981" y="12425"/>
                  <a:pt x="24969" y="12443"/>
                  <a:pt x="24957" y="12461"/>
                </a:cubicBezTo>
                <a:cubicBezTo>
                  <a:pt x="24957" y="12461"/>
                  <a:pt x="24957" y="12467"/>
                  <a:pt x="24957" y="12467"/>
                </a:cubicBezTo>
                <a:cubicBezTo>
                  <a:pt x="24957" y="12467"/>
                  <a:pt x="24957" y="12473"/>
                  <a:pt x="24957" y="12473"/>
                </a:cubicBezTo>
                <a:cubicBezTo>
                  <a:pt x="24987" y="12473"/>
                  <a:pt x="25016" y="12479"/>
                  <a:pt x="25046" y="12479"/>
                </a:cubicBezTo>
                <a:cubicBezTo>
                  <a:pt x="25052" y="12586"/>
                  <a:pt x="24999" y="12640"/>
                  <a:pt x="24921" y="12687"/>
                </a:cubicBezTo>
                <a:close/>
                <a:moveTo>
                  <a:pt x="25320" y="5110"/>
                </a:moveTo>
                <a:cubicBezTo>
                  <a:pt x="25183" y="5098"/>
                  <a:pt x="25189" y="5050"/>
                  <a:pt x="25219" y="4943"/>
                </a:cubicBezTo>
                <a:cubicBezTo>
                  <a:pt x="25255" y="5008"/>
                  <a:pt x="25279" y="5044"/>
                  <a:pt x="25320" y="5110"/>
                </a:cubicBezTo>
                <a:close/>
                <a:moveTo>
                  <a:pt x="25207" y="12228"/>
                </a:moveTo>
                <a:cubicBezTo>
                  <a:pt x="25124" y="12246"/>
                  <a:pt x="25040" y="12210"/>
                  <a:pt x="25016" y="12103"/>
                </a:cubicBezTo>
                <a:cubicBezTo>
                  <a:pt x="25112" y="12091"/>
                  <a:pt x="25195" y="12085"/>
                  <a:pt x="25291" y="12079"/>
                </a:cubicBezTo>
                <a:cubicBezTo>
                  <a:pt x="25320" y="12163"/>
                  <a:pt x="25267" y="12216"/>
                  <a:pt x="25207" y="12228"/>
                </a:cubicBezTo>
                <a:close/>
                <a:moveTo>
                  <a:pt x="25505" y="11811"/>
                </a:moveTo>
                <a:cubicBezTo>
                  <a:pt x="25464" y="11781"/>
                  <a:pt x="25422" y="11751"/>
                  <a:pt x="25374" y="11721"/>
                </a:cubicBezTo>
                <a:cubicBezTo>
                  <a:pt x="25350" y="11823"/>
                  <a:pt x="25332" y="11906"/>
                  <a:pt x="25303" y="11990"/>
                </a:cubicBezTo>
                <a:cubicBezTo>
                  <a:pt x="25303" y="11990"/>
                  <a:pt x="25243" y="11978"/>
                  <a:pt x="25207" y="11966"/>
                </a:cubicBezTo>
                <a:cubicBezTo>
                  <a:pt x="25279" y="11847"/>
                  <a:pt x="25249" y="11680"/>
                  <a:pt x="25410" y="11638"/>
                </a:cubicBezTo>
                <a:cubicBezTo>
                  <a:pt x="25380" y="11578"/>
                  <a:pt x="25350" y="11531"/>
                  <a:pt x="25320" y="11465"/>
                </a:cubicBezTo>
                <a:cubicBezTo>
                  <a:pt x="25398" y="11423"/>
                  <a:pt x="25452" y="11393"/>
                  <a:pt x="25535" y="11346"/>
                </a:cubicBezTo>
                <a:cubicBezTo>
                  <a:pt x="25523" y="11513"/>
                  <a:pt x="25517" y="11662"/>
                  <a:pt x="25505" y="11811"/>
                </a:cubicBezTo>
                <a:close/>
                <a:moveTo>
                  <a:pt x="25476" y="11238"/>
                </a:moveTo>
                <a:cubicBezTo>
                  <a:pt x="25470" y="11227"/>
                  <a:pt x="25464" y="11209"/>
                  <a:pt x="25458" y="11191"/>
                </a:cubicBezTo>
                <a:cubicBezTo>
                  <a:pt x="25487" y="11185"/>
                  <a:pt x="25517" y="11173"/>
                  <a:pt x="25553" y="11167"/>
                </a:cubicBezTo>
                <a:cubicBezTo>
                  <a:pt x="25553" y="11179"/>
                  <a:pt x="25559" y="11191"/>
                  <a:pt x="25565" y="11203"/>
                </a:cubicBezTo>
                <a:cubicBezTo>
                  <a:pt x="25535" y="11215"/>
                  <a:pt x="25505" y="11227"/>
                  <a:pt x="25476" y="11238"/>
                </a:cubicBezTo>
                <a:close/>
                <a:moveTo>
                  <a:pt x="25577" y="10976"/>
                </a:moveTo>
                <a:cubicBezTo>
                  <a:pt x="25583" y="11018"/>
                  <a:pt x="25583" y="11066"/>
                  <a:pt x="25589" y="11113"/>
                </a:cubicBezTo>
                <a:cubicBezTo>
                  <a:pt x="25535" y="11077"/>
                  <a:pt x="25529" y="11030"/>
                  <a:pt x="25577" y="10976"/>
                </a:cubicBezTo>
                <a:close/>
                <a:moveTo>
                  <a:pt x="25505" y="10899"/>
                </a:moveTo>
                <a:cubicBezTo>
                  <a:pt x="25529" y="10785"/>
                  <a:pt x="25493" y="10672"/>
                  <a:pt x="25577" y="10571"/>
                </a:cubicBezTo>
                <a:cubicBezTo>
                  <a:pt x="25642" y="10708"/>
                  <a:pt x="25642" y="10809"/>
                  <a:pt x="25505" y="10899"/>
                </a:cubicBezTo>
                <a:close/>
                <a:moveTo>
                  <a:pt x="25464" y="10386"/>
                </a:moveTo>
                <a:cubicBezTo>
                  <a:pt x="25499" y="10332"/>
                  <a:pt x="25517" y="10302"/>
                  <a:pt x="25547" y="10249"/>
                </a:cubicBezTo>
                <a:cubicBezTo>
                  <a:pt x="25577" y="10291"/>
                  <a:pt x="25601" y="10326"/>
                  <a:pt x="25625" y="10362"/>
                </a:cubicBezTo>
                <a:cubicBezTo>
                  <a:pt x="25577" y="10368"/>
                  <a:pt x="25535" y="10374"/>
                  <a:pt x="25470" y="10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7" name="Google Shape;3327;p30"/>
          <p:cNvSpPr/>
          <p:nvPr/>
        </p:nvSpPr>
        <p:spPr>
          <a:xfrm rot="2700000">
            <a:off x="8068086" y="3239017"/>
            <a:ext cx="1748278" cy="2337090"/>
          </a:xfrm>
          <a:custGeom>
            <a:rect b="b" l="l" r="r" t="t"/>
            <a:pathLst>
              <a:path extrusionOk="0" h="27026" w="20217">
                <a:moveTo>
                  <a:pt x="20175" y="19466"/>
                </a:moveTo>
                <a:cubicBezTo>
                  <a:pt x="20038" y="19299"/>
                  <a:pt x="20098" y="19108"/>
                  <a:pt x="20121" y="18935"/>
                </a:cubicBezTo>
                <a:cubicBezTo>
                  <a:pt x="20145" y="18780"/>
                  <a:pt x="20133" y="18661"/>
                  <a:pt x="19990" y="18572"/>
                </a:cubicBezTo>
                <a:cubicBezTo>
                  <a:pt x="19972" y="18560"/>
                  <a:pt x="19966" y="18530"/>
                  <a:pt x="19955" y="18500"/>
                </a:cubicBezTo>
                <a:cubicBezTo>
                  <a:pt x="20008" y="18494"/>
                  <a:pt x="20050" y="18488"/>
                  <a:pt x="20139" y="18482"/>
                </a:cubicBezTo>
                <a:cubicBezTo>
                  <a:pt x="20032" y="18387"/>
                  <a:pt x="19966" y="18321"/>
                  <a:pt x="19877" y="18244"/>
                </a:cubicBezTo>
                <a:cubicBezTo>
                  <a:pt x="19990" y="18142"/>
                  <a:pt x="20020" y="18035"/>
                  <a:pt x="19961" y="17886"/>
                </a:cubicBezTo>
                <a:cubicBezTo>
                  <a:pt x="19895" y="17725"/>
                  <a:pt x="19889" y="17540"/>
                  <a:pt x="19859" y="17367"/>
                </a:cubicBezTo>
                <a:cubicBezTo>
                  <a:pt x="19847" y="17278"/>
                  <a:pt x="19889" y="17153"/>
                  <a:pt x="19841" y="17093"/>
                </a:cubicBezTo>
                <a:cubicBezTo>
                  <a:pt x="19692" y="16902"/>
                  <a:pt x="19650" y="16706"/>
                  <a:pt x="19698" y="16473"/>
                </a:cubicBezTo>
                <a:cubicBezTo>
                  <a:pt x="19710" y="16425"/>
                  <a:pt x="19692" y="16372"/>
                  <a:pt x="19680" y="16324"/>
                </a:cubicBezTo>
                <a:cubicBezTo>
                  <a:pt x="19621" y="16080"/>
                  <a:pt x="19555" y="15835"/>
                  <a:pt x="19484" y="15567"/>
                </a:cubicBezTo>
                <a:cubicBezTo>
                  <a:pt x="19442" y="15555"/>
                  <a:pt x="19370" y="15531"/>
                  <a:pt x="19299" y="15513"/>
                </a:cubicBezTo>
                <a:cubicBezTo>
                  <a:pt x="19507" y="15364"/>
                  <a:pt x="19531" y="15257"/>
                  <a:pt x="19376" y="15060"/>
                </a:cubicBezTo>
                <a:cubicBezTo>
                  <a:pt x="19335" y="15006"/>
                  <a:pt x="19281" y="14965"/>
                  <a:pt x="19221" y="14935"/>
                </a:cubicBezTo>
                <a:cubicBezTo>
                  <a:pt x="19108" y="14875"/>
                  <a:pt x="19084" y="14798"/>
                  <a:pt x="19132" y="14685"/>
                </a:cubicBezTo>
                <a:cubicBezTo>
                  <a:pt x="19209" y="14708"/>
                  <a:pt x="19335" y="14702"/>
                  <a:pt x="19418" y="14661"/>
                </a:cubicBezTo>
                <a:cubicBezTo>
                  <a:pt x="19227" y="14667"/>
                  <a:pt x="19179" y="14518"/>
                  <a:pt x="19108" y="14398"/>
                </a:cubicBezTo>
                <a:cubicBezTo>
                  <a:pt x="19078" y="14351"/>
                  <a:pt x="19060" y="14255"/>
                  <a:pt x="19030" y="14255"/>
                </a:cubicBezTo>
                <a:cubicBezTo>
                  <a:pt x="18852" y="14249"/>
                  <a:pt x="18875" y="14094"/>
                  <a:pt x="18834" y="13981"/>
                </a:cubicBezTo>
                <a:cubicBezTo>
                  <a:pt x="18911" y="14029"/>
                  <a:pt x="18989" y="14082"/>
                  <a:pt x="19096" y="14154"/>
                </a:cubicBezTo>
                <a:cubicBezTo>
                  <a:pt x="19090" y="14064"/>
                  <a:pt x="19108" y="13993"/>
                  <a:pt x="19078" y="13945"/>
                </a:cubicBezTo>
                <a:cubicBezTo>
                  <a:pt x="19024" y="13856"/>
                  <a:pt x="18947" y="13784"/>
                  <a:pt x="18881" y="13707"/>
                </a:cubicBezTo>
                <a:cubicBezTo>
                  <a:pt x="18864" y="13689"/>
                  <a:pt x="18858" y="13558"/>
                  <a:pt x="18869" y="13528"/>
                </a:cubicBezTo>
                <a:cubicBezTo>
                  <a:pt x="18762" y="13367"/>
                  <a:pt x="18613" y="13283"/>
                  <a:pt x="18357" y="13301"/>
                </a:cubicBezTo>
                <a:cubicBezTo>
                  <a:pt x="18482" y="13117"/>
                  <a:pt x="18285" y="12920"/>
                  <a:pt x="18476" y="12753"/>
                </a:cubicBezTo>
                <a:cubicBezTo>
                  <a:pt x="18422" y="12693"/>
                  <a:pt x="18369" y="12634"/>
                  <a:pt x="18315" y="12580"/>
                </a:cubicBezTo>
                <a:cubicBezTo>
                  <a:pt x="18285" y="12616"/>
                  <a:pt x="18249" y="12657"/>
                  <a:pt x="18202" y="12711"/>
                </a:cubicBezTo>
                <a:cubicBezTo>
                  <a:pt x="18077" y="12556"/>
                  <a:pt x="17969" y="12413"/>
                  <a:pt x="17862" y="12282"/>
                </a:cubicBezTo>
                <a:cubicBezTo>
                  <a:pt x="17910" y="12192"/>
                  <a:pt x="17945" y="12127"/>
                  <a:pt x="17999" y="12031"/>
                </a:cubicBezTo>
                <a:cubicBezTo>
                  <a:pt x="17856" y="12014"/>
                  <a:pt x="17802" y="11936"/>
                  <a:pt x="17755" y="11817"/>
                </a:cubicBezTo>
                <a:cubicBezTo>
                  <a:pt x="17707" y="11692"/>
                  <a:pt x="17761" y="11465"/>
                  <a:pt x="17516" y="11465"/>
                </a:cubicBezTo>
                <a:cubicBezTo>
                  <a:pt x="17510" y="11465"/>
                  <a:pt x="17504" y="11411"/>
                  <a:pt x="17504" y="11382"/>
                </a:cubicBezTo>
                <a:cubicBezTo>
                  <a:pt x="17492" y="11262"/>
                  <a:pt x="17415" y="11191"/>
                  <a:pt x="17307" y="11143"/>
                </a:cubicBezTo>
                <a:cubicBezTo>
                  <a:pt x="17236" y="11113"/>
                  <a:pt x="17135" y="11078"/>
                  <a:pt x="17117" y="11024"/>
                </a:cubicBezTo>
                <a:cubicBezTo>
                  <a:pt x="17027" y="10791"/>
                  <a:pt x="16819" y="10696"/>
                  <a:pt x="16646" y="10571"/>
                </a:cubicBezTo>
                <a:cubicBezTo>
                  <a:pt x="16634" y="10308"/>
                  <a:pt x="16628" y="10314"/>
                  <a:pt x="16455" y="10159"/>
                </a:cubicBezTo>
                <a:cubicBezTo>
                  <a:pt x="16151" y="9873"/>
                  <a:pt x="15817" y="9617"/>
                  <a:pt x="15638" y="9229"/>
                </a:cubicBezTo>
                <a:cubicBezTo>
                  <a:pt x="15596" y="9140"/>
                  <a:pt x="15584" y="9045"/>
                  <a:pt x="15537" y="8967"/>
                </a:cubicBezTo>
                <a:cubicBezTo>
                  <a:pt x="15429" y="8800"/>
                  <a:pt x="15191" y="8717"/>
                  <a:pt x="15245" y="8460"/>
                </a:cubicBezTo>
                <a:cubicBezTo>
                  <a:pt x="15131" y="8395"/>
                  <a:pt x="15119" y="8305"/>
                  <a:pt x="15155" y="8186"/>
                </a:cubicBezTo>
                <a:cubicBezTo>
                  <a:pt x="15161" y="8174"/>
                  <a:pt x="15090" y="8144"/>
                  <a:pt x="15048" y="8114"/>
                </a:cubicBezTo>
                <a:cubicBezTo>
                  <a:pt x="15018" y="8204"/>
                  <a:pt x="14994" y="8269"/>
                  <a:pt x="14970" y="8335"/>
                </a:cubicBezTo>
                <a:cubicBezTo>
                  <a:pt x="14947" y="8329"/>
                  <a:pt x="14929" y="8323"/>
                  <a:pt x="14911" y="8323"/>
                </a:cubicBezTo>
                <a:cubicBezTo>
                  <a:pt x="14911" y="8228"/>
                  <a:pt x="14869" y="8097"/>
                  <a:pt x="14917" y="8043"/>
                </a:cubicBezTo>
                <a:cubicBezTo>
                  <a:pt x="14976" y="7977"/>
                  <a:pt x="15000" y="7936"/>
                  <a:pt x="14941" y="7882"/>
                </a:cubicBezTo>
                <a:cubicBezTo>
                  <a:pt x="14905" y="7852"/>
                  <a:pt x="14833" y="7864"/>
                  <a:pt x="14750" y="7852"/>
                </a:cubicBezTo>
                <a:cubicBezTo>
                  <a:pt x="14809" y="7798"/>
                  <a:pt x="14851" y="7757"/>
                  <a:pt x="14899" y="7715"/>
                </a:cubicBezTo>
                <a:cubicBezTo>
                  <a:pt x="14708" y="7560"/>
                  <a:pt x="14780" y="7333"/>
                  <a:pt x="14732" y="7137"/>
                </a:cubicBezTo>
                <a:cubicBezTo>
                  <a:pt x="14684" y="6946"/>
                  <a:pt x="14637" y="6749"/>
                  <a:pt x="14589" y="6564"/>
                </a:cubicBezTo>
                <a:cubicBezTo>
                  <a:pt x="14631" y="6535"/>
                  <a:pt x="14666" y="6505"/>
                  <a:pt x="14732" y="6463"/>
                </a:cubicBezTo>
                <a:cubicBezTo>
                  <a:pt x="14625" y="6403"/>
                  <a:pt x="14553" y="6362"/>
                  <a:pt x="14434" y="6296"/>
                </a:cubicBezTo>
                <a:cubicBezTo>
                  <a:pt x="14535" y="6278"/>
                  <a:pt x="14583" y="6266"/>
                  <a:pt x="14648" y="6254"/>
                </a:cubicBezTo>
                <a:cubicBezTo>
                  <a:pt x="14619" y="6171"/>
                  <a:pt x="14577" y="6099"/>
                  <a:pt x="14571" y="6028"/>
                </a:cubicBezTo>
                <a:cubicBezTo>
                  <a:pt x="14571" y="5950"/>
                  <a:pt x="14619" y="5867"/>
                  <a:pt x="14619" y="5789"/>
                </a:cubicBezTo>
                <a:cubicBezTo>
                  <a:pt x="14613" y="5688"/>
                  <a:pt x="14690" y="5569"/>
                  <a:pt x="14559" y="5485"/>
                </a:cubicBezTo>
                <a:cubicBezTo>
                  <a:pt x="14541" y="5473"/>
                  <a:pt x="14523" y="5396"/>
                  <a:pt x="14535" y="5384"/>
                </a:cubicBezTo>
                <a:cubicBezTo>
                  <a:pt x="14648" y="5271"/>
                  <a:pt x="14493" y="5193"/>
                  <a:pt x="14487" y="5110"/>
                </a:cubicBezTo>
                <a:cubicBezTo>
                  <a:pt x="14541" y="5062"/>
                  <a:pt x="14583" y="5026"/>
                  <a:pt x="14654" y="4973"/>
                </a:cubicBezTo>
                <a:cubicBezTo>
                  <a:pt x="14499" y="4889"/>
                  <a:pt x="14386" y="4829"/>
                  <a:pt x="14297" y="4782"/>
                </a:cubicBezTo>
                <a:cubicBezTo>
                  <a:pt x="14344" y="4722"/>
                  <a:pt x="14440" y="4657"/>
                  <a:pt x="14434" y="4603"/>
                </a:cubicBezTo>
                <a:cubicBezTo>
                  <a:pt x="14428" y="4507"/>
                  <a:pt x="14392" y="4424"/>
                  <a:pt x="14422" y="4323"/>
                </a:cubicBezTo>
                <a:cubicBezTo>
                  <a:pt x="14428" y="4305"/>
                  <a:pt x="14386" y="4239"/>
                  <a:pt x="14356" y="4233"/>
                </a:cubicBezTo>
                <a:cubicBezTo>
                  <a:pt x="14160" y="4192"/>
                  <a:pt x="14189" y="4048"/>
                  <a:pt x="14207" y="3911"/>
                </a:cubicBezTo>
                <a:cubicBezTo>
                  <a:pt x="14213" y="3893"/>
                  <a:pt x="14195" y="3876"/>
                  <a:pt x="14183" y="3864"/>
                </a:cubicBezTo>
                <a:cubicBezTo>
                  <a:pt x="14142" y="3864"/>
                  <a:pt x="14106" y="3870"/>
                  <a:pt x="14040" y="3876"/>
                </a:cubicBezTo>
                <a:cubicBezTo>
                  <a:pt x="14022" y="3697"/>
                  <a:pt x="13993" y="3518"/>
                  <a:pt x="13981" y="3339"/>
                </a:cubicBezTo>
                <a:cubicBezTo>
                  <a:pt x="13975" y="3148"/>
                  <a:pt x="14046" y="2940"/>
                  <a:pt x="13814" y="2826"/>
                </a:cubicBezTo>
                <a:cubicBezTo>
                  <a:pt x="13784" y="2814"/>
                  <a:pt x="13790" y="2755"/>
                  <a:pt x="13772" y="2725"/>
                </a:cubicBezTo>
                <a:cubicBezTo>
                  <a:pt x="13736" y="2653"/>
                  <a:pt x="13712" y="2576"/>
                  <a:pt x="13665" y="2528"/>
                </a:cubicBezTo>
                <a:cubicBezTo>
                  <a:pt x="13557" y="2421"/>
                  <a:pt x="13444" y="2331"/>
                  <a:pt x="13331" y="2236"/>
                </a:cubicBezTo>
                <a:cubicBezTo>
                  <a:pt x="13313" y="2218"/>
                  <a:pt x="13307" y="2188"/>
                  <a:pt x="13295" y="2164"/>
                </a:cubicBezTo>
                <a:cubicBezTo>
                  <a:pt x="13355" y="2141"/>
                  <a:pt x="13402" y="2123"/>
                  <a:pt x="13474" y="2099"/>
                </a:cubicBezTo>
                <a:cubicBezTo>
                  <a:pt x="13301" y="1914"/>
                  <a:pt x="13140" y="1747"/>
                  <a:pt x="12985" y="1580"/>
                </a:cubicBezTo>
                <a:cubicBezTo>
                  <a:pt x="12794" y="1783"/>
                  <a:pt x="13200" y="1890"/>
                  <a:pt x="13063" y="2087"/>
                </a:cubicBezTo>
                <a:cubicBezTo>
                  <a:pt x="12782" y="1932"/>
                  <a:pt x="12818" y="1872"/>
                  <a:pt x="12866" y="1640"/>
                </a:cubicBezTo>
                <a:cubicBezTo>
                  <a:pt x="12890" y="1532"/>
                  <a:pt x="12908" y="1425"/>
                  <a:pt x="12824" y="1377"/>
                </a:cubicBezTo>
                <a:cubicBezTo>
                  <a:pt x="12764" y="1348"/>
                  <a:pt x="12657" y="1389"/>
                  <a:pt x="12574" y="1407"/>
                </a:cubicBezTo>
                <a:cubicBezTo>
                  <a:pt x="12520" y="1425"/>
                  <a:pt x="12472" y="1461"/>
                  <a:pt x="12425" y="1485"/>
                </a:cubicBezTo>
                <a:cubicBezTo>
                  <a:pt x="12425" y="1491"/>
                  <a:pt x="12419" y="1491"/>
                  <a:pt x="12419" y="1497"/>
                </a:cubicBezTo>
                <a:lnTo>
                  <a:pt x="12419" y="1497"/>
                </a:lnTo>
                <a:lnTo>
                  <a:pt x="12419" y="1717"/>
                </a:lnTo>
                <a:cubicBezTo>
                  <a:pt x="12341" y="1616"/>
                  <a:pt x="12299" y="1568"/>
                  <a:pt x="12234" y="1479"/>
                </a:cubicBezTo>
                <a:cubicBezTo>
                  <a:pt x="12323" y="1491"/>
                  <a:pt x="12371" y="1491"/>
                  <a:pt x="12419" y="1497"/>
                </a:cubicBezTo>
                <a:lnTo>
                  <a:pt x="12419" y="1491"/>
                </a:lnTo>
                <a:lnTo>
                  <a:pt x="12425" y="1485"/>
                </a:lnTo>
                <a:cubicBezTo>
                  <a:pt x="12431" y="1324"/>
                  <a:pt x="12466" y="1151"/>
                  <a:pt x="12305" y="1044"/>
                </a:cubicBezTo>
                <a:cubicBezTo>
                  <a:pt x="12121" y="924"/>
                  <a:pt x="11942" y="787"/>
                  <a:pt x="11709" y="805"/>
                </a:cubicBezTo>
                <a:cubicBezTo>
                  <a:pt x="11596" y="811"/>
                  <a:pt x="11536" y="775"/>
                  <a:pt x="11518" y="674"/>
                </a:cubicBezTo>
                <a:cubicBezTo>
                  <a:pt x="11507" y="543"/>
                  <a:pt x="11423" y="441"/>
                  <a:pt x="11322" y="435"/>
                </a:cubicBezTo>
                <a:cubicBezTo>
                  <a:pt x="11185" y="430"/>
                  <a:pt x="11077" y="263"/>
                  <a:pt x="10910" y="376"/>
                </a:cubicBezTo>
                <a:cubicBezTo>
                  <a:pt x="10875" y="406"/>
                  <a:pt x="10743" y="364"/>
                  <a:pt x="10702" y="310"/>
                </a:cubicBezTo>
                <a:cubicBezTo>
                  <a:pt x="10588" y="173"/>
                  <a:pt x="10493" y="257"/>
                  <a:pt x="10398" y="316"/>
                </a:cubicBezTo>
                <a:cubicBezTo>
                  <a:pt x="10499" y="239"/>
                  <a:pt x="10505" y="155"/>
                  <a:pt x="10427" y="54"/>
                </a:cubicBezTo>
                <a:cubicBezTo>
                  <a:pt x="10290" y="108"/>
                  <a:pt x="10284" y="191"/>
                  <a:pt x="10320" y="298"/>
                </a:cubicBezTo>
                <a:cubicBezTo>
                  <a:pt x="10272" y="239"/>
                  <a:pt x="10231" y="167"/>
                  <a:pt x="10177" y="114"/>
                </a:cubicBezTo>
                <a:cubicBezTo>
                  <a:pt x="10123" y="66"/>
                  <a:pt x="10105" y="227"/>
                  <a:pt x="10016" y="143"/>
                </a:cubicBezTo>
                <a:cubicBezTo>
                  <a:pt x="9903" y="48"/>
                  <a:pt x="9968" y="280"/>
                  <a:pt x="9909" y="257"/>
                </a:cubicBezTo>
                <a:cubicBezTo>
                  <a:pt x="9819" y="185"/>
                  <a:pt x="9760" y="143"/>
                  <a:pt x="9700" y="90"/>
                </a:cubicBezTo>
                <a:cubicBezTo>
                  <a:pt x="9682" y="191"/>
                  <a:pt x="9664" y="263"/>
                  <a:pt x="9652" y="340"/>
                </a:cubicBezTo>
                <a:cubicBezTo>
                  <a:pt x="9444" y="269"/>
                  <a:pt x="9688" y="108"/>
                  <a:pt x="9527" y="12"/>
                </a:cubicBezTo>
                <a:cubicBezTo>
                  <a:pt x="9485" y="96"/>
                  <a:pt x="9438" y="173"/>
                  <a:pt x="9390" y="257"/>
                </a:cubicBezTo>
                <a:cubicBezTo>
                  <a:pt x="9283" y="161"/>
                  <a:pt x="9187" y="84"/>
                  <a:pt x="9092" y="0"/>
                </a:cubicBezTo>
                <a:cubicBezTo>
                  <a:pt x="9080" y="6"/>
                  <a:pt x="9062" y="18"/>
                  <a:pt x="9050" y="24"/>
                </a:cubicBezTo>
                <a:cubicBezTo>
                  <a:pt x="9086" y="125"/>
                  <a:pt x="9128" y="221"/>
                  <a:pt x="9158" y="292"/>
                </a:cubicBezTo>
                <a:cubicBezTo>
                  <a:pt x="8961" y="358"/>
                  <a:pt x="8776" y="424"/>
                  <a:pt x="8561" y="495"/>
                </a:cubicBezTo>
                <a:cubicBezTo>
                  <a:pt x="8520" y="477"/>
                  <a:pt x="8436" y="435"/>
                  <a:pt x="8347" y="388"/>
                </a:cubicBezTo>
                <a:cubicBezTo>
                  <a:pt x="8484" y="263"/>
                  <a:pt x="8639" y="257"/>
                  <a:pt x="8794" y="275"/>
                </a:cubicBezTo>
                <a:cubicBezTo>
                  <a:pt x="8913" y="286"/>
                  <a:pt x="8925" y="227"/>
                  <a:pt x="8907" y="161"/>
                </a:cubicBezTo>
                <a:cubicBezTo>
                  <a:pt x="8836" y="143"/>
                  <a:pt x="8770" y="137"/>
                  <a:pt x="8716" y="114"/>
                </a:cubicBezTo>
                <a:cubicBezTo>
                  <a:pt x="8532" y="18"/>
                  <a:pt x="8382" y="48"/>
                  <a:pt x="8251" y="203"/>
                </a:cubicBezTo>
                <a:cubicBezTo>
                  <a:pt x="8239" y="215"/>
                  <a:pt x="8180" y="197"/>
                  <a:pt x="8168" y="209"/>
                </a:cubicBezTo>
                <a:cubicBezTo>
                  <a:pt x="8066" y="364"/>
                  <a:pt x="7941" y="149"/>
                  <a:pt x="7846" y="239"/>
                </a:cubicBezTo>
                <a:lnTo>
                  <a:pt x="7846" y="239"/>
                </a:lnTo>
                <a:cubicBezTo>
                  <a:pt x="7786" y="376"/>
                  <a:pt x="7929" y="555"/>
                  <a:pt x="7733" y="704"/>
                </a:cubicBezTo>
                <a:cubicBezTo>
                  <a:pt x="7786" y="525"/>
                  <a:pt x="7679" y="358"/>
                  <a:pt x="7846" y="239"/>
                </a:cubicBezTo>
                <a:lnTo>
                  <a:pt x="7846" y="239"/>
                </a:lnTo>
                <a:cubicBezTo>
                  <a:pt x="7691" y="328"/>
                  <a:pt x="7542" y="435"/>
                  <a:pt x="7381" y="495"/>
                </a:cubicBezTo>
                <a:cubicBezTo>
                  <a:pt x="7280" y="531"/>
                  <a:pt x="7184" y="692"/>
                  <a:pt x="7041" y="543"/>
                </a:cubicBezTo>
                <a:cubicBezTo>
                  <a:pt x="7011" y="513"/>
                  <a:pt x="6856" y="537"/>
                  <a:pt x="6820" y="585"/>
                </a:cubicBezTo>
                <a:cubicBezTo>
                  <a:pt x="6683" y="775"/>
                  <a:pt x="6451" y="740"/>
                  <a:pt x="6236" y="835"/>
                </a:cubicBezTo>
                <a:cubicBezTo>
                  <a:pt x="6320" y="930"/>
                  <a:pt x="6385" y="1008"/>
                  <a:pt x="6463" y="1097"/>
                </a:cubicBezTo>
                <a:cubicBezTo>
                  <a:pt x="6540" y="1032"/>
                  <a:pt x="6594" y="990"/>
                  <a:pt x="6671" y="924"/>
                </a:cubicBezTo>
                <a:cubicBezTo>
                  <a:pt x="6731" y="1252"/>
                  <a:pt x="6433" y="1079"/>
                  <a:pt x="6349" y="1193"/>
                </a:cubicBezTo>
                <a:cubicBezTo>
                  <a:pt x="6332" y="1217"/>
                  <a:pt x="6230" y="1187"/>
                  <a:pt x="6153" y="1187"/>
                </a:cubicBezTo>
                <a:cubicBezTo>
                  <a:pt x="6177" y="1109"/>
                  <a:pt x="6188" y="1056"/>
                  <a:pt x="6218" y="966"/>
                </a:cubicBezTo>
                <a:cubicBezTo>
                  <a:pt x="5998" y="990"/>
                  <a:pt x="5795" y="1038"/>
                  <a:pt x="5747" y="1222"/>
                </a:cubicBezTo>
                <a:cubicBezTo>
                  <a:pt x="5700" y="1389"/>
                  <a:pt x="5622" y="1228"/>
                  <a:pt x="5568" y="1300"/>
                </a:cubicBezTo>
                <a:cubicBezTo>
                  <a:pt x="5557" y="1401"/>
                  <a:pt x="5551" y="1521"/>
                  <a:pt x="5533" y="1676"/>
                </a:cubicBezTo>
                <a:cubicBezTo>
                  <a:pt x="5610" y="1646"/>
                  <a:pt x="5664" y="1622"/>
                  <a:pt x="5759" y="1580"/>
                </a:cubicBezTo>
                <a:cubicBezTo>
                  <a:pt x="5670" y="1693"/>
                  <a:pt x="5580" y="1753"/>
                  <a:pt x="5568" y="1831"/>
                </a:cubicBezTo>
                <a:cubicBezTo>
                  <a:pt x="5533" y="2027"/>
                  <a:pt x="5372" y="1843"/>
                  <a:pt x="5318" y="1938"/>
                </a:cubicBezTo>
                <a:cubicBezTo>
                  <a:pt x="5306" y="1956"/>
                  <a:pt x="5306" y="1986"/>
                  <a:pt x="5300" y="2021"/>
                </a:cubicBezTo>
                <a:cubicBezTo>
                  <a:pt x="5211" y="1854"/>
                  <a:pt x="4978" y="1753"/>
                  <a:pt x="4901" y="1848"/>
                </a:cubicBezTo>
                <a:cubicBezTo>
                  <a:pt x="4931" y="1890"/>
                  <a:pt x="4960" y="1938"/>
                  <a:pt x="5002" y="1992"/>
                </a:cubicBezTo>
                <a:cubicBezTo>
                  <a:pt x="4889" y="2033"/>
                  <a:pt x="4781" y="2075"/>
                  <a:pt x="4680" y="2111"/>
                </a:cubicBezTo>
                <a:cubicBezTo>
                  <a:pt x="4668" y="2176"/>
                  <a:pt x="4662" y="2230"/>
                  <a:pt x="4650" y="2278"/>
                </a:cubicBezTo>
                <a:cubicBezTo>
                  <a:pt x="4555" y="2302"/>
                  <a:pt x="4495" y="2176"/>
                  <a:pt x="4382" y="2308"/>
                </a:cubicBezTo>
                <a:cubicBezTo>
                  <a:pt x="4269" y="2439"/>
                  <a:pt x="4036" y="2469"/>
                  <a:pt x="3893" y="2594"/>
                </a:cubicBezTo>
                <a:cubicBezTo>
                  <a:pt x="3774" y="2695"/>
                  <a:pt x="3655" y="2779"/>
                  <a:pt x="3506" y="2850"/>
                </a:cubicBezTo>
                <a:cubicBezTo>
                  <a:pt x="3410" y="2892"/>
                  <a:pt x="3345" y="3017"/>
                  <a:pt x="3261" y="3112"/>
                </a:cubicBezTo>
                <a:cubicBezTo>
                  <a:pt x="3237" y="3100"/>
                  <a:pt x="3190" y="3071"/>
                  <a:pt x="3136" y="3041"/>
                </a:cubicBezTo>
                <a:cubicBezTo>
                  <a:pt x="3011" y="3178"/>
                  <a:pt x="2945" y="3381"/>
                  <a:pt x="2701" y="3321"/>
                </a:cubicBezTo>
                <a:lnTo>
                  <a:pt x="2701" y="3571"/>
                </a:lnTo>
                <a:cubicBezTo>
                  <a:pt x="2599" y="3566"/>
                  <a:pt x="2516" y="3560"/>
                  <a:pt x="2427" y="3554"/>
                </a:cubicBezTo>
                <a:cubicBezTo>
                  <a:pt x="2432" y="3619"/>
                  <a:pt x="2438" y="3661"/>
                  <a:pt x="2444" y="3709"/>
                </a:cubicBezTo>
                <a:cubicBezTo>
                  <a:pt x="2355" y="3721"/>
                  <a:pt x="2277" y="3732"/>
                  <a:pt x="2194" y="3744"/>
                </a:cubicBezTo>
                <a:cubicBezTo>
                  <a:pt x="2194" y="3762"/>
                  <a:pt x="2194" y="3774"/>
                  <a:pt x="2188" y="3792"/>
                </a:cubicBezTo>
                <a:cubicBezTo>
                  <a:pt x="2325" y="3840"/>
                  <a:pt x="2456" y="3893"/>
                  <a:pt x="2593" y="3941"/>
                </a:cubicBezTo>
                <a:cubicBezTo>
                  <a:pt x="2683" y="3881"/>
                  <a:pt x="2796" y="3834"/>
                  <a:pt x="2856" y="3750"/>
                </a:cubicBezTo>
                <a:cubicBezTo>
                  <a:pt x="2957" y="3601"/>
                  <a:pt x="3094" y="3536"/>
                  <a:pt x="3249" y="3470"/>
                </a:cubicBezTo>
                <a:cubicBezTo>
                  <a:pt x="3249" y="3470"/>
                  <a:pt x="3249" y="3464"/>
                  <a:pt x="3249" y="3464"/>
                </a:cubicBezTo>
                <a:cubicBezTo>
                  <a:pt x="3255" y="3464"/>
                  <a:pt x="3261" y="3458"/>
                  <a:pt x="3267" y="3458"/>
                </a:cubicBezTo>
                <a:cubicBezTo>
                  <a:pt x="3416" y="3261"/>
                  <a:pt x="3422" y="3261"/>
                  <a:pt x="3655" y="3375"/>
                </a:cubicBezTo>
                <a:cubicBezTo>
                  <a:pt x="3506" y="3405"/>
                  <a:pt x="3386" y="3434"/>
                  <a:pt x="3267" y="3458"/>
                </a:cubicBezTo>
                <a:cubicBezTo>
                  <a:pt x="3261" y="3464"/>
                  <a:pt x="3261" y="3464"/>
                  <a:pt x="3255" y="3470"/>
                </a:cubicBezTo>
                <a:cubicBezTo>
                  <a:pt x="3255" y="3470"/>
                  <a:pt x="3249" y="3470"/>
                  <a:pt x="3249" y="3470"/>
                </a:cubicBezTo>
                <a:cubicBezTo>
                  <a:pt x="3255" y="3524"/>
                  <a:pt x="3273" y="3595"/>
                  <a:pt x="3249" y="3625"/>
                </a:cubicBezTo>
                <a:cubicBezTo>
                  <a:pt x="3172" y="3703"/>
                  <a:pt x="3064" y="3756"/>
                  <a:pt x="2981" y="3840"/>
                </a:cubicBezTo>
                <a:cubicBezTo>
                  <a:pt x="2880" y="3947"/>
                  <a:pt x="2784" y="4060"/>
                  <a:pt x="2695" y="4180"/>
                </a:cubicBezTo>
                <a:cubicBezTo>
                  <a:pt x="2677" y="4209"/>
                  <a:pt x="2701" y="4269"/>
                  <a:pt x="2701" y="4311"/>
                </a:cubicBezTo>
                <a:cubicBezTo>
                  <a:pt x="2605" y="4317"/>
                  <a:pt x="2528" y="4323"/>
                  <a:pt x="2444" y="4323"/>
                </a:cubicBezTo>
                <a:cubicBezTo>
                  <a:pt x="2456" y="4406"/>
                  <a:pt x="2462" y="4472"/>
                  <a:pt x="2474" y="4561"/>
                </a:cubicBezTo>
                <a:cubicBezTo>
                  <a:pt x="2391" y="4519"/>
                  <a:pt x="2331" y="4490"/>
                  <a:pt x="2266" y="4454"/>
                </a:cubicBezTo>
                <a:cubicBezTo>
                  <a:pt x="2313" y="4317"/>
                  <a:pt x="2373" y="4197"/>
                  <a:pt x="2397" y="4072"/>
                </a:cubicBezTo>
                <a:cubicBezTo>
                  <a:pt x="2409" y="4025"/>
                  <a:pt x="2367" y="3917"/>
                  <a:pt x="2331" y="3905"/>
                </a:cubicBezTo>
                <a:cubicBezTo>
                  <a:pt x="2242" y="3887"/>
                  <a:pt x="2140" y="3905"/>
                  <a:pt x="2033" y="3911"/>
                </a:cubicBezTo>
                <a:cubicBezTo>
                  <a:pt x="2051" y="3983"/>
                  <a:pt x="2063" y="4025"/>
                  <a:pt x="2081" y="4090"/>
                </a:cubicBezTo>
                <a:lnTo>
                  <a:pt x="1842" y="4090"/>
                </a:lnTo>
                <a:cubicBezTo>
                  <a:pt x="1777" y="4192"/>
                  <a:pt x="1687" y="4293"/>
                  <a:pt x="1765" y="4466"/>
                </a:cubicBezTo>
                <a:cubicBezTo>
                  <a:pt x="1657" y="4430"/>
                  <a:pt x="1598" y="4412"/>
                  <a:pt x="1496" y="4382"/>
                </a:cubicBezTo>
                <a:lnTo>
                  <a:pt x="1496" y="4961"/>
                </a:lnTo>
                <a:cubicBezTo>
                  <a:pt x="1455" y="4967"/>
                  <a:pt x="1347" y="4961"/>
                  <a:pt x="1341" y="4973"/>
                </a:cubicBezTo>
                <a:cubicBezTo>
                  <a:pt x="1294" y="5169"/>
                  <a:pt x="1133" y="5074"/>
                  <a:pt x="1025" y="5122"/>
                </a:cubicBezTo>
                <a:cubicBezTo>
                  <a:pt x="990" y="5133"/>
                  <a:pt x="966" y="5163"/>
                  <a:pt x="912" y="5211"/>
                </a:cubicBezTo>
                <a:cubicBezTo>
                  <a:pt x="1031" y="5247"/>
                  <a:pt x="1121" y="5277"/>
                  <a:pt x="1204" y="5300"/>
                </a:cubicBezTo>
                <a:cubicBezTo>
                  <a:pt x="1240" y="5628"/>
                  <a:pt x="1222" y="5688"/>
                  <a:pt x="960" y="6081"/>
                </a:cubicBezTo>
                <a:cubicBezTo>
                  <a:pt x="912" y="6052"/>
                  <a:pt x="870" y="6022"/>
                  <a:pt x="811" y="5980"/>
                </a:cubicBezTo>
                <a:cubicBezTo>
                  <a:pt x="1037" y="5950"/>
                  <a:pt x="870" y="5676"/>
                  <a:pt x="1067" y="5640"/>
                </a:cubicBezTo>
                <a:cubicBezTo>
                  <a:pt x="1091" y="5634"/>
                  <a:pt x="1085" y="5497"/>
                  <a:pt x="1097" y="5408"/>
                </a:cubicBezTo>
                <a:cubicBezTo>
                  <a:pt x="1025" y="5378"/>
                  <a:pt x="948" y="5360"/>
                  <a:pt x="918" y="5348"/>
                </a:cubicBezTo>
                <a:cubicBezTo>
                  <a:pt x="799" y="5509"/>
                  <a:pt x="698" y="5646"/>
                  <a:pt x="596" y="5783"/>
                </a:cubicBezTo>
                <a:cubicBezTo>
                  <a:pt x="674" y="5926"/>
                  <a:pt x="751" y="6075"/>
                  <a:pt x="859" y="6272"/>
                </a:cubicBezTo>
                <a:cubicBezTo>
                  <a:pt x="674" y="6225"/>
                  <a:pt x="537" y="6195"/>
                  <a:pt x="405" y="6159"/>
                </a:cubicBezTo>
                <a:cubicBezTo>
                  <a:pt x="304" y="6409"/>
                  <a:pt x="292" y="6666"/>
                  <a:pt x="125" y="6868"/>
                </a:cubicBezTo>
                <a:cubicBezTo>
                  <a:pt x="227" y="6940"/>
                  <a:pt x="441" y="6827"/>
                  <a:pt x="435" y="7065"/>
                </a:cubicBezTo>
                <a:cubicBezTo>
                  <a:pt x="304" y="7113"/>
                  <a:pt x="161" y="6910"/>
                  <a:pt x="0" y="7101"/>
                </a:cubicBezTo>
                <a:cubicBezTo>
                  <a:pt x="125" y="7143"/>
                  <a:pt x="227" y="7172"/>
                  <a:pt x="346" y="7208"/>
                </a:cubicBezTo>
                <a:lnTo>
                  <a:pt x="346" y="7453"/>
                </a:lnTo>
                <a:lnTo>
                  <a:pt x="399" y="7465"/>
                </a:lnTo>
                <a:cubicBezTo>
                  <a:pt x="459" y="7393"/>
                  <a:pt x="519" y="7316"/>
                  <a:pt x="572" y="7238"/>
                </a:cubicBezTo>
                <a:cubicBezTo>
                  <a:pt x="596" y="7238"/>
                  <a:pt x="614" y="7244"/>
                  <a:pt x="638" y="7250"/>
                </a:cubicBezTo>
                <a:cubicBezTo>
                  <a:pt x="638" y="7322"/>
                  <a:pt x="638" y="7393"/>
                  <a:pt x="638" y="7465"/>
                </a:cubicBezTo>
                <a:cubicBezTo>
                  <a:pt x="626" y="7739"/>
                  <a:pt x="501" y="8001"/>
                  <a:pt x="566" y="8281"/>
                </a:cubicBezTo>
                <a:cubicBezTo>
                  <a:pt x="578" y="8323"/>
                  <a:pt x="525" y="8377"/>
                  <a:pt x="495" y="8424"/>
                </a:cubicBezTo>
                <a:cubicBezTo>
                  <a:pt x="489" y="8424"/>
                  <a:pt x="489" y="8419"/>
                  <a:pt x="483" y="8413"/>
                </a:cubicBezTo>
                <a:cubicBezTo>
                  <a:pt x="483" y="8419"/>
                  <a:pt x="489" y="8424"/>
                  <a:pt x="489" y="8430"/>
                </a:cubicBezTo>
                <a:cubicBezTo>
                  <a:pt x="340" y="8514"/>
                  <a:pt x="519" y="8591"/>
                  <a:pt x="495" y="8675"/>
                </a:cubicBezTo>
                <a:cubicBezTo>
                  <a:pt x="370" y="9098"/>
                  <a:pt x="608" y="9486"/>
                  <a:pt x="626" y="9903"/>
                </a:cubicBezTo>
                <a:cubicBezTo>
                  <a:pt x="632" y="10076"/>
                  <a:pt x="721" y="10255"/>
                  <a:pt x="775" y="10434"/>
                </a:cubicBezTo>
                <a:cubicBezTo>
                  <a:pt x="823" y="10446"/>
                  <a:pt x="876" y="10463"/>
                  <a:pt x="960" y="10493"/>
                </a:cubicBezTo>
                <a:cubicBezTo>
                  <a:pt x="859" y="10565"/>
                  <a:pt x="763" y="10630"/>
                  <a:pt x="680" y="10690"/>
                </a:cubicBezTo>
                <a:cubicBezTo>
                  <a:pt x="674" y="10553"/>
                  <a:pt x="590" y="10535"/>
                  <a:pt x="507" y="10523"/>
                </a:cubicBezTo>
                <a:cubicBezTo>
                  <a:pt x="495" y="10571"/>
                  <a:pt x="489" y="10624"/>
                  <a:pt x="477" y="10690"/>
                </a:cubicBezTo>
                <a:lnTo>
                  <a:pt x="674" y="10690"/>
                </a:lnTo>
                <a:cubicBezTo>
                  <a:pt x="602" y="10744"/>
                  <a:pt x="531" y="10785"/>
                  <a:pt x="459" y="10833"/>
                </a:cubicBezTo>
                <a:cubicBezTo>
                  <a:pt x="638" y="10988"/>
                  <a:pt x="811" y="11125"/>
                  <a:pt x="894" y="11370"/>
                </a:cubicBezTo>
                <a:cubicBezTo>
                  <a:pt x="960" y="11554"/>
                  <a:pt x="936" y="11787"/>
                  <a:pt x="1115" y="11942"/>
                </a:cubicBezTo>
                <a:cubicBezTo>
                  <a:pt x="1216" y="12025"/>
                  <a:pt x="1276" y="12145"/>
                  <a:pt x="1365" y="12240"/>
                </a:cubicBezTo>
                <a:cubicBezTo>
                  <a:pt x="1532" y="12395"/>
                  <a:pt x="1663" y="12568"/>
                  <a:pt x="1741" y="12789"/>
                </a:cubicBezTo>
                <a:cubicBezTo>
                  <a:pt x="1783" y="12914"/>
                  <a:pt x="1854" y="13069"/>
                  <a:pt x="1961" y="13122"/>
                </a:cubicBezTo>
                <a:cubicBezTo>
                  <a:pt x="2212" y="13248"/>
                  <a:pt x="2331" y="13468"/>
                  <a:pt x="2450" y="13653"/>
                </a:cubicBezTo>
                <a:cubicBezTo>
                  <a:pt x="2587" y="13701"/>
                  <a:pt x="2707" y="13605"/>
                  <a:pt x="2820" y="13725"/>
                </a:cubicBezTo>
                <a:cubicBezTo>
                  <a:pt x="2742" y="13766"/>
                  <a:pt x="2683" y="13802"/>
                  <a:pt x="2617" y="13832"/>
                </a:cubicBezTo>
                <a:cubicBezTo>
                  <a:pt x="2623" y="13850"/>
                  <a:pt x="2623" y="13874"/>
                  <a:pt x="2629" y="13892"/>
                </a:cubicBezTo>
                <a:cubicBezTo>
                  <a:pt x="2772" y="13909"/>
                  <a:pt x="2921" y="13927"/>
                  <a:pt x="3106" y="13945"/>
                </a:cubicBezTo>
                <a:cubicBezTo>
                  <a:pt x="3148" y="14070"/>
                  <a:pt x="3190" y="14237"/>
                  <a:pt x="3267" y="14380"/>
                </a:cubicBezTo>
                <a:cubicBezTo>
                  <a:pt x="3291" y="14428"/>
                  <a:pt x="3416" y="14482"/>
                  <a:pt x="3458" y="14458"/>
                </a:cubicBezTo>
                <a:cubicBezTo>
                  <a:pt x="3559" y="14404"/>
                  <a:pt x="3518" y="14339"/>
                  <a:pt x="3428" y="14285"/>
                </a:cubicBezTo>
                <a:cubicBezTo>
                  <a:pt x="3416" y="14273"/>
                  <a:pt x="3416" y="14231"/>
                  <a:pt x="3410" y="14190"/>
                </a:cubicBezTo>
                <a:cubicBezTo>
                  <a:pt x="3464" y="14172"/>
                  <a:pt x="3518" y="14154"/>
                  <a:pt x="3571" y="14136"/>
                </a:cubicBezTo>
                <a:cubicBezTo>
                  <a:pt x="3619" y="14225"/>
                  <a:pt x="3661" y="14303"/>
                  <a:pt x="3702" y="14374"/>
                </a:cubicBezTo>
                <a:cubicBezTo>
                  <a:pt x="3744" y="14464"/>
                  <a:pt x="3828" y="14553"/>
                  <a:pt x="3828" y="14637"/>
                </a:cubicBezTo>
                <a:cubicBezTo>
                  <a:pt x="3822" y="14780"/>
                  <a:pt x="3893" y="14822"/>
                  <a:pt x="3994" y="14863"/>
                </a:cubicBezTo>
                <a:cubicBezTo>
                  <a:pt x="3994" y="14857"/>
                  <a:pt x="3994" y="14857"/>
                  <a:pt x="3994" y="14857"/>
                </a:cubicBezTo>
                <a:cubicBezTo>
                  <a:pt x="3994" y="14851"/>
                  <a:pt x="4000" y="14845"/>
                  <a:pt x="4006" y="14840"/>
                </a:cubicBezTo>
                <a:cubicBezTo>
                  <a:pt x="4012" y="14774"/>
                  <a:pt x="4018" y="14714"/>
                  <a:pt x="4024" y="14655"/>
                </a:cubicBezTo>
                <a:lnTo>
                  <a:pt x="4096" y="14679"/>
                </a:lnTo>
                <a:cubicBezTo>
                  <a:pt x="4066" y="14732"/>
                  <a:pt x="4036" y="14786"/>
                  <a:pt x="4006" y="14840"/>
                </a:cubicBezTo>
                <a:cubicBezTo>
                  <a:pt x="4006" y="14845"/>
                  <a:pt x="4000" y="14857"/>
                  <a:pt x="4000" y="14863"/>
                </a:cubicBezTo>
                <a:cubicBezTo>
                  <a:pt x="4000" y="14863"/>
                  <a:pt x="3994" y="14863"/>
                  <a:pt x="3994" y="14863"/>
                </a:cubicBezTo>
                <a:cubicBezTo>
                  <a:pt x="4012" y="14977"/>
                  <a:pt x="4102" y="14977"/>
                  <a:pt x="4191" y="15000"/>
                </a:cubicBezTo>
                <a:cubicBezTo>
                  <a:pt x="4609" y="15114"/>
                  <a:pt x="4609" y="15114"/>
                  <a:pt x="4853" y="15352"/>
                </a:cubicBezTo>
                <a:cubicBezTo>
                  <a:pt x="4883" y="15305"/>
                  <a:pt x="4913" y="15263"/>
                  <a:pt x="4942" y="15215"/>
                </a:cubicBezTo>
                <a:cubicBezTo>
                  <a:pt x="4966" y="15251"/>
                  <a:pt x="4984" y="15281"/>
                  <a:pt x="5002" y="15305"/>
                </a:cubicBezTo>
                <a:cubicBezTo>
                  <a:pt x="4829" y="15477"/>
                  <a:pt x="4609" y="15352"/>
                  <a:pt x="4382" y="15442"/>
                </a:cubicBezTo>
                <a:cubicBezTo>
                  <a:pt x="4746" y="15448"/>
                  <a:pt x="4740" y="15454"/>
                  <a:pt x="4925" y="15758"/>
                </a:cubicBezTo>
                <a:cubicBezTo>
                  <a:pt x="4960" y="15811"/>
                  <a:pt x="5020" y="15859"/>
                  <a:pt x="5074" y="15889"/>
                </a:cubicBezTo>
                <a:cubicBezTo>
                  <a:pt x="5241" y="15990"/>
                  <a:pt x="5413" y="16086"/>
                  <a:pt x="5580" y="16187"/>
                </a:cubicBezTo>
                <a:cubicBezTo>
                  <a:pt x="5551" y="16074"/>
                  <a:pt x="5545" y="15972"/>
                  <a:pt x="5688" y="15907"/>
                </a:cubicBezTo>
                <a:cubicBezTo>
                  <a:pt x="5658" y="16002"/>
                  <a:pt x="5628" y="16092"/>
                  <a:pt x="5598" y="16187"/>
                </a:cubicBezTo>
                <a:cubicBezTo>
                  <a:pt x="5729" y="16223"/>
                  <a:pt x="5902" y="16211"/>
                  <a:pt x="5914" y="16419"/>
                </a:cubicBezTo>
                <a:cubicBezTo>
                  <a:pt x="5914" y="16443"/>
                  <a:pt x="5986" y="16455"/>
                  <a:pt x="6022" y="16479"/>
                </a:cubicBezTo>
                <a:cubicBezTo>
                  <a:pt x="6045" y="16491"/>
                  <a:pt x="6063" y="16503"/>
                  <a:pt x="6081" y="16521"/>
                </a:cubicBezTo>
                <a:cubicBezTo>
                  <a:pt x="6033" y="16557"/>
                  <a:pt x="5992" y="16580"/>
                  <a:pt x="5950" y="16610"/>
                </a:cubicBezTo>
                <a:cubicBezTo>
                  <a:pt x="6016" y="16682"/>
                  <a:pt x="6063" y="16735"/>
                  <a:pt x="6117" y="16801"/>
                </a:cubicBezTo>
                <a:cubicBezTo>
                  <a:pt x="6200" y="16735"/>
                  <a:pt x="6165" y="16557"/>
                  <a:pt x="6349" y="16634"/>
                </a:cubicBezTo>
                <a:cubicBezTo>
                  <a:pt x="6332" y="16807"/>
                  <a:pt x="6308" y="16986"/>
                  <a:pt x="6290" y="17171"/>
                </a:cubicBezTo>
                <a:cubicBezTo>
                  <a:pt x="6349" y="17165"/>
                  <a:pt x="6439" y="17141"/>
                  <a:pt x="6451" y="17165"/>
                </a:cubicBezTo>
                <a:cubicBezTo>
                  <a:pt x="6552" y="17367"/>
                  <a:pt x="6797" y="17361"/>
                  <a:pt x="6934" y="17505"/>
                </a:cubicBezTo>
                <a:cubicBezTo>
                  <a:pt x="6969" y="17534"/>
                  <a:pt x="6981" y="17594"/>
                  <a:pt x="7017" y="17677"/>
                </a:cubicBezTo>
                <a:cubicBezTo>
                  <a:pt x="6898" y="17594"/>
                  <a:pt x="6814" y="17534"/>
                  <a:pt x="6683" y="17445"/>
                </a:cubicBezTo>
                <a:cubicBezTo>
                  <a:pt x="6797" y="17743"/>
                  <a:pt x="6946" y="17975"/>
                  <a:pt x="7124" y="18142"/>
                </a:cubicBezTo>
                <a:cubicBezTo>
                  <a:pt x="7148" y="18160"/>
                  <a:pt x="7178" y="18190"/>
                  <a:pt x="7178" y="18214"/>
                </a:cubicBezTo>
                <a:cubicBezTo>
                  <a:pt x="7148" y="18375"/>
                  <a:pt x="7280" y="18393"/>
                  <a:pt x="7369" y="18482"/>
                </a:cubicBezTo>
                <a:cubicBezTo>
                  <a:pt x="7291" y="18494"/>
                  <a:pt x="7208" y="18500"/>
                  <a:pt x="7107" y="18512"/>
                </a:cubicBezTo>
                <a:cubicBezTo>
                  <a:pt x="7142" y="18596"/>
                  <a:pt x="7178" y="18679"/>
                  <a:pt x="7214" y="18762"/>
                </a:cubicBezTo>
                <a:cubicBezTo>
                  <a:pt x="7345" y="18721"/>
                  <a:pt x="7458" y="18679"/>
                  <a:pt x="7572" y="18643"/>
                </a:cubicBezTo>
                <a:cubicBezTo>
                  <a:pt x="7578" y="18661"/>
                  <a:pt x="7590" y="18679"/>
                  <a:pt x="7595" y="18691"/>
                </a:cubicBezTo>
                <a:cubicBezTo>
                  <a:pt x="7458" y="18768"/>
                  <a:pt x="7327" y="18840"/>
                  <a:pt x="7184" y="18917"/>
                </a:cubicBezTo>
                <a:cubicBezTo>
                  <a:pt x="7309" y="19031"/>
                  <a:pt x="7250" y="19126"/>
                  <a:pt x="7190" y="19233"/>
                </a:cubicBezTo>
                <a:cubicBezTo>
                  <a:pt x="7113" y="19383"/>
                  <a:pt x="7053" y="19532"/>
                  <a:pt x="6987" y="19681"/>
                </a:cubicBezTo>
                <a:cubicBezTo>
                  <a:pt x="6987" y="19681"/>
                  <a:pt x="6993" y="19681"/>
                  <a:pt x="6993" y="19681"/>
                </a:cubicBezTo>
                <a:lnTo>
                  <a:pt x="6999" y="19681"/>
                </a:lnTo>
                <a:cubicBezTo>
                  <a:pt x="7124" y="19633"/>
                  <a:pt x="7256" y="19579"/>
                  <a:pt x="7387" y="19526"/>
                </a:cubicBezTo>
                <a:cubicBezTo>
                  <a:pt x="7464" y="19371"/>
                  <a:pt x="7542" y="19210"/>
                  <a:pt x="7625" y="19031"/>
                </a:cubicBezTo>
                <a:cubicBezTo>
                  <a:pt x="7756" y="19162"/>
                  <a:pt x="7768" y="19269"/>
                  <a:pt x="7667" y="19412"/>
                </a:cubicBezTo>
                <a:cubicBezTo>
                  <a:pt x="7494" y="19639"/>
                  <a:pt x="7333" y="19883"/>
                  <a:pt x="7160" y="20134"/>
                </a:cubicBezTo>
                <a:cubicBezTo>
                  <a:pt x="7220" y="20164"/>
                  <a:pt x="7285" y="20193"/>
                  <a:pt x="7345" y="20223"/>
                </a:cubicBezTo>
                <a:cubicBezTo>
                  <a:pt x="7345" y="20241"/>
                  <a:pt x="7339" y="20259"/>
                  <a:pt x="7339" y="20271"/>
                </a:cubicBezTo>
                <a:lnTo>
                  <a:pt x="7011" y="20271"/>
                </a:lnTo>
                <a:cubicBezTo>
                  <a:pt x="7071" y="20146"/>
                  <a:pt x="7130" y="20020"/>
                  <a:pt x="7184" y="19895"/>
                </a:cubicBezTo>
                <a:cubicBezTo>
                  <a:pt x="7142" y="19842"/>
                  <a:pt x="7071" y="19764"/>
                  <a:pt x="6999" y="19681"/>
                </a:cubicBezTo>
                <a:cubicBezTo>
                  <a:pt x="6993" y="19681"/>
                  <a:pt x="6987" y="19687"/>
                  <a:pt x="6981" y="19687"/>
                </a:cubicBezTo>
                <a:cubicBezTo>
                  <a:pt x="6987" y="19687"/>
                  <a:pt x="6987" y="19681"/>
                  <a:pt x="6987" y="19681"/>
                </a:cubicBezTo>
                <a:cubicBezTo>
                  <a:pt x="6958" y="19693"/>
                  <a:pt x="6928" y="19693"/>
                  <a:pt x="6916" y="19710"/>
                </a:cubicBezTo>
                <a:cubicBezTo>
                  <a:pt x="6856" y="19848"/>
                  <a:pt x="6737" y="19991"/>
                  <a:pt x="6749" y="20116"/>
                </a:cubicBezTo>
                <a:cubicBezTo>
                  <a:pt x="6773" y="20324"/>
                  <a:pt x="6498" y="20265"/>
                  <a:pt x="6516" y="20438"/>
                </a:cubicBezTo>
                <a:cubicBezTo>
                  <a:pt x="6349" y="20509"/>
                  <a:pt x="6504" y="20742"/>
                  <a:pt x="6332" y="20813"/>
                </a:cubicBezTo>
                <a:cubicBezTo>
                  <a:pt x="6403" y="20974"/>
                  <a:pt x="6248" y="21094"/>
                  <a:pt x="6254" y="21243"/>
                </a:cubicBezTo>
                <a:cubicBezTo>
                  <a:pt x="6260" y="21338"/>
                  <a:pt x="6200" y="21416"/>
                  <a:pt x="6260" y="21523"/>
                </a:cubicBezTo>
                <a:cubicBezTo>
                  <a:pt x="6320" y="21624"/>
                  <a:pt x="6266" y="21732"/>
                  <a:pt x="6147" y="21791"/>
                </a:cubicBezTo>
                <a:cubicBezTo>
                  <a:pt x="6063" y="21833"/>
                  <a:pt x="5998" y="21892"/>
                  <a:pt x="5920" y="21940"/>
                </a:cubicBezTo>
                <a:cubicBezTo>
                  <a:pt x="5932" y="21958"/>
                  <a:pt x="5938" y="21976"/>
                  <a:pt x="5944" y="21994"/>
                </a:cubicBezTo>
                <a:lnTo>
                  <a:pt x="6051" y="21994"/>
                </a:lnTo>
                <a:cubicBezTo>
                  <a:pt x="6147" y="21976"/>
                  <a:pt x="6236" y="21958"/>
                  <a:pt x="6349" y="21940"/>
                </a:cubicBezTo>
                <a:cubicBezTo>
                  <a:pt x="6296" y="22024"/>
                  <a:pt x="6194" y="22042"/>
                  <a:pt x="6051" y="21994"/>
                </a:cubicBezTo>
                <a:cubicBezTo>
                  <a:pt x="5986" y="22125"/>
                  <a:pt x="5843" y="22226"/>
                  <a:pt x="5884" y="22423"/>
                </a:cubicBezTo>
                <a:cubicBezTo>
                  <a:pt x="5944" y="22435"/>
                  <a:pt x="6016" y="22447"/>
                  <a:pt x="6111" y="22465"/>
                </a:cubicBezTo>
                <a:cubicBezTo>
                  <a:pt x="6028" y="22495"/>
                  <a:pt x="5986" y="22507"/>
                  <a:pt x="5926" y="22530"/>
                </a:cubicBezTo>
                <a:cubicBezTo>
                  <a:pt x="6099" y="22763"/>
                  <a:pt x="6314" y="22477"/>
                  <a:pt x="6493" y="22608"/>
                </a:cubicBezTo>
                <a:cubicBezTo>
                  <a:pt x="6278" y="22715"/>
                  <a:pt x="6338" y="22906"/>
                  <a:pt x="6302" y="23073"/>
                </a:cubicBezTo>
                <a:cubicBezTo>
                  <a:pt x="6361" y="23067"/>
                  <a:pt x="6409" y="23067"/>
                  <a:pt x="6510" y="23061"/>
                </a:cubicBezTo>
                <a:cubicBezTo>
                  <a:pt x="6338" y="23389"/>
                  <a:pt x="6731" y="23562"/>
                  <a:pt x="6659" y="23854"/>
                </a:cubicBezTo>
                <a:cubicBezTo>
                  <a:pt x="6677" y="23860"/>
                  <a:pt x="6707" y="23854"/>
                  <a:pt x="6713" y="23866"/>
                </a:cubicBezTo>
                <a:cubicBezTo>
                  <a:pt x="6743" y="23908"/>
                  <a:pt x="6797" y="23955"/>
                  <a:pt x="6791" y="23997"/>
                </a:cubicBezTo>
                <a:cubicBezTo>
                  <a:pt x="6785" y="24104"/>
                  <a:pt x="6791" y="24188"/>
                  <a:pt x="6886" y="24253"/>
                </a:cubicBezTo>
                <a:cubicBezTo>
                  <a:pt x="6904" y="24265"/>
                  <a:pt x="6874" y="24355"/>
                  <a:pt x="6868" y="24361"/>
                </a:cubicBezTo>
                <a:cubicBezTo>
                  <a:pt x="6975" y="24540"/>
                  <a:pt x="7065" y="24701"/>
                  <a:pt x="7154" y="24844"/>
                </a:cubicBezTo>
                <a:cubicBezTo>
                  <a:pt x="7047" y="24933"/>
                  <a:pt x="6964" y="25011"/>
                  <a:pt x="6868" y="25088"/>
                </a:cubicBezTo>
                <a:cubicBezTo>
                  <a:pt x="6981" y="25160"/>
                  <a:pt x="7065" y="25207"/>
                  <a:pt x="7160" y="25261"/>
                </a:cubicBezTo>
                <a:cubicBezTo>
                  <a:pt x="7172" y="24885"/>
                  <a:pt x="7333" y="24832"/>
                  <a:pt x="7840" y="25040"/>
                </a:cubicBezTo>
                <a:cubicBezTo>
                  <a:pt x="7828" y="25070"/>
                  <a:pt x="7822" y="25094"/>
                  <a:pt x="7810" y="25124"/>
                </a:cubicBezTo>
                <a:cubicBezTo>
                  <a:pt x="7542" y="24975"/>
                  <a:pt x="7452" y="24987"/>
                  <a:pt x="7238" y="25189"/>
                </a:cubicBezTo>
                <a:cubicBezTo>
                  <a:pt x="7303" y="25183"/>
                  <a:pt x="7357" y="25178"/>
                  <a:pt x="7405" y="25172"/>
                </a:cubicBezTo>
                <a:cubicBezTo>
                  <a:pt x="7429" y="25255"/>
                  <a:pt x="7339" y="25344"/>
                  <a:pt x="7476" y="25398"/>
                </a:cubicBezTo>
                <a:cubicBezTo>
                  <a:pt x="7595" y="25446"/>
                  <a:pt x="7685" y="25553"/>
                  <a:pt x="7786" y="25631"/>
                </a:cubicBezTo>
                <a:cubicBezTo>
                  <a:pt x="8001" y="25798"/>
                  <a:pt x="8204" y="25982"/>
                  <a:pt x="8484" y="26048"/>
                </a:cubicBezTo>
                <a:cubicBezTo>
                  <a:pt x="8502" y="26000"/>
                  <a:pt x="8508" y="25964"/>
                  <a:pt x="8526" y="25905"/>
                </a:cubicBezTo>
                <a:cubicBezTo>
                  <a:pt x="8651" y="26012"/>
                  <a:pt x="8770" y="26114"/>
                  <a:pt x="8883" y="26215"/>
                </a:cubicBezTo>
                <a:cubicBezTo>
                  <a:pt x="9038" y="26346"/>
                  <a:pt x="9199" y="26382"/>
                  <a:pt x="9366" y="26251"/>
                </a:cubicBezTo>
                <a:cubicBezTo>
                  <a:pt x="9539" y="26358"/>
                  <a:pt x="9700" y="26459"/>
                  <a:pt x="9855" y="26555"/>
                </a:cubicBezTo>
                <a:cubicBezTo>
                  <a:pt x="10040" y="26531"/>
                  <a:pt x="10231" y="26513"/>
                  <a:pt x="10433" y="26483"/>
                </a:cubicBezTo>
                <a:cubicBezTo>
                  <a:pt x="10475" y="26602"/>
                  <a:pt x="10511" y="26710"/>
                  <a:pt x="10559" y="26835"/>
                </a:cubicBezTo>
                <a:cubicBezTo>
                  <a:pt x="10600" y="26734"/>
                  <a:pt x="10636" y="26650"/>
                  <a:pt x="10684" y="26537"/>
                </a:cubicBezTo>
                <a:cubicBezTo>
                  <a:pt x="10749" y="26608"/>
                  <a:pt x="10791" y="26656"/>
                  <a:pt x="10845" y="26716"/>
                </a:cubicBezTo>
                <a:cubicBezTo>
                  <a:pt x="10922" y="26650"/>
                  <a:pt x="11006" y="26585"/>
                  <a:pt x="11095" y="26507"/>
                </a:cubicBezTo>
                <a:cubicBezTo>
                  <a:pt x="11113" y="26573"/>
                  <a:pt x="11137" y="26644"/>
                  <a:pt x="11161" y="26728"/>
                </a:cubicBezTo>
                <a:cubicBezTo>
                  <a:pt x="11292" y="26686"/>
                  <a:pt x="11417" y="26620"/>
                  <a:pt x="11471" y="26793"/>
                </a:cubicBezTo>
                <a:lnTo>
                  <a:pt x="11703" y="26680"/>
                </a:lnTo>
                <a:cubicBezTo>
                  <a:pt x="11828" y="26787"/>
                  <a:pt x="11930" y="26877"/>
                  <a:pt x="12037" y="26966"/>
                </a:cubicBezTo>
                <a:cubicBezTo>
                  <a:pt x="12246" y="26799"/>
                  <a:pt x="12448" y="26811"/>
                  <a:pt x="12657" y="26924"/>
                </a:cubicBezTo>
                <a:cubicBezTo>
                  <a:pt x="12842" y="27026"/>
                  <a:pt x="12943" y="26978"/>
                  <a:pt x="13051" y="26751"/>
                </a:cubicBezTo>
                <a:cubicBezTo>
                  <a:pt x="13116" y="26781"/>
                  <a:pt x="13194" y="26805"/>
                  <a:pt x="13247" y="26853"/>
                </a:cubicBezTo>
                <a:cubicBezTo>
                  <a:pt x="13295" y="26895"/>
                  <a:pt x="13313" y="26966"/>
                  <a:pt x="13343" y="27026"/>
                </a:cubicBezTo>
                <a:cubicBezTo>
                  <a:pt x="13355" y="27020"/>
                  <a:pt x="13373" y="27008"/>
                  <a:pt x="13385" y="27002"/>
                </a:cubicBezTo>
                <a:cubicBezTo>
                  <a:pt x="13373" y="26895"/>
                  <a:pt x="13355" y="26781"/>
                  <a:pt x="13331" y="26590"/>
                </a:cubicBezTo>
                <a:cubicBezTo>
                  <a:pt x="13504" y="26745"/>
                  <a:pt x="13617" y="26847"/>
                  <a:pt x="13742" y="26954"/>
                </a:cubicBezTo>
                <a:cubicBezTo>
                  <a:pt x="13820" y="26871"/>
                  <a:pt x="13867" y="26823"/>
                  <a:pt x="13915" y="26775"/>
                </a:cubicBezTo>
                <a:cubicBezTo>
                  <a:pt x="13969" y="26722"/>
                  <a:pt x="14022" y="26674"/>
                  <a:pt x="14082" y="26614"/>
                </a:cubicBezTo>
                <a:cubicBezTo>
                  <a:pt x="14124" y="26710"/>
                  <a:pt x="14154" y="26775"/>
                  <a:pt x="14189" y="26853"/>
                </a:cubicBezTo>
                <a:cubicBezTo>
                  <a:pt x="14249" y="26769"/>
                  <a:pt x="14297" y="26710"/>
                  <a:pt x="14350" y="26638"/>
                </a:cubicBezTo>
                <a:cubicBezTo>
                  <a:pt x="14547" y="26859"/>
                  <a:pt x="14720" y="26656"/>
                  <a:pt x="14893" y="26626"/>
                </a:cubicBezTo>
                <a:cubicBezTo>
                  <a:pt x="15078" y="26590"/>
                  <a:pt x="15251" y="26495"/>
                  <a:pt x="15447" y="26418"/>
                </a:cubicBezTo>
                <a:cubicBezTo>
                  <a:pt x="15477" y="26435"/>
                  <a:pt x="15537" y="26471"/>
                  <a:pt x="15638" y="26531"/>
                </a:cubicBezTo>
                <a:cubicBezTo>
                  <a:pt x="15638" y="26292"/>
                  <a:pt x="15811" y="26251"/>
                  <a:pt x="15954" y="26173"/>
                </a:cubicBezTo>
                <a:cubicBezTo>
                  <a:pt x="16032" y="26131"/>
                  <a:pt x="16115" y="26108"/>
                  <a:pt x="16193" y="26066"/>
                </a:cubicBezTo>
                <a:cubicBezTo>
                  <a:pt x="16294" y="26012"/>
                  <a:pt x="16437" y="26000"/>
                  <a:pt x="16425" y="25833"/>
                </a:cubicBezTo>
                <a:cubicBezTo>
                  <a:pt x="16425" y="25821"/>
                  <a:pt x="16449" y="25809"/>
                  <a:pt x="16461" y="25804"/>
                </a:cubicBezTo>
                <a:cubicBezTo>
                  <a:pt x="16515" y="25827"/>
                  <a:pt x="16562" y="25851"/>
                  <a:pt x="16610" y="25875"/>
                </a:cubicBezTo>
                <a:cubicBezTo>
                  <a:pt x="16652" y="25809"/>
                  <a:pt x="16675" y="25762"/>
                  <a:pt x="16705" y="25714"/>
                </a:cubicBezTo>
                <a:cubicBezTo>
                  <a:pt x="16801" y="25744"/>
                  <a:pt x="16878" y="25774"/>
                  <a:pt x="16980" y="25809"/>
                </a:cubicBezTo>
                <a:cubicBezTo>
                  <a:pt x="17021" y="25684"/>
                  <a:pt x="17063" y="25571"/>
                  <a:pt x="17111" y="25434"/>
                </a:cubicBezTo>
                <a:cubicBezTo>
                  <a:pt x="17182" y="25458"/>
                  <a:pt x="17242" y="25482"/>
                  <a:pt x="17301" y="25499"/>
                </a:cubicBezTo>
                <a:cubicBezTo>
                  <a:pt x="17349" y="25452"/>
                  <a:pt x="17397" y="25368"/>
                  <a:pt x="17439" y="25368"/>
                </a:cubicBezTo>
                <a:cubicBezTo>
                  <a:pt x="17635" y="25356"/>
                  <a:pt x="17671" y="25225"/>
                  <a:pt x="17707" y="25082"/>
                </a:cubicBezTo>
                <a:cubicBezTo>
                  <a:pt x="17719" y="25022"/>
                  <a:pt x="17749" y="24975"/>
                  <a:pt x="17767" y="24927"/>
                </a:cubicBezTo>
                <a:cubicBezTo>
                  <a:pt x="17927" y="24945"/>
                  <a:pt x="18083" y="24897"/>
                  <a:pt x="18232" y="24778"/>
                </a:cubicBezTo>
                <a:cubicBezTo>
                  <a:pt x="18214" y="24730"/>
                  <a:pt x="18190" y="24677"/>
                  <a:pt x="18166" y="24617"/>
                </a:cubicBezTo>
                <a:cubicBezTo>
                  <a:pt x="18297" y="24653"/>
                  <a:pt x="18416" y="24742"/>
                  <a:pt x="18536" y="24623"/>
                </a:cubicBezTo>
                <a:cubicBezTo>
                  <a:pt x="18530" y="24534"/>
                  <a:pt x="18518" y="24450"/>
                  <a:pt x="18506" y="24343"/>
                </a:cubicBezTo>
                <a:cubicBezTo>
                  <a:pt x="18571" y="24337"/>
                  <a:pt x="18613" y="24337"/>
                  <a:pt x="18661" y="24331"/>
                </a:cubicBezTo>
                <a:cubicBezTo>
                  <a:pt x="18762" y="24313"/>
                  <a:pt x="18929" y="24128"/>
                  <a:pt x="18893" y="24057"/>
                </a:cubicBezTo>
                <a:cubicBezTo>
                  <a:pt x="18810" y="23890"/>
                  <a:pt x="18947" y="23782"/>
                  <a:pt x="18965" y="23645"/>
                </a:cubicBezTo>
                <a:cubicBezTo>
                  <a:pt x="18983" y="23699"/>
                  <a:pt x="18995" y="23747"/>
                  <a:pt x="19013" y="23794"/>
                </a:cubicBezTo>
                <a:cubicBezTo>
                  <a:pt x="19150" y="23532"/>
                  <a:pt x="19281" y="23282"/>
                  <a:pt x="19412" y="23025"/>
                </a:cubicBezTo>
                <a:cubicBezTo>
                  <a:pt x="19436" y="22972"/>
                  <a:pt x="19478" y="22900"/>
                  <a:pt x="19460" y="22858"/>
                </a:cubicBezTo>
                <a:cubicBezTo>
                  <a:pt x="19382" y="22662"/>
                  <a:pt x="19531" y="22477"/>
                  <a:pt x="19442" y="22292"/>
                </a:cubicBezTo>
                <a:cubicBezTo>
                  <a:pt x="19752" y="22214"/>
                  <a:pt x="19776" y="22167"/>
                  <a:pt x="19680" y="21881"/>
                </a:cubicBezTo>
                <a:cubicBezTo>
                  <a:pt x="19668" y="21851"/>
                  <a:pt x="19656" y="21821"/>
                  <a:pt x="19662" y="21791"/>
                </a:cubicBezTo>
                <a:cubicBezTo>
                  <a:pt x="19662" y="21767"/>
                  <a:pt x="19680" y="21743"/>
                  <a:pt x="19692" y="21720"/>
                </a:cubicBezTo>
                <a:cubicBezTo>
                  <a:pt x="19764" y="21779"/>
                  <a:pt x="19829" y="21833"/>
                  <a:pt x="19889" y="21887"/>
                </a:cubicBezTo>
                <a:cubicBezTo>
                  <a:pt x="19907" y="21875"/>
                  <a:pt x="19925" y="21863"/>
                  <a:pt x="19943" y="21851"/>
                </a:cubicBezTo>
                <a:cubicBezTo>
                  <a:pt x="19925" y="21803"/>
                  <a:pt x="19901" y="21749"/>
                  <a:pt x="19883" y="21696"/>
                </a:cubicBezTo>
                <a:cubicBezTo>
                  <a:pt x="19871" y="21654"/>
                  <a:pt x="19847" y="21594"/>
                  <a:pt x="19865" y="21571"/>
                </a:cubicBezTo>
                <a:cubicBezTo>
                  <a:pt x="20008" y="21380"/>
                  <a:pt x="19966" y="21171"/>
                  <a:pt x="19913" y="20968"/>
                </a:cubicBezTo>
                <a:cubicBezTo>
                  <a:pt x="19984" y="20939"/>
                  <a:pt x="20044" y="20909"/>
                  <a:pt x="20110" y="20879"/>
                </a:cubicBezTo>
                <a:cubicBezTo>
                  <a:pt x="20032" y="20766"/>
                  <a:pt x="19966" y="20676"/>
                  <a:pt x="19901" y="20575"/>
                </a:cubicBezTo>
                <a:cubicBezTo>
                  <a:pt x="19984" y="20456"/>
                  <a:pt x="20080" y="20336"/>
                  <a:pt x="20175" y="20205"/>
                </a:cubicBezTo>
                <a:cubicBezTo>
                  <a:pt x="20104" y="20020"/>
                  <a:pt x="20050" y="19836"/>
                  <a:pt x="20193" y="19645"/>
                </a:cubicBezTo>
                <a:cubicBezTo>
                  <a:pt x="20217" y="19609"/>
                  <a:pt x="20211" y="19514"/>
                  <a:pt x="20181" y="19472"/>
                </a:cubicBezTo>
                <a:close/>
                <a:moveTo>
                  <a:pt x="483" y="8436"/>
                </a:moveTo>
                <a:cubicBezTo>
                  <a:pt x="483" y="8436"/>
                  <a:pt x="483" y="8430"/>
                  <a:pt x="483" y="8430"/>
                </a:cubicBezTo>
                <a:cubicBezTo>
                  <a:pt x="483" y="8430"/>
                  <a:pt x="489" y="8424"/>
                  <a:pt x="489" y="8424"/>
                </a:cubicBezTo>
                <a:lnTo>
                  <a:pt x="483" y="8436"/>
                </a:lnTo>
                <a:close/>
                <a:moveTo>
                  <a:pt x="382" y="6719"/>
                </a:moveTo>
                <a:cubicBezTo>
                  <a:pt x="465" y="6755"/>
                  <a:pt x="519" y="6773"/>
                  <a:pt x="602" y="6809"/>
                </a:cubicBezTo>
                <a:cubicBezTo>
                  <a:pt x="471" y="6886"/>
                  <a:pt x="423" y="6862"/>
                  <a:pt x="382" y="6719"/>
                </a:cubicBezTo>
                <a:close/>
                <a:moveTo>
                  <a:pt x="799" y="6725"/>
                </a:moveTo>
                <a:cubicBezTo>
                  <a:pt x="704" y="6672"/>
                  <a:pt x="632" y="6636"/>
                  <a:pt x="554" y="6594"/>
                </a:cubicBezTo>
                <a:cubicBezTo>
                  <a:pt x="566" y="6564"/>
                  <a:pt x="572" y="6546"/>
                  <a:pt x="578" y="6529"/>
                </a:cubicBezTo>
                <a:cubicBezTo>
                  <a:pt x="584" y="6463"/>
                  <a:pt x="584" y="6391"/>
                  <a:pt x="590" y="6320"/>
                </a:cubicBezTo>
                <a:cubicBezTo>
                  <a:pt x="686" y="6356"/>
                  <a:pt x="781" y="6391"/>
                  <a:pt x="906" y="6433"/>
                </a:cubicBezTo>
                <a:cubicBezTo>
                  <a:pt x="859" y="6558"/>
                  <a:pt x="835" y="6630"/>
                  <a:pt x="799" y="6725"/>
                </a:cubicBezTo>
                <a:close/>
                <a:moveTo>
                  <a:pt x="1264" y="11620"/>
                </a:moveTo>
                <a:cubicBezTo>
                  <a:pt x="1508" y="11549"/>
                  <a:pt x="1473" y="11793"/>
                  <a:pt x="1568" y="11888"/>
                </a:cubicBezTo>
                <a:cubicBezTo>
                  <a:pt x="1461" y="11865"/>
                  <a:pt x="1359" y="11781"/>
                  <a:pt x="1264" y="11620"/>
                </a:cubicBezTo>
                <a:close/>
                <a:moveTo>
                  <a:pt x="1950" y="7172"/>
                </a:moveTo>
                <a:cubicBezTo>
                  <a:pt x="1926" y="7167"/>
                  <a:pt x="1908" y="7101"/>
                  <a:pt x="1908" y="7065"/>
                </a:cubicBezTo>
                <a:cubicBezTo>
                  <a:pt x="1914" y="6916"/>
                  <a:pt x="2015" y="6964"/>
                  <a:pt x="2099" y="6976"/>
                </a:cubicBezTo>
                <a:cubicBezTo>
                  <a:pt x="2099" y="7000"/>
                  <a:pt x="2111" y="7023"/>
                  <a:pt x="2105" y="7035"/>
                </a:cubicBezTo>
                <a:cubicBezTo>
                  <a:pt x="2087" y="7125"/>
                  <a:pt x="2051" y="7196"/>
                  <a:pt x="1950" y="7172"/>
                </a:cubicBezTo>
                <a:close/>
                <a:moveTo>
                  <a:pt x="2158" y="12991"/>
                </a:moveTo>
                <a:cubicBezTo>
                  <a:pt x="1920" y="13003"/>
                  <a:pt x="2099" y="12765"/>
                  <a:pt x="2039" y="12687"/>
                </a:cubicBezTo>
                <a:cubicBezTo>
                  <a:pt x="2021" y="12681"/>
                  <a:pt x="2003" y="12675"/>
                  <a:pt x="1985" y="12663"/>
                </a:cubicBezTo>
                <a:cubicBezTo>
                  <a:pt x="2009" y="12663"/>
                  <a:pt x="2027" y="12675"/>
                  <a:pt x="2039" y="12687"/>
                </a:cubicBezTo>
                <a:cubicBezTo>
                  <a:pt x="2176" y="12753"/>
                  <a:pt x="2176" y="12777"/>
                  <a:pt x="2158" y="12991"/>
                </a:cubicBezTo>
                <a:close/>
                <a:moveTo>
                  <a:pt x="2099" y="4680"/>
                </a:moveTo>
                <a:cubicBezTo>
                  <a:pt x="2069" y="4657"/>
                  <a:pt x="2051" y="4621"/>
                  <a:pt x="2027" y="4591"/>
                </a:cubicBezTo>
                <a:cubicBezTo>
                  <a:pt x="2051" y="4579"/>
                  <a:pt x="2075" y="4549"/>
                  <a:pt x="2093" y="4555"/>
                </a:cubicBezTo>
                <a:cubicBezTo>
                  <a:pt x="2122" y="4561"/>
                  <a:pt x="2146" y="4591"/>
                  <a:pt x="2182" y="4621"/>
                </a:cubicBezTo>
                <a:cubicBezTo>
                  <a:pt x="2140" y="4657"/>
                  <a:pt x="2099" y="4686"/>
                  <a:pt x="2099" y="4680"/>
                </a:cubicBezTo>
                <a:close/>
                <a:moveTo>
                  <a:pt x="4931" y="2319"/>
                </a:moveTo>
                <a:cubicBezTo>
                  <a:pt x="4966" y="2403"/>
                  <a:pt x="4990" y="2469"/>
                  <a:pt x="5038" y="2576"/>
                </a:cubicBezTo>
                <a:cubicBezTo>
                  <a:pt x="4835" y="2516"/>
                  <a:pt x="4799" y="2451"/>
                  <a:pt x="4931" y="2319"/>
                </a:cubicBezTo>
                <a:close/>
                <a:moveTo>
                  <a:pt x="4358" y="2695"/>
                </a:moveTo>
                <a:cubicBezTo>
                  <a:pt x="4364" y="2713"/>
                  <a:pt x="4376" y="2737"/>
                  <a:pt x="4382" y="2755"/>
                </a:cubicBezTo>
                <a:cubicBezTo>
                  <a:pt x="4316" y="2779"/>
                  <a:pt x="4245" y="2802"/>
                  <a:pt x="4179" y="2826"/>
                </a:cubicBezTo>
                <a:cubicBezTo>
                  <a:pt x="4173" y="2814"/>
                  <a:pt x="4167" y="2802"/>
                  <a:pt x="4161" y="2790"/>
                </a:cubicBezTo>
                <a:cubicBezTo>
                  <a:pt x="4227" y="2761"/>
                  <a:pt x="4293" y="2725"/>
                  <a:pt x="4358" y="2695"/>
                </a:cubicBezTo>
                <a:close/>
                <a:moveTo>
                  <a:pt x="3744" y="3029"/>
                </a:moveTo>
                <a:cubicBezTo>
                  <a:pt x="3774" y="3017"/>
                  <a:pt x="3816" y="3065"/>
                  <a:pt x="3917" y="3130"/>
                </a:cubicBezTo>
                <a:cubicBezTo>
                  <a:pt x="3839" y="3172"/>
                  <a:pt x="3792" y="3214"/>
                  <a:pt x="3756" y="3208"/>
                </a:cubicBezTo>
                <a:cubicBezTo>
                  <a:pt x="3720" y="3208"/>
                  <a:pt x="3661" y="3154"/>
                  <a:pt x="3661" y="3124"/>
                </a:cubicBezTo>
                <a:cubicBezTo>
                  <a:pt x="3661" y="3089"/>
                  <a:pt x="3708" y="3035"/>
                  <a:pt x="3744" y="3029"/>
                </a:cubicBezTo>
                <a:close/>
                <a:moveTo>
                  <a:pt x="2271" y="6421"/>
                </a:moveTo>
                <a:cubicBezTo>
                  <a:pt x="2081" y="6308"/>
                  <a:pt x="2283" y="6248"/>
                  <a:pt x="2301" y="6171"/>
                </a:cubicBezTo>
                <a:cubicBezTo>
                  <a:pt x="2319" y="6117"/>
                  <a:pt x="2337" y="6123"/>
                  <a:pt x="2456" y="6177"/>
                </a:cubicBezTo>
                <a:cubicBezTo>
                  <a:pt x="2397" y="6260"/>
                  <a:pt x="2337" y="6338"/>
                  <a:pt x="2271" y="6421"/>
                </a:cubicBezTo>
                <a:close/>
                <a:moveTo>
                  <a:pt x="2599" y="5879"/>
                </a:moveTo>
                <a:lnTo>
                  <a:pt x="2599" y="5879"/>
                </a:lnTo>
                <a:cubicBezTo>
                  <a:pt x="2629" y="5920"/>
                  <a:pt x="2659" y="5968"/>
                  <a:pt x="2695" y="6022"/>
                </a:cubicBezTo>
                <a:cubicBezTo>
                  <a:pt x="2570" y="6064"/>
                  <a:pt x="2492" y="6040"/>
                  <a:pt x="2450" y="5897"/>
                </a:cubicBezTo>
                <a:cubicBezTo>
                  <a:pt x="2510" y="5891"/>
                  <a:pt x="2552" y="5885"/>
                  <a:pt x="2599" y="5879"/>
                </a:cubicBezTo>
                <a:cubicBezTo>
                  <a:pt x="2593" y="5873"/>
                  <a:pt x="2593" y="5873"/>
                  <a:pt x="2593" y="5867"/>
                </a:cubicBezTo>
                <a:cubicBezTo>
                  <a:pt x="2593" y="5867"/>
                  <a:pt x="2593" y="5867"/>
                  <a:pt x="2599" y="5873"/>
                </a:cubicBezTo>
                <a:cubicBezTo>
                  <a:pt x="2582" y="5825"/>
                  <a:pt x="2564" y="5783"/>
                  <a:pt x="2540" y="5706"/>
                </a:cubicBezTo>
                <a:cubicBezTo>
                  <a:pt x="2635" y="5712"/>
                  <a:pt x="2707" y="5724"/>
                  <a:pt x="2808" y="5730"/>
                </a:cubicBezTo>
                <a:cubicBezTo>
                  <a:pt x="2754" y="5855"/>
                  <a:pt x="2695" y="5897"/>
                  <a:pt x="2599" y="5873"/>
                </a:cubicBezTo>
                <a:cubicBezTo>
                  <a:pt x="2599" y="5873"/>
                  <a:pt x="2599" y="5873"/>
                  <a:pt x="2599" y="5879"/>
                </a:cubicBezTo>
                <a:close/>
                <a:moveTo>
                  <a:pt x="2921" y="7649"/>
                </a:moveTo>
                <a:cubicBezTo>
                  <a:pt x="2874" y="7596"/>
                  <a:pt x="2820" y="7542"/>
                  <a:pt x="2772" y="7488"/>
                </a:cubicBezTo>
                <a:cubicBezTo>
                  <a:pt x="2790" y="7471"/>
                  <a:pt x="2808" y="7459"/>
                  <a:pt x="2826" y="7441"/>
                </a:cubicBezTo>
                <a:cubicBezTo>
                  <a:pt x="2868" y="7500"/>
                  <a:pt x="2915" y="7560"/>
                  <a:pt x="2957" y="7614"/>
                </a:cubicBezTo>
                <a:lnTo>
                  <a:pt x="2921" y="7649"/>
                </a:lnTo>
                <a:close/>
                <a:moveTo>
                  <a:pt x="3553" y="6624"/>
                </a:moveTo>
                <a:cubicBezTo>
                  <a:pt x="3523" y="6499"/>
                  <a:pt x="3428" y="6403"/>
                  <a:pt x="3583" y="6320"/>
                </a:cubicBezTo>
                <a:cubicBezTo>
                  <a:pt x="3625" y="6415"/>
                  <a:pt x="3661" y="6505"/>
                  <a:pt x="3553" y="6624"/>
                </a:cubicBezTo>
                <a:close/>
                <a:moveTo>
                  <a:pt x="3577" y="5610"/>
                </a:moveTo>
                <a:cubicBezTo>
                  <a:pt x="3553" y="5545"/>
                  <a:pt x="3523" y="5509"/>
                  <a:pt x="3529" y="5485"/>
                </a:cubicBezTo>
                <a:cubicBezTo>
                  <a:pt x="3541" y="5449"/>
                  <a:pt x="3577" y="5426"/>
                  <a:pt x="3601" y="5402"/>
                </a:cubicBezTo>
                <a:cubicBezTo>
                  <a:pt x="3631" y="5426"/>
                  <a:pt x="3679" y="5461"/>
                  <a:pt x="3673" y="5479"/>
                </a:cubicBezTo>
                <a:cubicBezTo>
                  <a:pt x="3661" y="5515"/>
                  <a:pt x="3625" y="5551"/>
                  <a:pt x="3577" y="5610"/>
                </a:cubicBezTo>
                <a:close/>
                <a:moveTo>
                  <a:pt x="4424" y="14720"/>
                </a:moveTo>
                <a:cubicBezTo>
                  <a:pt x="4370" y="14690"/>
                  <a:pt x="4322" y="14661"/>
                  <a:pt x="4269" y="14631"/>
                </a:cubicBezTo>
                <a:cubicBezTo>
                  <a:pt x="4293" y="14607"/>
                  <a:pt x="4310" y="14577"/>
                  <a:pt x="4334" y="14553"/>
                </a:cubicBezTo>
                <a:cubicBezTo>
                  <a:pt x="4370" y="14595"/>
                  <a:pt x="4418" y="14637"/>
                  <a:pt x="4454" y="14679"/>
                </a:cubicBezTo>
                <a:cubicBezTo>
                  <a:pt x="4454" y="14685"/>
                  <a:pt x="4424" y="14720"/>
                  <a:pt x="4424" y="14720"/>
                </a:cubicBezTo>
                <a:close/>
                <a:moveTo>
                  <a:pt x="4722" y="14470"/>
                </a:moveTo>
                <a:cubicBezTo>
                  <a:pt x="4722" y="14470"/>
                  <a:pt x="4668" y="14428"/>
                  <a:pt x="4668" y="14422"/>
                </a:cubicBezTo>
                <a:cubicBezTo>
                  <a:pt x="4686" y="14380"/>
                  <a:pt x="4710" y="14351"/>
                  <a:pt x="4740" y="14303"/>
                </a:cubicBezTo>
                <a:cubicBezTo>
                  <a:pt x="4770" y="14339"/>
                  <a:pt x="4811" y="14369"/>
                  <a:pt x="4805" y="14374"/>
                </a:cubicBezTo>
                <a:cubicBezTo>
                  <a:pt x="4781" y="14410"/>
                  <a:pt x="4752" y="14440"/>
                  <a:pt x="4722" y="14470"/>
                </a:cubicBezTo>
                <a:close/>
                <a:moveTo>
                  <a:pt x="4781" y="5253"/>
                </a:moveTo>
                <a:cubicBezTo>
                  <a:pt x="4698" y="5139"/>
                  <a:pt x="4668" y="5038"/>
                  <a:pt x="4793" y="4925"/>
                </a:cubicBezTo>
                <a:cubicBezTo>
                  <a:pt x="4942" y="5044"/>
                  <a:pt x="4925" y="5139"/>
                  <a:pt x="4781" y="5253"/>
                </a:cubicBezTo>
                <a:close/>
                <a:moveTo>
                  <a:pt x="5014" y="4025"/>
                </a:moveTo>
                <a:cubicBezTo>
                  <a:pt x="4972" y="4102"/>
                  <a:pt x="5008" y="4215"/>
                  <a:pt x="5008" y="4329"/>
                </a:cubicBezTo>
                <a:cubicBezTo>
                  <a:pt x="4901" y="4138"/>
                  <a:pt x="4716" y="4245"/>
                  <a:pt x="4513" y="4156"/>
                </a:cubicBezTo>
                <a:cubicBezTo>
                  <a:pt x="4555" y="4299"/>
                  <a:pt x="4585" y="4382"/>
                  <a:pt x="4620" y="4496"/>
                </a:cubicBezTo>
                <a:cubicBezTo>
                  <a:pt x="4513" y="4466"/>
                  <a:pt x="4430" y="4442"/>
                  <a:pt x="4340" y="4418"/>
                </a:cubicBezTo>
                <a:cubicBezTo>
                  <a:pt x="4251" y="4615"/>
                  <a:pt x="4161" y="4800"/>
                  <a:pt x="3905" y="4764"/>
                </a:cubicBezTo>
                <a:cubicBezTo>
                  <a:pt x="3881" y="4841"/>
                  <a:pt x="3869" y="4901"/>
                  <a:pt x="3857" y="4967"/>
                </a:cubicBezTo>
                <a:cubicBezTo>
                  <a:pt x="3720" y="4955"/>
                  <a:pt x="3679" y="4752"/>
                  <a:pt x="3535" y="4859"/>
                </a:cubicBezTo>
                <a:cubicBezTo>
                  <a:pt x="3547" y="5002"/>
                  <a:pt x="3559" y="5139"/>
                  <a:pt x="3577" y="5360"/>
                </a:cubicBezTo>
                <a:cubicBezTo>
                  <a:pt x="3428" y="5271"/>
                  <a:pt x="3339" y="5223"/>
                  <a:pt x="3219" y="5151"/>
                </a:cubicBezTo>
                <a:cubicBezTo>
                  <a:pt x="3219" y="5199"/>
                  <a:pt x="3237" y="5247"/>
                  <a:pt x="3219" y="5271"/>
                </a:cubicBezTo>
                <a:cubicBezTo>
                  <a:pt x="3047" y="5515"/>
                  <a:pt x="3041" y="5515"/>
                  <a:pt x="3017" y="5867"/>
                </a:cubicBezTo>
                <a:cubicBezTo>
                  <a:pt x="2903" y="5748"/>
                  <a:pt x="2814" y="5652"/>
                  <a:pt x="2719" y="5551"/>
                </a:cubicBezTo>
                <a:cubicBezTo>
                  <a:pt x="2886" y="5324"/>
                  <a:pt x="3017" y="5086"/>
                  <a:pt x="3279" y="4967"/>
                </a:cubicBezTo>
                <a:cubicBezTo>
                  <a:pt x="3303" y="4955"/>
                  <a:pt x="3309" y="4901"/>
                  <a:pt x="3333" y="4871"/>
                </a:cubicBezTo>
                <a:cubicBezTo>
                  <a:pt x="3446" y="4746"/>
                  <a:pt x="3547" y="4603"/>
                  <a:pt x="3774" y="4686"/>
                </a:cubicBezTo>
                <a:cubicBezTo>
                  <a:pt x="3738" y="4639"/>
                  <a:pt x="3702" y="4585"/>
                  <a:pt x="3643" y="4496"/>
                </a:cubicBezTo>
                <a:cubicBezTo>
                  <a:pt x="3768" y="4531"/>
                  <a:pt x="3863" y="4555"/>
                  <a:pt x="3989" y="4591"/>
                </a:cubicBezTo>
                <a:cubicBezTo>
                  <a:pt x="3947" y="4406"/>
                  <a:pt x="4084" y="4382"/>
                  <a:pt x="4185" y="4317"/>
                </a:cubicBezTo>
                <a:cubicBezTo>
                  <a:pt x="4448" y="4144"/>
                  <a:pt x="4716" y="3989"/>
                  <a:pt x="4972" y="3816"/>
                </a:cubicBezTo>
                <a:cubicBezTo>
                  <a:pt x="5020" y="3786"/>
                  <a:pt x="5086" y="3792"/>
                  <a:pt x="5139" y="3780"/>
                </a:cubicBezTo>
                <a:cubicBezTo>
                  <a:pt x="5211" y="3941"/>
                  <a:pt x="5062" y="3953"/>
                  <a:pt x="5014" y="4025"/>
                </a:cubicBezTo>
                <a:close/>
                <a:moveTo>
                  <a:pt x="5151" y="15817"/>
                </a:moveTo>
                <a:cubicBezTo>
                  <a:pt x="5109" y="15734"/>
                  <a:pt x="5169" y="15615"/>
                  <a:pt x="5038" y="15567"/>
                </a:cubicBezTo>
                <a:cubicBezTo>
                  <a:pt x="5038" y="15567"/>
                  <a:pt x="5044" y="15489"/>
                  <a:pt x="5068" y="15471"/>
                </a:cubicBezTo>
                <a:cubicBezTo>
                  <a:pt x="5091" y="15448"/>
                  <a:pt x="5157" y="15442"/>
                  <a:pt x="5169" y="15454"/>
                </a:cubicBezTo>
                <a:cubicBezTo>
                  <a:pt x="5211" y="15507"/>
                  <a:pt x="5241" y="15567"/>
                  <a:pt x="5258" y="15626"/>
                </a:cubicBezTo>
                <a:cubicBezTo>
                  <a:pt x="5276" y="15698"/>
                  <a:pt x="5276" y="15776"/>
                  <a:pt x="5294" y="15895"/>
                </a:cubicBezTo>
                <a:cubicBezTo>
                  <a:pt x="5235" y="15865"/>
                  <a:pt x="5169" y="15853"/>
                  <a:pt x="5151" y="15817"/>
                </a:cubicBezTo>
                <a:close/>
                <a:moveTo>
                  <a:pt x="5151" y="2373"/>
                </a:moveTo>
                <a:cubicBezTo>
                  <a:pt x="5127" y="2296"/>
                  <a:pt x="5109" y="2236"/>
                  <a:pt x="5086" y="2158"/>
                </a:cubicBezTo>
                <a:cubicBezTo>
                  <a:pt x="5193" y="2212"/>
                  <a:pt x="5276" y="2248"/>
                  <a:pt x="5384" y="2296"/>
                </a:cubicBezTo>
                <a:cubicBezTo>
                  <a:pt x="5300" y="2325"/>
                  <a:pt x="5235" y="2349"/>
                  <a:pt x="5151" y="2373"/>
                </a:cubicBezTo>
                <a:close/>
                <a:moveTo>
                  <a:pt x="5461" y="15549"/>
                </a:moveTo>
                <a:cubicBezTo>
                  <a:pt x="5461" y="15549"/>
                  <a:pt x="5413" y="15543"/>
                  <a:pt x="5413" y="15537"/>
                </a:cubicBezTo>
                <a:cubicBezTo>
                  <a:pt x="5413" y="15489"/>
                  <a:pt x="5419" y="15442"/>
                  <a:pt x="5425" y="15400"/>
                </a:cubicBezTo>
                <a:cubicBezTo>
                  <a:pt x="5449" y="15400"/>
                  <a:pt x="5473" y="15406"/>
                  <a:pt x="5503" y="15412"/>
                </a:cubicBezTo>
                <a:cubicBezTo>
                  <a:pt x="5491" y="15460"/>
                  <a:pt x="5479" y="15501"/>
                  <a:pt x="5461" y="15549"/>
                </a:cubicBezTo>
                <a:close/>
                <a:moveTo>
                  <a:pt x="5944" y="1837"/>
                </a:moveTo>
                <a:cubicBezTo>
                  <a:pt x="5914" y="1825"/>
                  <a:pt x="5896" y="1795"/>
                  <a:pt x="5867" y="1771"/>
                </a:cubicBezTo>
                <a:cubicBezTo>
                  <a:pt x="5890" y="1753"/>
                  <a:pt x="5920" y="1717"/>
                  <a:pt x="5932" y="1723"/>
                </a:cubicBezTo>
                <a:cubicBezTo>
                  <a:pt x="5968" y="1735"/>
                  <a:pt x="5992" y="1765"/>
                  <a:pt x="6033" y="1795"/>
                </a:cubicBezTo>
                <a:cubicBezTo>
                  <a:pt x="5992" y="1819"/>
                  <a:pt x="5962" y="1843"/>
                  <a:pt x="5944" y="1837"/>
                </a:cubicBezTo>
                <a:close/>
                <a:moveTo>
                  <a:pt x="6427" y="10851"/>
                </a:moveTo>
                <a:cubicBezTo>
                  <a:pt x="6421" y="10738"/>
                  <a:pt x="6415" y="10666"/>
                  <a:pt x="6403" y="10577"/>
                </a:cubicBezTo>
                <a:cubicBezTo>
                  <a:pt x="6552" y="10648"/>
                  <a:pt x="6558" y="10720"/>
                  <a:pt x="6427" y="10851"/>
                </a:cubicBezTo>
                <a:close/>
                <a:moveTo>
                  <a:pt x="6320" y="3226"/>
                </a:moveTo>
                <a:cubicBezTo>
                  <a:pt x="6355" y="3184"/>
                  <a:pt x="6391" y="3142"/>
                  <a:pt x="6427" y="3095"/>
                </a:cubicBezTo>
                <a:cubicBezTo>
                  <a:pt x="6439" y="3106"/>
                  <a:pt x="6451" y="3118"/>
                  <a:pt x="6469" y="3136"/>
                </a:cubicBezTo>
                <a:cubicBezTo>
                  <a:pt x="6433" y="3178"/>
                  <a:pt x="6397" y="3214"/>
                  <a:pt x="6361" y="3255"/>
                </a:cubicBezTo>
                <a:cubicBezTo>
                  <a:pt x="6349" y="3250"/>
                  <a:pt x="6338" y="3238"/>
                  <a:pt x="6320" y="3226"/>
                </a:cubicBezTo>
                <a:close/>
                <a:moveTo>
                  <a:pt x="6403" y="16348"/>
                </a:moveTo>
                <a:cubicBezTo>
                  <a:pt x="6516" y="16390"/>
                  <a:pt x="6600" y="16443"/>
                  <a:pt x="6612" y="16598"/>
                </a:cubicBezTo>
                <a:cubicBezTo>
                  <a:pt x="6463" y="16568"/>
                  <a:pt x="6355" y="16545"/>
                  <a:pt x="6403" y="16348"/>
                </a:cubicBezTo>
                <a:close/>
                <a:moveTo>
                  <a:pt x="6880" y="16908"/>
                </a:moveTo>
                <a:cubicBezTo>
                  <a:pt x="6838" y="16902"/>
                  <a:pt x="6803" y="16908"/>
                  <a:pt x="6791" y="16890"/>
                </a:cubicBezTo>
                <a:cubicBezTo>
                  <a:pt x="6719" y="16807"/>
                  <a:pt x="6713" y="16735"/>
                  <a:pt x="6880" y="16700"/>
                </a:cubicBezTo>
                <a:lnTo>
                  <a:pt x="6880" y="16908"/>
                </a:lnTo>
                <a:close/>
                <a:moveTo>
                  <a:pt x="6952" y="17910"/>
                </a:moveTo>
                <a:cubicBezTo>
                  <a:pt x="7047" y="17820"/>
                  <a:pt x="7113" y="17850"/>
                  <a:pt x="7142" y="17987"/>
                </a:cubicBezTo>
                <a:cubicBezTo>
                  <a:pt x="7071" y="17958"/>
                  <a:pt x="7017" y="17934"/>
                  <a:pt x="6952" y="17910"/>
                </a:cubicBezTo>
                <a:close/>
                <a:moveTo>
                  <a:pt x="7142" y="960"/>
                </a:moveTo>
                <a:lnTo>
                  <a:pt x="6916" y="960"/>
                </a:lnTo>
                <a:cubicBezTo>
                  <a:pt x="6916" y="942"/>
                  <a:pt x="6916" y="930"/>
                  <a:pt x="6916" y="912"/>
                </a:cubicBezTo>
                <a:lnTo>
                  <a:pt x="7142" y="912"/>
                </a:lnTo>
                <a:lnTo>
                  <a:pt x="7142" y="960"/>
                </a:lnTo>
                <a:close/>
                <a:moveTo>
                  <a:pt x="7262" y="17272"/>
                </a:moveTo>
                <a:lnTo>
                  <a:pt x="7262" y="16926"/>
                </a:lnTo>
                <a:cubicBezTo>
                  <a:pt x="7315" y="16980"/>
                  <a:pt x="7315" y="17099"/>
                  <a:pt x="7262" y="17272"/>
                </a:cubicBezTo>
                <a:close/>
                <a:moveTo>
                  <a:pt x="7363" y="10487"/>
                </a:moveTo>
                <a:cubicBezTo>
                  <a:pt x="7446" y="10499"/>
                  <a:pt x="7500" y="10505"/>
                  <a:pt x="7590" y="10517"/>
                </a:cubicBezTo>
                <a:cubicBezTo>
                  <a:pt x="7548" y="10618"/>
                  <a:pt x="7518" y="10702"/>
                  <a:pt x="7482" y="10779"/>
                </a:cubicBezTo>
                <a:cubicBezTo>
                  <a:pt x="7464" y="10773"/>
                  <a:pt x="7446" y="10768"/>
                  <a:pt x="7423" y="10768"/>
                </a:cubicBezTo>
                <a:cubicBezTo>
                  <a:pt x="7405" y="10684"/>
                  <a:pt x="7387" y="10601"/>
                  <a:pt x="7363" y="10487"/>
                </a:cubicBezTo>
                <a:close/>
                <a:moveTo>
                  <a:pt x="7590" y="18429"/>
                </a:moveTo>
                <a:cubicBezTo>
                  <a:pt x="7548" y="18333"/>
                  <a:pt x="7524" y="18274"/>
                  <a:pt x="7482" y="18178"/>
                </a:cubicBezTo>
                <a:cubicBezTo>
                  <a:pt x="7697" y="18208"/>
                  <a:pt x="7601" y="18309"/>
                  <a:pt x="7590" y="18429"/>
                </a:cubicBezTo>
                <a:close/>
                <a:moveTo>
                  <a:pt x="6314" y="22262"/>
                </a:moveTo>
                <a:cubicBezTo>
                  <a:pt x="6260" y="22250"/>
                  <a:pt x="6206" y="22244"/>
                  <a:pt x="6159" y="22232"/>
                </a:cubicBezTo>
                <a:cubicBezTo>
                  <a:pt x="6165" y="22208"/>
                  <a:pt x="6177" y="22155"/>
                  <a:pt x="6177" y="22155"/>
                </a:cubicBezTo>
                <a:cubicBezTo>
                  <a:pt x="6230" y="22167"/>
                  <a:pt x="6284" y="22179"/>
                  <a:pt x="6332" y="22191"/>
                </a:cubicBezTo>
                <a:cubicBezTo>
                  <a:pt x="6326" y="22214"/>
                  <a:pt x="6320" y="22238"/>
                  <a:pt x="6314" y="22262"/>
                </a:cubicBezTo>
                <a:close/>
                <a:moveTo>
                  <a:pt x="6993" y="20742"/>
                </a:moveTo>
                <a:cubicBezTo>
                  <a:pt x="6958" y="20742"/>
                  <a:pt x="6916" y="20742"/>
                  <a:pt x="6850" y="20748"/>
                </a:cubicBezTo>
                <a:cubicBezTo>
                  <a:pt x="6886" y="20825"/>
                  <a:pt x="6916" y="20879"/>
                  <a:pt x="6952" y="20956"/>
                </a:cubicBezTo>
                <a:cubicBezTo>
                  <a:pt x="6803" y="20927"/>
                  <a:pt x="6731" y="21004"/>
                  <a:pt x="6749" y="21123"/>
                </a:cubicBezTo>
                <a:cubicBezTo>
                  <a:pt x="6761" y="21249"/>
                  <a:pt x="6642" y="21368"/>
                  <a:pt x="6749" y="21493"/>
                </a:cubicBezTo>
                <a:cubicBezTo>
                  <a:pt x="6761" y="21511"/>
                  <a:pt x="6755" y="21553"/>
                  <a:pt x="6749" y="21582"/>
                </a:cubicBezTo>
                <a:cubicBezTo>
                  <a:pt x="6719" y="21660"/>
                  <a:pt x="6755" y="21791"/>
                  <a:pt x="6636" y="21791"/>
                </a:cubicBezTo>
                <a:cubicBezTo>
                  <a:pt x="6564" y="21791"/>
                  <a:pt x="6493" y="21726"/>
                  <a:pt x="6415" y="21678"/>
                </a:cubicBezTo>
                <a:cubicBezTo>
                  <a:pt x="6642" y="21255"/>
                  <a:pt x="6588" y="20736"/>
                  <a:pt x="6993" y="20414"/>
                </a:cubicBezTo>
                <a:lnTo>
                  <a:pt x="6993" y="20742"/>
                </a:lnTo>
                <a:close/>
                <a:moveTo>
                  <a:pt x="7345" y="22834"/>
                </a:moveTo>
                <a:cubicBezTo>
                  <a:pt x="7309" y="22817"/>
                  <a:pt x="7280" y="22805"/>
                  <a:pt x="7250" y="22787"/>
                </a:cubicBezTo>
                <a:cubicBezTo>
                  <a:pt x="7274" y="22691"/>
                  <a:pt x="7303" y="22596"/>
                  <a:pt x="7339" y="22465"/>
                </a:cubicBezTo>
                <a:cubicBezTo>
                  <a:pt x="7411" y="22513"/>
                  <a:pt x="7464" y="22542"/>
                  <a:pt x="7518" y="22572"/>
                </a:cubicBezTo>
                <a:cubicBezTo>
                  <a:pt x="7458" y="22662"/>
                  <a:pt x="7399" y="22745"/>
                  <a:pt x="7345" y="22829"/>
                </a:cubicBezTo>
                <a:close/>
                <a:moveTo>
                  <a:pt x="7595" y="21165"/>
                </a:moveTo>
                <a:lnTo>
                  <a:pt x="7524" y="21147"/>
                </a:lnTo>
                <a:cubicBezTo>
                  <a:pt x="7560" y="21040"/>
                  <a:pt x="7590" y="20939"/>
                  <a:pt x="7625" y="20837"/>
                </a:cubicBezTo>
                <a:cubicBezTo>
                  <a:pt x="7643" y="20843"/>
                  <a:pt x="7667" y="20849"/>
                  <a:pt x="7685" y="20855"/>
                </a:cubicBezTo>
                <a:cubicBezTo>
                  <a:pt x="7655" y="20962"/>
                  <a:pt x="7625" y="21064"/>
                  <a:pt x="7595" y="21165"/>
                </a:cubicBezTo>
                <a:close/>
                <a:moveTo>
                  <a:pt x="7774" y="21505"/>
                </a:moveTo>
                <a:cubicBezTo>
                  <a:pt x="7756" y="21487"/>
                  <a:pt x="7739" y="21469"/>
                  <a:pt x="7727" y="21445"/>
                </a:cubicBezTo>
                <a:cubicBezTo>
                  <a:pt x="7762" y="21416"/>
                  <a:pt x="7798" y="21386"/>
                  <a:pt x="7840" y="21362"/>
                </a:cubicBezTo>
                <a:cubicBezTo>
                  <a:pt x="7846" y="21356"/>
                  <a:pt x="7876" y="21398"/>
                  <a:pt x="7888" y="21416"/>
                </a:cubicBezTo>
                <a:cubicBezTo>
                  <a:pt x="7852" y="21445"/>
                  <a:pt x="7810" y="21475"/>
                  <a:pt x="7774" y="21505"/>
                </a:cubicBezTo>
                <a:close/>
                <a:moveTo>
                  <a:pt x="8072" y="20330"/>
                </a:moveTo>
                <a:cubicBezTo>
                  <a:pt x="8096" y="20396"/>
                  <a:pt x="8126" y="20456"/>
                  <a:pt x="8150" y="20515"/>
                </a:cubicBezTo>
                <a:cubicBezTo>
                  <a:pt x="8126" y="20527"/>
                  <a:pt x="8102" y="20539"/>
                  <a:pt x="8078" y="20545"/>
                </a:cubicBezTo>
                <a:cubicBezTo>
                  <a:pt x="8061" y="20480"/>
                  <a:pt x="8043" y="20414"/>
                  <a:pt x="8019" y="20348"/>
                </a:cubicBezTo>
                <a:cubicBezTo>
                  <a:pt x="8037" y="20342"/>
                  <a:pt x="8055" y="20336"/>
                  <a:pt x="8072" y="20330"/>
                </a:cubicBezTo>
                <a:close/>
                <a:moveTo>
                  <a:pt x="8084" y="21785"/>
                </a:moveTo>
                <a:cubicBezTo>
                  <a:pt x="8102" y="21898"/>
                  <a:pt x="8120" y="22000"/>
                  <a:pt x="8144" y="22095"/>
                </a:cubicBezTo>
                <a:cubicBezTo>
                  <a:pt x="8025" y="22018"/>
                  <a:pt x="7929" y="21922"/>
                  <a:pt x="8084" y="21785"/>
                </a:cubicBezTo>
                <a:close/>
                <a:moveTo>
                  <a:pt x="8126" y="22584"/>
                </a:moveTo>
                <a:cubicBezTo>
                  <a:pt x="8186" y="22608"/>
                  <a:pt x="8227" y="22620"/>
                  <a:pt x="8311" y="22650"/>
                </a:cubicBezTo>
                <a:cubicBezTo>
                  <a:pt x="8210" y="22745"/>
                  <a:pt x="8156" y="22793"/>
                  <a:pt x="8066" y="22876"/>
                </a:cubicBezTo>
                <a:cubicBezTo>
                  <a:pt x="8090" y="22757"/>
                  <a:pt x="8108" y="22679"/>
                  <a:pt x="8126" y="22584"/>
                </a:cubicBezTo>
                <a:close/>
                <a:moveTo>
                  <a:pt x="8269" y="25815"/>
                </a:moveTo>
                <a:cubicBezTo>
                  <a:pt x="8257" y="25809"/>
                  <a:pt x="8239" y="25804"/>
                  <a:pt x="8221" y="25798"/>
                </a:cubicBezTo>
                <a:cubicBezTo>
                  <a:pt x="8251" y="25732"/>
                  <a:pt x="8275" y="25672"/>
                  <a:pt x="8299" y="25613"/>
                </a:cubicBezTo>
                <a:cubicBezTo>
                  <a:pt x="8317" y="25619"/>
                  <a:pt x="8335" y="25631"/>
                  <a:pt x="8353" y="25637"/>
                </a:cubicBezTo>
                <a:cubicBezTo>
                  <a:pt x="8329" y="25696"/>
                  <a:pt x="8299" y="25756"/>
                  <a:pt x="8269" y="25815"/>
                </a:cubicBezTo>
                <a:close/>
                <a:moveTo>
                  <a:pt x="8472" y="22536"/>
                </a:moveTo>
                <a:cubicBezTo>
                  <a:pt x="8454" y="22536"/>
                  <a:pt x="8424" y="22536"/>
                  <a:pt x="8424" y="22530"/>
                </a:cubicBezTo>
                <a:cubicBezTo>
                  <a:pt x="8418" y="22495"/>
                  <a:pt x="8412" y="22447"/>
                  <a:pt x="8412" y="22405"/>
                </a:cubicBezTo>
                <a:cubicBezTo>
                  <a:pt x="8436" y="22405"/>
                  <a:pt x="8454" y="22405"/>
                  <a:pt x="8478" y="22411"/>
                </a:cubicBezTo>
                <a:cubicBezTo>
                  <a:pt x="8478" y="22453"/>
                  <a:pt x="8472" y="22495"/>
                  <a:pt x="8472" y="22536"/>
                </a:cubicBezTo>
                <a:close/>
                <a:moveTo>
                  <a:pt x="8341" y="14863"/>
                </a:moveTo>
                <a:cubicBezTo>
                  <a:pt x="8341" y="14840"/>
                  <a:pt x="8335" y="14822"/>
                  <a:pt x="8335" y="14804"/>
                </a:cubicBezTo>
                <a:cubicBezTo>
                  <a:pt x="8376" y="14792"/>
                  <a:pt x="8418" y="14774"/>
                  <a:pt x="8466" y="14768"/>
                </a:cubicBezTo>
                <a:cubicBezTo>
                  <a:pt x="8466" y="14768"/>
                  <a:pt x="8478" y="14798"/>
                  <a:pt x="8490" y="14816"/>
                </a:cubicBezTo>
                <a:cubicBezTo>
                  <a:pt x="8442" y="14828"/>
                  <a:pt x="8388" y="14845"/>
                  <a:pt x="8341" y="14863"/>
                </a:cubicBezTo>
                <a:close/>
                <a:moveTo>
                  <a:pt x="8514" y="751"/>
                </a:moveTo>
                <a:cubicBezTo>
                  <a:pt x="8585" y="734"/>
                  <a:pt x="8651" y="716"/>
                  <a:pt x="8722" y="698"/>
                </a:cubicBezTo>
                <a:cubicBezTo>
                  <a:pt x="8728" y="722"/>
                  <a:pt x="8734" y="746"/>
                  <a:pt x="8746" y="769"/>
                </a:cubicBezTo>
                <a:cubicBezTo>
                  <a:pt x="8681" y="793"/>
                  <a:pt x="8615" y="823"/>
                  <a:pt x="8549" y="847"/>
                </a:cubicBezTo>
                <a:cubicBezTo>
                  <a:pt x="8537" y="817"/>
                  <a:pt x="8526" y="787"/>
                  <a:pt x="8514" y="751"/>
                </a:cubicBezTo>
                <a:close/>
                <a:moveTo>
                  <a:pt x="8537" y="21344"/>
                </a:moveTo>
                <a:cubicBezTo>
                  <a:pt x="8806" y="21445"/>
                  <a:pt x="8585" y="21726"/>
                  <a:pt x="8812" y="21803"/>
                </a:cubicBezTo>
                <a:cubicBezTo>
                  <a:pt x="8704" y="21863"/>
                  <a:pt x="8633" y="21898"/>
                  <a:pt x="8543" y="21946"/>
                </a:cubicBezTo>
                <a:cubicBezTo>
                  <a:pt x="8549" y="21821"/>
                  <a:pt x="8555" y="21732"/>
                  <a:pt x="8555" y="21642"/>
                </a:cubicBezTo>
                <a:cubicBezTo>
                  <a:pt x="8555" y="21559"/>
                  <a:pt x="8543" y="21475"/>
                  <a:pt x="8537" y="21344"/>
                </a:cubicBezTo>
                <a:close/>
                <a:moveTo>
                  <a:pt x="8889" y="26096"/>
                </a:moveTo>
                <a:cubicBezTo>
                  <a:pt x="8871" y="26096"/>
                  <a:pt x="8847" y="26102"/>
                  <a:pt x="8824" y="26102"/>
                </a:cubicBezTo>
                <a:cubicBezTo>
                  <a:pt x="8818" y="25982"/>
                  <a:pt x="8806" y="25863"/>
                  <a:pt x="8794" y="25678"/>
                </a:cubicBezTo>
                <a:cubicBezTo>
                  <a:pt x="9038" y="25833"/>
                  <a:pt x="8824" y="25976"/>
                  <a:pt x="8889" y="26096"/>
                </a:cubicBezTo>
                <a:close/>
                <a:moveTo>
                  <a:pt x="8859" y="20593"/>
                </a:moveTo>
                <a:cubicBezTo>
                  <a:pt x="8853" y="20545"/>
                  <a:pt x="8847" y="20497"/>
                  <a:pt x="8842" y="20450"/>
                </a:cubicBezTo>
                <a:cubicBezTo>
                  <a:pt x="8859" y="20450"/>
                  <a:pt x="8877" y="20444"/>
                  <a:pt x="8895" y="20444"/>
                </a:cubicBezTo>
                <a:lnTo>
                  <a:pt x="8919" y="20575"/>
                </a:lnTo>
                <a:cubicBezTo>
                  <a:pt x="8901" y="20581"/>
                  <a:pt x="8877" y="20587"/>
                  <a:pt x="8859" y="20593"/>
                </a:cubicBezTo>
                <a:close/>
                <a:moveTo>
                  <a:pt x="9140" y="3446"/>
                </a:moveTo>
                <a:cubicBezTo>
                  <a:pt x="9068" y="3410"/>
                  <a:pt x="8997" y="3375"/>
                  <a:pt x="8907" y="3333"/>
                </a:cubicBezTo>
                <a:cubicBezTo>
                  <a:pt x="9086" y="3190"/>
                  <a:pt x="9116" y="3315"/>
                  <a:pt x="9169" y="3375"/>
                </a:cubicBezTo>
                <a:cubicBezTo>
                  <a:pt x="9163" y="3399"/>
                  <a:pt x="9152" y="3422"/>
                  <a:pt x="9140" y="3446"/>
                </a:cubicBezTo>
                <a:close/>
                <a:moveTo>
                  <a:pt x="9324" y="20050"/>
                </a:moveTo>
                <a:cubicBezTo>
                  <a:pt x="9295" y="20044"/>
                  <a:pt x="9271" y="20009"/>
                  <a:pt x="9247" y="19985"/>
                </a:cubicBezTo>
                <a:cubicBezTo>
                  <a:pt x="9277" y="19967"/>
                  <a:pt x="9307" y="19937"/>
                  <a:pt x="9336" y="19937"/>
                </a:cubicBezTo>
                <a:cubicBezTo>
                  <a:pt x="9360" y="19931"/>
                  <a:pt x="9384" y="19967"/>
                  <a:pt x="9450" y="20009"/>
                </a:cubicBezTo>
                <a:cubicBezTo>
                  <a:pt x="9378" y="20032"/>
                  <a:pt x="9348" y="20062"/>
                  <a:pt x="9324" y="20050"/>
                </a:cubicBezTo>
                <a:close/>
                <a:moveTo>
                  <a:pt x="12091" y="3774"/>
                </a:moveTo>
                <a:cubicBezTo>
                  <a:pt x="11977" y="3881"/>
                  <a:pt x="11864" y="3989"/>
                  <a:pt x="11715" y="4132"/>
                </a:cubicBezTo>
                <a:lnTo>
                  <a:pt x="11715" y="3798"/>
                </a:lnTo>
                <a:cubicBezTo>
                  <a:pt x="11781" y="3792"/>
                  <a:pt x="11858" y="3780"/>
                  <a:pt x="11972" y="3762"/>
                </a:cubicBezTo>
                <a:cubicBezTo>
                  <a:pt x="11900" y="3661"/>
                  <a:pt x="11852" y="3583"/>
                  <a:pt x="11787" y="3494"/>
                </a:cubicBezTo>
                <a:cubicBezTo>
                  <a:pt x="11924" y="3518"/>
                  <a:pt x="12025" y="3613"/>
                  <a:pt x="12091" y="3774"/>
                </a:cubicBezTo>
                <a:close/>
                <a:moveTo>
                  <a:pt x="12049" y="22984"/>
                </a:moveTo>
                <a:cubicBezTo>
                  <a:pt x="12031" y="22984"/>
                  <a:pt x="12013" y="22989"/>
                  <a:pt x="11995" y="22995"/>
                </a:cubicBezTo>
                <a:cubicBezTo>
                  <a:pt x="11983" y="22942"/>
                  <a:pt x="11972" y="22888"/>
                  <a:pt x="11960" y="22840"/>
                </a:cubicBezTo>
                <a:cubicBezTo>
                  <a:pt x="11977" y="22834"/>
                  <a:pt x="11995" y="22829"/>
                  <a:pt x="12013" y="22823"/>
                </a:cubicBezTo>
                <a:cubicBezTo>
                  <a:pt x="12025" y="22876"/>
                  <a:pt x="12037" y="22930"/>
                  <a:pt x="12049" y="22984"/>
                </a:cubicBezTo>
                <a:close/>
                <a:moveTo>
                  <a:pt x="11638" y="5873"/>
                </a:moveTo>
                <a:cubicBezTo>
                  <a:pt x="11673" y="5783"/>
                  <a:pt x="11697" y="5724"/>
                  <a:pt x="11739" y="5616"/>
                </a:cubicBezTo>
                <a:cubicBezTo>
                  <a:pt x="11769" y="5724"/>
                  <a:pt x="11787" y="5795"/>
                  <a:pt x="11811" y="5873"/>
                </a:cubicBezTo>
                <a:close/>
                <a:moveTo>
                  <a:pt x="11751" y="22966"/>
                </a:moveTo>
                <a:cubicBezTo>
                  <a:pt x="11727" y="22966"/>
                  <a:pt x="11697" y="22966"/>
                  <a:pt x="11673" y="22972"/>
                </a:cubicBezTo>
                <a:cubicBezTo>
                  <a:pt x="11685" y="22936"/>
                  <a:pt x="11691" y="22906"/>
                  <a:pt x="11703" y="22870"/>
                </a:cubicBezTo>
                <a:cubicBezTo>
                  <a:pt x="11715" y="22870"/>
                  <a:pt x="11733" y="22870"/>
                  <a:pt x="11739" y="22864"/>
                </a:cubicBezTo>
                <a:cubicBezTo>
                  <a:pt x="11745" y="22900"/>
                  <a:pt x="11751" y="22930"/>
                  <a:pt x="11751" y="22966"/>
                </a:cubicBezTo>
                <a:close/>
                <a:moveTo>
                  <a:pt x="11787" y="1032"/>
                </a:moveTo>
                <a:cubicBezTo>
                  <a:pt x="11799" y="1103"/>
                  <a:pt x="11805" y="1157"/>
                  <a:pt x="11817" y="1240"/>
                </a:cubicBezTo>
                <a:cubicBezTo>
                  <a:pt x="11709" y="1217"/>
                  <a:pt x="11632" y="1193"/>
                  <a:pt x="11548" y="1169"/>
                </a:cubicBezTo>
                <a:cubicBezTo>
                  <a:pt x="11626" y="1121"/>
                  <a:pt x="11697" y="1079"/>
                  <a:pt x="11787" y="1032"/>
                </a:cubicBezTo>
                <a:close/>
                <a:moveTo>
                  <a:pt x="10809" y="614"/>
                </a:moveTo>
                <a:cubicBezTo>
                  <a:pt x="10886" y="602"/>
                  <a:pt x="10970" y="596"/>
                  <a:pt x="11047" y="591"/>
                </a:cubicBezTo>
                <a:cubicBezTo>
                  <a:pt x="11119" y="793"/>
                  <a:pt x="10988" y="835"/>
                  <a:pt x="10809" y="895"/>
                </a:cubicBezTo>
                <a:lnTo>
                  <a:pt x="10809" y="608"/>
                </a:lnTo>
                <a:close/>
                <a:moveTo>
                  <a:pt x="10934" y="2814"/>
                </a:moveTo>
                <a:cubicBezTo>
                  <a:pt x="10970" y="2832"/>
                  <a:pt x="11018" y="2880"/>
                  <a:pt x="11065" y="2880"/>
                </a:cubicBezTo>
                <a:cubicBezTo>
                  <a:pt x="11119" y="2880"/>
                  <a:pt x="11167" y="2838"/>
                  <a:pt x="11244" y="2802"/>
                </a:cubicBezTo>
                <a:cubicBezTo>
                  <a:pt x="11232" y="2892"/>
                  <a:pt x="11220" y="2963"/>
                  <a:pt x="11208" y="3047"/>
                </a:cubicBezTo>
                <a:cubicBezTo>
                  <a:pt x="11155" y="3041"/>
                  <a:pt x="11101" y="3035"/>
                  <a:pt x="11030" y="3029"/>
                </a:cubicBezTo>
                <a:cubicBezTo>
                  <a:pt x="11053" y="3089"/>
                  <a:pt x="11059" y="3154"/>
                  <a:pt x="11095" y="3190"/>
                </a:cubicBezTo>
                <a:cubicBezTo>
                  <a:pt x="11167" y="3261"/>
                  <a:pt x="11250" y="3232"/>
                  <a:pt x="11304" y="3166"/>
                </a:cubicBezTo>
                <a:cubicBezTo>
                  <a:pt x="11334" y="3124"/>
                  <a:pt x="11340" y="3053"/>
                  <a:pt x="11346" y="2999"/>
                </a:cubicBezTo>
                <a:cubicBezTo>
                  <a:pt x="11369" y="2850"/>
                  <a:pt x="11447" y="2790"/>
                  <a:pt x="11620" y="2832"/>
                </a:cubicBezTo>
                <a:cubicBezTo>
                  <a:pt x="11572" y="2892"/>
                  <a:pt x="11530" y="2940"/>
                  <a:pt x="11495" y="2975"/>
                </a:cubicBezTo>
                <a:cubicBezTo>
                  <a:pt x="11507" y="3244"/>
                  <a:pt x="11846" y="3023"/>
                  <a:pt x="11858" y="3273"/>
                </a:cubicBezTo>
                <a:cubicBezTo>
                  <a:pt x="11787" y="3339"/>
                  <a:pt x="11703" y="3381"/>
                  <a:pt x="11584" y="3333"/>
                </a:cubicBezTo>
                <a:cubicBezTo>
                  <a:pt x="11411" y="3250"/>
                  <a:pt x="11363" y="3369"/>
                  <a:pt x="11298" y="3566"/>
                </a:cubicBezTo>
                <a:cubicBezTo>
                  <a:pt x="11405" y="3506"/>
                  <a:pt x="11465" y="3476"/>
                  <a:pt x="11536" y="3434"/>
                </a:cubicBezTo>
                <a:cubicBezTo>
                  <a:pt x="11584" y="3506"/>
                  <a:pt x="11638" y="3583"/>
                  <a:pt x="11697" y="3673"/>
                </a:cubicBezTo>
                <a:cubicBezTo>
                  <a:pt x="11662" y="3715"/>
                  <a:pt x="11632" y="3750"/>
                  <a:pt x="11596" y="3804"/>
                </a:cubicBezTo>
                <a:cubicBezTo>
                  <a:pt x="11459" y="3697"/>
                  <a:pt x="11334" y="3601"/>
                  <a:pt x="11214" y="3500"/>
                </a:cubicBezTo>
                <a:cubicBezTo>
                  <a:pt x="11334" y="3697"/>
                  <a:pt x="11310" y="3911"/>
                  <a:pt x="11310" y="4132"/>
                </a:cubicBezTo>
                <a:cubicBezTo>
                  <a:pt x="11191" y="4108"/>
                  <a:pt x="11131" y="4048"/>
                  <a:pt x="11143" y="3935"/>
                </a:cubicBezTo>
                <a:cubicBezTo>
                  <a:pt x="11167" y="3732"/>
                  <a:pt x="11071" y="3607"/>
                  <a:pt x="10881" y="3566"/>
                </a:cubicBezTo>
                <a:cubicBezTo>
                  <a:pt x="10916" y="3375"/>
                  <a:pt x="11041" y="3416"/>
                  <a:pt x="11161" y="3428"/>
                </a:cubicBezTo>
                <a:cubicBezTo>
                  <a:pt x="11095" y="3357"/>
                  <a:pt x="11036" y="3279"/>
                  <a:pt x="10970" y="3208"/>
                </a:cubicBezTo>
                <a:cubicBezTo>
                  <a:pt x="10898" y="3130"/>
                  <a:pt x="10833" y="3053"/>
                  <a:pt x="10755" y="2969"/>
                </a:cubicBezTo>
                <a:cubicBezTo>
                  <a:pt x="10797" y="2934"/>
                  <a:pt x="10863" y="2874"/>
                  <a:pt x="10934" y="2814"/>
                </a:cubicBezTo>
                <a:close/>
                <a:moveTo>
                  <a:pt x="11328" y="4686"/>
                </a:moveTo>
                <a:lnTo>
                  <a:pt x="11328" y="4436"/>
                </a:lnTo>
                <a:cubicBezTo>
                  <a:pt x="11399" y="4490"/>
                  <a:pt x="11447" y="4525"/>
                  <a:pt x="11536" y="4591"/>
                </a:cubicBezTo>
                <a:cubicBezTo>
                  <a:pt x="11441" y="4633"/>
                  <a:pt x="11393" y="4657"/>
                  <a:pt x="11328" y="4686"/>
                </a:cubicBezTo>
                <a:close/>
                <a:moveTo>
                  <a:pt x="11423" y="23693"/>
                </a:moveTo>
                <a:cubicBezTo>
                  <a:pt x="11298" y="23687"/>
                  <a:pt x="11220" y="23681"/>
                  <a:pt x="11137" y="23669"/>
                </a:cubicBezTo>
                <a:cubicBezTo>
                  <a:pt x="11208" y="23580"/>
                  <a:pt x="11304" y="23586"/>
                  <a:pt x="11423" y="23693"/>
                </a:cubicBezTo>
                <a:close/>
                <a:moveTo>
                  <a:pt x="10779" y="13063"/>
                </a:moveTo>
                <a:cubicBezTo>
                  <a:pt x="10833" y="13105"/>
                  <a:pt x="10881" y="13152"/>
                  <a:pt x="10934" y="13194"/>
                </a:cubicBezTo>
                <a:cubicBezTo>
                  <a:pt x="10922" y="13212"/>
                  <a:pt x="10910" y="13230"/>
                  <a:pt x="10898" y="13242"/>
                </a:cubicBezTo>
                <a:cubicBezTo>
                  <a:pt x="10845" y="13200"/>
                  <a:pt x="10791" y="13158"/>
                  <a:pt x="10737" y="13122"/>
                </a:cubicBezTo>
                <a:cubicBezTo>
                  <a:pt x="10749" y="13099"/>
                  <a:pt x="10767" y="13081"/>
                  <a:pt x="10779" y="13063"/>
                </a:cubicBezTo>
                <a:close/>
                <a:moveTo>
                  <a:pt x="10475" y="2027"/>
                </a:moveTo>
                <a:cubicBezTo>
                  <a:pt x="10475" y="2027"/>
                  <a:pt x="10445" y="2063"/>
                  <a:pt x="10427" y="2081"/>
                </a:cubicBezTo>
                <a:lnTo>
                  <a:pt x="10332" y="1992"/>
                </a:lnTo>
                <a:cubicBezTo>
                  <a:pt x="10350" y="1980"/>
                  <a:pt x="10368" y="1962"/>
                  <a:pt x="10380" y="1944"/>
                </a:cubicBezTo>
                <a:cubicBezTo>
                  <a:pt x="10415" y="1974"/>
                  <a:pt x="10445" y="1998"/>
                  <a:pt x="10469" y="2027"/>
                </a:cubicBezTo>
                <a:close/>
                <a:moveTo>
                  <a:pt x="9992" y="24081"/>
                </a:moveTo>
                <a:lnTo>
                  <a:pt x="9992" y="24337"/>
                </a:lnTo>
                <a:cubicBezTo>
                  <a:pt x="9921" y="24247"/>
                  <a:pt x="9885" y="24206"/>
                  <a:pt x="9837" y="24152"/>
                </a:cubicBezTo>
                <a:cubicBezTo>
                  <a:pt x="9891" y="24128"/>
                  <a:pt x="9933" y="24110"/>
                  <a:pt x="9992" y="24081"/>
                </a:cubicBezTo>
                <a:close/>
                <a:moveTo>
                  <a:pt x="9909" y="24552"/>
                </a:moveTo>
                <a:cubicBezTo>
                  <a:pt x="9915" y="24641"/>
                  <a:pt x="9885" y="24730"/>
                  <a:pt x="9807" y="24820"/>
                </a:cubicBezTo>
                <a:cubicBezTo>
                  <a:pt x="9748" y="24671"/>
                  <a:pt x="9766" y="24587"/>
                  <a:pt x="9909" y="24552"/>
                </a:cubicBezTo>
                <a:close/>
                <a:moveTo>
                  <a:pt x="9551" y="24796"/>
                </a:moveTo>
                <a:cubicBezTo>
                  <a:pt x="9545" y="24689"/>
                  <a:pt x="9575" y="24581"/>
                  <a:pt x="9605" y="24474"/>
                </a:cubicBezTo>
                <a:cubicBezTo>
                  <a:pt x="9611" y="24450"/>
                  <a:pt x="9688" y="24444"/>
                  <a:pt x="9730" y="24432"/>
                </a:cubicBezTo>
                <a:cubicBezTo>
                  <a:pt x="9563" y="24599"/>
                  <a:pt x="9640" y="24772"/>
                  <a:pt x="9700" y="24945"/>
                </a:cubicBezTo>
                <a:cubicBezTo>
                  <a:pt x="9521" y="25005"/>
                  <a:pt x="9551" y="24850"/>
                  <a:pt x="9551" y="24796"/>
                </a:cubicBezTo>
                <a:close/>
                <a:moveTo>
                  <a:pt x="9950" y="26394"/>
                </a:moveTo>
                <a:cubicBezTo>
                  <a:pt x="9962" y="26269"/>
                  <a:pt x="9903" y="26149"/>
                  <a:pt x="10070" y="26203"/>
                </a:cubicBezTo>
                <a:cubicBezTo>
                  <a:pt x="10034" y="26251"/>
                  <a:pt x="10004" y="26298"/>
                  <a:pt x="9950" y="26394"/>
                </a:cubicBezTo>
                <a:close/>
                <a:moveTo>
                  <a:pt x="10088" y="25720"/>
                </a:moveTo>
                <a:cubicBezTo>
                  <a:pt x="10064" y="25738"/>
                  <a:pt x="10052" y="25768"/>
                  <a:pt x="10034" y="25792"/>
                </a:cubicBezTo>
                <a:cubicBezTo>
                  <a:pt x="9909" y="25690"/>
                  <a:pt x="9778" y="25595"/>
                  <a:pt x="9652" y="25499"/>
                </a:cubicBezTo>
                <a:cubicBezTo>
                  <a:pt x="9837" y="25559"/>
                  <a:pt x="10004" y="25678"/>
                  <a:pt x="10225" y="25619"/>
                </a:cubicBezTo>
                <a:cubicBezTo>
                  <a:pt x="10177" y="25649"/>
                  <a:pt x="10129" y="25684"/>
                  <a:pt x="10088" y="25720"/>
                </a:cubicBezTo>
                <a:close/>
                <a:moveTo>
                  <a:pt x="11119" y="24814"/>
                </a:moveTo>
                <a:cubicBezTo>
                  <a:pt x="11077" y="24820"/>
                  <a:pt x="11041" y="24820"/>
                  <a:pt x="11000" y="24820"/>
                </a:cubicBezTo>
                <a:cubicBezTo>
                  <a:pt x="11000" y="24796"/>
                  <a:pt x="11006" y="24772"/>
                  <a:pt x="11006" y="24754"/>
                </a:cubicBezTo>
                <a:cubicBezTo>
                  <a:pt x="11047" y="24760"/>
                  <a:pt x="11089" y="24766"/>
                  <a:pt x="11131" y="24772"/>
                </a:cubicBezTo>
                <a:cubicBezTo>
                  <a:pt x="11125" y="24784"/>
                  <a:pt x="11125" y="24814"/>
                  <a:pt x="11119" y="24814"/>
                </a:cubicBezTo>
                <a:close/>
                <a:moveTo>
                  <a:pt x="11512" y="26066"/>
                </a:moveTo>
                <a:cubicBezTo>
                  <a:pt x="11507" y="26012"/>
                  <a:pt x="11495" y="25964"/>
                  <a:pt x="11489" y="25911"/>
                </a:cubicBezTo>
                <a:cubicBezTo>
                  <a:pt x="11507" y="25905"/>
                  <a:pt x="11530" y="25905"/>
                  <a:pt x="11548" y="25899"/>
                </a:cubicBezTo>
                <a:cubicBezTo>
                  <a:pt x="11560" y="25953"/>
                  <a:pt x="11566" y="26006"/>
                  <a:pt x="11572" y="26060"/>
                </a:cubicBezTo>
                <a:cubicBezTo>
                  <a:pt x="11548" y="26060"/>
                  <a:pt x="11530" y="26060"/>
                  <a:pt x="11512" y="26066"/>
                </a:cubicBezTo>
                <a:close/>
                <a:moveTo>
                  <a:pt x="11518" y="24498"/>
                </a:moveTo>
                <a:cubicBezTo>
                  <a:pt x="11584" y="24599"/>
                  <a:pt x="11632" y="24665"/>
                  <a:pt x="11679" y="24736"/>
                </a:cubicBezTo>
                <a:cubicBezTo>
                  <a:pt x="11483" y="24796"/>
                  <a:pt x="11471" y="24784"/>
                  <a:pt x="11518" y="24498"/>
                </a:cubicBezTo>
                <a:close/>
                <a:moveTo>
                  <a:pt x="11328" y="24516"/>
                </a:moveTo>
                <a:cubicBezTo>
                  <a:pt x="11328" y="24522"/>
                  <a:pt x="11340" y="24587"/>
                  <a:pt x="11346" y="24647"/>
                </a:cubicBezTo>
                <a:cubicBezTo>
                  <a:pt x="11334" y="24653"/>
                  <a:pt x="11316" y="24659"/>
                  <a:pt x="11304" y="24665"/>
                </a:cubicBezTo>
                <a:cubicBezTo>
                  <a:pt x="11238" y="24581"/>
                  <a:pt x="11173" y="24504"/>
                  <a:pt x="11113" y="24420"/>
                </a:cubicBezTo>
                <a:cubicBezTo>
                  <a:pt x="11089" y="24432"/>
                  <a:pt x="11071" y="24444"/>
                  <a:pt x="11053" y="24456"/>
                </a:cubicBezTo>
                <a:cubicBezTo>
                  <a:pt x="11083" y="24516"/>
                  <a:pt x="11119" y="24575"/>
                  <a:pt x="11173" y="24665"/>
                </a:cubicBezTo>
                <a:cubicBezTo>
                  <a:pt x="10791" y="24671"/>
                  <a:pt x="10439" y="24778"/>
                  <a:pt x="10094" y="24569"/>
                </a:cubicBezTo>
                <a:cubicBezTo>
                  <a:pt x="10058" y="24414"/>
                  <a:pt x="10159" y="24420"/>
                  <a:pt x="10266" y="24438"/>
                </a:cubicBezTo>
                <a:cubicBezTo>
                  <a:pt x="10278" y="24343"/>
                  <a:pt x="10290" y="24247"/>
                  <a:pt x="10296" y="24152"/>
                </a:cubicBezTo>
                <a:cubicBezTo>
                  <a:pt x="10588" y="24134"/>
                  <a:pt x="10809" y="24027"/>
                  <a:pt x="10934" y="23854"/>
                </a:cubicBezTo>
                <a:cubicBezTo>
                  <a:pt x="10976" y="23908"/>
                  <a:pt x="11018" y="23961"/>
                  <a:pt x="11065" y="24027"/>
                </a:cubicBezTo>
                <a:cubicBezTo>
                  <a:pt x="11143" y="23955"/>
                  <a:pt x="11185" y="23914"/>
                  <a:pt x="11256" y="23854"/>
                </a:cubicBezTo>
                <a:cubicBezTo>
                  <a:pt x="11244" y="23961"/>
                  <a:pt x="11232" y="24039"/>
                  <a:pt x="11226" y="24110"/>
                </a:cubicBezTo>
                <a:cubicBezTo>
                  <a:pt x="11167" y="24122"/>
                  <a:pt x="11113" y="24128"/>
                  <a:pt x="11053" y="24140"/>
                </a:cubicBezTo>
                <a:cubicBezTo>
                  <a:pt x="11053" y="24176"/>
                  <a:pt x="11047" y="24224"/>
                  <a:pt x="11053" y="24230"/>
                </a:cubicBezTo>
                <a:cubicBezTo>
                  <a:pt x="11119" y="24253"/>
                  <a:pt x="11202" y="24289"/>
                  <a:pt x="11262" y="24277"/>
                </a:cubicBezTo>
                <a:cubicBezTo>
                  <a:pt x="11304" y="24265"/>
                  <a:pt x="11357" y="24164"/>
                  <a:pt x="11351" y="24122"/>
                </a:cubicBezTo>
                <a:cubicBezTo>
                  <a:pt x="11316" y="23973"/>
                  <a:pt x="11423" y="23943"/>
                  <a:pt x="11495" y="23872"/>
                </a:cubicBezTo>
                <a:cubicBezTo>
                  <a:pt x="11512" y="23884"/>
                  <a:pt x="11536" y="23896"/>
                  <a:pt x="11554" y="23902"/>
                </a:cubicBezTo>
                <a:cubicBezTo>
                  <a:pt x="11530" y="23967"/>
                  <a:pt x="11507" y="24033"/>
                  <a:pt x="11483" y="24098"/>
                </a:cubicBezTo>
                <a:cubicBezTo>
                  <a:pt x="11512" y="24295"/>
                  <a:pt x="11793" y="24116"/>
                  <a:pt x="11834" y="24307"/>
                </a:cubicBezTo>
                <a:cubicBezTo>
                  <a:pt x="11691" y="24486"/>
                  <a:pt x="11429" y="24212"/>
                  <a:pt x="11322" y="24516"/>
                </a:cubicBezTo>
                <a:close/>
                <a:moveTo>
                  <a:pt x="11626" y="23610"/>
                </a:moveTo>
                <a:cubicBezTo>
                  <a:pt x="11745" y="23598"/>
                  <a:pt x="11876" y="23717"/>
                  <a:pt x="12007" y="23967"/>
                </a:cubicBezTo>
                <a:cubicBezTo>
                  <a:pt x="11775" y="23943"/>
                  <a:pt x="11775" y="23717"/>
                  <a:pt x="11626" y="23610"/>
                </a:cubicBezTo>
                <a:close/>
                <a:moveTo>
                  <a:pt x="12043" y="26734"/>
                </a:moveTo>
                <a:cubicBezTo>
                  <a:pt x="12031" y="26644"/>
                  <a:pt x="12019" y="26596"/>
                  <a:pt x="12013" y="26549"/>
                </a:cubicBezTo>
                <a:cubicBezTo>
                  <a:pt x="12061" y="26543"/>
                  <a:pt x="12109" y="26543"/>
                  <a:pt x="12204" y="26537"/>
                </a:cubicBezTo>
                <a:cubicBezTo>
                  <a:pt x="12138" y="26614"/>
                  <a:pt x="12109" y="26656"/>
                  <a:pt x="12043" y="26734"/>
                </a:cubicBezTo>
                <a:close/>
                <a:moveTo>
                  <a:pt x="12276" y="4400"/>
                </a:moveTo>
                <a:cubicBezTo>
                  <a:pt x="12234" y="4370"/>
                  <a:pt x="12210" y="4221"/>
                  <a:pt x="12198" y="3965"/>
                </a:cubicBezTo>
                <a:cubicBezTo>
                  <a:pt x="12293" y="4025"/>
                  <a:pt x="12317" y="4168"/>
                  <a:pt x="12276" y="4400"/>
                </a:cubicBezTo>
                <a:close/>
                <a:moveTo>
                  <a:pt x="12389" y="21141"/>
                </a:moveTo>
                <a:cubicBezTo>
                  <a:pt x="12377" y="21111"/>
                  <a:pt x="12359" y="21076"/>
                  <a:pt x="12353" y="21040"/>
                </a:cubicBezTo>
                <a:cubicBezTo>
                  <a:pt x="12353" y="21040"/>
                  <a:pt x="12389" y="21016"/>
                  <a:pt x="12395" y="21022"/>
                </a:cubicBezTo>
                <a:cubicBezTo>
                  <a:pt x="12425" y="21046"/>
                  <a:pt x="12443" y="21070"/>
                  <a:pt x="12478" y="21106"/>
                </a:cubicBezTo>
                <a:cubicBezTo>
                  <a:pt x="12431" y="21123"/>
                  <a:pt x="12413" y="21135"/>
                  <a:pt x="12389" y="21141"/>
                </a:cubicBezTo>
                <a:close/>
                <a:moveTo>
                  <a:pt x="12788" y="20986"/>
                </a:moveTo>
                <a:cubicBezTo>
                  <a:pt x="12759" y="20903"/>
                  <a:pt x="12741" y="20843"/>
                  <a:pt x="12711" y="20736"/>
                </a:cubicBezTo>
                <a:cubicBezTo>
                  <a:pt x="12931" y="20801"/>
                  <a:pt x="12866" y="20879"/>
                  <a:pt x="12788" y="20986"/>
                </a:cubicBezTo>
                <a:close/>
                <a:moveTo>
                  <a:pt x="12866" y="19532"/>
                </a:moveTo>
                <a:cubicBezTo>
                  <a:pt x="12896" y="19609"/>
                  <a:pt x="12919" y="19669"/>
                  <a:pt x="12949" y="19746"/>
                </a:cubicBezTo>
                <a:cubicBezTo>
                  <a:pt x="12812" y="19710"/>
                  <a:pt x="12782" y="19639"/>
                  <a:pt x="12866" y="19532"/>
                </a:cubicBezTo>
                <a:close/>
                <a:moveTo>
                  <a:pt x="13057" y="7405"/>
                </a:moveTo>
                <a:lnTo>
                  <a:pt x="13039" y="7405"/>
                </a:lnTo>
                <a:lnTo>
                  <a:pt x="13039" y="7071"/>
                </a:lnTo>
                <a:lnTo>
                  <a:pt x="13057" y="7071"/>
                </a:lnTo>
                <a:close/>
                <a:moveTo>
                  <a:pt x="13277" y="11072"/>
                </a:moveTo>
                <a:cubicBezTo>
                  <a:pt x="13307" y="11066"/>
                  <a:pt x="13337" y="11101"/>
                  <a:pt x="13367" y="11119"/>
                </a:cubicBezTo>
                <a:cubicBezTo>
                  <a:pt x="13343" y="11155"/>
                  <a:pt x="13313" y="11191"/>
                  <a:pt x="13271" y="11244"/>
                </a:cubicBezTo>
                <a:cubicBezTo>
                  <a:pt x="13241" y="11197"/>
                  <a:pt x="13206" y="11167"/>
                  <a:pt x="13212" y="11137"/>
                </a:cubicBezTo>
                <a:cubicBezTo>
                  <a:pt x="13212" y="11113"/>
                  <a:pt x="13253" y="11072"/>
                  <a:pt x="13277" y="11072"/>
                </a:cubicBezTo>
                <a:close/>
                <a:moveTo>
                  <a:pt x="13289" y="16628"/>
                </a:moveTo>
                <a:cubicBezTo>
                  <a:pt x="13265" y="16622"/>
                  <a:pt x="13247" y="16580"/>
                  <a:pt x="13224" y="16551"/>
                </a:cubicBezTo>
                <a:cubicBezTo>
                  <a:pt x="13259" y="16533"/>
                  <a:pt x="13289" y="16509"/>
                  <a:pt x="13325" y="16503"/>
                </a:cubicBezTo>
                <a:cubicBezTo>
                  <a:pt x="13337" y="16497"/>
                  <a:pt x="13355" y="16533"/>
                  <a:pt x="13390" y="16568"/>
                </a:cubicBezTo>
                <a:cubicBezTo>
                  <a:pt x="13349" y="16598"/>
                  <a:pt x="13313" y="16634"/>
                  <a:pt x="13289" y="16628"/>
                </a:cubicBezTo>
                <a:close/>
                <a:moveTo>
                  <a:pt x="13987" y="5128"/>
                </a:moveTo>
                <a:cubicBezTo>
                  <a:pt x="13975" y="5163"/>
                  <a:pt x="13969" y="5193"/>
                  <a:pt x="13957" y="5193"/>
                </a:cubicBezTo>
                <a:cubicBezTo>
                  <a:pt x="13903" y="5211"/>
                  <a:pt x="13850" y="5217"/>
                  <a:pt x="13784" y="5229"/>
                </a:cubicBezTo>
                <a:cubicBezTo>
                  <a:pt x="13772" y="5145"/>
                  <a:pt x="13766" y="5080"/>
                  <a:pt x="13754" y="4973"/>
                </a:cubicBezTo>
                <a:cubicBezTo>
                  <a:pt x="13856" y="5038"/>
                  <a:pt x="13921" y="5086"/>
                  <a:pt x="13987" y="5128"/>
                </a:cubicBezTo>
                <a:close/>
                <a:moveTo>
                  <a:pt x="13820" y="8198"/>
                </a:moveTo>
                <a:cubicBezTo>
                  <a:pt x="13838" y="8275"/>
                  <a:pt x="13850" y="8347"/>
                  <a:pt x="13873" y="8460"/>
                </a:cubicBezTo>
                <a:cubicBezTo>
                  <a:pt x="13796" y="8395"/>
                  <a:pt x="13778" y="8305"/>
                  <a:pt x="13820" y="8198"/>
                </a:cubicBezTo>
                <a:close/>
                <a:moveTo>
                  <a:pt x="13885" y="6529"/>
                </a:moveTo>
                <a:cubicBezTo>
                  <a:pt x="13867" y="6433"/>
                  <a:pt x="13754" y="6350"/>
                  <a:pt x="13909" y="6248"/>
                </a:cubicBezTo>
                <a:cubicBezTo>
                  <a:pt x="13909" y="6350"/>
                  <a:pt x="14028" y="6433"/>
                  <a:pt x="13885" y="6529"/>
                </a:cubicBezTo>
                <a:close/>
                <a:moveTo>
                  <a:pt x="13951" y="8901"/>
                </a:moveTo>
                <a:cubicBezTo>
                  <a:pt x="13945" y="8836"/>
                  <a:pt x="13939" y="8776"/>
                  <a:pt x="13933" y="8711"/>
                </a:cubicBezTo>
                <a:cubicBezTo>
                  <a:pt x="13945" y="8711"/>
                  <a:pt x="13963" y="8711"/>
                  <a:pt x="13975" y="8705"/>
                </a:cubicBezTo>
                <a:lnTo>
                  <a:pt x="14022" y="8884"/>
                </a:lnTo>
                <a:cubicBezTo>
                  <a:pt x="13999" y="8890"/>
                  <a:pt x="13975" y="8895"/>
                  <a:pt x="13951" y="8901"/>
                </a:cubicBezTo>
                <a:close/>
                <a:moveTo>
                  <a:pt x="14297" y="5682"/>
                </a:moveTo>
                <a:cubicBezTo>
                  <a:pt x="14303" y="5670"/>
                  <a:pt x="14303" y="5652"/>
                  <a:pt x="14303" y="5640"/>
                </a:cubicBezTo>
                <a:cubicBezTo>
                  <a:pt x="14338" y="5634"/>
                  <a:pt x="14380" y="5622"/>
                  <a:pt x="14410" y="5634"/>
                </a:cubicBezTo>
                <a:cubicBezTo>
                  <a:pt x="14440" y="5640"/>
                  <a:pt x="14452" y="5682"/>
                  <a:pt x="14476" y="5706"/>
                </a:cubicBezTo>
                <a:cubicBezTo>
                  <a:pt x="14464" y="5718"/>
                  <a:pt x="14458" y="5730"/>
                  <a:pt x="14452" y="5742"/>
                </a:cubicBezTo>
                <a:cubicBezTo>
                  <a:pt x="14398" y="5724"/>
                  <a:pt x="14350" y="5706"/>
                  <a:pt x="14297" y="5682"/>
                </a:cubicBezTo>
                <a:close/>
                <a:moveTo>
                  <a:pt x="14505" y="25452"/>
                </a:moveTo>
                <a:cubicBezTo>
                  <a:pt x="14452" y="25327"/>
                  <a:pt x="14523" y="25279"/>
                  <a:pt x="14613" y="25219"/>
                </a:cubicBezTo>
                <a:cubicBezTo>
                  <a:pt x="14642" y="25333"/>
                  <a:pt x="14654" y="25422"/>
                  <a:pt x="14505" y="25452"/>
                </a:cubicBezTo>
                <a:close/>
                <a:moveTo>
                  <a:pt x="15388" y="11942"/>
                </a:moveTo>
                <a:cubicBezTo>
                  <a:pt x="15400" y="11942"/>
                  <a:pt x="15418" y="11984"/>
                  <a:pt x="15447" y="12020"/>
                </a:cubicBezTo>
                <a:cubicBezTo>
                  <a:pt x="15400" y="12031"/>
                  <a:pt x="15370" y="12049"/>
                  <a:pt x="15334" y="12049"/>
                </a:cubicBezTo>
                <a:cubicBezTo>
                  <a:pt x="15322" y="12043"/>
                  <a:pt x="15304" y="12008"/>
                  <a:pt x="15292" y="11984"/>
                </a:cubicBezTo>
                <a:cubicBezTo>
                  <a:pt x="15322" y="11972"/>
                  <a:pt x="15352" y="11948"/>
                  <a:pt x="15388" y="11942"/>
                </a:cubicBezTo>
                <a:close/>
                <a:moveTo>
                  <a:pt x="14911" y="11411"/>
                </a:moveTo>
                <a:cubicBezTo>
                  <a:pt x="14929" y="11417"/>
                  <a:pt x="14941" y="11429"/>
                  <a:pt x="14958" y="11435"/>
                </a:cubicBezTo>
                <a:cubicBezTo>
                  <a:pt x="14929" y="11501"/>
                  <a:pt x="14899" y="11560"/>
                  <a:pt x="14863" y="11626"/>
                </a:cubicBezTo>
                <a:lnTo>
                  <a:pt x="14803" y="11590"/>
                </a:lnTo>
                <a:cubicBezTo>
                  <a:pt x="14839" y="11531"/>
                  <a:pt x="14875" y="11471"/>
                  <a:pt x="14911" y="11411"/>
                </a:cubicBezTo>
                <a:close/>
                <a:moveTo>
                  <a:pt x="15018" y="21863"/>
                </a:moveTo>
                <a:cubicBezTo>
                  <a:pt x="14994" y="21898"/>
                  <a:pt x="14899" y="21887"/>
                  <a:pt x="14827" y="21904"/>
                </a:cubicBezTo>
                <a:cubicBezTo>
                  <a:pt x="14929" y="21535"/>
                  <a:pt x="14994" y="21433"/>
                  <a:pt x="15179" y="21380"/>
                </a:cubicBezTo>
                <a:cubicBezTo>
                  <a:pt x="15251" y="21582"/>
                  <a:pt x="15102" y="21720"/>
                  <a:pt x="15018" y="21863"/>
                </a:cubicBezTo>
                <a:close/>
                <a:moveTo>
                  <a:pt x="15215" y="21183"/>
                </a:moveTo>
                <a:cubicBezTo>
                  <a:pt x="15155" y="21070"/>
                  <a:pt x="15102" y="20962"/>
                  <a:pt x="15048" y="20867"/>
                </a:cubicBezTo>
                <a:cubicBezTo>
                  <a:pt x="15113" y="20807"/>
                  <a:pt x="15167" y="20760"/>
                  <a:pt x="15233" y="20700"/>
                </a:cubicBezTo>
                <a:cubicBezTo>
                  <a:pt x="15251" y="20712"/>
                  <a:pt x="15316" y="20742"/>
                  <a:pt x="15316" y="20772"/>
                </a:cubicBezTo>
                <a:cubicBezTo>
                  <a:pt x="15322" y="20897"/>
                  <a:pt x="15310" y="21028"/>
                  <a:pt x="15292" y="21153"/>
                </a:cubicBezTo>
                <a:cubicBezTo>
                  <a:pt x="15292" y="21165"/>
                  <a:pt x="15245" y="21171"/>
                  <a:pt x="15215" y="21183"/>
                </a:cubicBezTo>
                <a:close/>
                <a:moveTo>
                  <a:pt x="15322" y="22608"/>
                </a:moveTo>
                <a:cubicBezTo>
                  <a:pt x="15316" y="22596"/>
                  <a:pt x="15298" y="22566"/>
                  <a:pt x="15298" y="22560"/>
                </a:cubicBezTo>
                <a:cubicBezTo>
                  <a:pt x="15340" y="22542"/>
                  <a:pt x="15382" y="22518"/>
                  <a:pt x="15423" y="22501"/>
                </a:cubicBezTo>
                <a:cubicBezTo>
                  <a:pt x="15429" y="22518"/>
                  <a:pt x="15435" y="22530"/>
                  <a:pt x="15441" y="22548"/>
                </a:cubicBezTo>
                <a:cubicBezTo>
                  <a:pt x="15406" y="22566"/>
                  <a:pt x="15364" y="22590"/>
                  <a:pt x="15322" y="22608"/>
                </a:cubicBezTo>
                <a:close/>
                <a:moveTo>
                  <a:pt x="15340" y="20450"/>
                </a:moveTo>
                <a:cubicBezTo>
                  <a:pt x="15531" y="20497"/>
                  <a:pt x="15447" y="20640"/>
                  <a:pt x="15471" y="20736"/>
                </a:cubicBezTo>
                <a:cubicBezTo>
                  <a:pt x="15429" y="20646"/>
                  <a:pt x="15394" y="20563"/>
                  <a:pt x="15340" y="20450"/>
                </a:cubicBezTo>
                <a:close/>
                <a:moveTo>
                  <a:pt x="15441" y="20408"/>
                </a:moveTo>
                <a:cubicBezTo>
                  <a:pt x="15322" y="20152"/>
                  <a:pt x="15292" y="19991"/>
                  <a:pt x="15358" y="19931"/>
                </a:cubicBezTo>
                <a:cubicBezTo>
                  <a:pt x="15328" y="20098"/>
                  <a:pt x="15602" y="20181"/>
                  <a:pt x="15441" y="20408"/>
                </a:cubicBezTo>
                <a:close/>
                <a:moveTo>
                  <a:pt x="15638" y="18476"/>
                </a:moveTo>
                <a:cubicBezTo>
                  <a:pt x="15573" y="18452"/>
                  <a:pt x="15507" y="18423"/>
                  <a:pt x="15441" y="18399"/>
                </a:cubicBezTo>
                <a:cubicBezTo>
                  <a:pt x="15453" y="18375"/>
                  <a:pt x="15459" y="18357"/>
                  <a:pt x="15471" y="18333"/>
                </a:cubicBezTo>
                <a:cubicBezTo>
                  <a:pt x="15531" y="18363"/>
                  <a:pt x="15596" y="18393"/>
                  <a:pt x="15662" y="18423"/>
                </a:cubicBezTo>
                <a:cubicBezTo>
                  <a:pt x="15656" y="18441"/>
                  <a:pt x="15650" y="18458"/>
                  <a:pt x="15638" y="18476"/>
                </a:cubicBezTo>
                <a:close/>
                <a:moveTo>
                  <a:pt x="15668" y="12461"/>
                </a:moveTo>
                <a:cubicBezTo>
                  <a:pt x="15859" y="12425"/>
                  <a:pt x="15835" y="12544"/>
                  <a:pt x="15841" y="12693"/>
                </a:cubicBezTo>
                <a:cubicBezTo>
                  <a:pt x="15763" y="12598"/>
                  <a:pt x="15722" y="12532"/>
                  <a:pt x="15668" y="12461"/>
                </a:cubicBezTo>
                <a:close/>
                <a:moveTo>
                  <a:pt x="15906" y="20450"/>
                </a:moveTo>
                <a:cubicBezTo>
                  <a:pt x="15912" y="20450"/>
                  <a:pt x="15924" y="20456"/>
                  <a:pt x="15930" y="20456"/>
                </a:cubicBezTo>
                <a:lnTo>
                  <a:pt x="15930" y="20712"/>
                </a:lnTo>
                <a:cubicBezTo>
                  <a:pt x="15906" y="20706"/>
                  <a:pt x="15883" y="20706"/>
                  <a:pt x="15865" y="20700"/>
                </a:cubicBezTo>
                <a:cubicBezTo>
                  <a:pt x="15877" y="20617"/>
                  <a:pt x="15889" y="20533"/>
                  <a:pt x="15906" y="20450"/>
                </a:cubicBezTo>
                <a:close/>
                <a:moveTo>
                  <a:pt x="15954" y="21952"/>
                </a:moveTo>
                <a:cubicBezTo>
                  <a:pt x="15817" y="21785"/>
                  <a:pt x="15883" y="21726"/>
                  <a:pt x="16038" y="21648"/>
                </a:cubicBezTo>
                <a:cubicBezTo>
                  <a:pt x="16008" y="21761"/>
                  <a:pt x="15990" y="21839"/>
                  <a:pt x="15954" y="21952"/>
                </a:cubicBezTo>
                <a:close/>
                <a:moveTo>
                  <a:pt x="17296" y="13748"/>
                </a:moveTo>
                <a:cubicBezTo>
                  <a:pt x="17278" y="13737"/>
                  <a:pt x="17260" y="13731"/>
                  <a:pt x="17242" y="13725"/>
                </a:cubicBezTo>
                <a:cubicBezTo>
                  <a:pt x="17272" y="13647"/>
                  <a:pt x="17301" y="13576"/>
                  <a:pt x="17331" y="13498"/>
                </a:cubicBezTo>
                <a:cubicBezTo>
                  <a:pt x="17361" y="13516"/>
                  <a:pt x="17391" y="13528"/>
                  <a:pt x="17421" y="13546"/>
                </a:cubicBezTo>
                <a:cubicBezTo>
                  <a:pt x="17379" y="13611"/>
                  <a:pt x="17337" y="13683"/>
                  <a:pt x="17296" y="13748"/>
                </a:cubicBezTo>
                <a:close/>
                <a:moveTo>
                  <a:pt x="17868" y="13355"/>
                </a:moveTo>
                <a:cubicBezTo>
                  <a:pt x="17856" y="13367"/>
                  <a:pt x="17802" y="13367"/>
                  <a:pt x="17790" y="13349"/>
                </a:cubicBezTo>
                <a:cubicBezTo>
                  <a:pt x="17725" y="13266"/>
                  <a:pt x="17778" y="13218"/>
                  <a:pt x="17850" y="13164"/>
                </a:cubicBezTo>
                <a:cubicBezTo>
                  <a:pt x="17916" y="13224"/>
                  <a:pt x="17951" y="13289"/>
                  <a:pt x="17868" y="13355"/>
                </a:cubicBezTo>
                <a:close/>
                <a:moveTo>
                  <a:pt x="18208" y="16187"/>
                </a:moveTo>
                <a:cubicBezTo>
                  <a:pt x="18160" y="16044"/>
                  <a:pt x="18130" y="15948"/>
                  <a:pt x="18094" y="15865"/>
                </a:cubicBezTo>
                <a:cubicBezTo>
                  <a:pt x="18160" y="15776"/>
                  <a:pt x="18232" y="15704"/>
                  <a:pt x="18315" y="15799"/>
                </a:cubicBezTo>
                <a:cubicBezTo>
                  <a:pt x="18458" y="15948"/>
                  <a:pt x="18297" y="16044"/>
                  <a:pt x="18214" y="16187"/>
                </a:cubicBezTo>
                <a:close/>
                <a:moveTo>
                  <a:pt x="18500" y="16795"/>
                </a:moveTo>
                <a:cubicBezTo>
                  <a:pt x="18476" y="16771"/>
                  <a:pt x="18434" y="16747"/>
                  <a:pt x="18434" y="16723"/>
                </a:cubicBezTo>
                <a:cubicBezTo>
                  <a:pt x="18428" y="16700"/>
                  <a:pt x="18464" y="16670"/>
                  <a:pt x="18506" y="16610"/>
                </a:cubicBezTo>
                <a:cubicBezTo>
                  <a:pt x="18530" y="16676"/>
                  <a:pt x="18548" y="16706"/>
                  <a:pt x="18542" y="16735"/>
                </a:cubicBezTo>
                <a:cubicBezTo>
                  <a:pt x="18542" y="16753"/>
                  <a:pt x="18512" y="16771"/>
                  <a:pt x="18500" y="16795"/>
                </a:cubicBezTo>
                <a:close/>
                <a:moveTo>
                  <a:pt x="18625" y="15239"/>
                </a:moveTo>
                <a:cubicBezTo>
                  <a:pt x="18577" y="15173"/>
                  <a:pt x="18542" y="15120"/>
                  <a:pt x="18494" y="15036"/>
                </a:cubicBezTo>
                <a:cubicBezTo>
                  <a:pt x="18559" y="15030"/>
                  <a:pt x="18607" y="15024"/>
                  <a:pt x="18673" y="15018"/>
                </a:cubicBezTo>
                <a:cubicBezTo>
                  <a:pt x="18679" y="14953"/>
                  <a:pt x="18685" y="14893"/>
                  <a:pt x="18685" y="14828"/>
                </a:cubicBezTo>
                <a:cubicBezTo>
                  <a:pt x="18691" y="14822"/>
                  <a:pt x="18703" y="14822"/>
                  <a:pt x="18709" y="14822"/>
                </a:cubicBezTo>
                <a:cubicBezTo>
                  <a:pt x="18720" y="14887"/>
                  <a:pt x="18732" y="14953"/>
                  <a:pt x="18756" y="15012"/>
                </a:cubicBezTo>
                <a:cubicBezTo>
                  <a:pt x="18798" y="15120"/>
                  <a:pt x="18750" y="15179"/>
                  <a:pt x="18625" y="15239"/>
                </a:cubicBezTo>
                <a:close/>
                <a:moveTo>
                  <a:pt x="19048" y="20122"/>
                </a:moveTo>
                <a:cubicBezTo>
                  <a:pt x="19030" y="20092"/>
                  <a:pt x="19007" y="20068"/>
                  <a:pt x="18995" y="20038"/>
                </a:cubicBezTo>
                <a:cubicBezTo>
                  <a:pt x="18995" y="20026"/>
                  <a:pt x="19030" y="20009"/>
                  <a:pt x="19066" y="19973"/>
                </a:cubicBezTo>
                <a:cubicBezTo>
                  <a:pt x="19084" y="20020"/>
                  <a:pt x="19108" y="20050"/>
                  <a:pt x="19108" y="20080"/>
                </a:cubicBezTo>
                <a:cubicBezTo>
                  <a:pt x="19108" y="20092"/>
                  <a:pt x="19072" y="20110"/>
                  <a:pt x="19048" y="20122"/>
                </a:cubicBezTo>
                <a:close/>
                <a:moveTo>
                  <a:pt x="19126" y="16956"/>
                </a:moveTo>
                <a:cubicBezTo>
                  <a:pt x="19102" y="16914"/>
                  <a:pt x="19060" y="16878"/>
                  <a:pt x="19054" y="16831"/>
                </a:cubicBezTo>
                <a:cubicBezTo>
                  <a:pt x="19019" y="16580"/>
                  <a:pt x="19019" y="16580"/>
                  <a:pt x="18881" y="16408"/>
                </a:cubicBezTo>
                <a:cubicBezTo>
                  <a:pt x="18947" y="16330"/>
                  <a:pt x="19007" y="16252"/>
                  <a:pt x="19114" y="16133"/>
                </a:cubicBezTo>
                <a:cubicBezTo>
                  <a:pt x="19132" y="16437"/>
                  <a:pt x="19144" y="16688"/>
                  <a:pt x="19162" y="16938"/>
                </a:cubicBezTo>
                <a:cubicBezTo>
                  <a:pt x="19150" y="16944"/>
                  <a:pt x="19138" y="16950"/>
                  <a:pt x="19126" y="16956"/>
                </a:cubicBezTo>
                <a:close/>
                <a:moveTo>
                  <a:pt x="19895" y="19329"/>
                </a:moveTo>
                <a:cubicBezTo>
                  <a:pt x="19794" y="19168"/>
                  <a:pt x="19800" y="19049"/>
                  <a:pt x="19919" y="18971"/>
                </a:cubicBezTo>
                <a:cubicBezTo>
                  <a:pt x="20014" y="19084"/>
                  <a:pt x="20020" y="19198"/>
                  <a:pt x="19895" y="1932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28" name="Google Shape;3328;p30"/>
          <p:cNvGrpSpPr/>
          <p:nvPr/>
        </p:nvGrpSpPr>
        <p:grpSpPr>
          <a:xfrm rot="4416569">
            <a:off x="-275315" y="3938793"/>
            <a:ext cx="1689244" cy="1678604"/>
            <a:chOff x="1633692" y="2513994"/>
            <a:chExt cx="731546" cy="726938"/>
          </a:xfrm>
        </p:grpSpPr>
        <p:sp>
          <p:nvSpPr>
            <p:cNvPr id="3329" name="Google Shape;3329;p30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30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30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30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30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30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30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30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30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30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30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30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30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30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30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30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30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30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30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30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30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30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30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30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30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30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30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30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30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30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30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30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30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30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30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30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30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30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30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30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30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30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30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30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30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30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30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30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30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30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30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30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30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30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30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30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30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30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30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30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30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30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30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30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30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30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30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30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30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30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30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30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30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30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30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30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30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30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30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30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30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30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30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30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30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30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30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30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30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30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30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30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30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30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30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24" name="Google Shape;3424;p30"/>
          <p:cNvGrpSpPr/>
          <p:nvPr/>
        </p:nvGrpSpPr>
        <p:grpSpPr>
          <a:xfrm rot="-708254">
            <a:off x="8623530" y="4124576"/>
            <a:ext cx="1146920" cy="1143559"/>
            <a:chOff x="3918325" y="1776454"/>
            <a:chExt cx="515883" cy="514371"/>
          </a:xfrm>
        </p:grpSpPr>
        <p:sp>
          <p:nvSpPr>
            <p:cNvPr id="3425" name="Google Shape;3425;p30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30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30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30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30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30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30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30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30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30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30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30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30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30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30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30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30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30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30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4" name="Google Shape;3444;p30"/>
          <p:cNvSpPr/>
          <p:nvPr/>
        </p:nvSpPr>
        <p:spPr>
          <a:xfrm rot="-894594">
            <a:off x="-292625" y="1017728"/>
            <a:ext cx="764991" cy="773027"/>
          </a:xfrm>
          <a:custGeom>
            <a:rect b="b" l="l" r="r" t="t"/>
            <a:pathLst>
              <a:path extrusionOk="0" h="10357" w="10249">
                <a:moveTo>
                  <a:pt x="119" y="8520"/>
                </a:moveTo>
                <a:cubicBezTo>
                  <a:pt x="113" y="8479"/>
                  <a:pt x="113" y="8431"/>
                  <a:pt x="90" y="8401"/>
                </a:cubicBezTo>
                <a:cubicBezTo>
                  <a:pt x="66" y="8365"/>
                  <a:pt x="18" y="8341"/>
                  <a:pt x="0" y="8282"/>
                </a:cubicBezTo>
                <a:cubicBezTo>
                  <a:pt x="42" y="8300"/>
                  <a:pt x="84" y="8318"/>
                  <a:pt x="155" y="8347"/>
                </a:cubicBezTo>
                <a:cubicBezTo>
                  <a:pt x="161" y="8240"/>
                  <a:pt x="167" y="8145"/>
                  <a:pt x="173" y="8043"/>
                </a:cubicBezTo>
                <a:cubicBezTo>
                  <a:pt x="179" y="7990"/>
                  <a:pt x="185" y="7936"/>
                  <a:pt x="197" y="7882"/>
                </a:cubicBezTo>
                <a:cubicBezTo>
                  <a:pt x="215" y="7769"/>
                  <a:pt x="280" y="7668"/>
                  <a:pt x="215" y="7543"/>
                </a:cubicBezTo>
                <a:cubicBezTo>
                  <a:pt x="197" y="7507"/>
                  <a:pt x="215" y="7447"/>
                  <a:pt x="227" y="7405"/>
                </a:cubicBezTo>
                <a:cubicBezTo>
                  <a:pt x="316" y="7143"/>
                  <a:pt x="346" y="6875"/>
                  <a:pt x="370" y="6607"/>
                </a:cubicBezTo>
                <a:cubicBezTo>
                  <a:pt x="370" y="6583"/>
                  <a:pt x="358" y="6547"/>
                  <a:pt x="376" y="6529"/>
                </a:cubicBezTo>
                <a:cubicBezTo>
                  <a:pt x="406" y="6493"/>
                  <a:pt x="453" y="6469"/>
                  <a:pt x="483" y="6434"/>
                </a:cubicBezTo>
                <a:cubicBezTo>
                  <a:pt x="507" y="6404"/>
                  <a:pt x="435" y="6374"/>
                  <a:pt x="483" y="6314"/>
                </a:cubicBezTo>
                <a:cubicBezTo>
                  <a:pt x="555" y="6225"/>
                  <a:pt x="614" y="6112"/>
                  <a:pt x="549" y="5981"/>
                </a:cubicBezTo>
                <a:cubicBezTo>
                  <a:pt x="531" y="5945"/>
                  <a:pt x="537" y="5855"/>
                  <a:pt x="561" y="5843"/>
                </a:cubicBezTo>
                <a:cubicBezTo>
                  <a:pt x="668" y="5784"/>
                  <a:pt x="561" y="5617"/>
                  <a:pt x="698" y="5581"/>
                </a:cubicBezTo>
                <a:cubicBezTo>
                  <a:pt x="602" y="5492"/>
                  <a:pt x="739" y="5426"/>
                  <a:pt x="733" y="5343"/>
                </a:cubicBezTo>
                <a:cubicBezTo>
                  <a:pt x="727" y="5188"/>
                  <a:pt x="793" y="5033"/>
                  <a:pt x="727" y="4884"/>
                </a:cubicBezTo>
                <a:cubicBezTo>
                  <a:pt x="787" y="4836"/>
                  <a:pt x="888" y="4949"/>
                  <a:pt x="900" y="4824"/>
                </a:cubicBezTo>
                <a:cubicBezTo>
                  <a:pt x="900" y="4806"/>
                  <a:pt x="829" y="4782"/>
                  <a:pt x="775" y="4758"/>
                </a:cubicBezTo>
                <a:cubicBezTo>
                  <a:pt x="805" y="4681"/>
                  <a:pt x="835" y="4591"/>
                  <a:pt x="871" y="4496"/>
                </a:cubicBezTo>
                <a:cubicBezTo>
                  <a:pt x="835" y="4490"/>
                  <a:pt x="805" y="4484"/>
                  <a:pt x="757" y="4472"/>
                </a:cubicBezTo>
                <a:cubicBezTo>
                  <a:pt x="829" y="4418"/>
                  <a:pt x="894" y="4377"/>
                  <a:pt x="954" y="4335"/>
                </a:cubicBezTo>
                <a:cubicBezTo>
                  <a:pt x="948" y="4323"/>
                  <a:pt x="942" y="4311"/>
                  <a:pt x="936" y="4299"/>
                </a:cubicBezTo>
                <a:cubicBezTo>
                  <a:pt x="894" y="4305"/>
                  <a:pt x="853" y="4311"/>
                  <a:pt x="793" y="4317"/>
                </a:cubicBezTo>
                <a:cubicBezTo>
                  <a:pt x="811" y="4281"/>
                  <a:pt x="811" y="4258"/>
                  <a:pt x="823" y="4252"/>
                </a:cubicBezTo>
                <a:cubicBezTo>
                  <a:pt x="865" y="4234"/>
                  <a:pt x="906" y="4222"/>
                  <a:pt x="966" y="4198"/>
                </a:cubicBezTo>
                <a:cubicBezTo>
                  <a:pt x="906" y="4144"/>
                  <a:pt x="865" y="4108"/>
                  <a:pt x="817" y="4073"/>
                </a:cubicBezTo>
                <a:cubicBezTo>
                  <a:pt x="888" y="4037"/>
                  <a:pt x="1002" y="4055"/>
                  <a:pt x="942" y="3918"/>
                </a:cubicBezTo>
                <a:cubicBezTo>
                  <a:pt x="918" y="3852"/>
                  <a:pt x="972" y="3757"/>
                  <a:pt x="996" y="3655"/>
                </a:cubicBezTo>
                <a:cubicBezTo>
                  <a:pt x="972" y="3643"/>
                  <a:pt x="936" y="3620"/>
                  <a:pt x="894" y="3590"/>
                </a:cubicBezTo>
                <a:cubicBezTo>
                  <a:pt x="1008" y="3542"/>
                  <a:pt x="1026" y="3548"/>
                  <a:pt x="1038" y="3399"/>
                </a:cubicBezTo>
                <a:cubicBezTo>
                  <a:pt x="1049" y="3262"/>
                  <a:pt x="1091" y="3143"/>
                  <a:pt x="1121" y="3017"/>
                </a:cubicBezTo>
                <a:cubicBezTo>
                  <a:pt x="1139" y="2922"/>
                  <a:pt x="1139" y="2839"/>
                  <a:pt x="1032" y="2803"/>
                </a:cubicBezTo>
                <a:cubicBezTo>
                  <a:pt x="1055" y="2749"/>
                  <a:pt x="1061" y="2701"/>
                  <a:pt x="1085" y="2660"/>
                </a:cubicBezTo>
                <a:cubicBezTo>
                  <a:pt x="1115" y="2624"/>
                  <a:pt x="1151" y="2594"/>
                  <a:pt x="1187" y="2564"/>
                </a:cubicBezTo>
                <a:cubicBezTo>
                  <a:pt x="1139" y="2540"/>
                  <a:pt x="1097" y="2517"/>
                  <a:pt x="1026" y="2469"/>
                </a:cubicBezTo>
                <a:cubicBezTo>
                  <a:pt x="1103" y="2451"/>
                  <a:pt x="1145" y="2439"/>
                  <a:pt x="1204" y="2427"/>
                </a:cubicBezTo>
                <a:cubicBezTo>
                  <a:pt x="1157" y="2391"/>
                  <a:pt x="1127" y="2368"/>
                  <a:pt x="1085" y="2332"/>
                </a:cubicBezTo>
                <a:cubicBezTo>
                  <a:pt x="1187" y="2177"/>
                  <a:pt x="1175" y="1998"/>
                  <a:pt x="1187" y="1819"/>
                </a:cubicBezTo>
                <a:cubicBezTo>
                  <a:pt x="1210" y="1604"/>
                  <a:pt x="1234" y="1384"/>
                  <a:pt x="1300" y="1175"/>
                </a:cubicBezTo>
                <a:cubicBezTo>
                  <a:pt x="1342" y="1026"/>
                  <a:pt x="1461" y="901"/>
                  <a:pt x="1574" y="782"/>
                </a:cubicBezTo>
                <a:cubicBezTo>
                  <a:pt x="1604" y="746"/>
                  <a:pt x="1646" y="698"/>
                  <a:pt x="1640" y="662"/>
                </a:cubicBezTo>
                <a:cubicBezTo>
                  <a:pt x="1592" y="442"/>
                  <a:pt x="1735" y="281"/>
                  <a:pt x="1813" y="102"/>
                </a:cubicBezTo>
                <a:cubicBezTo>
                  <a:pt x="1878" y="66"/>
                  <a:pt x="1884" y="239"/>
                  <a:pt x="1979" y="150"/>
                </a:cubicBezTo>
                <a:cubicBezTo>
                  <a:pt x="2009" y="120"/>
                  <a:pt x="2093" y="144"/>
                  <a:pt x="2164" y="138"/>
                </a:cubicBezTo>
                <a:cubicBezTo>
                  <a:pt x="2170" y="174"/>
                  <a:pt x="2176" y="215"/>
                  <a:pt x="2182" y="251"/>
                </a:cubicBezTo>
                <a:cubicBezTo>
                  <a:pt x="2254" y="180"/>
                  <a:pt x="2325" y="102"/>
                  <a:pt x="2409" y="19"/>
                </a:cubicBezTo>
                <a:cubicBezTo>
                  <a:pt x="2433" y="84"/>
                  <a:pt x="2445" y="126"/>
                  <a:pt x="2462" y="186"/>
                </a:cubicBezTo>
                <a:cubicBezTo>
                  <a:pt x="2516" y="120"/>
                  <a:pt x="2552" y="78"/>
                  <a:pt x="2611" y="7"/>
                </a:cubicBezTo>
                <a:cubicBezTo>
                  <a:pt x="2600" y="90"/>
                  <a:pt x="2594" y="144"/>
                  <a:pt x="2582" y="239"/>
                </a:cubicBezTo>
                <a:cubicBezTo>
                  <a:pt x="2659" y="144"/>
                  <a:pt x="2713" y="78"/>
                  <a:pt x="2778" y="1"/>
                </a:cubicBezTo>
                <a:cubicBezTo>
                  <a:pt x="2832" y="84"/>
                  <a:pt x="2880" y="162"/>
                  <a:pt x="2933" y="245"/>
                </a:cubicBezTo>
                <a:cubicBezTo>
                  <a:pt x="2957" y="209"/>
                  <a:pt x="2993" y="168"/>
                  <a:pt x="3041" y="108"/>
                </a:cubicBezTo>
                <a:cubicBezTo>
                  <a:pt x="3035" y="186"/>
                  <a:pt x="3029" y="239"/>
                  <a:pt x="3023" y="352"/>
                </a:cubicBezTo>
                <a:cubicBezTo>
                  <a:pt x="3094" y="281"/>
                  <a:pt x="3130" y="239"/>
                  <a:pt x="3160" y="209"/>
                </a:cubicBezTo>
                <a:cubicBezTo>
                  <a:pt x="3160" y="293"/>
                  <a:pt x="3154" y="382"/>
                  <a:pt x="3148" y="472"/>
                </a:cubicBezTo>
                <a:cubicBezTo>
                  <a:pt x="3166" y="472"/>
                  <a:pt x="3178" y="478"/>
                  <a:pt x="3190" y="478"/>
                </a:cubicBezTo>
                <a:cubicBezTo>
                  <a:pt x="3220" y="406"/>
                  <a:pt x="3249" y="341"/>
                  <a:pt x="3285" y="269"/>
                </a:cubicBezTo>
                <a:cubicBezTo>
                  <a:pt x="3291" y="275"/>
                  <a:pt x="3303" y="275"/>
                  <a:pt x="3315" y="281"/>
                </a:cubicBezTo>
                <a:cubicBezTo>
                  <a:pt x="3303" y="341"/>
                  <a:pt x="3285" y="400"/>
                  <a:pt x="3273" y="460"/>
                </a:cubicBezTo>
                <a:cubicBezTo>
                  <a:pt x="3285" y="466"/>
                  <a:pt x="3291" y="466"/>
                  <a:pt x="3303" y="472"/>
                </a:cubicBezTo>
                <a:cubicBezTo>
                  <a:pt x="3339" y="430"/>
                  <a:pt x="3381" y="388"/>
                  <a:pt x="3416" y="341"/>
                </a:cubicBezTo>
                <a:cubicBezTo>
                  <a:pt x="3428" y="358"/>
                  <a:pt x="3440" y="364"/>
                  <a:pt x="3440" y="376"/>
                </a:cubicBezTo>
                <a:cubicBezTo>
                  <a:pt x="3434" y="430"/>
                  <a:pt x="3428" y="478"/>
                  <a:pt x="3422" y="525"/>
                </a:cubicBezTo>
                <a:cubicBezTo>
                  <a:pt x="3482" y="513"/>
                  <a:pt x="3542" y="507"/>
                  <a:pt x="3595" y="484"/>
                </a:cubicBezTo>
                <a:cubicBezTo>
                  <a:pt x="3619" y="478"/>
                  <a:pt x="3631" y="430"/>
                  <a:pt x="3667" y="370"/>
                </a:cubicBezTo>
                <a:cubicBezTo>
                  <a:pt x="3685" y="442"/>
                  <a:pt x="3691" y="484"/>
                  <a:pt x="3708" y="549"/>
                </a:cubicBezTo>
                <a:cubicBezTo>
                  <a:pt x="3744" y="502"/>
                  <a:pt x="3768" y="472"/>
                  <a:pt x="3810" y="424"/>
                </a:cubicBezTo>
                <a:cubicBezTo>
                  <a:pt x="3822" y="478"/>
                  <a:pt x="3834" y="519"/>
                  <a:pt x="3846" y="573"/>
                </a:cubicBezTo>
                <a:cubicBezTo>
                  <a:pt x="3875" y="537"/>
                  <a:pt x="3899" y="507"/>
                  <a:pt x="3929" y="460"/>
                </a:cubicBezTo>
                <a:cubicBezTo>
                  <a:pt x="3935" y="513"/>
                  <a:pt x="3941" y="555"/>
                  <a:pt x="3953" y="633"/>
                </a:cubicBezTo>
                <a:cubicBezTo>
                  <a:pt x="3995" y="573"/>
                  <a:pt x="4018" y="537"/>
                  <a:pt x="4054" y="484"/>
                </a:cubicBezTo>
                <a:cubicBezTo>
                  <a:pt x="4072" y="519"/>
                  <a:pt x="4090" y="549"/>
                  <a:pt x="4120" y="591"/>
                </a:cubicBezTo>
                <a:cubicBezTo>
                  <a:pt x="4144" y="561"/>
                  <a:pt x="4168" y="531"/>
                  <a:pt x="4215" y="484"/>
                </a:cubicBezTo>
                <a:cubicBezTo>
                  <a:pt x="4203" y="579"/>
                  <a:pt x="4197" y="645"/>
                  <a:pt x="4185" y="746"/>
                </a:cubicBezTo>
                <a:lnTo>
                  <a:pt x="4293" y="639"/>
                </a:lnTo>
                <a:cubicBezTo>
                  <a:pt x="4311" y="692"/>
                  <a:pt x="4323" y="740"/>
                  <a:pt x="4346" y="823"/>
                </a:cubicBezTo>
                <a:cubicBezTo>
                  <a:pt x="4388" y="764"/>
                  <a:pt x="4412" y="728"/>
                  <a:pt x="4454" y="674"/>
                </a:cubicBezTo>
                <a:cubicBezTo>
                  <a:pt x="4478" y="728"/>
                  <a:pt x="4495" y="776"/>
                  <a:pt x="4525" y="841"/>
                </a:cubicBezTo>
                <a:cubicBezTo>
                  <a:pt x="4579" y="782"/>
                  <a:pt x="4627" y="728"/>
                  <a:pt x="4674" y="668"/>
                </a:cubicBezTo>
                <a:cubicBezTo>
                  <a:pt x="4716" y="698"/>
                  <a:pt x="4639" y="812"/>
                  <a:pt x="4764" y="794"/>
                </a:cubicBezTo>
                <a:cubicBezTo>
                  <a:pt x="4782" y="788"/>
                  <a:pt x="4817" y="871"/>
                  <a:pt x="4847" y="913"/>
                </a:cubicBezTo>
                <a:cubicBezTo>
                  <a:pt x="4877" y="877"/>
                  <a:pt x="4919" y="835"/>
                  <a:pt x="4978" y="764"/>
                </a:cubicBezTo>
                <a:cubicBezTo>
                  <a:pt x="4972" y="853"/>
                  <a:pt x="4966" y="907"/>
                  <a:pt x="4960" y="955"/>
                </a:cubicBezTo>
                <a:cubicBezTo>
                  <a:pt x="4966" y="961"/>
                  <a:pt x="4978" y="967"/>
                  <a:pt x="4984" y="967"/>
                </a:cubicBezTo>
                <a:cubicBezTo>
                  <a:pt x="5032" y="907"/>
                  <a:pt x="5080" y="841"/>
                  <a:pt x="5157" y="740"/>
                </a:cubicBezTo>
                <a:cubicBezTo>
                  <a:pt x="5127" y="871"/>
                  <a:pt x="5104" y="949"/>
                  <a:pt x="5074" y="1074"/>
                </a:cubicBezTo>
                <a:cubicBezTo>
                  <a:pt x="5157" y="984"/>
                  <a:pt x="5205" y="931"/>
                  <a:pt x="5253" y="877"/>
                </a:cubicBezTo>
                <a:cubicBezTo>
                  <a:pt x="5265" y="883"/>
                  <a:pt x="5270" y="883"/>
                  <a:pt x="5282" y="889"/>
                </a:cubicBezTo>
                <a:cubicBezTo>
                  <a:pt x="5270" y="943"/>
                  <a:pt x="5259" y="996"/>
                  <a:pt x="5241" y="1086"/>
                </a:cubicBezTo>
                <a:cubicBezTo>
                  <a:pt x="5300" y="1026"/>
                  <a:pt x="5342" y="984"/>
                  <a:pt x="5402" y="925"/>
                </a:cubicBezTo>
                <a:cubicBezTo>
                  <a:pt x="5402" y="990"/>
                  <a:pt x="5408" y="1038"/>
                  <a:pt x="5408" y="1116"/>
                </a:cubicBezTo>
                <a:cubicBezTo>
                  <a:pt x="5449" y="1062"/>
                  <a:pt x="5479" y="1026"/>
                  <a:pt x="5515" y="978"/>
                </a:cubicBezTo>
                <a:cubicBezTo>
                  <a:pt x="5533" y="1026"/>
                  <a:pt x="5545" y="1062"/>
                  <a:pt x="5557" y="1110"/>
                </a:cubicBezTo>
                <a:cubicBezTo>
                  <a:pt x="5598" y="1068"/>
                  <a:pt x="5634" y="1032"/>
                  <a:pt x="5694" y="972"/>
                </a:cubicBezTo>
                <a:cubicBezTo>
                  <a:pt x="5688" y="1038"/>
                  <a:pt x="5682" y="1080"/>
                  <a:pt x="5670" y="1151"/>
                </a:cubicBezTo>
                <a:cubicBezTo>
                  <a:pt x="5712" y="1122"/>
                  <a:pt x="5741" y="1104"/>
                  <a:pt x="5777" y="1074"/>
                </a:cubicBezTo>
                <a:cubicBezTo>
                  <a:pt x="5795" y="1110"/>
                  <a:pt x="5819" y="1139"/>
                  <a:pt x="5849" y="1187"/>
                </a:cubicBezTo>
                <a:cubicBezTo>
                  <a:pt x="5920" y="1122"/>
                  <a:pt x="5974" y="1002"/>
                  <a:pt x="6117" y="1080"/>
                </a:cubicBezTo>
                <a:cubicBezTo>
                  <a:pt x="6099" y="1163"/>
                  <a:pt x="6075" y="1241"/>
                  <a:pt x="6051" y="1324"/>
                </a:cubicBezTo>
                <a:cubicBezTo>
                  <a:pt x="6063" y="1330"/>
                  <a:pt x="6069" y="1336"/>
                  <a:pt x="6081" y="1342"/>
                </a:cubicBezTo>
                <a:cubicBezTo>
                  <a:pt x="6099" y="1324"/>
                  <a:pt x="6123" y="1306"/>
                  <a:pt x="6141" y="1288"/>
                </a:cubicBezTo>
                <a:cubicBezTo>
                  <a:pt x="6165" y="1265"/>
                  <a:pt x="6183" y="1241"/>
                  <a:pt x="6230" y="1223"/>
                </a:cubicBezTo>
                <a:cubicBezTo>
                  <a:pt x="6230" y="1271"/>
                  <a:pt x="6230" y="1318"/>
                  <a:pt x="6224" y="1366"/>
                </a:cubicBezTo>
                <a:cubicBezTo>
                  <a:pt x="6379" y="1432"/>
                  <a:pt x="6260" y="1139"/>
                  <a:pt x="6433" y="1229"/>
                </a:cubicBezTo>
                <a:cubicBezTo>
                  <a:pt x="6415" y="1259"/>
                  <a:pt x="6397" y="1300"/>
                  <a:pt x="6385" y="1336"/>
                </a:cubicBezTo>
                <a:cubicBezTo>
                  <a:pt x="6391" y="1342"/>
                  <a:pt x="6397" y="1348"/>
                  <a:pt x="6403" y="1354"/>
                </a:cubicBezTo>
                <a:cubicBezTo>
                  <a:pt x="6433" y="1324"/>
                  <a:pt x="6463" y="1294"/>
                  <a:pt x="6505" y="1247"/>
                </a:cubicBezTo>
                <a:cubicBezTo>
                  <a:pt x="6517" y="1294"/>
                  <a:pt x="6522" y="1336"/>
                  <a:pt x="6528" y="1372"/>
                </a:cubicBezTo>
                <a:cubicBezTo>
                  <a:pt x="6606" y="1372"/>
                  <a:pt x="6683" y="1372"/>
                  <a:pt x="6767" y="1378"/>
                </a:cubicBezTo>
                <a:cubicBezTo>
                  <a:pt x="6767" y="1420"/>
                  <a:pt x="6767" y="1461"/>
                  <a:pt x="6767" y="1509"/>
                </a:cubicBezTo>
                <a:cubicBezTo>
                  <a:pt x="6791" y="1503"/>
                  <a:pt x="6815" y="1509"/>
                  <a:pt x="6827" y="1503"/>
                </a:cubicBezTo>
                <a:cubicBezTo>
                  <a:pt x="6868" y="1479"/>
                  <a:pt x="6904" y="1449"/>
                  <a:pt x="6940" y="1426"/>
                </a:cubicBezTo>
                <a:cubicBezTo>
                  <a:pt x="6916" y="1467"/>
                  <a:pt x="6892" y="1509"/>
                  <a:pt x="6850" y="1581"/>
                </a:cubicBezTo>
                <a:cubicBezTo>
                  <a:pt x="6982" y="1539"/>
                  <a:pt x="6964" y="1479"/>
                  <a:pt x="6934" y="1420"/>
                </a:cubicBezTo>
                <a:cubicBezTo>
                  <a:pt x="6982" y="1426"/>
                  <a:pt x="7029" y="1432"/>
                  <a:pt x="7083" y="1443"/>
                </a:cubicBezTo>
                <a:cubicBezTo>
                  <a:pt x="7071" y="1485"/>
                  <a:pt x="7059" y="1527"/>
                  <a:pt x="7047" y="1593"/>
                </a:cubicBezTo>
                <a:cubicBezTo>
                  <a:pt x="7101" y="1563"/>
                  <a:pt x="7131" y="1539"/>
                  <a:pt x="7166" y="1521"/>
                </a:cubicBezTo>
                <a:cubicBezTo>
                  <a:pt x="7178" y="1563"/>
                  <a:pt x="7190" y="1598"/>
                  <a:pt x="7214" y="1688"/>
                </a:cubicBezTo>
                <a:cubicBezTo>
                  <a:pt x="7244" y="1598"/>
                  <a:pt x="7262" y="1563"/>
                  <a:pt x="7286" y="1491"/>
                </a:cubicBezTo>
                <a:cubicBezTo>
                  <a:pt x="7309" y="1569"/>
                  <a:pt x="7321" y="1622"/>
                  <a:pt x="7345" y="1706"/>
                </a:cubicBezTo>
                <a:cubicBezTo>
                  <a:pt x="7405" y="1634"/>
                  <a:pt x="7447" y="1587"/>
                  <a:pt x="7494" y="1527"/>
                </a:cubicBezTo>
                <a:cubicBezTo>
                  <a:pt x="7596" y="1634"/>
                  <a:pt x="7399" y="1658"/>
                  <a:pt x="7447" y="1748"/>
                </a:cubicBezTo>
                <a:cubicBezTo>
                  <a:pt x="7500" y="1694"/>
                  <a:pt x="7554" y="1646"/>
                  <a:pt x="7619" y="1581"/>
                </a:cubicBezTo>
                <a:cubicBezTo>
                  <a:pt x="7661" y="1670"/>
                  <a:pt x="7697" y="1754"/>
                  <a:pt x="7739" y="1843"/>
                </a:cubicBezTo>
                <a:cubicBezTo>
                  <a:pt x="7757" y="1825"/>
                  <a:pt x="7774" y="1801"/>
                  <a:pt x="7810" y="1759"/>
                </a:cubicBezTo>
                <a:cubicBezTo>
                  <a:pt x="7840" y="1861"/>
                  <a:pt x="7894" y="1885"/>
                  <a:pt x="7977" y="1795"/>
                </a:cubicBezTo>
                <a:cubicBezTo>
                  <a:pt x="7983" y="1855"/>
                  <a:pt x="7983" y="1897"/>
                  <a:pt x="7989" y="1938"/>
                </a:cubicBezTo>
                <a:cubicBezTo>
                  <a:pt x="7995" y="1938"/>
                  <a:pt x="8001" y="1938"/>
                  <a:pt x="8013" y="1944"/>
                </a:cubicBezTo>
                <a:cubicBezTo>
                  <a:pt x="8013" y="1926"/>
                  <a:pt x="8019" y="1909"/>
                  <a:pt x="8025" y="1891"/>
                </a:cubicBezTo>
                <a:lnTo>
                  <a:pt x="8019" y="1891"/>
                </a:lnTo>
                <a:cubicBezTo>
                  <a:pt x="8073" y="1867"/>
                  <a:pt x="8126" y="1843"/>
                  <a:pt x="8180" y="1825"/>
                </a:cubicBezTo>
                <a:cubicBezTo>
                  <a:pt x="8162" y="1879"/>
                  <a:pt x="8138" y="1926"/>
                  <a:pt x="8102" y="1998"/>
                </a:cubicBezTo>
                <a:cubicBezTo>
                  <a:pt x="8234" y="1974"/>
                  <a:pt x="8240" y="1909"/>
                  <a:pt x="8210" y="1831"/>
                </a:cubicBezTo>
                <a:cubicBezTo>
                  <a:pt x="8281" y="1879"/>
                  <a:pt x="8430" y="1789"/>
                  <a:pt x="8442" y="1950"/>
                </a:cubicBezTo>
                <a:cubicBezTo>
                  <a:pt x="8454" y="2046"/>
                  <a:pt x="8532" y="1807"/>
                  <a:pt x="8544" y="1968"/>
                </a:cubicBezTo>
                <a:cubicBezTo>
                  <a:pt x="8550" y="1998"/>
                  <a:pt x="8597" y="2040"/>
                  <a:pt x="8585" y="2093"/>
                </a:cubicBezTo>
                <a:cubicBezTo>
                  <a:pt x="8609" y="2093"/>
                  <a:pt x="8627" y="2099"/>
                  <a:pt x="8645" y="2099"/>
                </a:cubicBezTo>
                <a:cubicBezTo>
                  <a:pt x="8651" y="2105"/>
                  <a:pt x="8734" y="2189"/>
                  <a:pt x="8740" y="2213"/>
                </a:cubicBezTo>
                <a:cubicBezTo>
                  <a:pt x="8782" y="2159"/>
                  <a:pt x="8812" y="2111"/>
                  <a:pt x="8842" y="2064"/>
                </a:cubicBezTo>
                <a:cubicBezTo>
                  <a:pt x="8848" y="2069"/>
                  <a:pt x="8860" y="2069"/>
                  <a:pt x="8871" y="2069"/>
                </a:cubicBezTo>
                <a:cubicBezTo>
                  <a:pt x="8871" y="2111"/>
                  <a:pt x="8871" y="2153"/>
                  <a:pt x="8871" y="2219"/>
                </a:cubicBezTo>
                <a:cubicBezTo>
                  <a:pt x="8919" y="2159"/>
                  <a:pt x="8955" y="2117"/>
                  <a:pt x="8991" y="2075"/>
                </a:cubicBezTo>
                <a:cubicBezTo>
                  <a:pt x="9009" y="2069"/>
                  <a:pt x="9026" y="2064"/>
                  <a:pt x="9044" y="2058"/>
                </a:cubicBezTo>
                <a:cubicBezTo>
                  <a:pt x="9038" y="2087"/>
                  <a:pt x="9032" y="2123"/>
                  <a:pt x="9026" y="2159"/>
                </a:cubicBezTo>
                <a:cubicBezTo>
                  <a:pt x="9104" y="2159"/>
                  <a:pt x="9164" y="2153"/>
                  <a:pt x="9235" y="2147"/>
                </a:cubicBezTo>
                <a:cubicBezTo>
                  <a:pt x="9247" y="2224"/>
                  <a:pt x="9259" y="2302"/>
                  <a:pt x="9271" y="2374"/>
                </a:cubicBezTo>
                <a:cubicBezTo>
                  <a:pt x="9307" y="2344"/>
                  <a:pt x="9348" y="2308"/>
                  <a:pt x="9390" y="2272"/>
                </a:cubicBezTo>
                <a:lnTo>
                  <a:pt x="9402" y="2272"/>
                </a:lnTo>
                <a:cubicBezTo>
                  <a:pt x="9420" y="2296"/>
                  <a:pt x="9438" y="2314"/>
                  <a:pt x="9462" y="2332"/>
                </a:cubicBezTo>
                <a:cubicBezTo>
                  <a:pt x="9497" y="2278"/>
                  <a:pt x="9533" y="2224"/>
                  <a:pt x="9569" y="2171"/>
                </a:cubicBezTo>
                <a:cubicBezTo>
                  <a:pt x="9575" y="2177"/>
                  <a:pt x="9581" y="2177"/>
                  <a:pt x="9587" y="2183"/>
                </a:cubicBezTo>
                <a:cubicBezTo>
                  <a:pt x="9557" y="2266"/>
                  <a:pt x="9533" y="2350"/>
                  <a:pt x="9503" y="2439"/>
                </a:cubicBezTo>
                <a:cubicBezTo>
                  <a:pt x="9575" y="2350"/>
                  <a:pt x="9635" y="2362"/>
                  <a:pt x="9700" y="2487"/>
                </a:cubicBezTo>
                <a:cubicBezTo>
                  <a:pt x="9712" y="2415"/>
                  <a:pt x="9724" y="2368"/>
                  <a:pt x="9736" y="2326"/>
                </a:cubicBezTo>
                <a:cubicBezTo>
                  <a:pt x="9784" y="2344"/>
                  <a:pt x="9802" y="2409"/>
                  <a:pt x="9796" y="2523"/>
                </a:cubicBezTo>
                <a:cubicBezTo>
                  <a:pt x="9813" y="2499"/>
                  <a:pt x="9831" y="2481"/>
                  <a:pt x="9849" y="2463"/>
                </a:cubicBezTo>
                <a:cubicBezTo>
                  <a:pt x="9915" y="2439"/>
                  <a:pt x="9933" y="2588"/>
                  <a:pt x="10040" y="2517"/>
                </a:cubicBezTo>
                <a:cubicBezTo>
                  <a:pt x="10058" y="2499"/>
                  <a:pt x="10177" y="2582"/>
                  <a:pt x="10219" y="2636"/>
                </a:cubicBezTo>
                <a:cubicBezTo>
                  <a:pt x="10249" y="2672"/>
                  <a:pt x="10225" y="2749"/>
                  <a:pt x="10219" y="2809"/>
                </a:cubicBezTo>
                <a:cubicBezTo>
                  <a:pt x="10213" y="2898"/>
                  <a:pt x="10243" y="3017"/>
                  <a:pt x="10195" y="3077"/>
                </a:cubicBezTo>
                <a:cubicBezTo>
                  <a:pt x="10129" y="3166"/>
                  <a:pt x="10195" y="3232"/>
                  <a:pt x="10183" y="3310"/>
                </a:cubicBezTo>
                <a:cubicBezTo>
                  <a:pt x="10159" y="3441"/>
                  <a:pt x="10201" y="3584"/>
                  <a:pt x="10201" y="3721"/>
                </a:cubicBezTo>
                <a:cubicBezTo>
                  <a:pt x="10195" y="3769"/>
                  <a:pt x="10147" y="3828"/>
                  <a:pt x="10100" y="3864"/>
                </a:cubicBezTo>
                <a:cubicBezTo>
                  <a:pt x="10028" y="3918"/>
                  <a:pt x="9939" y="3947"/>
                  <a:pt x="9992" y="4079"/>
                </a:cubicBezTo>
                <a:cubicBezTo>
                  <a:pt x="10004" y="4108"/>
                  <a:pt x="9951" y="4162"/>
                  <a:pt x="9903" y="4246"/>
                </a:cubicBezTo>
                <a:cubicBezTo>
                  <a:pt x="9891" y="4174"/>
                  <a:pt x="9885" y="4144"/>
                  <a:pt x="9879" y="4120"/>
                </a:cubicBezTo>
                <a:cubicBezTo>
                  <a:pt x="9712" y="4055"/>
                  <a:pt x="9635" y="4222"/>
                  <a:pt x="9480" y="4275"/>
                </a:cubicBezTo>
                <a:cubicBezTo>
                  <a:pt x="9509" y="4204"/>
                  <a:pt x="9527" y="4144"/>
                  <a:pt x="9551" y="4085"/>
                </a:cubicBezTo>
                <a:cubicBezTo>
                  <a:pt x="9545" y="4079"/>
                  <a:pt x="9539" y="4073"/>
                  <a:pt x="9533" y="4073"/>
                </a:cubicBezTo>
                <a:cubicBezTo>
                  <a:pt x="9497" y="4126"/>
                  <a:pt x="9462" y="4174"/>
                  <a:pt x="9402" y="4258"/>
                </a:cubicBezTo>
                <a:cubicBezTo>
                  <a:pt x="9396" y="4186"/>
                  <a:pt x="9390" y="4144"/>
                  <a:pt x="9384" y="4097"/>
                </a:cubicBezTo>
                <a:cubicBezTo>
                  <a:pt x="9283" y="4132"/>
                  <a:pt x="9217" y="4293"/>
                  <a:pt x="9068" y="4192"/>
                </a:cubicBezTo>
                <a:cubicBezTo>
                  <a:pt x="9086" y="4144"/>
                  <a:pt x="9104" y="4103"/>
                  <a:pt x="9122" y="4061"/>
                </a:cubicBezTo>
                <a:cubicBezTo>
                  <a:pt x="9116" y="4055"/>
                  <a:pt x="9110" y="4049"/>
                  <a:pt x="9104" y="4043"/>
                </a:cubicBezTo>
                <a:cubicBezTo>
                  <a:pt x="9068" y="4079"/>
                  <a:pt x="9032" y="4114"/>
                  <a:pt x="8979" y="4168"/>
                </a:cubicBezTo>
                <a:cubicBezTo>
                  <a:pt x="8973" y="4114"/>
                  <a:pt x="8967" y="4073"/>
                  <a:pt x="8955" y="4007"/>
                </a:cubicBezTo>
                <a:cubicBezTo>
                  <a:pt x="8907" y="4055"/>
                  <a:pt x="8871" y="4097"/>
                  <a:pt x="8812" y="4156"/>
                </a:cubicBezTo>
                <a:cubicBezTo>
                  <a:pt x="8800" y="4079"/>
                  <a:pt x="8794" y="4037"/>
                  <a:pt x="8788" y="3995"/>
                </a:cubicBezTo>
                <a:cubicBezTo>
                  <a:pt x="8728" y="4031"/>
                  <a:pt x="8675" y="4067"/>
                  <a:pt x="8615" y="4103"/>
                </a:cubicBezTo>
                <a:cubicBezTo>
                  <a:pt x="8639" y="4043"/>
                  <a:pt x="8657" y="3983"/>
                  <a:pt x="8681" y="3906"/>
                </a:cubicBezTo>
                <a:cubicBezTo>
                  <a:pt x="8579" y="3977"/>
                  <a:pt x="8561" y="4043"/>
                  <a:pt x="8621" y="4103"/>
                </a:cubicBezTo>
                <a:cubicBezTo>
                  <a:pt x="8585" y="4138"/>
                  <a:pt x="8561" y="4132"/>
                  <a:pt x="8520" y="4103"/>
                </a:cubicBezTo>
                <a:cubicBezTo>
                  <a:pt x="8472" y="4079"/>
                  <a:pt x="8406" y="4079"/>
                  <a:pt x="8347" y="4067"/>
                </a:cubicBezTo>
                <a:lnTo>
                  <a:pt x="8347" y="4067"/>
                </a:lnTo>
                <a:cubicBezTo>
                  <a:pt x="8359" y="4013"/>
                  <a:pt x="8365" y="3959"/>
                  <a:pt x="8371" y="3906"/>
                </a:cubicBezTo>
                <a:cubicBezTo>
                  <a:pt x="8317" y="3876"/>
                  <a:pt x="8257" y="3846"/>
                  <a:pt x="8192" y="3810"/>
                </a:cubicBezTo>
                <a:cubicBezTo>
                  <a:pt x="8162" y="3870"/>
                  <a:pt x="8138" y="3936"/>
                  <a:pt x="8108" y="4001"/>
                </a:cubicBezTo>
                <a:cubicBezTo>
                  <a:pt x="7995" y="3924"/>
                  <a:pt x="8132" y="3864"/>
                  <a:pt x="8090" y="3787"/>
                </a:cubicBezTo>
                <a:cubicBezTo>
                  <a:pt x="8073" y="3775"/>
                  <a:pt x="8043" y="3763"/>
                  <a:pt x="8007" y="3751"/>
                </a:cubicBezTo>
                <a:cubicBezTo>
                  <a:pt x="7989" y="3840"/>
                  <a:pt x="7977" y="3918"/>
                  <a:pt x="7959" y="3989"/>
                </a:cubicBezTo>
                <a:cubicBezTo>
                  <a:pt x="7941" y="3989"/>
                  <a:pt x="7924" y="3989"/>
                  <a:pt x="7912" y="3983"/>
                </a:cubicBezTo>
                <a:cubicBezTo>
                  <a:pt x="7906" y="3924"/>
                  <a:pt x="7906" y="3858"/>
                  <a:pt x="7900" y="3787"/>
                </a:cubicBezTo>
                <a:cubicBezTo>
                  <a:pt x="7852" y="3834"/>
                  <a:pt x="7804" y="3876"/>
                  <a:pt x="7721" y="3953"/>
                </a:cubicBezTo>
                <a:cubicBezTo>
                  <a:pt x="7739" y="3840"/>
                  <a:pt x="7751" y="3769"/>
                  <a:pt x="7763" y="3691"/>
                </a:cubicBezTo>
                <a:cubicBezTo>
                  <a:pt x="7703" y="3751"/>
                  <a:pt x="7643" y="3816"/>
                  <a:pt x="7584" y="3882"/>
                </a:cubicBezTo>
                <a:cubicBezTo>
                  <a:pt x="7572" y="3876"/>
                  <a:pt x="7560" y="3870"/>
                  <a:pt x="7548" y="3864"/>
                </a:cubicBezTo>
                <a:cubicBezTo>
                  <a:pt x="7566" y="3804"/>
                  <a:pt x="7584" y="3745"/>
                  <a:pt x="7614" y="3637"/>
                </a:cubicBezTo>
                <a:cubicBezTo>
                  <a:pt x="7560" y="3697"/>
                  <a:pt x="7524" y="3727"/>
                  <a:pt x="7500" y="3757"/>
                </a:cubicBezTo>
                <a:cubicBezTo>
                  <a:pt x="7476" y="3787"/>
                  <a:pt x="7453" y="3816"/>
                  <a:pt x="7399" y="3834"/>
                </a:cubicBezTo>
                <a:cubicBezTo>
                  <a:pt x="7417" y="3769"/>
                  <a:pt x="7435" y="3709"/>
                  <a:pt x="7458" y="3632"/>
                </a:cubicBezTo>
                <a:cubicBezTo>
                  <a:pt x="7399" y="3655"/>
                  <a:pt x="7351" y="3679"/>
                  <a:pt x="7303" y="3697"/>
                </a:cubicBezTo>
                <a:cubicBezTo>
                  <a:pt x="7286" y="3655"/>
                  <a:pt x="7268" y="3608"/>
                  <a:pt x="7244" y="3554"/>
                </a:cubicBezTo>
                <a:cubicBezTo>
                  <a:pt x="7208" y="3614"/>
                  <a:pt x="7166" y="3679"/>
                  <a:pt x="7119" y="3757"/>
                </a:cubicBezTo>
                <a:cubicBezTo>
                  <a:pt x="7011" y="3632"/>
                  <a:pt x="7232" y="3542"/>
                  <a:pt x="7137" y="3423"/>
                </a:cubicBezTo>
                <a:cubicBezTo>
                  <a:pt x="7065" y="3429"/>
                  <a:pt x="7148" y="3614"/>
                  <a:pt x="7011" y="3542"/>
                </a:cubicBezTo>
                <a:cubicBezTo>
                  <a:pt x="7017" y="3506"/>
                  <a:pt x="7053" y="3459"/>
                  <a:pt x="6982" y="3447"/>
                </a:cubicBezTo>
                <a:cubicBezTo>
                  <a:pt x="6970" y="3447"/>
                  <a:pt x="6952" y="3465"/>
                  <a:pt x="6940" y="3471"/>
                </a:cubicBezTo>
                <a:cubicBezTo>
                  <a:pt x="6964" y="3488"/>
                  <a:pt x="6982" y="3512"/>
                  <a:pt x="7005" y="3530"/>
                </a:cubicBezTo>
                <a:cubicBezTo>
                  <a:pt x="7011" y="3536"/>
                  <a:pt x="7017" y="3536"/>
                  <a:pt x="7023" y="3542"/>
                </a:cubicBezTo>
                <a:cubicBezTo>
                  <a:pt x="7011" y="3590"/>
                  <a:pt x="6999" y="3643"/>
                  <a:pt x="6976" y="3721"/>
                </a:cubicBezTo>
                <a:cubicBezTo>
                  <a:pt x="6922" y="3667"/>
                  <a:pt x="6892" y="3632"/>
                  <a:pt x="6856" y="3596"/>
                </a:cubicBezTo>
                <a:cubicBezTo>
                  <a:pt x="6838" y="3620"/>
                  <a:pt x="6815" y="3637"/>
                  <a:pt x="6785" y="3661"/>
                </a:cubicBezTo>
                <a:cubicBezTo>
                  <a:pt x="6767" y="3602"/>
                  <a:pt x="6749" y="3548"/>
                  <a:pt x="6731" y="3465"/>
                </a:cubicBezTo>
                <a:cubicBezTo>
                  <a:pt x="6683" y="3542"/>
                  <a:pt x="6648" y="3602"/>
                  <a:pt x="6618" y="3655"/>
                </a:cubicBezTo>
                <a:cubicBezTo>
                  <a:pt x="6606" y="3655"/>
                  <a:pt x="6594" y="3649"/>
                  <a:pt x="6582" y="3649"/>
                </a:cubicBezTo>
                <a:cubicBezTo>
                  <a:pt x="6594" y="3584"/>
                  <a:pt x="6600" y="3512"/>
                  <a:pt x="6612" y="3441"/>
                </a:cubicBezTo>
                <a:cubicBezTo>
                  <a:pt x="6481" y="3411"/>
                  <a:pt x="6522" y="3560"/>
                  <a:pt x="6445" y="3590"/>
                </a:cubicBezTo>
                <a:cubicBezTo>
                  <a:pt x="6344" y="3548"/>
                  <a:pt x="6451" y="3477"/>
                  <a:pt x="6427" y="3417"/>
                </a:cubicBezTo>
                <a:cubicBezTo>
                  <a:pt x="6320" y="3405"/>
                  <a:pt x="6362" y="3512"/>
                  <a:pt x="6326" y="3560"/>
                </a:cubicBezTo>
                <a:cubicBezTo>
                  <a:pt x="6290" y="3500"/>
                  <a:pt x="6278" y="3399"/>
                  <a:pt x="6302" y="3250"/>
                </a:cubicBezTo>
                <a:cubicBezTo>
                  <a:pt x="6254" y="3363"/>
                  <a:pt x="6206" y="3471"/>
                  <a:pt x="6147" y="3596"/>
                </a:cubicBezTo>
                <a:cubicBezTo>
                  <a:pt x="6051" y="3465"/>
                  <a:pt x="6201" y="3363"/>
                  <a:pt x="6153" y="3220"/>
                </a:cubicBezTo>
                <a:cubicBezTo>
                  <a:pt x="6087" y="3333"/>
                  <a:pt x="6040" y="3429"/>
                  <a:pt x="5992" y="3512"/>
                </a:cubicBezTo>
                <a:cubicBezTo>
                  <a:pt x="5956" y="3465"/>
                  <a:pt x="5956" y="3387"/>
                  <a:pt x="6010" y="3286"/>
                </a:cubicBezTo>
                <a:cubicBezTo>
                  <a:pt x="5932" y="3310"/>
                  <a:pt x="5873" y="3310"/>
                  <a:pt x="5843" y="3393"/>
                </a:cubicBezTo>
                <a:cubicBezTo>
                  <a:pt x="5831" y="3417"/>
                  <a:pt x="5783" y="3435"/>
                  <a:pt x="5753" y="3459"/>
                </a:cubicBezTo>
                <a:cubicBezTo>
                  <a:pt x="5807" y="3339"/>
                  <a:pt x="5855" y="3220"/>
                  <a:pt x="5914" y="3083"/>
                </a:cubicBezTo>
                <a:cubicBezTo>
                  <a:pt x="5753" y="3137"/>
                  <a:pt x="5759" y="3310"/>
                  <a:pt x="5652" y="3393"/>
                </a:cubicBezTo>
                <a:cubicBezTo>
                  <a:pt x="5700" y="3423"/>
                  <a:pt x="5730" y="3441"/>
                  <a:pt x="5759" y="3453"/>
                </a:cubicBezTo>
                <a:cubicBezTo>
                  <a:pt x="5664" y="3441"/>
                  <a:pt x="5616" y="3363"/>
                  <a:pt x="5604" y="3214"/>
                </a:cubicBezTo>
                <a:cubicBezTo>
                  <a:pt x="5557" y="3268"/>
                  <a:pt x="5521" y="3316"/>
                  <a:pt x="5485" y="3357"/>
                </a:cubicBezTo>
                <a:cubicBezTo>
                  <a:pt x="5473" y="3351"/>
                  <a:pt x="5461" y="3345"/>
                  <a:pt x="5449" y="3339"/>
                </a:cubicBezTo>
                <a:cubicBezTo>
                  <a:pt x="5467" y="3286"/>
                  <a:pt x="5479" y="3232"/>
                  <a:pt x="5497" y="3166"/>
                </a:cubicBezTo>
                <a:cubicBezTo>
                  <a:pt x="5443" y="3190"/>
                  <a:pt x="5396" y="3214"/>
                  <a:pt x="5348" y="3238"/>
                </a:cubicBezTo>
                <a:cubicBezTo>
                  <a:pt x="5318" y="3202"/>
                  <a:pt x="5300" y="3172"/>
                  <a:pt x="5276" y="3149"/>
                </a:cubicBezTo>
                <a:cubicBezTo>
                  <a:pt x="5265" y="3149"/>
                  <a:pt x="5247" y="3155"/>
                  <a:pt x="5235" y="3155"/>
                </a:cubicBezTo>
                <a:cubicBezTo>
                  <a:pt x="5241" y="3226"/>
                  <a:pt x="5241" y="3298"/>
                  <a:pt x="5247" y="3387"/>
                </a:cubicBezTo>
                <a:cubicBezTo>
                  <a:pt x="5306" y="3363"/>
                  <a:pt x="5342" y="3351"/>
                  <a:pt x="5390" y="3333"/>
                </a:cubicBezTo>
                <a:cubicBezTo>
                  <a:pt x="5312" y="3488"/>
                  <a:pt x="5402" y="3596"/>
                  <a:pt x="5473" y="3715"/>
                </a:cubicBezTo>
                <a:cubicBezTo>
                  <a:pt x="5521" y="3792"/>
                  <a:pt x="5580" y="3870"/>
                  <a:pt x="5610" y="3971"/>
                </a:cubicBezTo>
                <a:cubicBezTo>
                  <a:pt x="5634" y="4061"/>
                  <a:pt x="5688" y="4180"/>
                  <a:pt x="5765" y="4263"/>
                </a:cubicBezTo>
                <a:cubicBezTo>
                  <a:pt x="5825" y="4323"/>
                  <a:pt x="5843" y="4389"/>
                  <a:pt x="5795" y="4448"/>
                </a:cubicBezTo>
                <a:cubicBezTo>
                  <a:pt x="5891" y="4508"/>
                  <a:pt x="5980" y="4562"/>
                  <a:pt x="6099" y="4633"/>
                </a:cubicBezTo>
                <a:cubicBezTo>
                  <a:pt x="6028" y="4681"/>
                  <a:pt x="5980" y="4717"/>
                  <a:pt x="5885" y="4782"/>
                </a:cubicBezTo>
                <a:cubicBezTo>
                  <a:pt x="6004" y="4782"/>
                  <a:pt x="6081" y="4782"/>
                  <a:pt x="6159" y="4782"/>
                </a:cubicBezTo>
                <a:cubicBezTo>
                  <a:pt x="6153" y="4806"/>
                  <a:pt x="6135" y="4842"/>
                  <a:pt x="6117" y="4884"/>
                </a:cubicBezTo>
                <a:cubicBezTo>
                  <a:pt x="6206" y="4997"/>
                  <a:pt x="6367" y="5068"/>
                  <a:pt x="6308" y="5253"/>
                </a:cubicBezTo>
                <a:cubicBezTo>
                  <a:pt x="6367" y="5265"/>
                  <a:pt x="6415" y="5271"/>
                  <a:pt x="6475" y="5277"/>
                </a:cubicBezTo>
                <a:cubicBezTo>
                  <a:pt x="6463" y="5337"/>
                  <a:pt x="6445" y="5390"/>
                  <a:pt x="6427" y="5468"/>
                </a:cubicBezTo>
                <a:cubicBezTo>
                  <a:pt x="6499" y="5450"/>
                  <a:pt x="6552" y="5444"/>
                  <a:pt x="6588" y="5432"/>
                </a:cubicBezTo>
                <a:cubicBezTo>
                  <a:pt x="6666" y="5539"/>
                  <a:pt x="6743" y="5635"/>
                  <a:pt x="6832" y="5760"/>
                </a:cubicBezTo>
                <a:cubicBezTo>
                  <a:pt x="6832" y="5760"/>
                  <a:pt x="6827" y="5808"/>
                  <a:pt x="6815" y="5867"/>
                </a:cubicBezTo>
                <a:cubicBezTo>
                  <a:pt x="6862" y="5873"/>
                  <a:pt x="6898" y="5879"/>
                  <a:pt x="6946" y="5885"/>
                </a:cubicBezTo>
                <a:cubicBezTo>
                  <a:pt x="6934" y="5927"/>
                  <a:pt x="6928" y="5963"/>
                  <a:pt x="6922" y="6004"/>
                </a:cubicBezTo>
                <a:cubicBezTo>
                  <a:pt x="7041" y="6106"/>
                  <a:pt x="7226" y="6147"/>
                  <a:pt x="7220" y="6356"/>
                </a:cubicBezTo>
                <a:cubicBezTo>
                  <a:pt x="7327" y="6374"/>
                  <a:pt x="7345" y="6434"/>
                  <a:pt x="7309" y="6529"/>
                </a:cubicBezTo>
                <a:cubicBezTo>
                  <a:pt x="7268" y="6553"/>
                  <a:pt x="7220" y="6583"/>
                  <a:pt x="7172" y="6607"/>
                </a:cubicBezTo>
                <a:cubicBezTo>
                  <a:pt x="7154" y="6565"/>
                  <a:pt x="7137" y="6523"/>
                  <a:pt x="7107" y="6457"/>
                </a:cubicBezTo>
                <a:cubicBezTo>
                  <a:pt x="7077" y="6511"/>
                  <a:pt x="7065" y="6541"/>
                  <a:pt x="7041" y="6577"/>
                </a:cubicBezTo>
                <a:cubicBezTo>
                  <a:pt x="7101" y="6589"/>
                  <a:pt x="7143" y="6601"/>
                  <a:pt x="7184" y="6607"/>
                </a:cubicBezTo>
                <a:cubicBezTo>
                  <a:pt x="7172" y="6624"/>
                  <a:pt x="7166" y="6642"/>
                  <a:pt x="7160" y="6660"/>
                </a:cubicBezTo>
                <a:cubicBezTo>
                  <a:pt x="7202" y="6607"/>
                  <a:pt x="7369" y="6684"/>
                  <a:pt x="7303" y="6523"/>
                </a:cubicBezTo>
                <a:cubicBezTo>
                  <a:pt x="7453" y="6559"/>
                  <a:pt x="7512" y="6714"/>
                  <a:pt x="7637" y="6773"/>
                </a:cubicBezTo>
                <a:cubicBezTo>
                  <a:pt x="7655" y="6779"/>
                  <a:pt x="7631" y="6857"/>
                  <a:pt x="7625" y="6905"/>
                </a:cubicBezTo>
                <a:cubicBezTo>
                  <a:pt x="7554" y="6934"/>
                  <a:pt x="7530" y="6982"/>
                  <a:pt x="7560" y="7048"/>
                </a:cubicBezTo>
                <a:cubicBezTo>
                  <a:pt x="7584" y="6988"/>
                  <a:pt x="7602" y="6940"/>
                  <a:pt x="7625" y="6893"/>
                </a:cubicBezTo>
                <a:cubicBezTo>
                  <a:pt x="7655" y="6911"/>
                  <a:pt x="7709" y="6917"/>
                  <a:pt x="7721" y="6946"/>
                </a:cubicBezTo>
                <a:cubicBezTo>
                  <a:pt x="7733" y="6964"/>
                  <a:pt x="7703" y="7018"/>
                  <a:pt x="7679" y="7042"/>
                </a:cubicBezTo>
                <a:cubicBezTo>
                  <a:pt x="7619" y="7107"/>
                  <a:pt x="7548" y="7161"/>
                  <a:pt x="7494" y="7233"/>
                </a:cubicBezTo>
                <a:cubicBezTo>
                  <a:pt x="7458" y="7268"/>
                  <a:pt x="7435" y="7262"/>
                  <a:pt x="7387" y="7256"/>
                </a:cubicBezTo>
                <a:cubicBezTo>
                  <a:pt x="7345" y="7256"/>
                  <a:pt x="7298" y="7316"/>
                  <a:pt x="7256" y="7346"/>
                </a:cubicBezTo>
                <a:cubicBezTo>
                  <a:pt x="7160" y="7423"/>
                  <a:pt x="7113" y="7566"/>
                  <a:pt x="6946" y="7560"/>
                </a:cubicBezTo>
                <a:cubicBezTo>
                  <a:pt x="6904" y="7560"/>
                  <a:pt x="6850" y="7650"/>
                  <a:pt x="6803" y="7704"/>
                </a:cubicBezTo>
                <a:cubicBezTo>
                  <a:pt x="6773" y="7692"/>
                  <a:pt x="6749" y="7674"/>
                  <a:pt x="6719" y="7656"/>
                </a:cubicBezTo>
                <a:cubicBezTo>
                  <a:pt x="6648" y="7859"/>
                  <a:pt x="6481" y="7954"/>
                  <a:pt x="6290" y="8025"/>
                </a:cubicBezTo>
                <a:cubicBezTo>
                  <a:pt x="6201" y="8061"/>
                  <a:pt x="6111" y="8109"/>
                  <a:pt x="6028" y="8151"/>
                </a:cubicBezTo>
                <a:cubicBezTo>
                  <a:pt x="6040" y="8079"/>
                  <a:pt x="5986" y="8025"/>
                  <a:pt x="5908" y="7978"/>
                </a:cubicBezTo>
                <a:cubicBezTo>
                  <a:pt x="5873" y="7954"/>
                  <a:pt x="5873" y="7882"/>
                  <a:pt x="5855" y="7841"/>
                </a:cubicBezTo>
                <a:lnTo>
                  <a:pt x="5855" y="7841"/>
                </a:lnTo>
                <a:cubicBezTo>
                  <a:pt x="5855" y="7853"/>
                  <a:pt x="5855" y="7859"/>
                  <a:pt x="5855" y="7870"/>
                </a:cubicBezTo>
                <a:cubicBezTo>
                  <a:pt x="5861" y="7859"/>
                  <a:pt x="5873" y="7841"/>
                  <a:pt x="5873" y="7841"/>
                </a:cubicBezTo>
                <a:cubicBezTo>
                  <a:pt x="5837" y="7805"/>
                  <a:pt x="5801" y="7775"/>
                  <a:pt x="5765" y="7739"/>
                </a:cubicBezTo>
                <a:cubicBezTo>
                  <a:pt x="5712" y="7692"/>
                  <a:pt x="5658" y="7644"/>
                  <a:pt x="5604" y="7590"/>
                </a:cubicBezTo>
                <a:cubicBezTo>
                  <a:pt x="5580" y="7602"/>
                  <a:pt x="5551" y="7620"/>
                  <a:pt x="5503" y="7650"/>
                </a:cubicBezTo>
                <a:cubicBezTo>
                  <a:pt x="5509" y="7566"/>
                  <a:pt x="5509" y="7495"/>
                  <a:pt x="5515" y="7423"/>
                </a:cubicBezTo>
                <a:cubicBezTo>
                  <a:pt x="5503" y="7405"/>
                  <a:pt x="5491" y="7393"/>
                  <a:pt x="5479" y="7376"/>
                </a:cubicBezTo>
                <a:cubicBezTo>
                  <a:pt x="5443" y="7405"/>
                  <a:pt x="5402" y="7441"/>
                  <a:pt x="5360" y="7477"/>
                </a:cubicBezTo>
                <a:cubicBezTo>
                  <a:pt x="5420" y="7328"/>
                  <a:pt x="5372" y="7221"/>
                  <a:pt x="5276" y="7107"/>
                </a:cubicBezTo>
                <a:cubicBezTo>
                  <a:pt x="5241" y="7119"/>
                  <a:pt x="5193" y="7131"/>
                  <a:pt x="5139" y="7143"/>
                </a:cubicBezTo>
                <a:cubicBezTo>
                  <a:pt x="5145" y="7078"/>
                  <a:pt x="5157" y="7018"/>
                  <a:pt x="5163" y="6952"/>
                </a:cubicBezTo>
                <a:cubicBezTo>
                  <a:pt x="5157" y="6946"/>
                  <a:pt x="5151" y="6946"/>
                  <a:pt x="5139" y="6940"/>
                </a:cubicBezTo>
                <a:cubicBezTo>
                  <a:pt x="5110" y="6970"/>
                  <a:pt x="5080" y="7006"/>
                  <a:pt x="5050" y="7042"/>
                </a:cubicBezTo>
                <a:cubicBezTo>
                  <a:pt x="5008" y="6958"/>
                  <a:pt x="4859" y="6934"/>
                  <a:pt x="4925" y="6797"/>
                </a:cubicBezTo>
                <a:cubicBezTo>
                  <a:pt x="4877" y="6785"/>
                  <a:pt x="4835" y="6779"/>
                  <a:pt x="4799" y="6767"/>
                </a:cubicBezTo>
                <a:cubicBezTo>
                  <a:pt x="4788" y="6750"/>
                  <a:pt x="4776" y="6738"/>
                  <a:pt x="4776" y="6726"/>
                </a:cubicBezTo>
                <a:cubicBezTo>
                  <a:pt x="4788" y="6607"/>
                  <a:pt x="4782" y="6517"/>
                  <a:pt x="4615" y="6523"/>
                </a:cubicBezTo>
                <a:cubicBezTo>
                  <a:pt x="4555" y="6529"/>
                  <a:pt x="4513" y="6463"/>
                  <a:pt x="4531" y="6404"/>
                </a:cubicBezTo>
                <a:cubicBezTo>
                  <a:pt x="4543" y="6368"/>
                  <a:pt x="4597" y="6350"/>
                  <a:pt x="4639" y="6314"/>
                </a:cubicBezTo>
                <a:cubicBezTo>
                  <a:pt x="4591" y="6279"/>
                  <a:pt x="4537" y="6237"/>
                  <a:pt x="4460" y="6177"/>
                </a:cubicBezTo>
                <a:cubicBezTo>
                  <a:pt x="4472" y="6249"/>
                  <a:pt x="4478" y="6296"/>
                  <a:pt x="4489" y="6386"/>
                </a:cubicBezTo>
                <a:cubicBezTo>
                  <a:pt x="4412" y="6308"/>
                  <a:pt x="4299" y="6296"/>
                  <a:pt x="4364" y="6195"/>
                </a:cubicBezTo>
                <a:cubicBezTo>
                  <a:pt x="4227" y="6088"/>
                  <a:pt x="4096" y="5986"/>
                  <a:pt x="3965" y="5885"/>
                </a:cubicBezTo>
                <a:cubicBezTo>
                  <a:pt x="4060" y="5760"/>
                  <a:pt x="4054" y="5748"/>
                  <a:pt x="3929" y="5736"/>
                </a:cubicBezTo>
                <a:cubicBezTo>
                  <a:pt x="3840" y="5730"/>
                  <a:pt x="3816" y="5659"/>
                  <a:pt x="3798" y="5593"/>
                </a:cubicBezTo>
                <a:cubicBezTo>
                  <a:pt x="3786" y="5545"/>
                  <a:pt x="3804" y="5486"/>
                  <a:pt x="3810" y="5432"/>
                </a:cubicBezTo>
                <a:cubicBezTo>
                  <a:pt x="3750" y="5515"/>
                  <a:pt x="3673" y="5539"/>
                  <a:pt x="3589" y="5504"/>
                </a:cubicBezTo>
                <a:cubicBezTo>
                  <a:pt x="3607" y="5462"/>
                  <a:pt x="3631" y="5420"/>
                  <a:pt x="3655" y="5372"/>
                </a:cubicBezTo>
                <a:cubicBezTo>
                  <a:pt x="3589" y="5378"/>
                  <a:pt x="3542" y="5390"/>
                  <a:pt x="3476" y="5396"/>
                </a:cubicBezTo>
                <a:cubicBezTo>
                  <a:pt x="3476" y="5349"/>
                  <a:pt x="3470" y="5301"/>
                  <a:pt x="3470" y="5247"/>
                </a:cubicBezTo>
                <a:cubicBezTo>
                  <a:pt x="3440" y="5253"/>
                  <a:pt x="3404" y="5259"/>
                  <a:pt x="3375" y="5265"/>
                </a:cubicBezTo>
                <a:cubicBezTo>
                  <a:pt x="3333" y="5182"/>
                  <a:pt x="3279" y="5128"/>
                  <a:pt x="3202" y="5110"/>
                </a:cubicBezTo>
                <a:cubicBezTo>
                  <a:pt x="3208" y="5044"/>
                  <a:pt x="3214" y="4973"/>
                  <a:pt x="3226" y="4866"/>
                </a:cubicBezTo>
                <a:cubicBezTo>
                  <a:pt x="3148" y="4925"/>
                  <a:pt x="3100" y="4961"/>
                  <a:pt x="3017" y="5033"/>
                </a:cubicBezTo>
                <a:cubicBezTo>
                  <a:pt x="3047" y="4919"/>
                  <a:pt x="3065" y="4848"/>
                  <a:pt x="3088" y="4758"/>
                </a:cubicBezTo>
                <a:cubicBezTo>
                  <a:pt x="3029" y="4788"/>
                  <a:pt x="2987" y="4806"/>
                  <a:pt x="2910" y="4848"/>
                </a:cubicBezTo>
                <a:cubicBezTo>
                  <a:pt x="2927" y="4758"/>
                  <a:pt x="2939" y="4711"/>
                  <a:pt x="2951" y="4657"/>
                </a:cubicBezTo>
                <a:cubicBezTo>
                  <a:pt x="2898" y="4687"/>
                  <a:pt x="2850" y="4717"/>
                  <a:pt x="2778" y="4752"/>
                </a:cubicBezTo>
                <a:cubicBezTo>
                  <a:pt x="2772" y="4687"/>
                  <a:pt x="2766" y="4633"/>
                  <a:pt x="2761" y="4574"/>
                </a:cubicBezTo>
                <a:cubicBezTo>
                  <a:pt x="2623" y="4609"/>
                  <a:pt x="2743" y="4746"/>
                  <a:pt x="2647" y="4800"/>
                </a:cubicBezTo>
                <a:cubicBezTo>
                  <a:pt x="2623" y="4782"/>
                  <a:pt x="2594" y="4758"/>
                  <a:pt x="2564" y="4734"/>
                </a:cubicBezTo>
                <a:cubicBezTo>
                  <a:pt x="2516" y="4842"/>
                  <a:pt x="2510" y="4872"/>
                  <a:pt x="2534" y="4997"/>
                </a:cubicBezTo>
                <a:cubicBezTo>
                  <a:pt x="2552" y="5068"/>
                  <a:pt x="2546" y="5080"/>
                  <a:pt x="2433" y="5146"/>
                </a:cubicBezTo>
                <a:cubicBezTo>
                  <a:pt x="2588" y="5301"/>
                  <a:pt x="2629" y="5831"/>
                  <a:pt x="2498" y="5992"/>
                </a:cubicBezTo>
                <a:cubicBezTo>
                  <a:pt x="2528" y="6010"/>
                  <a:pt x="2576" y="6028"/>
                  <a:pt x="2582" y="6046"/>
                </a:cubicBezTo>
                <a:cubicBezTo>
                  <a:pt x="2588" y="6189"/>
                  <a:pt x="2582" y="6332"/>
                  <a:pt x="2588" y="6475"/>
                </a:cubicBezTo>
                <a:cubicBezTo>
                  <a:pt x="2588" y="6535"/>
                  <a:pt x="2600" y="6595"/>
                  <a:pt x="2605" y="6648"/>
                </a:cubicBezTo>
                <a:cubicBezTo>
                  <a:pt x="2600" y="6648"/>
                  <a:pt x="2588" y="6648"/>
                  <a:pt x="2576" y="6642"/>
                </a:cubicBezTo>
                <a:cubicBezTo>
                  <a:pt x="2570" y="6636"/>
                  <a:pt x="2570" y="6630"/>
                  <a:pt x="2564" y="6624"/>
                </a:cubicBezTo>
                <a:cubicBezTo>
                  <a:pt x="2468" y="6559"/>
                  <a:pt x="2397" y="6547"/>
                  <a:pt x="2337" y="6589"/>
                </a:cubicBezTo>
                <a:cubicBezTo>
                  <a:pt x="2415" y="6601"/>
                  <a:pt x="2492" y="6612"/>
                  <a:pt x="2564" y="6624"/>
                </a:cubicBezTo>
                <a:cubicBezTo>
                  <a:pt x="2558" y="6648"/>
                  <a:pt x="2534" y="6684"/>
                  <a:pt x="2540" y="6696"/>
                </a:cubicBezTo>
                <a:cubicBezTo>
                  <a:pt x="2605" y="6762"/>
                  <a:pt x="2605" y="6833"/>
                  <a:pt x="2564" y="6905"/>
                </a:cubicBezTo>
                <a:cubicBezTo>
                  <a:pt x="2504" y="7030"/>
                  <a:pt x="2576" y="7060"/>
                  <a:pt x="2653" y="7072"/>
                </a:cubicBezTo>
                <a:cubicBezTo>
                  <a:pt x="2600" y="7322"/>
                  <a:pt x="2552" y="7572"/>
                  <a:pt x="2492" y="7847"/>
                </a:cubicBezTo>
                <a:cubicBezTo>
                  <a:pt x="2504" y="7859"/>
                  <a:pt x="2540" y="7888"/>
                  <a:pt x="2570" y="7918"/>
                </a:cubicBezTo>
                <a:cubicBezTo>
                  <a:pt x="2570" y="7936"/>
                  <a:pt x="2576" y="7954"/>
                  <a:pt x="2570" y="7960"/>
                </a:cubicBezTo>
                <a:cubicBezTo>
                  <a:pt x="2510" y="8025"/>
                  <a:pt x="2492" y="8085"/>
                  <a:pt x="2522" y="8186"/>
                </a:cubicBezTo>
                <a:cubicBezTo>
                  <a:pt x="2546" y="8282"/>
                  <a:pt x="2617" y="8431"/>
                  <a:pt x="2421" y="8473"/>
                </a:cubicBezTo>
                <a:cubicBezTo>
                  <a:pt x="2540" y="8640"/>
                  <a:pt x="2480" y="8818"/>
                  <a:pt x="2456" y="8979"/>
                </a:cubicBezTo>
                <a:cubicBezTo>
                  <a:pt x="2403" y="9349"/>
                  <a:pt x="2325" y="9713"/>
                  <a:pt x="2254" y="10082"/>
                </a:cubicBezTo>
                <a:cubicBezTo>
                  <a:pt x="2188" y="10029"/>
                  <a:pt x="2135" y="9981"/>
                  <a:pt x="2182" y="9880"/>
                </a:cubicBezTo>
                <a:cubicBezTo>
                  <a:pt x="2212" y="9814"/>
                  <a:pt x="2146" y="9844"/>
                  <a:pt x="2123" y="9838"/>
                </a:cubicBezTo>
                <a:cubicBezTo>
                  <a:pt x="2093" y="9802"/>
                  <a:pt x="2063" y="9766"/>
                  <a:pt x="2009" y="9695"/>
                </a:cubicBezTo>
                <a:lnTo>
                  <a:pt x="2009" y="9856"/>
                </a:lnTo>
                <a:cubicBezTo>
                  <a:pt x="2051" y="9850"/>
                  <a:pt x="2087" y="9838"/>
                  <a:pt x="2123" y="9832"/>
                </a:cubicBezTo>
                <a:cubicBezTo>
                  <a:pt x="2087" y="9909"/>
                  <a:pt x="2051" y="9993"/>
                  <a:pt x="2015" y="10076"/>
                </a:cubicBezTo>
                <a:cubicBezTo>
                  <a:pt x="1997" y="10058"/>
                  <a:pt x="1968" y="10035"/>
                  <a:pt x="1932" y="10011"/>
                </a:cubicBezTo>
                <a:cubicBezTo>
                  <a:pt x="1896" y="10112"/>
                  <a:pt x="1890" y="10225"/>
                  <a:pt x="1830" y="10297"/>
                </a:cubicBezTo>
                <a:cubicBezTo>
                  <a:pt x="1789" y="10345"/>
                  <a:pt x="1681" y="10339"/>
                  <a:pt x="1568" y="10357"/>
                </a:cubicBezTo>
                <a:cubicBezTo>
                  <a:pt x="1604" y="10285"/>
                  <a:pt x="1628" y="10243"/>
                  <a:pt x="1652" y="10190"/>
                </a:cubicBezTo>
                <a:cubicBezTo>
                  <a:pt x="1604" y="10166"/>
                  <a:pt x="1556" y="10148"/>
                  <a:pt x="1497" y="10118"/>
                </a:cubicBezTo>
                <a:cubicBezTo>
                  <a:pt x="1532" y="10076"/>
                  <a:pt x="1562" y="10035"/>
                  <a:pt x="1598" y="9993"/>
                </a:cubicBezTo>
                <a:cubicBezTo>
                  <a:pt x="1622" y="10035"/>
                  <a:pt x="1652" y="10082"/>
                  <a:pt x="1693" y="10148"/>
                </a:cubicBezTo>
                <a:cubicBezTo>
                  <a:pt x="1741" y="10082"/>
                  <a:pt x="1771" y="10029"/>
                  <a:pt x="1807" y="9981"/>
                </a:cubicBezTo>
                <a:cubicBezTo>
                  <a:pt x="1801" y="9969"/>
                  <a:pt x="1789" y="9957"/>
                  <a:pt x="1783" y="9951"/>
                </a:cubicBezTo>
                <a:cubicBezTo>
                  <a:pt x="1723" y="9963"/>
                  <a:pt x="1658" y="9981"/>
                  <a:pt x="1598" y="9999"/>
                </a:cubicBezTo>
                <a:cubicBezTo>
                  <a:pt x="1592" y="9957"/>
                  <a:pt x="1592" y="9909"/>
                  <a:pt x="1580" y="9868"/>
                </a:cubicBezTo>
                <a:cubicBezTo>
                  <a:pt x="1568" y="9832"/>
                  <a:pt x="1538" y="9802"/>
                  <a:pt x="1509" y="9760"/>
                </a:cubicBezTo>
                <a:cubicBezTo>
                  <a:pt x="1455" y="9826"/>
                  <a:pt x="1419" y="9880"/>
                  <a:pt x="1377" y="9933"/>
                </a:cubicBezTo>
                <a:cubicBezTo>
                  <a:pt x="1312" y="9903"/>
                  <a:pt x="1246" y="9874"/>
                  <a:pt x="1193" y="9850"/>
                </a:cubicBezTo>
                <a:cubicBezTo>
                  <a:pt x="1157" y="9772"/>
                  <a:pt x="1121" y="9695"/>
                  <a:pt x="1073" y="9587"/>
                </a:cubicBezTo>
                <a:cubicBezTo>
                  <a:pt x="1073" y="9587"/>
                  <a:pt x="1091" y="9546"/>
                  <a:pt x="1121" y="9474"/>
                </a:cubicBezTo>
                <a:cubicBezTo>
                  <a:pt x="954" y="9444"/>
                  <a:pt x="787" y="9421"/>
                  <a:pt x="632" y="9385"/>
                </a:cubicBezTo>
                <a:cubicBezTo>
                  <a:pt x="561" y="9367"/>
                  <a:pt x="453" y="9391"/>
                  <a:pt x="406" y="9248"/>
                </a:cubicBezTo>
                <a:cubicBezTo>
                  <a:pt x="489" y="9260"/>
                  <a:pt x="549" y="9266"/>
                  <a:pt x="614" y="9272"/>
                </a:cubicBezTo>
                <a:cubicBezTo>
                  <a:pt x="614" y="9206"/>
                  <a:pt x="543" y="9164"/>
                  <a:pt x="400" y="9128"/>
                </a:cubicBezTo>
                <a:cubicBezTo>
                  <a:pt x="388" y="9063"/>
                  <a:pt x="465" y="8926"/>
                  <a:pt x="328" y="8932"/>
                </a:cubicBezTo>
                <a:cubicBezTo>
                  <a:pt x="227" y="8938"/>
                  <a:pt x="257" y="8759"/>
                  <a:pt x="131" y="8848"/>
                </a:cubicBezTo>
                <a:cubicBezTo>
                  <a:pt x="155" y="8771"/>
                  <a:pt x="167" y="8711"/>
                  <a:pt x="191" y="8657"/>
                </a:cubicBezTo>
                <a:cubicBezTo>
                  <a:pt x="233" y="8574"/>
                  <a:pt x="191" y="8544"/>
                  <a:pt x="125" y="8520"/>
                </a:cubicBezTo>
                <a:lnTo>
                  <a:pt x="125" y="8520"/>
                </a:lnTo>
                <a:close/>
                <a:moveTo>
                  <a:pt x="9432" y="2952"/>
                </a:moveTo>
                <a:cubicBezTo>
                  <a:pt x="9414" y="3059"/>
                  <a:pt x="9402" y="3143"/>
                  <a:pt x="9390" y="3232"/>
                </a:cubicBezTo>
                <a:cubicBezTo>
                  <a:pt x="9396" y="3232"/>
                  <a:pt x="9402" y="3238"/>
                  <a:pt x="9414" y="3238"/>
                </a:cubicBezTo>
                <a:cubicBezTo>
                  <a:pt x="9450" y="3143"/>
                  <a:pt x="9486" y="3041"/>
                  <a:pt x="9521" y="2940"/>
                </a:cubicBezTo>
                <a:cubicBezTo>
                  <a:pt x="9426" y="2916"/>
                  <a:pt x="9342" y="2809"/>
                  <a:pt x="9265" y="2970"/>
                </a:cubicBezTo>
                <a:cubicBezTo>
                  <a:pt x="9331" y="2964"/>
                  <a:pt x="9372" y="2958"/>
                  <a:pt x="9432" y="2952"/>
                </a:cubicBezTo>
                <a:close/>
                <a:moveTo>
                  <a:pt x="2391" y="4633"/>
                </a:moveTo>
                <a:cubicBezTo>
                  <a:pt x="2415" y="4568"/>
                  <a:pt x="2445" y="4508"/>
                  <a:pt x="2468" y="4454"/>
                </a:cubicBezTo>
                <a:cubicBezTo>
                  <a:pt x="2403" y="4389"/>
                  <a:pt x="2361" y="4401"/>
                  <a:pt x="2319" y="4460"/>
                </a:cubicBezTo>
                <a:cubicBezTo>
                  <a:pt x="2266" y="4538"/>
                  <a:pt x="2301" y="4591"/>
                  <a:pt x="2385" y="4633"/>
                </a:cubicBezTo>
                <a:close/>
                <a:moveTo>
                  <a:pt x="6433" y="2177"/>
                </a:moveTo>
                <a:cubicBezTo>
                  <a:pt x="6427" y="2195"/>
                  <a:pt x="6421" y="2207"/>
                  <a:pt x="6409" y="2224"/>
                </a:cubicBezTo>
                <a:cubicBezTo>
                  <a:pt x="6469" y="2272"/>
                  <a:pt x="6528" y="2314"/>
                  <a:pt x="6594" y="2362"/>
                </a:cubicBezTo>
                <a:cubicBezTo>
                  <a:pt x="6618" y="2320"/>
                  <a:pt x="6642" y="2290"/>
                  <a:pt x="6672" y="2236"/>
                </a:cubicBezTo>
                <a:cubicBezTo>
                  <a:pt x="6582" y="2213"/>
                  <a:pt x="6511" y="2195"/>
                  <a:pt x="6433" y="2177"/>
                </a:cubicBezTo>
                <a:close/>
                <a:moveTo>
                  <a:pt x="2415" y="7721"/>
                </a:moveTo>
                <a:cubicBezTo>
                  <a:pt x="2415" y="7572"/>
                  <a:pt x="2379" y="7483"/>
                  <a:pt x="2301" y="7453"/>
                </a:cubicBezTo>
                <a:cubicBezTo>
                  <a:pt x="2355" y="7554"/>
                  <a:pt x="2325" y="7644"/>
                  <a:pt x="2415" y="7721"/>
                </a:cubicBezTo>
                <a:close/>
                <a:moveTo>
                  <a:pt x="2307" y="3363"/>
                </a:moveTo>
                <a:cubicBezTo>
                  <a:pt x="2272" y="3477"/>
                  <a:pt x="2295" y="3554"/>
                  <a:pt x="2427" y="3560"/>
                </a:cubicBezTo>
                <a:cubicBezTo>
                  <a:pt x="2498" y="3429"/>
                  <a:pt x="2307" y="3453"/>
                  <a:pt x="2307" y="3363"/>
                </a:cubicBezTo>
                <a:close/>
                <a:moveTo>
                  <a:pt x="6660" y="5826"/>
                </a:moveTo>
                <a:cubicBezTo>
                  <a:pt x="6588" y="5790"/>
                  <a:pt x="6576" y="5665"/>
                  <a:pt x="6439" y="5706"/>
                </a:cubicBezTo>
                <a:cubicBezTo>
                  <a:pt x="6487" y="5808"/>
                  <a:pt x="6594" y="5778"/>
                  <a:pt x="6660" y="5826"/>
                </a:cubicBezTo>
                <a:close/>
                <a:moveTo>
                  <a:pt x="8675" y="3721"/>
                </a:moveTo>
                <a:cubicBezTo>
                  <a:pt x="8782" y="3870"/>
                  <a:pt x="8812" y="3876"/>
                  <a:pt x="8931" y="3798"/>
                </a:cubicBezTo>
                <a:cubicBezTo>
                  <a:pt x="8854" y="3775"/>
                  <a:pt x="8782" y="3757"/>
                  <a:pt x="8675" y="3721"/>
                </a:cubicBezTo>
                <a:close/>
                <a:moveTo>
                  <a:pt x="2290" y="5981"/>
                </a:moveTo>
                <a:cubicBezTo>
                  <a:pt x="2301" y="6040"/>
                  <a:pt x="2313" y="6100"/>
                  <a:pt x="2325" y="6171"/>
                </a:cubicBezTo>
                <a:lnTo>
                  <a:pt x="2439" y="6058"/>
                </a:lnTo>
                <a:cubicBezTo>
                  <a:pt x="2391" y="6010"/>
                  <a:pt x="2379" y="5927"/>
                  <a:pt x="2290" y="5981"/>
                </a:cubicBezTo>
                <a:close/>
                <a:moveTo>
                  <a:pt x="7256" y="7089"/>
                </a:moveTo>
                <a:cubicBezTo>
                  <a:pt x="7160" y="7066"/>
                  <a:pt x="7107" y="7048"/>
                  <a:pt x="7023" y="7024"/>
                </a:cubicBezTo>
                <a:cubicBezTo>
                  <a:pt x="7089" y="7119"/>
                  <a:pt x="7131" y="7191"/>
                  <a:pt x="7256" y="7089"/>
                </a:cubicBezTo>
                <a:close/>
                <a:moveTo>
                  <a:pt x="9086" y="2409"/>
                </a:moveTo>
                <a:cubicBezTo>
                  <a:pt x="9050" y="2344"/>
                  <a:pt x="9026" y="2296"/>
                  <a:pt x="9003" y="2254"/>
                </a:cubicBezTo>
                <a:cubicBezTo>
                  <a:pt x="8955" y="2332"/>
                  <a:pt x="8985" y="2380"/>
                  <a:pt x="9086" y="2409"/>
                </a:cubicBezTo>
                <a:close/>
                <a:moveTo>
                  <a:pt x="5968" y="2010"/>
                </a:moveTo>
                <a:cubicBezTo>
                  <a:pt x="6028" y="2129"/>
                  <a:pt x="6028" y="2129"/>
                  <a:pt x="6177" y="2004"/>
                </a:cubicBezTo>
                <a:cubicBezTo>
                  <a:pt x="6099" y="2004"/>
                  <a:pt x="6034" y="2010"/>
                  <a:pt x="5968" y="2010"/>
                </a:cubicBezTo>
                <a:close/>
                <a:moveTo>
                  <a:pt x="2421" y="8008"/>
                </a:moveTo>
                <a:cubicBezTo>
                  <a:pt x="2409" y="7847"/>
                  <a:pt x="2337" y="7853"/>
                  <a:pt x="2248" y="7882"/>
                </a:cubicBezTo>
                <a:cubicBezTo>
                  <a:pt x="2295" y="7918"/>
                  <a:pt x="2343" y="7954"/>
                  <a:pt x="2421" y="8008"/>
                </a:cubicBezTo>
                <a:close/>
                <a:moveTo>
                  <a:pt x="7226" y="2391"/>
                </a:moveTo>
                <a:cubicBezTo>
                  <a:pt x="7083" y="2403"/>
                  <a:pt x="7047" y="2445"/>
                  <a:pt x="7095" y="2558"/>
                </a:cubicBezTo>
                <a:cubicBezTo>
                  <a:pt x="7137" y="2505"/>
                  <a:pt x="7166" y="2469"/>
                  <a:pt x="7226" y="2391"/>
                </a:cubicBezTo>
                <a:close/>
                <a:moveTo>
                  <a:pt x="4489" y="1426"/>
                </a:moveTo>
                <a:cubicBezTo>
                  <a:pt x="4370" y="1432"/>
                  <a:pt x="4328" y="1467"/>
                  <a:pt x="4358" y="1557"/>
                </a:cubicBezTo>
                <a:cubicBezTo>
                  <a:pt x="4358" y="1569"/>
                  <a:pt x="4370" y="1575"/>
                  <a:pt x="4382" y="1581"/>
                </a:cubicBezTo>
                <a:cubicBezTo>
                  <a:pt x="4412" y="1539"/>
                  <a:pt x="4442" y="1497"/>
                  <a:pt x="4489" y="1426"/>
                </a:cubicBezTo>
                <a:close/>
                <a:moveTo>
                  <a:pt x="4764" y="1670"/>
                </a:moveTo>
                <a:cubicBezTo>
                  <a:pt x="4776" y="1676"/>
                  <a:pt x="4788" y="1682"/>
                  <a:pt x="4799" y="1688"/>
                </a:cubicBezTo>
                <a:cubicBezTo>
                  <a:pt x="4823" y="1640"/>
                  <a:pt x="4841" y="1598"/>
                  <a:pt x="4859" y="1551"/>
                </a:cubicBezTo>
                <a:cubicBezTo>
                  <a:pt x="4847" y="1545"/>
                  <a:pt x="4835" y="1539"/>
                  <a:pt x="4817" y="1533"/>
                </a:cubicBezTo>
                <a:cubicBezTo>
                  <a:pt x="4799" y="1581"/>
                  <a:pt x="4782" y="1622"/>
                  <a:pt x="4764" y="1670"/>
                </a:cubicBezTo>
                <a:close/>
                <a:moveTo>
                  <a:pt x="7780" y="2719"/>
                </a:moveTo>
                <a:cubicBezTo>
                  <a:pt x="7792" y="2725"/>
                  <a:pt x="7804" y="2731"/>
                  <a:pt x="7816" y="2737"/>
                </a:cubicBezTo>
                <a:cubicBezTo>
                  <a:pt x="7834" y="2719"/>
                  <a:pt x="7864" y="2701"/>
                  <a:pt x="7864" y="2684"/>
                </a:cubicBezTo>
                <a:cubicBezTo>
                  <a:pt x="7864" y="2660"/>
                  <a:pt x="7840" y="2636"/>
                  <a:pt x="7810" y="2570"/>
                </a:cubicBezTo>
                <a:cubicBezTo>
                  <a:pt x="7792" y="2654"/>
                  <a:pt x="7786" y="2690"/>
                  <a:pt x="7780" y="2725"/>
                </a:cubicBezTo>
                <a:close/>
                <a:moveTo>
                  <a:pt x="8472" y="2851"/>
                </a:moveTo>
                <a:cubicBezTo>
                  <a:pt x="8460" y="2839"/>
                  <a:pt x="8448" y="2833"/>
                  <a:pt x="8430" y="2827"/>
                </a:cubicBezTo>
                <a:cubicBezTo>
                  <a:pt x="8418" y="2856"/>
                  <a:pt x="8400" y="2892"/>
                  <a:pt x="8383" y="2922"/>
                </a:cubicBezTo>
                <a:cubicBezTo>
                  <a:pt x="8400" y="2928"/>
                  <a:pt x="8436" y="2940"/>
                  <a:pt x="8436" y="2940"/>
                </a:cubicBezTo>
                <a:cubicBezTo>
                  <a:pt x="8454" y="2910"/>
                  <a:pt x="8460" y="2880"/>
                  <a:pt x="8472" y="2851"/>
                </a:cubicBezTo>
                <a:close/>
                <a:moveTo>
                  <a:pt x="2576" y="4675"/>
                </a:moveTo>
                <a:cubicBezTo>
                  <a:pt x="2611" y="4603"/>
                  <a:pt x="2629" y="4562"/>
                  <a:pt x="2665" y="4502"/>
                </a:cubicBezTo>
                <a:cubicBezTo>
                  <a:pt x="2546" y="4520"/>
                  <a:pt x="2540" y="4574"/>
                  <a:pt x="2576" y="4675"/>
                </a:cubicBezTo>
                <a:close/>
                <a:moveTo>
                  <a:pt x="5408" y="4114"/>
                </a:moveTo>
                <a:cubicBezTo>
                  <a:pt x="5408" y="4103"/>
                  <a:pt x="5414" y="4085"/>
                  <a:pt x="5414" y="4067"/>
                </a:cubicBezTo>
                <a:cubicBezTo>
                  <a:pt x="5384" y="4067"/>
                  <a:pt x="5348" y="4061"/>
                  <a:pt x="5318" y="4061"/>
                </a:cubicBezTo>
                <a:cubicBezTo>
                  <a:pt x="5306" y="4067"/>
                  <a:pt x="5306" y="4097"/>
                  <a:pt x="5300" y="4114"/>
                </a:cubicBezTo>
                <a:lnTo>
                  <a:pt x="5408" y="4114"/>
                </a:lnTo>
                <a:close/>
                <a:moveTo>
                  <a:pt x="8436" y="4001"/>
                </a:moveTo>
                <a:lnTo>
                  <a:pt x="8484" y="4013"/>
                </a:lnTo>
                <a:cubicBezTo>
                  <a:pt x="8496" y="3977"/>
                  <a:pt x="8508" y="3936"/>
                  <a:pt x="8520" y="3894"/>
                </a:cubicBezTo>
                <a:cubicBezTo>
                  <a:pt x="8508" y="3894"/>
                  <a:pt x="8502" y="3888"/>
                  <a:pt x="8490" y="3882"/>
                </a:cubicBezTo>
                <a:cubicBezTo>
                  <a:pt x="8472" y="3924"/>
                  <a:pt x="8454" y="3965"/>
                  <a:pt x="8436" y="4001"/>
                </a:cubicBezTo>
                <a:close/>
                <a:moveTo>
                  <a:pt x="6725" y="6285"/>
                </a:moveTo>
                <a:cubicBezTo>
                  <a:pt x="6743" y="6285"/>
                  <a:pt x="6761" y="6291"/>
                  <a:pt x="6779" y="6296"/>
                </a:cubicBezTo>
                <a:cubicBezTo>
                  <a:pt x="6761" y="6243"/>
                  <a:pt x="6874" y="6213"/>
                  <a:pt x="6773" y="6147"/>
                </a:cubicBezTo>
                <a:cubicBezTo>
                  <a:pt x="6755" y="6195"/>
                  <a:pt x="6737" y="6237"/>
                  <a:pt x="6725" y="6285"/>
                </a:cubicBezTo>
                <a:close/>
                <a:moveTo>
                  <a:pt x="7596" y="2600"/>
                </a:moveTo>
                <a:cubicBezTo>
                  <a:pt x="7614" y="2642"/>
                  <a:pt x="7619" y="2672"/>
                  <a:pt x="7637" y="2684"/>
                </a:cubicBezTo>
                <a:cubicBezTo>
                  <a:pt x="7655" y="2690"/>
                  <a:pt x="7697" y="2678"/>
                  <a:pt x="7703" y="2666"/>
                </a:cubicBezTo>
                <a:cubicBezTo>
                  <a:pt x="7709" y="2648"/>
                  <a:pt x="7703" y="2612"/>
                  <a:pt x="7685" y="2594"/>
                </a:cubicBezTo>
                <a:cubicBezTo>
                  <a:pt x="7673" y="2588"/>
                  <a:pt x="7643" y="2600"/>
                  <a:pt x="7596" y="2606"/>
                </a:cubicBezTo>
                <a:close/>
                <a:moveTo>
                  <a:pt x="2725" y="287"/>
                </a:moveTo>
                <a:cubicBezTo>
                  <a:pt x="2737" y="287"/>
                  <a:pt x="2755" y="293"/>
                  <a:pt x="2766" y="293"/>
                </a:cubicBezTo>
                <a:cubicBezTo>
                  <a:pt x="2778" y="263"/>
                  <a:pt x="2790" y="233"/>
                  <a:pt x="2796" y="203"/>
                </a:cubicBezTo>
                <a:cubicBezTo>
                  <a:pt x="2802" y="180"/>
                  <a:pt x="2808" y="156"/>
                  <a:pt x="2808" y="132"/>
                </a:cubicBezTo>
                <a:lnTo>
                  <a:pt x="2743" y="150"/>
                </a:lnTo>
                <a:close/>
                <a:moveTo>
                  <a:pt x="5759" y="1837"/>
                </a:moveTo>
                <a:cubicBezTo>
                  <a:pt x="5610" y="1861"/>
                  <a:pt x="5664" y="1926"/>
                  <a:pt x="5694" y="1986"/>
                </a:cubicBezTo>
                <a:cubicBezTo>
                  <a:pt x="5712" y="1950"/>
                  <a:pt x="5730" y="1909"/>
                  <a:pt x="5759" y="1837"/>
                </a:cubicBezTo>
                <a:close/>
                <a:moveTo>
                  <a:pt x="888" y="9152"/>
                </a:moveTo>
                <a:cubicBezTo>
                  <a:pt x="811" y="9146"/>
                  <a:pt x="769" y="9146"/>
                  <a:pt x="716" y="9140"/>
                </a:cubicBezTo>
                <a:cubicBezTo>
                  <a:pt x="763" y="9212"/>
                  <a:pt x="817" y="9218"/>
                  <a:pt x="888" y="9152"/>
                </a:cubicBezTo>
                <a:close/>
                <a:moveTo>
                  <a:pt x="7488" y="6917"/>
                </a:moveTo>
                <a:cubicBezTo>
                  <a:pt x="7476" y="6893"/>
                  <a:pt x="7470" y="6869"/>
                  <a:pt x="7458" y="6845"/>
                </a:cubicBezTo>
                <a:cubicBezTo>
                  <a:pt x="7429" y="6863"/>
                  <a:pt x="7399" y="6881"/>
                  <a:pt x="7375" y="6899"/>
                </a:cubicBezTo>
                <a:cubicBezTo>
                  <a:pt x="7381" y="6911"/>
                  <a:pt x="7387" y="6923"/>
                  <a:pt x="7393" y="6934"/>
                </a:cubicBezTo>
                <a:cubicBezTo>
                  <a:pt x="7423" y="6928"/>
                  <a:pt x="7458" y="6923"/>
                  <a:pt x="7488" y="6917"/>
                </a:cubicBezTo>
                <a:close/>
                <a:moveTo>
                  <a:pt x="1592" y="7668"/>
                </a:moveTo>
                <a:cubicBezTo>
                  <a:pt x="1640" y="7680"/>
                  <a:pt x="1681" y="7686"/>
                  <a:pt x="1747" y="7698"/>
                </a:cubicBezTo>
                <a:cubicBezTo>
                  <a:pt x="1699" y="7590"/>
                  <a:pt x="1646" y="7626"/>
                  <a:pt x="1592" y="7668"/>
                </a:cubicBezTo>
                <a:close/>
                <a:moveTo>
                  <a:pt x="5223" y="3924"/>
                </a:moveTo>
                <a:cubicBezTo>
                  <a:pt x="5259" y="3906"/>
                  <a:pt x="5282" y="3900"/>
                  <a:pt x="5300" y="3882"/>
                </a:cubicBezTo>
                <a:cubicBezTo>
                  <a:pt x="5306" y="3876"/>
                  <a:pt x="5294" y="3852"/>
                  <a:pt x="5294" y="3834"/>
                </a:cubicBezTo>
                <a:cubicBezTo>
                  <a:pt x="5270" y="3840"/>
                  <a:pt x="5241" y="3846"/>
                  <a:pt x="5223" y="3858"/>
                </a:cubicBezTo>
                <a:cubicBezTo>
                  <a:pt x="5211" y="3864"/>
                  <a:pt x="5217" y="3888"/>
                  <a:pt x="5217" y="3924"/>
                </a:cubicBezTo>
                <a:close/>
                <a:moveTo>
                  <a:pt x="1985" y="299"/>
                </a:moveTo>
                <a:cubicBezTo>
                  <a:pt x="1920" y="323"/>
                  <a:pt x="1908" y="364"/>
                  <a:pt x="1944" y="424"/>
                </a:cubicBezTo>
                <a:cubicBezTo>
                  <a:pt x="1962" y="382"/>
                  <a:pt x="1974" y="346"/>
                  <a:pt x="1985" y="299"/>
                </a:cubicBezTo>
                <a:close/>
                <a:moveTo>
                  <a:pt x="5610" y="2499"/>
                </a:moveTo>
                <a:cubicBezTo>
                  <a:pt x="5598" y="2505"/>
                  <a:pt x="5586" y="2511"/>
                  <a:pt x="5580" y="2523"/>
                </a:cubicBezTo>
                <a:cubicBezTo>
                  <a:pt x="5575" y="2523"/>
                  <a:pt x="5586" y="2540"/>
                  <a:pt x="5592" y="2546"/>
                </a:cubicBezTo>
                <a:cubicBezTo>
                  <a:pt x="5604" y="2540"/>
                  <a:pt x="5616" y="2535"/>
                  <a:pt x="5622" y="2529"/>
                </a:cubicBezTo>
                <a:cubicBezTo>
                  <a:pt x="5628" y="2523"/>
                  <a:pt x="5616" y="2511"/>
                  <a:pt x="5610" y="2499"/>
                </a:cubicBezTo>
                <a:close/>
                <a:moveTo>
                  <a:pt x="7011" y="2391"/>
                </a:moveTo>
                <a:cubicBezTo>
                  <a:pt x="7005" y="2374"/>
                  <a:pt x="6993" y="2362"/>
                  <a:pt x="6988" y="2350"/>
                </a:cubicBezTo>
                <a:cubicBezTo>
                  <a:pt x="6952" y="2368"/>
                  <a:pt x="6910" y="2380"/>
                  <a:pt x="6874" y="2397"/>
                </a:cubicBezTo>
                <a:lnTo>
                  <a:pt x="6892" y="2433"/>
                </a:lnTo>
                <a:close/>
                <a:moveTo>
                  <a:pt x="1079" y="8878"/>
                </a:moveTo>
                <a:cubicBezTo>
                  <a:pt x="1079" y="8890"/>
                  <a:pt x="1079" y="8908"/>
                  <a:pt x="1079" y="8926"/>
                </a:cubicBezTo>
                <a:cubicBezTo>
                  <a:pt x="1115" y="8920"/>
                  <a:pt x="1151" y="8914"/>
                  <a:pt x="1193" y="8914"/>
                </a:cubicBezTo>
                <a:cubicBezTo>
                  <a:pt x="1193" y="8902"/>
                  <a:pt x="1193" y="8896"/>
                  <a:pt x="1193" y="8884"/>
                </a:cubicBezTo>
                <a:cubicBezTo>
                  <a:pt x="1157" y="8884"/>
                  <a:pt x="1115" y="8878"/>
                  <a:pt x="1079" y="8878"/>
                </a:cubicBezTo>
                <a:close/>
                <a:moveTo>
                  <a:pt x="7399" y="2970"/>
                </a:moveTo>
                <a:cubicBezTo>
                  <a:pt x="7393" y="2958"/>
                  <a:pt x="7381" y="2946"/>
                  <a:pt x="7369" y="2934"/>
                </a:cubicBezTo>
                <a:cubicBezTo>
                  <a:pt x="7339" y="2970"/>
                  <a:pt x="7303" y="3006"/>
                  <a:pt x="7274" y="3041"/>
                </a:cubicBezTo>
                <a:cubicBezTo>
                  <a:pt x="7286" y="3047"/>
                  <a:pt x="7292" y="3059"/>
                  <a:pt x="7298" y="3065"/>
                </a:cubicBezTo>
                <a:cubicBezTo>
                  <a:pt x="7333" y="3035"/>
                  <a:pt x="7369" y="3000"/>
                  <a:pt x="7399" y="2970"/>
                </a:cubicBezTo>
                <a:close/>
                <a:moveTo>
                  <a:pt x="1771" y="7250"/>
                </a:moveTo>
                <a:cubicBezTo>
                  <a:pt x="1717" y="7233"/>
                  <a:pt x="1681" y="7244"/>
                  <a:pt x="1669" y="7304"/>
                </a:cubicBezTo>
                <a:cubicBezTo>
                  <a:pt x="1705" y="7286"/>
                  <a:pt x="1735" y="7268"/>
                  <a:pt x="1771" y="7250"/>
                </a:cubicBezTo>
                <a:close/>
                <a:moveTo>
                  <a:pt x="5944" y="1217"/>
                </a:moveTo>
                <a:cubicBezTo>
                  <a:pt x="5956" y="1229"/>
                  <a:pt x="5968" y="1241"/>
                  <a:pt x="5980" y="1247"/>
                </a:cubicBezTo>
                <a:cubicBezTo>
                  <a:pt x="6004" y="1217"/>
                  <a:pt x="6028" y="1181"/>
                  <a:pt x="6046" y="1151"/>
                </a:cubicBezTo>
                <a:cubicBezTo>
                  <a:pt x="6046" y="1145"/>
                  <a:pt x="6028" y="1133"/>
                  <a:pt x="6016" y="1128"/>
                </a:cubicBezTo>
                <a:cubicBezTo>
                  <a:pt x="5992" y="1157"/>
                  <a:pt x="5968" y="1187"/>
                  <a:pt x="5944" y="12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5" name="Google Shape;3445;p30"/>
          <p:cNvSpPr/>
          <p:nvPr/>
        </p:nvSpPr>
        <p:spPr>
          <a:xfrm>
            <a:off x="-86751" y="297096"/>
            <a:ext cx="468530" cy="484799"/>
          </a:xfrm>
          <a:custGeom>
            <a:rect b="b" l="l" r="r" t="t"/>
            <a:pathLst>
              <a:path extrusionOk="0" h="3727" w="3602">
                <a:moveTo>
                  <a:pt x="811" y="36"/>
                </a:moveTo>
                <a:cubicBezTo>
                  <a:pt x="686" y="0"/>
                  <a:pt x="519" y="78"/>
                  <a:pt x="454" y="191"/>
                </a:cubicBezTo>
                <a:cubicBezTo>
                  <a:pt x="430" y="233"/>
                  <a:pt x="430" y="221"/>
                  <a:pt x="334" y="221"/>
                </a:cubicBezTo>
                <a:cubicBezTo>
                  <a:pt x="251" y="221"/>
                  <a:pt x="161" y="251"/>
                  <a:pt x="90" y="286"/>
                </a:cubicBezTo>
                <a:cubicBezTo>
                  <a:pt x="72" y="292"/>
                  <a:pt x="102" y="400"/>
                  <a:pt x="114" y="459"/>
                </a:cubicBezTo>
                <a:cubicBezTo>
                  <a:pt x="96" y="465"/>
                  <a:pt x="66" y="471"/>
                  <a:pt x="0" y="489"/>
                </a:cubicBezTo>
                <a:cubicBezTo>
                  <a:pt x="78" y="626"/>
                  <a:pt x="144" y="746"/>
                  <a:pt x="215" y="865"/>
                </a:cubicBezTo>
                <a:cubicBezTo>
                  <a:pt x="239" y="907"/>
                  <a:pt x="257" y="942"/>
                  <a:pt x="281" y="984"/>
                </a:cubicBezTo>
                <a:cubicBezTo>
                  <a:pt x="334" y="1091"/>
                  <a:pt x="382" y="1205"/>
                  <a:pt x="442" y="1306"/>
                </a:cubicBezTo>
                <a:cubicBezTo>
                  <a:pt x="507" y="1407"/>
                  <a:pt x="603" y="1503"/>
                  <a:pt x="656" y="1610"/>
                </a:cubicBezTo>
                <a:cubicBezTo>
                  <a:pt x="942" y="2200"/>
                  <a:pt x="1306" y="2737"/>
                  <a:pt x="1777" y="3196"/>
                </a:cubicBezTo>
                <a:cubicBezTo>
                  <a:pt x="1873" y="3285"/>
                  <a:pt x="1962" y="3375"/>
                  <a:pt x="2057" y="3464"/>
                </a:cubicBezTo>
                <a:cubicBezTo>
                  <a:pt x="2069" y="3476"/>
                  <a:pt x="2105" y="3494"/>
                  <a:pt x="2117" y="3488"/>
                </a:cubicBezTo>
                <a:cubicBezTo>
                  <a:pt x="2260" y="3440"/>
                  <a:pt x="2344" y="3524"/>
                  <a:pt x="2433" y="3607"/>
                </a:cubicBezTo>
                <a:cubicBezTo>
                  <a:pt x="2475" y="3643"/>
                  <a:pt x="2558" y="3673"/>
                  <a:pt x="2588" y="3655"/>
                </a:cubicBezTo>
                <a:cubicBezTo>
                  <a:pt x="2689" y="3589"/>
                  <a:pt x="2743" y="3691"/>
                  <a:pt x="2832" y="3727"/>
                </a:cubicBezTo>
                <a:cubicBezTo>
                  <a:pt x="2856" y="3649"/>
                  <a:pt x="2880" y="3589"/>
                  <a:pt x="2898" y="3530"/>
                </a:cubicBezTo>
                <a:cubicBezTo>
                  <a:pt x="3244" y="3434"/>
                  <a:pt x="3393" y="3142"/>
                  <a:pt x="3494" y="2862"/>
                </a:cubicBezTo>
                <a:cubicBezTo>
                  <a:pt x="3566" y="2677"/>
                  <a:pt x="3601" y="2403"/>
                  <a:pt x="3297" y="2296"/>
                </a:cubicBezTo>
                <a:cubicBezTo>
                  <a:pt x="3351" y="2117"/>
                  <a:pt x="3309" y="1974"/>
                  <a:pt x="3214" y="1831"/>
                </a:cubicBezTo>
                <a:cubicBezTo>
                  <a:pt x="3095" y="1640"/>
                  <a:pt x="2850" y="1544"/>
                  <a:pt x="2785" y="1312"/>
                </a:cubicBezTo>
                <a:cubicBezTo>
                  <a:pt x="2785" y="1306"/>
                  <a:pt x="2773" y="1300"/>
                  <a:pt x="2767" y="1294"/>
                </a:cubicBezTo>
                <a:cubicBezTo>
                  <a:pt x="2534" y="1109"/>
                  <a:pt x="2290" y="936"/>
                  <a:pt x="2069" y="740"/>
                </a:cubicBezTo>
                <a:cubicBezTo>
                  <a:pt x="1777" y="471"/>
                  <a:pt x="1396" y="376"/>
                  <a:pt x="1080" y="161"/>
                </a:cubicBezTo>
                <a:cubicBezTo>
                  <a:pt x="1032" y="203"/>
                  <a:pt x="1002" y="227"/>
                  <a:pt x="954" y="269"/>
                </a:cubicBezTo>
                <a:cubicBezTo>
                  <a:pt x="919" y="78"/>
                  <a:pt x="913" y="72"/>
                  <a:pt x="805" y="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6" name="Google Shape;3446;p30"/>
          <p:cNvSpPr/>
          <p:nvPr/>
        </p:nvSpPr>
        <p:spPr>
          <a:xfrm rot="6388127">
            <a:off x="335054" y="-90752"/>
            <a:ext cx="468526" cy="484794"/>
          </a:xfrm>
          <a:custGeom>
            <a:rect b="b" l="l" r="r" t="t"/>
            <a:pathLst>
              <a:path extrusionOk="0" h="3727" w="3602">
                <a:moveTo>
                  <a:pt x="811" y="36"/>
                </a:moveTo>
                <a:cubicBezTo>
                  <a:pt x="686" y="0"/>
                  <a:pt x="519" y="78"/>
                  <a:pt x="454" y="191"/>
                </a:cubicBezTo>
                <a:cubicBezTo>
                  <a:pt x="430" y="233"/>
                  <a:pt x="430" y="221"/>
                  <a:pt x="334" y="221"/>
                </a:cubicBezTo>
                <a:cubicBezTo>
                  <a:pt x="251" y="221"/>
                  <a:pt x="161" y="251"/>
                  <a:pt x="90" y="286"/>
                </a:cubicBezTo>
                <a:cubicBezTo>
                  <a:pt x="72" y="292"/>
                  <a:pt x="102" y="400"/>
                  <a:pt x="114" y="459"/>
                </a:cubicBezTo>
                <a:cubicBezTo>
                  <a:pt x="96" y="465"/>
                  <a:pt x="66" y="471"/>
                  <a:pt x="0" y="489"/>
                </a:cubicBezTo>
                <a:cubicBezTo>
                  <a:pt x="78" y="626"/>
                  <a:pt x="144" y="746"/>
                  <a:pt x="215" y="865"/>
                </a:cubicBezTo>
                <a:cubicBezTo>
                  <a:pt x="239" y="907"/>
                  <a:pt x="257" y="942"/>
                  <a:pt x="281" y="984"/>
                </a:cubicBezTo>
                <a:cubicBezTo>
                  <a:pt x="334" y="1091"/>
                  <a:pt x="382" y="1205"/>
                  <a:pt x="442" y="1306"/>
                </a:cubicBezTo>
                <a:cubicBezTo>
                  <a:pt x="507" y="1407"/>
                  <a:pt x="603" y="1503"/>
                  <a:pt x="656" y="1610"/>
                </a:cubicBezTo>
                <a:cubicBezTo>
                  <a:pt x="942" y="2200"/>
                  <a:pt x="1306" y="2737"/>
                  <a:pt x="1777" y="3196"/>
                </a:cubicBezTo>
                <a:cubicBezTo>
                  <a:pt x="1873" y="3285"/>
                  <a:pt x="1962" y="3375"/>
                  <a:pt x="2057" y="3464"/>
                </a:cubicBezTo>
                <a:cubicBezTo>
                  <a:pt x="2069" y="3476"/>
                  <a:pt x="2105" y="3494"/>
                  <a:pt x="2117" y="3488"/>
                </a:cubicBezTo>
                <a:cubicBezTo>
                  <a:pt x="2260" y="3440"/>
                  <a:pt x="2344" y="3524"/>
                  <a:pt x="2433" y="3607"/>
                </a:cubicBezTo>
                <a:cubicBezTo>
                  <a:pt x="2475" y="3643"/>
                  <a:pt x="2558" y="3673"/>
                  <a:pt x="2588" y="3655"/>
                </a:cubicBezTo>
                <a:cubicBezTo>
                  <a:pt x="2689" y="3589"/>
                  <a:pt x="2743" y="3691"/>
                  <a:pt x="2832" y="3727"/>
                </a:cubicBezTo>
                <a:cubicBezTo>
                  <a:pt x="2856" y="3649"/>
                  <a:pt x="2880" y="3589"/>
                  <a:pt x="2898" y="3530"/>
                </a:cubicBezTo>
                <a:cubicBezTo>
                  <a:pt x="3244" y="3434"/>
                  <a:pt x="3393" y="3142"/>
                  <a:pt x="3494" y="2862"/>
                </a:cubicBezTo>
                <a:cubicBezTo>
                  <a:pt x="3566" y="2677"/>
                  <a:pt x="3601" y="2403"/>
                  <a:pt x="3297" y="2296"/>
                </a:cubicBezTo>
                <a:cubicBezTo>
                  <a:pt x="3351" y="2117"/>
                  <a:pt x="3309" y="1974"/>
                  <a:pt x="3214" y="1831"/>
                </a:cubicBezTo>
                <a:cubicBezTo>
                  <a:pt x="3095" y="1640"/>
                  <a:pt x="2850" y="1544"/>
                  <a:pt x="2785" y="1312"/>
                </a:cubicBezTo>
                <a:cubicBezTo>
                  <a:pt x="2785" y="1306"/>
                  <a:pt x="2773" y="1300"/>
                  <a:pt x="2767" y="1294"/>
                </a:cubicBezTo>
                <a:cubicBezTo>
                  <a:pt x="2534" y="1109"/>
                  <a:pt x="2290" y="936"/>
                  <a:pt x="2069" y="740"/>
                </a:cubicBezTo>
                <a:cubicBezTo>
                  <a:pt x="1777" y="471"/>
                  <a:pt x="1396" y="376"/>
                  <a:pt x="1080" y="161"/>
                </a:cubicBezTo>
                <a:cubicBezTo>
                  <a:pt x="1032" y="203"/>
                  <a:pt x="1002" y="227"/>
                  <a:pt x="954" y="269"/>
                </a:cubicBezTo>
                <a:cubicBezTo>
                  <a:pt x="919" y="78"/>
                  <a:pt x="913" y="72"/>
                  <a:pt x="805" y="4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5" name="Google Shape;305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306" name="Google Shape;306;p4"/>
          <p:cNvSpPr/>
          <p:nvPr/>
        </p:nvSpPr>
        <p:spPr>
          <a:xfrm>
            <a:off x="7980800" y="-886100"/>
            <a:ext cx="1727577" cy="2126074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4"/>
          <p:cNvGrpSpPr/>
          <p:nvPr/>
        </p:nvGrpSpPr>
        <p:grpSpPr>
          <a:xfrm>
            <a:off x="290657" y="4632140"/>
            <a:ext cx="691837" cy="651595"/>
            <a:chOff x="6524350" y="2008875"/>
            <a:chExt cx="311400" cy="293300"/>
          </a:xfrm>
        </p:grpSpPr>
        <p:sp>
          <p:nvSpPr>
            <p:cNvPr id="308" name="Google Shape;308;p4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4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4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4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4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4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4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4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4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4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4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4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4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4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4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4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6" name="Google Shape;346;p4"/>
          <p:cNvSpPr/>
          <p:nvPr/>
        </p:nvSpPr>
        <p:spPr>
          <a:xfrm rot="7199931">
            <a:off x="568465" y="-437024"/>
            <a:ext cx="696917" cy="712166"/>
          </a:xfrm>
          <a:custGeom>
            <a:rect b="b" l="l" r="r" t="t"/>
            <a:pathLst>
              <a:path extrusionOk="0" h="12295" w="12032">
                <a:moveTo>
                  <a:pt x="2963" y="8270"/>
                </a:moveTo>
                <a:cubicBezTo>
                  <a:pt x="2957" y="8240"/>
                  <a:pt x="2969" y="8199"/>
                  <a:pt x="2951" y="8187"/>
                </a:cubicBezTo>
                <a:cubicBezTo>
                  <a:pt x="2796" y="8067"/>
                  <a:pt x="2707" y="7877"/>
                  <a:pt x="2534" y="7781"/>
                </a:cubicBezTo>
                <a:cubicBezTo>
                  <a:pt x="2301" y="7656"/>
                  <a:pt x="2081" y="7519"/>
                  <a:pt x="1878" y="7346"/>
                </a:cubicBezTo>
                <a:cubicBezTo>
                  <a:pt x="1747" y="7239"/>
                  <a:pt x="1574" y="7161"/>
                  <a:pt x="1431" y="7048"/>
                </a:cubicBezTo>
                <a:cubicBezTo>
                  <a:pt x="1395" y="7024"/>
                  <a:pt x="1318" y="7054"/>
                  <a:pt x="1240" y="7060"/>
                </a:cubicBezTo>
                <a:cubicBezTo>
                  <a:pt x="1276" y="7006"/>
                  <a:pt x="1294" y="6970"/>
                  <a:pt x="1330" y="6899"/>
                </a:cubicBezTo>
                <a:cubicBezTo>
                  <a:pt x="1199" y="6881"/>
                  <a:pt x="1079" y="6863"/>
                  <a:pt x="1002" y="6857"/>
                </a:cubicBezTo>
                <a:cubicBezTo>
                  <a:pt x="918" y="6738"/>
                  <a:pt x="847" y="6553"/>
                  <a:pt x="775" y="6553"/>
                </a:cubicBezTo>
                <a:cubicBezTo>
                  <a:pt x="561" y="6541"/>
                  <a:pt x="477" y="6368"/>
                  <a:pt x="382" y="6261"/>
                </a:cubicBezTo>
                <a:cubicBezTo>
                  <a:pt x="286" y="6154"/>
                  <a:pt x="191" y="6130"/>
                  <a:pt x="131" y="6112"/>
                </a:cubicBezTo>
                <a:cubicBezTo>
                  <a:pt x="72" y="6011"/>
                  <a:pt x="42" y="5951"/>
                  <a:pt x="0" y="5879"/>
                </a:cubicBezTo>
                <a:cubicBezTo>
                  <a:pt x="36" y="5867"/>
                  <a:pt x="78" y="5850"/>
                  <a:pt x="113" y="5832"/>
                </a:cubicBezTo>
                <a:cubicBezTo>
                  <a:pt x="60" y="5593"/>
                  <a:pt x="78" y="5617"/>
                  <a:pt x="304" y="5462"/>
                </a:cubicBezTo>
                <a:cubicBezTo>
                  <a:pt x="412" y="5390"/>
                  <a:pt x="525" y="5283"/>
                  <a:pt x="602" y="5146"/>
                </a:cubicBezTo>
                <a:cubicBezTo>
                  <a:pt x="680" y="5015"/>
                  <a:pt x="823" y="4919"/>
                  <a:pt x="942" y="4794"/>
                </a:cubicBezTo>
                <a:cubicBezTo>
                  <a:pt x="1139" y="4931"/>
                  <a:pt x="1318" y="5033"/>
                  <a:pt x="1556" y="4931"/>
                </a:cubicBezTo>
                <a:cubicBezTo>
                  <a:pt x="1610" y="4914"/>
                  <a:pt x="1705" y="5009"/>
                  <a:pt x="1765" y="5086"/>
                </a:cubicBezTo>
                <a:cubicBezTo>
                  <a:pt x="1735" y="5086"/>
                  <a:pt x="1699" y="5080"/>
                  <a:pt x="1670" y="5074"/>
                </a:cubicBezTo>
                <a:cubicBezTo>
                  <a:pt x="1675" y="5182"/>
                  <a:pt x="1747" y="5224"/>
                  <a:pt x="1878" y="5194"/>
                </a:cubicBezTo>
                <a:cubicBezTo>
                  <a:pt x="1938" y="5229"/>
                  <a:pt x="1741" y="5438"/>
                  <a:pt x="1985" y="5355"/>
                </a:cubicBezTo>
                <a:cubicBezTo>
                  <a:pt x="1997" y="5396"/>
                  <a:pt x="2015" y="5432"/>
                  <a:pt x="2015" y="5474"/>
                </a:cubicBezTo>
                <a:cubicBezTo>
                  <a:pt x="2021" y="5528"/>
                  <a:pt x="2009" y="5581"/>
                  <a:pt x="1997" y="5677"/>
                </a:cubicBezTo>
                <a:cubicBezTo>
                  <a:pt x="2099" y="5605"/>
                  <a:pt x="2164" y="5563"/>
                  <a:pt x="2230" y="5516"/>
                </a:cubicBezTo>
                <a:cubicBezTo>
                  <a:pt x="2242" y="5528"/>
                  <a:pt x="2254" y="5534"/>
                  <a:pt x="2266" y="5540"/>
                </a:cubicBezTo>
                <a:cubicBezTo>
                  <a:pt x="2254" y="5569"/>
                  <a:pt x="2242" y="5593"/>
                  <a:pt x="2224" y="5641"/>
                </a:cubicBezTo>
                <a:lnTo>
                  <a:pt x="2516" y="5641"/>
                </a:lnTo>
                <a:cubicBezTo>
                  <a:pt x="2427" y="5718"/>
                  <a:pt x="2379" y="5760"/>
                  <a:pt x="2301" y="5820"/>
                </a:cubicBezTo>
                <a:cubicBezTo>
                  <a:pt x="2427" y="5832"/>
                  <a:pt x="2522" y="5844"/>
                  <a:pt x="2617" y="5850"/>
                </a:cubicBezTo>
                <a:cubicBezTo>
                  <a:pt x="2713" y="5861"/>
                  <a:pt x="2802" y="5861"/>
                  <a:pt x="2808" y="5999"/>
                </a:cubicBezTo>
                <a:cubicBezTo>
                  <a:pt x="2808" y="6028"/>
                  <a:pt x="2892" y="6052"/>
                  <a:pt x="2939" y="6076"/>
                </a:cubicBezTo>
                <a:cubicBezTo>
                  <a:pt x="3005" y="6106"/>
                  <a:pt x="3071" y="6136"/>
                  <a:pt x="3130" y="6171"/>
                </a:cubicBezTo>
                <a:cubicBezTo>
                  <a:pt x="3178" y="6201"/>
                  <a:pt x="3220" y="6267"/>
                  <a:pt x="3267" y="6279"/>
                </a:cubicBezTo>
                <a:cubicBezTo>
                  <a:pt x="3482" y="6309"/>
                  <a:pt x="3512" y="6493"/>
                  <a:pt x="3571" y="6648"/>
                </a:cubicBezTo>
                <a:cubicBezTo>
                  <a:pt x="3792" y="6511"/>
                  <a:pt x="3905" y="6565"/>
                  <a:pt x="4144" y="6905"/>
                </a:cubicBezTo>
                <a:cubicBezTo>
                  <a:pt x="4245" y="6899"/>
                  <a:pt x="4352" y="6857"/>
                  <a:pt x="4418" y="6899"/>
                </a:cubicBezTo>
                <a:cubicBezTo>
                  <a:pt x="4484" y="6935"/>
                  <a:pt x="4507" y="7048"/>
                  <a:pt x="4537" y="7113"/>
                </a:cubicBezTo>
                <a:lnTo>
                  <a:pt x="4794" y="7113"/>
                </a:lnTo>
                <a:cubicBezTo>
                  <a:pt x="4788" y="7215"/>
                  <a:pt x="4782" y="7292"/>
                  <a:pt x="4776" y="7382"/>
                </a:cubicBezTo>
                <a:cubicBezTo>
                  <a:pt x="5008" y="7435"/>
                  <a:pt x="5288" y="7328"/>
                  <a:pt x="5485" y="7602"/>
                </a:cubicBezTo>
                <a:cubicBezTo>
                  <a:pt x="5443" y="7662"/>
                  <a:pt x="5384" y="7739"/>
                  <a:pt x="5330" y="7823"/>
                </a:cubicBezTo>
                <a:cubicBezTo>
                  <a:pt x="5336" y="7835"/>
                  <a:pt x="5348" y="7847"/>
                  <a:pt x="5360" y="7859"/>
                </a:cubicBezTo>
                <a:cubicBezTo>
                  <a:pt x="5390" y="7841"/>
                  <a:pt x="5426" y="7817"/>
                  <a:pt x="5455" y="7799"/>
                </a:cubicBezTo>
                <a:cubicBezTo>
                  <a:pt x="5497" y="7775"/>
                  <a:pt x="5539" y="7751"/>
                  <a:pt x="5581" y="7728"/>
                </a:cubicBezTo>
                <a:cubicBezTo>
                  <a:pt x="5682" y="7883"/>
                  <a:pt x="5718" y="8103"/>
                  <a:pt x="5998" y="8032"/>
                </a:cubicBezTo>
                <a:cubicBezTo>
                  <a:pt x="5950" y="7960"/>
                  <a:pt x="5902" y="7900"/>
                  <a:pt x="5855" y="7823"/>
                </a:cubicBezTo>
                <a:cubicBezTo>
                  <a:pt x="5891" y="7823"/>
                  <a:pt x="5932" y="7811"/>
                  <a:pt x="5944" y="7823"/>
                </a:cubicBezTo>
                <a:cubicBezTo>
                  <a:pt x="6046" y="7936"/>
                  <a:pt x="6201" y="8014"/>
                  <a:pt x="6207" y="8210"/>
                </a:cubicBezTo>
                <a:cubicBezTo>
                  <a:pt x="6207" y="8270"/>
                  <a:pt x="6284" y="8330"/>
                  <a:pt x="6338" y="8401"/>
                </a:cubicBezTo>
                <a:cubicBezTo>
                  <a:pt x="6493" y="8288"/>
                  <a:pt x="6493" y="8133"/>
                  <a:pt x="6445" y="8008"/>
                </a:cubicBezTo>
                <a:cubicBezTo>
                  <a:pt x="6397" y="7883"/>
                  <a:pt x="6326" y="7775"/>
                  <a:pt x="6421" y="7644"/>
                </a:cubicBezTo>
                <a:cubicBezTo>
                  <a:pt x="6439" y="7626"/>
                  <a:pt x="6397" y="7555"/>
                  <a:pt x="6379" y="7513"/>
                </a:cubicBezTo>
                <a:cubicBezTo>
                  <a:pt x="6499" y="7543"/>
                  <a:pt x="6612" y="7567"/>
                  <a:pt x="6731" y="7602"/>
                </a:cubicBezTo>
                <a:cubicBezTo>
                  <a:pt x="6689" y="7686"/>
                  <a:pt x="6666" y="7734"/>
                  <a:pt x="6636" y="7793"/>
                </a:cubicBezTo>
                <a:cubicBezTo>
                  <a:pt x="6701" y="7799"/>
                  <a:pt x="6749" y="7799"/>
                  <a:pt x="6791" y="7805"/>
                </a:cubicBezTo>
                <a:cubicBezTo>
                  <a:pt x="6844" y="7817"/>
                  <a:pt x="6898" y="7829"/>
                  <a:pt x="6976" y="7847"/>
                </a:cubicBezTo>
                <a:cubicBezTo>
                  <a:pt x="6928" y="7745"/>
                  <a:pt x="6898" y="7656"/>
                  <a:pt x="6862" y="7579"/>
                </a:cubicBezTo>
                <a:cubicBezTo>
                  <a:pt x="6785" y="7441"/>
                  <a:pt x="6534" y="7412"/>
                  <a:pt x="6391" y="7519"/>
                </a:cubicBezTo>
                <a:cubicBezTo>
                  <a:pt x="6350" y="7531"/>
                  <a:pt x="6314" y="7537"/>
                  <a:pt x="6248" y="7561"/>
                </a:cubicBezTo>
                <a:cubicBezTo>
                  <a:pt x="6332" y="7406"/>
                  <a:pt x="6093" y="7322"/>
                  <a:pt x="6212" y="7149"/>
                </a:cubicBezTo>
                <a:lnTo>
                  <a:pt x="6004" y="7149"/>
                </a:lnTo>
                <a:cubicBezTo>
                  <a:pt x="6052" y="7078"/>
                  <a:pt x="6087" y="7024"/>
                  <a:pt x="6129" y="6947"/>
                </a:cubicBezTo>
                <a:cubicBezTo>
                  <a:pt x="6016" y="6905"/>
                  <a:pt x="6034" y="6732"/>
                  <a:pt x="5885" y="6702"/>
                </a:cubicBezTo>
                <a:cubicBezTo>
                  <a:pt x="5706" y="6672"/>
                  <a:pt x="5998" y="6446"/>
                  <a:pt x="5771" y="6428"/>
                </a:cubicBezTo>
                <a:cubicBezTo>
                  <a:pt x="5736" y="6303"/>
                  <a:pt x="5700" y="6177"/>
                  <a:pt x="5652" y="6022"/>
                </a:cubicBezTo>
                <a:cubicBezTo>
                  <a:pt x="5616" y="6011"/>
                  <a:pt x="5497" y="6016"/>
                  <a:pt x="5479" y="5981"/>
                </a:cubicBezTo>
                <a:cubicBezTo>
                  <a:pt x="5390" y="5772"/>
                  <a:pt x="5217" y="5593"/>
                  <a:pt x="5229" y="5343"/>
                </a:cubicBezTo>
                <a:cubicBezTo>
                  <a:pt x="5229" y="5277"/>
                  <a:pt x="5235" y="5212"/>
                  <a:pt x="5217" y="5152"/>
                </a:cubicBezTo>
                <a:cubicBezTo>
                  <a:pt x="5193" y="5063"/>
                  <a:pt x="5121" y="4973"/>
                  <a:pt x="5133" y="4896"/>
                </a:cubicBezTo>
                <a:cubicBezTo>
                  <a:pt x="5145" y="4824"/>
                  <a:pt x="5247" y="4770"/>
                  <a:pt x="5306" y="4711"/>
                </a:cubicBezTo>
                <a:cubicBezTo>
                  <a:pt x="5211" y="4675"/>
                  <a:pt x="5086" y="4675"/>
                  <a:pt x="4943" y="4705"/>
                </a:cubicBezTo>
                <a:cubicBezTo>
                  <a:pt x="4949" y="4770"/>
                  <a:pt x="4960" y="4842"/>
                  <a:pt x="4966" y="4914"/>
                </a:cubicBezTo>
                <a:cubicBezTo>
                  <a:pt x="4931" y="4919"/>
                  <a:pt x="4913" y="4919"/>
                  <a:pt x="4895" y="4925"/>
                </a:cubicBezTo>
                <a:cubicBezTo>
                  <a:pt x="4871" y="4741"/>
                  <a:pt x="4650" y="4603"/>
                  <a:pt x="4776" y="4383"/>
                </a:cubicBezTo>
                <a:cubicBezTo>
                  <a:pt x="4782" y="4371"/>
                  <a:pt x="4722" y="4311"/>
                  <a:pt x="4662" y="4240"/>
                </a:cubicBezTo>
                <a:cubicBezTo>
                  <a:pt x="4823" y="4264"/>
                  <a:pt x="4943" y="4282"/>
                  <a:pt x="5056" y="4299"/>
                </a:cubicBezTo>
                <a:cubicBezTo>
                  <a:pt x="5068" y="4282"/>
                  <a:pt x="5074" y="4264"/>
                  <a:pt x="5080" y="4246"/>
                </a:cubicBezTo>
                <a:cubicBezTo>
                  <a:pt x="5026" y="4216"/>
                  <a:pt x="4972" y="4186"/>
                  <a:pt x="4901" y="4144"/>
                </a:cubicBezTo>
                <a:cubicBezTo>
                  <a:pt x="4960" y="4109"/>
                  <a:pt x="5008" y="4073"/>
                  <a:pt x="5062" y="4037"/>
                </a:cubicBezTo>
                <a:cubicBezTo>
                  <a:pt x="5044" y="3930"/>
                  <a:pt x="4943" y="3948"/>
                  <a:pt x="4597" y="4115"/>
                </a:cubicBezTo>
                <a:cubicBezTo>
                  <a:pt x="4513" y="3864"/>
                  <a:pt x="4597" y="3685"/>
                  <a:pt x="4841" y="3572"/>
                </a:cubicBezTo>
                <a:cubicBezTo>
                  <a:pt x="4877" y="3447"/>
                  <a:pt x="4800" y="3429"/>
                  <a:pt x="4698" y="3429"/>
                </a:cubicBezTo>
                <a:cubicBezTo>
                  <a:pt x="4662" y="3351"/>
                  <a:pt x="4722" y="3220"/>
                  <a:pt x="4531" y="3173"/>
                </a:cubicBezTo>
                <a:cubicBezTo>
                  <a:pt x="4609" y="3280"/>
                  <a:pt x="4656" y="3351"/>
                  <a:pt x="4710" y="3423"/>
                </a:cubicBezTo>
                <a:cubicBezTo>
                  <a:pt x="4621" y="3524"/>
                  <a:pt x="4531" y="3626"/>
                  <a:pt x="4418" y="3751"/>
                </a:cubicBezTo>
                <a:cubicBezTo>
                  <a:pt x="4430" y="3596"/>
                  <a:pt x="4424" y="3548"/>
                  <a:pt x="4329" y="3459"/>
                </a:cubicBezTo>
                <a:cubicBezTo>
                  <a:pt x="4227" y="3363"/>
                  <a:pt x="4150" y="3286"/>
                  <a:pt x="4329" y="3191"/>
                </a:cubicBezTo>
                <a:cubicBezTo>
                  <a:pt x="4346" y="3179"/>
                  <a:pt x="4340" y="3119"/>
                  <a:pt x="4346" y="3089"/>
                </a:cubicBezTo>
                <a:cubicBezTo>
                  <a:pt x="4454" y="3083"/>
                  <a:pt x="4555" y="3077"/>
                  <a:pt x="4650" y="3071"/>
                </a:cubicBezTo>
                <a:cubicBezTo>
                  <a:pt x="4472" y="2916"/>
                  <a:pt x="4334" y="3065"/>
                  <a:pt x="4168" y="3149"/>
                </a:cubicBezTo>
                <a:cubicBezTo>
                  <a:pt x="4132" y="2875"/>
                  <a:pt x="3917" y="2690"/>
                  <a:pt x="3959" y="2392"/>
                </a:cubicBezTo>
                <a:cubicBezTo>
                  <a:pt x="3977" y="2243"/>
                  <a:pt x="3810" y="2070"/>
                  <a:pt x="3726" y="1915"/>
                </a:cubicBezTo>
                <a:cubicBezTo>
                  <a:pt x="3697" y="1849"/>
                  <a:pt x="3667" y="1784"/>
                  <a:pt x="3625" y="1706"/>
                </a:cubicBezTo>
                <a:cubicBezTo>
                  <a:pt x="3840" y="1700"/>
                  <a:pt x="3893" y="1813"/>
                  <a:pt x="3893" y="1974"/>
                </a:cubicBezTo>
                <a:cubicBezTo>
                  <a:pt x="3965" y="1962"/>
                  <a:pt x="4024" y="1950"/>
                  <a:pt x="4126" y="1927"/>
                </a:cubicBezTo>
                <a:cubicBezTo>
                  <a:pt x="4078" y="2004"/>
                  <a:pt x="4060" y="2046"/>
                  <a:pt x="4019" y="2111"/>
                </a:cubicBezTo>
                <a:cubicBezTo>
                  <a:pt x="4108" y="2099"/>
                  <a:pt x="4174" y="2094"/>
                  <a:pt x="4239" y="2088"/>
                </a:cubicBezTo>
                <a:cubicBezTo>
                  <a:pt x="4245" y="2010"/>
                  <a:pt x="4257" y="1944"/>
                  <a:pt x="4263" y="1867"/>
                </a:cubicBezTo>
                <a:cubicBezTo>
                  <a:pt x="4191" y="1837"/>
                  <a:pt x="4126" y="1807"/>
                  <a:pt x="4024" y="1766"/>
                </a:cubicBezTo>
                <a:cubicBezTo>
                  <a:pt x="4084" y="1652"/>
                  <a:pt x="4126" y="1527"/>
                  <a:pt x="4203" y="1420"/>
                </a:cubicBezTo>
                <a:cubicBezTo>
                  <a:pt x="4269" y="1324"/>
                  <a:pt x="4358" y="1253"/>
                  <a:pt x="4448" y="1157"/>
                </a:cubicBezTo>
                <a:cubicBezTo>
                  <a:pt x="4501" y="1187"/>
                  <a:pt x="4555" y="1223"/>
                  <a:pt x="4615" y="1253"/>
                </a:cubicBezTo>
                <a:cubicBezTo>
                  <a:pt x="4686" y="991"/>
                  <a:pt x="4931" y="1098"/>
                  <a:pt x="5092" y="997"/>
                </a:cubicBezTo>
                <a:cubicBezTo>
                  <a:pt x="5068" y="979"/>
                  <a:pt x="5044" y="961"/>
                  <a:pt x="5020" y="937"/>
                </a:cubicBezTo>
                <a:cubicBezTo>
                  <a:pt x="5175" y="728"/>
                  <a:pt x="5431" y="770"/>
                  <a:pt x="5652" y="669"/>
                </a:cubicBezTo>
                <a:cubicBezTo>
                  <a:pt x="5688" y="746"/>
                  <a:pt x="5706" y="818"/>
                  <a:pt x="5747" y="877"/>
                </a:cubicBezTo>
                <a:cubicBezTo>
                  <a:pt x="5831" y="997"/>
                  <a:pt x="5819" y="1175"/>
                  <a:pt x="5986" y="1247"/>
                </a:cubicBezTo>
                <a:cubicBezTo>
                  <a:pt x="6028" y="1265"/>
                  <a:pt x="6016" y="1396"/>
                  <a:pt x="6028" y="1473"/>
                </a:cubicBezTo>
                <a:cubicBezTo>
                  <a:pt x="5950" y="1503"/>
                  <a:pt x="5885" y="1521"/>
                  <a:pt x="5801" y="1545"/>
                </a:cubicBezTo>
                <a:cubicBezTo>
                  <a:pt x="5843" y="1581"/>
                  <a:pt x="5861" y="1611"/>
                  <a:pt x="5885" y="1611"/>
                </a:cubicBezTo>
                <a:cubicBezTo>
                  <a:pt x="5956" y="1611"/>
                  <a:pt x="6034" y="1605"/>
                  <a:pt x="6105" y="1599"/>
                </a:cubicBezTo>
                <a:cubicBezTo>
                  <a:pt x="6212" y="1795"/>
                  <a:pt x="6314" y="1974"/>
                  <a:pt x="6415" y="2165"/>
                </a:cubicBezTo>
                <a:cubicBezTo>
                  <a:pt x="6451" y="2237"/>
                  <a:pt x="6469" y="2320"/>
                  <a:pt x="6505" y="2392"/>
                </a:cubicBezTo>
                <a:cubicBezTo>
                  <a:pt x="6558" y="2511"/>
                  <a:pt x="6594" y="2654"/>
                  <a:pt x="6683" y="2737"/>
                </a:cubicBezTo>
                <a:cubicBezTo>
                  <a:pt x="6898" y="2940"/>
                  <a:pt x="6904" y="3155"/>
                  <a:pt x="6779" y="3411"/>
                </a:cubicBezTo>
                <a:cubicBezTo>
                  <a:pt x="6916" y="3399"/>
                  <a:pt x="7047" y="3393"/>
                  <a:pt x="7154" y="3381"/>
                </a:cubicBezTo>
                <a:lnTo>
                  <a:pt x="7154" y="3793"/>
                </a:lnTo>
                <a:lnTo>
                  <a:pt x="7339" y="3793"/>
                </a:lnTo>
                <a:cubicBezTo>
                  <a:pt x="7369" y="3834"/>
                  <a:pt x="7399" y="3876"/>
                  <a:pt x="7423" y="3918"/>
                </a:cubicBezTo>
                <a:cubicBezTo>
                  <a:pt x="7447" y="4001"/>
                  <a:pt x="7464" y="4079"/>
                  <a:pt x="7488" y="4156"/>
                </a:cubicBezTo>
                <a:cubicBezTo>
                  <a:pt x="7441" y="4168"/>
                  <a:pt x="7411" y="4168"/>
                  <a:pt x="7333" y="4186"/>
                </a:cubicBezTo>
                <a:cubicBezTo>
                  <a:pt x="7530" y="4305"/>
                  <a:pt x="7685" y="4311"/>
                  <a:pt x="7876" y="4288"/>
                </a:cubicBezTo>
                <a:cubicBezTo>
                  <a:pt x="7828" y="4323"/>
                  <a:pt x="7786" y="4353"/>
                  <a:pt x="7727" y="4395"/>
                </a:cubicBezTo>
                <a:cubicBezTo>
                  <a:pt x="7751" y="4425"/>
                  <a:pt x="7780" y="4460"/>
                  <a:pt x="7828" y="4520"/>
                </a:cubicBezTo>
                <a:cubicBezTo>
                  <a:pt x="7769" y="4556"/>
                  <a:pt x="7715" y="4586"/>
                  <a:pt x="7661" y="4609"/>
                </a:cubicBezTo>
                <a:cubicBezTo>
                  <a:pt x="7667" y="4621"/>
                  <a:pt x="7667" y="4639"/>
                  <a:pt x="7667" y="4651"/>
                </a:cubicBezTo>
                <a:cubicBezTo>
                  <a:pt x="7780" y="4639"/>
                  <a:pt x="7900" y="4633"/>
                  <a:pt x="8019" y="4627"/>
                </a:cubicBezTo>
                <a:cubicBezTo>
                  <a:pt x="8323" y="4818"/>
                  <a:pt x="8257" y="5134"/>
                  <a:pt x="8269" y="5426"/>
                </a:cubicBezTo>
                <a:cubicBezTo>
                  <a:pt x="8448" y="5557"/>
                  <a:pt x="8454" y="5343"/>
                  <a:pt x="8573" y="5253"/>
                </a:cubicBezTo>
                <a:cubicBezTo>
                  <a:pt x="8550" y="5468"/>
                  <a:pt x="8669" y="5629"/>
                  <a:pt x="8579" y="5820"/>
                </a:cubicBezTo>
                <a:cubicBezTo>
                  <a:pt x="8550" y="5885"/>
                  <a:pt x="8556" y="5993"/>
                  <a:pt x="8675" y="6052"/>
                </a:cubicBezTo>
                <a:cubicBezTo>
                  <a:pt x="8716" y="6070"/>
                  <a:pt x="8711" y="6189"/>
                  <a:pt x="8734" y="6279"/>
                </a:cubicBezTo>
                <a:cubicBezTo>
                  <a:pt x="8776" y="6261"/>
                  <a:pt x="8842" y="6243"/>
                  <a:pt x="8907" y="6213"/>
                </a:cubicBezTo>
                <a:cubicBezTo>
                  <a:pt x="8860" y="6100"/>
                  <a:pt x="8806" y="5999"/>
                  <a:pt x="8758" y="5891"/>
                </a:cubicBezTo>
                <a:cubicBezTo>
                  <a:pt x="8883" y="5873"/>
                  <a:pt x="8985" y="5987"/>
                  <a:pt x="9062" y="6219"/>
                </a:cubicBezTo>
                <a:cubicBezTo>
                  <a:pt x="9140" y="6219"/>
                  <a:pt x="9217" y="6213"/>
                  <a:pt x="9295" y="6213"/>
                </a:cubicBezTo>
                <a:cubicBezTo>
                  <a:pt x="9372" y="5706"/>
                  <a:pt x="9450" y="5224"/>
                  <a:pt x="9527" y="4723"/>
                </a:cubicBezTo>
                <a:cubicBezTo>
                  <a:pt x="9498" y="4705"/>
                  <a:pt x="9414" y="4663"/>
                  <a:pt x="9420" y="4639"/>
                </a:cubicBezTo>
                <a:cubicBezTo>
                  <a:pt x="9438" y="4544"/>
                  <a:pt x="9438" y="4460"/>
                  <a:pt x="9408" y="4371"/>
                </a:cubicBezTo>
                <a:cubicBezTo>
                  <a:pt x="9593" y="4323"/>
                  <a:pt x="9301" y="4127"/>
                  <a:pt x="9503" y="4085"/>
                </a:cubicBezTo>
                <a:cubicBezTo>
                  <a:pt x="9503" y="3972"/>
                  <a:pt x="9498" y="3852"/>
                  <a:pt x="9503" y="3733"/>
                </a:cubicBezTo>
                <a:cubicBezTo>
                  <a:pt x="9509" y="3697"/>
                  <a:pt x="9551" y="3662"/>
                  <a:pt x="9593" y="3602"/>
                </a:cubicBezTo>
                <a:cubicBezTo>
                  <a:pt x="9402" y="3381"/>
                  <a:pt x="9629" y="3083"/>
                  <a:pt x="9521" y="2827"/>
                </a:cubicBezTo>
                <a:cubicBezTo>
                  <a:pt x="9587" y="2797"/>
                  <a:pt x="9658" y="2767"/>
                  <a:pt x="9724" y="2737"/>
                </a:cubicBezTo>
                <a:cubicBezTo>
                  <a:pt x="9718" y="2720"/>
                  <a:pt x="9718" y="2702"/>
                  <a:pt x="9712" y="2684"/>
                </a:cubicBezTo>
                <a:cubicBezTo>
                  <a:pt x="9653" y="2666"/>
                  <a:pt x="9599" y="2654"/>
                  <a:pt x="9545" y="2636"/>
                </a:cubicBezTo>
                <a:cubicBezTo>
                  <a:pt x="9539" y="2606"/>
                  <a:pt x="9533" y="2576"/>
                  <a:pt x="9539" y="2570"/>
                </a:cubicBezTo>
                <a:cubicBezTo>
                  <a:pt x="9694" y="2439"/>
                  <a:pt x="9670" y="2231"/>
                  <a:pt x="9647" y="2099"/>
                </a:cubicBezTo>
                <a:cubicBezTo>
                  <a:pt x="9617" y="1962"/>
                  <a:pt x="9682" y="1873"/>
                  <a:pt x="9688" y="1766"/>
                </a:cubicBezTo>
                <a:cubicBezTo>
                  <a:pt x="9700" y="1521"/>
                  <a:pt x="9706" y="1265"/>
                  <a:pt x="9760" y="1032"/>
                </a:cubicBezTo>
                <a:cubicBezTo>
                  <a:pt x="9825" y="770"/>
                  <a:pt x="9754" y="490"/>
                  <a:pt x="9903" y="233"/>
                </a:cubicBezTo>
                <a:cubicBezTo>
                  <a:pt x="10016" y="43"/>
                  <a:pt x="9986" y="43"/>
                  <a:pt x="10207" y="78"/>
                </a:cubicBezTo>
                <a:cubicBezTo>
                  <a:pt x="10368" y="108"/>
                  <a:pt x="10535" y="72"/>
                  <a:pt x="10702" y="78"/>
                </a:cubicBezTo>
                <a:cubicBezTo>
                  <a:pt x="10821" y="78"/>
                  <a:pt x="10940" y="96"/>
                  <a:pt x="11095" y="114"/>
                </a:cubicBezTo>
                <a:cubicBezTo>
                  <a:pt x="11107" y="102"/>
                  <a:pt x="11137" y="55"/>
                  <a:pt x="11167" y="1"/>
                </a:cubicBezTo>
                <a:cubicBezTo>
                  <a:pt x="11191" y="72"/>
                  <a:pt x="11215" y="132"/>
                  <a:pt x="11250" y="221"/>
                </a:cubicBezTo>
                <a:cubicBezTo>
                  <a:pt x="11370" y="192"/>
                  <a:pt x="11489" y="174"/>
                  <a:pt x="11602" y="144"/>
                </a:cubicBezTo>
                <a:cubicBezTo>
                  <a:pt x="11799" y="96"/>
                  <a:pt x="11930" y="180"/>
                  <a:pt x="11936" y="388"/>
                </a:cubicBezTo>
                <a:cubicBezTo>
                  <a:pt x="11942" y="502"/>
                  <a:pt x="11900" y="615"/>
                  <a:pt x="11900" y="728"/>
                </a:cubicBezTo>
                <a:cubicBezTo>
                  <a:pt x="11900" y="842"/>
                  <a:pt x="11847" y="991"/>
                  <a:pt x="12031" y="1038"/>
                </a:cubicBezTo>
                <a:cubicBezTo>
                  <a:pt x="11942" y="1116"/>
                  <a:pt x="11805" y="1152"/>
                  <a:pt x="11864" y="1324"/>
                </a:cubicBezTo>
                <a:cubicBezTo>
                  <a:pt x="11894" y="1420"/>
                  <a:pt x="11942" y="1557"/>
                  <a:pt x="11805" y="1640"/>
                </a:cubicBezTo>
                <a:cubicBezTo>
                  <a:pt x="11793" y="1652"/>
                  <a:pt x="11805" y="1712"/>
                  <a:pt x="11811" y="1748"/>
                </a:cubicBezTo>
                <a:cubicBezTo>
                  <a:pt x="11823" y="1873"/>
                  <a:pt x="11936" y="2016"/>
                  <a:pt x="11757" y="2117"/>
                </a:cubicBezTo>
                <a:cubicBezTo>
                  <a:pt x="11847" y="2249"/>
                  <a:pt x="11644" y="2374"/>
                  <a:pt x="11745" y="2523"/>
                </a:cubicBezTo>
                <a:cubicBezTo>
                  <a:pt x="11781" y="2576"/>
                  <a:pt x="11715" y="2702"/>
                  <a:pt x="11691" y="2833"/>
                </a:cubicBezTo>
                <a:cubicBezTo>
                  <a:pt x="11715" y="2857"/>
                  <a:pt x="11781" y="2910"/>
                  <a:pt x="11852" y="2976"/>
                </a:cubicBezTo>
                <a:cubicBezTo>
                  <a:pt x="11823" y="2994"/>
                  <a:pt x="11799" y="3012"/>
                  <a:pt x="11775" y="3012"/>
                </a:cubicBezTo>
                <a:cubicBezTo>
                  <a:pt x="11668" y="3024"/>
                  <a:pt x="11596" y="3047"/>
                  <a:pt x="11632" y="3191"/>
                </a:cubicBezTo>
                <a:cubicBezTo>
                  <a:pt x="11674" y="3363"/>
                  <a:pt x="11525" y="3542"/>
                  <a:pt x="11632" y="3715"/>
                </a:cubicBezTo>
                <a:cubicBezTo>
                  <a:pt x="11471" y="3799"/>
                  <a:pt x="11531" y="3966"/>
                  <a:pt x="11495" y="4097"/>
                </a:cubicBezTo>
                <a:cubicBezTo>
                  <a:pt x="11477" y="4150"/>
                  <a:pt x="11465" y="4234"/>
                  <a:pt x="11495" y="4264"/>
                </a:cubicBezTo>
                <a:cubicBezTo>
                  <a:pt x="11709" y="4496"/>
                  <a:pt x="11531" y="4633"/>
                  <a:pt x="11370" y="4788"/>
                </a:cubicBezTo>
                <a:cubicBezTo>
                  <a:pt x="11423" y="4872"/>
                  <a:pt x="11471" y="4949"/>
                  <a:pt x="11531" y="5039"/>
                </a:cubicBezTo>
                <a:cubicBezTo>
                  <a:pt x="11459" y="5069"/>
                  <a:pt x="11376" y="5098"/>
                  <a:pt x="11393" y="5206"/>
                </a:cubicBezTo>
                <a:lnTo>
                  <a:pt x="11393" y="5200"/>
                </a:lnTo>
                <a:cubicBezTo>
                  <a:pt x="11376" y="5212"/>
                  <a:pt x="11328" y="5218"/>
                  <a:pt x="11328" y="5229"/>
                </a:cubicBezTo>
                <a:cubicBezTo>
                  <a:pt x="11328" y="5414"/>
                  <a:pt x="11328" y="5605"/>
                  <a:pt x="11328" y="5814"/>
                </a:cubicBezTo>
                <a:cubicBezTo>
                  <a:pt x="11405" y="5790"/>
                  <a:pt x="11465" y="5778"/>
                  <a:pt x="11519" y="5760"/>
                </a:cubicBezTo>
                <a:cubicBezTo>
                  <a:pt x="11572" y="5826"/>
                  <a:pt x="11519" y="5879"/>
                  <a:pt x="11328" y="5921"/>
                </a:cubicBezTo>
                <a:cubicBezTo>
                  <a:pt x="11381" y="5993"/>
                  <a:pt x="11429" y="6052"/>
                  <a:pt x="11489" y="6136"/>
                </a:cubicBezTo>
                <a:cubicBezTo>
                  <a:pt x="11417" y="6160"/>
                  <a:pt x="11364" y="6177"/>
                  <a:pt x="11310" y="6189"/>
                </a:cubicBezTo>
                <a:cubicBezTo>
                  <a:pt x="11292" y="6309"/>
                  <a:pt x="11280" y="6428"/>
                  <a:pt x="11262" y="6547"/>
                </a:cubicBezTo>
                <a:lnTo>
                  <a:pt x="11262" y="6547"/>
                </a:lnTo>
                <a:cubicBezTo>
                  <a:pt x="11244" y="6559"/>
                  <a:pt x="11220" y="6565"/>
                  <a:pt x="11203" y="6571"/>
                </a:cubicBezTo>
                <a:cubicBezTo>
                  <a:pt x="11232" y="6648"/>
                  <a:pt x="11268" y="6732"/>
                  <a:pt x="11304" y="6827"/>
                </a:cubicBezTo>
                <a:cubicBezTo>
                  <a:pt x="11268" y="6863"/>
                  <a:pt x="11220" y="6905"/>
                  <a:pt x="11161" y="6964"/>
                </a:cubicBezTo>
                <a:cubicBezTo>
                  <a:pt x="11238" y="7012"/>
                  <a:pt x="11298" y="7042"/>
                  <a:pt x="11399" y="7102"/>
                </a:cubicBezTo>
                <a:cubicBezTo>
                  <a:pt x="11316" y="7113"/>
                  <a:pt x="11256" y="7119"/>
                  <a:pt x="11191" y="7125"/>
                </a:cubicBezTo>
                <a:cubicBezTo>
                  <a:pt x="11185" y="7263"/>
                  <a:pt x="11191" y="7388"/>
                  <a:pt x="11334" y="7483"/>
                </a:cubicBezTo>
                <a:lnTo>
                  <a:pt x="11095" y="7483"/>
                </a:lnTo>
                <a:cubicBezTo>
                  <a:pt x="11113" y="7644"/>
                  <a:pt x="11125" y="7793"/>
                  <a:pt x="11149" y="7936"/>
                </a:cubicBezTo>
                <a:cubicBezTo>
                  <a:pt x="11173" y="8067"/>
                  <a:pt x="11203" y="8193"/>
                  <a:pt x="11077" y="8300"/>
                </a:cubicBezTo>
                <a:cubicBezTo>
                  <a:pt x="11054" y="8318"/>
                  <a:pt x="11054" y="8383"/>
                  <a:pt x="11065" y="8419"/>
                </a:cubicBezTo>
                <a:cubicBezTo>
                  <a:pt x="11077" y="8485"/>
                  <a:pt x="11095" y="8526"/>
                  <a:pt x="11012" y="8562"/>
                </a:cubicBezTo>
                <a:cubicBezTo>
                  <a:pt x="10988" y="8568"/>
                  <a:pt x="10970" y="8634"/>
                  <a:pt x="10970" y="8675"/>
                </a:cubicBezTo>
                <a:cubicBezTo>
                  <a:pt x="10976" y="8771"/>
                  <a:pt x="10970" y="8872"/>
                  <a:pt x="11012" y="8950"/>
                </a:cubicBezTo>
                <a:cubicBezTo>
                  <a:pt x="11060" y="9027"/>
                  <a:pt x="11155" y="9081"/>
                  <a:pt x="11226" y="9141"/>
                </a:cubicBezTo>
                <a:cubicBezTo>
                  <a:pt x="11179" y="9146"/>
                  <a:pt x="11101" y="9152"/>
                  <a:pt x="10988" y="9164"/>
                </a:cubicBezTo>
                <a:cubicBezTo>
                  <a:pt x="11113" y="9313"/>
                  <a:pt x="11220" y="9439"/>
                  <a:pt x="11322" y="9564"/>
                </a:cubicBezTo>
                <a:cubicBezTo>
                  <a:pt x="11316" y="9576"/>
                  <a:pt x="11310" y="9588"/>
                  <a:pt x="11304" y="9600"/>
                </a:cubicBezTo>
                <a:cubicBezTo>
                  <a:pt x="11197" y="9522"/>
                  <a:pt x="11083" y="9445"/>
                  <a:pt x="10976" y="9367"/>
                </a:cubicBezTo>
                <a:cubicBezTo>
                  <a:pt x="11018" y="9647"/>
                  <a:pt x="10648" y="9832"/>
                  <a:pt x="10916" y="10124"/>
                </a:cubicBezTo>
                <a:cubicBezTo>
                  <a:pt x="10845" y="10172"/>
                  <a:pt x="10791" y="10208"/>
                  <a:pt x="10738" y="10243"/>
                </a:cubicBezTo>
                <a:cubicBezTo>
                  <a:pt x="10761" y="10261"/>
                  <a:pt x="10791" y="10279"/>
                  <a:pt x="10815" y="10303"/>
                </a:cubicBezTo>
                <a:lnTo>
                  <a:pt x="10815" y="10291"/>
                </a:lnTo>
                <a:cubicBezTo>
                  <a:pt x="10839" y="10536"/>
                  <a:pt x="10773" y="10750"/>
                  <a:pt x="10583" y="10941"/>
                </a:cubicBezTo>
                <a:cubicBezTo>
                  <a:pt x="10600" y="10971"/>
                  <a:pt x="10660" y="11013"/>
                  <a:pt x="10654" y="11036"/>
                </a:cubicBezTo>
                <a:cubicBezTo>
                  <a:pt x="10594" y="11191"/>
                  <a:pt x="10523" y="11346"/>
                  <a:pt x="10445" y="11525"/>
                </a:cubicBezTo>
                <a:cubicBezTo>
                  <a:pt x="10451" y="11543"/>
                  <a:pt x="10499" y="11603"/>
                  <a:pt x="10493" y="11656"/>
                </a:cubicBezTo>
                <a:cubicBezTo>
                  <a:pt x="10487" y="11698"/>
                  <a:pt x="10422" y="11734"/>
                  <a:pt x="10374" y="11782"/>
                </a:cubicBezTo>
                <a:cubicBezTo>
                  <a:pt x="10410" y="11811"/>
                  <a:pt x="10445" y="11841"/>
                  <a:pt x="10499" y="11883"/>
                </a:cubicBezTo>
                <a:cubicBezTo>
                  <a:pt x="10374" y="11937"/>
                  <a:pt x="10249" y="11990"/>
                  <a:pt x="10350" y="12169"/>
                </a:cubicBezTo>
                <a:cubicBezTo>
                  <a:pt x="10231" y="12217"/>
                  <a:pt x="10159" y="12294"/>
                  <a:pt x="9986" y="12277"/>
                </a:cubicBezTo>
                <a:cubicBezTo>
                  <a:pt x="9766" y="12247"/>
                  <a:pt x="9760" y="12288"/>
                  <a:pt x="9575" y="12265"/>
                </a:cubicBezTo>
                <a:cubicBezTo>
                  <a:pt x="9444" y="12247"/>
                  <a:pt x="9313" y="12277"/>
                  <a:pt x="9146" y="12288"/>
                </a:cubicBezTo>
                <a:cubicBezTo>
                  <a:pt x="9134" y="12265"/>
                  <a:pt x="9104" y="12223"/>
                  <a:pt x="9074" y="12175"/>
                </a:cubicBezTo>
                <a:cubicBezTo>
                  <a:pt x="9027" y="12080"/>
                  <a:pt x="8973" y="12014"/>
                  <a:pt x="8848" y="12038"/>
                </a:cubicBezTo>
                <a:cubicBezTo>
                  <a:pt x="8818" y="12038"/>
                  <a:pt x="8776" y="11966"/>
                  <a:pt x="8722" y="11913"/>
                </a:cubicBezTo>
                <a:cubicBezTo>
                  <a:pt x="8675" y="11978"/>
                  <a:pt x="8585" y="12044"/>
                  <a:pt x="8502" y="11943"/>
                </a:cubicBezTo>
                <a:cubicBezTo>
                  <a:pt x="8442" y="11877"/>
                  <a:pt x="8347" y="11919"/>
                  <a:pt x="8299" y="11782"/>
                </a:cubicBezTo>
                <a:cubicBezTo>
                  <a:pt x="8228" y="11561"/>
                  <a:pt x="7935" y="11305"/>
                  <a:pt x="7602" y="11346"/>
                </a:cubicBezTo>
                <a:lnTo>
                  <a:pt x="7602" y="11203"/>
                </a:lnTo>
                <a:cubicBezTo>
                  <a:pt x="7530" y="11197"/>
                  <a:pt x="7441" y="11209"/>
                  <a:pt x="7381" y="11180"/>
                </a:cubicBezTo>
                <a:cubicBezTo>
                  <a:pt x="7268" y="11120"/>
                  <a:pt x="7196" y="10989"/>
                  <a:pt x="7041" y="11013"/>
                </a:cubicBezTo>
                <a:cubicBezTo>
                  <a:pt x="7029" y="11013"/>
                  <a:pt x="7005" y="10953"/>
                  <a:pt x="6994" y="10923"/>
                </a:cubicBezTo>
                <a:cubicBezTo>
                  <a:pt x="6976" y="10852"/>
                  <a:pt x="6952" y="10798"/>
                  <a:pt x="6862" y="10816"/>
                </a:cubicBezTo>
                <a:cubicBezTo>
                  <a:pt x="6827" y="10822"/>
                  <a:pt x="6773" y="10804"/>
                  <a:pt x="6755" y="10780"/>
                </a:cubicBezTo>
                <a:cubicBezTo>
                  <a:pt x="6606" y="10542"/>
                  <a:pt x="6326" y="10524"/>
                  <a:pt x="6123" y="10381"/>
                </a:cubicBezTo>
                <a:cubicBezTo>
                  <a:pt x="5914" y="10232"/>
                  <a:pt x="5718" y="10077"/>
                  <a:pt x="5479" y="9963"/>
                </a:cubicBezTo>
                <a:cubicBezTo>
                  <a:pt x="5288" y="9874"/>
                  <a:pt x="5115" y="9707"/>
                  <a:pt x="4984" y="9540"/>
                </a:cubicBezTo>
                <a:cubicBezTo>
                  <a:pt x="4901" y="9421"/>
                  <a:pt x="4823" y="9492"/>
                  <a:pt x="4734" y="9486"/>
                </a:cubicBezTo>
                <a:cubicBezTo>
                  <a:pt x="4752" y="9439"/>
                  <a:pt x="4764" y="9397"/>
                  <a:pt x="4770" y="9373"/>
                </a:cubicBezTo>
                <a:cubicBezTo>
                  <a:pt x="4633" y="9290"/>
                  <a:pt x="4501" y="9194"/>
                  <a:pt x="4364" y="9123"/>
                </a:cubicBezTo>
                <a:cubicBezTo>
                  <a:pt x="4257" y="9063"/>
                  <a:pt x="4090" y="9051"/>
                  <a:pt x="4030" y="8968"/>
                </a:cubicBezTo>
                <a:cubicBezTo>
                  <a:pt x="3941" y="8831"/>
                  <a:pt x="3816" y="8777"/>
                  <a:pt x="3691" y="8699"/>
                </a:cubicBezTo>
                <a:cubicBezTo>
                  <a:pt x="3506" y="8592"/>
                  <a:pt x="3327" y="8598"/>
                  <a:pt x="3154" y="8717"/>
                </a:cubicBezTo>
                <a:cubicBezTo>
                  <a:pt x="3208" y="8610"/>
                  <a:pt x="3261" y="8509"/>
                  <a:pt x="3309" y="8401"/>
                </a:cubicBezTo>
                <a:cubicBezTo>
                  <a:pt x="3261" y="8360"/>
                  <a:pt x="3190" y="8288"/>
                  <a:pt x="3106" y="8234"/>
                </a:cubicBezTo>
                <a:cubicBezTo>
                  <a:pt x="3077" y="8216"/>
                  <a:pt x="3017" y="8246"/>
                  <a:pt x="2969" y="8258"/>
                </a:cubicBezTo>
                <a:lnTo>
                  <a:pt x="2969" y="8264"/>
                </a:lnTo>
                <a:close/>
                <a:moveTo>
                  <a:pt x="6189" y="6487"/>
                </a:moveTo>
                <a:cubicBezTo>
                  <a:pt x="6201" y="6344"/>
                  <a:pt x="6212" y="6243"/>
                  <a:pt x="6224" y="6136"/>
                </a:cubicBezTo>
                <a:cubicBezTo>
                  <a:pt x="6177" y="6130"/>
                  <a:pt x="6111" y="6124"/>
                  <a:pt x="6028" y="6118"/>
                </a:cubicBezTo>
                <a:cubicBezTo>
                  <a:pt x="6052" y="6052"/>
                  <a:pt x="6069" y="6011"/>
                  <a:pt x="6087" y="5957"/>
                </a:cubicBezTo>
                <a:cubicBezTo>
                  <a:pt x="6022" y="5939"/>
                  <a:pt x="5914" y="5903"/>
                  <a:pt x="5902" y="5915"/>
                </a:cubicBezTo>
                <a:cubicBezTo>
                  <a:pt x="5867" y="5987"/>
                  <a:pt x="5861" y="6070"/>
                  <a:pt x="5837" y="6166"/>
                </a:cubicBezTo>
                <a:cubicBezTo>
                  <a:pt x="5938" y="6201"/>
                  <a:pt x="6052" y="6243"/>
                  <a:pt x="6046" y="6398"/>
                </a:cubicBezTo>
                <a:cubicBezTo>
                  <a:pt x="6046" y="6428"/>
                  <a:pt x="6147" y="6458"/>
                  <a:pt x="6189" y="6482"/>
                </a:cubicBezTo>
                <a:close/>
                <a:moveTo>
                  <a:pt x="9217" y="6350"/>
                </a:moveTo>
                <a:cubicBezTo>
                  <a:pt x="9140" y="6350"/>
                  <a:pt x="9038" y="6356"/>
                  <a:pt x="8925" y="6368"/>
                </a:cubicBezTo>
                <a:cubicBezTo>
                  <a:pt x="8985" y="6446"/>
                  <a:pt x="9021" y="6493"/>
                  <a:pt x="9062" y="6547"/>
                </a:cubicBezTo>
                <a:cubicBezTo>
                  <a:pt x="8997" y="6577"/>
                  <a:pt x="8955" y="6595"/>
                  <a:pt x="8889" y="6625"/>
                </a:cubicBezTo>
                <a:cubicBezTo>
                  <a:pt x="8985" y="6702"/>
                  <a:pt x="9056" y="6756"/>
                  <a:pt x="9158" y="6833"/>
                </a:cubicBezTo>
                <a:cubicBezTo>
                  <a:pt x="9182" y="6648"/>
                  <a:pt x="9199" y="6505"/>
                  <a:pt x="9217" y="6350"/>
                </a:cubicBezTo>
                <a:close/>
                <a:moveTo>
                  <a:pt x="5318" y="2469"/>
                </a:moveTo>
                <a:cubicBezTo>
                  <a:pt x="5527" y="2332"/>
                  <a:pt x="5300" y="2141"/>
                  <a:pt x="5396" y="1986"/>
                </a:cubicBezTo>
                <a:cubicBezTo>
                  <a:pt x="5324" y="1998"/>
                  <a:pt x="5241" y="2010"/>
                  <a:pt x="5241" y="2016"/>
                </a:cubicBezTo>
                <a:cubicBezTo>
                  <a:pt x="5253" y="2171"/>
                  <a:pt x="5163" y="2338"/>
                  <a:pt x="5318" y="2469"/>
                </a:cubicBezTo>
                <a:close/>
                <a:moveTo>
                  <a:pt x="6367" y="7257"/>
                </a:moveTo>
                <a:cubicBezTo>
                  <a:pt x="6481" y="7358"/>
                  <a:pt x="6564" y="7382"/>
                  <a:pt x="6678" y="7274"/>
                </a:cubicBezTo>
                <a:cubicBezTo>
                  <a:pt x="6642" y="7215"/>
                  <a:pt x="6600" y="7167"/>
                  <a:pt x="6588" y="7119"/>
                </a:cubicBezTo>
                <a:cubicBezTo>
                  <a:pt x="6582" y="7084"/>
                  <a:pt x="6618" y="7036"/>
                  <a:pt x="6642" y="6982"/>
                </a:cubicBezTo>
                <a:lnTo>
                  <a:pt x="6385" y="6982"/>
                </a:lnTo>
                <a:cubicBezTo>
                  <a:pt x="6433" y="7060"/>
                  <a:pt x="6463" y="7108"/>
                  <a:pt x="6493" y="7155"/>
                </a:cubicBezTo>
                <a:cubicBezTo>
                  <a:pt x="6445" y="7191"/>
                  <a:pt x="6409" y="7221"/>
                  <a:pt x="6367" y="7257"/>
                </a:cubicBezTo>
                <a:close/>
                <a:moveTo>
                  <a:pt x="4460" y="2380"/>
                </a:moveTo>
                <a:cubicBezTo>
                  <a:pt x="4346" y="2374"/>
                  <a:pt x="4269" y="2374"/>
                  <a:pt x="4191" y="2368"/>
                </a:cubicBezTo>
                <a:cubicBezTo>
                  <a:pt x="4209" y="2469"/>
                  <a:pt x="4227" y="2565"/>
                  <a:pt x="4245" y="2654"/>
                </a:cubicBezTo>
                <a:lnTo>
                  <a:pt x="4555" y="2654"/>
                </a:lnTo>
                <a:cubicBezTo>
                  <a:pt x="4460" y="2588"/>
                  <a:pt x="4406" y="2553"/>
                  <a:pt x="4358" y="2517"/>
                </a:cubicBezTo>
                <a:cubicBezTo>
                  <a:pt x="4382" y="2481"/>
                  <a:pt x="4412" y="2445"/>
                  <a:pt x="4466" y="2380"/>
                </a:cubicBezTo>
                <a:close/>
                <a:moveTo>
                  <a:pt x="6105" y="6774"/>
                </a:moveTo>
                <a:cubicBezTo>
                  <a:pt x="6159" y="6720"/>
                  <a:pt x="6201" y="6684"/>
                  <a:pt x="6266" y="6613"/>
                </a:cubicBezTo>
                <a:cubicBezTo>
                  <a:pt x="6254" y="6732"/>
                  <a:pt x="6242" y="6797"/>
                  <a:pt x="6230" y="6899"/>
                </a:cubicBezTo>
                <a:cubicBezTo>
                  <a:pt x="6451" y="6786"/>
                  <a:pt x="6290" y="6660"/>
                  <a:pt x="6320" y="6529"/>
                </a:cubicBezTo>
                <a:cubicBezTo>
                  <a:pt x="6218" y="6559"/>
                  <a:pt x="6147" y="6577"/>
                  <a:pt x="6075" y="6595"/>
                </a:cubicBezTo>
                <a:cubicBezTo>
                  <a:pt x="6087" y="6654"/>
                  <a:pt x="6093" y="6702"/>
                  <a:pt x="6105" y="6768"/>
                </a:cubicBezTo>
                <a:close/>
                <a:moveTo>
                  <a:pt x="6075" y="2022"/>
                </a:moveTo>
                <a:cubicBezTo>
                  <a:pt x="6081" y="1825"/>
                  <a:pt x="6010" y="1748"/>
                  <a:pt x="5861" y="1784"/>
                </a:cubicBezTo>
                <a:cubicBezTo>
                  <a:pt x="5932" y="1861"/>
                  <a:pt x="6004" y="1939"/>
                  <a:pt x="6075" y="2022"/>
                </a:cubicBezTo>
                <a:close/>
                <a:moveTo>
                  <a:pt x="8049" y="4848"/>
                </a:moveTo>
                <a:lnTo>
                  <a:pt x="7971" y="4878"/>
                </a:lnTo>
                <a:cubicBezTo>
                  <a:pt x="7965" y="4985"/>
                  <a:pt x="7906" y="5110"/>
                  <a:pt x="8126" y="5164"/>
                </a:cubicBezTo>
                <a:cubicBezTo>
                  <a:pt x="8096" y="5039"/>
                  <a:pt x="8073" y="4943"/>
                  <a:pt x="8049" y="4848"/>
                </a:cubicBezTo>
                <a:close/>
                <a:moveTo>
                  <a:pt x="11429" y="2785"/>
                </a:moveTo>
                <a:cubicBezTo>
                  <a:pt x="11328" y="2869"/>
                  <a:pt x="11298" y="2976"/>
                  <a:pt x="11340" y="3101"/>
                </a:cubicBezTo>
                <a:cubicBezTo>
                  <a:pt x="11364" y="3012"/>
                  <a:pt x="11387" y="2934"/>
                  <a:pt x="11429" y="2785"/>
                </a:cubicBezTo>
                <a:close/>
                <a:moveTo>
                  <a:pt x="5747" y="4401"/>
                </a:moveTo>
                <a:cubicBezTo>
                  <a:pt x="5730" y="4264"/>
                  <a:pt x="5706" y="4127"/>
                  <a:pt x="5682" y="3960"/>
                </a:cubicBezTo>
                <a:cubicBezTo>
                  <a:pt x="5569" y="4144"/>
                  <a:pt x="5741" y="4264"/>
                  <a:pt x="5747" y="4401"/>
                </a:cubicBezTo>
                <a:close/>
                <a:moveTo>
                  <a:pt x="7154" y="6368"/>
                </a:moveTo>
                <a:cubicBezTo>
                  <a:pt x="7172" y="6368"/>
                  <a:pt x="7196" y="6362"/>
                  <a:pt x="7214" y="6362"/>
                </a:cubicBezTo>
                <a:cubicBezTo>
                  <a:pt x="7232" y="6291"/>
                  <a:pt x="7327" y="6225"/>
                  <a:pt x="7208" y="6160"/>
                </a:cubicBezTo>
                <a:cubicBezTo>
                  <a:pt x="7190" y="6148"/>
                  <a:pt x="7125" y="6183"/>
                  <a:pt x="7125" y="6195"/>
                </a:cubicBezTo>
                <a:cubicBezTo>
                  <a:pt x="7125" y="6255"/>
                  <a:pt x="7143" y="6309"/>
                  <a:pt x="7154" y="6368"/>
                </a:cubicBezTo>
                <a:close/>
                <a:moveTo>
                  <a:pt x="4537" y="2875"/>
                </a:moveTo>
                <a:cubicBezTo>
                  <a:pt x="4448" y="2720"/>
                  <a:pt x="4358" y="2785"/>
                  <a:pt x="4251" y="2803"/>
                </a:cubicBezTo>
                <a:cubicBezTo>
                  <a:pt x="4323" y="2934"/>
                  <a:pt x="4418" y="2892"/>
                  <a:pt x="4537" y="2875"/>
                </a:cubicBezTo>
                <a:close/>
                <a:moveTo>
                  <a:pt x="4704" y="3817"/>
                </a:moveTo>
                <a:cubicBezTo>
                  <a:pt x="4776" y="3846"/>
                  <a:pt x="4835" y="3870"/>
                  <a:pt x="4943" y="3912"/>
                </a:cubicBezTo>
                <a:cubicBezTo>
                  <a:pt x="4877" y="3763"/>
                  <a:pt x="4847" y="3673"/>
                  <a:pt x="4704" y="3817"/>
                </a:cubicBezTo>
                <a:close/>
                <a:moveTo>
                  <a:pt x="5026" y="4460"/>
                </a:moveTo>
                <a:cubicBezTo>
                  <a:pt x="5068" y="4490"/>
                  <a:pt x="5104" y="4520"/>
                  <a:pt x="5139" y="4532"/>
                </a:cubicBezTo>
                <a:cubicBezTo>
                  <a:pt x="5145" y="4538"/>
                  <a:pt x="5175" y="4484"/>
                  <a:pt x="5193" y="4460"/>
                </a:cubicBezTo>
                <a:cubicBezTo>
                  <a:pt x="5157" y="4437"/>
                  <a:pt x="5121" y="4413"/>
                  <a:pt x="5086" y="4395"/>
                </a:cubicBezTo>
                <a:cubicBezTo>
                  <a:pt x="5074" y="4395"/>
                  <a:pt x="5050" y="4431"/>
                  <a:pt x="5026" y="4460"/>
                </a:cubicBezTo>
                <a:close/>
                <a:moveTo>
                  <a:pt x="7530" y="7102"/>
                </a:moveTo>
                <a:cubicBezTo>
                  <a:pt x="7560" y="7102"/>
                  <a:pt x="7578" y="7102"/>
                  <a:pt x="7602" y="7102"/>
                </a:cubicBezTo>
                <a:cubicBezTo>
                  <a:pt x="7614" y="7054"/>
                  <a:pt x="7625" y="7006"/>
                  <a:pt x="7631" y="6958"/>
                </a:cubicBezTo>
                <a:cubicBezTo>
                  <a:pt x="7590" y="6964"/>
                  <a:pt x="7548" y="6964"/>
                  <a:pt x="7506" y="6964"/>
                </a:cubicBezTo>
                <a:cubicBezTo>
                  <a:pt x="7518" y="7012"/>
                  <a:pt x="7524" y="7054"/>
                  <a:pt x="7530" y="7102"/>
                </a:cubicBezTo>
                <a:close/>
                <a:moveTo>
                  <a:pt x="6546" y="8902"/>
                </a:moveTo>
                <a:cubicBezTo>
                  <a:pt x="6517" y="8836"/>
                  <a:pt x="6493" y="8777"/>
                  <a:pt x="6469" y="8705"/>
                </a:cubicBezTo>
                <a:cubicBezTo>
                  <a:pt x="6451" y="8777"/>
                  <a:pt x="6433" y="8836"/>
                  <a:pt x="6415" y="8902"/>
                </a:cubicBezTo>
                <a:close/>
                <a:moveTo>
                  <a:pt x="6999" y="9146"/>
                </a:moveTo>
                <a:cubicBezTo>
                  <a:pt x="7017" y="9164"/>
                  <a:pt x="7029" y="9188"/>
                  <a:pt x="7041" y="9206"/>
                </a:cubicBezTo>
                <a:cubicBezTo>
                  <a:pt x="7089" y="9176"/>
                  <a:pt x="7143" y="9146"/>
                  <a:pt x="7226" y="9093"/>
                </a:cubicBezTo>
                <a:cubicBezTo>
                  <a:pt x="7089" y="9051"/>
                  <a:pt x="7035" y="9069"/>
                  <a:pt x="6999" y="9146"/>
                </a:cubicBezTo>
                <a:close/>
                <a:moveTo>
                  <a:pt x="5736" y="1396"/>
                </a:moveTo>
                <a:cubicBezTo>
                  <a:pt x="5700" y="1295"/>
                  <a:pt x="5658" y="1223"/>
                  <a:pt x="5551" y="1354"/>
                </a:cubicBezTo>
                <a:cubicBezTo>
                  <a:pt x="5628" y="1372"/>
                  <a:pt x="5682" y="1384"/>
                  <a:pt x="5736" y="1396"/>
                </a:cubicBezTo>
                <a:close/>
                <a:moveTo>
                  <a:pt x="9808" y="5021"/>
                </a:moveTo>
                <a:cubicBezTo>
                  <a:pt x="9831" y="5015"/>
                  <a:pt x="9849" y="5003"/>
                  <a:pt x="9867" y="4997"/>
                </a:cubicBezTo>
                <a:cubicBezTo>
                  <a:pt x="9855" y="4961"/>
                  <a:pt x="9843" y="4931"/>
                  <a:pt x="9825" y="4902"/>
                </a:cubicBezTo>
                <a:cubicBezTo>
                  <a:pt x="9808" y="4872"/>
                  <a:pt x="9772" y="4854"/>
                  <a:pt x="9748" y="4824"/>
                </a:cubicBezTo>
                <a:cubicBezTo>
                  <a:pt x="9736" y="4836"/>
                  <a:pt x="9724" y="4842"/>
                  <a:pt x="9718" y="4848"/>
                </a:cubicBezTo>
                <a:cubicBezTo>
                  <a:pt x="9748" y="4908"/>
                  <a:pt x="9778" y="4967"/>
                  <a:pt x="9808" y="5021"/>
                </a:cubicBezTo>
                <a:close/>
                <a:moveTo>
                  <a:pt x="7542" y="6476"/>
                </a:moveTo>
                <a:cubicBezTo>
                  <a:pt x="7518" y="6476"/>
                  <a:pt x="7488" y="6482"/>
                  <a:pt x="7464" y="6487"/>
                </a:cubicBezTo>
                <a:cubicBezTo>
                  <a:pt x="7488" y="6559"/>
                  <a:pt x="7512" y="6631"/>
                  <a:pt x="7542" y="6708"/>
                </a:cubicBezTo>
                <a:cubicBezTo>
                  <a:pt x="7554" y="6702"/>
                  <a:pt x="7572" y="6696"/>
                  <a:pt x="7590" y="6690"/>
                </a:cubicBezTo>
                <a:cubicBezTo>
                  <a:pt x="7572" y="6619"/>
                  <a:pt x="7560" y="6547"/>
                  <a:pt x="7542" y="6476"/>
                </a:cubicBezTo>
                <a:close/>
                <a:moveTo>
                  <a:pt x="7125" y="7996"/>
                </a:moveTo>
                <a:lnTo>
                  <a:pt x="6910" y="7996"/>
                </a:lnTo>
                <a:cubicBezTo>
                  <a:pt x="6976" y="8133"/>
                  <a:pt x="7035" y="8103"/>
                  <a:pt x="7125" y="7996"/>
                </a:cubicBezTo>
                <a:close/>
                <a:moveTo>
                  <a:pt x="6916" y="8842"/>
                </a:moveTo>
                <a:cubicBezTo>
                  <a:pt x="6928" y="8723"/>
                  <a:pt x="6940" y="8652"/>
                  <a:pt x="6952" y="8580"/>
                </a:cubicBezTo>
                <a:cubicBezTo>
                  <a:pt x="6862" y="8640"/>
                  <a:pt x="6791" y="8699"/>
                  <a:pt x="6916" y="8842"/>
                </a:cubicBezTo>
                <a:close/>
                <a:moveTo>
                  <a:pt x="7417" y="8997"/>
                </a:moveTo>
                <a:cubicBezTo>
                  <a:pt x="7435" y="9009"/>
                  <a:pt x="7453" y="9021"/>
                  <a:pt x="7476" y="9033"/>
                </a:cubicBezTo>
                <a:cubicBezTo>
                  <a:pt x="7506" y="8974"/>
                  <a:pt x="7530" y="8914"/>
                  <a:pt x="7560" y="8860"/>
                </a:cubicBezTo>
                <a:cubicBezTo>
                  <a:pt x="7542" y="8848"/>
                  <a:pt x="7524" y="8842"/>
                  <a:pt x="7506" y="8831"/>
                </a:cubicBezTo>
                <a:cubicBezTo>
                  <a:pt x="7476" y="8884"/>
                  <a:pt x="7447" y="8944"/>
                  <a:pt x="7417" y="8997"/>
                </a:cubicBezTo>
                <a:close/>
                <a:moveTo>
                  <a:pt x="4305" y="2278"/>
                </a:moveTo>
                <a:cubicBezTo>
                  <a:pt x="4251" y="2231"/>
                  <a:pt x="4239" y="2213"/>
                  <a:pt x="4227" y="2213"/>
                </a:cubicBezTo>
                <a:cubicBezTo>
                  <a:pt x="4197" y="2219"/>
                  <a:pt x="4162" y="2231"/>
                  <a:pt x="4126" y="2243"/>
                </a:cubicBezTo>
                <a:cubicBezTo>
                  <a:pt x="4168" y="2254"/>
                  <a:pt x="4215" y="2260"/>
                  <a:pt x="4305" y="2278"/>
                </a:cubicBezTo>
                <a:close/>
                <a:moveTo>
                  <a:pt x="9390" y="6547"/>
                </a:moveTo>
                <a:cubicBezTo>
                  <a:pt x="9384" y="6565"/>
                  <a:pt x="9378" y="6577"/>
                  <a:pt x="9372" y="6595"/>
                </a:cubicBezTo>
                <a:cubicBezTo>
                  <a:pt x="9426" y="6607"/>
                  <a:pt x="9480" y="6619"/>
                  <a:pt x="9533" y="6631"/>
                </a:cubicBezTo>
                <a:cubicBezTo>
                  <a:pt x="9515" y="6595"/>
                  <a:pt x="9486" y="6595"/>
                  <a:pt x="9462" y="6583"/>
                </a:cubicBezTo>
                <a:cubicBezTo>
                  <a:pt x="9438" y="6577"/>
                  <a:pt x="9414" y="6565"/>
                  <a:pt x="9390" y="6547"/>
                </a:cubicBezTo>
                <a:close/>
                <a:moveTo>
                  <a:pt x="7071" y="7012"/>
                </a:moveTo>
                <a:cubicBezTo>
                  <a:pt x="7095" y="6994"/>
                  <a:pt x="7119" y="6982"/>
                  <a:pt x="7137" y="6970"/>
                </a:cubicBezTo>
                <a:cubicBezTo>
                  <a:pt x="7107" y="6929"/>
                  <a:pt x="7083" y="6887"/>
                  <a:pt x="7053" y="6839"/>
                </a:cubicBezTo>
                <a:cubicBezTo>
                  <a:pt x="7035" y="6845"/>
                  <a:pt x="7023" y="6857"/>
                  <a:pt x="7011" y="6863"/>
                </a:cubicBezTo>
                <a:close/>
                <a:moveTo>
                  <a:pt x="5050" y="2612"/>
                </a:moveTo>
                <a:cubicBezTo>
                  <a:pt x="5062" y="2606"/>
                  <a:pt x="5080" y="2600"/>
                  <a:pt x="5092" y="2594"/>
                </a:cubicBezTo>
                <a:cubicBezTo>
                  <a:pt x="5068" y="2541"/>
                  <a:pt x="5050" y="2487"/>
                  <a:pt x="5026" y="2433"/>
                </a:cubicBezTo>
                <a:cubicBezTo>
                  <a:pt x="5014" y="2439"/>
                  <a:pt x="5002" y="2445"/>
                  <a:pt x="4984" y="2451"/>
                </a:cubicBezTo>
                <a:cubicBezTo>
                  <a:pt x="5008" y="2505"/>
                  <a:pt x="5026" y="2559"/>
                  <a:pt x="5050" y="2612"/>
                </a:cubicBezTo>
                <a:close/>
                <a:moveTo>
                  <a:pt x="5390" y="3018"/>
                </a:moveTo>
                <a:cubicBezTo>
                  <a:pt x="5408" y="3012"/>
                  <a:pt x="5431" y="3012"/>
                  <a:pt x="5449" y="3006"/>
                </a:cubicBezTo>
                <a:cubicBezTo>
                  <a:pt x="5431" y="2952"/>
                  <a:pt x="5408" y="2898"/>
                  <a:pt x="5390" y="2851"/>
                </a:cubicBezTo>
                <a:lnTo>
                  <a:pt x="5354" y="2863"/>
                </a:lnTo>
                <a:cubicBezTo>
                  <a:pt x="5366" y="2910"/>
                  <a:pt x="5378" y="2964"/>
                  <a:pt x="5390" y="3012"/>
                </a:cubicBezTo>
                <a:close/>
                <a:moveTo>
                  <a:pt x="7369" y="8658"/>
                </a:moveTo>
                <a:cubicBezTo>
                  <a:pt x="7345" y="8658"/>
                  <a:pt x="7321" y="8652"/>
                  <a:pt x="7298" y="8652"/>
                </a:cubicBezTo>
                <a:cubicBezTo>
                  <a:pt x="7298" y="8693"/>
                  <a:pt x="7292" y="8735"/>
                  <a:pt x="7286" y="8783"/>
                </a:cubicBezTo>
                <a:cubicBezTo>
                  <a:pt x="7309" y="8783"/>
                  <a:pt x="7357" y="8789"/>
                  <a:pt x="7357" y="8783"/>
                </a:cubicBezTo>
                <a:cubicBezTo>
                  <a:pt x="7369" y="8741"/>
                  <a:pt x="7369" y="8699"/>
                  <a:pt x="7369" y="8658"/>
                </a:cubicBezTo>
                <a:close/>
                <a:moveTo>
                  <a:pt x="9963" y="3662"/>
                </a:moveTo>
                <a:cubicBezTo>
                  <a:pt x="9957" y="3638"/>
                  <a:pt x="9957" y="3620"/>
                  <a:pt x="9951" y="3602"/>
                </a:cubicBezTo>
                <a:cubicBezTo>
                  <a:pt x="9903" y="3620"/>
                  <a:pt x="9855" y="3638"/>
                  <a:pt x="9808" y="3662"/>
                </a:cubicBezTo>
                <a:cubicBezTo>
                  <a:pt x="9808" y="3673"/>
                  <a:pt x="9813" y="3685"/>
                  <a:pt x="9819" y="3703"/>
                </a:cubicBezTo>
                <a:close/>
                <a:moveTo>
                  <a:pt x="5449" y="3775"/>
                </a:moveTo>
                <a:lnTo>
                  <a:pt x="5461" y="3870"/>
                </a:lnTo>
                <a:cubicBezTo>
                  <a:pt x="5515" y="3858"/>
                  <a:pt x="5563" y="3840"/>
                  <a:pt x="5616" y="3822"/>
                </a:cubicBezTo>
                <a:cubicBezTo>
                  <a:pt x="5622" y="3822"/>
                  <a:pt x="5616" y="3769"/>
                  <a:pt x="5610" y="3769"/>
                </a:cubicBezTo>
                <a:cubicBezTo>
                  <a:pt x="5557" y="3769"/>
                  <a:pt x="5503" y="3775"/>
                  <a:pt x="5449" y="3775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4"/>
          <p:cNvSpPr/>
          <p:nvPr/>
        </p:nvSpPr>
        <p:spPr>
          <a:xfrm>
            <a:off x="-793623" y="3952203"/>
            <a:ext cx="1167672" cy="784243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8" name="Google Shape;348;p4"/>
          <p:cNvGrpSpPr/>
          <p:nvPr/>
        </p:nvGrpSpPr>
        <p:grpSpPr>
          <a:xfrm rot="613790">
            <a:off x="-529289" y="-339128"/>
            <a:ext cx="1366605" cy="1757255"/>
            <a:chOff x="2975450" y="4051800"/>
            <a:chExt cx="458800" cy="589950"/>
          </a:xfrm>
        </p:grpSpPr>
        <p:sp>
          <p:nvSpPr>
            <p:cNvPr id="349" name="Google Shape;349;p4"/>
            <p:cNvSpPr/>
            <p:nvPr/>
          </p:nvSpPr>
          <p:spPr>
            <a:xfrm>
              <a:off x="3327650" y="4055100"/>
              <a:ext cx="25" cy="175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6"/>
                  </a:lnTo>
                  <a:lnTo>
                    <a:pt x="1" y="0"/>
                  </a:lnTo>
                  <a:lnTo>
                    <a:pt x="1" y="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3125850" y="43606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3182625" y="41308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1"/>
                  </a:moveTo>
                  <a:lnTo>
                    <a:pt x="1" y="7"/>
                  </a:lnTo>
                  <a:lnTo>
                    <a:pt x="7" y="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3337800" y="45173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3011975" y="4578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lnTo>
                    <a:pt x="0" y="0"/>
                  </a:lnTo>
                  <a:cubicBezTo>
                    <a:pt x="0" y="6"/>
                    <a:pt x="6" y="6"/>
                    <a:pt x="6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2982600" y="4053900"/>
              <a:ext cx="451650" cy="587850"/>
            </a:xfrm>
            <a:custGeom>
              <a:rect b="b" l="l" r="r" t="t"/>
              <a:pathLst>
                <a:path extrusionOk="0" h="23514" w="18066">
                  <a:moveTo>
                    <a:pt x="12175" y="311"/>
                  </a:moveTo>
                  <a:cubicBezTo>
                    <a:pt x="12248" y="311"/>
                    <a:pt x="12333" y="341"/>
                    <a:pt x="12432" y="400"/>
                  </a:cubicBezTo>
                  <a:cubicBezTo>
                    <a:pt x="12265" y="412"/>
                    <a:pt x="12127" y="418"/>
                    <a:pt x="11978" y="424"/>
                  </a:cubicBezTo>
                  <a:cubicBezTo>
                    <a:pt x="12029" y="348"/>
                    <a:pt x="12094" y="311"/>
                    <a:pt x="12175" y="311"/>
                  </a:cubicBezTo>
                  <a:close/>
                  <a:moveTo>
                    <a:pt x="12491" y="454"/>
                  </a:moveTo>
                  <a:cubicBezTo>
                    <a:pt x="12527" y="465"/>
                    <a:pt x="12569" y="477"/>
                    <a:pt x="12604" y="489"/>
                  </a:cubicBezTo>
                  <a:cubicBezTo>
                    <a:pt x="12604" y="501"/>
                    <a:pt x="12598" y="513"/>
                    <a:pt x="12598" y="519"/>
                  </a:cubicBezTo>
                  <a:cubicBezTo>
                    <a:pt x="12557" y="507"/>
                    <a:pt x="12521" y="489"/>
                    <a:pt x="12479" y="477"/>
                  </a:cubicBezTo>
                  <a:lnTo>
                    <a:pt x="12491" y="454"/>
                  </a:lnTo>
                  <a:close/>
                  <a:moveTo>
                    <a:pt x="14763" y="394"/>
                  </a:moveTo>
                  <a:cubicBezTo>
                    <a:pt x="14739" y="471"/>
                    <a:pt x="14721" y="525"/>
                    <a:pt x="14703" y="585"/>
                  </a:cubicBezTo>
                  <a:cubicBezTo>
                    <a:pt x="14643" y="567"/>
                    <a:pt x="14590" y="555"/>
                    <a:pt x="14536" y="537"/>
                  </a:cubicBezTo>
                  <a:cubicBezTo>
                    <a:pt x="14608" y="495"/>
                    <a:pt x="14673" y="448"/>
                    <a:pt x="14763" y="394"/>
                  </a:cubicBezTo>
                  <a:close/>
                  <a:moveTo>
                    <a:pt x="14274" y="448"/>
                  </a:moveTo>
                  <a:cubicBezTo>
                    <a:pt x="14321" y="471"/>
                    <a:pt x="14369" y="501"/>
                    <a:pt x="14411" y="525"/>
                  </a:cubicBezTo>
                  <a:cubicBezTo>
                    <a:pt x="14405" y="555"/>
                    <a:pt x="14405" y="573"/>
                    <a:pt x="14393" y="579"/>
                  </a:cubicBezTo>
                  <a:cubicBezTo>
                    <a:pt x="14365" y="594"/>
                    <a:pt x="14341" y="600"/>
                    <a:pt x="14321" y="600"/>
                  </a:cubicBezTo>
                  <a:cubicBezTo>
                    <a:pt x="14271" y="600"/>
                    <a:pt x="14247" y="557"/>
                    <a:pt x="14238" y="501"/>
                  </a:cubicBezTo>
                  <a:cubicBezTo>
                    <a:pt x="14250" y="483"/>
                    <a:pt x="14262" y="465"/>
                    <a:pt x="14274" y="448"/>
                  </a:cubicBezTo>
                  <a:close/>
                  <a:moveTo>
                    <a:pt x="13409" y="489"/>
                  </a:moveTo>
                  <a:cubicBezTo>
                    <a:pt x="13457" y="549"/>
                    <a:pt x="13481" y="579"/>
                    <a:pt x="13505" y="603"/>
                  </a:cubicBezTo>
                  <a:cubicBezTo>
                    <a:pt x="13487" y="626"/>
                    <a:pt x="13487" y="650"/>
                    <a:pt x="13475" y="650"/>
                  </a:cubicBezTo>
                  <a:cubicBezTo>
                    <a:pt x="13421" y="658"/>
                    <a:pt x="13376" y="663"/>
                    <a:pt x="13337" y="663"/>
                  </a:cubicBezTo>
                  <a:cubicBezTo>
                    <a:pt x="13235" y="663"/>
                    <a:pt x="13180" y="633"/>
                    <a:pt x="13141" y="573"/>
                  </a:cubicBezTo>
                  <a:cubicBezTo>
                    <a:pt x="13157" y="558"/>
                    <a:pt x="13173" y="553"/>
                    <a:pt x="13191" y="553"/>
                  </a:cubicBezTo>
                  <a:cubicBezTo>
                    <a:pt x="13238" y="553"/>
                    <a:pt x="13289" y="591"/>
                    <a:pt x="13332" y="591"/>
                  </a:cubicBezTo>
                  <a:cubicBezTo>
                    <a:pt x="13364" y="591"/>
                    <a:pt x="13392" y="568"/>
                    <a:pt x="13409" y="489"/>
                  </a:cubicBezTo>
                  <a:close/>
                  <a:moveTo>
                    <a:pt x="13970" y="400"/>
                  </a:moveTo>
                  <a:cubicBezTo>
                    <a:pt x="13976" y="424"/>
                    <a:pt x="13988" y="442"/>
                    <a:pt x="13999" y="465"/>
                  </a:cubicBezTo>
                  <a:cubicBezTo>
                    <a:pt x="13999" y="507"/>
                    <a:pt x="14005" y="579"/>
                    <a:pt x="13994" y="579"/>
                  </a:cubicBezTo>
                  <a:cubicBezTo>
                    <a:pt x="13874" y="620"/>
                    <a:pt x="13755" y="650"/>
                    <a:pt x="13630" y="674"/>
                  </a:cubicBezTo>
                  <a:cubicBezTo>
                    <a:pt x="13629" y="675"/>
                    <a:pt x="13627" y="675"/>
                    <a:pt x="13626" y="675"/>
                  </a:cubicBezTo>
                  <a:cubicBezTo>
                    <a:pt x="13608" y="675"/>
                    <a:pt x="13579" y="636"/>
                    <a:pt x="13528" y="597"/>
                  </a:cubicBezTo>
                  <a:cubicBezTo>
                    <a:pt x="13593" y="559"/>
                    <a:pt x="13653" y="511"/>
                    <a:pt x="13681" y="511"/>
                  </a:cubicBezTo>
                  <a:cubicBezTo>
                    <a:pt x="13684" y="511"/>
                    <a:pt x="13687" y="512"/>
                    <a:pt x="13689" y="513"/>
                  </a:cubicBezTo>
                  <a:cubicBezTo>
                    <a:pt x="13733" y="538"/>
                    <a:pt x="13774" y="555"/>
                    <a:pt x="13812" y="555"/>
                  </a:cubicBezTo>
                  <a:cubicBezTo>
                    <a:pt x="13873" y="555"/>
                    <a:pt x="13926" y="513"/>
                    <a:pt x="13970" y="400"/>
                  </a:cubicBezTo>
                  <a:close/>
                  <a:moveTo>
                    <a:pt x="15490" y="555"/>
                  </a:moveTo>
                  <a:cubicBezTo>
                    <a:pt x="15490" y="585"/>
                    <a:pt x="15502" y="620"/>
                    <a:pt x="15490" y="638"/>
                  </a:cubicBezTo>
                  <a:cubicBezTo>
                    <a:pt x="15460" y="674"/>
                    <a:pt x="15418" y="716"/>
                    <a:pt x="15377" y="722"/>
                  </a:cubicBezTo>
                  <a:cubicBezTo>
                    <a:pt x="15373" y="722"/>
                    <a:pt x="15369" y="722"/>
                    <a:pt x="15365" y="722"/>
                  </a:cubicBezTo>
                  <a:cubicBezTo>
                    <a:pt x="15280" y="722"/>
                    <a:pt x="15264" y="658"/>
                    <a:pt x="15281" y="573"/>
                  </a:cubicBezTo>
                  <a:cubicBezTo>
                    <a:pt x="15353" y="567"/>
                    <a:pt x="15412" y="561"/>
                    <a:pt x="15490" y="555"/>
                  </a:cubicBezTo>
                  <a:close/>
                  <a:moveTo>
                    <a:pt x="14023" y="895"/>
                  </a:moveTo>
                  <a:lnTo>
                    <a:pt x="14029" y="948"/>
                  </a:lnTo>
                  <a:cubicBezTo>
                    <a:pt x="13994" y="954"/>
                    <a:pt x="13958" y="954"/>
                    <a:pt x="13922" y="960"/>
                  </a:cubicBezTo>
                  <a:cubicBezTo>
                    <a:pt x="13922" y="948"/>
                    <a:pt x="13922" y="931"/>
                    <a:pt x="13916" y="919"/>
                  </a:cubicBezTo>
                  <a:cubicBezTo>
                    <a:pt x="13952" y="913"/>
                    <a:pt x="13988" y="901"/>
                    <a:pt x="14023" y="895"/>
                  </a:cubicBezTo>
                  <a:close/>
                  <a:moveTo>
                    <a:pt x="10649" y="853"/>
                  </a:moveTo>
                  <a:cubicBezTo>
                    <a:pt x="10655" y="871"/>
                    <a:pt x="10661" y="889"/>
                    <a:pt x="10667" y="907"/>
                  </a:cubicBezTo>
                  <a:lnTo>
                    <a:pt x="10452" y="978"/>
                  </a:lnTo>
                  <a:lnTo>
                    <a:pt x="10434" y="931"/>
                  </a:lnTo>
                  <a:cubicBezTo>
                    <a:pt x="10506" y="907"/>
                    <a:pt x="10577" y="883"/>
                    <a:pt x="10649" y="853"/>
                  </a:cubicBezTo>
                  <a:close/>
                  <a:moveTo>
                    <a:pt x="16599" y="1026"/>
                  </a:moveTo>
                  <a:cubicBezTo>
                    <a:pt x="16617" y="1032"/>
                    <a:pt x="16635" y="1044"/>
                    <a:pt x="16659" y="1050"/>
                  </a:cubicBezTo>
                  <a:cubicBezTo>
                    <a:pt x="16641" y="1080"/>
                    <a:pt x="16629" y="1115"/>
                    <a:pt x="16611" y="1145"/>
                  </a:cubicBezTo>
                  <a:cubicBezTo>
                    <a:pt x="16599" y="1145"/>
                    <a:pt x="16587" y="1139"/>
                    <a:pt x="16575" y="1133"/>
                  </a:cubicBezTo>
                  <a:cubicBezTo>
                    <a:pt x="16587" y="1097"/>
                    <a:pt x="16593" y="1062"/>
                    <a:pt x="16599" y="1026"/>
                  </a:cubicBezTo>
                  <a:close/>
                  <a:moveTo>
                    <a:pt x="10283" y="1032"/>
                  </a:moveTo>
                  <a:cubicBezTo>
                    <a:pt x="10339" y="1032"/>
                    <a:pt x="10358" y="1057"/>
                    <a:pt x="10434" y="1169"/>
                  </a:cubicBezTo>
                  <a:cubicBezTo>
                    <a:pt x="10369" y="1127"/>
                    <a:pt x="10303" y="1086"/>
                    <a:pt x="10214" y="1038"/>
                  </a:cubicBezTo>
                  <a:cubicBezTo>
                    <a:pt x="10243" y="1035"/>
                    <a:pt x="10265" y="1032"/>
                    <a:pt x="10283" y="1032"/>
                  </a:cubicBezTo>
                  <a:close/>
                  <a:moveTo>
                    <a:pt x="16898" y="1293"/>
                  </a:moveTo>
                  <a:cubicBezTo>
                    <a:pt x="16924" y="1293"/>
                    <a:pt x="16965" y="1329"/>
                    <a:pt x="17028" y="1407"/>
                  </a:cubicBezTo>
                  <a:cubicBezTo>
                    <a:pt x="16992" y="1407"/>
                    <a:pt x="16967" y="1410"/>
                    <a:pt x="16951" y="1410"/>
                  </a:cubicBezTo>
                  <a:cubicBezTo>
                    <a:pt x="16943" y="1410"/>
                    <a:pt x="16937" y="1409"/>
                    <a:pt x="16933" y="1407"/>
                  </a:cubicBezTo>
                  <a:cubicBezTo>
                    <a:pt x="16903" y="1384"/>
                    <a:pt x="16879" y="1354"/>
                    <a:pt x="16861" y="1330"/>
                  </a:cubicBezTo>
                  <a:cubicBezTo>
                    <a:pt x="16870" y="1305"/>
                    <a:pt x="16881" y="1293"/>
                    <a:pt x="16898" y="1293"/>
                  </a:cubicBezTo>
                  <a:close/>
                  <a:moveTo>
                    <a:pt x="16152" y="1945"/>
                  </a:moveTo>
                  <a:cubicBezTo>
                    <a:pt x="16152" y="1946"/>
                    <a:pt x="16153" y="1950"/>
                    <a:pt x="16158" y="1950"/>
                  </a:cubicBezTo>
                  <a:cubicBezTo>
                    <a:pt x="16156" y="1948"/>
                    <a:pt x="16154" y="1946"/>
                    <a:pt x="16152" y="1945"/>
                  </a:cubicBezTo>
                  <a:close/>
                  <a:moveTo>
                    <a:pt x="16390" y="1807"/>
                  </a:moveTo>
                  <a:lnTo>
                    <a:pt x="16390" y="1807"/>
                  </a:lnTo>
                  <a:cubicBezTo>
                    <a:pt x="16384" y="1867"/>
                    <a:pt x="16378" y="1920"/>
                    <a:pt x="16366" y="2010"/>
                  </a:cubicBezTo>
                  <a:cubicBezTo>
                    <a:pt x="16271" y="1914"/>
                    <a:pt x="16325" y="1861"/>
                    <a:pt x="16390" y="1807"/>
                  </a:cubicBezTo>
                  <a:close/>
                  <a:moveTo>
                    <a:pt x="17261" y="2188"/>
                  </a:moveTo>
                  <a:cubicBezTo>
                    <a:pt x="17267" y="2206"/>
                    <a:pt x="17279" y="2224"/>
                    <a:pt x="17290" y="2242"/>
                  </a:cubicBezTo>
                  <a:cubicBezTo>
                    <a:pt x="17255" y="2260"/>
                    <a:pt x="17219" y="2284"/>
                    <a:pt x="17189" y="2302"/>
                  </a:cubicBezTo>
                  <a:cubicBezTo>
                    <a:pt x="17183" y="2284"/>
                    <a:pt x="17165" y="2248"/>
                    <a:pt x="17171" y="2242"/>
                  </a:cubicBezTo>
                  <a:cubicBezTo>
                    <a:pt x="17195" y="2218"/>
                    <a:pt x="17231" y="2206"/>
                    <a:pt x="17261" y="2188"/>
                  </a:cubicBezTo>
                  <a:close/>
                  <a:moveTo>
                    <a:pt x="16814" y="2272"/>
                  </a:moveTo>
                  <a:cubicBezTo>
                    <a:pt x="16986" y="2421"/>
                    <a:pt x="16986" y="2427"/>
                    <a:pt x="16796" y="2606"/>
                  </a:cubicBezTo>
                  <a:cubicBezTo>
                    <a:pt x="16825" y="2510"/>
                    <a:pt x="16843" y="2463"/>
                    <a:pt x="16849" y="2409"/>
                  </a:cubicBezTo>
                  <a:cubicBezTo>
                    <a:pt x="16849" y="2373"/>
                    <a:pt x="16831" y="2326"/>
                    <a:pt x="16814" y="2272"/>
                  </a:cubicBezTo>
                  <a:close/>
                  <a:moveTo>
                    <a:pt x="8431" y="2528"/>
                  </a:moveTo>
                  <a:cubicBezTo>
                    <a:pt x="8449" y="2576"/>
                    <a:pt x="8473" y="2624"/>
                    <a:pt x="8491" y="2665"/>
                  </a:cubicBezTo>
                  <a:cubicBezTo>
                    <a:pt x="8481" y="2668"/>
                    <a:pt x="8472" y="2669"/>
                    <a:pt x="8464" y="2669"/>
                  </a:cubicBezTo>
                  <a:cubicBezTo>
                    <a:pt x="8415" y="2669"/>
                    <a:pt x="8405" y="2621"/>
                    <a:pt x="8431" y="2528"/>
                  </a:cubicBezTo>
                  <a:close/>
                  <a:moveTo>
                    <a:pt x="8222" y="2832"/>
                  </a:moveTo>
                  <a:lnTo>
                    <a:pt x="8222" y="2832"/>
                  </a:lnTo>
                  <a:cubicBezTo>
                    <a:pt x="8330" y="2838"/>
                    <a:pt x="8395" y="2838"/>
                    <a:pt x="8473" y="2844"/>
                  </a:cubicBezTo>
                  <a:cubicBezTo>
                    <a:pt x="8432" y="2909"/>
                    <a:pt x="8398" y="2934"/>
                    <a:pt x="8365" y="2934"/>
                  </a:cubicBezTo>
                  <a:cubicBezTo>
                    <a:pt x="8322" y="2934"/>
                    <a:pt x="8280" y="2890"/>
                    <a:pt x="8222" y="2832"/>
                  </a:cubicBezTo>
                  <a:close/>
                  <a:moveTo>
                    <a:pt x="16623" y="2928"/>
                  </a:moveTo>
                  <a:lnTo>
                    <a:pt x="16623" y="2928"/>
                  </a:lnTo>
                  <a:cubicBezTo>
                    <a:pt x="16724" y="2969"/>
                    <a:pt x="16778" y="3035"/>
                    <a:pt x="16778" y="3136"/>
                  </a:cubicBezTo>
                  <a:cubicBezTo>
                    <a:pt x="16718" y="3059"/>
                    <a:pt x="16688" y="3011"/>
                    <a:pt x="16623" y="2928"/>
                  </a:cubicBezTo>
                  <a:close/>
                  <a:moveTo>
                    <a:pt x="16366" y="4394"/>
                  </a:moveTo>
                  <a:cubicBezTo>
                    <a:pt x="16384" y="4430"/>
                    <a:pt x="16414" y="4460"/>
                    <a:pt x="16414" y="4490"/>
                  </a:cubicBezTo>
                  <a:cubicBezTo>
                    <a:pt x="16420" y="4549"/>
                    <a:pt x="16402" y="4609"/>
                    <a:pt x="16396" y="4681"/>
                  </a:cubicBezTo>
                  <a:lnTo>
                    <a:pt x="16259" y="4681"/>
                  </a:lnTo>
                  <a:cubicBezTo>
                    <a:pt x="16295" y="4585"/>
                    <a:pt x="16325" y="4496"/>
                    <a:pt x="16366" y="4394"/>
                  </a:cubicBezTo>
                  <a:close/>
                  <a:moveTo>
                    <a:pt x="16134" y="5038"/>
                  </a:moveTo>
                  <a:lnTo>
                    <a:pt x="16319" y="5098"/>
                  </a:lnTo>
                  <a:cubicBezTo>
                    <a:pt x="16307" y="5128"/>
                    <a:pt x="16301" y="5158"/>
                    <a:pt x="16289" y="5158"/>
                  </a:cubicBezTo>
                  <a:cubicBezTo>
                    <a:pt x="16278" y="5159"/>
                    <a:pt x="16267" y="5160"/>
                    <a:pt x="16257" y="5160"/>
                  </a:cubicBezTo>
                  <a:cubicBezTo>
                    <a:pt x="16200" y="5160"/>
                    <a:pt x="16154" y="5129"/>
                    <a:pt x="16134" y="5038"/>
                  </a:cubicBezTo>
                  <a:close/>
                  <a:moveTo>
                    <a:pt x="15985" y="5509"/>
                  </a:moveTo>
                  <a:cubicBezTo>
                    <a:pt x="16104" y="5593"/>
                    <a:pt x="16003" y="5646"/>
                    <a:pt x="15991" y="5718"/>
                  </a:cubicBezTo>
                  <a:cubicBezTo>
                    <a:pt x="15949" y="5706"/>
                    <a:pt x="15919" y="5694"/>
                    <a:pt x="15866" y="5676"/>
                  </a:cubicBezTo>
                  <a:cubicBezTo>
                    <a:pt x="15913" y="5611"/>
                    <a:pt x="15949" y="5557"/>
                    <a:pt x="15985" y="5509"/>
                  </a:cubicBezTo>
                  <a:close/>
                  <a:moveTo>
                    <a:pt x="15347" y="6225"/>
                  </a:moveTo>
                  <a:lnTo>
                    <a:pt x="15347" y="6225"/>
                  </a:lnTo>
                  <a:cubicBezTo>
                    <a:pt x="15335" y="6368"/>
                    <a:pt x="15436" y="6415"/>
                    <a:pt x="15567" y="6463"/>
                  </a:cubicBezTo>
                  <a:cubicBezTo>
                    <a:pt x="15508" y="6487"/>
                    <a:pt x="15472" y="6505"/>
                    <a:pt x="15436" y="6511"/>
                  </a:cubicBezTo>
                  <a:cubicBezTo>
                    <a:pt x="15431" y="6511"/>
                    <a:pt x="15427" y="6511"/>
                    <a:pt x="15422" y="6511"/>
                  </a:cubicBezTo>
                  <a:cubicBezTo>
                    <a:pt x="15307" y="6511"/>
                    <a:pt x="15259" y="6441"/>
                    <a:pt x="15299" y="6326"/>
                  </a:cubicBezTo>
                  <a:cubicBezTo>
                    <a:pt x="15305" y="6290"/>
                    <a:pt x="15329" y="6260"/>
                    <a:pt x="15347" y="6225"/>
                  </a:cubicBezTo>
                  <a:close/>
                  <a:moveTo>
                    <a:pt x="15615" y="7012"/>
                  </a:moveTo>
                  <a:lnTo>
                    <a:pt x="15615" y="7012"/>
                  </a:lnTo>
                  <a:cubicBezTo>
                    <a:pt x="15711" y="7119"/>
                    <a:pt x="15728" y="7208"/>
                    <a:pt x="15567" y="7298"/>
                  </a:cubicBezTo>
                  <a:cubicBezTo>
                    <a:pt x="15585" y="7191"/>
                    <a:pt x="15603" y="7101"/>
                    <a:pt x="15615" y="7012"/>
                  </a:cubicBezTo>
                  <a:close/>
                  <a:moveTo>
                    <a:pt x="15240" y="8097"/>
                  </a:moveTo>
                  <a:cubicBezTo>
                    <a:pt x="15269" y="8198"/>
                    <a:pt x="15293" y="8270"/>
                    <a:pt x="15317" y="8341"/>
                  </a:cubicBezTo>
                  <a:cubicBezTo>
                    <a:pt x="15305" y="8347"/>
                    <a:pt x="15293" y="8359"/>
                    <a:pt x="15281" y="8365"/>
                  </a:cubicBezTo>
                  <a:cubicBezTo>
                    <a:pt x="15234" y="8329"/>
                    <a:pt x="15186" y="8293"/>
                    <a:pt x="15126" y="8246"/>
                  </a:cubicBezTo>
                  <a:cubicBezTo>
                    <a:pt x="15162" y="8204"/>
                    <a:pt x="15192" y="8162"/>
                    <a:pt x="15240" y="8097"/>
                  </a:cubicBezTo>
                  <a:close/>
                  <a:moveTo>
                    <a:pt x="6213" y="8693"/>
                  </a:moveTo>
                  <a:cubicBezTo>
                    <a:pt x="6344" y="8753"/>
                    <a:pt x="6344" y="8753"/>
                    <a:pt x="6273" y="8878"/>
                  </a:cubicBezTo>
                  <a:cubicBezTo>
                    <a:pt x="6321" y="8884"/>
                    <a:pt x="6368" y="8890"/>
                    <a:pt x="6422" y="8896"/>
                  </a:cubicBezTo>
                  <a:cubicBezTo>
                    <a:pt x="6440" y="8860"/>
                    <a:pt x="6458" y="8824"/>
                    <a:pt x="6487" y="8759"/>
                  </a:cubicBezTo>
                  <a:lnTo>
                    <a:pt x="6487" y="8759"/>
                  </a:lnTo>
                  <a:cubicBezTo>
                    <a:pt x="6529" y="8961"/>
                    <a:pt x="6470" y="9110"/>
                    <a:pt x="6386" y="9283"/>
                  </a:cubicBezTo>
                  <a:cubicBezTo>
                    <a:pt x="6356" y="9212"/>
                    <a:pt x="6326" y="9164"/>
                    <a:pt x="6309" y="9122"/>
                  </a:cubicBezTo>
                  <a:cubicBezTo>
                    <a:pt x="6356" y="9086"/>
                    <a:pt x="6404" y="9051"/>
                    <a:pt x="6464" y="9009"/>
                  </a:cubicBezTo>
                  <a:cubicBezTo>
                    <a:pt x="6386" y="8955"/>
                    <a:pt x="6332" y="8919"/>
                    <a:pt x="6273" y="8884"/>
                  </a:cubicBezTo>
                  <a:cubicBezTo>
                    <a:pt x="6273" y="8878"/>
                    <a:pt x="6273" y="8878"/>
                    <a:pt x="6273" y="8878"/>
                  </a:cubicBezTo>
                  <a:cubicBezTo>
                    <a:pt x="6255" y="8818"/>
                    <a:pt x="6231" y="8759"/>
                    <a:pt x="6213" y="8693"/>
                  </a:cubicBezTo>
                  <a:close/>
                  <a:moveTo>
                    <a:pt x="14906" y="9587"/>
                  </a:moveTo>
                  <a:cubicBezTo>
                    <a:pt x="14924" y="9593"/>
                    <a:pt x="14941" y="9605"/>
                    <a:pt x="14959" y="9617"/>
                  </a:cubicBezTo>
                  <a:cubicBezTo>
                    <a:pt x="14936" y="9659"/>
                    <a:pt x="14906" y="9701"/>
                    <a:pt x="14882" y="9742"/>
                  </a:cubicBezTo>
                  <a:cubicBezTo>
                    <a:pt x="14870" y="9736"/>
                    <a:pt x="14858" y="9730"/>
                    <a:pt x="14840" y="9724"/>
                  </a:cubicBezTo>
                  <a:lnTo>
                    <a:pt x="14906" y="9587"/>
                  </a:lnTo>
                  <a:close/>
                  <a:moveTo>
                    <a:pt x="7173" y="9820"/>
                  </a:moveTo>
                  <a:lnTo>
                    <a:pt x="7173" y="9951"/>
                  </a:lnTo>
                  <a:cubicBezTo>
                    <a:pt x="7167" y="9957"/>
                    <a:pt x="7161" y="9957"/>
                    <a:pt x="7155" y="9957"/>
                  </a:cubicBezTo>
                  <a:cubicBezTo>
                    <a:pt x="7143" y="9915"/>
                    <a:pt x="7131" y="9873"/>
                    <a:pt x="7125" y="9832"/>
                  </a:cubicBezTo>
                  <a:cubicBezTo>
                    <a:pt x="7143" y="9826"/>
                    <a:pt x="7155" y="9826"/>
                    <a:pt x="7173" y="9820"/>
                  </a:cubicBezTo>
                  <a:close/>
                  <a:moveTo>
                    <a:pt x="6398" y="10034"/>
                  </a:moveTo>
                  <a:lnTo>
                    <a:pt x="6398" y="10034"/>
                  </a:lnTo>
                  <a:cubicBezTo>
                    <a:pt x="6410" y="10177"/>
                    <a:pt x="6416" y="10321"/>
                    <a:pt x="6422" y="10499"/>
                  </a:cubicBezTo>
                  <a:cubicBezTo>
                    <a:pt x="6237" y="10327"/>
                    <a:pt x="6374" y="10177"/>
                    <a:pt x="6398" y="10034"/>
                  </a:cubicBezTo>
                  <a:close/>
                  <a:moveTo>
                    <a:pt x="14870" y="10416"/>
                  </a:moveTo>
                  <a:cubicBezTo>
                    <a:pt x="14906" y="10440"/>
                    <a:pt x="14941" y="10470"/>
                    <a:pt x="14977" y="10499"/>
                  </a:cubicBezTo>
                  <a:cubicBezTo>
                    <a:pt x="14959" y="10517"/>
                    <a:pt x="14947" y="10529"/>
                    <a:pt x="14930" y="10547"/>
                  </a:cubicBezTo>
                  <a:cubicBezTo>
                    <a:pt x="14900" y="10511"/>
                    <a:pt x="14870" y="10482"/>
                    <a:pt x="14840" y="10446"/>
                  </a:cubicBezTo>
                  <a:cubicBezTo>
                    <a:pt x="14852" y="10434"/>
                    <a:pt x="14858" y="10428"/>
                    <a:pt x="14870" y="10416"/>
                  </a:cubicBezTo>
                  <a:close/>
                  <a:moveTo>
                    <a:pt x="7036" y="10410"/>
                  </a:moveTo>
                  <a:lnTo>
                    <a:pt x="7078" y="10428"/>
                  </a:lnTo>
                  <a:cubicBezTo>
                    <a:pt x="7090" y="10458"/>
                    <a:pt x="7102" y="10482"/>
                    <a:pt x="7096" y="10499"/>
                  </a:cubicBezTo>
                  <a:cubicBezTo>
                    <a:pt x="7090" y="10523"/>
                    <a:pt x="7060" y="10535"/>
                    <a:pt x="7042" y="10553"/>
                  </a:cubicBezTo>
                  <a:cubicBezTo>
                    <a:pt x="7024" y="10529"/>
                    <a:pt x="7000" y="10505"/>
                    <a:pt x="7000" y="10482"/>
                  </a:cubicBezTo>
                  <a:cubicBezTo>
                    <a:pt x="7000" y="10458"/>
                    <a:pt x="7024" y="10434"/>
                    <a:pt x="7036" y="10410"/>
                  </a:cubicBezTo>
                  <a:close/>
                  <a:moveTo>
                    <a:pt x="14757" y="10499"/>
                  </a:moveTo>
                  <a:cubicBezTo>
                    <a:pt x="14775" y="10577"/>
                    <a:pt x="14780" y="10625"/>
                    <a:pt x="14798" y="10726"/>
                  </a:cubicBezTo>
                  <a:cubicBezTo>
                    <a:pt x="14661" y="10637"/>
                    <a:pt x="14655" y="10583"/>
                    <a:pt x="14757" y="10499"/>
                  </a:cubicBezTo>
                  <a:close/>
                  <a:moveTo>
                    <a:pt x="14703" y="10756"/>
                  </a:moveTo>
                  <a:lnTo>
                    <a:pt x="14703" y="10756"/>
                  </a:lnTo>
                  <a:cubicBezTo>
                    <a:pt x="14870" y="10827"/>
                    <a:pt x="14792" y="10982"/>
                    <a:pt x="14852" y="11078"/>
                  </a:cubicBezTo>
                  <a:cubicBezTo>
                    <a:pt x="14858" y="11084"/>
                    <a:pt x="14810" y="11137"/>
                    <a:pt x="14804" y="11137"/>
                  </a:cubicBezTo>
                  <a:cubicBezTo>
                    <a:pt x="14769" y="11119"/>
                    <a:pt x="14715" y="11096"/>
                    <a:pt x="14709" y="11066"/>
                  </a:cubicBezTo>
                  <a:cubicBezTo>
                    <a:pt x="14697" y="10970"/>
                    <a:pt x="14703" y="10875"/>
                    <a:pt x="14703" y="10756"/>
                  </a:cubicBezTo>
                  <a:close/>
                  <a:moveTo>
                    <a:pt x="6392" y="11042"/>
                  </a:moveTo>
                  <a:cubicBezTo>
                    <a:pt x="6410" y="11078"/>
                    <a:pt x="6434" y="11108"/>
                    <a:pt x="6452" y="11143"/>
                  </a:cubicBezTo>
                  <a:cubicBezTo>
                    <a:pt x="6434" y="11149"/>
                    <a:pt x="6404" y="11167"/>
                    <a:pt x="6398" y="11167"/>
                  </a:cubicBezTo>
                  <a:cubicBezTo>
                    <a:pt x="6380" y="11131"/>
                    <a:pt x="6362" y="11096"/>
                    <a:pt x="6344" y="11060"/>
                  </a:cubicBezTo>
                  <a:cubicBezTo>
                    <a:pt x="6362" y="11054"/>
                    <a:pt x="6374" y="11048"/>
                    <a:pt x="6392" y="11042"/>
                  </a:cubicBezTo>
                  <a:close/>
                  <a:moveTo>
                    <a:pt x="14590" y="12532"/>
                  </a:moveTo>
                  <a:cubicBezTo>
                    <a:pt x="14608" y="12532"/>
                    <a:pt x="14643" y="12538"/>
                    <a:pt x="14643" y="12544"/>
                  </a:cubicBezTo>
                  <a:cubicBezTo>
                    <a:pt x="14637" y="12574"/>
                    <a:pt x="14631" y="12598"/>
                    <a:pt x="14625" y="12628"/>
                  </a:cubicBezTo>
                  <a:cubicBezTo>
                    <a:pt x="14614" y="12628"/>
                    <a:pt x="14602" y="12628"/>
                    <a:pt x="14590" y="12622"/>
                  </a:cubicBezTo>
                  <a:lnTo>
                    <a:pt x="14590" y="12532"/>
                  </a:lnTo>
                  <a:close/>
                  <a:moveTo>
                    <a:pt x="5754" y="12789"/>
                  </a:moveTo>
                  <a:cubicBezTo>
                    <a:pt x="5772" y="12795"/>
                    <a:pt x="5790" y="12801"/>
                    <a:pt x="5808" y="12807"/>
                  </a:cubicBezTo>
                  <a:cubicBezTo>
                    <a:pt x="5790" y="12872"/>
                    <a:pt x="5772" y="12932"/>
                    <a:pt x="5760" y="12997"/>
                  </a:cubicBezTo>
                  <a:cubicBezTo>
                    <a:pt x="5730" y="12991"/>
                    <a:pt x="5706" y="12980"/>
                    <a:pt x="5683" y="12974"/>
                  </a:cubicBezTo>
                  <a:cubicBezTo>
                    <a:pt x="5706" y="12914"/>
                    <a:pt x="5730" y="12848"/>
                    <a:pt x="5754" y="12789"/>
                  </a:cubicBezTo>
                  <a:close/>
                  <a:moveTo>
                    <a:pt x="6452" y="12997"/>
                  </a:moveTo>
                  <a:cubicBezTo>
                    <a:pt x="6476" y="13021"/>
                    <a:pt x="6499" y="13045"/>
                    <a:pt x="6517" y="13069"/>
                  </a:cubicBezTo>
                  <a:cubicBezTo>
                    <a:pt x="6482" y="13093"/>
                    <a:pt x="6452" y="13111"/>
                    <a:pt x="6416" y="13135"/>
                  </a:cubicBezTo>
                  <a:lnTo>
                    <a:pt x="6380" y="13093"/>
                  </a:lnTo>
                  <a:cubicBezTo>
                    <a:pt x="6404" y="13057"/>
                    <a:pt x="6428" y="13027"/>
                    <a:pt x="6452" y="12997"/>
                  </a:cubicBezTo>
                  <a:close/>
                  <a:moveTo>
                    <a:pt x="14661" y="13081"/>
                  </a:moveTo>
                  <a:cubicBezTo>
                    <a:pt x="14775" y="13200"/>
                    <a:pt x="14667" y="13290"/>
                    <a:pt x="14637" y="13385"/>
                  </a:cubicBezTo>
                  <a:cubicBezTo>
                    <a:pt x="14608" y="13343"/>
                    <a:pt x="14578" y="13307"/>
                    <a:pt x="14548" y="13266"/>
                  </a:cubicBezTo>
                  <a:cubicBezTo>
                    <a:pt x="14584" y="13206"/>
                    <a:pt x="14614" y="13152"/>
                    <a:pt x="14661" y="13081"/>
                  </a:cubicBezTo>
                  <a:close/>
                  <a:moveTo>
                    <a:pt x="5563" y="13176"/>
                  </a:moveTo>
                  <a:cubicBezTo>
                    <a:pt x="5593" y="13278"/>
                    <a:pt x="5617" y="13355"/>
                    <a:pt x="5635" y="13415"/>
                  </a:cubicBezTo>
                  <a:cubicBezTo>
                    <a:pt x="5563" y="13457"/>
                    <a:pt x="5480" y="13498"/>
                    <a:pt x="5349" y="13570"/>
                  </a:cubicBezTo>
                  <a:cubicBezTo>
                    <a:pt x="5432" y="13421"/>
                    <a:pt x="5492" y="13307"/>
                    <a:pt x="5563" y="13176"/>
                  </a:cubicBezTo>
                  <a:close/>
                  <a:moveTo>
                    <a:pt x="14581" y="13476"/>
                  </a:moveTo>
                  <a:cubicBezTo>
                    <a:pt x="14625" y="13476"/>
                    <a:pt x="14657" y="13499"/>
                    <a:pt x="14661" y="13558"/>
                  </a:cubicBezTo>
                  <a:cubicBezTo>
                    <a:pt x="14661" y="13617"/>
                    <a:pt x="14703" y="13737"/>
                    <a:pt x="14542" y="13743"/>
                  </a:cubicBezTo>
                  <a:cubicBezTo>
                    <a:pt x="14530" y="13647"/>
                    <a:pt x="14518" y="13570"/>
                    <a:pt x="14506" y="13492"/>
                  </a:cubicBezTo>
                  <a:cubicBezTo>
                    <a:pt x="14533" y="13482"/>
                    <a:pt x="14558" y="13476"/>
                    <a:pt x="14581" y="13476"/>
                  </a:cubicBezTo>
                  <a:close/>
                  <a:moveTo>
                    <a:pt x="14674" y="14135"/>
                  </a:moveTo>
                  <a:cubicBezTo>
                    <a:pt x="14736" y="14135"/>
                    <a:pt x="14771" y="14216"/>
                    <a:pt x="14810" y="14238"/>
                  </a:cubicBezTo>
                  <a:cubicBezTo>
                    <a:pt x="14745" y="14220"/>
                    <a:pt x="14679" y="14202"/>
                    <a:pt x="14590" y="14178"/>
                  </a:cubicBezTo>
                  <a:cubicBezTo>
                    <a:pt x="14623" y="14147"/>
                    <a:pt x="14650" y="14135"/>
                    <a:pt x="14674" y="14135"/>
                  </a:cubicBezTo>
                  <a:close/>
                  <a:moveTo>
                    <a:pt x="5206" y="13755"/>
                  </a:moveTo>
                  <a:lnTo>
                    <a:pt x="5206" y="13755"/>
                  </a:lnTo>
                  <a:cubicBezTo>
                    <a:pt x="5122" y="13868"/>
                    <a:pt x="5158" y="13993"/>
                    <a:pt x="5039" y="14065"/>
                  </a:cubicBezTo>
                  <a:cubicBezTo>
                    <a:pt x="5003" y="14088"/>
                    <a:pt x="5003" y="14172"/>
                    <a:pt x="4991" y="14226"/>
                  </a:cubicBezTo>
                  <a:cubicBezTo>
                    <a:pt x="4830" y="14243"/>
                    <a:pt x="4741" y="14345"/>
                    <a:pt x="4705" y="14512"/>
                  </a:cubicBezTo>
                  <a:cubicBezTo>
                    <a:pt x="4609" y="14434"/>
                    <a:pt x="4633" y="14363"/>
                    <a:pt x="4687" y="14291"/>
                  </a:cubicBezTo>
                  <a:cubicBezTo>
                    <a:pt x="4747" y="14208"/>
                    <a:pt x="4800" y="14112"/>
                    <a:pt x="4878" y="14041"/>
                  </a:cubicBezTo>
                  <a:cubicBezTo>
                    <a:pt x="4949" y="13975"/>
                    <a:pt x="4967" y="13910"/>
                    <a:pt x="4931" y="13814"/>
                  </a:cubicBezTo>
                  <a:cubicBezTo>
                    <a:pt x="5021" y="13796"/>
                    <a:pt x="5098" y="13778"/>
                    <a:pt x="5206" y="13755"/>
                  </a:cubicBezTo>
                  <a:close/>
                  <a:moveTo>
                    <a:pt x="14989" y="14450"/>
                  </a:moveTo>
                  <a:cubicBezTo>
                    <a:pt x="15000" y="14450"/>
                    <a:pt x="15009" y="14452"/>
                    <a:pt x="15013" y="14458"/>
                  </a:cubicBezTo>
                  <a:cubicBezTo>
                    <a:pt x="15025" y="14488"/>
                    <a:pt x="15013" y="14530"/>
                    <a:pt x="15013" y="14565"/>
                  </a:cubicBezTo>
                  <a:cubicBezTo>
                    <a:pt x="15001" y="14571"/>
                    <a:pt x="14983" y="14571"/>
                    <a:pt x="14965" y="14577"/>
                  </a:cubicBezTo>
                  <a:cubicBezTo>
                    <a:pt x="14947" y="14542"/>
                    <a:pt x="14924" y="14512"/>
                    <a:pt x="14888" y="14458"/>
                  </a:cubicBezTo>
                  <a:cubicBezTo>
                    <a:pt x="14928" y="14458"/>
                    <a:pt x="14965" y="14450"/>
                    <a:pt x="14989" y="14450"/>
                  </a:cubicBezTo>
                  <a:close/>
                  <a:moveTo>
                    <a:pt x="14620" y="14828"/>
                  </a:moveTo>
                  <a:lnTo>
                    <a:pt x="14620" y="14828"/>
                  </a:lnTo>
                  <a:cubicBezTo>
                    <a:pt x="14608" y="14917"/>
                    <a:pt x="14602" y="14965"/>
                    <a:pt x="14590" y="15007"/>
                  </a:cubicBezTo>
                  <a:lnTo>
                    <a:pt x="14596" y="15007"/>
                  </a:lnTo>
                  <a:cubicBezTo>
                    <a:pt x="14596" y="15007"/>
                    <a:pt x="14582" y="15008"/>
                    <a:pt x="14568" y="15008"/>
                  </a:cubicBezTo>
                  <a:cubicBezTo>
                    <a:pt x="14554" y="15008"/>
                    <a:pt x="14539" y="15007"/>
                    <a:pt x="14536" y="15001"/>
                  </a:cubicBezTo>
                  <a:cubicBezTo>
                    <a:pt x="14482" y="14941"/>
                    <a:pt x="14506" y="14899"/>
                    <a:pt x="14620" y="14828"/>
                  </a:cubicBezTo>
                  <a:close/>
                  <a:moveTo>
                    <a:pt x="4908" y="15287"/>
                  </a:moveTo>
                  <a:cubicBezTo>
                    <a:pt x="4949" y="15346"/>
                    <a:pt x="4985" y="15406"/>
                    <a:pt x="5027" y="15466"/>
                  </a:cubicBezTo>
                  <a:cubicBezTo>
                    <a:pt x="4973" y="15448"/>
                    <a:pt x="4908" y="15436"/>
                    <a:pt x="4860" y="15406"/>
                  </a:cubicBezTo>
                  <a:cubicBezTo>
                    <a:pt x="4842" y="15394"/>
                    <a:pt x="4860" y="15329"/>
                    <a:pt x="4908" y="15287"/>
                  </a:cubicBezTo>
                  <a:close/>
                  <a:moveTo>
                    <a:pt x="4562" y="14524"/>
                  </a:moveTo>
                  <a:cubicBezTo>
                    <a:pt x="4580" y="14595"/>
                    <a:pt x="4604" y="14637"/>
                    <a:pt x="4592" y="14655"/>
                  </a:cubicBezTo>
                  <a:cubicBezTo>
                    <a:pt x="4401" y="14935"/>
                    <a:pt x="4204" y="15209"/>
                    <a:pt x="3900" y="15388"/>
                  </a:cubicBezTo>
                  <a:cubicBezTo>
                    <a:pt x="3822" y="15436"/>
                    <a:pt x="3775" y="15543"/>
                    <a:pt x="3715" y="15621"/>
                  </a:cubicBezTo>
                  <a:cubicBezTo>
                    <a:pt x="3703" y="15609"/>
                    <a:pt x="3715" y="15442"/>
                    <a:pt x="3715" y="15418"/>
                  </a:cubicBezTo>
                  <a:cubicBezTo>
                    <a:pt x="3691" y="15275"/>
                    <a:pt x="3840" y="15317"/>
                    <a:pt x="3900" y="15257"/>
                  </a:cubicBezTo>
                  <a:cubicBezTo>
                    <a:pt x="3882" y="15209"/>
                    <a:pt x="3870" y="15162"/>
                    <a:pt x="3852" y="15108"/>
                  </a:cubicBezTo>
                  <a:lnTo>
                    <a:pt x="3852" y="15108"/>
                  </a:lnTo>
                  <a:cubicBezTo>
                    <a:pt x="3855" y="15108"/>
                    <a:pt x="3858" y="15108"/>
                    <a:pt x="3861" y="15108"/>
                  </a:cubicBezTo>
                  <a:cubicBezTo>
                    <a:pt x="4074" y="15108"/>
                    <a:pt x="4338" y="14888"/>
                    <a:pt x="4562" y="14524"/>
                  </a:cubicBezTo>
                  <a:close/>
                  <a:moveTo>
                    <a:pt x="3417" y="15764"/>
                  </a:moveTo>
                  <a:cubicBezTo>
                    <a:pt x="3381" y="15829"/>
                    <a:pt x="3352" y="15895"/>
                    <a:pt x="3310" y="15972"/>
                  </a:cubicBezTo>
                  <a:cubicBezTo>
                    <a:pt x="3292" y="15847"/>
                    <a:pt x="3322" y="15776"/>
                    <a:pt x="3417" y="15764"/>
                  </a:cubicBezTo>
                  <a:close/>
                  <a:moveTo>
                    <a:pt x="4305" y="15919"/>
                  </a:moveTo>
                  <a:lnTo>
                    <a:pt x="4305" y="16038"/>
                  </a:lnTo>
                  <a:cubicBezTo>
                    <a:pt x="4293" y="16038"/>
                    <a:pt x="4282" y="16038"/>
                    <a:pt x="4270" y="16044"/>
                  </a:cubicBezTo>
                  <a:lnTo>
                    <a:pt x="4270" y="15919"/>
                  </a:lnTo>
                  <a:close/>
                  <a:moveTo>
                    <a:pt x="2857" y="15674"/>
                  </a:moveTo>
                  <a:cubicBezTo>
                    <a:pt x="2875" y="15817"/>
                    <a:pt x="2892" y="15949"/>
                    <a:pt x="2916" y="16074"/>
                  </a:cubicBezTo>
                  <a:cubicBezTo>
                    <a:pt x="2888" y="16095"/>
                    <a:pt x="2863" y="16104"/>
                    <a:pt x="2841" y="16104"/>
                  </a:cubicBezTo>
                  <a:cubicBezTo>
                    <a:pt x="2791" y="16104"/>
                    <a:pt x="2755" y="16058"/>
                    <a:pt x="2714" y="16020"/>
                  </a:cubicBezTo>
                  <a:lnTo>
                    <a:pt x="2708" y="16020"/>
                  </a:lnTo>
                  <a:cubicBezTo>
                    <a:pt x="2708" y="16020"/>
                    <a:pt x="2708" y="16020"/>
                    <a:pt x="2708" y="16014"/>
                  </a:cubicBezTo>
                  <a:cubicBezTo>
                    <a:pt x="2708" y="16014"/>
                    <a:pt x="2708" y="16014"/>
                    <a:pt x="2714" y="16020"/>
                  </a:cubicBezTo>
                  <a:cubicBezTo>
                    <a:pt x="2696" y="15883"/>
                    <a:pt x="2761" y="15788"/>
                    <a:pt x="2857" y="15674"/>
                  </a:cubicBezTo>
                  <a:close/>
                  <a:moveTo>
                    <a:pt x="14482" y="16062"/>
                  </a:moveTo>
                  <a:lnTo>
                    <a:pt x="14524" y="16074"/>
                  </a:lnTo>
                  <a:lnTo>
                    <a:pt x="14494" y="16175"/>
                  </a:lnTo>
                  <a:cubicBezTo>
                    <a:pt x="14482" y="16175"/>
                    <a:pt x="14465" y="16169"/>
                    <a:pt x="14453" y="16163"/>
                  </a:cubicBezTo>
                  <a:cubicBezTo>
                    <a:pt x="14465" y="16127"/>
                    <a:pt x="14470" y="16098"/>
                    <a:pt x="14482" y="16062"/>
                  </a:cubicBezTo>
                  <a:close/>
                  <a:moveTo>
                    <a:pt x="2708" y="16020"/>
                  </a:moveTo>
                  <a:cubicBezTo>
                    <a:pt x="2743" y="16183"/>
                    <a:pt x="2701" y="16259"/>
                    <a:pt x="2576" y="16259"/>
                  </a:cubicBezTo>
                  <a:cubicBezTo>
                    <a:pt x="2554" y="16259"/>
                    <a:pt x="2531" y="16257"/>
                    <a:pt x="2505" y="16253"/>
                  </a:cubicBezTo>
                  <a:cubicBezTo>
                    <a:pt x="2541" y="16145"/>
                    <a:pt x="2630" y="16086"/>
                    <a:pt x="2708" y="16020"/>
                  </a:cubicBezTo>
                  <a:close/>
                  <a:moveTo>
                    <a:pt x="1876" y="16485"/>
                  </a:moveTo>
                  <a:cubicBezTo>
                    <a:pt x="2037" y="16485"/>
                    <a:pt x="1964" y="16641"/>
                    <a:pt x="2028" y="16706"/>
                  </a:cubicBezTo>
                  <a:cubicBezTo>
                    <a:pt x="1897" y="16682"/>
                    <a:pt x="1831" y="16616"/>
                    <a:pt x="1867" y="16485"/>
                  </a:cubicBezTo>
                  <a:cubicBezTo>
                    <a:pt x="1870" y="16485"/>
                    <a:pt x="1873" y="16485"/>
                    <a:pt x="1876" y="16485"/>
                  </a:cubicBezTo>
                  <a:close/>
                  <a:moveTo>
                    <a:pt x="1599" y="16658"/>
                  </a:moveTo>
                  <a:cubicBezTo>
                    <a:pt x="1634" y="16682"/>
                    <a:pt x="1676" y="16700"/>
                    <a:pt x="1694" y="16736"/>
                  </a:cubicBezTo>
                  <a:cubicBezTo>
                    <a:pt x="1754" y="16855"/>
                    <a:pt x="1706" y="16968"/>
                    <a:pt x="1652" y="17081"/>
                  </a:cubicBezTo>
                  <a:lnTo>
                    <a:pt x="1414" y="17081"/>
                  </a:lnTo>
                  <a:cubicBezTo>
                    <a:pt x="1386" y="16995"/>
                    <a:pt x="1414" y="16984"/>
                    <a:pt x="1452" y="16984"/>
                  </a:cubicBezTo>
                  <a:cubicBezTo>
                    <a:pt x="1466" y="16984"/>
                    <a:pt x="1482" y="16985"/>
                    <a:pt x="1497" y="16985"/>
                  </a:cubicBezTo>
                  <a:cubicBezTo>
                    <a:pt x="1520" y="16985"/>
                    <a:pt x="1540" y="16981"/>
                    <a:pt x="1551" y="16962"/>
                  </a:cubicBezTo>
                  <a:cubicBezTo>
                    <a:pt x="1545" y="16903"/>
                    <a:pt x="1527" y="16831"/>
                    <a:pt x="1527" y="16759"/>
                  </a:cubicBezTo>
                  <a:cubicBezTo>
                    <a:pt x="1527" y="16724"/>
                    <a:pt x="1575" y="16688"/>
                    <a:pt x="1599" y="16658"/>
                  </a:cubicBezTo>
                  <a:close/>
                  <a:moveTo>
                    <a:pt x="13875" y="16997"/>
                  </a:moveTo>
                  <a:cubicBezTo>
                    <a:pt x="13906" y="16997"/>
                    <a:pt x="13936" y="17015"/>
                    <a:pt x="13964" y="17052"/>
                  </a:cubicBezTo>
                  <a:cubicBezTo>
                    <a:pt x="13898" y="17075"/>
                    <a:pt x="13839" y="17093"/>
                    <a:pt x="13779" y="17117"/>
                  </a:cubicBezTo>
                  <a:cubicBezTo>
                    <a:pt x="13773" y="17099"/>
                    <a:pt x="13773" y="17081"/>
                    <a:pt x="13767" y="17063"/>
                  </a:cubicBezTo>
                  <a:cubicBezTo>
                    <a:pt x="13805" y="17019"/>
                    <a:pt x="13841" y="16997"/>
                    <a:pt x="13875" y="16997"/>
                  </a:cubicBezTo>
                  <a:close/>
                  <a:moveTo>
                    <a:pt x="14011" y="16342"/>
                  </a:moveTo>
                  <a:lnTo>
                    <a:pt x="14011" y="16342"/>
                  </a:lnTo>
                  <a:cubicBezTo>
                    <a:pt x="13999" y="16497"/>
                    <a:pt x="13982" y="16652"/>
                    <a:pt x="13964" y="16849"/>
                  </a:cubicBezTo>
                  <a:cubicBezTo>
                    <a:pt x="13868" y="16861"/>
                    <a:pt x="13737" y="16885"/>
                    <a:pt x="13600" y="16908"/>
                  </a:cubicBezTo>
                  <a:lnTo>
                    <a:pt x="13600" y="16920"/>
                  </a:lnTo>
                  <a:lnTo>
                    <a:pt x="13594" y="16920"/>
                  </a:lnTo>
                  <a:cubicBezTo>
                    <a:pt x="13624" y="16968"/>
                    <a:pt x="13648" y="17016"/>
                    <a:pt x="13672" y="17058"/>
                  </a:cubicBezTo>
                  <a:cubicBezTo>
                    <a:pt x="13684" y="17093"/>
                    <a:pt x="13701" y="17129"/>
                    <a:pt x="13719" y="17183"/>
                  </a:cubicBezTo>
                  <a:cubicBezTo>
                    <a:pt x="13713" y="17183"/>
                    <a:pt x="13707" y="17183"/>
                    <a:pt x="13701" y="17183"/>
                  </a:cubicBezTo>
                  <a:cubicBezTo>
                    <a:pt x="13613" y="17183"/>
                    <a:pt x="13574" y="17143"/>
                    <a:pt x="13534" y="17087"/>
                  </a:cubicBezTo>
                  <a:cubicBezTo>
                    <a:pt x="13505" y="17052"/>
                    <a:pt x="13457" y="17028"/>
                    <a:pt x="13421" y="16998"/>
                  </a:cubicBezTo>
                  <a:lnTo>
                    <a:pt x="13415" y="16998"/>
                  </a:lnTo>
                  <a:cubicBezTo>
                    <a:pt x="13475" y="16974"/>
                    <a:pt x="13534" y="16950"/>
                    <a:pt x="13594" y="16920"/>
                  </a:cubicBezTo>
                  <a:cubicBezTo>
                    <a:pt x="13594" y="16920"/>
                    <a:pt x="13594" y="16914"/>
                    <a:pt x="13594" y="16914"/>
                  </a:cubicBezTo>
                  <a:cubicBezTo>
                    <a:pt x="13594" y="16914"/>
                    <a:pt x="13600" y="16914"/>
                    <a:pt x="13600" y="16908"/>
                  </a:cubicBezTo>
                  <a:cubicBezTo>
                    <a:pt x="13612" y="16867"/>
                    <a:pt x="13624" y="16819"/>
                    <a:pt x="13636" y="16753"/>
                  </a:cubicBezTo>
                  <a:cubicBezTo>
                    <a:pt x="13701" y="16777"/>
                    <a:pt x="13761" y="16795"/>
                    <a:pt x="13809" y="16813"/>
                  </a:cubicBezTo>
                  <a:cubicBezTo>
                    <a:pt x="13928" y="16670"/>
                    <a:pt x="13809" y="16432"/>
                    <a:pt x="14011" y="16342"/>
                  </a:cubicBezTo>
                  <a:close/>
                  <a:moveTo>
                    <a:pt x="13523" y="17672"/>
                  </a:moveTo>
                  <a:cubicBezTo>
                    <a:pt x="13534" y="17672"/>
                    <a:pt x="13564" y="17701"/>
                    <a:pt x="13558" y="17713"/>
                  </a:cubicBezTo>
                  <a:cubicBezTo>
                    <a:pt x="13552" y="17737"/>
                    <a:pt x="13534" y="17755"/>
                    <a:pt x="13505" y="17797"/>
                  </a:cubicBezTo>
                  <a:cubicBezTo>
                    <a:pt x="13481" y="17755"/>
                    <a:pt x="13469" y="17731"/>
                    <a:pt x="13451" y="17707"/>
                  </a:cubicBezTo>
                  <a:cubicBezTo>
                    <a:pt x="13475" y="17695"/>
                    <a:pt x="13499" y="17678"/>
                    <a:pt x="13523" y="17672"/>
                  </a:cubicBezTo>
                  <a:close/>
                  <a:moveTo>
                    <a:pt x="1824" y="18060"/>
                  </a:moveTo>
                  <a:cubicBezTo>
                    <a:pt x="1828" y="18062"/>
                    <a:pt x="1833" y="18064"/>
                    <a:pt x="1837" y="18065"/>
                  </a:cubicBezTo>
                  <a:cubicBezTo>
                    <a:pt x="1833" y="18063"/>
                    <a:pt x="1828" y="18062"/>
                    <a:pt x="1824" y="18060"/>
                  </a:cubicBezTo>
                  <a:close/>
                  <a:moveTo>
                    <a:pt x="13982" y="19097"/>
                  </a:moveTo>
                  <a:cubicBezTo>
                    <a:pt x="13988" y="19108"/>
                    <a:pt x="13994" y="19126"/>
                    <a:pt x="13994" y="19138"/>
                  </a:cubicBezTo>
                  <a:cubicBezTo>
                    <a:pt x="13946" y="19156"/>
                    <a:pt x="13898" y="19180"/>
                    <a:pt x="13850" y="19204"/>
                  </a:cubicBezTo>
                  <a:cubicBezTo>
                    <a:pt x="13839" y="19186"/>
                    <a:pt x="13833" y="19162"/>
                    <a:pt x="13821" y="19144"/>
                  </a:cubicBezTo>
                  <a:cubicBezTo>
                    <a:pt x="13874" y="19126"/>
                    <a:pt x="13928" y="19114"/>
                    <a:pt x="13982" y="19097"/>
                  </a:cubicBezTo>
                  <a:close/>
                  <a:moveTo>
                    <a:pt x="13178" y="18339"/>
                  </a:moveTo>
                  <a:cubicBezTo>
                    <a:pt x="13179" y="18339"/>
                    <a:pt x="13181" y="18339"/>
                    <a:pt x="13183" y="18339"/>
                  </a:cubicBezTo>
                  <a:cubicBezTo>
                    <a:pt x="13218" y="18393"/>
                    <a:pt x="13260" y="18435"/>
                    <a:pt x="13159" y="18500"/>
                  </a:cubicBezTo>
                  <a:cubicBezTo>
                    <a:pt x="13081" y="18548"/>
                    <a:pt x="13040" y="18643"/>
                    <a:pt x="12986" y="18715"/>
                  </a:cubicBezTo>
                  <a:cubicBezTo>
                    <a:pt x="12986" y="18715"/>
                    <a:pt x="12986" y="18721"/>
                    <a:pt x="12992" y="18721"/>
                  </a:cubicBezTo>
                  <a:lnTo>
                    <a:pt x="12986" y="18721"/>
                  </a:lnTo>
                  <a:cubicBezTo>
                    <a:pt x="13052" y="18804"/>
                    <a:pt x="13022" y="18876"/>
                    <a:pt x="12956" y="18941"/>
                  </a:cubicBezTo>
                  <a:cubicBezTo>
                    <a:pt x="12885" y="19013"/>
                    <a:pt x="12801" y="19073"/>
                    <a:pt x="12849" y="19198"/>
                  </a:cubicBezTo>
                  <a:cubicBezTo>
                    <a:pt x="12861" y="19216"/>
                    <a:pt x="12825" y="19275"/>
                    <a:pt x="12801" y="19281"/>
                  </a:cubicBezTo>
                  <a:cubicBezTo>
                    <a:pt x="12700" y="19305"/>
                    <a:pt x="12765" y="19418"/>
                    <a:pt x="12718" y="19436"/>
                  </a:cubicBezTo>
                  <a:cubicBezTo>
                    <a:pt x="12628" y="19466"/>
                    <a:pt x="12646" y="19550"/>
                    <a:pt x="12610" y="19585"/>
                  </a:cubicBezTo>
                  <a:cubicBezTo>
                    <a:pt x="12461" y="19734"/>
                    <a:pt x="12384" y="19967"/>
                    <a:pt x="12145" y="20021"/>
                  </a:cubicBezTo>
                  <a:cubicBezTo>
                    <a:pt x="12139" y="20021"/>
                    <a:pt x="12121" y="20003"/>
                    <a:pt x="12116" y="20003"/>
                  </a:cubicBezTo>
                  <a:cubicBezTo>
                    <a:pt x="12241" y="19806"/>
                    <a:pt x="12366" y="19615"/>
                    <a:pt x="12497" y="19424"/>
                  </a:cubicBezTo>
                  <a:cubicBezTo>
                    <a:pt x="12652" y="19192"/>
                    <a:pt x="12813" y="18959"/>
                    <a:pt x="12968" y="18727"/>
                  </a:cubicBezTo>
                  <a:cubicBezTo>
                    <a:pt x="12968" y="18721"/>
                    <a:pt x="12980" y="18721"/>
                    <a:pt x="12986" y="18721"/>
                  </a:cubicBezTo>
                  <a:lnTo>
                    <a:pt x="12980" y="18721"/>
                  </a:lnTo>
                  <a:cubicBezTo>
                    <a:pt x="12980" y="18721"/>
                    <a:pt x="12980" y="18715"/>
                    <a:pt x="12980" y="18715"/>
                  </a:cubicBezTo>
                  <a:cubicBezTo>
                    <a:pt x="12950" y="18691"/>
                    <a:pt x="12914" y="18667"/>
                    <a:pt x="12855" y="18626"/>
                  </a:cubicBezTo>
                  <a:cubicBezTo>
                    <a:pt x="12932" y="18584"/>
                    <a:pt x="12974" y="18560"/>
                    <a:pt x="13016" y="18530"/>
                  </a:cubicBezTo>
                  <a:cubicBezTo>
                    <a:pt x="13016" y="18476"/>
                    <a:pt x="13010" y="18417"/>
                    <a:pt x="13010" y="18357"/>
                  </a:cubicBezTo>
                  <a:lnTo>
                    <a:pt x="13010" y="18357"/>
                  </a:lnTo>
                  <a:cubicBezTo>
                    <a:pt x="13027" y="18387"/>
                    <a:pt x="13043" y="18397"/>
                    <a:pt x="13058" y="18397"/>
                  </a:cubicBezTo>
                  <a:cubicBezTo>
                    <a:pt x="13095" y="18397"/>
                    <a:pt x="13130" y="18339"/>
                    <a:pt x="13178" y="18339"/>
                  </a:cubicBezTo>
                  <a:close/>
                  <a:moveTo>
                    <a:pt x="371" y="20629"/>
                  </a:moveTo>
                  <a:cubicBezTo>
                    <a:pt x="371" y="20629"/>
                    <a:pt x="371" y="20629"/>
                    <a:pt x="371" y="20635"/>
                  </a:cubicBezTo>
                  <a:lnTo>
                    <a:pt x="377" y="20629"/>
                  </a:lnTo>
                  <a:close/>
                  <a:moveTo>
                    <a:pt x="11519" y="21034"/>
                  </a:moveTo>
                  <a:cubicBezTo>
                    <a:pt x="11525" y="21058"/>
                    <a:pt x="11537" y="21076"/>
                    <a:pt x="11543" y="21100"/>
                  </a:cubicBezTo>
                  <a:cubicBezTo>
                    <a:pt x="11495" y="21112"/>
                    <a:pt x="11448" y="21124"/>
                    <a:pt x="11400" y="21141"/>
                  </a:cubicBezTo>
                  <a:lnTo>
                    <a:pt x="11400" y="21135"/>
                  </a:lnTo>
                  <a:cubicBezTo>
                    <a:pt x="11394" y="21130"/>
                    <a:pt x="11394" y="21112"/>
                    <a:pt x="11388" y="21100"/>
                  </a:cubicBezTo>
                  <a:cubicBezTo>
                    <a:pt x="11430" y="21076"/>
                    <a:pt x="11478" y="21058"/>
                    <a:pt x="11519" y="21034"/>
                  </a:cubicBezTo>
                  <a:close/>
                  <a:moveTo>
                    <a:pt x="2702" y="21189"/>
                  </a:moveTo>
                  <a:cubicBezTo>
                    <a:pt x="2743" y="21195"/>
                    <a:pt x="2791" y="21207"/>
                    <a:pt x="2833" y="21213"/>
                  </a:cubicBezTo>
                  <a:cubicBezTo>
                    <a:pt x="2833" y="21219"/>
                    <a:pt x="2833" y="21225"/>
                    <a:pt x="2833" y="21231"/>
                  </a:cubicBezTo>
                  <a:cubicBezTo>
                    <a:pt x="2791" y="21231"/>
                    <a:pt x="2743" y="21237"/>
                    <a:pt x="2696" y="21237"/>
                  </a:cubicBezTo>
                  <a:cubicBezTo>
                    <a:pt x="2696" y="21219"/>
                    <a:pt x="2702" y="21207"/>
                    <a:pt x="2702" y="21189"/>
                  </a:cubicBezTo>
                  <a:close/>
                  <a:moveTo>
                    <a:pt x="1408" y="21147"/>
                  </a:moveTo>
                  <a:lnTo>
                    <a:pt x="1408" y="21147"/>
                  </a:lnTo>
                  <a:cubicBezTo>
                    <a:pt x="1366" y="21207"/>
                    <a:pt x="1354" y="21237"/>
                    <a:pt x="1336" y="21261"/>
                  </a:cubicBezTo>
                  <a:cubicBezTo>
                    <a:pt x="1295" y="21231"/>
                    <a:pt x="1259" y="21201"/>
                    <a:pt x="1229" y="21177"/>
                  </a:cubicBezTo>
                  <a:lnTo>
                    <a:pt x="1223" y="21177"/>
                  </a:lnTo>
                  <a:cubicBezTo>
                    <a:pt x="1271" y="21171"/>
                    <a:pt x="1318" y="21159"/>
                    <a:pt x="1408" y="21147"/>
                  </a:cubicBezTo>
                  <a:close/>
                  <a:moveTo>
                    <a:pt x="1068" y="20837"/>
                  </a:moveTo>
                  <a:cubicBezTo>
                    <a:pt x="1104" y="20891"/>
                    <a:pt x="1140" y="20939"/>
                    <a:pt x="1175" y="20986"/>
                  </a:cubicBezTo>
                  <a:cubicBezTo>
                    <a:pt x="1271" y="21028"/>
                    <a:pt x="1247" y="21106"/>
                    <a:pt x="1223" y="21177"/>
                  </a:cubicBezTo>
                  <a:cubicBezTo>
                    <a:pt x="1199" y="21177"/>
                    <a:pt x="1175" y="21177"/>
                    <a:pt x="1152" y="21171"/>
                  </a:cubicBezTo>
                  <a:lnTo>
                    <a:pt x="1152" y="21171"/>
                  </a:lnTo>
                  <a:cubicBezTo>
                    <a:pt x="1163" y="21225"/>
                    <a:pt x="1175" y="21273"/>
                    <a:pt x="1187" y="21326"/>
                  </a:cubicBezTo>
                  <a:cubicBezTo>
                    <a:pt x="1169" y="21335"/>
                    <a:pt x="1154" y="21338"/>
                    <a:pt x="1140" y="21338"/>
                  </a:cubicBezTo>
                  <a:cubicBezTo>
                    <a:pt x="1086" y="21338"/>
                    <a:pt x="1061" y="21281"/>
                    <a:pt x="1032" y="21243"/>
                  </a:cubicBezTo>
                  <a:cubicBezTo>
                    <a:pt x="1014" y="21225"/>
                    <a:pt x="1026" y="21183"/>
                    <a:pt x="1014" y="21159"/>
                  </a:cubicBezTo>
                  <a:cubicBezTo>
                    <a:pt x="925" y="20992"/>
                    <a:pt x="925" y="20992"/>
                    <a:pt x="1068" y="20837"/>
                  </a:cubicBezTo>
                  <a:close/>
                  <a:moveTo>
                    <a:pt x="3352" y="21434"/>
                  </a:moveTo>
                  <a:cubicBezTo>
                    <a:pt x="3346" y="21451"/>
                    <a:pt x="3346" y="21469"/>
                    <a:pt x="3340" y="21487"/>
                  </a:cubicBezTo>
                  <a:cubicBezTo>
                    <a:pt x="3304" y="21481"/>
                    <a:pt x="3262" y="21475"/>
                    <a:pt x="3220" y="21469"/>
                  </a:cubicBezTo>
                  <a:lnTo>
                    <a:pt x="3226" y="21434"/>
                  </a:lnTo>
                  <a:close/>
                  <a:moveTo>
                    <a:pt x="11826" y="21463"/>
                  </a:moveTo>
                  <a:cubicBezTo>
                    <a:pt x="11836" y="21463"/>
                    <a:pt x="11868" y="21489"/>
                    <a:pt x="11901" y="21505"/>
                  </a:cubicBezTo>
                  <a:cubicBezTo>
                    <a:pt x="11871" y="21541"/>
                    <a:pt x="11859" y="21571"/>
                    <a:pt x="11841" y="21577"/>
                  </a:cubicBezTo>
                  <a:cubicBezTo>
                    <a:pt x="11839" y="21577"/>
                    <a:pt x="11836" y="21578"/>
                    <a:pt x="11833" y="21578"/>
                  </a:cubicBezTo>
                  <a:cubicBezTo>
                    <a:pt x="11811" y="21578"/>
                    <a:pt x="11785" y="21557"/>
                    <a:pt x="11764" y="21547"/>
                  </a:cubicBezTo>
                  <a:cubicBezTo>
                    <a:pt x="11782" y="21517"/>
                    <a:pt x="11800" y="21487"/>
                    <a:pt x="11823" y="21463"/>
                  </a:cubicBezTo>
                  <a:cubicBezTo>
                    <a:pt x="11824" y="21463"/>
                    <a:pt x="11825" y="21463"/>
                    <a:pt x="11826" y="21463"/>
                  </a:cubicBezTo>
                  <a:close/>
                  <a:moveTo>
                    <a:pt x="4621" y="21785"/>
                  </a:moveTo>
                  <a:lnTo>
                    <a:pt x="4621" y="22024"/>
                  </a:lnTo>
                  <a:cubicBezTo>
                    <a:pt x="4544" y="21946"/>
                    <a:pt x="4472" y="21881"/>
                    <a:pt x="4621" y="21785"/>
                  </a:cubicBezTo>
                  <a:close/>
                  <a:moveTo>
                    <a:pt x="14244" y="960"/>
                  </a:moveTo>
                  <a:lnTo>
                    <a:pt x="14244" y="960"/>
                  </a:lnTo>
                  <a:cubicBezTo>
                    <a:pt x="14375" y="1091"/>
                    <a:pt x="14453" y="1217"/>
                    <a:pt x="14470" y="1336"/>
                  </a:cubicBezTo>
                  <a:cubicBezTo>
                    <a:pt x="14530" y="1354"/>
                    <a:pt x="14584" y="1372"/>
                    <a:pt x="14667" y="1401"/>
                  </a:cubicBezTo>
                  <a:cubicBezTo>
                    <a:pt x="14709" y="1306"/>
                    <a:pt x="14751" y="1205"/>
                    <a:pt x="14798" y="1091"/>
                  </a:cubicBezTo>
                  <a:cubicBezTo>
                    <a:pt x="14816" y="1127"/>
                    <a:pt x="14852" y="1151"/>
                    <a:pt x="14846" y="1169"/>
                  </a:cubicBezTo>
                  <a:cubicBezTo>
                    <a:pt x="14810" y="1282"/>
                    <a:pt x="14894" y="1318"/>
                    <a:pt x="14959" y="1360"/>
                  </a:cubicBezTo>
                  <a:cubicBezTo>
                    <a:pt x="15001" y="1390"/>
                    <a:pt x="15120" y="1342"/>
                    <a:pt x="15049" y="1467"/>
                  </a:cubicBezTo>
                  <a:cubicBezTo>
                    <a:pt x="15071" y="1488"/>
                    <a:pt x="15092" y="1496"/>
                    <a:pt x="15111" y="1496"/>
                  </a:cubicBezTo>
                  <a:cubicBezTo>
                    <a:pt x="15162" y="1496"/>
                    <a:pt x="15204" y="1438"/>
                    <a:pt x="15251" y="1425"/>
                  </a:cubicBezTo>
                  <a:cubicBezTo>
                    <a:pt x="15311" y="1401"/>
                    <a:pt x="15216" y="1294"/>
                    <a:pt x="15329" y="1288"/>
                  </a:cubicBezTo>
                  <a:cubicBezTo>
                    <a:pt x="15383" y="1288"/>
                    <a:pt x="15430" y="1235"/>
                    <a:pt x="15484" y="1205"/>
                  </a:cubicBezTo>
                  <a:cubicBezTo>
                    <a:pt x="15490" y="1306"/>
                    <a:pt x="15484" y="1407"/>
                    <a:pt x="15508" y="1503"/>
                  </a:cubicBezTo>
                  <a:cubicBezTo>
                    <a:pt x="15518" y="1569"/>
                    <a:pt x="15545" y="1603"/>
                    <a:pt x="15583" y="1603"/>
                  </a:cubicBezTo>
                  <a:cubicBezTo>
                    <a:pt x="15610" y="1603"/>
                    <a:pt x="15643" y="1585"/>
                    <a:pt x="15681" y="1551"/>
                  </a:cubicBezTo>
                  <a:cubicBezTo>
                    <a:pt x="15707" y="1527"/>
                    <a:pt x="15730" y="1517"/>
                    <a:pt x="15753" y="1517"/>
                  </a:cubicBezTo>
                  <a:cubicBezTo>
                    <a:pt x="15782" y="1517"/>
                    <a:pt x="15811" y="1533"/>
                    <a:pt x="15848" y="1557"/>
                  </a:cubicBezTo>
                  <a:cubicBezTo>
                    <a:pt x="15842" y="1610"/>
                    <a:pt x="15830" y="1670"/>
                    <a:pt x="15830" y="1700"/>
                  </a:cubicBezTo>
                  <a:cubicBezTo>
                    <a:pt x="15895" y="1741"/>
                    <a:pt x="15949" y="1765"/>
                    <a:pt x="15997" y="1807"/>
                  </a:cubicBezTo>
                  <a:cubicBezTo>
                    <a:pt x="16048" y="1847"/>
                    <a:pt x="16100" y="1898"/>
                    <a:pt x="16152" y="1945"/>
                  </a:cubicBezTo>
                  <a:lnTo>
                    <a:pt x="16152" y="1945"/>
                  </a:lnTo>
                  <a:cubicBezTo>
                    <a:pt x="16152" y="1944"/>
                    <a:pt x="16152" y="1944"/>
                    <a:pt x="16152" y="1944"/>
                  </a:cubicBezTo>
                  <a:cubicBezTo>
                    <a:pt x="16152" y="1944"/>
                    <a:pt x="16158" y="1944"/>
                    <a:pt x="16158" y="1938"/>
                  </a:cubicBezTo>
                  <a:cubicBezTo>
                    <a:pt x="16146" y="1867"/>
                    <a:pt x="16140" y="1795"/>
                    <a:pt x="16128" y="1723"/>
                  </a:cubicBezTo>
                  <a:lnTo>
                    <a:pt x="16128" y="1723"/>
                  </a:lnTo>
                  <a:cubicBezTo>
                    <a:pt x="16217" y="1795"/>
                    <a:pt x="16199" y="1867"/>
                    <a:pt x="16158" y="1938"/>
                  </a:cubicBezTo>
                  <a:cubicBezTo>
                    <a:pt x="16158" y="1944"/>
                    <a:pt x="16158" y="1950"/>
                    <a:pt x="16158" y="1950"/>
                  </a:cubicBezTo>
                  <a:cubicBezTo>
                    <a:pt x="16223" y="2081"/>
                    <a:pt x="16295" y="2212"/>
                    <a:pt x="16366" y="2338"/>
                  </a:cubicBezTo>
                  <a:cubicBezTo>
                    <a:pt x="16368" y="2339"/>
                    <a:pt x="16370" y="2339"/>
                    <a:pt x="16373" y="2339"/>
                  </a:cubicBezTo>
                  <a:cubicBezTo>
                    <a:pt x="16386" y="2339"/>
                    <a:pt x="16416" y="2330"/>
                    <a:pt x="16450" y="2326"/>
                  </a:cubicBezTo>
                  <a:lnTo>
                    <a:pt x="16450" y="2326"/>
                  </a:lnTo>
                  <a:cubicBezTo>
                    <a:pt x="16426" y="2403"/>
                    <a:pt x="16408" y="2463"/>
                    <a:pt x="16390" y="2522"/>
                  </a:cubicBezTo>
                  <a:cubicBezTo>
                    <a:pt x="16444" y="2576"/>
                    <a:pt x="16539" y="2630"/>
                    <a:pt x="16539" y="2683"/>
                  </a:cubicBezTo>
                  <a:cubicBezTo>
                    <a:pt x="16545" y="2809"/>
                    <a:pt x="16527" y="2952"/>
                    <a:pt x="16480" y="3065"/>
                  </a:cubicBezTo>
                  <a:cubicBezTo>
                    <a:pt x="16450" y="3136"/>
                    <a:pt x="16456" y="3160"/>
                    <a:pt x="16486" y="3220"/>
                  </a:cubicBezTo>
                  <a:cubicBezTo>
                    <a:pt x="16503" y="3256"/>
                    <a:pt x="16420" y="3351"/>
                    <a:pt x="16438" y="3375"/>
                  </a:cubicBezTo>
                  <a:cubicBezTo>
                    <a:pt x="16527" y="3476"/>
                    <a:pt x="16396" y="3482"/>
                    <a:pt x="16378" y="3530"/>
                  </a:cubicBezTo>
                  <a:cubicBezTo>
                    <a:pt x="16402" y="3566"/>
                    <a:pt x="16420" y="3607"/>
                    <a:pt x="16450" y="3661"/>
                  </a:cubicBezTo>
                  <a:lnTo>
                    <a:pt x="16235" y="3661"/>
                  </a:lnTo>
                  <a:cubicBezTo>
                    <a:pt x="16229" y="3673"/>
                    <a:pt x="16223" y="3685"/>
                    <a:pt x="16217" y="3697"/>
                  </a:cubicBezTo>
                  <a:cubicBezTo>
                    <a:pt x="16283" y="3733"/>
                    <a:pt x="16348" y="3774"/>
                    <a:pt x="16432" y="3816"/>
                  </a:cubicBezTo>
                  <a:cubicBezTo>
                    <a:pt x="16408" y="3965"/>
                    <a:pt x="16354" y="4132"/>
                    <a:pt x="16557" y="4210"/>
                  </a:cubicBezTo>
                  <a:lnTo>
                    <a:pt x="16557" y="4204"/>
                  </a:lnTo>
                  <a:lnTo>
                    <a:pt x="16563" y="4204"/>
                  </a:lnTo>
                  <a:cubicBezTo>
                    <a:pt x="16563" y="4096"/>
                    <a:pt x="16498" y="3989"/>
                    <a:pt x="16599" y="3888"/>
                  </a:cubicBezTo>
                  <a:cubicBezTo>
                    <a:pt x="16623" y="3870"/>
                    <a:pt x="16587" y="3786"/>
                    <a:pt x="16581" y="3727"/>
                  </a:cubicBezTo>
                  <a:cubicBezTo>
                    <a:pt x="16617" y="3709"/>
                    <a:pt x="16664" y="3685"/>
                    <a:pt x="16718" y="3655"/>
                  </a:cubicBezTo>
                  <a:cubicBezTo>
                    <a:pt x="16682" y="3607"/>
                    <a:pt x="16659" y="3572"/>
                    <a:pt x="16629" y="3530"/>
                  </a:cubicBezTo>
                  <a:cubicBezTo>
                    <a:pt x="16670" y="3524"/>
                    <a:pt x="16706" y="3524"/>
                    <a:pt x="16742" y="3518"/>
                  </a:cubicBezTo>
                  <a:cubicBezTo>
                    <a:pt x="16802" y="3405"/>
                    <a:pt x="16653" y="3399"/>
                    <a:pt x="16623" y="3321"/>
                  </a:cubicBezTo>
                  <a:cubicBezTo>
                    <a:pt x="16647" y="3294"/>
                    <a:pt x="16670" y="3284"/>
                    <a:pt x="16691" y="3284"/>
                  </a:cubicBezTo>
                  <a:cubicBezTo>
                    <a:pt x="16754" y="3284"/>
                    <a:pt x="16805" y="3377"/>
                    <a:pt x="16858" y="3377"/>
                  </a:cubicBezTo>
                  <a:cubicBezTo>
                    <a:pt x="16872" y="3377"/>
                    <a:pt x="16887" y="3370"/>
                    <a:pt x="16903" y="3351"/>
                  </a:cubicBezTo>
                  <a:lnTo>
                    <a:pt x="16903" y="3351"/>
                  </a:lnTo>
                  <a:cubicBezTo>
                    <a:pt x="16879" y="3452"/>
                    <a:pt x="16861" y="3548"/>
                    <a:pt x="16837" y="3649"/>
                  </a:cubicBezTo>
                  <a:cubicBezTo>
                    <a:pt x="16814" y="3762"/>
                    <a:pt x="16837" y="3894"/>
                    <a:pt x="16730" y="3983"/>
                  </a:cubicBezTo>
                  <a:cubicBezTo>
                    <a:pt x="16700" y="4007"/>
                    <a:pt x="16712" y="4072"/>
                    <a:pt x="16688" y="4108"/>
                  </a:cubicBezTo>
                  <a:cubicBezTo>
                    <a:pt x="16659" y="4144"/>
                    <a:pt x="16611" y="4174"/>
                    <a:pt x="16563" y="4204"/>
                  </a:cubicBezTo>
                  <a:lnTo>
                    <a:pt x="16563" y="4216"/>
                  </a:lnTo>
                  <a:cubicBezTo>
                    <a:pt x="16563" y="4216"/>
                    <a:pt x="16563" y="4210"/>
                    <a:pt x="16557" y="4210"/>
                  </a:cubicBezTo>
                  <a:cubicBezTo>
                    <a:pt x="16545" y="4275"/>
                    <a:pt x="16527" y="4335"/>
                    <a:pt x="16503" y="4448"/>
                  </a:cubicBezTo>
                  <a:cubicBezTo>
                    <a:pt x="16450" y="4335"/>
                    <a:pt x="16426" y="4275"/>
                    <a:pt x="16396" y="4210"/>
                  </a:cubicBezTo>
                  <a:cubicBezTo>
                    <a:pt x="16271" y="4263"/>
                    <a:pt x="16152" y="4317"/>
                    <a:pt x="16027" y="4376"/>
                  </a:cubicBezTo>
                  <a:cubicBezTo>
                    <a:pt x="16050" y="4406"/>
                    <a:pt x="16080" y="4448"/>
                    <a:pt x="16122" y="4514"/>
                  </a:cubicBezTo>
                  <a:cubicBezTo>
                    <a:pt x="16038" y="4526"/>
                    <a:pt x="15973" y="4543"/>
                    <a:pt x="15901" y="4555"/>
                  </a:cubicBezTo>
                  <a:cubicBezTo>
                    <a:pt x="15889" y="4567"/>
                    <a:pt x="15877" y="4585"/>
                    <a:pt x="15860" y="4597"/>
                  </a:cubicBezTo>
                  <a:cubicBezTo>
                    <a:pt x="15913" y="4627"/>
                    <a:pt x="15967" y="4651"/>
                    <a:pt x="16062" y="4692"/>
                  </a:cubicBezTo>
                  <a:cubicBezTo>
                    <a:pt x="15955" y="4716"/>
                    <a:pt x="15901" y="4728"/>
                    <a:pt x="15836" y="4740"/>
                  </a:cubicBezTo>
                  <a:cubicBezTo>
                    <a:pt x="15848" y="4764"/>
                    <a:pt x="15848" y="4788"/>
                    <a:pt x="15866" y="4794"/>
                  </a:cubicBezTo>
                  <a:cubicBezTo>
                    <a:pt x="15949" y="4836"/>
                    <a:pt x="16038" y="4877"/>
                    <a:pt x="16116" y="4937"/>
                  </a:cubicBezTo>
                  <a:cubicBezTo>
                    <a:pt x="15997" y="4919"/>
                    <a:pt x="15872" y="4901"/>
                    <a:pt x="15746" y="4877"/>
                  </a:cubicBezTo>
                  <a:lnTo>
                    <a:pt x="15746" y="4877"/>
                  </a:lnTo>
                  <a:cubicBezTo>
                    <a:pt x="15711" y="5026"/>
                    <a:pt x="15925" y="4979"/>
                    <a:pt x="15919" y="5110"/>
                  </a:cubicBezTo>
                  <a:cubicBezTo>
                    <a:pt x="15812" y="5086"/>
                    <a:pt x="15699" y="5056"/>
                    <a:pt x="15562" y="5020"/>
                  </a:cubicBezTo>
                  <a:lnTo>
                    <a:pt x="15562" y="5020"/>
                  </a:lnTo>
                  <a:cubicBezTo>
                    <a:pt x="15621" y="5211"/>
                    <a:pt x="15937" y="5152"/>
                    <a:pt x="15848" y="5402"/>
                  </a:cubicBezTo>
                  <a:cubicBezTo>
                    <a:pt x="15843" y="5403"/>
                    <a:pt x="15838" y="5403"/>
                    <a:pt x="15834" y="5403"/>
                  </a:cubicBezTo>
                  <a:cubicBezTo>
                    <a:pt x="15728" y="5403"/>
                    <a:pt x="15693" y="5246"/>
                    <a:pt x="15583" y="5246"/>
                  </a:cubicBezTo>
                  <a:cubicBezTo>
                    <a:pt x="15557" y="5246"/>
                    <a:pt x="15527" y="5255"/>
                    <a:pt x="15490" y="5277"/>
                  </a:cubicBezTo>
                  <a:cubicBezTo>
                    <a:pt x="15585" y="5342"/>
                    <a:pt x="15669" y="5396"/>
                    <a:pt x="15746" y="5450"/>
                  </a:cubicBezTo>
                  <a:cubicBezTo>
                    <a:pt x="15740" y="5462"/>
                    <a:pt x="15734" y="5479"/>
                    <a:pt x="15728" y="5491"/>
                  </a:cubicBezTo>
                  <a:cubicBezTo>
                    <a:pt x="15675" y="5479"/>
                    <a:pt x="15621" y="5468"/>
                    <a:pt x="15532" y="5450"/>
                  </a:cubicBezTo>
                  <a:lnTo>
                    <a:pt x="15532" y="5450"/>
                  </a:lnTo>
                  <a:cubicBezTo>
                    <a:pt x="15591" y="5527"/>
                    <a:pt x="15627" y="5581"/>
                    <a:pt x="15669" y="5634"/>
                  </a:cubicBezTo>
                  <a:cubicBezTo>
                    <a:pt x="15639" y="5706"/>
                    <a:pt x="15609" y="5772"/>
                    <a:pt x="15573" y="5855"/>
                  </a:cubicBezTo>
                  <a:cubicBezTo>
                    <a:pt x="15615" y="5879"/>
                    <a:pt x="15663" y="5909"/>
                    <a:pt x="15705" y="5927"/>
                  </a:cubicBezTo>
                  <a:cubicBezTo>
                    <a:pt x="15746" y="5944"/>
                    <a:pt x="15794" y="5956"/>
                    <a:pt x="15836" y="5968"/>
                  </a:cubicBezTo>
                  <a:cubicBezTo>
                    <a:pt x="15819" y="6042"/>
                    <a:pt x="15812" y="6075"/>
                    <a:pt x="15787" y="6075"/>
                  </a:cubicBezTo>
                  <a:cubicBezTo>
                    <a:pt x="15768" y="6075"/>
                    <a:pt x="15739" y="6056"/>
                    <a:pt x="15687" y="6022"/>
                  </a:cubicBezTo>
                  <a:cubicBezTo>
                    <a:pt x="15684" y="6021"/>
                    <a:pt x="15681" y="6021"/>
                    <a:pt x="15678" y="6021"/>
                  </a:cubicBezTo>
                  <a:cubicBezTo>
                    <a:pt x="15659" y="6021"/>
                    <a:pt x="15629" y="6036"/>
                    <a:pt x="15603" y="6046"/>
                  </a:cubicBezTo>
                  <a:lnTo>
                    <a:pt x="15639" y="6094"/>
                  </a:lnTo>
                  <a:cubicBezTo>
                    <a:pt x="15657" y="6147"/>
                    <a:pt x="15681" y="6207"/>
                    <a:pt x="15705" y="6272"/>
                  </a:cubicBezTo>
                  <a:cubicBezTo>
                    <a:pt x="15669" y="6302"/>
                    <a:pt x="15627" y="6332"/>
                    <a:pt x="15579" y="6368"/>
                  </a:cubicBezTo>
                  <a:cubicBezTo>
                    <a:pt x="15562" y="6350"/>
                    <a:pt x="15544" y="6344"/>
                    <a:pt x="15544" y="6332"/>
                  </a:cubicBezTo>
                  <a:cubicBezTo>
                    <a:pt x="15544" y="6243"/>
                    <a:pt x="15508" y="6135"/>
                    <a:pt x="15639" y="6094"/>
                  </a:cubicBezTo>
                  <a:cubicBezTo>
                    <a:pt x="15591" y="6082"/>
                    <a:pt x="15544" y="6064"/>
                    <a:pt x="15490" y="6046"/>
                  </a:cubicBezTo>
                  <a:cubicBezTo>
                    <a:pt x="15472" y="6094"/>
                    <a:pt x="15460" y="6153"/>
                    <a:pt x="15442" y="6207"/>
                  </a:cubicBezTo>
                  <a:cubicBezTo>
                    <a:pt x="15399" y="6202"/>
                    <a:pt x="15381" y="6123"/>
                    <a:pt x="15344" y="6123"/>
                  </a:cubicBezTo>
                  <a:cubicBezTo>
                    <a:pt x="15331" y="6123"/>
                    <a:pt x="15314" y="6134"/>
                    <a:pt x="15293" y="6165"/>
                  </a:cubicBezTo>
                  <a:cubicBezTo>
                    <a:pt x="15287" y="6171"/>
                    <a:pt x="15329" y="6201"/>
                    <a:pt x="15347" y="6225"/>
                  </a:cubicBezTo>
                  <a:cubicBezTo>
                    <a:pt x="15347" y="6225"/>
                    <a:pt x="15347" y="6225"/>
                    <a:pt x="15347" y="6225"/>
                  </a:cubicBezTo>
                  <a:lnTo>
                    <a:pt x="15347" y="6225"/>
                  </a:lnTo>
                  <a:cubicBezTo>
                    <a:pt x="15300" y="6244"/>
                    <a:pt x="15252" y="6258"/>
                    <a:pt x="15206" y="6258"/>
                  </a:cubicBezTo>
                  <a:cubicBezTo>
                    <a:pt x="15154" y="6258"/>
                    <a:pt x="15102" y="6240"/>
                    <a:pt x="15055" y="6189"/>
                  </a:cubicBezTo>
                  <a:cubicBezTo>
                    <a:pt x="15031" y="6165"/>
                    <a:pt x="14971" y="6171"/>
                    <a:pt x="14924" y="6165"/>
                  </a:cubicBezTo>
                  <a:lnTo>
                    <a:pt x="14924" y="6165"/>
                  </a:lnTo>
                  <a:cubicBezTo>
                    <a:pt x="14947" y="6374"/>
                    <a:pt x="15180" y="6219"/>
                    <a:pt x="15234" y="6380"/>
                  </a:cubicBezTo>
                  <a:cubicBezTo>
                    <a:pt x="15216" y="6404"/>
                    <a:pt x="15192" y="6427"/>
                    <a:pt x="15168" y="6451"/>
                  </a:cubicBezTo>
                  <a:cubicBezTo>
                    <a:pt x="15073" y="6576"/>
                    <a:pt x="15085" y="6654"/>
                    <a:pt x="15216" y="6755"/>
                  </a:cubicBezTo>
                  <a:cubicBezTo>
                    <a:pt x="15257" y="6791"/>
                    <a:pt x="15275" y="6845"/>
                    <a:pt x="15275" y="6934"/>
                  </a:cubicBezTo>
                  <a:cubicBezTo>
                    <a:pt x="15257" y="6928"/>
                    <a:pt x="15234" y="6928"/>
                    <a:pt x="15216" y="6922"/>
                  </a:cubicBezTo>
                  <a:cubicBezTo>
                    <a:pt x="15192" y="6916"/>
                    <a:pt x="15174" y="6904"/>
                    <a:pt x="15132" y="6892"/>
                  </a:cubicBezTo>
                  <a:cubicBezTo>
                    <a:pt x="15108" y="6970"/>
                    <a:pt x="15067" y="7047"/>
                    <a:pt x="15073" y="7125"/>
                  </a:cubicBezTo>
                  <a:cubicBezTo>
                    <a:pt x="15073" y="7155"/>
                    <a:pt x="15162" y="7185"/>
                    <a:pt x="15210" y="7214"/>
                  </a:cubicBezTo>
                  <a:lnTo>
                    <a:pt x="15210" y="7363"/>
                  </a:lnTo>
                  <a:cubicBezTo>
                    <a:pt x="15159" y="7318"/>
                    <a:pt x="15112" y="7295"/>
                    <a:pt x="15068" y="7295"/>
                  </a:cubicBezTo>
                  <a:cubicBezTo>
                    <a:pt x="15015" y="7295"/>
                    <a:pt x="14966" y="7330"/>
                    <a:pt x="14924" y="7399"/>
                  </a:cubicBezTo>
                  <a:cubicBezTo>
                    <a:pt x="14924" y="7298"/>
                    <a:pt x="14947" y="7208"/>
                    <a:pt x="14918" y="7143"/>
                  </a:cubicBezTo>
                  <a:cubicBezTo>
                    <a:pt x="14900" y="7107"/>
                    <a:pt x="14798" y="7107"/>
                    <a:pt x="14697" y="7077"/>
                  </a:cubicBezTo>
                  <a:lnTo>
                    <a:pt x="14697" y="7077"/>
                  </a:lnTo>
                  <a:cubicBezTo>
                    <a:pt x="14780" y="7202"/>
                    <a:pt x="14864" y="7286"/>
                    <a:pt x="14763" y="7399"/>
                  </a:cubicBezTo>
                  <a:cubicBezTo>
                    <a:pt x="14828" y="7435"/>
                    <a:pt x="14900" y="7459"/>
                    <a:pt x="14930" y="7512"/>
                  </a:cubicBezTo>
                  <a:cubicBezTo>
                    <a:pt x="14953" y="7554"/>
                    <a:pt x="14918" y="7632"/>
                    <a:pt x="14912" y="7703"/>
                  </a:cubicBezTo>
                  <a:cubicBezTo>
                    <a:pt x="14936" y="7715"/>
                    <a:pt x="14971" y="7733"/>
                    <a:pt x="15019" y="7751"/>
                  </a:cubicBezTo>
                  <a:cubicBezTo>
                    <a:pt x="14840" y="7799"/>
                    <a:pt x="14780" y="7930"/>
                    <a:pt x="14751" y="8079"/>
                  </a:cubicBezTo>
                  <a:cubicBezTo>
                    <a:pt x="14727" y="8168"/>
                    <a:pt x="14703" y="8252"/>
                    <a:pt x="14673" y="8335"/>
                  </a:cubicBezTo>
                  <a:cubicBezTo>
                    <a:pt x="14625" y="8520"/>
                    <a:pt x="14566" y="8693"/>
                    <a:pt x="14572" y="8890"/>
                  </a:cubicBezTo>
                  <a:cubicBezTo>
                    <a:pt x="14578" y="9110"/>
                    <a:pt x="14530" y="9331"/>
                    <a:pt x="14441" y="9534"/>
                  </a:cubicBezTo>
                  <a:cubicBezTo>
                    <a:pt x="14399" y="9629"/>
                    <a:pt x="14405" y="9742"/>
                    <a:pt x="14387" y="9850"/>
                  </a:cubicBezTo>
                  <a:cubicBezTo>
                    <a:pt x="14363" y="10022"/>
                    <a:pt x="14351" y="10201"/>
                    <a:pt x="14327" y="10374"/>
                  </a:cubicBezTo>
                  <a:cubicBezTo>
                    <a:pt x="14286" y="10625"/>
                    <a:pt x="14262" y="10869"/>
                    <a:pt x="14268" y="11125"/>
                  </a:cubicBezTo>
                  <a:cubicBezTo>
                    <a:pt x="14274" y="11376"/>
                    <a:pt x="14232" y="11626"/>
                    <a:pt x="14220" y="11883"/>
                  </a:cubicBezTo>
                  <a:cubicBezTo>
                    <a:pt x="14214" y="12091"/>
                    <a:pt x="14220" y="12306"/>
                    <a:pt x="14226" y="12520"/>
                  </a:cubicBezTo>
                  <a:cubicBezTo>
                    <a:pt x="14226" y="12538"/>
                    <a:pt x="14232" y="12550"/>
                    <a:pt x="14232" y="12568"/>
                  </a:cubicBezTo>
                  <a:cubicBezTo>
                    <a:pt x="14220" y="12759"/>
                    <a:pt x="14214" y="12956"/>
                    <a:pt x="14208" y="13152"/>
                  </a:cubicBezTo>
                  <a:cubicBezTo>
                    <a:pt x="14202" y="13349"/>
                    <a:pt x="14202" y="13546"/>
                    <a:pt x="14202" y="13743"/>
                  </a:cubicBezTo>
                  <a:cubicBezTo>
                    <a:pt x="14202" y="13808"/>
                    <a:pt x="14184" y="13880"/>
                    <a:pt x="14190" y="13945"/>
                  </a:cubicBezTo>
                  <a:cubicBezTo>
                    <a:pt x="14196" y="13987"/>
                    <a:pt x="14238" y="14023"/>
                    <a:pt x="14268" y="14077"/>
                  </a:cubicBezTo>
                  <a:cubicBezTo>
                    <a:pt x="14166" y="14136"/>
                    <a:pt x="14095" y="14226"/>
                    <a:pt x="14154" y="14363"/>
                  </a:cubicBezTo>
                  <a:cubicBezTo>
                    <a:pt x="14166" y="14387"/>
                    <a:pt x="14160" y="14422"/>
                    <a:pt x="14160" y="14446"/>
                  </a:cubicBezTo>
                  <a:cubicBezTo>
                    <a:pt x="14143" y="14559"/>
                    <a:pt x="14095" y="14679"/>
                    <a:pt x="14119" y="14780"/>
                  </a:cubicBezTo>
                  <a:cubicBezTo>
                    <a:pt x="14149" y="14959"/>
                    <a:pt x="14071" y="15096"/>
                    <a:pt x="14023" y="15245"/>
                  </a:cubicBezTo>
                  <a:cubicBezTo>
                    <a:pt x="13982" y="15376"/>
                    <a:pt x="13988" y="15394"/>
                    <a:pt x="14137" y="15460"/>
                  </a:cubicBezTo>
                  <a:lnTo>
                    <a:pt x="14137" y="15651"/>
                  </a:lnTo>
                  <a:cubicBezTo>
                    <a:pt x="14047" y="15656"/>
                    <a:pt x="13964" y="15662"/>
                    <a:pt x="13827" y="15674"/>
                  </a:cubicBezTo>
                  <a:cubicBezTo>
                    <a:pt x="13815" y="15656"/>
                    <a:pt x="13779" y="15597"/>
                    <a:pt x="13737" y="15525"/>
                  </a:cubicBezTo>
                  <a:lnTo>
                    <a:pt x="13737" y="15525"/>
                  </a:lnTo>
                  <a:cubicBezTo>
                    <a:pt x="13672" y="15752"/>
                    <a:pt x="13672" y="15764"/>
                    <a:pt x="13833" y="15782"/>
                  </a:cubicBezTo>
                  <a:cubicBezTo>
                    <a:pt x="13988" y="15800"/>
                    <a:pt x="13994" y="15811"/>
                    <a:pt x="13892" y="15978"/>
                  </a:cubicBezTo>
                  <a:cubicBezTo>
                    <a:pt x="13850" y="15949"/>
                    <a:pt x="13803" y="15925"/>
                    <a:pt x="13761" y="15901"/>
                  </a:cubicBezTo>
                  <a:lnTo>
                    <a:pt x="13761" y="15901"/>
                  </a:lnTo>
                  <a:cubicBezTo>
                    <a:pt x="13660" y="16038"/>
                    <a:pt x="13856" y="16008"/>
                    <a:pt x="13844" y="16110"/>
                  </a:cubicBezTo>
                  <a:cubicBezTo>
                    <a:pt x="13816" y="16141"/>
                    <a:pt x="13786" y="16151"/>
                    <a:pt x="13755" y="16151"/>
                  </a:cubicBezTo>
                  <a:cubicBezTo>
                    <a:pt x="13682" y="16151"/>
                    <a:pt x="13603" y="16091"/>
                    <a:pt x="13524" y="16091"/>
                  </a:cubicBezTo>
                  <a:cubicBezTo>
                    <a:pt x="13487" y="16091"/>
                    <a:pt x="13451" y="16103"/>
                    <a:pt x="13415" y="16139"/>
                  </a:cubicBezTo>
                  <a:cubicBezTo>
                    <a:pt x="13499" y="16169"/>
                    <a:pt x="13582" y="16193"/>
                    <a:pt x="13648" y="16241"/>
                  </a:cubicBezTo>
                  <a:cubicBezTo>
                    <a:pt x="13707" y="16288"/>
                    <a:pt x="13749" y="16366"/>
                    <a:pt x="13809" y="16437"/>
                  </a:cubicBezTo>
                  <a:cubicBezTo>
                    <a:pt x="13660" y="16467"/>
                    <a:pt x="13505" y="16497"/>
                    <a:pt x="13350" y="16533"/>
                  </a:cubicBezTo>
                  <a:cubicBezTo>
                    <a:pt x="13373" y="16682"/>
                    <a:pt x="13642" y="16491"/>
                    <a:pt x="13570" y="16736"/>
                  </a:cubicBezTo>
                  <a:cubicBezTo>
                    <a:pt x="13534" y="16730"/>
                    <a:pt x="13493" y="16718"/>
                    <a:pt x="13433" y="16712"/>
                  </a:cubicBezTo>
                  <a:lnTo>
                    <a:pt x="13433" y="16712"/>
                  </a:lnTo>
                  <a:cubicBezTo>
                    <a:pt x="13427" y="16807"/>
                    <a:pt x="13511" y="16914"/>
                    <a:pt x="13415" y="16998"/>
                  </a:cubicBezTo>
                  <a:cubicBezTo>
                    <a:pt x="13384" y="16963"/>
                    <a:pt x="13353" y="16929"/>
                    <a:pt x="13320" y="16929"/>
                  </a:cubicBezTo>
                  <a:cubicBezTo>
                    <a:pt x="13296" y="16929"/>
                    <a:pt x="13270" y="16948"/>
                    <a:pt x="13242" y="16998"/>
                  </a:cubicBezTo>
                  <a:cubicBezTo>
                    <a:pt x="13296" y="17016"/>
                    <a:pt x="13338" y="17028"/>
                    <a:pt x="13391" y="17040"/>
                  </a:cubicBezTo>
                  <a:cubicBezTo>
                    <a:pt x="13338" y="17111"/>
                    <a:pt x="13284" y="17177"/>
                    <a:pt x="13230" y="17248"/>
                  </a:cubicBezTo>
                  <a:cubicBezTo>
                    <a:pt x="13284" y="17278"/>
                    <a:pt x="13326" y="17302"/>
                    <a:pt x="13368" y="17326"/>
                  </a:cubicBezTo>
                  <a:cubicBezTo>
                    <a:pt x="13415" y="17362"/>
                    <a:pt x="13463" y="17403"/>
                    <a:pt x="13511" y="17427"/>
                  </a:cubicBezTo>
                  <a:cubicBezTo>
                    <a:pt x="13552" y="17451"/>
                    <a:pt x="13600" y="17463"/>
                    <a:pt x="13660" y="17481"/>
                  </a:cubicBezTo>
                  <a:cubicBezTo>
                    <a:pt x="13631" y="17519"/>
                    <a:pt x="13602" y="17531"/>
                    <a:pt x="13575" y="17531"/>
                  </a:cubicBezTo>
                  <a:cubicBezTo>
                    <a:pt x="13534" y="17531"/>
                    <a:pt x="13495" y="17503"/>
                    <a:pt x="13463" y="17493"/>
                  </a:cubicBezTo>
                  <a:cubicBezTo>
                    <a:pt x="13428" y="17485"/>
                    <a:pt x="13396" y="17479"/>
                    <a:pt x="13365" y="17479"/>
                  </a:cubicBezTo>
                  <a:cubicBezTo>
                    <a:pt x="13327" y="17479"/>
                    <a:pt x="13290" y="17488"/>
                    <a:pt x="13254" y="17511"/>
                  </a:cubicBezTo>
                  <a:lnTo>
                    <a:pt x="13242" y="17511"/>
                  </a:lnTo>
                  <a:cubicBezTo>
                    <a:pt x="13242" y="17511"/>
                    <a:pt x="13248" y="17511"/>
                    <a:pt x="13248" y="17517"/>
                  </a:cubicBezTo>
                  <a:cubicBezTo>
                    <a:pt x="13248" y="17517"/>
                    <a:pt x="13254" y="17511"/>
                    <a:pt x="13254" y="17511"/>
                  </a:cubicBezTo>
                  <a:lnTo>
                    <a:pt x="13254" y="17511"/>
                  </a:lnTo>
                  <a:cubicBezTo>
                    <a:pt x="13230" y="17535"/>
                    <a:pt x="13207" y="17582"/>
                    <a:pt x="13177" y="17582"/>
                  </a:cubicBezTo>
                  <a:cubicBezTo>
                    <a:pt x="13099" y="17582"/>
                    <a:pt x="13040" y="17624"/>
                    <a:pt x="12950" y="17684"/>
                  </a:cubicBezTo>
                  <a:cubicBezTo>
                    <a:pt x="13111" y="17743"/>
                    <a:pt x="13290" y="17701"/>
                    <a:pt x="13338" y="17886"/>
                  </a:cubicBezTo>
                  <a:cubicBezTo>
                    <a:pt x="13331" y="17887"/>
                    <a:pt x="13324" y="17887"/>
                    <a:pt x="13317" y="17887"/>
                  </a:cubicBezTo>
                  <a:cubicBezTo>
                    <a:pt x="13226" y="17887"/>
                    <a:pt x="13129" y="17816"/>
                    <a:pt x="13035" y="17816"/>
                  </a:cubicBezTo>
                  <a:cubicBezTo>
                    <a:pt x="12988" y="17816"/>
                    <a:pt x="12942" y="17833"/>
                    <a:pt x="12897" y="17886"/>
                  </a:cubicBezTo>
                  <a:cubicBezTo>
                    <a:pt x="12986" y="17994"/>
                    <a:pt x="12885" y="18029"/>
                    <a:pt x="12771" y="18089"/>
                  </a:cubicBezTo>
                  <a:cubicBezTo>
                    <a:pt x="12873" y="18107"/>
                    <a:pt x="12938" y="18119"/>
                    <a:pt x="13004" y="18131"/>
                  </a:cubicBezTo>
                  <a:lnTo>
                    <a:pt x="13004" y="18339"/>
                  </a:lnTo>
                  <a:cubicBezTo>
                    <a:pt x="13004" y="18339"/>
                    <a:pt x="13004" y="18345"/>
                    <a:pt x="13010" y="18345"/>
                  </a:cubicBezTo>
                  <a:cubicBezTo>
                    <a:pt x="13010" y="18345"/>
                    <a:pt x="13010" y="18351"/>
                    <a:pt x="13010" y="18357"/>
                  </a:cubicBezTo>
                  <a:cubicBezTo>
                    <a:pt x="13004" y="18351"/>
                    <a:pt x="13004" y="18351"/>
                    <a:pt x="13004" y="18351"/>
                  </a:cubicBezTo>
                  <a:lnTo>
                    <a:pt x="13004" y="18345"/>
                  </a:lnTo>
                  <a:cubicBezTo>
                    <a:pt x="12950" y="18310"/>
                    <a:pt x="12897" y="18280"/>
                    <a:pt x="12825" y="18238"/>
                  </a:cubicBezTo>
                  <a:lnTo>
                    <a:pt x="12825" y="18405"/>
                  </a:lnTo>
                  <a:cubicBezTo>
                    <a:pt x="12759" y="18417"/>
                    <a:pt x="12694" y="18429"/>
                    <a:pt x="12604" y="18447"/>
                  </a:cubicBezTo>
                  <a:cubicBezTo>
                    <a:pt x="12640" y="18506"/>
                    <a:pt x="12658" y="18548"/>
                    <a:pt x="12670" y="18572"/>
                  </a:cubicBezTo>
                  <a:cubicBezTo>
                    <a:pt x="12634" y="18649"/>
                    <a:pt x="12616" y="18733"/>
                    <a:pt x="12563" y="18775"/>
                  </a:cubicBezTo>
                  <a:cubicBezTo>
                    <a:pt x="12432" y="18882"/>
                    <a:pt x="12759" y="18846"/>
                    <a:pt x="12563" y="18959"/>
                  </a:cubicBezTo>
                  <a:cubicBezTo>
                    <a:pt x="12557" y="18959"/>
                    <a:pt x="12503" y="18971"/>
                    <a:pt x="12426" y="18983"/>
                  </a:cubicBezTo>
                  <a:cubicBezTo>
                    <a:pt x="12467" y="19067"/>
                    <a:pt x="12497" y="19138"/>
                    <a:pt x="12539" y="19222"/>
                  </a:cubicBezTo>
                  <a:cubicBezTo>
                    <a:pt x="12455" y="19192"/>
                    <a:pt x="12390" y="19168"/>
                    <a:pt x="12265" y="19120"/>
                  </a:cubicBezTo>
                  <a:lnTo>
                    <a:pt x="12265" y="19120"/>
                  </a:lnTo>
                  <a:cubicBezTo>
                    <a:pt x="12366" y="19299"/>
                    <a:pt x="12139" y="19329"/>
                    <a:pt x="12199" y="19460"/>
                  </a:cubicBezTo>
                  <a:cubicBezTo>
                    <a:pt x="12205" y="19478"/>
                    <a:pt x="12223" y="19484"/>
                    <a:pt x="12253" y="19502"/>
                  </a:cubicBezTo>
                  <a:cubicBezTo>
                    <a:pt x="12116" y="19538"/>
                    <a:pt x="11972" y="19556"/>
                    <a:pt x="11961" y="19734"/>
                  </a:cubicBezTo>
                  <a:cubicBezTo>
                    <a:pt x="11961" y="19776"/>
                    <a:pt x="11859" y="19806"/>
                    <a:pt x="11794" y="19854"/>
                  </a:cubicBezTo>
                  <a:cubicBezTo>
                    <a:pt x="11806" y="19883"/>
                    <a:pt x="11811" y="19937"/>
                    <a:pt x="11823" y="19991"/>
                  </a:cubicBezTo>
                  <a:cubicBezTo>
                    <a:pt x="11758" y="20015"/>
                    <a:pt x="11704" y="20033"/>
                    <a:pt x="11656" y="20050"/>
                  </a:cubicBezTo>
                  <a:cubicBezTo>
                    <a:pt x="11692" y="20146"/>
                    <a:pt x="11722" y="20235"/>
                    <a:pt x="11758" y="20331"/>
                  </a:cubicBezTo>
                  <a:cubicBezTo>
                    <a:pt x="11670" y="20301"/>
                    <a:pt x="11646" y="20185"/>
                    <a:pt x="11566" y="20185"/>
                  </a:cubicBezTo>
                  <a:cubicBezTo>
                    <a:pt x="11548" y="20185"/>
                    <a:pt x="11527" y="20191"/>
                    <a:pt x="11501" y="20205"/>
                  </a:cubicBezTo>
                  <a:cubicBezTo>
                    <a:pt x="11400" y="20265"/>
                    <a:pt x="11305" y="20337"/>
                    <a:pt x="11370" y="20480"/>
                  </a:cubicBezTo>
                  <a:cubicBezTo>
                    <a:pt x="11036" y="20581"/>
                    <a:pt x="11030" y="20539"/>
                    <a:pt x="11072" y="20808"/>
                  </a:cubicBezTo>
                  <a:cubicBezTo>
                    <a:pt x="10977" y="20796"/>
                    <a:pt x="10887" y="20784"/>
                    <a:pt x="10780" y="20772"/>
                  </a:cubicBezTo>
                  <a:lnTo>
                    <a:pt x="10780" y="20837"/>
                  </a:lnTo>
                  <a:cubicBezTo>
                    <a:pt x="10780" y="20885"/>
                    <a:pt x="10780" y="20933"/>
                    <a:pt x="10780" y="20980"/>
                  </a:cubicBezTo>
                  <a:cubicBezTo>
                    <a:pt x="10751" y="20980"/>
                    <a:pt x="10719" y="20987"/>
                    <a:pt x="10689" y="20987"/>
                  </a:cubicBezTo>
                  <a:cubicBezTo>
                    <a:pt x="10669" y="20987"/>
                    <a:pt x="10651" y="20984"/>
                    <a:pt x="10637" y="20975"/>
                  </a:cubicBezTo>
                  <a:cubicBezTo>
                    <a:pt x="10615" y="20959"/>
                    <a:pt x="10596" y="20953"/>
                    <a:pt x="10581" y="20953"/>
                  </a:cubicBezTo>
                  <a:cubicBezTo>
                    <a:pt x="10541" y="20953"/>
                    <a:pt x="10516" y="20991"/>
                    <a:pt x="10482" y="21016"/>
                  </a:cubicBezTo>
                  <a:cubicBezTo>
                    <a:pt x="10476" y="21022"/>
                    <a:pt x="10467" y="21024"/>
                    <a:pt x="10455" y="21024"/>
                  </a:cubicBezTo>
                  <a:cubicBezTo>
                    <a:pt x="10432" y="21024"/>
                    <a:pt x="10398" y="21016"/>
                    <a:pt x="10363" y="21016"/>
                  </a:cubicBezTo>
                  <a:cubicBezTo>
                    <a:pt x="10351" y="21052"/>
                    <a:pt x="10339" y="21124"/>
                    <a:pt x="10297" y="21153"/>
                  </a:cubicBezTo>
                  <a:cubicBezTo>
                    <a:pt x="10255" y="21189"/>
                    <a:pt x="10190" y="21189"/>
                    <a:pt x="10124" y="21207"/>
                  </a:cubicBezTo>
                  <a:cubicBezTo>
                    <a:pt x="10118" y="21290"/>
                    <a:pt x="10118" y="21380"/>
                    <a:pt x="10011" y="21398"/>
                  </a:cubicBezTo>
                  <a:lnTo>
                    <a:pt x="10017" y="21392"/>
                  </a:lnTo>
                  <a:lnTo>
                    <a:pt x="10011" y="21392"/>
                  </a:lnTo>
                  <a:cubicBezTo>
                    <a:pt x="9993" y="21410"/>
                    <a:pt x="9969" y="21428"/>
                    <a:pt x="9957" y="21428"/>
                  </a:cubicBezTo>
                  <a:cubicBezTo>
                    <a:pt x="9903" y="21400"/>
                    <a:pt x="9850" y="21389"/>
                    <a:pt x="9798" y="21389"/>
                  </a:cubicBezTo>
                  <a:cubicBezTo>
                    <a:pt x="9639" y="21389"/>
                    <a:pt x="9487" y="21489"/>
                    <a:pt x="9325" y="21493"/>
                  </a:cubicBezTo>
                  <a:cubicBezTo>
                    <a:pt x="9262" y="21498"/>
                    <a:pt x="9215" y="21579"/>
                    <a:pt x="9125" y="21579"/>
                  </a:cubicBezTo>
                  <a:cubicBezTo>
                    <a:pt x="9104" y="21579"/>
                    <a:pt x="9082" y="21575"/>
                    <a:pt x="9057" y="21565"/>
                  </a:cubicBezTo>
                  <a:lnTo>
                    <a:pt x="9057" y="21565"/>
                  </a:lnTo>
                  <a:cubicBezTo>
                    <a:pt x="9087" y="21648"/>
                    <a:pt x="9099" y="21690"/>
                    <a:pt x="9123" y="21750"/>
                  </a:cubicBezTo>
                  <a:cubicBezTo>
                    <a:pt x="8991" y="21779"/>
                    <a:pt x="8866" y="21809"/>
                    <a:pt x="8729" y="21839"/>
                  </a:cubicBezTo>
                  <a:cubicBezTo>
                    <a:pt x="8681" y="21809"/>
                    <a:pt x="8622" y="21773"/>
                    <a:pt x="8550" y="21726"/>
                  </a:cubicBezTo>
                  <a:cubicBezTo>
                    <a:pt x="8407" y="21970"/>
                    <a:pt x="8151" y="21928"/>
                    <a:pt x="7924" y="21964"/>
                  </a:cubicBezTo>
                  <a:cubicBezTo>
                    <a:pt x="7686" y="22000"/>
                    <a:pt x="7447" y="22018"/>
                    <a:pt x="7203" y="22036"/>
                  </a:cubicBezTo>
                  <a:cubicBezTo>
                    <a:pt x="7196" y="22036"/>
                    <a:pt x="7188" y="22037"/>
                    <a:pt x="7181" y="22037"/>
                  </a:cubicBezTo>
                  <a:cubicBezTo>
                    <a:pt x="7121" y="22037"/>
                    <a:pt x="7058" y="22018"/>
                    <a:pt x="6994" y="22018"/>
                  </a:cubicBezTo>
                  <a:cubicBezTo>
                    <a:pt x="6962" y="22016"/>
                    <a:pt x="6930" y="22015"/>
                    <a:pt x="6897" y="22015"/>
                  </a:cubicBezTo>
                  <a:cubicBezTo>
                    <a:pt x="6832" y="22015"/>
                    <a:pt x="6766" y="22018"/>
                    <a:pt x="6702" y="22018"/>
                  </a:cubicBezTo>
                  <a:cubicBezTo>
                    <a:pt x="6529" y="22018"/>
                    <a:pt x="6356" y="22012"/>
                    <a:pt x="6189" y="22012"/>
                  </a:cubicBezTo>
                  <a:cubicBezTo>
                    <a:pt x="6034" y="22012"/>
                    <a:pt x="5891" y="21946"/>
                    <a:pt x="5742" y="21928"/>
                  </a:cubicBezTo>
                  <a:cubicBezTo>
                    <a:pt x="5587" y="21911"/>
                    <a:pt x="5426" y="21911"/>
                    <a:pt x="5259" y="21899"/>
                  </a:cubicBezTo>
                  <a:cubicBezTo>
                    <a:pt x="5224" y="21863"/>
                    <a:pt x="5164" y="21809"/>
                    <a:pt x="5086" y="21738"/>
                  </a:cubicBezTo>
                  <a:cubicBezTo>
                    <a:pt x="5074" y="21875"/>
                    <a:pt x="5069" y="21982"/>
                    <a:pt x="5063" y="22095"/>
                  </a:cubicBezTo>
                  <a:lnTo>
                    <a:pt x="5021" y="22095"/>
                  </a:lnTo>
                  <a:cubicBezTo>
                    <a:pt x="5003" y="22036"/>
                    <a:pt x="4967" y="21976"/>
                    <a:pt x="4973" y="21922"/>
                  </a:cubicBezTo>
                  <a:cubicBezTo>
                    <a:pt x="4997" y="21750"/>
                    <a:pt x="4830" y="21702"/>
                    <a:pt x="4764" y="21589"/>
                  </a:cubicBezTo>
                  <a:cubicBezTo>
                    <a:pt x="4754" y="21574"/>
                    <a:pt x="4740" y="21567"/>
                    <a:pt x="4725" y="21567"/>
                  </a:cubicBezTo>
                  <a:cubicBezTo>
                    <a:pt x="4691" y="21567"/>
                    <a:pt x="4651" y="21604"/>
                    <a:pt x="4621" y="21666"/>
                  </a:cubicBezTo>
                  <a:cubicBezTo>
                    <a:pt x="4532" y="21630"/>
                    <a:pt x="4443" y="21601"/>
                    <a:pt x="4317" y="21559"/>
                  </a:cubicBezTo>
                  <a:lnTo>
                    <a:pt x="4317" y="21559"/>
                  </a:lnTo>
                  <a:cubicBezTo>
                    <a:pt x="4341" y="21654"/>
                    <a:pt x="4353" y="21720"/>
                    <a:pt x="4377" y="21815"/>
                  </a:cubicBezTo>
                  <a:cubicBezTo>
                    <a:pt x="4323" y="21779"/>
                    <a:pt x="4282" y="21761"/>
                    <a:pt x="4252" y="21732"/>
                  </a:cubicBezTo>
                  <a:cubicBezTo>
                    <a:pt x="4186" y="21666"/>
                    <a:pt x="4127" y="21583"/>
                    <a:pt x="4055" y="21529"/>
                  </a:cubicBezTo>
                  <a:cubicBezTo>
                    <a:pt x="3972" y="21463"/>
                    <a:pt x="3870" y="21410"/>
                    <a:pt x="3775" y="21380"/>
                  </a:cubicBezTo>
                  <a:cubicBezTo>
                    <a:pt x="3667" y="21350"/>
                    <a:pt x="3602" y="21290"/>
                    <a:pt x="3554" y="21195"/>
                  </a:cubicBezTo>
                  <a:cubicBezTo>
                    <a:pt x="3536" y="21165"/>
                    <a:pt x="3477" y="21153"/>
                    <a:pt x="3423" y="21130"/>
                  </a:cubicBezTo>
                  <a:cubicBezTo>
                    <a:pt x="3375" y="21187"/>
                    <a:pt x="3352" y="21296"/>
                    <a:pt x="3274" y="21296"/>
                  </a:cubicBezTo>
                  <a:cubicBezTo>
                    <a:pt x="3246" y="21296"/>
                    <a:pt x="3212" y="21283"/>
                    <a:pt x="3167" y="21249"/>
                  </a:cubicBezTo>
                  <a:cubicBezTo>
                    <a:pt x="3196" y="21195"/>
                    <a:pt x="3226" y="21135"/>
                    <a:pt x="3262" y="21076"/>
                  </a:cubicBezTo>
                  <a:cubicBezTo>
                    <a:pt x="3161" y="21052"/>
                    <a:pt x="3071" y="21022"/>
                    <a:pt x="2976" y="21016"/>
                  </a:cubicBezTo>
                  <a:cubicBezTo>
                    <a:pt x="2930" y="21016"/>
                    <a:pt x="2879" y="21058"/>
                    <a:pt x="2830" y="21058"/>
                  </a:cubicBezTo>
                  <a:cubicBezTo>
                    <a:pt x="2802" y="21058"/>
                    <a:pt x="2775" y="21045"/>
                    <a:pt x="2749" y="21004"/>
                  </a:cubicBezTo>
                  <a:cubicBezTo>
                    <a:pt x="2779" y="20939"/>
                    <a:pt x="2809" y="20879"/>
                    <a:pt x="2851" y="20784"/>
                  </a:cubicBezTo>
                  <a:cubicBezTo>
                    <a:pt x="2731" y="20766"/>
                    <a:pt x="2642" y="20748"/>
                    <a:pt x="2553" y="20742"/>
                  </a:cubicBezTo>
                  <a:cubicBezTo>
                    <a:pt x="2368" y="20730"/>
                    <a:pt x="2219" y="20653"/>
                    <a:pt x="2088" y="20527"/>
                  </a:cubicBezTo>
                  <a:cubicBezTo>
                    <a:pt x="2010" y="20450"/>
                    <a:pt x="1903" y="20402"/>
                    <a:pt x="1819" y="20337"/>
                  </a:cubicBezTo>
                  <a:cubicBezTo>
                    <a:pt x="1772" y="20301"/>
                    <a:pt x="1712" y="20259"/>
                    <a:pt x="1694" y="20205"/>
                  </a:cubicBezTo>
                  <a:cubicBezTo>
                    <a:pt x="1646" y="20056"/>
                    <a:pt x="1629" y="20033"/>
                    <a:pt x="1485" y="19919"/>
                  </a:cubicBezTo>
                  <a:cubicBezTo>
                    <a:pt x="1444" y="19883"/>
                    <a:pt x="1444" y="19800"/>
                    <a:pt x="1408" y="19752"/>
                  </a:cubicBezTo>
                  <a:cubicBezTo>
                    <a:pt x="1348" y="19681"/>
                    <a:pt x="1485" y="19681"/>
                    <a:pt x="1444" y="19609"/>
                  </a:cubicBezTo>
                  <a:cubicBezTo>
                    <a:pt x="1390" y="19568"/>
                    <a:pt x="1324" y="19514"/>
                    <a:pt x="1241" y="19454"/>
                  </a:cubicBezTo>
                  <a:cubicBezTo>
                    <a:pt x="1307" y="19412"/>
                    <a:pt x="1330" y="19395"/>
                    <a:pt x="1390" y="19359"/>
                  </a:cubicBezTo>
                  <a:cubicBezTo>
                    <a:pt x="1330" y="19329"/>
                    <a:pt x="1271" y="19299"/>
                    <a:pt x="1211" y="19275"/>
                  </a:cubicBezTo>
                  <a:cubicBezTo>
                    <a:pt x="1271" y="19210"/>
                    <a:pt x="1295" y="19186"/>
                    <a:pt x="1324" y="19150"/>
                  </a:cubicBezTo>
                  <a:cubicBezTo>
                    <a:pt x="1289" y="19120"/>
                    <a:pt x="1253" y="19085"/>
                    <a:pt x="1205" y="19037"/>
                  </a:cubicBezTo>
                  <a:cubicBezTo>
                    <a:pt x="1307" y="18959"/>
                    <a:pt x="1247" y="18870"/>
                    <a:pt x="1217" y="18804"/>
                  </a:cubicBezTo>
                  <a:cubicBezTo>
                    <a:pt x="1402" y="18631"/>
                    <a:pt x="1414" y="18417"/>
                    <a:pt x="1485" y="18202"/>
                  </a:cubicBezTo>
                  <a:cubicBezTo>
                    <a:pt x="1492" y="18204"/>
                    <a:pt x="1499" y="18205"/>
                    <a:pt x="1505" y="18205"/>
                  </a:cubicBezTo>
                  <a:cubicBezTo>
                    <a:pt x="1592" y="18205"/>
                    <a:pt x="1651" y="18052"/>
                    <a:pt x="1772" y="18052"/>
                  </a:cubicBezTo>
                  <a:cubicBezTo>
                    <a:pt x="1788" y="18052"/>
                    <a:pt x="1806" y="18054"/>
                    <a:pt x="1824" y="18060"/>
                  </a:cubicBezTo>
                  <a:lnTo>
                    <a:pt x="1824" y="18060"/>
                  </a:lnTo>
                  <a:cubicBezTo>
                    <a:pt x="1763" y="18038"/>
                    <a:pt x="1701" y="18016"/>
                    <a:pt x="1634" y="17994"/>
                  </a:cubicBezTo>
                  <a:cubicBezTo>
                    <a:pt x="1690" y="17865"/>
                    <a:pt x="1763" y="17804"/>
                    <a:pt x="1857" y="17804"/>
                  </a:cubicBezTo>
                  <a:cubicBezTo>
                    <a:pt x="1925" y="17804"/>
                    <a:pt x="2004" y="17836"/>
                    <a:pt x="2094" y="17898"/>
                  </a:cubicBezTo>
                  <a:lnTo>
                    <a:pt x="2088" y="17833"/>
                  </a:lnTo>
                  <a:cubicBezTo>
                    <a:pt x="2064" y="17785"/>
                    <a:pt x="2034" y="17737"/>
                    <a:pt x="1992" y="17672"/>
                  </a:cubicBezTo>
                  <a:lnTo>
                    <a:pt x="2052" y="17672"/>
                  </a:lnTo>
                  <a:cubicBezTo>
                    <a:pt x="2089" y="17685"/>
                    <a:pt x="2111" y="17694"/>
                    <a:pt x="2129" y="17694"/>
                  </a:cubicBezTo>
                  <a:cubicBezTo>
                    <a:pt x="2157" y="17694"/>
                    <a:pt x="2173" y="17673"/>
                    <a:pt x="2213" y="17618"/>
                  </a:cubicBezTo>
                  <a:cubicBezTo>
                    <a:pt x="2219" y="17612"/>
                    <a:pt x="2237" y="17600"/>
                    <a:pt x="2249" y="17600"/>
                  </a:cubicBezTo>
                  <a:cubicBezTo>
                    <a:pt x="2273" y="17609"/>
                    <a:pt x="2293" y="17613"/>
                    <a:pt x="2310" y="17613"/>
                  </a:cubicBezTo>
                  <a:cubicBezTo>
                    <a:pt x="2383" y="17613"/>
                    <a:pt x="2400" y="17542"/>
                    <a:pt x="2410" y="17475"/>
                  </a:cubicBezTo>
                  <a:cubicBezTo>
                    <a:pt x="2425" y="17378"/>
                    <a:pt x="2444" y="17307"/>
                    <a:pt x="2535" y="17307"/>
                  </a:cubicBezTo>
                  <a:cubicBezTo>
                    <a:pt x="2551" y="17307"/>
                    <a:pt x="2568" y="17310"/>
                    <a:pt x="2588" y="17314"/>
                  </a:cubicBezTo>
                  <a:cubicBezTo>
                    <a:pt x="2594" y="17314"/>
                    <a:pt x="2624" y="17296"/>
                    <a:pt x="2624" y="17290"/>
                  </a:cubicBezTo>
                  <a:cubicBezTo>
                    <a:pt x="2602" y="17182"/>
                    <a:pt x="2660" y="17158"/>
                    <a:pt x="2720" y="17158"/>
                  </a:cubicBezTo>
                  <a:cubicBezTo>
                    <a:pt x="2743" y="17158"/>
                    <a:pt x="2766" y="17162"/>
                    <a:pt x="2785" y="17165"/>
                  </a:cubicBezTo>
                  <a:cubicBezTo>
                    <a:pt x="2797" y="17166"/>
                    <a:pt x="2808" y="17167"/>
                    <a:pt x="2818" y="17167"/>
                  </a:cubicBezTo>
                  <a:cubicBezTo>
                    <a:pt x="2930" y="17167"/>
                    <a:pt x="3001" y="17087"/>
                    <a:pt x="3077" y="17022"/>
                  </a:cubicBezTo>
                  <a:cubicBezTo>
                    <a:pt x="3121" y="16988"/>
                    <a:pt x="3141" y="16914"/>
                    <a:pt x="3202" y="16914"/>
                  </a:cubicBezTo>
                  <a:cubicBezTo>
                    <a:pt x="3216" y="16914"/>
                    <a:pt x="3232" y="16918"/>
                    <a:pt x="3250" y="16926"/>
                  </a:cubicBezTo>
                  <a:cubicBezTo>
                    <a:pt x="3250" y="16927"/>
                    <a:pt x="3250" y="16927"/>
                    <a:pt x="3250" y="16927"/>
                  </a:cubicBezTo>
                  <a:cubicBezTo>
                    <a:pt x="3253" y="16927"/>
                    <a:pt x="3275" y="16889"/>
                    <a:pt x="3286" y="16873"/>
                  </a:cubicBezTo>
                  <a:cubicBezTo>
                    <a:pt x="3310" y="16837"/>
                    <a:pt x="3334" y="16801"/>
                    <a:pt x="3363" y="16753"/>
                  </a:cubicBezTo>
                  <a:cubicBezTo>
                    <a:pt x="3316" y="16742"/>
                    <a:pt x="3262" y="16730"/>
                    <a:pt x="3208" y="16712"/>
                  </a:cubicBezTo>
                  <a:cubicBezTo>
                    <a:pt x="3216" y="16655"/>
                    <a:pt x="3231" y="16629"/>
                    <a:pt x="3258" y="16629"/>
                  </a:cubicBezTo>
                  <a:cubicBezTo>
                    <a:pt x="3273" y="16629"/>
                    <a:pt x="3292" y="16637"/>
                    <a:pt x="3316" y="16652"/>
                  </a:cubicBezTo>
                  <a:cubicBezTo>
                    <a:pt x="3346" y="16670"/>
                    <a:pt x="3393" y="16664"/>
                    <a:pt x="3429" y="16670"/>
                  </a:cubicBezTo>
                  <a:cubicBezTo>
                    <a:pt x="3477" y="16676"/>
                    <a:pt x="3518" y="16682"/>
                    <a:pt x="3590" y="16694"/>
                  </a:cubicBezTo>
                  <a:cubicBezTo>
                    <a:pt x="3542" y="16628"/>
                    <a:pt x="3512" y="16587"/>
                    <a:pt x="3495" y="16563"/>
                  </a:cubicBezTo>
                  <a:cubicBezTo>
                    <a:pt x="3638" y="16449"/>
                    <a:pt x="3769" y="16342"/>
                    <a:pt x="3900" y="16235"/>
                  </a:cubicBezTo>
                  <a:cubicBezTo>
                    <a:pt x="3936" y="16288"/>
                    <a:pt x="3972" y="16342"/>
                    <a:pt x="4007" y="16396"/>
                  </a:cubicBezTo>
                  <a:cubicBezTo>
                    <a:pt x="4019" y="16390"/>
                    <a:pt x="4031" y="16384"/>
                    <a:pt x="4043" y="16378"/>
                  </a:cubicBezTo>
                  <a:cubicBezTo>
                    <a:pt x="4037" y="16300"/>
                    <a:pt x="4031" y="16223"/>
                    <a:pt x="4025" y="16139"/>
                  </a:cubicBezTo>
                  <a:lnTo>
                    <a:pt x="4025" y="16139"/>
                  </a:lnTo>
                  <a:cubicBezTo>
                    <a:pt x="4117" y="16153"/>
                    <a:pt x="4206" y="16185"/>
                    <a:pt x="4280" y="16185"/>
                  </a:cubicBezTo>
                  <a:cubicBezTo>
                    <a:pt x="4301" y="16185"/>
                    <a:pt x="4322" y="16182"/>
                    <a:pt x="4341" y="16175"/>
                  </a:cubicBezTo>
                  <a:cubicBezTo>
                    <a:pt x="4431" y="16151"/>
                    <a:pt x="4502" y="16050"/>
                    <a:pt x="4574" y="15984"/>
                  </a:cubicBezTo>
                  <a:cubicBezTo>
                    <a:pt x="4568" y="15901"/>
                    <a:pt x="4556" y="15823"/>
                    <a:pt x="4550" y="15722"/>
                  </a:cubicBezTo>
                  <a:lnTo>
                    <a:pt x="4550" y="15722"/>
                  </a:lnTo>
                  <a:cubicBezTo>
                    <a:pt x="4572" y="15725"/>
                    <a:pt x="4592" y="15726"/>
                    <a:pt x="4612" y="15726"/>
                  </a:cubicBezTo>
                  <a:cubicBezTo>
                    <a:pt x="4807" y="15726"/>
                    <a:pt x="4925" y="15601"/>
                    <a:pt x="5039" y="15472"/>
                  </a:cubicBezTo>
                  <a:lnTo>
                    <a:pt x="5033" y="15472"/>
                  </a:lnTo>
                  <a:cubicBezTo>
                    <a:pt x="5033" y="15472"/>
                    <a:pt x="5033" y="15472"/>
                    <a:pt x="5027" y="15466"/>
                  </a:cubicBezTo>
                  <a:lnTo>
                    <a:pt x="5027" y="15466"/>
                  </a:lnTo>
                  <a:cubicBezTo>
                    <a:pt x="5033" y="15472"/>
                    <a:pt x="5039" y="15472"/>
                    <a:pt x="5039" y="15472"/>
                  </a:cubicBezTo>
                  <a:cubicBezTo>
                    <a:pt x="5063" y="15472"/>
                    <a:pt x="5092" y="15466"/>
                    <a:pt x="5116" y="15466"/>
                  </a:cubicBezTo>
                  <a:cubicBezTo>
                    <a:pt x="5045" y="15311"/>
                    <a:pt x="5158" y="15203"/>
                    <a:pt x="5206" y="15084"/>
                  </a:cubicBezTo>
                  <a:cubicBezTo>
                    <a:pt x="5235" y="15007"/>
                    <a:pt x="5283" y="14929"/>
                    <a:pt x="5331" y="14840"/>
                  </a:cubicBezTo>
                  <a:cubicBezTo>
                    <a:pt x="5357" y="14849"/>
                    <a:pt x="5380" y="14854"/>
                    <a:pt x="5400" y="14854"/>
                  </a:cubicBezTo>
                  <a:cubicBezTo>
                    <a:pt x="5528" y="14854"/>
                    <a:pt x="5554" y="14679"/>
                    <a:pt x="5647" y="14607"/>
                  </a:cubicBezTo>
                  <a:cubicBezTo>
                    <a:pt x="5730" y="14536"/>
                    <a:pt x="5796" y="14440"/>
                    <a:pt x="5861" y="14357"/>
                  </a:cubicBezTo>
                  <a:cubicBezTo>
                    <a:pt x="5903" y="14297"/>
                    <a:pt x="5963" y="14232"/>
                    <a:pt x="5975" y="14160"/>
                  </a:cubicBezTo>
                  <a:cubicBezTo>
                    <a:pt x="5999" y="14035"/>
                    <a:pt x="6046" y="13951"/>
                    <a:pt x="6201" y="13939"/>
                  </a:cubicBezTo>
                  <a:cubicBezTo>
                    <a:pt x="6177" y="13868"/>
                    <a:pt x="6154" y="13814"/>
                    <a:pt x="6136" y="13761"/>
                  </a:cubicBezTo>
                  <a:cubicBezTo>
                    <a:pt x="6154" y="13749"/>
                    <a:pt x="6160" y="13731"/>
                    <a:pt x="6171" y="13725"/>
                  </a:cubicBezTo>
                  <a:cubicBezTo>
                    <a:pt x="6225" y="13701"/>
                    <a:pt x="6309" y="13731"/>
                    <a:pt x="6321" y="13617"/>
                  </a:cubicBezTo>
                  <a:cubicBezTo>
                    <a:pt x="6326" y="13576"/>
                    <a:pt x="6428" y="13546"/>
                    <a:pt x="6487" y="13510"/>
                  </a:cubicBezTo>
                  <a:cubicBezTo>
                    <a:pt x="6452" y="13373"/>
                    <a:pt x="6529" y="13260"/>
                    <a:pt x="6583" y="13135"/>
                  </a:cubicBezTo>
                  <a:cubicBezTo>
                    <a:pt x="6613" y="13081"/>
                    <a:pt x="6654" y="13015"/>
                    <a:pt x="6642" y="12968"/>
                  </a:cubicBezTo>
                  <a:cubicBezTo>
                    <a:pt x="6619" y="12854"/>
                    <a:pt x="6666" y="12765"/>
                    <a:pt x="6684" y="12658"/>
                  </a:cubicBezTo>
                  <a:cubicBezTo>
                    <a:pt x="6702" y="12544"/>
                    <a:pt x="6762" y="12485"/>
                    <a:pt x="6851" y="12443"/>
                  </a:cubicBezTo>
                  <a:cubicBezTo>
                    <a:pt x="6738" y="12258"/>
                    <a:pt x="6869" y="12115"/>
                    <a:pt x="6917" y="11960"/>
                  </a:cubicBezTo>
                  <a:cubicBezTo>
                    <a:pt x="6863" y="11912"/>
                    <a:pt x="6815" y="11871"/>
                    <a:pt x="6762" y="11817"/>
                  </a:cubicBezTo>
                  <a:cubicBezTo>
                    <a:pt x="6786" y="11799"/>
                    <a:pt x="6803" y="11781"/>
                    <a:pt x="6821" y="11781"/>
                  </a:cubicBezTo>
                  <a:cubicBezTo>
                    <a:pt x="6899" y="11775"/>
                    <a:pt x="6952" y="11769"/>
                    <a:pt x="7006" y="11668"/>
                  </a:cubicBezTo>
                  <a:cubicBezTo>
                    <a:pt x="7036" y="11596"/>
                    <a:pt x="7084" y="11561"/>
                    <a:pt x="7066" y="11465"/>
                  </a:cubicBezTo>
                  <a:cubicBezTo>
                    <a:pt x="7048" y="11334"/>
                    <a:pt x="7060" y="11197"/>
                    <a:pt x="7072" y="11060"/>
                  </a:cubicBezTo>
                  <a:cubicBezTo>
                    <a:pt x="7078" y="11024"/>
                    <a:pt x="7119" y="10988"/>
                    <a:pt x="7155" y="10935"/>
                  </a:cubicBezTo>
                  <a:cubicBezTo>
                    <a:pt x="7149" y="10923"/>
                    <a:pt x="7125" y="10875"/>
                    <a:pt x="7096" y="10815"/>
                  </a:cubicBezTo>
                  <a:cubicBezTo>
                    <a:pt x="7155" y="10809"/>
                    <a:pt x="7197" y="10803"/>
                    <a:pt x="7233" y="10803"/>
                  </a:cubicBezTo>
                  <a:cubicBezTo>
                    <a:pt x="7280" y="10648"/>
                    <a:pt x="7334" y="10499"/>
                    <a:pt x="7388" y="10344"/>
                  </a:cubicBezTo>
                  <a:cubicBezTo>
                    <a:pt x="7310" y="10321"/>
                    <a:pt x="7257" y="10303"/>
                    <a:pt x="7191" y="10285"/>
                  </a:cubicBezTo>
                  <a:cubicBezTo>
                    <a:pt x="7245" y="10118"/>
                    <a:pt x="7298" y="9957"/>
                    <a:pt x="7352" y="9784"/>
                  </a:cubicBezTo>
                  <a:cubicBezTo>
                    <a:pt x="7328" y="9742"/>
                    <a:pt x="7286" y="9683"/>
                    <a:pt x="7251" y="9623"/>
                  </a:cubicBezTo>
                  <a:cubicBezTo>
                    <a:pt x="7280" y="9587"/>
                    <a:pt x="7328" y="9551"/>
                    <a:pt x="7340" y="9510"/>
                  </a:cubicBezTo>
                  <a:cubicBezTo>
                    <a:pt x="7346" y="9474"/>
                    <a:pt x="7316" y="9426"/>
                    <a:pt x="7298" y="9379"/>
                  </a:cubicBezTo>
                  <a:cubicBezTo>
                    <a:pt x="7257" y="9385"/>
                    <a:pt x="7221" y="9390"/>
                    <a:pt x="7179" y="9396"/>
                  </a:cubicBezTo>
                  <a:cubicBezTo>
                    <a:pt x="7185" y="9367"/>
                    <a:pt x="7185" y="9343"/>
                    <a:pt x="7191" y="9337"/>
                  </a:cubicBezTo>
                  <a:cubicBezTo>
                    <a:pt x="7292" y="9301"/>
                    <a:pt x="7346" y="9247"/>
                    <a:pt x="7352" y="9122"/>
                  </a:cubicBezTo>
                  <a:cubicBezTo>
                    <a:pt x="7352" y="9027"/>
                    <a:pt x="7406" y="8931"/>
                    <a:pt x="7429" y="8836"/>
                  </a:cubicBezTo>
                  <a:cubicBezTo>
                    <a:pt x="7435" y="8812"/>
                    <a:pt x="7447" y="8776"/>
                    <a:pt x="7435" y="8759"/>
                  </a:cubicBezTo>
                  <a:cubicBezTo>
                    <a:pt x="7388" y="8645"/>
                    <a:pt x="7370" y="8538"/>
                    <a:pt x="7423" y="8419"/>
                  </a:cubicBezTo>
                  <a:cubicBezTo>
                    <a:pt x="7435" y="8389"/>
                    <a:pt x="7394" y="8335"/>
                    <a:pt x="7382" y="8293"/>
                  </a:cubicBezTo>
                  <a:cubicBezTo>
                    <a:pt x="7423" y="8252"/>
                    <a:pt x="7459" y="8216"/>
                    <a:pt x="7495" y="8186"/>
                  </a:cubicBezTo>
                  <a:cubicBezTo>
                    <a:pt x="7471" y="8097"/>
                    <a:pt x="7435" y="8019"/>
                    <a:pt x="7423" y="7936"/>
                  </a:cubicBezTo>
                  <a:cubicBezTo>
                    <a:pt x="7418" y="7870"/>
                    <a:pt x="7429" y="7775"/>
                    <a:pt x="7465" y="7745"/>
                  </a:cubicBezTo>
                  <a:cubicBezTo>
                    <a:pt x="7561" y="7685"/>
                    <a:pt x="7561" y="7620"/>
                    <a:pt x="7537" y="7530"/>
                  </a:cubicBezTo>
                  <a:cubicBezTo>
                    <a:pt x="7525" y="7501"/>
                    <a:pt x="7525" y="7441"/>
                    <a:pt x="7537" y="7429"/>
                  </a:cubicBezTo>
                  <a:cubicBezTo>
                    <a:pt x="7638" y="7363"/>
                    <a:pt x="7513" y="7328"/>
                    <a:pt x="7525" y="7268"/>
                  </a:cubicBezTo>
                  <a:cubicBezTo>
                    <a:pt x="7567" y="7238"/>
                    <a:pt x="7614" y="7196"/>
                    <a:pt x="7662" y="7161"/>
                  </a:cubicBezTo>
                  <a:cubicBezTo>
                    <a:pt x="7453" y="6898"/>
                    <a:pt x="7745" y="6642"/>
                    <a:pt x="7656" y="6386"/>
                  </a:cubicBezTo>
                  <a:cubicBezTo>
                    <a:pt x="7656" y="6380"/>
                    <a:pt x="7650" y="6368"/>
                    <a:pt x="7656" y="6362"/>
                  </a:cubicBezTo>
                  <a:cubicBezTo>
                    <a:pt x="7763" y="6207"/>
                    <a:pt x="7763" y="6016"/>
                    <a:pt x="7817" y="5843"/>
                  </a:cubicBezTo>
                  <a:cubicBezTo>
                    <a:pt x="7859" y="5724"/>
                    <a:pt x="7889" y="5599"/>
                    <a:pt x="7918" y="5473"/>
                  </a:cubicBezTo>
                  <a:cubicBezTo>
                    <a:pt x="7924" y="5456"/>
                    <a:pt x="7912" y="5426"/>
                    <a:pt x="7918" y="5420"/>
                  </a:cubicBezTo>
                  <a:cubicBezTo>
                    <a:pt x="8079" y="5289"/>
                    <a:pt x="7942" y="5265"/>
                    <a:pt x="7829" y="5217"/>
                  </a:cubicBezTo>
                  <a:cubicBezTo>
                    <a:pt x="7972" y="5092"/>
                    <a:pt x="8109" y="4979"/>
                    <a:pt x="8252" y="4853"/>
                  </a:cubicBezTo>
                  <a:cubicBezTo>
                    <a:pt x="8210" y="4776"/>
                    <a:pt x="8216" y="4716"/>
                    <a:pt x="8294" y="4645"/>
                  </a:cubicBezTo>
                  <a:cubicBezTo>
                    <a:pt x="8330" y="4615"/>
                    <a:pt x="8246" y="4508"/>
                    <a:pt x="8336" y="4442"/>
                  </a:cubicBezTo>
                  <a:cubicBezTo>
                    <a:pt x="8383" y="4406"/>
                    <a:pt x="8395" y="4317"/>
                    <a:pt x="8437" y="4257"/>
                  </a:cubicBezTo>
                  <a:cubicBezTo>
                    <a:pt x="8473" y="4198"/>
                    <a:pt x="8520" y="4144"/>
                    <a:pt x="8562" y="4084"/>
                  </a:cubicBezTo>
                  <a:cubicBezTo>
                    <a:pt x="8532" y="4031"/>
                    <a:pt x="8509" y="3977"/>
                    <a:pt x="8479" y="3917"/>
                  </a:cubicBezTo>
                  <a:lnTo>
                    <a:pt x="8479" y="3917"/>
                  </a:lnTo>
                  <a:cubicBezTo>
                    <a:pt x="8556" y="3923"/>
                    <a:pt x="8616" y="3929"/>
                    <a:pt x="8687" y="3935"/>
                  </a:cubicBezTo>
                  <a:cubicBezTo>
                    <a:pt x="8652" y="3798"/>
                    <a:pt x="8699" y="3691"/>
                    <a:pt x="8825" y="3625"/>
                  </a:cubicBezTo>
                  <a:cubicBezTo>
                    <a:pt x="8884" y="3595"/>
                    <a:pt x="8938" y="3560"/>
                    <a:pt x="9015" y="3518"/>
                  </a:cubicBezTo>
                  <a:cubicBezTo>
                    <a:pt x="8986" y="3458"/>
                    <a:pt x="8956" y="3399"/>
                    <a:pt x="8914" y="3315"/>
                  </a:cubicBezTo>
                  <a:cubicBezTo>
                    <a:pt x="8997" y="3285"/>
                    <a:pt x="9081" y="3262"/>
                    <a:pt x="9170" y="3232"/>
                  </a:cubicBezTo>
                  <a:cubicBezTo>
                    <a:pt x="9200" y="3136"/>
                    <a:pt x="9230" y="3047"/>
                    <a:pt x="9260" y="2940"/>
                  </a:cubicBezTo>
                  <a:cubicBezTo>
                    <a:pt x="9307" y="2946"/>
                    <a:pt x="9361" y="2952"/>
                    <a:pt x="9415" y="2958"/>
                  </a:cubicBezTo>
                  <a:cubicBezTo>
                    <a:pt x="9403" y="2910"/>
                    <a:pt x="9391" y="2880"/>
                    <a:pt x="9367" y="2820"/>
                  </a:cubicBezTo>
                  <a:lnTo>
                    <a:pt x="9367" y="2820"/>
                  </a:lnTo>
                  <a:cubicBezTo>
                    <a:pt x="9445" y="2838"/>
                    <a:pt x="9498" y="2856"/>
                    <a:pt x="9528" y="2862"/>
                  </a:cubicBezTo>
                  <a:cubicBezTo>
                    <a:pt x="9576" y="2785"/>
                    <a:pt x="9612" y="2719"/>
                    <a:pt x="9659" y="2636"/>
                  </a:cubicBezTo>
                  <a:cubicBezTo>
                    <a:pt x="9623" y="2594"/>
                    <a:pt x="9492" y="2546"/>
                    <a:pt x="9588" y="2421"/>
                  </a:cubicBezTo>
                  <a:lnTo>
                    <a:pt x="9588" y="2421"/>
                  </a:lnTo>
                  <a:cubicBezTo>
                    <a:pt x="9594" y="2457"/>
                    <a:pt x="9600" y="2493"/>
                    <a:pt x="9612" y="2564"/>
                  </a:cubicBezTo>
                  <a:cubicBezTo>
                    <a:pt x="9767" y="2391"/>
                    <a:pt x="10077" y="2475"/>
                    <a:pt x="10106" y="2165"/>
                  </a:cubicBezTo>
                  <a:cubicBezTo>
                    <a:pt x="10160" y="2177"/>
                    <a:pt x="10202" y="2183"/>
                    <a:pt x="10261" y="2194"/>
                  </a:cubicBezTo>
                  <a:cubicBezTo>
                    <a:pt x="10261" y="2117"/>
                    <a:pt x="10255" y="2045"/>
                    <a:pt x="10249" y="1944"/>
                  </a:cubicBezTo>
                  <a:lnTo>
                    <a:pt x="10249" y="1944"/>
                  </a:lnTo>
                  <a:cubicBezTo>
                    <a:pt x="10297" y="1975"/>
                    <a:pt x="10342" y="1987"/>
                    <a:pt x="10384" y="1987"/>
                  </a:cubicBezTo>
                  <a:cubicBezTo>
                    <a:pt x="10458" y="1987"/>
                    <a:pt x="10525" y="1950"/>
                    <a:pt x="10589" y="1908"/>
                  </a:cubicBezTo>
                  <a:cubicBezTo>
                    <a:pt x="10595" y="1908"/>
                    <a:pt x="10577" y="1872"/>
                    <a:pt x="10565" y="1831"/>
                  </a:cubicBezTo>
                  <a:lnTo>
                    <a:pt x="10565" y="1831"/>
                  </a:lnTo>
                  <a:cubicBezTo>
                    <a:pt x="10661" y="1872"/>
                    <a:pt x="10744" y="1908"/>
                    <a:pt x="10810" y="1944"/>
                  </a:cubicBezTo>
                  <a:cubicBezTo>
                    <a:pt x="10869" y="1843"/>
                    <a:pt x="10929" y="1753"/>
                    <a:pt x="10983" y="1664"/>
                  </a:cubicBezTo>
                  <a:cubicBezTo>
                    <a:pt x="11054" y="1712"/>
                    <a:pt x="11126" y="1759"/>
                    <a:pt x="11197" y="1801"/>
                  </a:cubicBezTo>
                  <a:lnTo>
                    <a:pt x="11227" y="1765"/>
                  </a:lnTo>
                  <a:cubicBezTo>
                    <a:pt x="11197" y="1717"/>
                    <a:pt x="11168" y="1670"/>
                    <a:pt x="11138" y="1616"/>
                  </a:cubicBezTo>
                  <a:cubicBezTo>
                    <a:pt x="11156" y="1610"/>
                    <a:pt x="11179" y="1598"/>
                    <a:pt x="11197" y="1598"/>
                  </a:cubicBezTo>
                  <a:cubicBezTo>
                    <a:pt x="11329" y="1568"/>
                    <a:pt x="11460" y="1533"/>
                    <a:pt x="11591" y="1521"/>
                  </a:cubicBezTo>
                  <a:cubicBezTo>
                    <a:pt x="11653" y="1512"/>
                    <a:pt x="11716" y="1512"/>
                    <a:pt x="11779" y="1512"/>
                  </a:cubicBezTo>
                  <a:cubicBezTo>
                    <a:pt x="11843" y="1512"/>
                    <a:pt x="11907" y="1512"/>
                    <a:pt x="11972" y="1503"/>
                  </a:cubicBezTo>
                  <a:cubicBezTo>
                    <a:pt x="12014" y="1503"/>
                    <a:pt x="12050" y="1455"/>
                    <a:pt x="12104" y="1419"/>
                  </a:cubicBezTo>
                  <a:cubicBezTo>
                    <a:pt x="12140" y="1461"/>
                    <a:pt x="12178" y="1479"/>
                    <a:pt x="12219" y="1479"/>
                  </a:cubicBezTo>
                  <a:cubicBezTo>
                    <a:pt x="12265" y="1479"/>
                    <a:pt x="12315" y="1455"/>
                    <a:pt x="12366" y="1413"/>
                  </a:cubicBezTo>
                  <a:cubicBezTo>
                    <a:pt x="12412" y="1374"/>
                    <a:pt x="12462" y="1338"/>
                    <a:pt x="12511" y="1338"/>
                  </a:cubicBezTo>
                  <a:cubicBezTo>
                    <a:pt x="12551" y="1338"/>
                    <a:pt x="12591" y="1361"/>
                    <a:pt x="12628" y="1425"/>
                  </a:cubicBezTo>
                  <a:cubicBezTo>
                    <a:pt x="12640" y="1443"/>
                    <a:pt x="12694" y="1449"/>
                    <a:pt x="12724" y="1449"/>
                  </a:cubicBezTo>
                  <a:cubicBezTo>
                    <a:pt x="12789" y="1449"/>
                    <a:pt x="12769" y="1329"/>
                    <a:pt x="12842" y="1329"/>
                  </a:cubicBezTo>
                  <a:cubicBezTo>
                    <a:pt x="12855" y="1329"/>
                    <a:pt x="12871" y="1333"/>
                    <a:pt x="12891" y="1342"/>
                  </a:cubicBezTo>
                  <a:cubicBezTo>
                    <a:pt x="12897" y="1345"/>
                    <a:pt x="12904" y="1346"/>
                    <a:pt x="12911" y="1346"/>
                  </a:cubicBezTo>
                  <a:cubicBezTo>
                    <a:pt x="12953" y="1346"/>
                    <a:pt x="12997" y="1304"/>
                    <a:pt x="13047" y="1304"/>
                  </a:cubicBezTo>
                  <a:cubicBezTo>
                    <a:pt x="13062" y="1304"/>
                    <a:pt x="13077" y="1308"/>
                    <a:pt x="13093" y="1318"/>
                  </a:cubicBezTo>
                  <a:cubicBezTo>
                    <a:pt x="13096" y="1320"/>
                    <a:pt x="13100" y="1321"/>
                    <a:pt x="13104" y="1321"/>
                  </a:cubicBezTo>
                  <a:cubicBezTo>
                    <a:pt x="13125" y="1321"/>
                    <a:pt x="13161" y="1296"/>
                    <a:pt x="13171" y="1276"/>
                  </a:cubicBezTo>
                  <a:cubicBezTo>
                    <a:pt x="13192" y="1245"/>
                    <a:pt x="13167" y="1182"/>
                    <a:pt x="13219" y="1182"/>
                  </a:cubicBezTo>
                  <a:cubicBezTo>
                    <a:pt x="13227" y="1182"/>
                    <a:pt x="13237" y="1184"/>
                    <a:pt x="13248" y="1187"/>
                  </a:cubicBezTo>
                  <a:cubicBezTo>
                    <a:pt x="13314" y="1205"/>
                    <a:pt x="13320" y="1270"/>
                    <a:pt x="13314" y="1330"/>
                  </a:cubicBezTo>
                  <a:cubicBezTo>
                    <a:pt x="13314" y="1336"/>
                    <a:pt x="13320" y="1342"/>
                    <a:pt x="13338" y="1360"/>
                  </a:cubicBezTo>
                  <a:cubicBezTo>
                    <a:pt x="13350" y="1354"/>
                    <a:pt x="13364" y="1352"/>
                    <a:pt x="13379" y="1352"/>
                  </a:cubicBezTo>
                  <a:cubicBezTo>
                    <a:pt x="13408" y="1352"/>
                    <a:pt x="13440" y="1359"/>
                    <a:pt x="13469" y="1359"/>
                  </a:cubicBezTo>
                  <a:cubicBezTo>
                    <a:pt x="13515" y="1359"/>
                    <a:pt x="13552" y="1341"/>
                    <a:pt x="13552" y="1246"/>
                  </a:cubicBezTo>
                  <a:lnTo>
                    <a:pt x="13546" y="1246"/>
                  </a:lnTo>
                  <a:cubicBezTo>
                    <a:pt x="13546" y="1246"/>
                    <a:pt x="13546" y="1241"/>
                    <a:pt x="13540" y="1241"/>
                  </a:cubicBezTo>
                  <a:cubicBezTo>
                    <a:pt x="13493" y="1246"/>
                    <a:pt x="13445" y="1252"/>
                    <a:pt x="13385" y="1264"/>
                  </a:cubicBezTo>
                  <a:cubicBezTo>
                    <a:pt x="13414" y="1201"/>
                    <a:pt x="13429" y="1172"/>
                    <a:pt x="13451" y="1172"/>
                  </a:cubicBezTo>
                  <a:cubicBezTo>
                    <a:pt x="13470" y="1172"/>
                    <a:pt x="13495" y="1195"/>
                    <a:pt x="13540" y="1241"/>
                  </a:cubicBezTo>
                  <a:lnTo>
                    <a:pt x="13552" y="1241"/>
                  </a:lnTo>
                  <a:lnTo>
                    <a:pt x="13552" y="1246"/>
                  </a:lnTo>
                  <a:cubicBezTo>
                    <a:pt x="13691" y="1212"/>
                    <a:pt x="13826" y="1149"/>
                    <a:pt x="13970" y="1149"/>
                  </a:cubicBezTo>
                  <a:cubicBezTo>
                    <a:pt x="14024" y="1149"/>
                    <a:pt x="14079" y="1158"/>
                    <a:pt x="14137" y="1181"/>
                  </a:cubicBezTo>
                  <a:cubicBezTo>
                    <a:pt x="14139" y="1182"/>
                    <a:pt x="14141" y="1182"/>
                    <a:pt x="14144" y="1182"/>
                  </a:cubicBezTo>
                  <a:cubicBezTo>
                    <a:pt x="14172" y="1182"/>
                    <a:pt x="14228" y="1130"/>
                    <a:pt x="14244" y="1097"/>
                  </a:cubicBezTo>
                  <a:cubicBezTo>
                    <a:pt x="14262" y="1068"/>
                    <a:pt x="14244" y="1014"/>
                    <a:pt x="14244" y="960"/>
                  </a:cubicBezTo>
                  <a:close/>
                  <a:moveTo>
                    <a:pt x="3597" y="22009"/>
                  </a:moveTo>
                  <a:cubicBezTo>
                    <a:pt x="3670" y="22009"/>
                    <a:pt x="3672" y="22051"/>
                    <a:pt x="3667" y="22179"/>
                  </a:cubicBezTo>
                  <a:cubicBezTo>
                    <a:pt x="3584" y="22119"/>
                    <a:pt x="3530" y="22083"/>
                    <a:pt x="3453" y="22030"/>
                  </a:cubicBezTo>
                  <a:cubicBezTo>
                    <a:pt x="3519" y="22017"/>
                    <a:pt x="3565" y="22009"/>
                    <a:pt x="3597" y="22009"/>
                  </a:cubicBezTo>
                  <a:close/>
                  <a:moveTo>
                    <a:pt x="3966" y="22101"/>
                  </a:moveTo>
                  <a:lnTo>
                    <a:pt x="3966" y="22101"/>
                  </a:lnTo>
                  <a:cubicBezTo>
                    <a:pt x="4031" y="22179"/>
                    <a:pt x="4073" y="22232"/>
                    <a:pt x="4138" y="22298"/>
                  </a:cubicBezTo>
                  <a:cubicBezTo>
                    <a:pt x="4129" y="22298"/>
                    <a:pt x="4120" y="22299"/>
                    <a:pt x="4111" y="22299"/>
                  </a:cubicBezTo>
                  <a:cubicBezTo>
                    <a:pt x="3989" y="22299"/>
                    <a:pt x="3943" y="22257"/>
                    <a:pt x="3966" y="22101"/>
                  </a:cubicBezTo>
                  <a:close/>
                  <a:moveTo>
                    <a:pt x="5766" y="22191"/>
                  </a:moveTo>
                  <a:lnTo>
                    <a:pt x="5766" y="22191"/>
                  </a:lnTo>
                  <a:cubicBezTo>
                    <a:pt x="5838" y="22227"/>
                    <a:pt x="5861" y="22274"/>
                    <a:pt x="5832" y="22346"/>
                  </a:cubicBezTo>
                  <a:cubicBezTo>
                    <a:pt x="5808" y="22286"/>
                    <a:pt x="5790" y="22244"/>
                    <a:pt x="5766" y="22191"/>
                  </a:cubicBezTo>
                  <a:close/>
                  <a:moveTo>
                    <a:pt x="8854" y="22185"/>
                  </a:moveTo>
                  <a:cubicBezTo>
                    <a:pt x="8872" y="22191"/>
                    <a:pt x="8884" y="22197"/>
                    <a:pt x="8896" y="22203"/>
                  </a:cubicBezTo>
                  <a:lnTo>
                    <a:pt x="8831" y="22346"/>
                  </a:lnTo>
                  <a:lnTo>
                    <a:pt x="8831" y="22340"/>
                  </a:lnTo>
                  <a:cubicBezTo>
                    <a:pt x="8819" y="22340"/>
                    <a:pt x="8813" y="22334"/>
                    <a:pt x="8801" y="22328"/>
                  </a:cubicBezTo>
                  <a:cubicBezTo>
                    <a:pt x="8819" y="22280"/>
                    <a:pt x="8836" y="22232"/>
                    <a:pt x="8854" y="22185"/>
                  </a:cubicBezTo>
                  <a:close/>
                  <a:moveTo>
                    <a:pt x="6263" y="22250"/>
                  </a:moveTo>
                  <a:cubicBezTo>
                    <a:pt x="6271" y="22250"/>
                    <a:pt x="6291" y="22274"/>
                    <a:pt x="6291" y="22274"/>
                  </a:cubicBezTo>
                  <a:cubicBezTo>
                    <a:pt x="6267" y="22304"/>
                    <a:pt x="6237" y="22334"/>
                    <a:pt x="6207" y="22370"/>
                  </a:cubicBezTo>
                  <a:cubicBezTo>
                    <a:pt x="6195" y="22352"/>
                    <a:pt x="6177" y="22340"/>
                    <a:pt x="6166" y="22322"/>
                  </a:cubicBezTo>
                  <a:cubicBezTo>
                    <a:pt x="6195" y="22298"/>
                    <a:pt x="6225" y="22274"/>
                    <a:pt x="6261" y="22250"/>
                  </a:cubicBezTo>
                  <a:cubicBezTo>
                    <a:pt x="6261" y="22250"/>
                    <a:pt x="6262" y="22250"/>
                    <a:pt x="6263" y="22250"/>
                  </a:cubicBezTo>
                  <a:close/>
                  <a:moveTo>
                    <a:pt x="6815" y="22340"/>
                  </a:moveTo>
                  <a:cubicBezTo>
                    <a:pt x="6833" y="22352"/>
                    <a:pt x="6851" y="22358"/>
                    <a:pt x="6869" y="22370"/>
                  </a:cubicBezTo>
                  <a:cubicBezTo>
                    <a:pt x="6839" y="22417"/>
                    <a:pt x="6815" y="22465"/>
                    <a:pt x="6786" y="22513"/>
                  </a:cubicBezTo>
                  <a:lnTo>
                    <a:pt x="6786" y="22507"/>
                  </a:lnTo>
                  <a:cubicBezTo>
                    <a:pt x="6774" y="22501"/>
                    <a:pt x="6756" y="22495"/>
                    <a:pt x="6744" y="22489"/>
                  </a:cubicBezTo>
                  <a:cubicBezTo>
                    <a:pt x="6768" y="22435"/>
                    <a:pt x="6792" y="22387"/>
                    <a:pt x="6815" y="22340"/>
                  </a:cubicBezTo>
                  <a:close/>
                  <a:moveTo>
                    <a:pt x="14924" y="0"/>
                  </a:moveTo>
                  <a:cubicBezTo>
                    <a:pt x="14894" y="54"/>
                    <a:pt x="14864" y="108"/>
                    <a:pt x="14834" y="155"/>
                  </a:cubicBezTo>
                  <a:cubicBezTo>
                    <a:pt x="14751" y="120"/>
                    <a:pt x="14673" y="78"/>
                    <a:pt x="14578" y="30"/>
                  </a:cubicBezTo>
                  <a:cubicBezTo>
                    <a:pt x="14525" y="185"/>
                    <a:pt x="14435" y="248"/>
                    <a:pt x="14314" y="248"/>
                  </a:cubicBezTo>
                  <a:cubicBezTo>
                    <a:pt x="14273" y="248"/>
                    <a:pt x="14227" y="241"/>
                    <a:pt x="14178" y="227"/>
                  </a:cubicBezTo>
                  <a:cubicBezTo>
                    <a:pt x="14159" y="222"/>
                    <a:pt x="14140" y="220"/>
                    <a:pt x="14121" y="220"/>
                  </a:cubicBezTo>
                  <a:cubicBezTo>
                    <a:pt x="14067" y="220"/>
                    <a:pt x="14014" y="235"/>
                    <a:pt x="13970" y="239"/>
                  </a:cubicBezTo>
                  <a:cubicBezTo>
                    <a:pt x="13910" y="173"/>
                    <a:pt x="13856" y="114"/>
                    <a:pt x="13803" y="60"/>
                  </a:cubicBezTo>
                  <a:lnTo>
                    <a:pt x="13803" y="227"/>
                  </a:lnTo>
                  <a:cubicBezTo>
                    <a:pt x="13725" y="233"/>
                    <a:pt x="13654" y="239"/>
                    <a:pt x="13588" y="245"/>
                  </a:cubicBezTo>
                  <a:cubicBezTo>
                    <a:pt x="13545" y="249"/>
                    <a:pt x="13502" y="281"/>
                    <a:pt x="13453" y="281"/>
                  </a:cubicBezTo>
                  <a:cubicBezTo>
                    <a:pt x="13427" y="281"/>
                    <a:pt x="13399" y="272"/>
                    <a:pt x="13368" y="245"/>
                  </a:cubicBezTo>
                  <a:cubicBezTo>
                    <a:pt x="13445" y="221"/>
                    <a:pt x="13564" y="227"/>
                    <a:pt x="13487" y="96"/>
                  </a:cubicBezTo>
                  <a:cubicBezTo>
                    <a:pt x="13421" y="78"/>
                    <a:pt x="13350" y="60"/>
                    <a:pt x="13278" y="48"/>
                  </a:cubicBezTo>
                  <a:cubicBezTo>
                    <a:pt x="13242" y="167"/>
                    <a:pt x="13218" y="275"/>
                    <a:pt x="13189" y="388"/>
                  </a:cubicBezTo>
                  <a:cubicBezTo>
                    <a:pt x="13117" y="346"/>
                    <a:pt x="13058" y="316"/>
                    <a:pt x="12980" y="275"/>
                  </a:cubicBezTo>
                  <a:cubicBezTo>
                    <a:pt x="13075" y="221"/>
                    <a:pt x="13147" y="179"/>
                    <a:pt x="13230" y="126"/>
                  </a:cubicBezTo>
                  <a:cubicBezTo>
                    <a:pt x="13154" y="73"/>
                    <a:pt x="13094" y="51"/>
                    <a:pt x="13061" y="51"/>
                  </a:cubicBezTo>
                  <a:cubicBezTo>
                    <a:pt x="13045" y="51"/>
                    <a:pt x="13036" y="56"/>
                    <a:pt x="13034" y="66"/>
                  </a:cubicBezTo>
                  <a:cubicBezTo>
                    <a:pt x="13022" y="197"/>
                    <a:pt x="12831" y="173"/>
                    <a:pt x="12819" y="316"/>
                  </a:cubicBezTo>
                  <a:cubicBezTo>
                    <a:pt x="12807" y="251"/>
                    <a:pt x="12801" y="185"/>
                    <a:pt x="12789" y="132"/>
                  </a:cubicBezTo>
                  <a:cubicBezTo>
                    <a:pt x="12646" y="108"/>
                    <a:pt x="12503" y="84"/>
                    <a:pt x="12348" y="54"/>
                  </a:cubicBezTo>
                  <a:lnTo>
                    <a:pt x="12348" y="54"/>
                  </a:lnTo>
                  <a:cubicBezTo>
                    <a:pt x="12378" y="102"/>
                    <a:pt x="12396" y="132"/>
                    <a:pt x="12432" y="191"/>
                  </a:cubicBezTo>
                  <a:cubicBezTo>
                    <a:pt x="12265" y="197"/>
                    <a:pt x="12116" y="203"/>
                    <a:pt x="11966" y="209"/>
                  </a:cubicBezTo>
                  <a:cubicBezTo>
                    <a:pt x="11949" y="209"/>
                    <a:pt x="11925" y="208"/>
                    <a:pt x="11905" y="208"/>
                  </a:cubicBezTo>
                  <a:cubicBezTo>
                    <a:pt x="11884" y="208"/>
                    <a:pt x="11868" y="209"/>
                    <a:pt x="11865" y="215"/>
                  </a:cubicBezTo>
                  <a:cubicBezTo>
                    <a:pt x="11829" y="295"/>
                    <a:pt x="11782" y="317"/>
                    <a:pt x="11727" y="317"/>
                  </a:cubicBezTo>
                  <a:cubicBezTo>
                    <a:pt x="11692" y="317"/>
                    <a:pt x="11654" y="308"/>
                    <a:pt x="11615" y="299"/>
                  </a:cubicBezTo>
                  <a:cubicBezTo>
                    <a:pt x="11609" y="297"/>
                    <a:pt x="11603" y="296"/>
                    <a:pt x="11596" y="296"/>
                  </a:cubicBezTo>
                  <a:cubicBezTo>
                    <a:pt x="11558" y="296"/>
                    <a:pt x="11515" y="323"/>
                    <a:pt x="11490" y="328"/>
                  </a:cubicBezTo>
                  <a:cubicBezTo>
                    <a:pt x="11484" y="394"/>
                    <a:pt x="11484" y="430"/>
                    <a:pt x="11478" y="477"/>
                  </a:cubicBezTo>
                  <a:cubicBezTo>
                    <a:pt x="11388" y="423"/>
                    <a:pt x="11321" y="396"/>
                    <a:pt x="11265" y="396"/>
                  </a:cubicBezTo>
                  <a:cubicBezTo>
                    <a:pt x="11198" y="396"/>
                    <a:pt x="11148" y="435"/>
                    <a:pt x="11096" y="513"/>
                  </a:cubicBezTo>
                  <a:cubicBezTo>
                    <a:pt x="11058" y="486"/>
                    <a:pt x="11015" y="446"/>
                    <a:pt x="10974" y="446"/>
                  </a:cubicBezTo>
                  <a:cubicBezTo>
                    <a:pt x="10944" y="446"/>
                    <a:pt x="10916" y="468"/>
                    <a:pt x="10893" y="531"/>
                  </a:cubicBezTo>
                  <a:cubicBezTo>
                    <a:pt x="10893" y="532"/>
                    <a:pt x="10892" y="532"/>
                    <a:pt x="10890" y="532"/>
                  </a:cubicBezTo>
                  <a:cubicBezTo>
                    <a:pt x="10882" y="532"/>
                    <a:pt x="10860" y="527"/>
                    <a:pt x="10844" y="527"/>
                  </a:cubicBezTo>
                  <a:cubicBezTo>
                    <a:pt x="10837" y="527"/>
                    <a:pt x="10831" y="528"/>
                    <a:pt x="10828" y="531"/>
                  </a:cubicBezTo>
                  <a:cubicBezTo>
                    <a:pt x="10800" y="567"/>
                    <a:pt x="10764" y="574"/>
                    <a:pt x="10728" y="574"/>
                  </a:cubicBezTo>
                  <a:cubicBezTo>
                    <a:pt x="10709" y="574"/>
                    <a:pt x="10690" y="572"/>
                    <a:pt x="10672" y="572"/>
                  </a:cubicBezTo>
                  <a:cubicBezTo>
                    <a:pt x="10651" y="572"/>
                    <a:pt x="10630" y="574"/>
                    <a:pt x="10613" y="585"/>
                  </a:cubicBezTo>
                  <a:cubicBezTo>
                    <a:pt x="10500" y="644"/>
                    <a:pt x="10381" y="704"/>
                    <a:pt x="10309" y="799"/>
                  </a:cubicBezTo>
                  <a:cubicBezTo>
                    <a:pt x="10220" y="913"/>
                    <a:pt x="10041" y="793"/>
                    <a:pt x="9987" y="948"/>
                  </a:cubicBezTo>
                  <a:cubicBezTo>
                    <a:pt x="9784" y="954"/>
                    <a:pt x="9665" y="1097"/>
                    <a:pt x="9558" y="1235"/>
                  </a:cubicBezTo>
                  <a:cubicBezTo>
                    <a:pt x="9498" y="1229"/>
                    <a:pt x="9457" y="1223"/>
                    <a:pt x="9409" y="1217"/>
                  </a:cubicBezTo>
                  <a:cubicBezTo>
                    <a:pt x="9349" y="1312"/>
                    <a:pt x="9296" y="1401"/>
                    <a:pt x="9260" y="1455"/>
                  </a:cubicBezTo>
                  <a:cubicBezTo>
                    <a:pt x="9284" y="1574"/>
                    <a:pt x="9301" y="1658"/>
                    <a:pt x="9313" y="1729"/>
                  </a:cubicBezTo>
                  <a:cubicBezTo>
                    <a:pt x="9439" y="1634"/>
                    <a:pt x="9558" y="1509"/>
                    <a:pt x="9701" y="1431"/>
                  </a:cubicBezTo>
                  <a:cubicBezTo>
                    <a:pt x="9862" y="1348"/>
                    <a:pt x="9975" y="1246"/>
                    <a:pt x="10047" y="1050"/>
                  </a:cubicBezTo>
                  <a:cubicBezTo>
                    <a:pt x="10088" y="1157"/>
                    <a:pt x="10118" y="1229"/>
                    <a:pt x="10148" y="1312"/>
                  </a:cubicBezTo>
                  <a:cubicBezTo>
                    <a:pt x="10077" y="1330"/>
                    <a:pt x="10029" y="1342"/>
                    <a:pt x="9981" y="1354"/>
                  </a:cubicBezTo>
                  <a:cubicBezTo>
                    <a:pt x="9999" y="1401"/>
                    <a:pt x="10011" y="1431"/>
                    <a:pt x="10029" y="1479"/>
                  </a:cubicBezTo>
                  <a:cubicBezTo>
                    <a:pt x="9979" y="1460"/>
                    <a:pt x="9934" y="1450"/>
                    <a:pt x="9893" y="1450"/>
                  </a:cubicBezTo>
                  <a:cubicBezTo>
                    <a:pt x="9816" y="1450"/>
                    <a:pt x="9753" y="1485"/>
                    <a:pt x="9695" y="1562"/>
                  </a:cubicBezTo>
                  <a:cubicBezTo>
                    <a:pt x="9576" y="1723"/>
                    <a:pt x="9427" y="1837"/>
                    <a:pt x="9242" y="1908"/>
                  </a:cubicBezTo>
                  <a:cubicBezTo>
                    <a:pt x="9224" y="1956"/>
                    <a:pt x="9212" y="2004"/>
                    <a:pt x="9194" y="2069"/>
                  </a:cubicBezTo>
                  <a:cubicBezTo>
                    <a:pt x="9182" y="2069"/>
                    <a:pt x="9141" y="2075"/>
                    <a:pt x="9099" y="2081"/>
                  </a:cubicBezTo>
                  <a:cubicBezTo>
                    <a:pt x="9099" y="2087"/>
                    <a:pt x="9099" y="2087"/>
                    <a:pt x="9099" y="2093"/>
                  </a:cubicBezTo>
                  <a:lnTo>
                    <a:pt x="9087" y="2087"/>
                  </a:lnTo>
                  <a:cubicBezTo>
                    <a:pt x="9021" y="2165"/>
                    <a:pt x="8974" y="2278"/>
                    <a:pt x="8836" y="2284"/>
                  </a:cubicBezTo>
                  <a:lnTo>
                    <a:pt x="8836" y="2194"/>
                  </a:lnTo>
                  <a:cubicBezTo>
                    <a:pt x="8838" y="2195"/>
                    <a:pt x="8840" y="2195"/>
                    <a:pt x="8841" y="2195"/>
                  </a:cubicBezTo>
                  <a:cubicBezTo>
                    <a:pt x="8923" y="2195"/>
                    <a:pt x="8954" y="2073"/>
                    <a:pt x="9035" y="2073"/>
                  </a:cubicBezTo>
                  <a:cubicBezTo>
                    <a:pt x="9050" y="2073"/>
                    <a:pt x="9067" y="2077"/>
                    <a:pt x="9087" y="2087"/>
                  </a:cubicBezTo>
                  <a:lnTo>
                    <a:pt x="9093" y="2087"/>
                  </a:lnTo>
                  <a:cubicBezTo>
                    <a:pt x="9093" y="2087"/>
                    <a:pt x="9093" y="2087"/>
                    <a:pt x="9099" y="2081"/>
                  </a:cubicBezTo>
                  <a:cubicBezTo>
                    <a:pt x="9105" y="2033"/>
                    <a:pt x="9105" y="1986"/>
                    <a:pt x="9117" y="1938"/>
                  </a:cubicBezTo>
                  <a:cubicBezTo>
                    <a:pt x="9130" y="1891"/>
                    <a:pt x="9149" y="1869"/>
                    <a:pt x="9174" y="1869"/>
                  </a:cubicBezTo>
                  <a:cubicBezTo>
                    <a:pt x="9193" y="1869"/>
                    <a:pt x="9216" y="1882"/>
                    <a:pt x="9242" y="1908"/>
                  </a:cubicBezTo>
                  <a:cubicBezTo>
                    <a:pt x="9224" y="1807"/>
                    <a:pt x="9212" y="1700"/>
                    <a:pt x="9188" y="1586"/>
                  </a:cubicBezTo>
                  <a:cubicBezTo>
                    <a:pt x="9123" y="1568"/>
                    <a:pt x="9051" y="1557"/>
                    <a:pt x="8920" y="1527"/>
                  </a:cubicBezTo>
                  <a:lnTo>
                    <a:pt x="8920" y="1527"/>
                  </a:lnTo>
                  <a:cubicBezTo>
                    <a:pt x="9003" y="1598"/>
                    <a:pt x="9039" y="1634"/>
                    <a:pt x="9087" y="1670"/>
                  </a:cubicBezTo>
                  <a:cubicBezTo>
                    <a:pt x="9063" y="1706"/>
                    <a:pt x="9045" y="1735"/>
                    <a:pt x="9027" y="1765"/>
                  </a:cubicBezTo>
                  <a:cubicBezTo>
                    <a:pt x="8991" y="1723"/>
                    <a:pt x="8962" y="1688"/>
                    <a:pt x="8914" y="1640"/>
                  </a:cubicBezTo>
                  <a:cubicBezTo>
                    <a:pt x="8842" y="1777"/>
                    <a:pt x="8777" y="1896"/>
                    <a:pt x="8699" y="2045"/>
                  </a:cubicBezTo>
                  <a:cubicBezTo>
                    <a:pt x="8652" y="1974"/>
                    <a:pt x="8616" y="1926"/>
                    <a:pt x="8574" y="1872"/>
                  </a:cubicBezTo>
                  <a:cubicBezTo>
                    <a:pt x="8443" y="2022"/>
                    <a:pt x="8467" y="2206"/>
                    <a:pt x="8413" y="2397"/>
                  </a:cubicBezTo>
                  <a:cubicBezTo>
                    <a:pt x="8403" y="2314"/>
                    <a:pt x="8386" y="2235"/>
                    <a:pt x="8311" y="2235"/>
                  </a:cubicBezTo>
                  <a:cubicBezTo>
                    <a:pt x="8295" y="2235"/>
                    <a:pt x="8275" y="2239"/>
                    <a:pt x="8252" y="2248"/>
                  </a:cubicBezTo>
                  <a:cubicBezTo>
                    <a:pt x="8306" y="2421"/>
                    <a:pt x="8139" y="2439"/>
                    <a:pt x="8061" y="2528"/>
                  </a:cubicBezTo>
                  <a:cubicBezTo>
                    <a:pt x="8103" y="2558"/>
                    <a:pt x="8145" y="2594"/>
                    <a:pt x="8193" y="2630"/>
                  </a:cubicBezTo>
                  <a:cubicBezTo>
                    <a:pt x="8121" y="2630"/>
                    <a:pt x="8061" y="2636"/>
                    <a:pt x="8008" y="2636"/>
                  </a:cubicBezTo>
                  <a:cubicBezTo>
                    <a:pt x="7990" y="2719"/>
                    <a:pt x="7978" y="2779"/>
                    <a:pt x="7966" y="2844"/>
                  </a:cubicBezTo>
                  <a:cubicBezTo>
                    <a:pt x="8049" y="2910"/>
                    <a:pt x="8145" y="2981"/>
                    <a:pt x="8270" y="3077"/>
                  </a:cubicBezTo>
                  <a:lnTo>
                    <a:pt x="8008" y="3077"/>
                  </a:lnTo>
                  <a:cubicBezTo>
                    <a:pt x="8002" y="3142"/>
                    <a:pt x="7990" y="3208"/>
                    <a:pt x="7984" y="3268"/>
                  </a:cubicBezTo>
                  <a:cubicBezTo>
                    <a:pt x="7906" y="3280"/>
                    <a:pt x="7829" y="3291"/>
                    <a:pt x="7745" y="3303"/>
                  </a:cubicBezTo>
                  <a:cubicBezTo>
                    <a:pt x="7811" y="3494"/>
                    <a:pt x="7769" y="3685"/>
                    <a:pt x="7656" y="3792"/>
                  </a:cubicBezTo>
                  <a:cubicBezTo>
                    <a:pt x="7628" y="3821"/>
                    <a:pt x="7594" y="3836"/>
                    <a:pt x="7565" y="3836"/>
                  </a:cubicBezTo>
                  <a:cubicBezTo>
                    <a:pt x="7538" y="3836"/>
                    <a:pt x="7515" y="3824"/>
                    <a:pt x="7501" y="3798"/>
                  </a:cubicBezTo>
                  <a:cubicBezTo>
                    <a:pt x="7460" y="3722"/>
                    <a:pt x="7408" y="3704"/>
                    <a:pt x="7352" y="3704"/>
                  </a:cubicBezTo>
                  <a:cubicBezTo>
                    <a:pt x="7297" y="3704"/>
                    <a:pt x="7240" y="3721"/>
                    <a:pt x="7185" y="3721"/>
                  </a:cubicBezTo>
                  <a:cubicBezTo>
                    <a:pt x="7181" y="3721"/>
                    <a:pt x="7177" y="3721"/>
                    <a:pt x="7173" y="3721"/>
                  </a:cubicBezTo>
                  <a:lnTo>
                    <a:pt x="7173" y="3721"/>
                  </a:lnTo>
                  <a:cubicBezTo>
                    <a:pt x="7280" y="3828"/>
                    <a:pt x="7513" y="3792"/>
                    <a:pt x="7495" y="4031"/>
                  </a:cubicBezTo>
                  <a:lnTo>
                    <a:pt x="7364" y="4031"/>
                  </a:lnTo>
                  <a:cubicBezTo>
                    <a:pt x="7423" y="4108"/>
                    <a:pt x="7471" y="4168"/>
                    <a:pt x="7519" y="4227"/>
                  </a:cubicBezTo>
                  <a:cubicBezTo>
                    <a:pt x="7471" y="4263"/>
                    <a:pt x="7429" y="4287"/>
                    <a:pt x="7388" y="4317"/>
                  </a:cubicBezTo>
                  <a:cubicBezTo>
                    <a:pt x="7316" y="4157"/>
                    <a:pt x="7222" y="4063"/>
                    <a:pt x="7139" y="4063"/>
                  </a:cubicBezTo>
                  <a:cubicBezTo>
                    <a:pt x="7111" y="4063"/>
                    <a:pt x="7084" y="4074"/>
                    <a:pt x="7060" y="4096"/>
                  </a:cubicBezTo>
                  <a:cubicBezTo>
                    <a:pt x="7066" y="4132"/>
                    <a:pt x="7066" y="4174"/>
                    <a:pt x="7072" y="4216"/>
                  </a:cubicBezTo>
                  <a:cubicBezTo>
                    <a:pt x="7024" y="4233"/>
                    <a:pt x="6982" y="4245"/>
                    <a:pt x="6923" y="4263"/>
                  </a:cubicBezTo>
                  <a:cubicBezTo>
                    <a:pt x="7233" y="4400"/>
                    <a:pt x="7245" y="4424"/>
                    <a:pt x="7072" y="4728"/>
                  </a:cubicBezTo>
                  <a:cubicBezTo>
                    <a:pt x="6994" y="4687"/>
                    <a:pt x="6923" y="4651"/>
                    <a:pt x="6869" y="4621"/>
                  </a:cubicBezTo>
                  <a:cubicBezTo>
                    <a:pt x="6827" y="4716"/>
                    <a:pt x="6797" y="4788"/>
                    <a:pt x="6768" y="4871"/>
                  </a:cubicBezTo>
                  <a:cubicBezTo>
                    <a:pt x="6809" y="4883"/>
                    <a:pt x="6869" y="4895"/>
                    <a:pt x="6947" y="4913"/>
                  </a:cubicBezTo>
                  <a:cubicBezTo>
                    <a:pt x="6935" y="4836"/>
                    <a:pt x="6929" y="4788"/>
                    <a:pt x="6923" y="4734"/>
                  </a:cubicBezTo>
                  <a:lnTo>
                    <a:pt x="6923" y="4734"/>
                  </a:lnTo>
                  <a:cubicBezTo>
                    <a:pt x="7072" y="4788"/>
                    <a:pt x="7215" y="4812"/>
                    <a:pt x="7251" y="4997"/>
                  </a:cubicBezTo>
                  <a:cubicBezTo>
                    <a:pt x="7203" y="4991"/>
                    <a:pt x="7161" y="4985"/>
                    <a:pt x="7119" y="4979"/>
                  </a:cubicBezTo>
                  <a:cubicBezTo>
                    <a:pt x="7113" y="5187"/>
                    <a:pt x="6988" y="5384"/>
                    <a:pt x="7042" y="5605"/>
                  </a:cubicBezTo>
                  <a:cubicBezTo>
                    <a:pt x="7048" y="5623"/>
                    <a:pt x="7036" y="5646"/>
                    <a:pt x="7024" y="5664"/>
                  </a:cubicBezTo>
                  <a:cubicBezTo>
                    <a:pt x="6964" y="5736"/>
                    <a:pt x="6911" y="5813"/>
                    <a:pt x="6839" y="5897"/>
                  </a:cubicBezTo>
                  <a:cubicBezTo>
                    <a:pt x="6839" y="5682"/>
                    <a:pt x="6833" y="5670"/>
                    <a:pt x="6648" y="5617"/>
                  </a:cubicBezTo>
                  <a:cubicBezTo>
                    <a:pt x="6624" y="5610"/>
                    <a:pt x="6599" y="5603"/>
                    <a:pt x="6577" y="5603"/>
                  </a:cubicBezTo>
                  <a:cubicBezTo>
                    <a:pt x="6540" y="5603"/>
                    <a:pt x="6511" y="5621"/>
                    <a:pt x="6499" y="5688"/>
                  </a:cubicBezTo>
                  <a:cubicBezTo>
                    <a:pt x="6654" y="5700"/>
                    <a:pt x="6708" y="5778"/>
                    <a:pt x="6678" y="5909"/>
                  </a:cubicBezTo>
                  <a:cubicBezTo>
                    <a:pt x="6732" y="5939"/>
                    <a:pt x="6792" y="5974"/>
                    <a:pt x="6869" y="6010"/>
                  </a:cubicBezTo>
                  <a:cubicBezTo>
                    <a:pt x="6792" y="6559"/>
                    <a:pt x="6720" y="7101"/>
                    <a:pt x="6642" y="7673"/>
                  </a:cubicBezTo>
                  <a:cubicBezTo>
                    <a:pt x="6500" y="7368"/>
                    <a:pt x="6449" y="7266"/>
                    <a:pt x="6344" y="7266"/>
                  </a:cubicBezTo>
                  <a:cubicBezTo>
                    <a:pt x="6295" y="7266"/>
                    <a:pt x="6235" y="7288"/>
                    <a:pt x="6148" y="7322"/>
                  </a:cubicBezTo>
                  <a:cubicBezTo>
                    <a:pt x="6190" y="7388"/>
                    <a:pt x="6244" y="7417"/>
                    <a:pt x="6312" y="7417"/>
                  </a:cubicBezTo>
                  <a:cubicBezTo>
                    <a:pt x="6330" y="7417"/>
                    <a:pt x="6349" y="7415"/>
                    <a:pt x="6368" y="7411"/>
                  </a:cubicBezTo>
                  <a:cubicBezTo>
                    <a:pt x="6377" y="7410"/>
                    <a:pt x="6385" y="7409"/>
                    <a:pt x="6392" y="7409"/>
                  </a:cubicBezTo>
                  <a:cubicBezTo>
                    <a:pt x="6442" y="7409"/>
                    <a:pt x="6470" y="7443"/>
                    <a:pt x="6470" y="7501"/>
                  </a:cubicBezTo>
                  <a:cubicBezTo>
                    <a:pt x="6356" y="7477"/>
                    <a:pt x="6255" y="7465"/>
                    <a:pt x="6160" y="7447"/>
                  </a:cubicBezTo>
                  <a:cubicBezTo>
                    <a:pt x="6142" y="7554"/>
                    <a:pt x="6124" y="7632"/>
                    <a:pt x="6112" y="7697"/>
                  </a:cubicBezTo>
                  <a:cubicBezTo>
                    <a:pt x="6148" y="7735"/>
                    <a:pt x="6179" y="7749"/>
                    <a:pt x="6208" y="7749"/>
                  </a:cubicBezTo>
                  <a:cubicBezTo>
                    <a:pt x="6289" y="7749"/>
                    <a:pt x="6351" y="7640"/>
                    <a:pt x="6452" y="7632"/>
                  </a:cubicBezTo>
                  <a:lnTo>
                    <a:pt x="6452" y="7632"/>
                  </a:lnTo>
                  <a:cubicBezTo>
                    <a:pt x="6398" y="7697"/>
                    <a:pt x="6344" y="7739"/>
                    <a:pt x="6332" y="7787"/>
                  </a:cubicBezTo>
                  <a:cubicBezTo>
                    <a:pt x="6315" y="7846"/>
                    <a:pt x="6332" y="7912"/>
                    <a:pt x="6338" y="7978"/>
                  </a:cubicBezTo>
                  <a:cubicBezTo>
                    <a:pt x="6255" y="8025"/>
                    <a:pt x="6183" y="8067"/>
                    <a:pt x="6088" y="8115"/>
                  </a:cubicBezTo>
                  <a:cubicBezTo>
                    <a:pt x="6154" y="8150"/>
                    <a:pt x="6195" y="8162"/>
                    <a:pt x="6285" y="8204"/>
                  </a:cubicBezTo>
                  <a:cubicBezTo>
                    <a:pt x="6166" y="8216"/>
                    <a:pt x="6100" y="8228"/>
                    <a:pt x="6005" y="8234"/>
                  </a:cubicBezTo>
                  <a:lnTo>
                    <a:pt x="6005" y="8502"/>
                  </a:lnTo>
                  <a:cubicBezTo>
                    <a:pt x="6005" y="8586"/>
                    <a:pt x="6005" y="8675"/>
                    <a:pt x="6005" y="8759"/>
                  </a:cubicBezTo>
                  <a:cubicBezTo>
                    <a:pt x="6005" y="8866"/>
                    <a:pt x="6070" y="8919"/>
                    <a:pt x="6195" y="8955"/>
                  </a:cubicBezTo>
                  <a:cubicBezTo>
                    <a:pt x="6124" y="9039"/>
                    <a:pt x="6064" y="9104"/>
                    <a:pt x="5999" y="9176"/>
                  </a:cubicBezTo>
                  <a:cubicBezTo>
                    <a:pt x="6028" y="9206"/>
                    <a:pt x="6070" y="9253"/>
                    <a:pt x="6088" y="9271"/>
                  </a:cubicBezTo>
                  <a:cubicBezTo>
                    <a:pt x="6064" y="9385"/>
                    <a:pt x="6028" y="9474"/>
                    <a:pt x="6028" y="9557"/>
                  </a:cubicBezTo>
                  <a:cubicBezTo>
                    <a:pt x="6028" y="9701"/>
                    <a:pt x="6046" y="9844"/>
                    <a:pt x="6070" y="9981"/>
                  </a:cubicBezTo>
                  <a:cubicBezTo>
                    <a:pt x="6088" y="10088"/>
                    <a:pt x="6064" y="10160"/>
                    <a:pt x="5951" y="10195"/>
                  </a:cubicBezTo>
                  <a:cubicBezTo>
                    <a:pt x="5945" y="10195"/>
                    <a:pt x="5951" y="10219"/>
                    <a:pt x="5945" y="10243"/>
                  </a:cubicBezTo>
                  <a:cubicBezTo>
                    <a:pt x="6005" y="10249"/>
                    <a:pt x="6064" y="10255"/>
                    <a:pt x="6136" y="10267"/>
                  </a:cubicBezTo>
                  <a:cubicBezTo>
                    <a:pt x="6106" y="10362"/>
                    <a:pt x="6052" y="10452"/>
                    <a:pt x="6070" y="10517"/>
                  </a:cubicBezTo>
                  <a:cubicBezTo>
                    <a:pt x="6136" y="10714"/>
                    <a:pt x="6040" y="10893"/>
                    <a:pt x="6058" y="11078"/>
                  </a:cubicBezTo>
                  <a:cubicBezTo>
                    <a:pt x="6070" y="11167"/>
                    <a:pt x="6058" y="11239"/>
                    <a:pt x="6022" y="11322"/>
                  </a:cubicBezTo>
                  <a:cubicBezTo>
                    <a:pt x="5999" y="11376"/>
                    <a:pt x="5999" y="11441"/>
                    <a:pt x="5987" y="11501"/>
                  </a:cubicBezTo>
                  <a:cubicBezTo>
                    <a:pt x="5957" y="11596"/>
                    <a:pt x="6011" y="11638"/>
                    <a:pt x="6070" y="11656"/>
                  </a:cubicBezTo>
                  <a:cubicBezTo>
                    <a:pt x="6040" y="11716"/>
                    <a:pt x="6005" y="11769"/>
                    <a:pt x="5987" y="11823"/>
                  </a:cubicBezTo>
                  <a:cubicBezTo>
                    <a:pt x="5933" y="11996"/>
                    <a:pt x="5915" y="12181"/>
                    <a:pt x="5730" y="12270"/>
                  </a:cubicBezTo>
                  <a:cubicBezTo>
                    <a:pt x="5766" y="12294"/>
                    <a:pt x="5802" y="12324"/>
                    <a:pt x="5838" y="12348"/>
                  </a:cubicBezTo>
                  <a:cubicBezTo>
                    <a:pt x="5814" y="12371"/>
                    <a:pt x="5796" y="12395"/>
                    <a:pt x="5778" y="12419"/>
                  </a:cubicBezTo>
                  <a:cubicBezTo>
                    <a:pt x="5759" y="12380"/>
                    <a:pt x="5740" y="12367"/>
                    <a:pt x="5721" y="12367"/>
                  </a:cubicBezTo>
                  <a:cubicBezTo>
                    <a:pt x="5682" y="12367"/>
                    <a:pt x="5641" y="12423"/>
                    <a:pt x="5602" y="12423"/>
                  </a:cubicBezTo>
                  <a:cubicBezTo>
                    <a:pt x="5593" y="12423"/>
                    <a:pt x="5584" y="12420"/>
                    <a:pt x="5575" y="12413"/>
                  </a:cubicBezTo>
                  <a:cubicBezTo>
                    <a:pt x="5569" y="12401"/>
                    <a:pt x="5557" y="12389"/>
                    <a:pt x="5557" y="12377"/>
                  </a:cubicBezTo>
                  <a:cubicBezTo>
                    <a:pt x="5573" y="12300"/>
                    <a:pt x="5543" y="12249"/>
                    <a:pt x="5476" y="12249"/>
                  </a:cubicBezTo>
                  <a:cubicBezTo>
                    <a:pt x="5466" y="12249"/>
                    <a:pt x="5456" y="12250"/>
                    <a:pt x="5444" y="12252"/>
                  </a:cubicBezTo>
                  <a:cubicBezTo>
                    <a:pt x="5367" y="12270"/>
                    <a:pt x="5373" y="12330"/>
                    <a:pt x="5414" y="12395"/>
                  </a:cubicBezTo>
                  <a:cubicBezTo>
                    <a:pt x="5432" y="12425"/>
                    <a:pt x="5396" y="12485"/>
                    <a:pt x="5390" y="12532"/>
                  </a:cubicBezTo>
                  <a:cubicBezTo>
                    <a:pt x="5367" y="12652"/>
                    <a:pt x="5337" y="12777"/>
                    <a:pt x="5456" y="12878"/>
                  </a:cubicBezTo>
                  <a:cubicBezTo>
                    <a:pt x="5468" y="12801"/>
                    <a:pt x="5480" y="12741"/>
                    <a:pt x="5492" y="12676"/>
                  </a:cubicBezTo>
                  <a:lnTo>
                    <a:pt x="5534" y="12676"/>
                  </a:lnTo>
                  <a:cubicBezTo>
                    <a:pt x="5551" y="12759"/>
                    <a:pt x="5563" y="12836"/>
                    <a:pt x="5581" y="12914"/>
                  </a:cubicBezTo>
                  <a:cubicBezTo>
                    <a:pt x="5522" y="12944"/>
                    <a:pt x="5474" y="12962"/>
                    <a:pt x="5432" y="12974"/>
                  </a:cubicBezTo>
                  <a:cubicBezTo>
                    <a:pt x="5390" y="12950"/>
                    <a:pt x="5355" y="12920"/>
                    <a:pt x="5319" y="12896"/>
                  </a:cubicBezTo>
                  <a:cubicBezTo>
                    <a:pt x="5313" y="12908"/>
                    <a:pt x="5301" y="12920"/>
                    <a:pt x="5295" y="12932"/>
                  </a:cubicBezTo>
                  <a:cubicBezTo>
                    <a:pt x="5331" y="12974"/>
                    <a:pt x="5373" y="13021"/>
                    <a:pt x="5402" y="13057"/>
                  </a:cubicBezTo>
                  <a:cubicBezTo>
                    <a:pt x="5356" y="13101"/>
                    <a:pt x="5307" y="13116"/>
                    <a:pt x="5256" y="13116"/>
                  </a:cubicBezTo>
                  <a:cubicBezTo>
                    <a:pt x="5185" y="13116"/>
                    <a:pt x="5110" y="13086"/>
                    <a:pt x="5033" y="13069"/>
                  </a:cubicBezTo>
                  <a:lnTo>
                    <a:pt x="5033" y="13069"/>
                  </a:lnTo>
                  <a:cubicBezTo>
                    <a:pt x="5033" y="13117"/>
                    <a:pt x="5039" y="13182"/>
                    <a:pt x="5033" y="13182"/>
                  </a:cubicBezTo>
                  <a:cubicBezTo>
                    <a:pt x="4902" y="13194"/>
                    <a:pt x="4979" y="13349"/>
                    <a:pt x="4890" y="13391"/>
                  </a:cubicBezTo>
                  <a:cubicBezTo>
                    <a:pt x="4931" y="13594"/>
                    <a:pt x="4770" y="13665"/>
                    <a:pt x="4651" y="13761"/>
                  </a:cubicBezTo>
                  <a:cubicBezTo>
                    <a:pt x="4645" y="13767"/>
                    <a:pt x="4645" y="13778"/>
                    <a:pt x="4639" y="13796"/>
                  </a:cubicBezTo>
                  <a:cubicBezTo>
                    <a:pt x="4663" y="13808"/>
                    <a:pt x="4693" y="13832"/>
                    <a:pt x="4764" y="13874"/>
                  </a:cubicBezTo>
                  <a:cubicBezTo>
                    <a:pt x="4657" y="13892"/>
                    <a:pt x="4586" y="13910"/>
                    <a:pt x="4508" y="13928"/>
                  </a:cubicBezTo>
                  <a:cubicBezTo>
                    <a:pt x="4514" y="13963"/>
                    <a:pt x="4526" y="13993"/>
                    <a:pt x="4538" y="14035"/>
                  </a:cubicBezTo>
                  <a:cubicBezTo>
                    <a:pt x="4478" y="14047"/>
                    <a:pt x="4425" y="14065"/>
                    <a:pt x="4371" y="14077"/>
                  </a:cubicBezTo>
                  <a:cubicBezTo>
                    <a:pt x="4377" y="14136"/>
                    <a:pt x="4389" y="14184"/>
                    <a:pt x="4371" y="14220"/>
                  </a:cubicBezTo>
                  <a:cubicBezTo>
                    <a:pt x="4359" y="14243"/>
                    <a:pt x="4305" y="14249"/>
                    <a:pt x="4264" y="14267"/>
                  </a:cubicBezTo>
                  <a:cubicBezTo>
                    <a:pt x="4293" y="14279"/>
                    <a:pt x="4258" y="14327"/>
                    <a:pt x="4144" y="14404"/>
                  </a:cubicBezTo>
                  <a:cubicBezTo>
                    <a:pt x="4150" y="14434"/>
                    <a:pt x="4156" y="14470"/>
                    <a:pt x="4168" y="14512"/>
                  </a:cubicBezTo>
                  <a:cubicBezTo>
                    <a:pt x="4103" y="14518"/>
                    <a:pt x="4049" y="14524"/>
                    <a:pt x="3966" y="14530"/>
                  </a:cubicBezTo>
                  <a:cubicBezTo>
                    <a:pt x="4007" y="14583"/>
                    <a:pt x="4031" y="14619"/>
                    <a:pt x="4067" y="14661"/>
                  </a:cubicBezTo>
                  <a:cubicBezTo>
                    <a:pt x="3995" y="14685"/>
                    <a:pt x="3936" y="14703"/>
                    <a:pt x="3864" y="14726"/>
                  </a:cubicBezTo>
                  <a:cubicBezTo>
                    <a:pt x="3888" y="14768"/>
                    <a:pt x="3906" y="14792"/>
                    <a:pt x="3924" y="14822"/>
                  </a:cubicBezTo>
                  <a:cubicBezTo>
                    <a:pt x="3870" y="14864"/>
                    <a:pt x="3739" y="14822"/>
                    <a:pt x="3763" y="14965"/>
                  </a:cubicBezTo>
                  <a:cubicBezTo>
                    <a:pt x="3769" y="14995"/>
                    <a:pt x="3697" y="15042"/>
                    <a:pt x="3656" y="15072"/>
                  </a:cubicBezTo>
                  <a:cubicBezTo>
                    <a:pt x="3483" y="15180"/>
                    <a:pt x="3304" y="15281"/>
                    <a:pt x="3137" y="15394"/>
                  </a:cubicBezTo>
                  <a:cubicBezTo>
                    <a:pt x="3077" y="15430"/>
                    <a:pt x="3041" y="15507"/>
                    <a:pt x="2976" y="15543"/>
                  </a:cubicBezTo>
                  <a:cubicBezTo>
                    <a:pt x="2845" y="15633"/>
                    <a:pt x="2696" y="15698"/>
                    <a:pt x="2565" y="15788"/>
                  </a:cubicBezTo>
                  <a:cubicBezTo>
                    <a:pt x="2505" y="15829"/>
                    <a:pt x="2463" y="15901"/>
                    <a:pt x="2427" y="15966"/>
                  </a:cubicBezTo>
                  <a:cubicBezTo>
                    <a:pt x="2386" y="16050"/>
                    <a:pt x="2368" y="16145"/>
                    <a:pt x="2338" y="16229"/>
                  </a:cubicBezTo>
                  <a:cubicBezTo>
                    <a:pt x="2350" y="16235"/>
                    <a:pt x="2356" y="16235"/>
                    <a:pt x="2362" y="16235"/>
                  </a:cubicBezTo>
                  <a:cubicBezTo>
                    <a:pt x="2368" y="16241"/>
                    <a:pt x="2368" y="16253"/>
                    <a:pt x="2362" y="16259"/>
                  </a:cubicBezTo>
                  <a:cubicBezTo>
                    <a:pt x="2332" y="16378"/>
                    <a:pt x="2237" y="16426"/>
                    <a:pt x="2135" y="16497"/>
                  </a:cubicBezTo>
                  <a:cubicBezTo>
                    <a:pt x="2129" y="16426"/>
                    <a:pt x="2141" y="16354"/>
                    <a:pt x="2117" y="16294"/>
                  </a:cubicBezTo>
                  <a:cubicBezTo>
                    <a:pt x="2099" y="16247"/>
                    <a:pt x="2046" y="16175"/>
                    <a:pt x="2010" y="16175"/>
                  </a:cubicBezTo>
                  <a:cubicBezTo>
                    <a:pt x="1944" y="16175"/>
                    <a:pt x="1909" y="16235"/>
                    <a:pt x="1933" y="16312"/>
                  </a:cubicBezTo>
                  <a:cubicBezTo>
                    <a:pt x="1939" y="16324"/>
                    <a:pt x="1944" y="16342"/>
                    <a:pt x="1939" y="16354"/>
                  </a:cubicBezTo>
                  <a:cubicBezTo>
                    <a:pt x="1933" y="16378"/>
                    <a:pt x="1915" y="16396"/>
                    <a:pt x="1903" y="16420"/>
                  </a:cubicBezTo>
                  <a:cubicBezTo>
                    <a:pt x="1867" y="16354"/>
                    <a:pt x="1843" y="16306"/>
                    <a:pt x="1825" y="16265"/>
                  </a:cubicBezTo>
                  <a:cubicBezTo>
                    <a:pt x="1599" y="16473"/>
                    <a:pt x="1420" y="16712"/>
                    <a:pt x="1116" y="16819"/>
                  </a:cubicBezTo>
                  <a:cubicBezTo>
                    <a:pt x="1265" y="16962"/>
                    <a:pt x="1253" y="17189"/>
                    <a:pt x="1456" y="17260"/>
                  </a:cubicBezTo>
                  <a:cubicBezTo>
                    <a:pt x="1336" y="17290"/>
                    <a:pt x="1223" y="17320"/>
                    <a:pt x="1116" y="17344"/>
                  </a:cubicBezTo>
                  <a:cubicBezTo>
                    <a:pt x="1187" y="17493"/>
                    <a:pt x="991" y="17570"/>
                    <a:pt x="1026" y="17707"/>
                  </a:cubicBezTo>
                  <a:cubicBezTo>
                    <a:pt x="961" y="17713"/>
                    <a:pt x="889" y="17689"/>
                    <a:pt x="877" y="17797"/>
                  </a:cubicBezTo>
                  <a:cubicBezTo>
                    <a:pt x="871" y="17844"/>
                    <a:pt x="848" y="17861"/>
                    <a:pt x="818" y="17861"/>
                  </a:cubicBezTo>
                  <a:cubicBezTo>
                    <a:pt x="796" y="17861"/>
                    <a:pt x="768" y="17851"/>
                    <a:pt x="740" y="17839"/>
                  </a:cubicBezTo>
                  <a:cubicBezTo>
                    <a:pt x="764" y="17791"/>
                    <a:pt x="782" y="17761"/>
                    <a:pt x="800" y="17713"/>
                  </a:cubicBezTo>
                  <a:lnTo>
                    <a:pt x="800" y="17713"/>
                  </a:lnTo>
                  <a:cubicBezTo>
                    <a:pt x="633" y="17737"/>
                    <a:pt x="621" y="17755"/>
                    <a:pt x="657" y="17982"/>
                  </a:cubicBezTo>
                  <a:cubicBezTo>
                    <a:pt x="557" y="17877"/>
                    <a:pt x="478" y="17759"/>
                    <a:pt x="370" y="17759"/>
                  </a:cubicBezTo>
                  <a:cubicBezTo>
                    <a:pt x="350" y="17759"/>
                    <a:pt x="328" y="17763"/>
                    <a:pt x="305" y="17773"/>
                  </a:cubicBezTo>
                  <a:cubicBezTo>
                    <a:pt x="251" y="17868"/>
                    <a:pt x="216" y="17928"/>
                    <a:pt x="180" y="17988"/>
                  </a:cubicBezTo>
                  <a:cubicBezTo>
                    <a:pt x="198" y="17994"/>
                    <a:pt x="233" y="18017"/>
                    <a:pt x="257" y="18029"/>
                  </a:cubicBezTo>
                  <a:cubicBezTo>
                    <a:pt x="227" y="18089"/>
                    <a:pt x="204" y="18137"/>
                    <a:pt x="180" y="18184"/>
                  </a:cubicBezTo>
                  <a:cubicBezTo>
                    <a:pt x="227" y="18208"/>
                    <a:pt x="275" y="18232"/>
                    <a:pt x="341" y="18268"/>
                  </a:cubicBezTo>
                  <a:cubicBezTo>
                    <a:pt x="305" y="18292"/>
                    <a:pt x="281" y="18310"/>
                    <a:pt x="257" y="18327"/>
                  </a:cubicBezTo>
                  <a:cubicBezTo>
                    <a:pt x="229" y="18291"/>
                    <a:pt x="199" y="18280"/>
                    <a:pt x="170" y="18280"/>
                  </a:cubicBezTo>
                  <a:cubicBezTo>
                    <a:pt x="128" y="18280"/>
                    <a:pt x="85" y="18301"/>
                    <a:pt x="44" y="18301"/>
                  </a:cubicBezTo>
                  <a:cubicBezTo>
                    <a:pt x="29" y="18301"/>
                    <a:pt x="15" y="18299"/>
                    <a:pt x="1" y="18292"/>
                  </a:cubicBezTo>
                  <a:lnTo>
                    <a:pt x="1" y="18292"/>
                  </a:lnTo>
                  <a:cubicBezTo>
                    <a:pt x="3" y="18376"/>
                    <a:pt x="39" y="18392"/>
                    <a:pt x="82" y="18392"/>
                  </a:cubicBezTo>
                  <a:cubicBezTo>
                    <a:pt x="109" y="18392"/>
                    <a:pt x="139" y="18386"/>
                    <a:pt x="165" y="18386"/>
                  </a:cubicBezTo>
                  <a:cubicBezTo>
                    <a:pt x="199" y="18386"/>
                    <a:pt x="228" y="18396"/>
                    <a:pt x="239" y="18441"/>
                  </a:cubicBezTo>
                  <a:cubicBezTo>
                    <a:pt x="192" y="18453"/>
                    <a:pt x="144" y="18465"/>
                    <a:pt x="61" y="18488"/>
                  </a:cubicBezTo>
                  <a:cubicBezTo>
                    <a:pt x="168" y="18536"/>
                    <a:pt x="233" y="18566"/>
                    <a:pt x="287" y="18590"/>
                  </a:cubicBezTo>
                  <a:cubicBezTo>
                    <a:pt x="299" y="18763"/>
                    <a:pt x="311" y="18924"/>
                    <a:pt x="323" y="19085"/>
                  </a:cubicBezTo>
                  <a:cubicBezTo>
                    <a:pt x="341" y="19246"/>
                    <a:pt x="353" y="19412"/>
                    <a:pt x="365" y="19568"/>
                  </a:cubicBezTo>
                  <a:cubicBezTo>
                    <a:pt x="299" y="19597"/>
                    <a:pt x="257" y="19615"/>
                    <a:pt x="198" y="19645"/>
                  </a:cubicBezTo>
                  <a:cubicBezTo>
                    <a:pt x="269" y="19681"/>
                    <a:pt x="311" y="19705"/>
                    <a:pt x="377" y="19740"/>
                  </a:cubicBezTo>
                  <a:cubicBezTo>
                    <a:pt x="317" y="19764"/>
                    <a:pt x="275" y="19782"/>
                    <a:pt x="245" y="19800"/>
                  </a:cubicBezTo>
                  <a:cubicBezTo>
                    <a:pt x="293" y="19883"/>
                    <a:pt x="335" y="19961"/>
                    <a:pt x="377" y="20044"/>
                  </a:cubicBezTo>
                  <a:cubicBezTo>
                    <a:pt x="430" y="20170"/>
                    <a:pt x="412" y="20337"/>
                    <a:pt x="567" y="20414"/>
                  </a:cubicBezTo>
                  <a:cubicBezTo>
                    <a:pt x="573" y="20414"/>
                    <a:pt x="573" y="20450"/>
                    <a:pt x="567" y="20468"/>
                  </a:cubicBezTo>
                  <a:cubicBezTo>
                    <a:pt x="549" y="20641"/>
                    <a:pt x="597" y="20742"/>
                    <a:pt x="734" y="20814"/>
                  </a:cubicBezTo>
                  <a:cubicBezTo>
                    <a:pt x="764" y="20831"/>
                    <a:pt x="788" y="20855"/>
                    <a:pt x="812" y="20873"/>
                  </a:cubicBezTo>
                  <a:cubicBezTo>
                    <a:pt x="790" y="20884"/>
                    <a:pt x="771" y="20889"/>
                    <a:pt x="755" y="20889"/>
                  </a:cubicBezTo>
                  <a:cubicBezTo>
                    <a:pt x="736" y="20889"/>
                    <a:pt x="720" y="20883"/>
                    <a:pt x="704" y="20873"/>
                  </a:cubicBezTo>
                  <a:cubicBezTo>
                    <a:pt x="591" y="20796"/>
                    <a:pt x="484" y="20712"/>
                    <a:pt x="371" y="20635"/>
                  </a:cubicBezTo>
                  <a:cubicBezTo>
                    <a:pt x="329" y="20659"/>
                    <a:pt x="281" y="20682"/>
                    <a:pt x="216" y="20724"/>
                  </a:cubicBezTo>
                  <a:cubicBezTo>
                    <a:pt x="317" y="20784"/>
                    <a:pt x="382" y="20802"/>
                    <a:pt x="400" y="20837"/>
                  </a:cubicBezTo>
                  <a:cubicBezTo>
                    <a:pt x="436" y="20915"/>
                    <a:pt x="460" y="20969"/>
                    <a:pt x="561" y="20998"/>
                  </a:cubicBezTo>
                  <a:cubicBezTo>
                    <a:pt x="617" y="21015"/>
                    <a:pt x="651" y="21114"/>
                    <a:pt x="742" y="21114"/>
                  </a:cubicBezTo>
                  <a:cubicBezTo>
                    <a:pt x="749" y="21114"/>
                    <a:pt x="756" y="21113"/>
                    <a:pt x="764" y="21112"/>
                  </a:cubicBezTo>
                  <a:cubicBezTo>
                    <a:pt x="765" y="21111"/>
                    <a:pt x="766" y="21111"/>
                    <a:pt x="768" y="21111"/>
                  </a:cubicBezTo>
                  <a:cubicBezTo>
                    <a:pt x="785" y="21111"/>
                    <a:pt x="807" y="21149"/>
                    <a:pt x="824" y="21171"/>
                  </a:cubicBezTo>
                  <a:cubicBezTo>
                    <a:pt x="925" y="21296"/>
                    <a:pt x="1008" y="21434"/>
                    <a:pt x="1128" y="21541"/>
                  </a:cubicBezTo>
                  <a:cubicBezTo>
                    <a:pt x="1223" y="21630"/>
                    <a:pt x="1366" y="21654"/>
                    <a:pt x="1444" y="21785"/>
                  </a:cubicBezTo>
                  <a:cubicBezTo>
                    <a:pt x="1483" y="21842"/>
                    <a:pt x="1577" y="21893"/>
                    <a:pt x="1688" y="21893"/>
                  </a:cubicBezTo>
                  <a:cubicBezTo>
                    <a:pt x="1694" y="21893"/>
                    <a:pt x="1700" y="21893"/>
                    <a:pt x="1706" y="21893"/>
                  </a:cubicBezTo>
                  <a:cubicBezTo>
                    <a:pt x="1716" y="21892"/>
                    <a:pt x="1726" y="21892"/>
                    <a:pt x="1735" y="21892"/>
                  </a:cubicBezTo>
                  <a:cubicBezTo>
                    <a:pt x="1902" y="21892"/>
                    <a:pt x="1947" y="21945"/>
                    <a:pt x="1998" y="22137"/>
                  </a:cubicBezTo>
                  <a:cubicBezTo>
                    <a:pt x="2004" y="22155"/>
                    <a:pt x="2022" y="22173"/>
                    <a:pt x="2034" y="22191"/>
                  </a:cubicBezTo>
                  <a:cubicBezTo>
                    <a:pt x="2105" y="22179"/>
                    <a:pt x="2171" y="22173"/>
                    <a:pt x="2213" y="22167"/>
                  </a:cubicBezTo>
                  <a:cubicBezTo>
                    <a:pt x="2237" y="22101"/>
                    <a:pt x="2255" y="22054"/>
                    <a:pt x="2284" y="21958"/>
                  </a:cubicBezTo>
                  <a:cubicBezTo>
                    <a:pt x="2338" y="22119"/>
                    <a:pt x="2374" y="22227"/>
                    <a:pt x="2421" y="22328"/>
                  </a:cubicBezTo>
                  <a:cubicBezTo>
                    <a:pt x="2439" y="22364"/>
                    <a:pt x="2499" y="22405"/>
                    <a:pt x="2541" y="22405"/>
                  </a:cubicBezTo>
                  <a:cubicBezTo>
                    <a:pt x="2560" y="22409"/>
                    <a:pt x="2579" y="22410"/>
                    <a:pt x="2598" y="22410"/>
                  </a:cubicBezTo>
                  <a:cubicBezTo>
                    <a:pt x="2650" y="22410"/>
                    <a:pt x="2701" y="22399"/>
                    <a:pt x="2749" y="22382"/>
                  </a:cubicBezTo>
                  <a:cubicBezTo>
                    <a:pt x="2786" y="22369"/>
                    <a:pt x="2820" y="22363"/>
                    <a:pt x="2854" y="22363"/>
                  </a:cubicBezTo>
                  <a:cubicBezTo>
                    <a:pt x="2975" y="22363"/>
                    <a:pt x="3078" y="22437"/>
                    <a:pt x="3167" y="22507"/>
                  </a:cubicBezTo>
                  <a:cubicBezTo>
                    <a:pt x="3238" y="22554"/>
                    <a:pt x="3292" y="22608"/>
                    <a:pt x="3375" y="22620"/>
                  </a:cubicBezTo>
                  <a:cubicBezTo>
                    <a:pt x="3530" y="22638"/>
                    <a:pt x="3662" y="22703"/>
                    <a:pt x="3799" y="22781"/>
                  </a:cubicBezTo>
                  <a:cubicBezTo>
                    <a:pt x="3892" y="22833"/>
                    <a:pt x="4000" y="22865"/>
                    <a:pt x="4115" y="22865"/>
                  </a:cubicBezTo>
                  <a:cubicBezTo>
                    <a:pt x="4197" y="22865"/>
                    <a:pt x="4284" y="22848"/>
                    <a:pt x="4371" y="22811"/>
                  </a:cubicBezTo>
                  <a:lnTo>
                    <a:pt x="4371" y="22811"/>
                  </a:lnTo>
                  <a:cubicBezTo>
                    <a:pt x="4365" y="22882"/>
                    <a:pt x="4359" y="22948"/>
                    <a:pt x="4353" y="23013"/>
                  </a:cubicBezTo>
                  <a:lnTo>
                    <a:pt x="4621" y="23013"/>
                  </a:lnTo>
                  <a:cubicBezTo>
                    <a:pt x="4633" y="22942"/>
                    <a:pt x="4651" y="22864"/>
                    <a:pt x="4663" y="22781"/>
                  </a:cubicBezTo>
                  <a:cubicBezTo>
                    <a:pt x="4681" y="22781"/>
                    <a:pt x="4717" y="22787"/>
                    <a:pt x="4764" y="22787"/>
                  </a:cubicBezTo>
                  <a:cubicBezTo>
                    <a:pt x="4759" y="22882"/>
                    <a:pt x="4753" y="22960"/>
                    <a:pt x="4747" y="23037"/>
                  </a:cubicBezTo>
                  <a:cubicBezTo>
                    <a:pt x="4800" y="23061"/>
                    <a:pt x="4830" y="23073"/>
                    <a:pt x="4872" y="23085"/>
                  </a:cubicBezTo>
                  <a:cubicBezTo>
                    <a:pt x="4842" y="23127"/>
                    <a:pt x="4830" y="23151"/>
                    <a:pt x="4794" y="23216"/>
                  </a:cubicBezTo>
                  <a:cubicBezTo>
                    <a:pt x="4822" y="23214"/>
                    <a:pt x="4852" y="23214"/>
                    <a:pt x="4880" y="23214"/>
                  </a:cubicBezTo>
                  <a:lnTo>
                    <a:pt x="4880" y="23214"/>
                  </a:lnTo>
                  <a:cubicBezTo>
                    <a:pt x="4935" y="23214"/>
                    <a:pt x="4981" y="23214"/>
                    <a:pt x="4985" y="23198"/>
                  </a:cubicBezTo>
                  <a:cubicBezTo>
                    <a:pt x="5045" y="23067"/>
                    <a:pt x="5146" y="23079"/>
                    <a:pt x="5253" y="23073"/>
                  </a:cubicBezTo>
                  <a:cubicBezTo>
                    <a:pt x="5265" y="23222"/>
                    <a:pt x="5361" y="23258"/>
                    <a:pt x="5480" y="23258"/>
                  </a:cubicBezTo>
                  <a:cubicBezTo>
                    <a:pt x="5527" y="23221"/>
                    <a:pt x="5469" y="23107"/>
                    <a:pt x="5553" y="23107"/>
                  </a:cubicBezTo>
                  <a:cubicBezTo>
                    <a:pt x="5566" y="23107"/>
                    <a:pt x="5581" y="23110"/>
                    <a:pt x="5599" y="23115"/>
                  </a:cubicBezTo>
                  <a:cubicBezTo>
                    <a:pt x="5671" y="23186"/>
                    <a:pt x="5569" y="23324"/>
                    <a:pt x="5712" y="23377"/>
                  </a:cubicBezTo>
                  <a:cubicBezTo>
                    <a:pt x="5736" y="23312"/>
                    <a:pt x="5611" y="23204"/>
                    <a:pt x="5772" y="23174"/>
                  </a:cubicBezTo>
                  <a:cubicBezTo>
                    <a:pt x="5784" y="23222"/>
                    <a:pt x="5796" y="23270"/>
                    <a:pt x="5808" y="23318"/>
                  </a:cubicBezTo>
                  <a:cubicBezTo>
                    <a:pt x="5826" y="23317"/>
                    <a:pt x="5843" y="23316"/>
                    <a:pt x="5860" y="23316"/>
                  </a:cubicBezTo>
                  <a:cubicBezTo>
                    <a:pt x="6046" y="23316"/>
                    <a:pt x="6172" y="23377"/>
                    <a:pt x="6243" y="23508"/>
                  </a:cubicBezTo>
                  <a:lnTo>
                    <a:pt x="6243" y="23270"/>
                  </a:lnTo>
                  <a:cubicBezTo>
                    <a:pt x="6296" y="23342"/>
                    <a:pt x="6360" y="23356"/>
                    <a:pt x="6424" y="23356"/>
                  </a:cubicBezTo>
                  <a:cubicBezTo>
                    <a:pt x="6467" y="23356"/>
                    <a:pt x="6510" y="23350"/>
                    <a:pt x="6551" y="23350"/>
                  </a:cubicBezTo>
                  <a:cubicBezTo>
                    <a:pt x="6566" y="23350"/>
                    <a:pt x="6580" y="23351"/>
                    <a:pt x="6595" y="23353"/>
                  </a:cubicBezTo>
                  <a:cubicBezTo>
                    <a:pt x="6839" y="23395"/>
                    <a:pt x="7084" y="23437"/>
                    <a:pt x="7334" y="23473"/>
                  </a:cubicBezTo>
                  <a:cubicBezTo>
                    <a:pt x="7346" y="23475"/>
                    <a:pt x="7358" y="23476"/>
                    <a:pt x="7371" y="23476"/>
                  </a:cubicBezTo>
                  <a:cubicBezTo>
                    <a:pt x="7435" y="23476"/>
                    <a:pt x="7504" y="23448"/>
                    <a:pt x="7570" y="23448"/>
                  </a:cubicBezTo>
                  <a:cubicBezTo>
                    <a:pt x="7616" y="23448"/>
                    <a:pt x="7662" y="23462"/>
                    <a:pt x="7704" y="23508"/>
                  </a:cubicBezTo>
                  <a:cubicBezTo>
                    <a:pt x="7706" y="23512"/>
                    <a:pt x="7711" y="23514"/>
                    <a:pt x="7718" y="23514"/>
                  </a:cubicBezTo>
                  <a:cubicBezTo>
                    <a:pt x="7741" y="23514"/>
                    <a:pt x="7783" y="23494"/>
                    <a:pt x="7811" y="23484"/>
                  </a:cubicBezTo>
                  <a:cubicBezTo>
                    <a:pt x="7847" y="23473"/>
                    <a:pt x="7877" y="23449"/>
                    <a:pt x="7912" y="23443"/>
                  </a:cubicBezTo>
                  <a:cubicBezTo>
                    <a:pt x="7972" y="23425"/>
                    <a:pt x="8044" y="23437"/>
                    <a:pt x="8085" y="23407"/>
                  </a:cubicBezTo>
                  <a:cubicBezTo>
                    <a:pt x="8121" y="23377"/>
                    <a:pt x="8127" y="23306"/>
                    <a:pt x="8139" y="23270"/>
                  </a:cubicBezTo>
                  <a:cubicBezTo>
                    <a:pt x="8244" y="23270"/>
                    <a:pt x="8238" y="23428"/>
                    <a:pt x="8338" y="23428"/>
                  </a:cubicBezTo>
                  <a:cubicBezTo>
                    <a:pt x="8351" y="23428"/>
                    <a:pt x="8366" y="23425"/>
                    <a:pt x="8383" y="23419"/>
                  </a:cubicBezTo>
                  <a:cubicBezTo>
                    <a:pt x="8395" y="23359"/>
                    <a:pt x="8407" y="23294"/>
                    <a:pt x="8419" y="23240"/>
                  </a:cubicBezTo>
                  <a:cubicBezTo>
                    <a:pt x="8562" y="23258"/>
                    <a:pt x="8681" y="23276"/>
                    <a:pt x="8807" y="23294"/>
                  </a:cubicBezTo>
                  <a:cubicBezTo>
                    <a:pt x="8801" y="23240"/>
                    <a:pt x="8801" y="23198"/>
                    <a:pt x="8795" y="23121"/>
                  </a:cubicBezTo>
                  <a:lnTo>
                    <a:pt x="8795" y="23121"/>
                  </a:lnTo>
                  <a:cubicBezTo>
                    <a:pt x="8872" y="23192"/>
                    <a:pt x="8914" y="23234"/>
                    <a:pt x="8974" y="23288"/>
                  </a:cubicBezTo>
                  <a:cubicBezTo>
                    <a:pt x="9007" y="23167"/>
                    <a:pt x="9064" y="23104"/>
                    <a:pt x="9148" y="23104"/>
                  </a:cubicBezTo>
                  <a:cubicBezTo>
                    <a:pt x="9184" y="23104"/>
                    <a:pt x="9225" y="23115"/>
                    <a:pt x="9272" y="23139"/>
                  </a:cubicBezTo>
                  <a:cubicBezTo>
                    <a:pt x="9284" y="23085"/>
                    <a:pt x="9296" y="23049"/>
                    <a:pt x="9301" y="23037"/>
                  </a:cubicBezTo>
                  <a:cubicBezTo>
                    <a:pt x="9391" y="23031"/>
                    <a:pt x="9510" y="23043"/>
                    <a:pt x="9534" y="23008"/>
                  </a:cubicBezTo>
                  <a:cubicBezTo>
                    <a:pt x="9600" y="22896"/>
                    <a:pt x="9675" y="22860"/>
                    <a:pt x="9756" y="22860"/>
                  </a:cubicBezTo>
                  <a:cubicBezTo>
                    <a:pt x="9814" y="22860"/>
                    <a:pt x="9875" y="22878"/>
                    <a:pt x="9939" y="22900"/>
                  </a:cubicBezTo>
                  <a:cubicBezTo>
                    <a:pt x="10027" y="22836"/>
                    <a:pt x="10120" y="22715"/>
                    <a:pt x="10191" y="22715"/>
                  </a:cubicBezTo>
                  <a:cubicBezTo>
                    <a:pt x="10192" y="22715"/>
                    <a:pt x="10194" y="22715"/>
                    <a:pt x="10196" y="22715"/>
                  </a:cubicBezTo>
                  <a:cubicBezTo>
                    <a:pt x="10211" y="22718"/>
                    <a:pt x="10225" y="22720"/>
                    <a:pt x="10239" y="22720"/>
                  </a:cubicBezTo>
                  <a:cubicBezTo>
                    <a:pt x="10336" y="22720"/>
                    <a:pt x="10390" y="22651"/>
                    <a:pt x="10458" y="22620"/>
                  </a:cubicBezTo>
                  <a:cubicBezTo>
                    <a:pt x="10583" y="22560"/>
                    <a:pt x="10691" y="22471"/>
                    <a:pt x="10798" y="22399"/>
                  </a:cubicBezTo>
                  <a:cubicBezTo>
                    <a:pt x="10834" y="22453"/>
                    <a:pt x="10881" y="22525"/>
                    <a:pt x="10887" y="22525"/>
                  </a:cubicBezTo>
                  <a:cubicBezTo>
                    <a:pt x="10947" y="22489"/>
                    <a:pt x="11007" y="22447"/>
                    <a:pt x="11060" y="22405"/>
                  </a:cubicBezTo>
                  <a:cubicBezTo>
                    <a:pt x="11013" y="22352"/>
                    <a:pt x="10989" y="22316"/>
                    <a:pt x="10947" y="22268"/>
                  </a:cubicBezTo>
                  <a:cubicBezTo>
                    <a:pt x="11048" y="22256"/>
                    <a:pt x="11126" y="22250"/>
                    <a:pt x="11197" y="22227"/>
                  </a:cubicBezTo>
                  <a:cubicBezTo>
                    <a:pt x="11251" y="22215"/>
                    <a:pt x="11335" y="22185"/>
                    <a:pt x="11346" y="22143"/>
                  </a:cubicBezTo>
                  <a:cubicBezTo>
                    <a:pt x="11382" y="22024"/>
                    <a:pt x="11484" y="22036"/>
                    <a:pt x="11555" y="21988"/>
                  </a:cubicBezTo>
                  <a:cubicBezTo>
                    <a:pt x="11609" y="22048"/>
                    <a:pt x="11650" y="22095"/>
                    <a:pt x="11692" y="22143"/>
                  </a:cubicBezTo>
                  <a:cubicBezTo>
                    <a:pt x="11710" y="22036"/>
                    <a:pt x="11722" y="21946"/>
                    <a:pt x="11746" y="21863"/>
                  </a:cubicBezTo>
                  <a:cubicBezTo>
                    <a:pt x="11776" y="21732"/>
                    <a:pt x="11895" y="21767"/>
                    <a:pt x="11984" y="21732"/>
                  </a:cubicBezTo>
                  <a:cubicBezTo>
                    <a:pt x="12098" y="21678"/>
                    <a:pt x="12265" y="21642"/>
                    <a:pt x="12217" y="21451"/>
                  </a:cubicBezTo>
                  <a:cubicBezTo>
                    <a:pt x="12372" y="21428"/>
                    <a:pt x="12509" y="21410"/>
                    <a:pt x="12652" y="21392"/>
                  </a:cubicBezTo>
                  <a:cubicBezTo>
                    <a:pt x="12652" y="21392"/>
                    <a:pt x="12652" y="21380"/>
                    <a:pt x="12658" y="21374"/>
                  </a:cubicBezTo>
                  <a:cubicBezTo>
                    <a:pt x="12616" y="21320"/>
                    <a:pt x="12581" y="21273"/>
                    <a:pt x="12527" y="21207"/>
                  </a:cubicBezTo>
                  <a:cubicBezTo>
                    <a:pt x="12658" y="21183"/>
                    <a:pt x="12771" y="21159"/>
                    <a:pt x="12879" y="21135"/>
                  </a:cubicBezTo>
                  <a:cubicBezTo>
                    <a:pt x="12885" y="21022"/>
                    <a:pt x="12819" y="20903"/>
                    <a:pt x="12974" y="20873"/>
                  </a:cubicBezTo>
                  <a:cubicBezTo>
                    <a:pt x="12980" y="20873"/>
                    <a:pt x="12980" y="20831"/>
                    <a:pt x="12986" y="20814"/>
                  </a:cubicBezTo>
                  <a:cubicBezTo>
                    <a:pt x="13004" y="20605"/>
                    <a:pt x="13046" y="20527"/>
                    <a:pt x="13236" y="20366"/>
                  </a:cubicBezTo>
                  <a:cubicBezTo>
                    <a:pt x="13248" y="20354"/>
                    <a:pt x="13254" y="20331"/>
                    <a:pt x="13260" y="20307"/>
                  </a:cubicBezTo>
                  <a:cubicBezTo>
                    <a:pt x="13296" y="20122"/>
                    <a:pt x="13350" y="20056"/>
                    <a:pt x="13523" y="20027"/>
                  </a:cubicBezTo>
                  <a:cubicBezTo>
                    <a:pt x="13534" y="20021"/>
                    <a:pt x="13540" y="20003"/>
                    <a:pt x="13546" y="19997"/>
                  </a:cubicBezTo>
                  <a:cubicBezTo>
                    <a:pt x="13523" y="19931"/>
                    <a:pt x="13505" y="19872"/>
                    <a:pt x="13469" y="19782"/>
                  </a:cubicBezTo>
                  <a:lnTo>
                    <a:pt x="13469" y="19782"/>
                  </a:lnTo>
                  <a:cubicBezTo>
                    <a:pt x="13576" y="19794"/>
                    <a:pt x="13648" y="19800"/>
                    <a:pt x="13719" y="19806"/>
                  </a:cubicBezTo>
                  <a:cubicBezTo>
                    <a:pt x="13719" y="19794"/>
                    <a:pt x="13725" y="19776"/>
                    <a:pt x="13725" y="19758"/>
                  </a:cubicBezTo>
                  <a:cubicBezTo>
                    <a:pt x="13654" y="19734"/>
                    <a:pt x="13582" y="19705"/>
                    <a:pt x="13481" y="19669"/>
                  </a:cubicBezTo>
                  <a:cubicBezTo>
                    <a:pt x="13707" y="19621"/>
                    <a:pt x="13767" y="19454"/>
                    <a:pt x="13815" y="19287"/>
                  </a:cubicBezTo>
                  <a:cubicBezTo>
                    <a:pt x="13844" y="19281"/>
                    <a:pt x="13862" y="19275"/>
                    <a:pt x="13874" y="19275"/>
                  </a:cubicBezTo>
                  <a:cubicBezTo>
                    <a:pt x="14101" y="19275"/>
                    <a:pt x="14125" y="19234"/>
                    <a:pt x="14041" y="19025"/>
                  </a:cubicBezTo>
                  <a:cubicBezTo>
                    <a:pt x="14023" y="18989"/>
                    <a:pt x="14041" y="18941"/>
                    <a:pt x="14047" y="18906"/>
                  </a:cubicBezTo>
                  <a:cubicBezTo>
                    <a:pt x="14047" y="18810"/>
                    <a:pt x="14101" y="18727"/>
                    <a:pt x="14065" y="18620"/>
                  </a:cubicBezTo>
                  <a:cubicBezTo>
                    <a:pt x="14048" y="18555"/>
                    <a:pt x="14077" y="18509"/>
                    <a:pt x="14134" y="18509"/>
                  </a:cubicBezTo>
                  <a:cubicBezTo>
                    <a:pt x="14155" y="18509"/>
                    <a:pt x="14180" y="18515"/>
                    <a:pt x="14208" y="18530"/>
                  </a:cubicBezTo>
                  <a:cubicBezTo>
                    <a:pt x="14250" y="18423"/>
                    <a:pt x="14292" y="18315"/>
                    <a:pt x="14327" y="18220"/>
                  </a:cubicBezTo>
                  <a:cubicBezTo>
                    <a:pt x="14250" y="18202"/>
                    <a:pt x="14202" y="18190"/>
                    <a:pt x="14160" y="18178"/>
                  </a:cubicBezTo>
                  <a:cubicBezTo>
                    <a:pt x="14184" y="18149"/>
                    <a:pt x="14208" y="18119"/>
                    <a:pt x="14232" y="18089"/>
                  </a:cubicBezTo>
                  <a:cubicBezTo>
                    <a:pt x="14256" y="18065"/>
                    <a:pt x="14280" y="18035"/>
                    <a:pt x="14304" y="18005"/>
                  </a:cubicBezTo>
                  <a:cubicBezTo>
                    <a:pt x="14349" y="17955"/>
                    <a:pt x="14398" y="17897"/>
                    <a:pt x="14455" y="17897"/>
                  </a:cubicBezTo>
                  <a:cubicBezTo>
                    <a:pt x="14466" y="17897"/>
                    <a:pt x="14477" y="17899"/>
                    <a:pt x="14488" y="17904"/>
                  </a:cubicBezTo>
                  <a:cubicBezTo>
                    <a:pt x="14488" y="17809"/>
                    <a:pt x="14482" y="17713"/>
                    <a:pt x="14488" y="17624"/>
                  </a:cubicBezTo>
                  <a:cubicBezTo>
                    <a:pt x="14500" y="17523"/>
                    <a:pt x="14524" y="17427"/>
                    <a:pt x="14548" y="17302"/>
                  </a:cubicBezTo>
                  <a:cubicBezTo>
                    <a:pt x="14596" y="17350"/>
                    <a:pt x="14620" y="17368"/>
                    <a:pt x="14637" y="17385"/>
                  </a:cubicBezTo>
                  <a:cubicBezTo>
                    <a:pt x="14679" y="17302"/>
                    <a:pt x="14685" y="17189"/>
                    <a:pt x="14667" y="17046"/>
                  </a:cubicBezTo>
                  <a:cubicBezTo>
                    <a:pt x="14673" y="16974"/>
                    <a:pt x="14673" y="16908"/>
                    <a:pt x="14679" y="16825"/>
                  </a:cubicBezTo>
                  <a:cubicBezTo>
                    <a:pt x="14721" y="16855"/>
                    <a:pt x="14757" y="16873"/>
                    <a:pt x="14810" y="16903"/>
                  </a:cubicBezTo>
                  <a:cubicBezTo>
                    <a:pt x="14757" y="16956"/>
                    <a:pt x="14715" y="16998"/>
                    <a:pt x="14667" y="17046"/>
                  </a:cubicBezTo>
                  <a:cubicBezTo>
                    <a:pt x="14739" y="17010"/>
                    <a:pt x="14810" y="16974"/>
                    <a:pt x="14888" y="16938"/>
                  </a:cubicBezTo>
                  <a:cubicBezTo>
                    <a:pt x="14852" y="16879"/>
                    <a:pt x="14828" y="16837"/>
                    <a:pt x="14804" y="16795"/>
                  </a:cubicBezTo>
                  <a:cubicBezTo>
                    <a:pt x="14846" y="16748"/>
                    <a:pt x="14918" y="16706"/>
                    <a:pt x="14918" y="16658"/>
                  </a:cubicBezTo>
                  <a:cubicBezTo>
                    <a:pt x="14930" y="16437"/>
                    <a:pt x="14936" y="16211"/>
                    <a:pt x="14906" y="15990"/>
                  </a:cubicBezTo>
                  <a:cubicBezTo>
                    <a:pt x="14894" y="15877"/>
                    <a:pt x="14936" y="15835"/>
                    <a:pt x="15043" y="15776"/>
                  </a:cubicBezTo>
                  <a:cubicBezTo>
                    <a:pt x="15049" y="15811"/>
                    <a:pt x="15055" y="15853"/>
                    <a:pt x="15061" y="15889"/>
                  </a:cubicBezTo>
                  <a:lnTo>
                    <a:pt x="15120" y="15847"/>
                  </a:lnTo>
                  <a:cubicBezTo>
                    <a:pt x="15108" y="15823"/>
                    <a:pt x="15091" y="15800"/>
                    <a:pt x="15096" y="15776"/>
                  </a:cubicBezTo>
                  <a:cubicBezTo>
                    <a:pt x="15096" y="15740"/>
                    <a:pt x="15126" y="15704"/>
                    <a:pt x="15120" y="15668"/>
                  </a:cubicBezTo>
                  <a:cubicBezTo>
                    <a:pt x="15114" y="15543"/>
                    <a:pt x="15174" y="15406"/>
                    <a:pt x="15043" y="15299"/>
                  </a:cubicBezTo>
                  <a:cubicBezTo>
                    <a:pt x="15019" y="15281"/>
                    <a:pt x="15031" y="15221"/>
                    <a:pt x="15025" y="15180"/>
                  </a:cubicBezTo>
                  <a:lnTo>
                    <a:pt x="15007" y="15030"/>
                  </a:lnTo>
                  <a:cubicBezTo>
                    <a:pt x="15037" y="15013"/>
                    <a:pt x="15061" y="14989"/>
                    <a:pt x="15091" y="14971"/>
                  </a:cubicBezTo>
                  <a:cubicBezTo>
                    <a:pt x="15055" y="14947"/>
                    <a:pt x="15019" y="14929"/>
                    <a:pt x="14977" y="14899"/>
                  </a:cubicBezTo>
                  <a:cubicBezTo>
                    <a:pt x="15001" y="14846"/>
                    <a:pt x="15007" y="14780"/>
                    <a:pt x="15043" y="14750"/>
                  </a:cubicBezTo>
                  <a:cubicBezTo>
                    <a:pt x="15120" y="14697"/>
                    <a:pt x="15150" y="14643"/>
                    <a:pt x="15120" y="14542"/>
                  </a:cubicBezTo>
                  <a:cubicBezTo>
                    <a:pt x="15091" y="14440"/>
                    <a:pt x="15102" y="14333"/>
                    <a:pt x="15096" y="14232"/>
                  </a:cubicBezTo>
                  <a:cubicBezTo>
                    <a:pt x="15281" y="14136"/>
                    <a:pt x="15114" y="14023"/>
                    <a:pt x="15120" y="13922"/>
                  </a:cubicBezTo>
                  <a:cubicBezTo>
                    <a:pt x="15126" y="13868"/>
                    <a:pt x="15126" y="13802"/>
                    <a:pt x="15156" y="13767"/>
                  </a:cubicBezTo>
                  <a:cubicBezTo>
                    <a:pt x="15293" y="13564"/>
                    <a:pt x="15198" y="13379"/>
                    <a:pt x="15138" y="13182"/>
                  </a:cubicBezTo>
                  <a:cubicBezTo>
                    <a:pt x="15156" y="13158"/>
                    <a:pt x="15186" y="13123"/>
                    <a:pt x="15222" y="13081"/>
                  </a:cubicBezTo>
                  <a:cubicBezTo>
                    <a:pt x="15174" y="13039"/>
                    <a:pt x="15126" y="13003"/>
                    <a:pt x="15102" y="12980"/>
                  </a:cubicBezTo>
                  <a:cubicBezTo>
                    <a:pt x="15102" y="12765"/>
                    <a:pt x="15222" y="12580"/>
                    <a:pt x="15108" y="12371"/>
                  </a:cubicBezTo>
                  <a:cubicBezTo>
                    <a:pt x="15061" y="12288"/>
                    <a:pt x="15085" y="12115"/>
                    <a:pt x="15150" y="12044"/>
                  </a:cubicBezTo>
                  <a:cubicBezTo>
                    <a:pt x="15216" y="11972"/>
                    <a:pt x="15198" y="11930"/>
                    <a:pt x="15174" y="11877"/>
                  </a:cubicBezTo>
                  <a:cubicBezTo>
                    <a:pt x="15150" y="11823"/>
                    <a:pt x="15114" y="11775"/>
                    <a:pt x="15085" y="11722"/>
                  </a:cubicBezTo>
                  <a:cubicBezTo>
                    <a:pt x="15126" y="11650"/>
                    <a:pt x="15102" y="11543"/>
                    <a:pt x="15138" y="11519"/>
                  </a:cubicBezTo>
                  <a:cubicBezTo>
                    <a:pt x="15228" y="11459"/>
                    <a:pt x="15263" y="11376"/>
                    <a:pt x="15263" y="11292"/>
                  </a:cubicBezTo>
                  <a:cubicBezTo>
                    <a:pt x="15269" y="11227"/>
                    <a:pt x="15257" y="11179"/>
                    <a:pt x="15311" y="11113"/>
                  </a:cubicBezTo>
                  <a:cubicBezTo>
                    <a:pt x="15377" y="11030"/>
                    <a:pt x="15293" y="10893"/>
                    <a:pt x="15138" y="10845"/>
                  </a:cubicBezTo>
                  <a:cubicBezTo>
                    <a:pt x="15222" y="10780"/>
                    <a:pt x="15287" y="10732"/>
                    <a:pt x="15329" y="10696"/>
                  </a:cubicBezTo>
                  <a:cubicBezTo>
                    <a:pt x="15317" y="10601"/>
                    <a:pt x="15305" y="10523"/>
                    <a:pt x="15299" y="10446"/>
                  </a:cubicBezTo>
                  <a:cubicBezTo>
                    <a:pt x="15293" y="10410"/>
                    <a:pt x="15293" y="10368"/>
                    <a:pt x="15281" y="10338"/>
                  </a:cubicBezTo>
                  <a:cubicBezTo>
                    <a:pt x="15257" y="10279"/>
                    <a:pt x="15204" y="10231"/>
                    <a:pt x="15198" y="10177"/>
                  </a:cubicBezTo>
                  <a:cubicBezTo>
                    <a:pt x="15198" y="10124"/>
                    <a:pt x="15246" y="10064"/>
                    <a:pt x="15251" y="9999"/>
                  </a:cubicBezTo>
                  <a:cubicBezTo>
                    <a:pt x="15262" y="9936"/>
                    <a:pt x="15280" y="9915"/>
                    <a:pt x="15304" y="9915"/>
                  </a:cubicBezTo>
                  <a:cubicBezTo>
                    <a:pt x="15334" y="9915"/>
                    <a:pt x="15372" y="9949"/>
                    <a:pt x="15412" y="9969"/>
                  </a:cubicBezTo>
                  <a:cubicBezTo>
                    <a:pt x="15424" y="9903"/>
                    <a:pt x="15460" y="9820"/>
                    <a:pt x="15430" y="9772"/>
                  </a:cubicBezTo>
                  <a:cubicBezTo>
                    <a:pt x="15377" y="9683"/>
                    <a:pt x="15442" y="9629"/>
                    <a:pt x="15454" y="9557"/>
                  </a:cubicBezTo>
                  <a:cubicBezTo>
                    <a:pt x="15401" y="9504"/>
                    <a:pt x="15341" y="9456"/>
                    <a:pt x="15299" y="9414"/>
                  </a:cubicBezTo>
                  <a:cubicBezTo>
                    <a:pt x="15395" y="9349"/>
                    <a:pt x="15490" y="9289"/>
                    <a:pt x="15591" y="9224"/>
                  </a:cubicBezTo>
                  <a:cubicBezTo>
                    <a:pt x="15520" y="9134"/>
                    <a:pt x="15472" y="9069"/>
                    <a:pt x="15442" y="9033"/>
                  </a:cubicBezTo>
                  <a:cubicBezTo>
                    <a:pt x="15514" y="8967"/>
                    <a:pt x="15615" y="8925"/>
                    <a:pt x="15645" y="8860"/>
                  </a:cubicBezTo>
                  <a:cubicBezTo>
                    <a:pt x="15675" y="8770"/>
                    <a:pt x="15657" y="8663"/>
                    <a:pt x="15645" y="8568"/>
                  </a:cubicBezTo>
                  <a:cubicBezTo>
                    <a:pt x="15639" y="8550"/>
                    <a:pt x="15562" y="8538"/>
                    <a:pt x="15508" y="8526"/>
                  </a:cubicBezTo>
                  <a:cubicBezTo>
                    <a:pt x="15550" y="8407"/>
                    <a:pt x="15472" y="8246"/>
                    <a:pt x="15609" y="8109"/>
                  </a:cubicBezTo>
                  <a:cubicBezTo>
                    <a:pt x="15645" y="8228"/>
                    <a:pt x="15675" y="8335"/>
                    <a:pt x="15705" y="8443"/>
                  </a:cubicBezTo>
                  <a:cubicBezTo>
                    <a:pt x="15776" y="8437"/>
                    <a:pt x="15830" y="8437"/>
                    <a:pt x="15883" y="8431"/>
                  </a:cubicBezTo>
                  <a:cubicBezTo>
                    <a:pt x="15889" y="8419"/>
                    <a:pt x="15889" y="8407"/>
                    <a:pt x="15889" y="8395"/>
                  </a:cubicBezTo>
                  <a:cubicBezTo>
                    <a:pt x="15842" y="8383"/>
                    <a:pt x="15800" y="8377"/>
                    <a:pt x="15764" y="8371"/>
                  </a:cubicBezTo>
                  <a:cubicBezTo>
                    <a:pt x="15758" y="8204"/>
                    <a:pt x="15752" y="8043"/>
                    <a:pt x="15746" y="7882"/>
                  </a:cubicBezTo>
                  <a:lnTo>
                    <a:pt x="15746" y="7882"/>
                  </a:lnTo>
                  <a:cubicBezTo>
                    <a:pt x="15782" y="7972"/>
                    <a:pt x="15836" y="8007"/>
                    <a:pt x="15913" y="8007"/>
                  </a:cubicBezTo>
                  <a:cubicBezTo>
                    <a:pt x="15925" y="7828"/>
                    <a:pt x="15931" y="7650"/>
                    <a:pt x="15937" y="7471"/>
                  </a:cubicBezTo>
                  <a:cubicBezTo>
                    <a:pt x="15957" y="7484"/>
                    <a:pt x="15977" y="7491"/>
                    <a:pt x="15994" y="7491"/>
                  </a:cubicBezTo>
                  <a:cubicBezTo>
                    <a:pt x="16055" y="7491"/>
                    <a:pt x="16100" y="7413"/>
                    <a:pt x="16128" y="7256"/>
                  </a:cubicBezTo>
                  <a:cubicBezTo>
                    <a:pt x="16086" y="7238"/>
                    <a:pt x="16044" y="7220"/>
                    <a:pt x="15979" y="7191"/>
                  </a:cubicBezTo>
                  <a:cubicBezTo>
                    <a:pt x="16050" y="7149"/>
                    <a:pt x="16098" y="7125"/>
                    <a:pt x="16128" y="7107"/>
                  </a:cubicBezTo>
                  <a:cubicBezTo>
                    <a:pt x="16122" y="7018"/>
                    <a:pt x="16116" y="6946"/>
                    <a:pt x="16116" y="6881"/>
                  </a:cubicBezTo>
                  <a:cubicBezTo>
                    <a:pt x="16119" y="6880"/>
                    <a:pt x="16122" y="6880"/>
                    <a:pt x="16125" y="6880"/>
                  </a:cubicBezTo>
                  <a:cubicBezTo>
                    <a:pt x="16193" y="6880"/>
                    <a:pt x="16198" y="6989"/>
                    <a:pt x="16250" y="6989"/>
                  </a:cubicBezTo>
                  <a:cubicBezTo>
                    <a:pt x="16264" y="6989"/>
                    <a:pt x="16280" y="6982"/>
                    <a:pt x="16301" y="6964"/>
                  </a:cubicBezTo>
                  <a:cubicBezTo>
                    <a:pt x="16307" y="6702"/>
                    <a:pt x="16396" y="6493"/>
                    <a:pt x="16605" y="6320"/>
                  </a:cubicBezTo>
                  <a:cubicBezTo>
                    <a:pt x="16593" y="6237"/>
                    <a:pt x="16575" y="6165"/>
                    <a:pt x="16694" y="6099"/>
                  </a:cubicBezTo>
                  <a:cubicBezTo>
                    <a:pt x="16778" y="6058"/>
                    <a:pt x="16843" y="5939"/>
                    <a:pt x="16885" y="5843"/>
                  </a:cubicBezTo>
                  <a:cubicBezTo>
                    <a:pt x="16927" y="5754"/>
                    <a:pt x="16933" y="5646"/>
                    <a:pt x="16957" y="5521"/>
                  </a:cubicBezTo>
                  <a:cubicBezTo>
                    <a:pt x="16980" y="5599"/>
                    <a:pt x="16992" y="5640"/>
                    <a:pt x="17010" y="5688"/>
                  </a:cubicBezTo>
                  <a:cubicBezTo>
                    <a:pt x="17022" y="5688"/>
                    <a:pt x="17034" y="5682"/>
                    <a:pt x="17046" y="5682"/>
                  </a:cubicBezTo>
                  <a:cubicBezTo>
                    <a:pt x="17046" y="5634"/>
                    <a:pt x="17040" y="5587"/>
                    <a:pt x="17040" y="5527"/>
                  </a:cubicBezTo>
                  <a:cubicBezTo>
                    <a:pt x="17159" y="5527"/>
                    <a:pt x="17225" y="5456"/>
                    <a:pt x="17249" y="5318"/>
                  </a:cubicBezTo>
                  <a:lnTo>
                    <a:pt x="17249" y="5318"/>
                  </a:lnTo>
                  <a:cubicBezTo>
                    <a:pt x="17183" y="5324"/>
                    <a:pt x="17129" y="5330"/>
                    <a:pt x="17064" y="5330"/>
                  </a:cubicBezTo>
                  <a:cubicBezTo>
                    <a:pt x="17141" y="5283"/>
                    <a:pt x="17225" y="5259"/>
                    <a:pt x="17255" y="5205"/>
                  </a:cubicBezTo>
                  <a:cubicBezTo>
                    <a:pt x="17290" y="5140"/>
                    <a:pt x="17273" y="5044"/>
                    <a:pt x="17279" y="4973"/>
                  </a:cubicBezTo>
                  <a:cubicBezTo>
                    <a:pt x="17338" y="4949"/>
                    <a:pt x="17386" y="4931"/>
                    <a:pt x="17428" y="4907"/>
                  </a:cubicBezTo>
                  <a:cubicBezTo>
                    <a:pt x="17416" y="4818"/>
                    <a:pt x="17410" y="4746"/>
                    <a:pt x="17398" y="4645"/>
                  </a:cubicBezTo>
                  <a:lnTo>
                    <a:pt x="17398" y="4645"/>
                  </a:lnTo>
                  <a:cubicBezTo>
                    <a:pt x="17409" y="4646"/>
                    <a:pt x="17421" y="4646"/>
                    <a:pt x="17431" y="4646"/>
                  </a:cubicBezTo>
                  <a:cubicBezTo>
                    <a:pt x="17609" y="4646"/>
                    <a:pt x="17680" y="4511"/>
                    <a:pt x="17714" y="4371"/>
                  </a:cubicBezTo>
                  <a:cubicBezTo>
                    <a:pt x="17750" y="4210"/>
                    <a:pt x="17738" y="4037"/>
                    <a:pt x="17750" y="3858"/>
                  </a:cubicBezTo>
                  <a:cubicBezTo>
                    <a:pt x="17785" y="3852"/>
                    <a:pt x="17833" y="3840"/>
                    <a:pt x="17875" y="3834"/>
                  </a:cubicBezTo>
                  <a:cubicBezTo>
                    <a:pt x="17893" y="3739"/>
                    <a:pt x="17911" y="3643"/>
                    <a:pt x="17928" y="3536"/>
                  </a:cubicBezTo>
                  <a:cubicBezTo>
                    <a:pt x="17827" y="3446"/>
                    <a:pt x="17791" y="3333"/>
                    <a:pt x="17934" y="3226"/>
                  </a:cubicBezTo>
                  <a:cubicBezTo>
                    <a:pt x="17893" y="3154"/>
                    <a:pt x="17857" y="3101"/>
                    <a:pt x="17821" y="3035"/>
                  </a:cubicBezTo>
                  <a:cubicBezTo>
                    <a:pt x="17899" y="3029"/>
                    <a:pt x="17970" y="3023"/>
                    <a:pt x="18066" y="3017"/>
                  </a:cubicBezTo>
                  <a:cubicBezTo>
                    <a:pt x="17988" y="2916"/>
                    <a:pt x="17916" y="2850"/>
                    <a:pt x="17869" y="2773"/>
                  </a:cubicBezTo>
                  <a:cubicBezTo>
                    <a:pt x="17827" y="2695"/>
                    <a:pt x="17839" y="2576"/>
                    <a:pt x="17779" y="2534"/>
                  </a:cubicBezTo>
                  <a:cubicBezTo>
                    <a:pt x="17678" y="2469"/>
                    <a:pt x="17726" y="2367"/>
                    <a:pt x="17684" y="2284"/>
                  </a:cubicBezTo>
                  <a:cubicBezTo>
                    <a:pt x="17678" y="2272"/>
                    <a:pt x="17684" y="2248"/>
                    <a:pt x="17672" y="2242"/>
                  </a:cubicBezTo>
                  <a:cubicBezTo>
                    <a:pt x="17541" y="2129"/>
                    <a:pt x="17595" y="1998"/>
                    <a:pt x="17654" y="1890"/>
                  </a:cubicBezTo>
                  <a:cubicBezTo>
                    <a:pt x="17547" y="1789"/>
                    <a:pt x="17451" y="1706"/>
                    <a:pt x="17356" y="1616"/>
                  </a:cubicBezTo>
                  <a:cubicBezTo>
                    <a:pt x="17350" y="1646"/>
                    <a:pt x="17350" y="1676"/>
                    <a:pt x="17338" y="1759"/>
                  </a:cubicBezTo>
                  <a:cubicBezTo>
                    <a:pt x="17296" y="1664"/>
                    <a:pt x="17249" y="1610"/>
                    <a:pt x="17249" y="1551"/>
                  </a:cubicBezTo>
                  <a:cubicBezTo>
                    <a:pt x="17245" y="1507"/>
                    <a:pt x="17264" y="1482"/>
                    <a:pt x="17297" y="1482"/>
                  </a:cubicBezTo>
                  <a:cubicBezTo>
                    <a:pt x="17314" y="1482"/>
                    <a:pt x="17334" y="1489"/>
                    <a:pt x="17356" y="1503"/>
                  </a:cubicBezTo>
                  <a:cubicBezTo>
                    <a:pt x="17380" y="1455"/>
                    <a:pt x="17410" y="1401"/>
                    <a:pt x="17451" y="1318"/>
                  </a:cubicBezTo>
                  <a:lnTo>
                    <a:pt x="17219" y="1318"/>
                  </a:lnTo>
                  <a:cubicBezTo>
                    <a:pt x="17201" y="1288"/>
                    <a:pt x="17171" y="1235"/>
                    <a:pt x="17129" y="1169"/>
                  </a:cubicBezTo>
                  <a:cubicBezTo>
                    <a:pt x="17201" y="1151"/>
                    <a:pt x="17243" y="1139"/>
                    <a:pt x="17296" y="1127"/>
                  </a:cubicBezTo>
                  <a:cubicBezTo>
                    <a:pt x="17245" y="1085"/>
                    <a:pt x="17165" y="1062"/>
                    <a:pt x="17062" y="1062"/>
                  </a:cubicBezTo>
                  <a:cubicBezTo>
                    <a:pt x="17033" y="1062"/>
                    <a:pt x="17002" y="1064"/>
                    <a:pt x="16969" y="1068"/>
                  </a:cubicBezTo>
                  <a:cubicBezTo>
                    <a:pt x="16965" y="1068"/>
                    <a:pt x="16961" y="1070"/>
                    <a:pt x="16958" y="1070"/>
                  </a:cubicBezTo>
                  <a:cubicBezTo>
                    <a:pt x="16957" y="1070"/>
                    <a:pt x="16957" y="1070"/>
                    <a:pt x="16957" y="1068"/>
                  </a:cubicBezTo>
                  <a:cubicBezTo>
                    <a:pt x="16939" y="1008"/>
                    <a:pt x="16939" y="925"/>
                    <a:pt x="16897" y="883"/>
                  </a:cubicBezTo>
                  <a:cubicBezTo>
                    <a:pt x="16802" y="787"/>
                    <a:pt x="16688" y="704"/>
                    <a:pt x="16575" y="620"/>
                  </a:cubicBezTo>
                  <a:cubicBezTo>
                    <a:pt x="16544" y="598"/>
                    <a:pt x="16515" y="588"/>
                    <a:pt x="16490" y="588"/>
                  </a:cubicBezTo>
                  <a:cubicBezTo>
                    <a:pt x="16432" y="588"/>
                    <a:pt x="16387" y="639"/>
                    <a:pt x="16354" y="722"/>
                  </a:cubicBezTo>
                  <a:cubicBezTo>
                    <a:pt x="16319" y="543"/>
                    <a:pt x="16229" y="460"/>
                    <a:pt x="16074" y="424"/>
                  </a:cubicBezTo>
                  <a:cubicBezTo>
                    <a:pt x="16015" y="412"/>
                    <a:pt x="15961" y="364"/>
                    <a:pt x="15901" y="334"/>
                  </a:cubicBezTo>
                  <a:cubicBezTo>
                    <a:pt x="15860" y="310"/>
                    <a:pt x="15824" y="293"/>
                    <a:pt x="15776" y="275"/>
                  </a:cubicBezTo>
                  <a:cubicBezTo>
                    <a:pt x="15675" y="245"/>
                    <a:pt x="15573" y="215"/>
                    <a:pt x="15466" y="179"/>
                  </a:cubicBezTo>
                  <a:cubicBezTo>
                    <a:pt x="15395" y="197"/>
                    <a:pt x="15311" y="215"/>
                    <a:pt x="15257" y="221"/>
                  </a:cubicBezTo>
                  <a:cubicBezTo>
                    <a:pt x="15210" y="149"/>
                    <a:pt x="15186" y="72"/>
                    <a:pt x="15150" y="66"/>
                  </a:cubicBezTo>
                  <a:cubicBezTo>
                    <a:pt x="15147" y="66"/>
                    <a:pt x="15144" y="66"/>
                    <a:pt x="15141" y="66"/>
                  </a:cubicBezTo>
                  <a:cubicBezTo>
                    <a:pt x="15088" y="66"/>
                    <a:pt x="15062" y="117"/>
                    <a:pt x="15091" y="179"/>
                  </a:cubicBezTo>
                  <a:cubicBezTo>
                    <a:pt x="15061" y="197"/>
                    <a:pt x="15031" y="209"/>
                    <a:pt x="15007" y="221"/>
                  </a:cubicBezTo>
                  <a:cubicBezTo>
                    <a:pt x="14995" y="138"/>
                    <a:pt x="14983" y="72"/>
                    <a:pt x="14977" y="6"/>
                  </a:cubicBezTo>
                  <a:cubicBezTo>
                    <a:pt x="14959" y="0"/>
                    <a:pt x="14941" y="0"/>
                    <a:pt x="149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3160425" y="4178200"/>
              <a:ext cx="175" cy="175"/>
            </a:xfrm>
            <a:custGeom>
              <a:rect b="b" l="l" r="r" t="t"/>
              <a:pathLst>
                <a:path extrusionOk="0" h="7" w="7">
                  <a:moveTo>
                    <a:pt x="6" y="1"/>
                  </a:moveTo>
                  <a:lnTo>
                    <a:pt x="0" y="7"/>
                  </a:lnTo>
                  <a:lnTo>
                    <a:pt x="6" y="7"/>
                  </a:lnTo>
                  <a:cubicBezTo>
                    <a:pt x="6" y="7"/>
                    <a:pt x="6" y="7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2995725" y="4477950"/>
              <a:ext cx="16875" cy="17000"/>
            </a:xfrm>
            <a:custGeom>
              <a:rect b="b" l="l" r="r" t="t"/>
              <a:pathLst>
                <a:path extrusionOk="0" h="680" w="675">
                  <a:moveTo>
                    <a:pt x="621" y="0"/>
                  </a:moveTo>
                  <a:lnTo>
                    <a:pt x="621" y="0"/>
                  </a:lnTo>
                  <a:cubicBezTo>
                    <a:pt x="472" y="30"/>
                    <a:pt x="346" y="54"/>
                    <a:pt x="305" y="227"/>
                  </a:cubicBezTo>
                  <a:cubicBezTo>
                    <a:pt x="287" y="304"/>
                    <a:pt x="185" y="358"/>
                    <a:pt x="138" y="429"/>
                  </a:cubicBezTo>
                  <a:cubicBezTo>
                    <a:pt x="84" y="495"/>
                    <a:pt x="48" y="567"/>
                    <a:pt x="1" y="638"/>
                  </a:cubicBezTo>
                  <a:cubicBezTo>
                    <a:pt x="12" y="656"/>
                    <a:pt x="24" y="668"/>
                    <a:pt x="36" y="680"/>
                  </a:cubicBezTo>
                  <a:cubicBezTo>
                    <a:pt x="72" y="621"/>
                    <a:pt x="110" y="590"/>
                    <a:pt x="158" y="590"/>
                  </a:cubicBezTo>
                  <a:cubicBezTo>
                    <a:pt x="182" y="590"/>
                    <a:pt x="209" y="598"/>
                    <a:pt x="239" y="614"/>
                  </a:cubicBezTo>
                  <a:cubicBezTo>
                    <a:pt x="246" y="618"/>
                    <a:pt x="256" y="619"/>
                    <a:pt x="267" y="619"/>
                  </a:cubicBezTo>
                  <a:cubicBezTo>
                    <a:pt x="312" y="619"/>
                    <a:pt x="381" y="594"/>
                    <a:pt x="376" y="584"/>
                  </a:cubicBezTo>
                  <a:cubicBezTo>
                    <a:pt x="370" y="429"/>
                    <a:pt x="519" y="453"/>
                    <a:pt x="585" y="382"/>
                  </a:cubicBezTo>
                  <a:cubicBezTo>
                    <a:pt x="674" y="262"/>
                    <a:pt x="638" y="137"/>
                    <a:pt x="6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3010325" y="44874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7"/>
                    <a:pt x="1" y="7"/>
                  </a:cubicBezTo>
                  <a:lnTo>
                    <a:pt x="7" y="7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2976800" y="4544625"/>
              <a:ext cx="13425" cy="21000"/>
            </a:xfrm>
            <a:custGeom>
              <a:rect b="b" l="l" r="r" t="t"/>
              <a:pathLst>
                <a:path extrusionOk="0" h="840" w="537">
                  <a:moveTo>
                    <a:pt x="181" y="0"/>
                  </a:moveTo>
                  <a:cubicBezTo>
                    <a:pt x="136" y="0"/>
                    <a:pt x="79" y="19"/>
                    <a:pt x="0" y="52"/>
                  </a:cubicBezTo>
                  <a:cubicBezTo>
                    <a:pt x="48" y="82"/>
                    <a:pt x="114" y="99"/>
                    <a:pt x="120" y="129"/>
                  </a:cubicBezTo>
                  <a:cubicBezTo>
                    <a:pt x="132" y="243"/>
                    <a:pt x="138" y="344"/>
                    <a:pt x="221" y="439"/>
                  </a:cubicBezTo>
                  <a:cubicBezTo>
                    <a:pt x="281" y="511"/>
                    <a:pt x="245" y="630"/>
                    <a:pt x="293" y="725"/>
                  </a:cubicBezTo>
                  <a:cubicBezTo>
                    <a:pt x="328" y="791"/>
                    <a:pt x="346" y="827"/>
                    <a:pt x="412" y="839"/>
                  </a:cubicBezTo>
                  <a:cubicBezTo>
                    <a:pt x="416" y="839"/>
                    <a:pt x="420" y="839"/>
                    <a:pt x="425" y="839"/>
                  </a:cubicBezTo>
                  <a:cubicBezTo>
                    <a:pt x="509" y="839"/>
                    <a:pt x="526" y="782"/>
                    <a:pt x="537" y="725"/>
                  </a:cubicBezTo>
                  <a:cubicBezTo>
                    <a:pt x="525" y="654"/>
                    <a:pt x="412" y="684"/>
                    <a:pt x="442" y="559"/>
                  </a:cubicBezTo>
                  <a:cubicBezTo>
                    <a:pt x="465" y="427"/>
                    <a:pt x="382" y="272"/>
                    <a:pt x="322" y="135"/>
                  </a:cubicBezTo>
                  <a:cubicBezTo>
                    <a:pt x="286" y="42"/>
                    <a:pt x="248" y="0"/>
                    <a:pt x="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2976200" y="4535475"/>
              <a:ext cx="11800" cy="7800"/>
            </a:xfrm>
            <a:custGeom>
              <a:rect b="b" l="l" r="r" t="t"/>
              <a:pathLst>
                <a:path extrusionOk="0" h="312" w="472">
                  <a:moveTo>
                    <a:pt x="412" y="0"/>
                  </a:moveTo>
                  <a:cubicBezTo>
                    <a:pt x="382" y="12"/>
                    <a:pt x="340" y="24"/>
                    <a:pt x="281" y="36"/>
                  </a:cubicBezTo>
                  <a:cubicBezTo>
                    <a:pt x="287" y="96"/>
                    <a:pt x="293" y="138"/>
                    <a:pt x="293" y="185"/>
                  </a:cubicBezTo>
                  <a:cubicBezTo>
                    <a:pt x="289" y="185"/>
                    <a:pt x="286" y="186"/>
                    <a:pt x="283" y="186"/>
                  </a:cubicBezTo>
                  <a:cubicBezTo>
                    <a:pt x="230" y="186"/>
                    <a:pt x="176" y="163"/>
                    <a:pt x="125" y="163"/>
                  </a:cubicBezTo>
                  <a:cubicBezTo>
                    <a:pt x="81" y="163"/>
                    <a:pt x="38" y="180"/>
                    <a:pt x="1" y="245"/>
                  </a:cubicBezTo>
                  <a:cubicBezTo>
                    <a:pt x="112" y="261"/>
                    <a:pt x="213" y="311"/>
                    <a:pt x="315" y="311"/>
                  </a:cubicBezTo>
                  <a:cubicBezTo>
                    <a:pt x="366" y="311"/>
                    <a:pt x="418" y="299"/>
                    <a:pt x="472" y="263"/>
                  </a:cubicBezTo>
                  <a:cubicBezTo>
                    <a:pt x="454" y="173"/>
                    <a:pt x="436" y="90"/>
                    <a:pt x="4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3167875" y="4133800"/>
              <a:ext cx="7175" cy="11350"/>
            </a:xfrm>
            <a:custGeom>
              <a:rect b="b" l="l" r="r" t="t"/>
              <a:pathLst>
                <a:path extrusionOk="0" h="454" w="287">
                  <a:moveTo>
                    <a:pt x="281" y="280"/>
                  </a:moveTo>
                  <a:cubicBezTo>
                    <a:pt x="280" y="281"/>
                    <a:pt x="279" y="282"/>
                    <a:pt x="278" y="283"/>
                  </a:cubicBezTo>
                  <a:lnTo>
                    <a:pt x="278" y="283"/>
                  </a:lnTo>
                  <a:cubicBezTo>
                    <a:pt x="279" y="284"/>
                    <a:pt x="280" y="285"/>
                    <a:pt x="281" y="286"/>
                  </a:cubicBezTo>
                  <a:lnTo>
                    <a:pt x="281" y="280"/>
                  </a:lnTo>
                  <a:close/>
                  <a:moveTo>
                    <a:pt x="120" y="0"/>
                  </a:moveTo>
                  <a:cubicBezTo>
                    <a:pt x="78" y="137"/>
                    <a:pt x="48" y="256"/>
                    <a:pt x="1" y="405"/>
                  </a:cubicBezTo>
                  <a:cubicBezTo>
                    <a:pt x="54" y="423"/>
                    <a:pt x="102" y="447"/>
                    <a:pt x="132" y="453"/>
                  </a:cubicBezTo>
                  <a:cubicBezTo>
                    <a:pt x="185" y="389"/>
                    <a:pt x="226" y="347"/>
                    <a:pt x="278" y="283"/>
                  </a:cubicBezTo>
                  <a:lnTo>
                    <a:pt x="278" y="283"/>
                  </a:lnTo>
                  <a:cubicBezTo>
                    <a:pt x="259" y="258"/>
                    <a:pt x="210" y="202"/>
                    <a:pt x="221" y="173"/>
                  </a:cubicBezTo>
                  <a:cubicBezTo>
                    <a:pt x="287" y="30"/>
                    <a:pt x="168" y="42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3125850" y="43606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3117950" y="4350900"/>
              <a:ext cx="10300" cy="9775"/>
            </a:xfrm>
            <a:custGeom>
              <a:rect b="b" l="l" r="r" t="t"/>
              <a:pathLst>
                <a:path extrusionOk="0" h="391" w="412">
                  <a:moveTo>
                    <a:pt x="157" y="0"/>
                  </a:moveTo>
                  <a:cubicBezTo>
                    <a:pt x="111" y="0"/>
                    <a:pt x="58" y="6"/>
                    <a:pt x="0" y="14"/>
                  </a:cubicBezTo>
                  <a:cubicBezTo>
                    <a:pt x="96" y="80"/>
                    <a:pt x="149" y="110"/>
                    <a:pt x="239" y="170"/>
                  </a:cubicBezTo>
                  <a:cubicBezTo>
                    <a:pt x="185" y="193"/>
                    <a:pt x="149" y="211"/>
                    <a:pt x="126" y="223"/>
                  </a:cubicBezTo>
                  <a:cubicBezTo>
                    <a:pt x="191" y="283"/>
                    <a:pt x="257" y="336"/>
                    <a:pt x="316" y="390"/>
                  </a:cubicBezTo>
                  <a:cubicBezTo>
                    <a:pt x="346" y="307"/>
                    <a:pt x="382" y="223"/>
                    <a:pt x="412" y="146"/>
                  </a:cubicBezTo>
                  <a:cubicBezTo>
                    <a:pt x="356" y="35"/>
                    <a:pt x="274" y="0"/>
                    <a:pt x="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3138075" y="4228375"/>
              <a:ext cx="9550" cy="7525"/>
            </a:xfrm>
            <a:custGeom>
              <a:rect b="b" l="l" r="r" t="t"/>
              <a:pathLst>
                <a:path extrusionOk="0" h="301" w="382">
                  <a:moveTo>
                    <a:pt x="213" y="0"/>
                  </a:moveTo>
                  <a:cubicBezTo>
                    <a:pt x="184" y="0"/>
                    <a:pt x="143" y="28"/>
                    <a:pt x="107" y="39"/>
                  </a:cubicBezTo>
                  <a:cubicBezTo>
                    <a:pt x="197" y="158"/>
                    <a:pt x="0" y="146"/>
                    <a:pt x="12" y="241"/>
                  </a:cubicBezTo>
                  <a:cubicBezTo>
                    <a:pt x="125" y="259"/>
                    <a:pt x="239" y="277"/>
                    <a:pt x="382" y="301"/>
                  </a:cubicBezTo>
                  <a:cubicBezTo>
                    <a:pt x="322" y="241"/>
                    <a:pt x="280" y="194"/>
                    <a:pt x="233" y="140"/>
                  </a:cubicBezTo>
                  <a:lnTo>
                    <a:pt x="233" y="140"/>
                  </a:lnTo>
                  <a:cubicBezTo>
                    <a:pt x="292" y="146"/>
                    <a:pt x="334" y="146"/>
                    <a:pt x="382" y="146"/>
                  </a:cubicBezTo>
                  <a:cubicBezTo>
                    <a:pt x="334" y="74"/>
                    <a:pt x="286" y="27"/>
                    <a:pt x="227" y="3"/>
                  </a:cubicBezTo>
                  <a:cubicBezTo>
                    <a:pt x="223" y="1"/>
                    <a:pt x="218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3153575" y="4177050"/>
              <a:ext cx="6875" cy="12950"/>
            </a:xfrm>
            <a:custGeom>
              <a:rect b="b" l="l" r="r" t="t"/>
              <a:pathLst>
                <a:path extrusionOk="0" h="518" w="275">
                  <a:moveTo>
                    <a:pt x="206" y="0"/>
                  </a:moveTo>
                  <a:cubicBezTo>
                    <a:pt x="169" y="0"/>
                    <a:pt x="138" y="46"/>
                    <a:pt x="108" y="77"/>
                  </a:cubicBezTo>
                  <a:lnTo>
                    <a:pt x="108" y="82"/>
                  </a:lnTo>
                  <a:cubicBezTo>
                    <a:pt x="84" y="226"/>
                    <a:pt x="0" y="357"/>
                    <a:pt x="72" y="518"/>
                  </a:cubicBezTo>
                  <a:cubicBezTo>
                    <a:pt x="113" y="446"/>
                    <a:pt x="155" y="375"/>
                    <a:pt x="155" y="297"/>
                  </a:cubicBezTo>
                  <a:cubicBezTo>
                    <a:pt x="155" y="190"/>
                    <a:pt x="191" y="112"/>
                    <a:pt x="274" y="53"/>
                  </a:cubicBezTo>
                  <a:cubicBezTo>
                    <a:pt x="249" y="14"/>
                    <a:pt x="226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3160425" y="4178200"/>
              <a:ext cx="175" cy="175"/>
            </a:xfrm>
            <a:custGeom>
              <a:rect b="b" l="l" r="r" t="t"/>
              <a:pathLst>
                <a:path extrusionOk="0" h="7" w="7">
                  <a:moveTo>
                    <a:pt x="6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6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3135825" y="4221575"/>
              <a:ext cx="12100" cy="5375"/>
            </a:xfrm>
            <a:custGeom>
              <a:rect b="b" l="l" r="r" t="t"/>
              <a:pathLst>
                <a:path extrusionOk="0" h="215" w="484">
                  <a:moveTo>
                    <a:pt x="347" y="1"/>
                  </a:moveTo>
                  <a:cubicBezTo>
                    <a:pt x="329" y="72"/>
                    <a:pt x="288" y="81"/>
                    <a:pt x="242" y="81"/>
                  </a:cubicBezTo>
                  <a:cubicBezTo>
                    <a:pt x="225" y="81"/>
                    <a:pt x="208" y="80"/>
                    <a:pt x="190" y="80"/>
                  </a:cubicBezTo>
                  <a:cubicBezTo>
                    <a:pt x="176" y="80"/>
                    <a:pt x="163" y="81"/>
                    <a:pt x="150" y="84"/>
                  </a:cubicBezTo>
                  <a:cubicBezTo>
                    <a:pt x="102" y="90"/>
                    <a:pt x="60" y="114"/>
                    <a:pt x="1" y="138"/>
                  </a:cubicBezTo>
                  <a:cubicBezTo>
                    <a:pt x="92" y="187"/>
                    <a:pt x="154" y="214"/>
                    <a:pt x="210" y="214"/>
                  </a:cubicBezTo>
                  <a:cubicBezTo>
                    <a:pt x="290" y="214"/>
                    <a:pt x="358" y="161"/>
                    <a:pt x="484" y="42"/>
                  </a:cubicBezTo>
                  <a:cubicBezTo>
                    <a:pt x="430" y="24"/>
                    <a:pt x="388" y="13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3118850" y="4327400"/>
              <a:ext cx="11950" cy="4800"/>
            </a:xfrm>
            <a:custGeom>
              <a:rect b="b" l="l" r="r" t="t"/>
              <a:pathLst>
                <a:path extrusionOk="0" h="192" w="478">
                  <a:moveTo>
                    <a:pt x="166" y="0"/>
                  </a:moveTo>
                  <a:cubicBezTo>
                    <a:pt x="117" y="0"/>
                    <a:pt x="63" y="12"/>
                    <a:pt x="0" y="42"/>
                  </a:cubicBezTo>
                  <a:cubicBezTo>
                    <a:pt x="72" y="72"/>
                    <a:pt x="113" y="90"/>
                    <a:pt x="149" y="108"/>
                  </a:cubicBezTo>
                  <a:cubicBezTo>
                    <a:pt x="215" y="132"/>
                    <a:pt x="280" y="162"/>
                    <a:pt x="346" y="191"/>
                  </a:cubicBezTo>
                  <a:lnTo>
                    <a:pt x="352" y="191"/>
                  </a:lnTo>
                  <a:lnTo>
                    <a:pt x="346" y="185"/>
                  </a:lnTo>
                  <a:lnTo>
                    <a:pt x="477" y="168"/>
                  </a:lnTo>
                  <a:lnTo>
                    <a:pt x="477" y="114"/>
                  </a:lnTo>
                  <a:cubicBezTo>
                    <a:pt x="379" y="75"/>
                    <a:pt x="290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3122275" y="4319350"/>
              <a:ext cx="8950" cy="5550"/>
            </a:xfrm>
            <a:custGeom>
              <a:rect b="b" l="l" r="r" t="t"/>
              <a:pathLst>
                <a:path extrusionOk="0" h="222" w="358">
                  <a:moveTo>
                    <a:pt x="84" y="1"/>
                  </a:moveTo>
                  <a:cubicBezTo>
                    <a:pt x="54" y="72"/>
                    <a:pt x="30" y="132"/>
                    <a:pt x="0" y="215"/>
                  </a:cubicBezTo>
                  <a:cubicBezTo>
                    <a:pt x="48" y="215"/>
                    <a:pt x="96" y="221"/>
                    <a:pt x="143" y="221"/>
                  </a:cubicBezTo>
                  <a:cubicBezTo>
                    <a:pt x="138" y="137"/>
                    <a:pt x="172" y="123"/>
                    <a:pt x="216" y="123"/>
                  </a:cubicBezTo>
                  <a:cubicBezTo>
                    <a:pt x="238" y="123"/>
                    <a:pt x="262" y="126"/>
                    <a:pt x="284" y="126"/>
                  </a:cubicBezTo>
                  <a:cubicBezTo>
                    <a:pt x="313" y="126"/>
                    <a:pt x="340" y="121"/>
                    <a:pt x="358" y="96"/>
                  </a:cubicBezTo>
                  <a:lnTo>
                    <a:pt x="352" y="96"/>
                  </a:lnTo>
                  <a:cubicBezTo>
                    <a:pt x="340" y="66"/>
                    <a:pt x="322" y="36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3123025" y="4316200"/>
              <a:ext cx="8500" cy="3175"/>
            </a:xfrm>
            <a:custGeom>
              <a:rect b="b" l="l" r="r" t="t"/>
              <a:pathLst>
                <a:path extrusionOk="0" h="127" w="340">
                  <a:moveTo>
                    <a:pt x="116" y="1"/>
                  </a:moveTo>
                  <a:cubicBezTo>
                    <a:pt x="81" y="1"/>
                    <a:pt x="43" y="14"/>
                    <a:pt x="0" y="49"/>
                  </a:cubicBezTo>
                  <a:lnTo>
                    <a:pt x="274" y="127"/>
                  </a:lnTo>
                  <a:cubicBezTo>
                    <a:pt x="298" y="115"/>
                    <a:pt x="316" y="109"/>
                    <a:pt x="340" y="103"/>
                  </a:cubicBezTo>
                  <a:cubicBezTo>
                    <a:pt x="262" y="66"/>
                    <a:pt x="195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3147300" y="4186700"/>
              <a:ext cx="4650" cy="6275"/>
            </a:xfrm>
            <a:custGeom>
              <a:rect b="b" l="l" r="r" t="t"/>
              <a:pathLst>
                <a:path extrusionOk="0" h="251" w="186">
                  <a:moveTo>
                    <a:pt x="186" y="1"/>
                  </a:moveTo>
                  <a:cubicBezTo>
                    <a:pt x="126" y="6"/>
                    <a:pt x="66" y="6"/>
                    <a:pt x="1" y="12"/>
                  </a:cubicBezTo>
                  <a:lnTo>
                    <a:pt x="1" y="221"/>
                  </a:lnTo>
                  <a:cubicBezTo>
                    <a:pt x="72" y="233"/>
                    <a:pt x="138" y="239"/>
                    <a:pt x="186" y="251"/>
                  </a:cubicBez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3150300" y="4182975"/>
              <a:ext cx="1950" cy="3750"/>
            </a:xfrm>
            <a:custGeom>
              <a:rect b="b" l="l" r="r" t="t"/>
              <a:pathLst>
                <a:path extrusionOk="0" h="150" w="78">
                  <a:moveTo>
                    <a:pt x="78" y="0"/>
                  </a:moveTo>
                  <a:cubicBezTo>
                    <a:pt x="48" y="6"/>
                    <a:pt x="24" y="6"/>
                    <a:pt x="0" y="12"/>
                  </a:cubicBezTo>
                  <a:cubicBezTo>
                    <a:pt x="12" y="42"/>
                    <a:pt x="24" y="78"/>
                    <a:pt x="36" y="114"/>
                  </a:cubicBezTo>
                  <a:cubicBezTo>
                    <a:pt x="42" y="132"/>
                    <a:pt x="54" y="138"/>
                    <a:pt x="66" y="150"/>
                  </a:cubicBezTo>
                  <a:cubicBezTo>
                    <a:pt x="60" y="138"/>
                    <a:pt x="54" y="126"/>
                    <a:pt x="54" y="108"/>
                  </a:cubicBezTo>
                  <a:cubicBezTo>
                    <a:pt x="60" y="72"/>
                    <a:pt x="72" y="36"/>
                    <a:pt x="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3119875" y="4336875"/>
              <a:ext cx="5425" cy="7425"/>
            </a:xfrm>
            <a:custGeom>
              <a:rect b="b" l="l" r="r" t="t"/>
              <a:pathLst>
                <a:path extrusionOk="0" h="297" w="217">
                  <a:moveTo>
                    <a:pt x="69" y="0"/>
                  </a:moveTo>
                  <a:cubicBezTo>
                    <a:pt x="48" y="0"/>
                    <a:pt x="25" y="5"/>
                    <a:pt x="1" y="15"/>
                  </a:cubicBezTo>
                  <a:cubicBezTo>
                    <a:pt x="19" y="110"/>
                    <a:pt x="37" y="200"/>
                    <a:pt x="54" y="295"/>
                  </a:cubicBezTo>
                  <a:cubicBezTo>
                    <a:pt x="62" y="296"/>
                    <a:pt x="68" y="296"/>
                    <a:pt x="75" y="296"/>
                  </a:cubicBezTo>
                  <a:cubicBezTo>
                    <a:pt x="216" y="296"/>
                    <a:pt x="162" y="173"/>
                    <a:pt x="162" y="105"/>
                  </a:cubicBezTo>
                  <a:cubicBezTo>
                    <a:pt x="162" y="35"/>
                    <a:pt x="124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3334375" y="4053775"/>
              <a:ext cx="10150" cy="3125"/>
            </a:xfrm>
            <a:custGeom>
              <a:rect b="b" l="l" r="r" t="t"/>
              <a:pathLst>
                <a:path extrusionOk="0" h="125" w="406">
                  <a:moveTo>
                    <a:pt x="196" y="0"/>
                  </a:moveTo>
                  <a:cubicBezTo>
                    <a:pt x="156" y="0"/>
                    <a:pt x="118" y="13"/>
                    <a:pt x="83" y="59"/>
                  </a:cubicBezTo>
                  <a:cubicBezTo>
                    <a:pt x="72" y="77"/>
                    <a:pt x="36" y="83"/>
                    <a:pt x="0" y="83"/>
                  </a:cubicBezTo>
                  <a:cubicBezTo>
                    <a:pt x="131" y="101"/>
                    <a:pt x="256" y="113"/>
                    <a:pt x="405" y="125"/>
                  </a:cubicBezTo>
                  <a:cubicBezTo>
                    <a:pt x="388" y="71"/>
                    <a:pt x="370" y="11"/>
                    <a:pt x="370" y="11"/>
                  </a:cubicBezTo>
                  <a:cubicBezTo>
                    <a:pt x="357" y="14"/>
                    <a:pt x="345" y="16"/>
                    <a:pt x="332" y="16"/>
                  </a:cubicBezTo>
                  <a:cubicBezTo>
                    <a:pt x="287" y="16"/>
                    <a:pt x="241" y="0"/>
                    <a:pt x="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3333925" y="4055825"/>
              <a:ext cx="475" cy="175"/>
            </a:xfrm>
            <a:custGeom>
              <a:rect b="b" l="l" r="r" t="t"/>
              <a:pathLst>
                <a:path extrusionOk="0" h="7" w="19">
                  <a:moveTo>
                    <a:pt x="0" y="1"/>
                  </a:moveTo>
                  <a:cubicBezTo>
                    <a:pt x="0" y="7"/>
                    <a:pt x="0" y="7"/>
                    <a:pt x="0" y="7"/>
                  </a:cubicBezTo>
                  <a:lnTo>
                    <a:pt x="18" y="7"/>
                  </a:lnTo>
                  <a:cubicBezTo>
                    <a:pt x="12" y="7"/>
                    <a:pt x="12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3122575" y="4306825"/>
              <a:ext cx="5975" cy="6000"/>
            </a:xfrm>
            <a:custGeom>
              <a:rect b="b" l="l" r="r" t="t"/>
              <a:pathLst>
                <a:path extrusionOk="0" h="240" w="239">
                  <a:moveTo>
                    <a:pt x="183" y="0"/>
                  </a:moveTo>
                  <a:cubicBezTo>
                    <a:pt x="33" y="0"/>
                    <a:pt x="124" y="191"/>
                    <a:pt x="0" y="239"/>
                  </a:cubicBezTo>
                  <a:cubicBezTo>
                    <a:pt x="5" y="240"/>
                    <a:pt x="10" y="240"/>
                    <a:pt x="15" y="240"/>
                  </a:cubicBezTo>
                  <a:cubicBezTo>
                    <a:pt x="149" y="240"/>
                    <a:pt x="221" y="162"/>
                    <a:pt x="239" y="7"/>
                  </a:cubicBezTo>
                  <a:cubicBezTo>
                    <a:pt x="217" y="2"/>
                    <a:pt x="199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3175625" y="4127300"/>
              <a:ext cx="7125" cy="6650"/>
            </a:xfrm>
            <a:custGeom>
              <a:rect b="b" l="l" r="r" t="t"/>
              <a:pathLst>
                <a:path extrusionOk="0" h="266" w="285">
                  <a:moveTo>
                    <a:pt x="238" y="1"/>
                  </a:moveTo>
                  <a:cubicBezTo>
                    <a:pt x="207" y="1"/>
                    <a:pt x="154" y="20"/>
                    <a:pt x="66" y="51"/>
                  </a:cubicBezTo>
                  <a:cubicBezTo>
                    <a:pt x="150" y="105"/>
                    <a:pt x="1" y="212"/>
                    <a:pt x="150" y="266"/>
                  </a:cubicBezTo>
                  <a:cubicBezTo>
                    <a:pt x="168" y="212"/>
                    <a:pt x="179" y="165"/>
                    <a:pt x="203" y="123"/>
                  </a:cubicBezTo>
                  <a:cubicBezTo>
                    <a:pt x="205" y="120"/>
                    <a:pt x="209" y="119"/>
                    <a:pt x="214" y="119"/>
                  </a:cubicBezTo>
                  <a:cubicBezTo>
                    <a:pt x="231" y="119"/>
                    <a:pt x="263" y="130"/>
                    <a:pt x="281" y="135"/>
                  </a:cubicBezTo>
                  <a:cubicBezTo>
                    <a:pt x="284" y="40"/>
                    <a:pt x="284" y="1"/>
                    <a:pt x="2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3182625" y="4130800"/>
              <a:ext cx="175" cy="25"/>
            </a:xfrm>
            <a:custGeom>
              <a:rect b="b" l="l" r="r" t="t"/>
              <a:pathLst>
                <a:path extrusionOk="0" h="1" w="7">
                  <a:moveTo>
                    <a:pt x="1" y="1"/>
                  </a:move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3141950" y="4206975"/>
              <a:ext cx="8800" cy="4350"/>
            </a:xfrm>
            <a:custGeom>
              <a:rect b="b" l="l" r="r" t="t"/>
              <a:pathLst>
                <a:path extrusionOk="0" h="174" w="352">
                  <a:moveTo>
                    <a:pt x="263" y="0"/>
                  </a:moveTo>
                  <a:cubicBezTo>
                    <a:pt x="173" y="0"/>
                    <a:pt x="84" y="6"/>
                    <a:pt x="0" y="6"/>
                  </a:cubicBezTo>
                  <a:lnTo>
                    <a:pt x="0" y="48"/>
                  </a:lnTo>
                  <a:cubicBezTo>
                    <a:pt x="90" y="90"/>
                    <a:pt x="179" y="132"/>
                    <a:pt x="268" y="173"/>
                  </a:cubicBezTo>
                  <a:lnTo>
                    <a:pt x="274" y="173"/>
                  </a:lnTo>
                  <a:cubicBezTo>
                    <a:pt x="352" y="102"/>
                    <a:pt x="286" y="54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3119725" y="4347075"/>
              <a:ext cx="9275" cy="3000"/>
            </a:xfrm>
            <a:custGeom>
              <a:rect b="b" l="l" r="r" t="t"/>
              <a:pathLst>
                <a:path extrusionOk="0" h="120" w="371">
                  <a:moveTo>
                    <a:pt x="134" y="1"/>
                  </a:moveTo>
                  <a:cubicBezTo>
                    <a:pt x="91" y="1"/>
                    <a:pt x="47" y="10"/>
                    <a:pt x="1" y="30"/>
                  </a:cubicBezTo>
                  <a:cubicBezTo>
                    <a:pt x="132" y="66"/>
                    <a:pt x="233" y="90"/>
                    <a:pt x="371" y="120"/>
                  </a:cubicBezTo>
                  <a:cubicBezTo>
                    <a:pt x="299" y="40"/>
                    <a:pt x="219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4"/>
            <p:cNvSpPr/>
            <p:nvPr/>
          </p:nvSpPr>
          <p:spPr>
            <a:xfrm>
              <a:off x="3054600" y="4614625"/>
              <a:ext cx="7325" cy="5825"/>
            </a:xfrm>
            <a:custGeom>
              <a:rect b="b" l="l" r="r" t="t"/>
              <a:pathLst>
                <a:path extrusionOk="0" h="233" w="293">
                  <a:moveTo>
                    <a:pt x="1" y="0"/>
                  </a:moveTo>
                  <a:lnTo>
                    <a:pt x="1" y="0"/>
                  </a:lnTo>
                  <a:cubicBezTo>
                    <a:pt x="30" y="233"/>
                    <a:pt x="161" y="191"/>
                    <a:pt x="293" y="221"/>
                  </a:cubicBezTo>
                  <a:cubicBezTo>
                    <a:pt x="251" y="48"/>
                    <a:pt x="102" y="9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4"/>
            <p:cNvSpPr/>
            <p:nvPr/>
          </p:nvSpPr>
          <p:spPr>
            <a:xfrm>
              <a:off x="2978875" y="4520000"/>
              <a:ext cx="6600" cy="2250"/>
            </a:xfrm>
            <a:custGeom>
              <a:rect b="b" l="l" r="r" t="t"/>
              <a:pathLst>
                <a:path extrusionOk="0" h="90" w="264">
                  <a:moveTo>
                    <a:pt x="125" y="1"/>
                  </a:moveTo>
                  <a:cubicBezTo>
                    <a:pt x="81" y="1"/>
                    <a:pt x="40" y="20"/>
                    <a:pt x="1" y="59"/>
                  </a:cubicBezTo>
                  <a:cubicBezTo>
                    <a:pt x="59" y="63"/>
                    <a:pt x="107" y="90"/>
                    <a:pt x="163" y="90"/>
                  </a:cubicBezTo>
                  <a:cubicBezTo>
                    <a:pt x="193" y="90"/>
                    <a:pt x="226" y="82"/>
                    <a:pt x="263" y="59"/>
                  </a:cubicBezTo>
                  <a:cubicBezTo>
                    <a:pt x="215" y="20"/>
                    <a:pt x="169" y="1"/>
                    <a:pt x="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3145825" y="4213375"/>
              <a:ext cx="3750" cy="6000"/>
            </a:xfrm>
            <a:custGeom>
              <a:rect b="b" l="l" r="r" t="t"/>
              <a:pathLst>
                <a:path extrusionOk="0" h="240" w="150">
                  <a:moveTo>
                    <a:pt x="84" y="1"/>
                  </a:moveTo>
                  <a:cubicBezTo>
                    <a:pt x="54" y="72"/>
                    <a:pt x="30" y="138"/>
                    <a:pt x="0" y="227"/>
                  </a:cubicBezTo>
                  <a:cubicBezTo>
                    <a:pt x="60" y="233"/>
                    <a:pt x="96" y="233"/>
                    <a:pt x="149" y="239"/>
                  </a:cubicBezTo>
                  <a:cubicBezTo>
                    <a:pt x="137" y="150"/>
                    <a:pt x="125" y="78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4"/>
            <p:cNvSpPr/>
            <p:nvPr/>
          </p:nvSpPr>
          <p:spPr>
            <a:xfrm>
              <a:off x="3327500" y="40551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0"/>
                  </a:moveTo>
                  <a:cubicBezTo>
                    <a:pt x="7" y="0"/>
                    <a:pt x="1" y="6"/>
                    <a:pt x="1" y="6"/>
                  </a:cubicBezTo>
                  <a:lnTo>
                    <a:pt x="7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3322600" y="4051800"/>
              <a:ext cx="4925" cy="6300"/>
            </a:xfrm>
            <a:custGeom>
              <a:rect b="b" l="l" r="r" t="t"/>
              <a:pathLst>
                <a:path extrusionOk="0" h="252" w="197">
                  <a:moveTo>
                    <a:pt x="18" y="1"/>
                  </a:moveTo>
                  <a:cubicBezTo>
                    <a:pt x="12" y="102"/>
                    <a:pt x="6" y="156"/>
                    <a:pt x="0" y="251"/>
                  </a:cubicBezTo>
                  <a:cubicBezTo>
                    <a:pt x="89" y="198"/>
                    <a:pt x="143" y="168"/>
                    <a:pt x="197" y="138"/>
                  </a:cubicBezTo>
                  <a:cubicBezTo>
                    <a:pt x="149" y="102"/>
                    <a:pt x="95" y="61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4"/>
            <p:cNvSpPr/>
            <p:nvPr/>
          </p:nvSpPr>
          <p:spPr>
            <a:xfrm>
              <a:off x="3359850" y="4428150"/>
              <a:ext cx="325" cy="475"/>
            </a:xfrm>
            <a:custGeom>
              <a:rect b="b" l="l" r="r" t="t"/>
              <a:pathLst>
                <a:path extrusionOk="0" h="19" w="13">
                  <a:moveTo>
                    <a:pt x="1" y="1"/>
                  </a:moveTo>
                  <a:cubicBezTo>
                    <a:pt x="1" y="7"/>
                    <a:pt x="6" y="13"/>
                    <a:pt x="12" y="19"/>
                  </a:cubicBezTo>
                  <a:cubicBezTo>
                    <a:pt x="6" y="13"/>
                    <a:pt x="6" y="7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3360150" y="4428600"/>
              <a:ext cx="4350" cy="7625"/>
            </a:xfrm>
            <a:custGeom>
              <a:rect b="b" l="l" r="r" t="t"/>
              <a:pathLst>
                <a:path extrusionOk="0" h="305" w="174">
                  <a:moveTo>
                    <a:pt x="0" y="1"/>
                  </a:moveTo>
                  <a:lnTo>
                    <a:pt x="0" y="1"/>
                  </a:lnTo>
                  <a:cubicBezTo>
                    <a:pt x="12" y="84"/>
                    <a:pt x="30" y="174"/>
                    <a:pt x="60" y="305"/>
                  </a:cubicBezTo>
                  <a:cubicBezTo>
                    <a:pt x="173" y="132"/>
                    <a:pt x="48" y="7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3064300" y="4620875"/>
              <a:ext cx="5225" cy="3450"/>
            </a:xfrm>
            <a:custGeom>
              <a:rect b="b" l="l" r="r" t="t"/>
              <a:pathLst>
                <a:path extrusionOk="0" h="138" w="209">
                  <a:moveTo>
                    <a:pt x="18" y="1"/>
                  </a:moveTo>
                  <a:cubicBezTo>
                    <a:pt x="12" y="54"/>
                    <a:pt x="6" y="90"/>
                    <a:pt x="0" y="138"/>
                  </a:cubicBezTo>
                  <a:cubicBezTo>
                    <a:pt x="72" y="132"/>
                    <a:pt x="131" y="126"/>
                    <a:pt x="197" y="120"/>
                  </a:cubicBezTo>
                  <a:cubicBezTo>
                    <a:pt x="203" y="108"/>
                    <a:pt x="203" y="96"/>
                    <a:pt x="209" y="84"/>
                  </a:cubicBezTo>
                  <a:cubicBezTo>
                    <a:pt x="143" y="54"/>
                    <a:pt x="84" y="30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4"/>
            <p:cNvSpPr/>
            <p:nvPr/>
          </p:nvSpPr>
          <p:spPr>
            <a:xfrm>
              <a:off x="2976200" y="4528200"/>
              <a:ext cx="5850" cy="2825"/>
            </a:xfrm>
            <a:custGeom>
              <a:rect b="b" l="l" r="r" t="t"/>
              <a:pathLst>
                <a:path extrusionOk="0" h="113" w="234">
                  <a:moveTo>
                    <a:pt x="132" y="1"/>
                  </a:moveTo>
                  <a:cubicBezTo>
                    <a:pt x="80" y="1"/>
                    <a:pt x="31" y="27"/>
                    <a:pt x="1" y="101"/>
                  </a:cubicBezTo>
                  <a:cubicBezTo>
                    <a:pt x="90" y="101"/>
                    <a:pt x="162" y="107"/>
                    <a:pt x="233" y="113"/>
                  </a:cubicBezTo>
                  <a:cubicBezTo>
                    <a:pt x="221" y="71"/>
                    <a:pt x="215" y="17"/>
                    <a:pt x="191" y="11"/>
                  </a:cubicBezTo>
                  <a:cubicBezTo>
                    <a:pt x="172" y="5"/>
                    <a:pt x="151" y="1"/>
                    <a:pt x="1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3139100" y="4215625"/>
              <a:ext cx="3900" cy="4350"/>
            </a:xfrm>
            <a:custGeom>
              <a:rect b="b" l="l" r="r" t="t"/>
              <a:pathLst>
                <a:path extrusionOk="0" h="174" w="156">
                  <a:moveTo>
                    <a:pt x="156" y="0"/>
                  </a:moveTo>
                  <a:cubicBezTo>
                    <a:pt x="108" y="0"/>
                    <a:pt x="55" y="0"/>
                    <a:pt x="7" y="6"/>
                  </a:cubicBezTo>
                  <a:cubicBezTo>
                    <a:pt x="7" y="18"/>
                    <a:pt x="1" y="36"/>
                    <a:pt x="1" y="48"/>
                  </a:cubicBezTo>
                  <a:cubicBezTo>
                    <a:pt x="37" y="78"/>
                    <a:pt x="78" y="113"/>
                    <a:pt x="156" y="173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4"/>
            <p:cNvSpPr/>
            <p:nvPr/>
          </p:nvSpPr>
          <p:spPr>
            <a:xfrm>
              <a:off x="2986775" y="4566475"/>
              <a:ext cx="5550" cy="3150"/>
            </a:xfrm>
            <a:custGeom>
              <a:rect b="b" l="l" r="r" t="t"/>
              <a:pathLst>
                <a:path extrusionOk="0" h="126" w="222">
                  <a:moveTo>
                    <a:pt x="102" y="1"/>
                  </a:moveTo>
                  <a:cubicBezTo>
                    <a:pt x="66" y="1"/>
                    <a:pt x="37" y="48"/>
                    <a:pt x="1" y="72"/>
                  </a:cubicBezTo>
                  <a:cubicBezTo>
                    <a:pt x="7" y="84"/>
                    <a:pt x="13" y="102"/>
                    <a:pt x="19" y="114"/>
                  </a:cubicBezTo>
                  <a:cubicBezTo>
                    <a:pt x="78" y="120"/>
                    <a:pt x="144" y="126"/>
                    <a:pt x="204" y="126"/>
                  </a:cubicBezTo>
                  <a:cubicBezTo>
                    <a:pt x="221" y="42"/>
                    <a:pt x="180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4"/>
            <p:cNvSpPr/>
            <p:nvPr/>
          </p:nvSpPr>
          <p:spPr>
            <a:xfrm>
              <a:off x="2975450" y="4534925"/>
              <a:ext cx="5250" cy="2075"/>
            </a:xfrm>
            <a:custGeom>
              <a:rect b="b" l="l" r="r" t="t"/>
              <a:pathLst>
                <a:path extrusionOk="0" h="83" w="210">
                  <a:moveTo>
                    <a:pt x="110" y="1"/>
                  </a:moveTo>
                  <a:cubicBezTo>
                    <a:pt x="74" y="1"/>
                    <a:pt x="37" y="16"/>
                    <a:pt x="1" y="46"/>
                  </a:cubicBezTo>
                  <a:cubicBezTo>
                    <a:pt x="60" y="58"/>
                    <a:pt x="114" y="76"/>
                    <a:pt x="162" y="82"/>
                  </a:cubicBezTo>
                  <a:cubicBezTo>
                    <a:pt x="174" y="82"/>
                    <a:pt x="192" y="58"/>
                    <a:pt x="209" y="40"/>
                  </a:cubicBezTo>
                  <a:cubicBezTo>
                    <a:pt x="177" y="14"/>
                    <a:pt x="144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4"/>
            <p:cNvSpPr/>
            <p:nvPr/>
          </p:nvSpPr>
          <p:spPr>
            <a:xfrm>
              <a:off x="3159525" y="4150975"/>
              <a:ext cx="6000" cy="3350"/>
            </a:xfrm>
            <a:custGeom>
              <a:rect b="b" l="l" r="r" t="t"/>
              <a:pathLst>
                <a:path extrusionOk="0" h="134" w="240">
                  <a:moveTo>
                    <a:pt x="113" y="0"/>
                  </a:moveTo>
                  <a:cubicBezTo>
                    <a:pt x="80" y="0"/>
                    <a:pt x="43" y="12"/>
                    <a:pt x="1" y="34"/>
                  </a:cubicBezTo>
                  <a:cubicBezTo>
                    <a:pt x="49" y="90"/>
                    <a:pt x="92" y="134"/>
                    <a:pt x="141" y="134"/>
                  </a:cubicBezTo>
                  <a:cubicBezTo>
                    <a:pt x="171" y="134"/>
                    <a:pt x="203" y="117"/>
                    <a:pt x="239" y="76"/>
                  </a:cubicBezTo>
                  <a:cubicBezTo>
                    <a:pt x="201" y="24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4"/>
            <p:cNvSpPr/>
            <p:nvPr/>
          </p:nvSpPr>
          <p:spPr>
            <a:xfrm>
              <a:off x="2981725" y="4523725"/>
              <a:ext cx="4475" cy="3350"/>
            </a:xfrm>
            <a:custGeom>
              <a:rect b="b" l="l" r="r" t="t"/>
              <a:pathLst>
                <a:path extrusionOk="0" h="134" w="179">
                  <a:moveTo>
                    <a:pt x="67" y="0"/>
                  </a:moveTo>
                  <a:cubicBezTo>
                    <a:pt x="56" y="0"/>
                    <a:pt x="44" y="2"/>
                    <a:pt x="30" y="5"/>
                  </a:cubicBezTo>
                  <a:cubicBezTo>
                    <a:pt x="18" y="11"/>
                    <a:pt x="0" y="47"/>
                    <a:pt x="6" y="59"/>
                  </a:cubicBezTo>
                  <a:cubicBezTo>
                    <a:pt x="24" y="109"/>
                    <a:pt x="52" y="133"/>
                    <a:pt x="90" y="133"/>
                  </a:cubicBezTo>
                  <a:cubicBezTo>
                    <a:pt x="116" y="133"/>
                    <a:pt x="145" y="122"/>
                    <a:pt x="179" y="101"/>
                  </a:cubicBezTo>
                  <a:cubicBezTo>
                    <a:pt x="154" y="50"/>
                    <a:pt x="129" y="0"/>
                    <a:pt x="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4"/>
            <p:cNvSpPr/>
            <p:nvPr/>
          </p:nvSpPr>
          <p:spPr>
            <a:xfrm>
              <a:off x="3279075" y="4600100"/>
              <a:ext cx="5225" cy="3225"/>
            </a:xfrm>
            <a:custGeom>
              <a:rect b="b" l="l" r="r" t="t"/>
              <a:pathLst>
                <a:path extrusionOk="0" h="129" w="209">
                  <a:moveTo>
                    <a:pt x="120" y="1"/>
                  </a:moveTo>
                  <a:cubicBezTo>
                    <a:pt x="72" y="1"/>
                    <a:pt x="40" y="49"/>
                    <a:pt x="0" y="128"/>
                  </a:cubicBezTo>
                  <a:cubicBezTo>
                    <a:pt x="102" y="86"/>
                    <a:pt x="155" y="63"/>
                    <a:pt x="209" y="39"/>
                  </a:cubicBezTo>
                  <a:cubicBezTo>
                    <a:pt x="173" y="13"/>
                    <a:pt x="145" y="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3153575" y="4164025"/>
              <a:ext cx="6125" cy="3025"/>
            </a:xfrm>
            <a:custGeom>
              <a:rect b="b" l="l" r="r" t="t"/>
              <a:pathLst>
                <a:path extrusionOk="0" h="121" w="245">
                  <a:moveTo>
                    <a:pt x="89" y="1"/>
                  </a:moveTo>
                  <a:cubicBezTo>
                    <a:pt x="55" y="1"/>
                    <a:pt x="28" y="16"/>
                    <a:pt x="0" y="49"/>
                  </a:cubicBezTo>
                  <a:cubicBezTo>
                    <a:pt x="6" y="73"/>
                    <a:pt x="12" y="97"/>
                    <a:pt x="18" y="121"/>
                  </a:cubicBezTo>
                  <a:cubicBezTo>
                    <a:pt x="78" y="103"/>
                    <a:pt x="137" y="91"/>
                    <a:pt x="245" y="61"/>
                  </a:cubicBezTo>
                  <a:cubicBezTo>
                    <a:pt x="177" y="22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3041025" y="4459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4"/>
            <p:cNvSpPr/>
            <p:nvPr/>
          </p:nvSpPr>
          <p:spPr>
            <a:xfrm>
              <a:off x="3037150" y="4457375"/>
              <a:ext cx="3900" cy="5250"/>
            </a:xfrm>
            <a:custGeom>
              <a:rect b="b" l="l" r="r" t="t"/>
              <a:pathLst>
                <a:path extrusionOk="0" h="210" w="156">
                  <a:moveTo>
                    <a:pt x="37" y="0"/>
                  </a:moveTo>
                  <a:cubicBezTo>
                    <a:pt x="25" y="12"/>
                    <a:pt x="13" y="18"/>
                    <a:pt x="1" y="30"/>
                  </a:cubicBezTo>
                  <a:cubicBezTo>
                    <a:pt x="19" y="90"/>
                    <a:pt x="31" y="149"/>
                    <a:pt x="49" y="209"/>
                  </a:cubicBezTo>
                  <a:cubicBezTo>
                    <a:pt x="90" y="161"/>
                    <a:pt x="126" y="132"/>
                    <a:pt x="156" y="96"/>
                  </a:cubicBezTo>
                  <a:cubicBezTo>
                    <a:pt x="114" y="66"/>
                    <a:pt x="78" y="30"/>
                    <a:pt x="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3139250" y="4211600"/>
              <a:ext cx="5250" cy="2225"/>
            </a:xfrm>
            <a:custGeom>
              <a:rect b="b" l="l" r="r" t="t"/>
              <a:pathLst>
                <a:path extrusionOk="0" h="89" w="210">
                  <a:moveTo>
                    <a:pt x="1" y="0"/>
                  </a:moveTo>
                  <a:cubicBezTo>
                    <a:pt x="32" y="59"/>
                    <a:pt x="65" y="89"/>
                    <a:pt x="100" y="89"/>
                  </a:cubicBezTo>
                  <a:cubicBezTo>
                    <a:pt x="134" y="89"/>
                    <a:pt x="170" y="64"/>
                    <a:pt x="210" y="12"/>
                  </a:cubicBezTo>
                  <a:cubicBezTo>
                    <a:pt x="144" y="6"/>
                    <a:pt x="78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4"/>
            <p:cNvSpPr/>
            <p:nvPr/>
          </p:nvSpPr>
          <p:spPr>
            <a:xfrm>
              <a:off x="3337800" y="4516700"/>
              <a:ext cx="6725" cy="2225"/>
            </a:xfrm>
            <a:custGeom>
              <a:rect b="b" l="l" r="r" t="t"/>
              <a:pathLst>
                <a:path extrusionOk="0" h="89" w="269">
                  <a:moveTo>
                    <a:pt x="8" y="23"/>
                  </a:moveTo>
                  <a:cubicBezTo>
                    <a:pt x="5" y="24"/>
                    <a:pt x="3" y="24"/>
                    <a:pt x="0" y="24"/>
                  </a:cubicBezTo>
                  <a:cubicBezTo>
                    <a:pt x="3" y="24"/>
                    <a:pt x="5" y="24"/>
                    <a:pt x="8" y="23"/>
                  </a:cubicBezTo>
                  <a:close/>
                  <a:moveTo>
                    <a:pt x="154" y="0"/>
                  </a:moveTo>
                  <a:cubicBezTo>
                    <a:pt x="103" y="0"/>
                    <a:pt x="55" y="19"/>
                    <a:pt x="8" y="23"/>
                  </a:cubicBezTo>
                  <a:lnTo>
                    <a:pt x="8" y="23"/>
                  </a:lnTo>
                  <a:cubicBezTo>
                    <a:pt x="8" y="23"/>
                    <a:pt x="9" y="23"/>
                    <a:pt x="10" y="23"/>
                  </a:cubicBezTo>
                  <a:cubicBezTo>
                    <a:pt x="65" y="23"/>
                    <a:pt x="116" y="88"/>
                    <a:pt x="179" y="88"/>
                  </a:cubicBezTo>
                  <a:cubicBezTo>
                    <a:pt x="206" y="88"/>
                    <a:pt x="236" y="76"/>
                    <a:pt x="268" y="42"/>
                  </a:cubicBezTo>
                  <a:cubicBezTo>
                    <a:pt x="229" y="10"/>
                    <a:pt x="191" y="0"/>
                    <a:pt x="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4"/>
            <p:cNvSpPr/>
            <p:nvPr/>
          </p:nvSpPr>
          <p:spPr>
            <a:xfrm>
              <a:off x="2982300" y="4530250"/>
              <a:ext cx="4800" cy="2825"/>
            </a:xfrm>
            <a:custGeom>
              <a:rect b="b" l="l" r="r" t="t"/>
              <a:pathLst>
                <a:path extrusionOk="0" h="113" w="192">
                  <a:moveTo>
                    <a:pt x="192" y="1"/>
                  </a:moveTo>
                  <a:lnTo>
                    <a:pt x="192" y="1"/>
                  </a:lnTo>
                  <a:cubicBezTo>
                    <a:pt x="120" y="13"/>
                    <a:pt x="61" y="25"/>
                    <a:pt x="1" y="31"/>
                  </a:cubicBezTo>
                  <a:cubicBezTo>
                    <a:pt x="66" y="84"/>
                    <a:pt x="100" y="112"/>
                    <a:pt x="123" y="112"/>
                  </a:cubicBezTo>
                  <a:cubicBezTo>
                    <a:pt x="150" y="112"/>
                    <a:pt x="163" y="76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4"/>
            <p:cNvSpPr/>
            <p:nvPr/>
          </p:nvSpPr>
          <p:spPr>
            <a:xfrm>
              <a:off x="2982025" y="4531000"/>
              <a:ext cx="300" cy="175"/>
            </a:xfrm>
            <a:custGeom>
              <a:rect b="b" l="l" r="r" t="t"/>
              <a:pathLst>
                <a:path extrusionOk="0" h="7" w="12">
                  <a:moveTo>
                    <a:pt x="0" y="1"/>
                  </a:moveTo>
                  <a:cubicBezTo>
                    <a:pt x="0" y="1"/>
                    <a:pt x="0" y="1"/>
                    <a:pt x="0" y="7"/>
                  </a:cubicBezTo>
                  <a:cubicBezTo>
                    <a:pt x="0" y="7"/>
                    <a:pt x="6" y="1"/>
                    <a:pt x="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4"/>
            <p:cNvSpPr/>
            <p:nvPr/>
          </p:nvSpPr>
          <p:spPr>
            <a:xfrm>
              <a:off x="3124800" y="4332175"/>
              <a:ext cx="5100" cy="4500"/>
            </a:xfrm>
            <a:custGeom>
              <a:rect b="b" l="l" r="r" t="t"/>
              <a:pathLst>
                <a:path extrusionOk="0" h="180" w="204">
                  <a:moveTo>
                    <a:pt x="108" y="0"/>
                  </a:moveTo>
                  <a:cubicBezTo>
                    <a:pt x="78" y="24"/>
                    <a:pt x="48" y="42"/>
                    <a:pt x="1" y="78"/>
                  </a:cubicBezTo>
                  <a:cubicBezTo>
                    <a:pt x="78" y="120"/>
                    <a:pt x="126" y="149"/>
                    <a:pt x="179" y="179"/>
                  </a:cubicBezTo>
                  <a:lnTo>
                    <a:pt x="203" y="155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"/>
            <p:cNvSpPr/>
            <p:nvPr/>
          </p:nvSpPr>
          <p:spPr>
            <a:xfrm>
              <a:off x="3156250" y="41791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3150725" y="4178050"/>
              <a:ext cx="5550" cy="2725"/>
            </a:xfrm>
            <a:custGeom>
              <a:rect b="b" l="l" r="r" t="t"/>
              <a:pathLst>
                <a:path extrusionOk="0" h="109" w="222">
                  <a:moveTo>
                    <a:pt x="1" y="1"/>
                  </a:moveTo>
                  <a:lnTo>
                    <a:pt x="1" y="1"/>
                  </a:lnTo>
                  <a:cubicBezTo>
                    <a:pt x="40" y="63"/>
                    <a:pt x="69" y="109"/>
                    <a:pt x="77" y="109"/>
                  </a:cubicBezTo>
                  <a:cubicBezTo>
                    <a:pt x="78" y="109"/>
                    <a:pt x="78" y="108"/>
                    <a:pt x="78" y="108"/>
                  </a:cubicBezTo>
                  <a:cubicBezTo>
                    <a:pt x="132" y="96"/>
                    <a:pt x="174" y="66"/>
                    <a:pt x="222" y="42"/>
                  </a:cubicBezTo>
                  <a:cubicBezTo>
                    <a:pt x="162" y="31"/>
                    <a:pt x="102" y="1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3143425" y="4198025"/>
              <a:ext cx="3750" cy="2700"/>
            </a:xfrm>
            <a:custGeom>
              <a:rect b="b" l="l" r="r" t="t"/>
              <a:pathLst>
                <a:path extrusionOk="0" h="108" w="150">
                  <a:moveTo>
                    <a:pt x="126" y="1"/>
                  </a:moveTo>
                  <a:cubicBezTo>
                    <a:pt x="84" y="7"/>
                    <a:pt x="43" y="19"/>
                    <a:pt x="1" y="30"/>
                  </a:cubicBezTo>
                  <a:cubicBezTo>
                    <a:pt x="7" y="54"/>
                    <a:pt x="19" y="84"/>
                    <a:pt x="25" y="108"/>
                  </a:cubicBezTo>
                  <a:cubicBezTo>
                    <a:pt x="66" y="90"/>
                    <a:pt x="108" y="78"/>
                    <a:pt x="144" y="60"/>
                  </a:cubicBezTo>
                  <a:cubicBezTo>
                    <a:pt x="150" y="54"/>
                    <a:pt x="132" y="1"/>
                    <a:pt x="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3125850" y="4302850"/>
              <a:ext cx="4500" cy="2525"/>
            </a:xfrm>
            <a:custGeom>
              <a:rect b="b" l="l" r="r" t="t"/>
              <a:pathLst>
                <a:path extrusionOk="0" h="101" w="180">
                  <a:moveTo>
                    <a:pt x="76" y="1"/>
                  </a:moveTo>
                  <a:cubicBezTo>
                    <a:pt x="57" y="1"/>
                    <a:pt x="39" y="13"/>
                    <a:pt x="6" y="35"/>
                  </a:cubicBezTo>
                  <a:cubicBezTo>
                    <a:pt x="0" y="41"/>
                    <a:pt x="6" y="64"/>
                    <a:pt x="12" y="100"/>
                  </a:cubicBezTo>
                  <a:cubicBezTo>
                    <a:pt x="66" y="88"/>
                    <a:pt x="114" y="70"/>
                    <a:pt x="179" y="53"/>
                  </a:cubicBezTo>
                  <a:cubicBezTo>
                    <a:pt x="124" y="17"/>
                    <a:pt x="99" y="1"/>
                    <a:pt x="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"/>
            <p:cNvSpPr/>
            <p:nvPr/>
          </p:nvSpPr>
          <p:spPr>
            <a:xfrm>
              <a:off x="3369100" y="4290875"/>
              <a:ext cx="3750" cy="1975"/>
            </a:xfrm>
            <a:custGeom>
              <a:rect b="b" l="l" r="r" t="t"/>
              <a:pathLst>
                <a:path extrusionOk="0" h="79" w="150">
                  <a:moveTo>
                    <a:pt x="63" y="0"/>
                  </a:moveTo>
                  <a:cubicBezTo>
                    <a:pt x="19" y="0"/>
                    <a:pt x="8" y="34"/>
                    <a:pt x="0" y="78"/>
                  </a:cubicBezTo>
                  <a:cubicBezTo>
                    <a:pt x="36" y="61"/>
                    <a:pt x="78" y="49"/>
                    <a:pt x="149" y="25"/>
                  </a:cubicBezTo>
                  <a:cubicBezTo>
                    <a:pt x="111" y="8"/>
                    <a:pt x="83" y="0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4"/>
            <p:cNvSpPr/>
            <p:nvPr/>
          </p:nvSpPr>
          <p:spPr>
            <a:xfrm>
              <a:off x="3368950" y="42928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cubicBezTo>
                    <a:pt x="6" y="6"/>
                    <a:pt x="6" y="0"/>
                    <a:pt x="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4"/>
            <p:cNvSpPr/>
            <p:nvPr/>
          </p:nvSpPr>
          <p:spPr>
            <a:xfrm>
              <a:off x="3077700" y="4627275"/>
              <a:ext cx="2850" cy="1975"/>
            </a:xfrm>
            <a:custGeom>
              <a:rect b="b" l="l" r="r" t="t"/>
              <a:pathLst>
                <a:path extrusionOk="0" h="79" w="114">
                  <a:moveTo>
                    <a:pt x="24" y="1"/>
                  </a:moveTo>
                  <a:cubicBezTo>
                    <a:pt x="18" y="25"/>
                    <a:pt x="13" y="43"/>
                    <a:pt x="1" y="61"/>
                  </a:cubicBezTo>
                  <a:cubicBezTo>
                    <a:pt x="36" y="67"/>
                    <a:pt x="66" y="73"/>
                    <a:pt x="102" y="78"/>
                  </a:cubicBezTo>
                  <a:cubicBezTo>
                    <a:pt x="102" y="67"/>
                    <a:pt x="108" y="55"/>
                    <a:pt x="114" y="43"/>
                  </a:cubicBezTo>
                  <a:cubicBezTo>
                    <a:pt x="84" y="31"/>
                    <a:pt x="54" y="19"/>
                    <a:pt x="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3312000" y="4565575"/>
              <a:ext cx="3150" cy="2125"/>
            </a:xfrm>
            <a:custGeom>
              <a:rect b="b" l="l" r="r" t="t"/>
              <a:pathLst>
                <a:path extrusionOk="0" h="85" w="126">
                  <a:moveTo>
                    <a:pt x="42" y="1"/>
                  </a:moveTo>
                  <a:cubicBezTo>
                    <a:pt x="31" y="1"/>
                    <a:pt x="13" y="25"/>
                    <a:pt x="1" y="37"/>
                  </a:cubicBezTo>
                  <a:cubicBezTo>
                    <a:pt x="19" y="54"/>
                    <a:pt x="37" y="78"/>
                    <a:pt x="60" y="84"/>
                  </a:cubicBezTo>
                  <a:cubicBezTo>
                    <a:pt x="61" y="85"/>
                    <a:pt x="63" y="85"/>
                    <a:pt x="64" y="85"/>
                  </a:cubicBezTo>
                  <a:cubicBezTo>
                    <a:pt x="77" y="85"/>
                    <a:pt x="99" y="58"/>
                    <a:pt x="126" y="37"/>
                  </a:cubicBezTo>
                  <a:cubicBezTo>
                    <a:pt x="90" y="19"/>
                    <a:pt x="66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4"/>
            <p:cNvSpPr/>
            <p:nvPr/>
          </p:nvSpPr>
          <p:spPr>
            <a:xfrm>
              <a:off x="3127625" y="4324725"/>
              <a:ext cx="2875" cy="2400"/>
            </a:xfrm>
            <a:custGeom>
              <a:rect b="b" l="l" r="r" t="t"/>
              <a:pathLst>
                <a:path extrusionOk="0" h="96" w="115">
                  <a:moveTo>
                    <a:pt x="25" y="0"/>
                  </a:moveTo>
                  <a:cubicBezTo>
                    <a:pt x="19" y="12"/>
                    <a:pt x="7" y="24"/>
                    <a:pt x="1" y="36"/>
                  </a:cubicBezTo>
                  <a:cubicBezTo>
                    <a:pt x="31" y="54"/>
                    <a:pt x="55" y="78"/>
                    <a:pt x="90" y="96"/>
                  </a:cubicBezTo>
                  <a:cubicBezTo>
                    <a:pt x="90" y="96"/>
                    <a:pt x="102" y="72"/>
                    <a:pt x="114" y="66"/>
                  </a:cubicBezTo>
                  <a:cubicBezTo>
                    <a:pt x="84" y="42"/>
                    <a:pt x="55" y="24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"/>
            <p:cNvSpPr/>
            <p:nvPr/>
          </p:nvSpPr>
          <p:spPr>
            <a:xfrm>
              <a:off x="3289350" y="4593450"/>
              <a:ext cx="4200" cy="1500"/>
            </a:xfrm>
            <a:custGeom>
              <a:rect b="b" l="l" r="r" t="t"/>
              <a:pathLst>
                <a:path extrusionOk="0" h="60" w="168">
                  <a:moveTo>
                    <a:pt x="1" y="1"/>
                  </a:moveTo>
                  <a:cubicBezTo>
                    <a:pt x="42" y="36"/>
                    <a:pt x="72" y="59"/>
                    <a:pt x="99" y="59"/>
                  </a:cubicBezTo>
                  <a:cubicBezTo>
                    <a:pt x="122" y="59"/>
                    <a:pt x="143" y="42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3331525" y="4053750"/>
              <a:ext cx="3150" cy="2100"/>
            </a:xfrm>
            <a:custGeom>
              <a:rect b="b" l="l" r="r" t="t"/>
              <a:pathLst>
                <a:path extrusionOk="0" h="84" w="126">
                  <a:moveTo>
                    <a:pt x="60" y="0"/>
                  </a:moveTo>
                  <a:cubicBezTo>
                    <a:pt x="42" y="0"/>
                    <a:pt x="19" y="42"/>
                    <a:pt x="1" y="66"/>
                  </a:cubicBezTo>
                  <a:lnTo>
                    <a:pt x="102" y="84"/>
                  </a:lnTo>
                  <a:cubicBezTo>
                    <a:pt x="126" y="42"/>
                    <a:pt x="120" y="6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3126750" y="4299225"/>
              <a:ext cx="2850" cy="1525"/>
            </a:xfrm>
            <a:custGeom>
              <a:rect b="b" l="l" r="r" t="t"/>
              <a:pathLst>
                <a:path extrusionOk="0" h="61" w="114">
                  <a:moveTo>
                    <a:pt x="0" y="1"/>
                  </a:moveTo>
                  <a:cubicBezTo>
                    <a:pt x="0" y="25"/>
                    <a:pt x="0" y="43"/>
                    <a:pt x="0" y="60"/>
                  </a:cubicBezTo>
                  <a:cubicBezTo>
                    <a:pt x="42" y="54"/>
                    <a:pt x="78" y="48"/>
                    <a:pt x="113" y="37"/>
                  </a:cubicBezTo>
                  <a:cubicBezTo>
                    <a:pt x="113" y="37"/>
                    <a:pt x="113" y="1"/>
                    <a:pt x="1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4"/>
            <p:cNvSpPr/>
            <p:nvPr/>
          </p:nvSpPr>
          <p:spPr>
            <a:xfrm>
              <a:off x="3128675" y="4288650"/>
              <a:ext cx="3150" cy="4650"/>
            </a:xfrm>
            <a:custGeom>
              <a:rect b="b" l="l" r="r" t="t"/>
              <a:pathLst>
                <a:path extrusionOk="0" h="186" w="126">
                  <a:moveTo>
                    <a:pt x="60" y="0"/>
                  </a:moveTo>
                  <a:lnTo>
                    <a:pt x="60" y="0"/>
                  </a:lnTo>
                  <a:cubicBezTo>
                    <a:pt x="42" y="48"/>
                    <a:pt x="30" y="102"/>
                    <a:pt x="1" y="185"/>
                  </a:cubicBezTo>
                  <a:cubicBezTo>
                    <a:pt x="126" y="138"/>
                    <a:pt x="102" y="72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3148350" y="42066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6"/>
                    <a:pt x="7" y="6"/>
                    <a:pt x="7" y="6"/>
                  </a:cubicBezTo>
                  <a:cubicBezTo>
                    <a:pt x="7" y="6"/>
                    <a:pt x="7" y="6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"/>
            <p:cNvSpPr/>
            <p:nvPr/>
          </p:nvSpPr>
          <p:spPr>
            <a:xfrm>
              <a:off x="3147300" y="4204150"/>
              <a:ext cx="3900" cy="2550"/>
            </a:xfrm>
            <a:custGeom>
              <a:rect b="b" l="l" r="r" t="t"/>
              <a:pathLst>
                <a:path extrusionOk="0" h="102" w="156">
                  <a:moveTo>
                    <a:pt x="1" y="0"/>
                  </a:moveTo>
                  <a:cubicBezTo>
                    <a:pt x="25" y="54"/>
                    <a:pt x="37" y="78"/>
                    <a:pt x="49" y="101"/>
                  </a:cubicBezTo>
                  <a:lnTo>
                    <a:pt x="156" y="84"/>
                  </a:lnTo>
                  <a:cubicBezTo>
                    <a:pt x="156" y="72"/>
                    <a:pt x="156" y="54"/>
                    <a:pt x="156" y="42"/>
                  </a:cubicBezTo>
                  <a:cubicBezTo>
                    <a:pt x="114" y="30"/>
                    <a:pt x="66" y="18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3331225" y="4270325"/>
              <a:ext cx="11950" cy="18050"/>
            </a:xfrm>
            <a:custGeom>
              <a:rect b="b" l="l" r="r" t="t"/>
              <a:pathLst>
                <a:path extrusionOk="0" h="722" w="478">
                  <a:moveTo>
                    <a:pt x="382" y="0"/>
                  </a:moveTo>
                  <a:lnTo>
                    <a:pt x="382" y="0"/>
                  </a:lnTo>
                  <a:cubicBezTo>
                    <a:pt x="323" y="24"/>
                    <a:pt x="275" y="54"/>
                    <a:pt x="233" y="72"/>
                  </a:cubicBezTo>
                  <a:cubicBezTo>
                    <a:pt x="245" y="149"/>
                    <a:pt x="275" y="221"/>
                    <a:pt x="257" y="274"/>
                  </a:cubicBezTo>
                  <a:cubicBezTo>
                    <a:pt x="239" y="316"/>
                    <a:pt x="156" y="340"/>
                    <a:pt x="96" y="370"/>
                  </a:cubicBezTo>
                  <a:cubicBezTo>
                    <a:pt x="138" y="418"/>
                    <a:pt x="180" y="453"/>
                    <a:pt x="233" y="507"/>
                  </a:cubicBezTo>
                  <a:cubicBezTo>
                    <a:pt x="156" y="525"/>
                    <a:pt x="96" y="543"/>
                    <a:pt x="1" y="567"/>
                  </a:cubicBezTo>
                  <a:cubicBezTo>
                    <a:pt x="144" y="632"/>
                    <a:pt x="239" y="674"/>
                    <a:pt x="353" y="722"/>
                  </a:cubicBezTo>
                  <a:cubicBezTo>
                    <a:pt x="406" y="459"/>
                    <a:pt x="478" y="233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3340625" y="4242900"/>
              <a:ext cx="12850" cy="13575"/>
            </a:xfrm>
            <a:custGeom>
              <a:rect b="b" l="l" r="r" t="t"/>
              <a:pathLst>
                <a:path extrusionOk="0" h="543" w="514">
                  <a:moveTo>
                    <a:pt x="322" y="0"/>
                  </a:moveTo>
                  <a:cubicBezTo>
                    <a:pt x="304" y="54"/>
                    <a:pt x="287" y="96"/>
                    <a:pt x="275" y="143"/>
                  </a:cubicBezTo>
                  <a:cubicBezTo>
                    <a:pt x="191" y="113"/>
                    <a:pt x="114" y="84"/>
                    <a:pt x="36" y="54"/>
                  </a:cubicBezTo>
                  <a:cubicBezTo>
                    <a:pt x="24" y="66"/>
                    <a:pt x="18" y="78"/>
                    <a:pt x="6" y="96"/>
                  </a:cubicBezTo>
                  <a:cubicBezTo>
                    <a:pt x="48" y="143"/>
                    <a:pt x="90" y="191"/>
                    <a:pt x="132" y="239"/>
                  </a:cubicBezTo>
                  <a:cubicBezTo>
                    <a:pt x="96" y="262"/>
                    <a:pt x="54" y="280"/>
                    <a:pt x="0" y="310"/>
                  </a:cubicBezTo>
                  <a:cubicBezTo>
                    <a:pt x="102" y="394"/>
                    <a:pt x="191" y="471"/>
                    <a:pt x="281" y="543"/>
                  </a:cubicBezTo>
                  <a:cubicBezTo>
                    <a:pt x="299" y="543"/>
                    <a:pt x="310" y="537"/>
                    <a:pt x="328" y="537"/>
                  </a:cubicBezTo>
                  <a:cubicBezTo>
                    <a:pt x="293" y="334"/>
                    <a:pt x="400" y="191"/>
                    <a:pt x="513" y="24"/>
                  </a:cubicBezTo>
                  <a:cubicBezTo>
                    <a:pt x="430" y="12"/>
                    <a:pt x="376" y="6"/>
                    <a:pt x="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"/>
            <p:cNvSpPr/>
            <p:nvPr/>
          </p:nvSpPr>
          <p:spPr>
            <a:xfrm>
              <a:off x="3324675" y="4308775"/>
              <a:ext cx="12700" cy="9875"/>
            </a:xfrm>
            <a:custGeom>
              <a:rect b="b" l="l" r="r" t="t"/>
              <a:pathLst>
                <a:path extrusionOk="0" h="395" w="508">
                  <a:moveTo>
                    <a:pt x="135" y="1"/>
                  </a:moveTo>
                  <a:cubicBezTo>
                    <a:pt x="116" y="1"/>
                    <a:pt x="98" y="2"/>
                    <a:pt x="78" y="6"/>
                  </a:cubicBezTo>
                  <a:cubicBezTo>
                    <a:pt x="120" y="120"/>
                    <a:pt x="263" y="126"/>
                    <a:pt x="269" y="263"/>
                  </a:cubicBezTo>
                  <a:cubicBezTo>
                    <a:pt x="191" y="239"/>
                    <a:pt x="120" y="221"/>
                    <a:pt x="1" y="191"/>
                  </a:cubicBezTo>
                  <a:lnTo>
                    <a:pt x="1" y="191"/>
                  </a:lnTo>
                  <a:cubicBezTo>
                    <a:pt x="134" y="320"/>
                    <a:pt x="285" y="394"/>
                    <a:pt x="388" y="394"/>
                  </a:cubicBezTo>
                  <a:cubicBezTo>
                    <a:pt x="432" y="394"/>
                    <a:pt x="468" y="381"/>
                    <a:pt x="489" y="352"/>
                  </a:cubicBezTo>
                  <a:cubicBezTo>
                    <a:pt x="460" y="316"/>
                    <a:pt x="424" y="269"/>
                    <a:pt x="394" y="227"/>
                  </a:cubicBezTo>
                  <a:cubicBezTo>
                    <a:pt x="430" y="215"/>
                    <a:pt x="466" y="203"/>
                    <a:pt x="501" y="191"/>
                  </a:cubicBezTo>
                  <a:cubicBezTo>
                    <a:pt x="507" y="173"/>
                    <a:pt x="507" y="161"/>
                    <a:pt x="507" y="143"/>
                  </a:cubicBezTo>
                  <a:cubicBezTo>
                    <a:pt x="380" y="117"/>
                    <a:pt x="281" y="1"/>
                    <a:pt x="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3332275" y="4288400"/>
              <a:ext cx="6425" cy="12650"/>
            </a:xfrm>
            <a:custGeom>
              <a:rect b="b" l="l" r="r" t="t"/>
              <a:pathLst>
                <a:path extrusionOk="0" h="506" w="257">
                  <a:moveTo>
                    <a:pt x="123" y="0"/>
                  </a:moveTo>
                  <a:cubicBezTo>
                    <a:pt x="100" y="0"/>
                    <a:pt x="65" y="9"/>
                    <a:pt x="1" y="22"/>
                  </a:cubicBezTo>
                  <a:cubicBezTo>
                    <a:pt x="24" y="64"/>
                    <a:pt x="84" y="118"/>
                    <a:pt x="72" y="148"/>
                  </a:cubicBezTo>
                  <a:cubicBezTo>
                    <a:pt x="18" y="315"/>
                    <a:pt x="167" y="368"/>
                    <a:pt x="233" y="505"/>
                  </a:cubicBezTo>
                  <a:cubicBezTo>
                    <a:pt x="245" y="386"/>
                    <a:pt x="251" y="303"/>
                    <a:pt x="257" y="183"/>
                  </a:cubicBezTo>
                  <a:cubicBezTo>
                    <a:pt x="245" y="165"/>
                    <a:pt x="215" y="106"/>
                    <a:pt x="179" y="46"/>
                  </a:cubicBezTo>
                  <a:cubicBezTo>
                    <a:pt x="160" y="13"/>
                    <a:pt x="151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3324675" y="4338425"/>
              <a:ext cx="10000" cy="7825"/>
            </a:xfrm>
            <a:custGeom>
              <a:rect b="b" l="l" r="r" t="t"/>
              <a:pathLst>
                <a:path extrusionOk="0" h="313" w="400">
                  <a:moveTo>
                    <a:pt x="197" y="1"/>
                  </a:moveTo>
                  <a:cubicBezTo>
                    <a:pt x="114" y="78"/>
                    <a:pt x="66" y="120"/>
                    <a:pt x="1" y="174"/>
                  </a:cubicBezTo>
                  <a:cubicBezTo>
                    <a:pt x="92" y="298"/>
                    <a:pt x="199" y="312"/>
                    <a:pt x="305" y="312"/>
                  </a:cubicBezTo>
                  <a:cubicBezTo>
                    <a:pt x="337" y="312"/>
                    <a:pt x="369" y="311"/>
                    <a:pt x="400" y="311"/>
                  </a:cubicBezTo>
                  <a:cubicBezTo>
                    <a:pt x="299" y="239"/>
                    <a:pt x="185" y="180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3351800" y="4222125"/>
              <a:ext cx="8075" cy="7525"/>
            </a:xfrm>
            <a:custGeom>
              <a:rect b="b" l="l" r="r" t="t"/>
              <a:pathLst>
                <a:path extrusionOk="0" h="301" w="323">
                  <a:moveTo>
                    <a:pt x="89" y="0"/>
                  </a:moveTo>
                  <a:cubicBezTo>
                    <a:pt x="60" y="0"/>
                    <a:pt x="31" y="7"/>
                    <a:pt x="1" y="26"/>
                  </a:cubicBezTo>
                  <a:cubicBezTo>
                    <a:pt x="36" y="122"/>
                    <a:pt x="60" y="211"/>
                    <a:pt x="90" y="301"/>
                  </a:cubicBezTo>
                  <a:cubicBezTo>
                    <a:pt x="293" y="301"/>
                    <a:pt x="168" y="110"/>
                    <a:pt x="323" y="44"/>
                  </a:cubicBezTo>
                  <a:cubicBezTo>
                    <a:pt x="221" y="32"/>
                    <a:pt x="153" y="0"/>
                    <a:pt x="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3341825" y="4258250"/>
              <a:ext cx="4475" cy="8225"/>
            </a:xfrm>
            <a:custGeom>
              <a:rect b="b" l="l" r="r" t="t"/>
              <a:pathLst>
                <a:path extrusionOk="0" h="329" w="179">
                  <a:moveTo>
                    <a:pt x="0" y="0"/>
                  </a:moveTo>
                  <a:cubicBezTo>
                    <a:pt x="30" y="137"/>
                    <a:pt x="54" y="233"/>
                    <a:pt x="78" y="328"/>
                  </a:cubicBezTo>
                  <a:lnTo>
                    <a:pt x="137" y="328"/>
                  </a:lnTo>
                  <a:cubicBezTo>
                    <a:pt x="155" y="239"/>
                    <a:pt x="179" y="149"/>
                    <a:pt x="173" y="60"/>
                  </a:cubicBezTo>
                  <a:cubicBezTo>
                    <a:pt x="173" y="42"/>
                    <a:pt x="84" y="2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3320500" y="4427625"/>
              <a:ext cx="11350" cy="3700"/>
            </a:xfrm>
            <a:custGeom>
              <a:rect b="b" l="l" r="r" t="t"/>
              <a:pathLst>
                <a:path extrusionOk="0" h="148" w="454">
                  <a:moveTo>
                    <a:pt x="188" y="0"/>
                  </a:moveTo>
                  <a:cubicBezTo>
                    <a:pt x="131" y="0"/>
                    <a:pt x="69" y="17"/>
                    <a:pt x="1" y="70"/>
                  </a:cubicBezTo>
                  <a:cubicBezTo>
                    <a:pt x="168" y="99"/>
                    <a:pt x="293" y="123"/>
                    <a:pt x="454" y="147"/>
                  </a:cubicBezTo>
                  <a:cubicBezTo>
                    <a:pt x="424" y="93"/>
                    <a:pt x="412" y="46"/>
                    <a:pt x="388" y="40"/>
                  </a:cubicBezTo>
                  <a:cubicBezTo>
                    <a:pt x="325" y="26"/>
                    <a:pt x="260" y="0"/>
                    <a:pt x="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3327950" y="4300225"/>
              <a:ext cx="10325" cy="4250"/>
            </a:xfrm>
            <a:custGeom>
              <a:rect b="b" l="l" r="r" t="t"/>
              <a:pathLst>
                <a:path extrusionOk="0" h="170" w="413">
                  <a:moveTo>
                    <a:pt x="190" y="1"/>
                  </a:moveTo>
                  <a:cubicBezTo>
                    <a:pt x="127" y="1"/>
                    <a:pt x="58" y="14"/>
                    <a:pt x="1" y="44"/>
                  </a:cubicBezTo>
                  <a:cubicBezTo>
                    <a:pt x="108" y="86"/>
                    <a:pt x="197" y="128"/>
                    <a:pt x="287" y="163"/>
                  </a:cubicBezTo>
                  <a:cubicBezTo>
                    <a:pt x="364" y="163"/>
                    <a:pt x="412" y="134"/>
                    <a:pt x="358" y="56"/>
                  </a:cubicBezTo>
                  <a:cubicBezTo>
                    <a:pt x="332" y="20"/>
                    <a:pt x="266" y="1"/>
                    <a:pt x="190" y="1"/>
                  </a:cubicBezTo>
                  <a:close/>
                  <a:moveTo>
                    <a:pt x="287" y="163"/>
                  </a:moveTo>
                  <a:cubicBezTo>
                    <a:pt x="287" y="163"/>
                    <a:pt x="287" y="169"/>
                    <a:pt x="287" y="169"/>
                  </a:cubicBezTo>
                  <a:lnTo>
                    <a:pt x="293" y="169"/>
                  </a:lnTo>
                  <a:lnTo>
                    <a:pt x="287" y="1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3324075" y="4400175"/>
              <a:ext cx="9125" cy="4900"/>
            </a:xfrm>
            <a:custGeom>
              <a:rect b="b" l="l" r="r" t="t"/>
              <a:pathLst>
                <a:path extrusionOk="0" h="196" w="365">
                  <a:moveTo>
                    <a:pt x="110" y="1"/>
                  </a:moveTo>
                  <a:cubicBezTo>
                    <a:pt x="74" y="1"/>
                    <a:pt x="37" y="19"/>
                    <a:pt x="1" y="77"/>
                  </a:cubicBezTo>
                  <a:cubicBezTo>
                    <a:pt x="108" y="124"/>
                    <a:pt x="203" y="160"/>
                    <a:pt x="293" y="196"/>
                  </a:cubicBezTo>
                  <a:cubicBezTo>
                    <a:pt x="364" y="118"/>
                    <a:pt x="323" y="59"/>
                    <a:pt x="263" y="47"/>
                  </a:cubicBezTo>
                  <a:cubicBezTo>
                    <a:pt x="217" y="40"/>
                    <a:pt x="164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"/>
            <p:cNvSpPr/>
            <p:nvPr/>
          </p:nvSpPr>
          <p:spPr>
            <a:xfrm>
              <a:off x="3323325" y="4357475"/>
              <a:ext cx="9725" cy="3650"/>
            </a:xfrm>
            <a:custGeom>
              <a:rect b="b" l="l" r="r" t="t"/>
              <a:pathLst>
                <a:path extrusionOk="0" h="146" w="389">
                  <a:moveTo>
                    <a:pt x="128" y="1"/>
                  </a:moveTo>
                  <a:cubicBezTo>
                    <a:pt x="90" y="1"/>
                    <a:pt x="48" y="13"/>
                    <a:pt x="1" y="44"/>
                  </a:cubicBezTo>
                  <a:cubicBezTo>
                    <a:pt x="102" y="86"/>
                    <a:pt x="182" y="146"/>
                    <a:pt x="271" y="146"/>
                  </a:cubicBezTo>
                  <a:cubicBezTo>
                    <a:pt x="308" y="146"/>
                    <a:pt x="346" y="135"/>
                    <a:pt x="388" y="109"/>
                  </a:cubicBezTo>
                  <a:cubicBezTo>
                    <a:pt x="302" y="83"/>
                    <a:pt x="228" y="1"/>
                    <a:pt x="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"/>
            <p:cNvSpPr/>
            <p:nvPr/>
          </p:nvSpPr>
          <p:spPr>
            <a:xfrm>
              <a:off x="3368350" y="4198025"/>
              <a:ext cx="175" cy="25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"/>
            <p:cNvSpPr/>
            <p:nvPr/>
          </p:nvSpPr>
          <p:spPr>
            <a:xfrm>
              <a:off x="3363875" y="4197925"/>
              <a:ext cx="4800" cy="5275"/>
            </a:xfrm>
            <a:custGeom>
              <a:rect b="b" l="l" r="r" t="t"/>
              <a:pathLst>
                <a:path extrusionOk="0" h="211" w="192">
                  <a:moveTo>
                    <a:pt x="127" y="0"/>
                  </a:moveTo>
                  <a:cubicBezTo>
                    <a:pt x="71" y="0"/>
                    <a:pt x="23" y="20"/>
                    <a:pt x="0" y="88"/>
                  </a:cubicBezTo>
                  <a:lnTo>
                    <a:pt x="0" y="94"/>
                  </a:lnTo>
                  <a:cubicBezTo>
                    <a:pt x="38" y="147"/>
                    <a:pt x="70" y="210"/>
                    <a:pt x="141" y="210"/>
                  </a:cubicBezTo>
                  <a:cubicBezTo>
                    <a:pt x="149" y="210"/>
                    <a:pt x="158" y="209"/>
                    <a:pt x="167" y="207"/>
                  </a:cubicBezTo>
                  <a:cubicBezTo>
                    <a:pt x="179" y="183"/>
                    <a:pt x="191" y="172"/>
                    <a:pt x="191" y="160"/>
                  </a:cubicBezTo>
                  <a:cubicBezTo>
                    <a:pt x="191" y="106"/>
                    <a:pt x="185" y="58"/>
                    <a:pt x="179" y="5"/>
                  </a:cubicBezTo>
                  <a:cubicBezTo>
                    <a:pt x="161" y="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3323325" y="4423100"/>
              <a:ext cx="8525" cy="3450"/>
            </a:xfrm>
            <a:custGeom>
              <a:rect b="b" l="l" r="r" t="t"/>
              <a:pathLst>
                <a:path extrusionOk="0" h="138" w="341">
                  <a:moveTo>
                    <a:pt x="116" y="1"/>
                  </a:moveTo>
                  <a:cubicBezTo>
                    <a:pt x="72" y="1"/>
                    <a:pt x="33" y="15"/>
                    <a:pt x="1" y="42"/>
                  </a:cubicBezTo>
                  <a:cubicBezTo>
                    <a:pt x="120" y="78"/>
                    <a:pt x="221" y="107"/>
                    <a:pt x="329" y="137"/>
                  </a:cubicBezTo>
                  <a:cubicBezTo>
                    <a:pt x="335" y="119"/>
                    <a:pt x="335" y="101"/>
                    <a:pt x="341" y="84"/>
                  </a:cubicBezTo>
                  <a:cubicBezTo>
                    <a:pt x="254" y="28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3329600" y="4304450"/>
              <a:ext cx="7325" cy="3300"/>
            </a:xfrm>
            <a:custGeom>
              <a:rect b="b" l="l" r="r" t="t"/>
              <a:pathLst>
                <a:path extrusionOk="0" h="132" w="293">
                  <a:moveTo>
                    <a:pt x="221" y="0"/>
                  </a:moveTo>
                  <a:cubicBezTo>
                    <a:pt x="149" y="0"/>
                    <a:pt x="72" y="0"/>
                    <a:pt x="0" y="6"/>
                  </a:cubicBezTo>
                  <a:cubicBezTo>
                    <a:pt x="78" y="120"/>
                    <a:pt x="173" y="120"/>
                    <a:pt x="292" y="132"/>
                  </a:cubicBezTo>
                  <a:cubicBezTo>
                    <a:pt x="263" y="72"/>
                    <a:pt x="245" y="36"/>
                    <a:pt x="2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3323475" y="4362275"/>
              <a:ext cx="9725" cy="4050"/>
            </a:xfrm>
            <a:custGeom>
              <a:rect b="b" l="l" r="r" t="t"/>
              <a:pathLst>
                <a:path extrusionOk="0" h="162" w="389">
                  <a:moveTo>
                    <a:pt x="19" y="1"/>
                  </a:moveTo>
                  <a:cubicBezTo>
                    <a:pt x="13" y="19"/>
                    <a:pt x="7" y="42"/>
                    <a:pt x="1" y="60"/>
                  </a:cubicBezTo>
                  <a:cubicBezTo>
                    <a:pt x="120" y="96"/>
                    <a:pt x="239" y="126"/>
                    <a:pt x="364" y="162"/>
                  </a:cubicBezTo>
                  <a:cubicBezTo>
                    <a:pt x="370" y="144"/>
                    <a:pt x="382" y="120"/>
                    <a:pt x="388" y="102"/>
                  </a:cubicBezTo>
                  <a:cubicBezTo>
                    <a:pt x="269" y="66"/>
                    <a:pt x="144" y="36"/>
                    <a:pt x="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"/>
            <p:cNvSpPr/>
            <p:nvPr/>
          </p:nvSpPr>
          <p:spPr>
            <a:xfrm>
              <a:off x="3319600" y="4438750"/>
              <a:ext cx="10925" cy="3000"/>
            </a:xfrm>
            <a:custGeom>
              <a:rect b="b" l="l" r="r" t="t"/>
              <a:pathLst>
                <a:path extrusionOk="0" h="120" w="437">
                  <a:moveTo>
                    <a:pt x="146" y="1"/>
                  </a:moveTo>
                  <a:cubicBezTo>
                    <a:pt x="100" y="1"/>
                    <a:pt x="52" y="9"/>
                    <a:pt x="1" y="24"/>
                  </a:cubicBezTo>
                  <a:cubicBezTo>
                    <a:pt x="150" y="60"/>
                    <a:pt x="269" y="84"/>
                    <a:pt x="436" y="119"/>
                  </a:cubicBezTo>
                  <a:cubicBezTo>
                    <a:pt x="338" y="38"/>
                    <a:pt x="246" y="1"/>
                    <a:pt x="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"/>
            <p:cNvSpPr/>
            <p:nvPr/>
          </p:nvSpPr>
          <p:spPr>
            <a:xfrm>
              <a:off x="3326625" y="4405500"/>
              <a:ext cx="4625" cy="4675"/>
            </a:xfrm>
            <a:custGeom>
              <a:rect b="b" l="l" r="r" t="t"/>
              <a:pathLst>
                <a:path extrusionOk="0" h="187" w="185">
                  <a:moveTo>
                    <a:pt x="0" y="1"/>
                  </a:moveTo>
                  <a:cubicBezTo>
                    <a:pt x="26" y="98"/>
                    <a:pt x="34" y="187"/>
                    <a:pt x="130" y="187"/>
                  </a:cubicBezTo>
                  <a:cubicBezTo>
                    <a:pt x="146" y="187"/>
                    <a:pt x="164" y="184"/>
                    <a:pt x="185" y="179"/>
                  </a:cubicBezTo>
                  <a:cubicBezTo>
                    <a:pt x="173" y="66"/>
                    <a:pt x="119" y="1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"/>
            <p:cNvSpPr/>
            <p:nvPr/>
          </p:nvSpPr>
          <p:spPr>
            <a:xfrm>
              <a:off x="3230325" y="4583925"/>
              <a:ext cx="4200" cy="4775"/>
            </a:xfrm>
            <a:custGeom>
              <a:rect b="b" l="l" r="r" t="t"/>
              <a:pathLst>
                <a:path extrusionOk="0" h="191" w="168">
                  <a:moveTo>
                    <a:pt x="60" y="0"/>
                  </a:moveTo>
                  <a:lnTo>
                    <a:pt x="60" y="0"/>
                  </a:lnTo>
                  <a:cubicBezTo>
                    <a:pt x="1" y="119"/>
                    <a:pt x="1" y="119"/>
                    <a:pt x="102" y="191"/>
                  </a:cubicBezTo>
                  <a:cubicBezTo>
                    <a:pt x="138" y="113"/>
                    <a:pt x="168" y="42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"/>
            <p:cNvSpPr/>
            <p:nvPr/>
          </p:nvSpPr>
          <p:spPr>
            <a:xfrm>
              <a:off x="3320500" y="4432175"/>
              <a:ext cx="6725" cy="4350"/>
            </a:xfrm>
            <a:custGeom>
              <a:rect b="b" l="l" r="r" t="t"/>
              <a:pathLst>
                <a:path extrusionOk="0" h="174" w="269">
                  <a:moveTo>
                    <a:pt x="269" y="1"/>
                  </a:moveTo>
                  <a:lnTo>
                    <a:pt x="269" y="1"/>
                  </a:lnTo>
                  <a:cubicBezTo>
                    <a:pt x="168" y="25"/>
                    <a:pt x="108" y="43"/>
                    <a:pt x="1" y="66"/>
                  </a:cubicBezTo>
                  <a:cubicBezTo>
                    <a:pt x="108" y="114"/>
                    <a:pt x="173" y="144"/>
                    <a:pt x="239" y="174"/>
                  </a:cubicBezTo>
                  <a:cubicBezTo>
                    <a:pt x="245" y="126"/>
                    <a:pt x="257" y="72"/>
                    <a:pt x="2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3354325" y="4212625"/>
              <a:ext cx="5250" cy="2775"/>
            </a:xfrm>
            <a:custGeom>
              <a:rect b="b" l="l" r="r" t="t"/>
              <a:pathLst>
                <a:path extrusionOk="0" h="111" w="210">
                  <a:moveTo>
                    <a:pt x="1" y="1"/>
                  </a:moveTo>
                  <a:lnTo>
                    <a:pt x="1" y="1"/>
                  </a:lnTo>
                  <a:cubicBezTo>
                    <a:pt x="30" y="67"/>
                    <a:pt x="66" y="110"/>
                    <a:pt x="112" y="110"/>
                  </a:cubicBezTo>
                  <a:cubicBezTo>
                    <a:pt x="141" y="110"/>
                    <a:pt x="173" y="94"/>
                    <a:pt x="210" y="55"/>
                  </a:cubicBezTo>
                  <a:cubicBezTo>
                    <a:pt x="126" y="31"/>
                    <a:pt x="67" y="1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"/>
            <p:cNvSpPr/>
            <p:nvPr/>
          </p:nvSpPr>
          <p:spPr>
            <a:xfrm>
              <a:off x="3328550" y="4413650"/>
              <a:ext cx="3300" cy="5450"/>
            </a:xfrm>
            <a:custGeom>
              <a:rect b="b" l="l" r="r" t="t"/>
              <a:pathLst>
                <a:path extrusionOk="0" h="218" w="132">
                  <a:moveTo>
                    <a:pt x="55" y="1"/>
                  </a:moveTo>
                  <a:cubicBezTo>
                    <a:pt x="47" y="1"/>
                    <a:pt x="29" y="10"/>
                    <a:pt x="1" y="14"/>
                  </a:cubicBezTo>
                  <a:cubicBezTo>
                    <a:pt x="12" y="68"/>
                    <a:pt x="24" y="116"/>
                    <a:pt x="42" y="217"/>
                  </a:cubicBezTo>
                  <a:cubicBezTo>
                    <a:pt x="132" y="110"/>
                    <a:pt x="126" y="56"/>
                    <a:pt x="60" y="3"/>
                  </a:cubicBezTo>
                  <a:cubicBezTo>
                    <a:pt x="59" y="1"/>
                    <a:pt x="57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"/>
            <p:cNvSpPr/>
            <p:nvPr/>
          </p:nvSpPr>
          <p:spPr>
            <a:xfrm>
              <a:off x="3385475" y="4151075"/>
              <a:ext cx="4950" cy="2025"/>
            </a:xfrm>
            <a:custGeom>
              <a:rect b="b" l="l" r="r" t="t"/>
              <a:pathLst>
                <a:path extrusionOk="0" h="81" w="198">
                  <a:moveTo>
                    <a:pt x="69" y="1"/>
                  </a:moveTo>
                  <a:cubicBezTo>
                    <a:pt x="47" y="1"/>
                    <a:pt x="24" y="5"/>
                    <a:pt x="1" y="13"/>
                  </a:cubicBezTo>
                  <a:cubicBezTo>
                    <a:pt x="46" y="45"/>
                    <a:pt x="82" y="81"/>
                    <a:pt x="128" y="81"/>
                  </a:cubicBezTo>
                  <a:cubicBezTo>
                    <a:pt x="149" y="81"/>
                    <a:pt x="171" y="73"/>
                    <a:pt x="198" y="54"/>
                  </a:cubicBezTo>
                  <a:cubicBezTo>
                    <a:pt x="157" y="18"/>
                    <a:pt x="114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"/>
            <p:cNvSpPr/>
            <p:nvPr/>
          </p:nvSpPr>
          <p:spPr>
            <a:xfrm>
              <a:off x="3324225" y="4328900"/>
              <a:ext cx="4050" cy="5075"/>
            </a:xfrm>
            <a:custGeom>
              <a:rect b="b" l="l" r="r" t="t"/>
              <a:pathLst>
                <a:path extrusionOk="0" h="203" w="162">
                  <a:moveTo>
                    <a:pt x="162" y="0"/>
                  </a:moveTo>
                  <a:cubicBezTo>
                    <a:pt x="102" y="24"/>
                    <a:pt x="60" y="42"/>
                    <a:pt x="1" y="66"/>
                  </a:cubicBezTo>
                  <a:cubicBezTo>
                    <a:pt x="54" y="113"/>
                    <a:pt x="90" y="149"/>
                    <a:pt x="162" y="203"/>
                  </a:cubicBezTo>
                  <a:lnTo>
                    <a:pt x="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"/>
            <p:cNvSpPr/>
            <p:nvPr/>
          </p:nvSpPr>
          <p:spPr>
            <a:xfrm>
              <a:off x="3160425" y="4334700"/>
              <a:ext cx="6875" cy="2475"/>
            </a:xfrm>
            <a:custGeom>
              <a:rect b="b" l="l" r="r" t="t"/>
              <a:pathLst>
                <a:path extrusionOk="0" h="99" w="275">
                  <a:moveTo>
                    <a:pt x="0" y="1"/>
                  </a:moveTo>
                  <a:cubicBezTo>
                    <a:pt x="46" y="69"/>
                    <a:pt x="86" y="98"/>
                    <a:pt x="133" y="98"/>
                  </a:cubicBezTo>
                  <a:cubicBezTo>
                    <a:pt x="173" y="98"/>
                    <a:pt x="218" y="78"/>
                    <a:pt x="275" y="42"/>
                  </a:cubicBezTo>
                  <a:cubicBezTo>
                    <a:pt x="167" y="25"/>
                    <a:pt x="108" y="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"/>
            <p:cNvSpPr/>
            <p:nvPr/>
          </p:nvSpPr>
          <p:spPr>
            <a:xfrm>
              <a:off x="3324675" y="4353050"/>
              <a:ext cx="4500" cy="2300"/>
            </a:xfrm>
            <a:custGeom>
              <a:rect b="b" l="l" r="r" t="t"/>
              <a:pathLst>
                <a:path extrusionOk="0" h="92" w="180">
                  <a:moveTo>
                    <a:pt x="30" y="0"/>
                  </a:moveTo>
                  <a:cubicBezTo>
                    <a:pt x="24" y="0"/>
                    <a:pt x="18" y="6"/>
                    <a:pt x="1" y="30"/>
                  </a:cubicBezTo>
                  <a:cubicBezTo>
                    <a:pt x="32" y="72"/>
                    <a:pt x="64" y="92"/>
                    <a:pt x="97" y="92"/>
                  </a:cubicBezTo>
                  <a:cubicBezTo>
                    <a:pt x="120" y="92"/>
                    <a:pt x="143" y="83"/>
                    <a:pt x="167" y="66"/>
                  </a:cubicBezTo>
                  <a:cubicBezTo>
                    <a:pt x="179" y="54"/>
                    <a:pt x="173" y="24"/>
                    <a:pt x="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"/>
            <p:cNvSpPr/>
            <p:nvPr/>
          </p:nvSpPr>
          <p:spPr>
            <a:xfrm>
              <a:off x="3357475" y="4202350"/>
              <a:ext cx="4200" cy="2850"/>
            </a:xfrm>
            <a:custGeom>
              <a:rect b="b" l="l" r="r" t="t"/>
              <a:pathLst>
                <a:path extrusionOk="0" h="114" w="168">
                  <a:moveTo>
                    <a:pt x="18" y="1"/>
                  </a:moveTo>
                  <a:cubicBezTo>
                    <a:pt x="12" y="18"/>
                    <a:pt x="6" y="36"/>
                    <a:pt x="0" y="54"/>
                  </a:cubicBezTo>
                  <a:cubicBezTo>
                    <a:pt x="24" y="82"/>
                    <a:pt x="46" y="113"/>
                    <a:pt x="78" y="113"/>
                  </a:cubicBezTo>
                  <a:cubicBezTo>
                    <a:pt x="101" y="113"/>
                    <a:pt x="129" y="96"/>
                    <a:pt x="167" y="48"/>
                  </a:cubicBezTo>
                  <a:cubicBezTo>
                    <a:pt x="107" y="30"/>
                    <a:pt x="60" y="12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3352550" y="4217225"/>
              <a:ext cx="3450" cy="3200"/>
            </a:xfrm>
            <a:custGeom>
              <a:rect b="b" l="l" r="r" t="t"/>
              <a:pathLst>
                <a:path extrusionOk="0" h="128" w="138">
                  <a:moveTo>
                    <a:pt x="38" y="0"/>
                  </a:moveTo>
                  <a:cubicBezTo>
                    <a:pt x="26" y="0"/>
                    <a:pt x="14" y="1"/>
                    <a:pt x="0" y="2"/>
                  </a:cubicBezTo>
                  <a:cubicBezTo>
                    <a:pt x="0" y="75"/>
                    <a:pt x="6" y="127"/>
                    <a:pt x="83" y="127"/>
                  </a:cubicBezTo>
                  <a:cubicBezTo>
                    <a:pt x="87" y="127"/>
                    <a:pt x="91" y="127"/>
                    <a:pt x="96" y="127"/>
                  </a:cubicBezTo>
                  <a:cubicBezTo>
                    <a:pt x="114" y="127"/>
                    <a:pt x="138" y="97"/>
                    <a:pt x="138" y="85"/>
                  </a:cubicBezTo>
                  <a:cubicBezTo>
                    <a:pt x="133" y="16"/>
                    <a:pt x="95" y="0"/>
                    <a:pt x="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"/>
            <p:cNvSpPr/>
            <p:nvPr/>
          </p:nvSpPr>
          <p:spPr>
            <a:xfrm>
              <a:off x="3326475" y="4433075"/>
              <a:ext cx="6125" cy="3600"/>
            </a:xfrm>
            <a:custGeom>
              <a:rect b="b" l="l" r="r" t="t"/>
              <a:pathLst>
                <a:path extrusionOk="0" h="144" w="245">
                  <a:moveTo>
                    <a:pt x="113" y="1"/>
                  </a:moveTo>
                  <a:cubicBezTo>
                    <a:pt x="72" y="54"/>
                    <a:pt x="36" y="96"/>
                    <a:pt x="0" y="138"/>
                  </a:cubicBezTo>
                  <a:cubicBezTo>
                    <a:pt x="28" y="138"/>
                    <a:pt x="58" y="143"/>
                    <a:pt x="86" y="143"/>
                  </a:cubicBezTo>
                  <a:cubicBezTo>
                    <a:pt x="100" y="143"/>
                    <a:pt x="113" y="142"/>
                    <a:pt x="125" y="138"/>
                  </a:cubicBezTo>
                  <a:cubicBezTo>
                    <a:pt x="244" y="96"/>
                    <a:pt x="191" y="54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"/>
            <p:cNvSpPr/>
            <p:nvPr/>
          </p:nvSpPr>
          <p:spPr>
            <a:xfrm>
              <a:off x="3329000" y="4396275"/>
              <a:ext cx="4650" cy="3600"/>
            </a:xfrm>
            <a:custGeom>
              <a:rect b="b" l="l" r="r" t="t"/>
              <a:pathLst>
                <a:path extrusionOk="0" h="144" w="186">
                  <a:moveTo>
                    <a:pt x="52" y="0"/>
                  </a:moveTo>
                  <a:cubicBezTo>
                    <a:pt x="37" y="0"/>
                    <a:pt x="20" y="2"/>
                    <a:pt x="0" y="6"/>
                  </a:cubicBezTo>
                  <a:cubicBezTo>
                    <a:pt x="78" y="66"/>
                    <a:pt x="132" y="107"/>
                    <a:pt x="185" y="143"/>
                  </a:cubicBezTo>
                  <a:cubicBezTo>
                    <a:pt x="164" y="81"/>
                    <a:pt x="153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4"/>
            <p:cNvSpPr/>
            <p:nvPr/>
          </p:nvSpPr>
          <p:spPr>
            <a:xfrm>
              <a:off x="3324825" y="4334700"/>
              <a:ext cx="4650" cy="3125"/>
            </a:xfrm>
            <a:custGeom>
              <a:rect b="b" l="l" r="r" t="t"/>
              <a:pathLst>
                <a:path extrusionOk="0" h="125" w="186">
                  <a:moveTo>
                    <a:pt x="173" y="1"/>
                  </a:moveTo>
                  <a:cubicBezTo>
                    <a:pt x="120" y="31"/>
                    <a:pt x="72" y="48"/>
                    <a:pt x="0" y="84"/>
                  </a:cubicBezTo>
                  <a:cubicBezTo>
                    <a:pt x="40" y="112"/>
                    <a:pt x="72" y="124"/>
                    <a:pt x="98" y="124"/>
                  </a:cubicBezTo>
                  <a:cubicBezTo>
                    <a:pt x="134" y="124"/>
                    <a:pt x="159" y="100"/>
                    <a:pt x="179" y="54"/>
                  </a:cubicBezTo>
                  <a:cubicBezTo>
                    <a:pt x="185" y="48"/>
                    <a:pt x="173" y="31"/>
                    <a:pt x="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"/>
            <p:cNvSpPr/>
            <p:nvPr/>
          </p:nvSpPr>
          <p:spPr>
            <a:xfrm>
              <a:off x="3323625" y="4324550"/>
              <a:ext cx="5100" cy="3175"/>
            </a:xfrm>
            <a:custGeom>
              <a:rect b="b" l="l" r="r" t="t"/>
              <a:pathLst>
                <a:path extrusionOk="0" h="127" w="204">
                  <a:moveTo>
                    <a:pt x="110" y="1"/>
                  </a:moveTo>
                  <a:cubicBezTo>
                    <a:pt x="82" y="1"/>
                    <a:pt x="46" y="9"/>
                    <a:pt x="1" y="25"/>
                  </a:cubicBezTo>
                  <a:cubicBezTo>
                    <a:pt x="78" y="73"/>
                    <a:pt x="126" y="103"/>
                    <a:pt x="168" y="127"/>
                  </a:cubicBezTo>
                  <a:cubicBezTo>
                    <a:pt x="180" y="115"/>
                    <a:pt x="192" y="97"/>
                    <a:pt x="203" y="79"/>
                  </a:cubicBezTo>
                  <a:cubicBezTo>
                    <a:pt x="188" y="28"/>
                    <a:pt x="162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3343600" y="4239700"/>
              <a:ext cx="5100" cy="2625"/>
            </a:xfrm>
            <a:custGeom>
              <a:rect b="b" l="l" r="r" t="t"/>
              <a:pathLst>
                <a:path extrusionOk="0" h="105" w="204">
                  <a:moveTo>
                    <a:pt x="97" y="0"/>
                  </a:moveTo>
                  <a:cubicBezTo>
                    <a:pt x="67" y="0"/>
                    <a:pt x="35" y="19"/>
                    <a:pt x="1" y="51"/>
                  </a:cubicBezTo>
                  <a:cubicBezTo>
                    <a:pt x="54" y="63"/>
                    <a:pt x="114" y="80"/>
                    <a:pt x="203" y="104"/>
                  </a:cubicBezTo>
                  <a:cubicBezTo>
                    <a:pt x="170" y="31"/>
                    <a:pt x="135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"/>
            <p:cNvSpPr/>
            <p:nvPr/>
          </p:nvSpPr>
          <p:spPr>
            <a:xfrm>
              <a:off x="3343600" y="4234100"/>
              <a:ext cx="5550" cy="3100"/>
            </a:xfrm>
            <a:custGeom>
              <a:rect b="b" l="l" r="r" t="t"/>
              <a:pathLst>
                <a:path extrusionOk="0" h="124" w="222">
                  <a:moveTo>
                    <a:pt x="25" y="0"/>
                  </a:moveTo>
                  <a:cubicBezTo>
                    <a:pt x="19" y="18"/>
                    <a:pt x="7" y="36"/>
                    <a:pt x="1" y="48"/>
                  </a:cubicBezTo>
                  <a:cubicBezTo>
                    <a:pt x="29" y="93"/>
                    <a:pt x="63" y="124"/>
                    <a:pt x="122" y="124"/>
                  </a:cubicBezTo>
                  <a:cubicBezTo>
                    <a:pt x="149" y="124"/>
                    <a:pt x="181" y="117"/>
                    <a:pt x="221" y="102"/>
                  </a:cubicBezTo>
                  <a:lnTo>
                    <a:pt x="221" y="96"/>
                  </a:lnTo>
                  <a:cubicBezTo>
                    <a:pt x="138" y="54"/>
                    <a:pt x="84" y="3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"/>
            <p:cNvSpPr/>
            <p:nvPr/>
          </p:nvSpPr>
          <p:spPr>
            <a:xfrm>
              <a:off x="3306950" y="4489050"/>
              <a:ext cx="6725" cy="2775"/>
            </a:xfrm>
            <a:custGeom>
              <a:rect b="b" l="l" r="r" t="t"/>
              <a:pathLst>
                <a:path extrusionOk="0" h="111" w="269">
                  <a:moveTo>
                    <a:pt x="110" y="0"/>
                  </a:moveTo>
                  <a:cubicBezTo>
                    <a:pt x="80" y="0"/>
                    <a:pt x="48" y="31"/>
                    <a:pt x="0" y="75"/>
                  </a:cubicBezTo>
                  <a:cubicBezTo>
                    <a:pt x="113" y="87"/>
                    <a:pt x="191" y="99"/>
                    <a:pt x="268" y="111"/>
                  </a:cubicBezTo>
                  <a:cubicBezTo>
                    <a:pt x="233" y="87"/>
                    <a:pt x="191" y="69"/>
                    <a:pt x="167" y="39"/>
                  </a:cubicBezTo>
                  <a:cubicBezTo>
                    <a:pt x="146" y="12"/>
                    <a:pt x="129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"/>
            <p:cNvSpPr/>
            <p:nvPr/>
          </p:nvSpPr>
          <p:spPr>
            <a:xfrm>
              <a:off x="3324675" y="4318925"/>
              <a:ext cx="5250" cy="2650"/>
            </a:xfrm>
            <a:custGeom>
              <a:rect b="b" l="l" r="r" t="t"/>
              <a:pathLst>
                <a:path extrusionOk="0" h="106" w="210">
                  <a:moveTo>
                    <a:pt x="85" y="1"/>
                  </a:moveTo>
                  <a:cubicBezTo>
                    <a:pt x="64" y="1"/>
                    <a:pt x="38" y="9"/>
                    <a:pt x="1" y="18"/>
                  </a:cubicBezTo>
                  <a:cubicBezTo>
                    <a:pt x="45" y="74"/>
                    <a:pt x="84" y="106"/>
                    <a:pt x="132" y="106"/>
                  </a:cubicBezTo>
                  <a:cubicBezTo>
                    <a:pt x="155" y="106"/>
                    <a:pt x="180" y="99"/>
                    <a:pt x="209" y="83"/>
                  </a:cubicBezTo>
                  <a:cubicBezTo>
                    <a:pt x="167" y="47"/>
                    <a:pt x="138" y="18"/>
                    <a:pt x="108" y="6"/>
                  </a:cubicBezTo>
                  <a:cubicBezTo>
                    <a:pt x="101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3368200" y="4197875"/>
              <a:ext cx="325" cy="175"/>
            </a:xfrm>
            <a:custGeom>
              <a:rect b="b" l="l" r="r" t="t"/>
              <a:pathLst>
                <a:path extrusionOk="0" h="7" w="13">
                  <a:moveTo>
                    <a:pt x="0" y="1"/>
                  </a:moveTo>
                  <a:lnTo>
                    <a:pt x="0" y="7"/>
                  </a:lnTo>
                  <a:lnTo>
                    <a:pt x="12" y="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"/>
            <p:cNvSpPr/>
            <p:nvPr/>
          </p:nvSpPr>
          <p:spPr>
            <a:xfrm>
              <a:off x="3365525" y="4194300"/>
              <a:ext cx="2850" cy="3600"/>
            </a:xfrm>
            <a:custGeom>
              <a:rect b="b" l="l" r="r" t="t"/>
              <a:pathLst>
                <a:path extrusionOk="0" h="144" w="114">
                  <a:moveTo>
                    <a:pt x="0" y="1"/>
                  </a:moveTo>
                  <a:cubicBezTo>
                    <a:pt x="42" y="54"/>
                    <a:pt x="78" y="102"/>
                    <a:pt x="107" y="144"/>
                  </a:cubicBezTo>
                  <a:cubicBezTo>
                    <a:pt x="113" y="24"/>
                    <a:pt x="113" y="2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3077550" y="4464375"/>
              <a:ext cx="3750" cy="3450"/>
            </a:xfrm>
            <a:custGeom>
              <a:rect b="b" l="l" r="r" t="t"/>
              <a:pathLst>
                <a:path extrusionOk="0" h="138" w="150">
                  <a:moveTo>
                    <a:pt x="48" y="1"/>
                  </a:moveTo>
                  <a:cubicBezTo>
                    <a:pt x="30" y="13"/>
                    <a:pt x="19" y="30"/>
                    <a:pt x="1" y="42"/>
                  </a:cubicBezTo>
                  <a:cubicBezTo>
                    <a:pt x="36" y="72"/>
                    <a:pt x="78" y="102"/>
                    <a:pt x="114" y="138"/>
                  </a:cubicBezTo>
                  <a:cubicBezTo>
                    <a:pt x="126" y="120"/>
                    <a:pt x="138" y="108"/>
                    <a:pt x="150" y="9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3163850" y="4329925"/>
              <a:ext cx="2850" cy="1975"/>
            </a:xfrm>
            <a:custGeom>
              <a:rect b="b" l="l" r="r" t="t"/>
              <a:pathLst>
                <a:path extrusionOk="0" h="79" w="114">
                  <a:moveTo>
                    <a:pt x="102" y="1"/>
                  </a:moveTo>
                  <a:cubicBezTo>
                    <a:pt x="72" y="13"/>
                    <a:pt x="36" y="25"/>
                    <a:pt x="1" y="43"/>
                  </a:cubicBezTo>
                  <a:cubicBezTo>
                    <a:pt x="1" y="43"/>
                    <a:pt x="7" y="67"/>
                    <a:pt x="13" y="78"/>
                  </a:cubicBezTo>
                  <a:cubicBezTo>
                    <a:pt x="48" y="72"/>
                    <a:pt x="78" y="67"/>
                    <a:pt x="114" y="55"/>
                  </a:cubicBezTo>
                  <a:cubicBezTo>
                    <a:pt x="114" y="37"/>
                    <a:pt x="108" y="19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"/>
            <p:cNvSpPr/>
            <p:nvPr/>
          </p:nvSpPr>
          <p:spPr>
            <a:xfrm>
              <a:off x="3319750" y="4443800"/>
              <a:ext cx="3900" cy="1975"/>
            </a:xfrm>
            <a:custGeom>
              <a:rect b="b" l="l" r="r" t="t"/>
              <a:pathLst>
                <a:path extrusionOk="0" h="79" w="156">
                  <a:moveTo>
                    <a:pt x="84" y="1"/>
                  </a:moveTo>
                  <a:cubicBezTo>
                    <a:pt x="60" y="1"/>
                    <a:pt x="31" y="19"/>
                    <a:pt x="1" y="25"/>
                  </a:cubicBezTo>
                  <a:cubicBezTo>
                    <a:pt x="1" y="37"/>
                    <a:pt x="7" y="55"/>
                    <a:pt x="7" y="66"/>
                  </a:cubicBezTo>
                  <a:cubicBezTo>
                    <a:pt x="48" y="72"/>
                    <a:pt x="96" y="78"/>
                    <a:pt x="144" y="78"/>
                  </a:cubicBezTo>
                  <a:cubicBezTo>
                    <a:pt x="144" y="66"/>
                    <a:pt x="150" y="55"/>
                    <a:pt x="156" y="43"/>
                  </a:cubicBezTo>
                  <a:cubicBezTo>
                    <a:pt x="132" y="31"/>
                    <a:pt x="108" y="7"/>
                    <a:pt x="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"/>
            <p:cNvSpPr/>
            <p:nvPr/>
          </p:nvSpPr>
          <p:spPr>
            <a:xfrm>
              <a:off x="3327050" y="4294175"/>
              <a:ext cx="4050" cy="2850"/>
            </a:xfrm>
            <a:custGeom>
              <a:rect b="b" l="l" r="r" t="t"/>
              <a:pathLst>
                <a:path extrusionOk="0" h="114" w="162">
                  <a:moveTo>
                    <a:pt x="19" y="0"/>
                  </a:moveTo>
                  <a:lnTo>
                    <a:pt x="1" y="42"/>
                  </a:lnTo>
                  <a:cubicBezTo>
                    <a:pt x="43" y="66"/>
                    <a:pt x="90" y="90"/>
                    <a:pt x="132" y="113"/>
                  </a:cubicBezTo>
                  <a:cubicBezTo>
                    <a:pt x="138" y="90"/>
                    <a:pt x="150" y="72"/>
                    <a:pt x="156" y="48"/>
                  </a:cubicBezTo>
                  <a:lnTo>
                    <a:pt x="162" y="48"/>
                  </a:lnTo>
                  <a:cubicBezTo>
                    <a:pt x="114" y="36"/>
                    <a:pt x="66" y="18"/>
                    <a:pt x="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"/>
            <p:cNvSpPr/>
            <p:nvPr/>
          </p:nvSpPr>
          <p:spPr>
            <a:xfrm>
              <a:off x="3334950" y="4267300"/>
              <a:ext cx="3500" cy="3050"/>
            </a:xfrm>
            <a:custGeom>
              <a:rect b="b" l="l" r="r" t="t"/>
              <a:pathLst>
                <a:path extrusionOk="0" h="122" w="140">
                  <a:moveTo>
                    <a:pt x="79" y="1"/>
                  </a:moveTo>
                  <a:cubicBezTo>
                    <a:pt x="59" y="1"/>
                    <a:pt x="33" y="7"/>
                    <a:pt x="1" y="20"/>
                  </a:cubicBezTo>
                  <a:cubicBezTo>
                    <a:pt x="49" y="62"/>
                    <a:pt x="84" y="91"/>
                    <a:pt x="114" y="121"/>
                  </a:cubicBezTo>
                  <a:cubicBezTo>
                    <a:pt x="139" y="37"/>
                    <a:pt x="126" y="1"/>
                    <a:pt x="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3326750" y="4367050"/>
              <a:ext cx="2725" cy="3450"/>
            </a:xfrm>
            <a:custGeom>
              <a:rect b="b" l="l" r="r" t="t"/>
              <a:pathLst>
                <a:path extrusionOk="0" h="138" w="109">
                  <a:moveTo>
                    <a:pt x="43" y="0"/>
                  </a:moveTo>
                  <a:cubicBezTo>
                    <a:pt x="31" y="12"/>
                    <a:pt x="13" y="18"/>
                    <a:pt x="1" y="30"/>
                  </a:cubicBezTo>
                  <a:cubicBezTo>
                    <a:pt x="19" y="66"/>
                    <a:pt x="43" y="102"/>
                    <a:pt x="61" y="138"/>
                  </a:cubicBezTo>
                  <a:cubicBezTo>
                    <a:pt x="78" y="126"/>
                    <a:pt x="90" y="114"/>
                    <a:pt x="108" y="102"/>
                  </a:cubicBezTo>
                  <a:cubicBezTo>
                    <a:pt x="84" y="72"/>
                    <a:pt x="67" y="36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"/>
            <p:cNvSpPr/>
            <p:nvPr/>
          </p:nvSpPr>
          <p:spPr>
            <a:xfrm>
              <a:off x="3334225" y="4321300"/>
              <a:ext cx="2850" cy="3000"/>
            </a:xfrm>
            <a:custGeom>
              <a:rect b="b" l="l" r="r" t="t"/>
              <a:pathLst>
                <a:path extrusionOk="0" h="120" w="114">
                  <a:moveTo>
                    <a:pt x="42" y="0"/>
                  </a:moveTo>
                  <a:cubicBezTo>
                    <a:pt x="24" y="42"/>
                    <a:pt x="0" y="72"/>
                    <a:pt x="6" y="84"/>
                  </a:cubicBezTo>
                  <a:cubicBezTo>
                    <a:pt x="18" y="101"/>
                    <a:pt x="48" y="119"/>
                    <a:pt x="72" y="119"/>
                  </a:cubicBezTo>
                  <a:cubicBezTo>
                    <a:pt x="84" y="119"/>
                    <a:pt x="113" y="90"/>
                    <a:pt x="107" y="78"/>
                  </a:cubicBezTo>
                  <a:cubicBezTo>
                    <a:pt x="101" y="54"/>
                    <a:pt x="78" y="36"/>
                    <a:pt x="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"/>
            <p:cNvSpPr/>
            <p:nvPr/>
          </p:nvSpPr>
          <p:spPr>
            <a:xfrm>
              <a:off x="3320050" y="4461350"/>
              <a:ext cx="3300" cy="1850"/>
            </a:xfrm>
            <a:custGeom>
              <a:rect b="b" l="l" r="r" t="t"/>
              <a:pathLst>
                <a:path extrusionOk="0" h="74" w="132">
                  <a:moveTo>
                    <a:pt x="56" y="1"/>
                  </a:moveTo>
                  <a:cubicBezTo>
                    <a:pt x="36" y="1"/>
                    <a:pt x="17" y="15"/>
                    <a:pt x="1" y="68"/>
                  </a:cubicBezTo>
                  <a:cubicBezTo>
                    <a:pt x="48" y="68"/>
                    <a:pt x="90" y="68"/>
                    <a:pt x="132" y="74"/>
                  </a:cubicBezTo>
                  <a:cubicBezTo>
                    <a:pt x="132" y="56"/>
                    <a:pt x="132" y="38"/>
                    <a:pt x="132" y="20"/>
                  </a:cubicBezTo>
                  <a:cubicBezTo>
                    <a:pt x="130" y="20"/>
                    <a:pt x="129" y="21"/>
                    <a:pt x="127" y="21"/>
                  </a:cubicBezTo>
                  <a:cubicBezTo>
                    <a:pt x="105" y="21"/>
                    <a:pt x="80" y="1"/>
                    <a:pt x="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"/>
            <p:cNvSpPr/>
            <p:nvPr/>
          </p:nvSpPr>
          <p:spPr>
            <a:xfrm>
              <a:off x="3384000" y="4155700"/>
              <a:ext cx="3750" cy="3000"/>
            </a:xfrm>
            <a:custGeom>
              <a:rect b="b" l="l" r="r" t="t"/>
              <a:pathLst>
                <a:path extrusionOk="0" h="120" w="150">
                  <a:moveTo>
                    <a:pt x="30" y="0"/>
                  </a:moveTo>
                  <a:cubicBezTo>
                    <a:pt x="18" y="18"/>
                    <a:pt x="6" y="42"/>
                    <a:pt x="0" y="60"/>
                  </a:cubicBezTo>
                  <a:cubicBezTo>
                    <a:pt x="36" y="78"/>
                    <a:pt x="84" y="102"/>
                    <a:pt x="126" y="120"/>
                  </a:cubicBezTo>
                  <a:cubicBezTo>
                    <a:pt x="132" y="108"/>
                    <a:pt x="143" y="90"/>
                    <a:pt x="149" y="78"/>
                  </a:cubicBezTo>
                  <a:cubicBezTo>
                    <a:pt x="108" y="54"/>
                    <a:pt x="72" y="24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"/>
            <p:cNvSpPr/>
            <p:nvPr/>
          </p:nvSpPr>
          <p:spPr>
            <a:xfrm>
              <a:off x="3327650" y="4380900"/>
              <a:ext cx="2425" cy="2575"/>
            </a:xfrm>
            <a:custGeom>
              <a:rect b="b" l="l" r="r" t="t"/>
              <a:pathLst>
                <a:path extrusionOk="0" h="103" w="97">
                  <a:moveTo>
                    <a:pt x="48" y="1"/>
                  </a:moveTo>
                  <a:cubicBezTo>
                    <a:pt x="31" y="19"/>
                    <a:pt x="1" y="37"/>
                    <a:pt x="7" y="49"/>
                  </a:cubicBezTo>
                  <a:cubicBezTo>
                    <a:pt x="13" y="72"/>
                    <a:pt x="42" y="84"/>
                    <a:pt x="60" y="102"/>
                  </a:cubicBezTo>
                  <a:cubicBezTo>
                    <a:pt x="72" y="84"/>
                    <a:pt x="84" y="67"/>
                    <a:pt x="96" y="43"/>
                  </a:cubicBezTo>
                  <a:cubicBezTo>
                    <a:pt x="78" y="25"/>
                    <a:pt x="60" y="13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"/>
            <p:cNvSpPr/>
            <p:nvPr/>
          </p:nvSpPr>
          <p:spPr>
            <a:xfrm>
              <a:off x="3006750" y="4577800"/>
              <a:ext cx="5250" cy="3750"/>
            </a:xfrm>
            <a:custGeom>
              <a:rect b="b" l="l" r="r" t="t"/>
              <a:pathLst>
                <a:path extrusionOk="0" h="150" w="210">
                  <a:moveTo>
                    <a:pt x="25" y="1"/>
                  </a:moveTo>
                  <a:cubicBezTo>
                    <a:pt x="19" y="19"/>
                    <a:pt x="7" y="36"/>
                    <a:pt x="1" y="48"/>
                  </a:cubicBezTo>
                  <a:lnTo>
                    <a:pt x="96" y="150"/>
                  </a:lnTo>
                  <a:cubicBezTo>
                    <a:pt x="132" y="114"/>
                    <a:pt x="168" y="72"/>
                    <a:pt x="209" y="36"/>
                  </a:cubicBezTo>
                  <a:cubicBezTo>
                    <a:pt x="144" y="24"/>
                    <a:pt x="84" y="13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4"/>
            <p:cNvSpPr/>
            <p:nvPr/>
          </p:nvSpPr>
          <p:spPr>
            <a:xfrm>
              <a:off x="3011975" y="4578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8" name="Google Shape;468;p4"/>
          <p:cNvSpPr/>
          <p:nvPr/>
        </p:nvSpPr>
        <p:spPr>
          <a:xfrm>
            <a:off x="5818677" y="4797252"/>
            <a:ext cx="1175305" cy="789273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4"/>
          <p:cNvSpPr/>
          <p:nvPr/>
        </p:nvSpPr>
        <p:spPr>
          <a:xfrm>
            <a:off x="8039598" y="4207741"/>
            <a:ext cx="1387663" cy="2644941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4"/>
          <p:cNvSpPr/>
          <p:nvPr/>
        </p:nvSpPr>
        <p:spPr>
          <a:xfrm>
            <a:off x="7616639" y="2157449"/>
            <a:ext cx="2426438" cy="2986058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1" name="Google Shape;471;p4"/>
          <p:cNvGrpSpPr/>
          <p:nvPr/>
        </p:nvGrpSpPr>
        <p:grpSpPr>
          <a:xfrm>
            <a:off x="6690656" y="3640434"/>
            <a:ext cx="1387674" cy="1383608"/>
            <a:chOff x="3918325" y="1776454"/>
            <a:chExt cx="515883" cy="514371"/>
          </a:xfrm>
        </p:grpSpPr>
        <p:sp>
          <p:nvSpPr>
            <p:cNvPr id="472" name="Google Shape;472;p4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4"/>
          <p:cNvGrpSpPr/>
          <p:nvPr/>
        </p:nvGrpSpPr>
        <p:grpSpPr>
          <a:xfrm>
            <a:off x="8120456" y="2811149"/>
            <a:ext cx="1689287" cy="1678646"/>
            <a:chOff x="1633692" y="2513994"/>
            <a:chExt cx="731546" cy="726938"/>
          </a:xfrm>
        </p:grpSpPr>
        <p:sp>
          <p:nvSpPr>
            <p:cNvPr id="495" name="Google Shape;495;p4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" name="Google Shape;590;p4"/>
          <p:cNvGrpSpPr/>
          <p:nvPr/>
        </p:nvGrpSpPr>
        <p:grpSpPr>
          <a:xfrm rot="8394251">
            <a:off x="8206866" y="1873938"/>
            <a:ext cx="691825" cy="651613"/>
            <a:chOff x="6524350" y="2008875"/>
            <a:chExt cx="311400" cy="293300"/>
          </a:xfrm>
        </p:grpSpPr>
        <p:sp>
          <p:nvSpPr>
            <p:cNvPr id="591" name="Google Shape;591;p4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8" name="Google Shape;3448;p31"/>
          <p:cNvSpPr txBox="1"/>
          <p:nvPr>
            <p:ph hasCustomPrompt="1" type="title"/>
          </p:nvPr>
        </p:nvSpPr>
        <p:spPr>
          <a:xfrm>
            <a:off x="3385721" y="670225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49" name="Google Shape;3449;p31"/>
          <p:cNvSpPr txBox="1"/>
          <p:nvPr>
            <p:ph idx="1" type="subTitle"/>
          </p:nvPr>
        </p:nvSpPr>
        <p:spPr>
          <a:xfrm>
            <a:off x="3385725" y="1302596"/>
            <a:ext cx="46968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450" name="Google Shape;3450;p31"/>
          <p:cNvSpPr txBox="1"/>
          <p:nvPr>
            <p:ph hasCustomPrompt="1" idx="2" type="title"/>
          </p:nvPr>
        </p:nvSpPr>
        <p:spPr>
          <a:xfrm>
            <a:off x="3385721" y="1967931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51" name="Google Shape;3451;p31"/>
          <p:cNvSpPr txBox="1"/>
          <p:nvPr>
            <p:ph idx="3" type="subTitle"/>
          </p:nvPr>
        </p:nvSpPr>
        <p:spPr>
          <a:xfrm>
            <a:off x="3385725" y="2599635"/>
            <a:ext cx="46968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452" name="Google Shape;3452;p31"/>
          <p:cNvSpPr txBox="1"/>
          <p:nvPr>
            <p:ph hasCustomPrompt="1" idx="4" type="title"/>
          </p:nvPr>
        </p:nvSpPr>
        <p:spPr>
          <a:xfrm>
            <a:off x="3385721" y="3265638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53" name="Google Shape;3453;p31"/>
          <p:cNvSpPr txBox="1"/>
          <p:nvPr>
            <p:ph idx="5" type="subTitle"/>
          </p:nvPr>
        </p:nvSpPr>
        <p:spPr>
          <a:xfrm>
            <a:off x="3385725" y="3896675"/>
            <a:ext cx="46968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454" name="Google Shape;3454;p31"/>
          <p:cNvSpPr/>
          <p:nvPr/>
        </p:nvSpPr>
        <p:spPr>
          <a:xfrm flipH="1">
            <a:off x="2210422" y="4931102"/>
            <a:ext cx="1175305" cy="789273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5" name="Google Shape;3455;p31"/>
          <p:cNvSpPr/>
          <p:nvPr/>
        </p:nvSpPr>
        <p:spPr>
          <a:xfrm flipH="1">
            <a:off x="-222857" y="3583066"/>
            <a:ext cx="1387663" cy="2644941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6" name="Google Shape;3456;p31"/>
          <p:cNvSpPr/>
          <p:nvPr/>
        </p:nvSpPr>
        <p:spPr>
          <a:xfrm flipH="1">
            <a:off x="-1457223" y="1874624"/>
            <a:ext cx="2426438" cy="2986058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57" name="Google Shape;3457;p31"/>
          <p:cNvGrpSpPr/>
          <p:nvPr/>
        </p:nvGrpSpPr>
        <p:grpSpPr>
          <a:xfrm flipH="1">
            <a:off x="1318198" y="3697809"/>
            <a:ext cx="1387674" cy="1383608"/>
            <a:chOff x="3918325" y="1776454"/>
            <a:chExt cx="515883" cy="514371"/>
          </a:xfrm>
        </p:grpSpPr>
        <p:sp>
          <p:nvSpPr>
            <p:cNvPr id="3458" name="Google Shape;3458;p31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31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31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31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31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31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31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31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31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31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31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31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31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31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31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31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31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31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31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31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31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31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0" name="Google Shape;3480;p31"/>
          <p:cNvGrpSpPr/>
          <p:nvPr/>
        </p:nvGrpSpPr>
        <p:grpSpPr>
          <a:xfrm flipH="1">
            <a:off x="-605338" y="2944999"/>
            <a:ext cx="1689287" cy="1678646"/>
            <a:chOff x="1633692" y="2513994"/>
            <a:chExt cx="731546" cy="726938"/>
          </a:xfrm>
        </p:grpSpPr>
        <p:sp>
          <p:nvSpPr>
            <p:cNvPr id="3481" name="Google Shape;3481;p31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31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31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31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31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31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31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31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31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31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31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31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31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31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31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31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31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31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31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31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31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31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31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31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31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31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31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31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31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31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31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31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31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31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31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31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31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31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31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31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31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31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31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31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31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31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31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31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31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31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31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31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31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31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31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31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31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31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31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31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31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31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31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31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31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31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31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31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31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31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31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31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31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31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31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31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31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31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31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31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31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31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31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31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31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31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31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31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31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31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31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31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31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31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31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76" name="Google Shape;3576;p31"/>
          <p:cNvSpPr/>
          <p:nvPr/>
        </p:nvSpPr>
        <p:spPr>
          <a:xfrm flipH="1">
            <a:off x="1212505" y="-1547875"/>
            <a:ext cx="1970146" cy="2424529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7" name="Google Shape;3577;p31"/>
          <p:cNvSpPr/>
          <p:nvPr/>
        </p:nvSpPr>
        <p:spPr>
          <a:xfrm flipH="1" rot="6235655">
            <a:off x="-200411" y="-262213"/>
            <a:ext cx="1607673" cy="2572877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8" name="Google Shape;3578;p31"/>
          <p:cNvSpPr/>
          <p:nvPr/>
        </p:nvSpPr>
        <p:spPr>
          <a:xfrm flipH="1">
            <a:off x="8626016" y="365252"/>
            <a:ext cx="731548" cy="739257"/>
          </a:xfrm>
          <a:custGeom>
            <a:rect b="b" l="l" r="r" t="t"/>
            <a:pathLst>
              <a:path extrusionOk="0" h="10357" w="10249">
                <a:moveTo>
                  <a:pt x="119" y="8520"/>
                </a:moveTo>
                <a:cubicBezTo>
                  <a:pt x="113" y="8479"/>
                  <a:pt x="113" y="8431"/>
                  <a:pt x="90" y="8401"/>
                </a:cubicBezTo>
                <a:cubicBezTo>
                  <a:pt x="66" y="8365"/>
                  <a:pt x="18" y="8341"/>
                  <a:pt x="0" y="8282"/>
                </a:cubicBezTo>
                <a:cubicBezTo>
                  <a:pt x="42" y="8300"/>
                  <a:pt x="84" y="8318"/>
                  <a:pt x="155" y="8347"/>
                </a:cubicBezTo>
                <a:cubicBezTo>
                  <a:pt x="161" y="8240"/>
                  <a:pt x="167" y="8145"/>
                  <a:pt x="173" y="8043"/>
                </a:cubicBezTo>
                <a:cubicBezTo>
                  <a:pt x="179" y="7990"/>
                  <a:pt x="185" y="7936"/>
                  <a:pt x="197" y="7882"/>
                </a:cubicBezTo>
                <a:cubicBezTo>
                  <a:pt x="215" y="7769"/>
                  <a:pt x="280" y="7668"/>
                  <a:pt x="215" y="7543"/>
                </a:cubicBezTo>
                <a:cubicBezTo>
                  <a:pt x="197" y="7507"/>
                  <a:pt x="215" y="7447"/>
                  <a:pt x="227" y="7405"/>
                </a:cubicBezTo>
                <a:cubicBezTo>
                  <a:pt x="316" y="7143"/>
                  <a:pt x="346" y="6875"/>
                  <a:pt x="370" y="6607"/>
                </a:cubicBezTo>
                <a:cubicBezTo>
                  <a:pt x="370" y="6583"/>
                  <a:pt x="358" y="6547"/>
                  <a:pt x="376" y="6529"/>
                </a:cubicBezTo>
                <a:cubicBezTo>
                  <a:pt x="406" y="6493"/>
                  <a:pt x="453" y="6469"/>
                  <a:pt x="483" y="6434"/>
                </a:cubicBezTo>
                <a:cubicBezTo>
                  <a:pt x="507" y="6404"/>
                  <a:pt x="435" y="6374"/>
                  <a:pt x="483" y="6314"/>
                </a:cubicBezTo>
                <a:cubicBezTo>
                  <a:pt x="555" y="6225"/>
                  <a:pt x="614" y="6112"/>
                  <a:pt x="549" y="5981"/>
                </a:cubicBezTo>
                <a:cubicBezTo>
                  <a:pt x="531" y="5945"/>
                  <a:pt x="537" y="5855"/>
                  <a:pt x="561" y="5843"/>
                </a:cubicBezTo>
                <a:cubicBezTo>
                  <a:pt x="668" y="5784"/>
                  <a:pt x="561" y="5617"/>
                  <a:pt x="698" y="5581"/>
                </a:cubicBezTo>
                <a:cubicBezTo>
                  <a:pt x="602" y="5492"/>
                  <a:pt x="739" y="5426"/>
                  <a:pt x="733" y="5343"/>
                </a:cubicBezTo>
                <a:cubicBezTo>
                  <a:pt x="727" y="5188"/>
                  <a:pt x="793" y="5033"/>
                  <a:pt x="727" y="4884"/>
                </a:cubicBezTo>
                <a:cubicBezTo>
                  <a:pt x="787" y="4836"/>
                  <a:pt x="888" y="4949"/>
                  <a:pt x="900" y="4824"/>
                </a:cubicBezTo>
                <a:cubicBezTo>
                  <a:pt x="900" y="4806"/>
                  <a:pt x="829" y="4782"/>
                  <a:pt x="775" y="4758"/>
                </a:cubicBezTo>
                <a:cubicBezTo>
                  <a:pt x="805" y="4681"/>
                  <a:pt x="835" y="4591"/>
                  <a:pt x="871" y="4496"/>
                </a:cubicBezTo>
                <a:cubicBezTo>
                  <a:pt x="835" y="4490"/>
                  <a:pt x="805" y="4484"/>
                  <a:pt x="757" y="4472"/>
                </a:cubicBezTo>
                <a:cubicBezTo>
                  <a:pt x="829" y="4418"/>
                  <a:pt x="894" y="4377"/>
                  <a:pt x="954" y="4335"/>
                </a:cubicBezTo>
                <a:cubicBezTo>
                  <a:pt x="948" y="4323"/>
                  <a:pt x="942" y="4311"/>
                  <a:pt x="936" y="4299"/>
                </a:cubicBezTo>
                <a:cubicBezTo>
                  <a:pt x="894" y="4305"/>
                  <a:pt x="853" y="4311"/>
                  <a:pt x="793" y="4317"/>
                </a:cubicBezTo>
                <a:cubicBezTo>
                  <a:pt x="811" y="4281"/>
                  <a:pt x="811" y="4258"/>
                  <a:pt x="823" y="4252"/>
                </a:cubicBezTo>
                <a:cubicBezTo>
                  <a:pt x="865" y="4234"/>
                  <a:pt x="906" y="4222"/>
                  <a:pt x="966" y="4198"/>
                </a:cubicBezTo>
                <a:cubicBezTo>
                  <a:pt x="906" y="4144"/>
                  <a:pt x="865" y="4108"/>
                  <a:pt x="817" y="4073"/>
                </a:cubicBezTo>
                <a:cubicBezTo>
                  <a:pt x="888" y="4037"/>
                  <a:pt x="1002" y="4055"/>
                  <a:pt x="942" y="3918"/>
                </a:cubicBezTo>
                <a:cubicBezTo>
                  <a:pt x="918" y="3852"/>
                  <a:pt x="972" y="3757"/>
                  <a:pt x="996" y="3655"/>
                </a:cubicBezTo>
                <a:cubicBezTo>
                  <a:pt x="972" y="3643"/>
                  <a:pt x="936" y="3620"/>
                  <a:pt x="894" y="3590"/>
                </a:cubicBezTo>
                <a:cubicBezTo>
                  <a:pt x="1008" y="3542"/>
                  <a:pt x="1026" y="3548"/>
                  <a:pt x="1038" y="3399"/>
                </a:cubicBezTo>
                <a:cubicBezTo>
                  <a:pt x="1049" y="3262"/>
                  <a:pt x="1091" y="3143"/>
                  <a:pt x="1121" y="3017"/>
                </a:cubicBezTo>
                <a:cubicBezTo>
                  <a:pt x="1139" y="2922"/>
                  <a:pt x="1139" y="2839"/>
                  <a:pt x="1032" y="2803"/>
                </a:cubicBezTo>
                <a:cubicBezTo>
                  <a:pt x="1055" y="2749"/>
                  <a:pt x="1061" y="2701"/>
                  <a:pt x="1085" y="2660"/>
                </a:cubicBezTo>
                <a:cubicBezTo>
                  <a:pt x="1115" y="2624"/>
                  <a:pt x="1151" y="2594"/>
                  <a:pt x="1187" y="2564"/>
                </a:cubicBezTo>
                <a:cubicBezTo>
                  <a:pt x="1139" y="2540"/>
                  <a:pt x="1097" y="2517"/>
                  <a:pt x="1026" y="2469"/>
                </a:cubicBezTo>
                <a:cubicBezTo>
                  <a:pt x="1103" y="2451"/>
                  <a:pt x="1145" y="2439"/>
                  <a:pt x="1204" y="2427"/>
                </a:cubicBezTo>
                <a:cubicBezTo>
                  <a:pt x="1157" y="2391"/>
                  <a:pt x="1127" y="2368"/>
                  <a:pt x="1085" y="2332"/>
                </a:cubicBezTo>
                <a:cubicBezTo>
                  <a:pt x="1187" y="2177"/>
                  <a:pt x="1175" y="1998"/>
                  <a:pt x="1187" y="1819"/>
                </a:cubicBezTo>
                <a:cubicBezTo>
                  <a:pt x="1210" y="1604"/>
                  <a:pt x="1234" y="1384"/>
                  <a:pt x="1300" y="1175"/>
                </a:cubicBezTo>
                <a:cubicBezTo>
                  <a:pt x="1342" y="1026"/>
                  <a:pt x="1461" y="901"/>
                  <a:pt x="1574" y="782"/>
                </a:cubicBezTo>
                <a:cubicBezTo>
                  <a:pt x="1604" y="746"/>
                  <a:pt x="1646" y="698"/>
                  <a:pt x="1640" y="662"/>
                </a:cubicBezTo>
                <a:cubicBezTo>
                  <a:pt x="1592" y="442"/>
                  <a:pt x="1735" y="281"/>
                  <a:pt x="1813" y="102"/>
                </a:cubicBezTo>
                <a:cubicBezTo>
                  <a:pt x="1878" y="66"/>
                  <a:pt x="1884" y="239"/>
                  <a:pt x="1979" y="150"/>
                </a:cubicBezTo>
                <a:cubicBezTo>
                  <a:pt x="2009" y="120"/>
                  <a:pt x="2093" y="144"/>
                  <a:pt x="2164" y="138"/>
                </a:cubicBezTo>
                <a:cubicBezTo>
                  <a:pt x="2170" y="174"/>
                  <a:pt x="2176" y="215"/>
                  <a:pt x="2182" y="251"/>
                </a:cubicBezTo>
                <a:cubicBezTo>
                  <a:pt x="2254" y="180"/>
                  <a:pt x="2325" y="102"/>
                  <a:pt x="2409" y="19"/>
                </a:cubicBezTo>
                <a:cubicBezTo>
                  <a:pt x="2433" y="84"/>
                  <a:pt x="2445" y="126"/>
                  <a:pt x="2462" y="186"/>
                </a:cubicBezTo>
                <a:cubicBezTo>
                  <a:pt x="2516" y="120"/>
                  <a:pt x="2552" y="78"/>
                  <a:pt x="2611" y="7"/>
                </a:cubicBezTo>
                <a:cubicBezTo>
                  <a:pt x="2600" y="90"/>
                  <a:pt x="2594" y="144"/>
                  <a:pt x="2582" y="239"/>
                </a:cubicBezTo>
                <a:cubicBezTo>
                  <a:pt x="2659" y="144"/>
                  <a:pt x="2713" y="78"/>
                  <a:pt x="2778" y="1"/>
                </a:cubicBezTo>
                <a:cubicBezTo>
                  <a:pt x="2832" y="84"/>
                  <a:pt x="2880" y="162"/>
                  <a:pt x="2933" y="245"/>
                </a:cubicBezTo>
                <a:cubicBezTo>
                  <a:pt x="2957" y="209"/>
                  <a:pt x="2993" y="168"/>
                  <a:pt x="3041" y="108"/>
                </a:cubicBezTo>
                <a:cubicBezTo>
                  <a:pt x="3035" y="186"/>
                  <a:pt x="3029" y="239"/>
                  <a:pt x="3023" y="352"/>
                </a:cubicBezTo>
                <a:cubicBezTo>
                  <a:pt x="3094" y="281"/>
                  <a:pt x="3130" y="239"/>
                  <a:pt x="3160" y="209"/>
                </a:cubicBezTo>
                <a:cubicBezTo>
                  <a:pt x="3160" y="293"/>
                  <a:pt x="3154" y="382"/>
                  <a:pt x="3148" y="472"/>
                </a:cubicBezTo>
                <a:cubicBezTo>
                  <a:pt x="3166" y="472"/>
                  <a:pt x="3178" y="478"/>
                  <a:pt x="3190" y="478"/>
                </a:cubicBezTo>
                <a:cubicBezTo>
                  <a:pt x="3220" y="406"/>
                  <a:pt x="3249" y="341"/>
                  <a:pt x="3285" y="269"/>
                </a:cubicBezTo>
                <a:cubicBezTo>
                  <a:pt x="3291" y="275"/>
                  <a:pt x="3303" y="275"/>
                  <a:pt x="3315" y="281"/>
                </a:cubicBezTo>
                <a:cubicBezTo>
                  <a:pt x="3303" y="341"/>
                  <a:pt x="3285" y="400"/>
                  <a:pt x="3273" y="460"/>
                </a:cubicBezTo>
                <a:cubicBezTo>
                  <a:pt x="3285" y="466"/>
                  <a:pt x="3291" y="466"/>
                  <a:pt x="3303" y="472"/>
                </a:cubicBezTo>
                <a:cubicBezTo>
                  <a:pt x="3339" y="430"/>
                  <a:pt x="3381" y="388"/>
                  <a:pt x="3416" y="341"/>
                </a:cubicBezTo>
                <a:cubicBezTo>
                  <a:pt x="3428" y="358"/>
                  <a:pt x="3440" y="364"/>
                  <a:pt x="3440" y="376"/>
                </a:cubicBezTo>
                <a:cubicBezTo>
                  <a:pt x="3434" y="430"/>
                  <a:pt x="3428" y="478"/>
                  <a:pt x="3422" y="525"/>
                </a:cubicBezTo>
                <a:cubicBezTo>
                  <a:pt x="3482" y="513"/>
                  <a:pt x="3542" y="507"/>
                  <a:pt x="3595" y="484"/>
                </a:cubicBezTo>
                <a:cubicBezTo>
                  <a:pt x="3619" y="478"/>
                  <a:pt x="3631" y="430"/>
                  <a:pt x="3667" y="370"/>
                </a:cubicBezTo>
                <a:cubicBezTo>
                  <a:pt x="3685" y="442"/>
                  <a:pt x="3691" y="484"/>
                  <a:pt x="3708" y="549"/>
                </a:cubicBezTo>
                <a:cubicBezTo>
                  <a:pt x="3744" y="502"/>
                  <a:pt x="3768" y="472"/>
                  <a:pt x="3810" y="424"/>
                </a:cubicBezTo>
                <a:cubicBezTo>
                  <a:pt x="3822" y="478"/>
                  <a:pt x="3834" y="519"/>
                  <a:pt x="3846" y="573"/>
                </a:cubicBezTo>
                <a:cubicBezTo>
                  <a:pt x="3875" y="537"/>
                  <a:pt x="3899" y="507"/>
                  <a:pt x="3929" y="460"/>
                </a:cubicBezTo>
                <a:cubicBezTo>
                  <a:pt x="3935" y="513"/>
                  <a:pt x="3941" y="555"/>
                  <a:pt x="3953" y="633"/>
                </a:cubicBezTo>
                <a:cubicBezTo>
                  <a:pt x="3995" y="573"/>
                  <a:pt x="4018" y="537"/>
                  <a:pt x="4054" y="484"/>
                </a:cubicBezTo>
                <a:cubicBezTo>
                  <a:pt x="4072" y="519"/>
                  <a:pt x="4090" y="549"/>
                  <a:pt x="4120" y="591"/>
                </a:cubicBezTo>
                <a:cubicBezTo>
                  <a:pt x="4144" y="561"/>
                  <a:pt x="4168" y="531"/>
                  <a:pt x="4215" y="484"/>
                </a:cubicBezTo>
                <a:cubicBezTo>
                  <a:pt x="4203" y="579"/>
                  <a:pt x="4197" y="645"/>
                  <a:pt x="4185" y="746"/>
                </a:cubicBezTo>
                <a:lnTo>
                  <a:pt x="4293" y="639"/>
                </a:lnTo>
                <a:cubicBezTo>
                  <a:pt x="4311" y="692"/>
                  <a:pt x="4323" y="740"/>
                  <a:pt x="4346" y="823"/>
                </a:cubicBezTo>
                <a:cubicBezTo>
                  <a:pt x="4388" y="764"/>
                  <a:pt x="4412" y="728"/>
                  <a:pt x="4454" y="674"/>
                </a:cubicBezTo>
                <a:cubicBezTo>
                  <a:pt x="4478" y="728"/>
                  <a:pt x="4495" y="776"/>
                  <a:pt x="4525" y="841"/>
                </a:cubicBezTo>
                <a:cubicBezTo>
                  <a:pt x="4579" y="782"/>
                  <a:pt x="4627" y="728"/>
                  <a:pt x="4674" y="668"/>
                </a:cubicBezTo>
                <a:cubicBezTo>
                  <a:pt x="4716" y="698"/>
                  <a:pt x="4639" y="812"/>
                  <a:pt x="4764" y="794"/>
                </a:cubicBezTo>
                <a:cubicBezTo>
                  <a:pt x="4782" y="788"/>
                  <a:pt x="4817" y="871"/>
                  <a:pt x="4847" y="913"/>
                </a:cubicBezTo>
                <a:cubicBezTo>
                  <a:pt x="4877" y="877"/>
                  <a:pt x="4919" y="835"/>
                  <a:pt x="4978" y="764"/>
                </a:cubicBezTo>
                <a:cubicBezTo>
                  <a:pt x="4972" y="853"/>
                  <a:pt x="4966" y="907"/>
                  <a:pt x="4960" y="955"/>
                </a:cubicBezTo>
                <a:cubicBezTo>
                  <a:pt x="4966" y="961"/>
                  <a:pt x="4978" y="967"/>
                  <a:pt x="4984" y="967"/>
                </a:cubicBezTo>
                <a:cubicBezTo>
                  <a:pt x="5032" y="907"/>
                  <a:pt x="5080" y="841"/>
                  <a:pt x="5157" y="740"/>
                </a:cubicBezTo>
                <a:cubicBezTo>
                  <a:pt x="5127" y="871"/>
                  <a:pt x="5104" y="949"/>
                  <a:pt x="5074" y="1074"/>
                </a:cubicBezTo>
                <a:cubicBezTo>
                  <a:pt x="5157" y="984"/>
                  <a:pt x="5205" y="931"/>
                  <a:pt x="5253" y="877"/>
                </a:cubicBezTo>
                <a:cubicBezTo>
                  <a:pt x="5265" y="883"/>
                  <a:pt x="5270" y="883"/>
                  <a:pt x="5282" y="889"/>
                </a:cubicBezTo>
                <a:cubicBezTo>
                  <a:pt x="5270" y="943"/>
                  <a:pt x="5259" y="996"/>
                  <a:pt x="5241" y="1086"/>
                </a:cubicBezTo>
                <a:cubicBezTo>
                  <a:pt x="5300" y="1026"/>
                  <a:pt x="5342" y="984"/>
                  <a:pt x="5402" y="925"/>
                </a:cubicBezTo>
                <a:cubicBezTo>
                  <a:pt x="5402" y="990"/>
                  <a:pt x="5408" y="1038"/>
                  <a:pt x="5408" y="1116"/>
                </a:cubicBezTo>
                <a:cubicBezTo>
                  <a:pt x="5449" y="1062"/>
                  <a:pt x="5479" y="1026"/>
                  <a:pt x="5515" y="978"/>
                </a:cubicBezTo>
                <a:cubicBezTo>
                  <a:pt x="5533" y="1026"/>
                  <a:pt x="5545" y="1062"/>
                  <a:pt x="5557" y="1110"/>
                </a:cubicBezTo>
                <a:cubicBezTo>
                  <a:pt x="5598" y="1068"/>
                  <a:pt x="5634" y="1032"/>
                  <a:pt x="5694" y="972"/>
                </a:cubicBezTo>
                <a:cubicBezTo>
                  <a:pt x="5688" y="1038"/>
                  <a:pt x="5682" y="1080"/>
                  <a:pt x="5670" y="1151"/>
                </a:cubicBezTo>
                <a:cubicBezTo>
                  <a:pt x="5712" y="1122"/>
                  <a:pt x="5741" y="1104"/>
                  <a:pt x="5777" y="1074"/>
                </a:cubicBezTo>
                <a:cubicBezTo>
                  <a:pt x="5795" y="1110"/>
                  <a:pt x="5819" y="1139"/>
                  <a:pt x="5849" y="1187"/>
                </a:cubicBezTo>
                <a:cubicBezTo>
                  <a:pt x="5920" y="1122"/>
                  <a:pt x="5974" y="1002"/>
                  <a:pt x="6117" y="1080"/>
                </a:cubicBezTo>
                <a:cubicBezTo>
                  <a:pt x="6099" y="1163"/>
                  <a:pt x="6075" y="1241"/>
                  <a:pt x="6051" y="1324"/>
                </a:cubicBezTo>
                <a:cubicBezTo>
                  <a:pt x="6063" y="1330"/>
                  <a:pt x="6069" y="1336"/>
                  <a:pt x="6081" y="1342"/>
                </a:cubicBezTo>
                <a:cubicBezTo>
                  <a:pt x="6099" y="1324"/>
                  <a:pt x="6123" y="1306"/>
                  <a:pt x="6141" y="1288"/>
                </a:cubicBezTo>
                <a:cubicBezTo>
                  <a:pt x="6165" y="1265"/>
                  <a:pt x="6183" y="1241"/>
                  <a:pt x="6230" y="1223"/>
                </a:cubicBezTo>
                <a:cubicBezTo>
                  <a:pt x="6230" y="1271"/>
                  <a:pt x="6230" y="1318"/>
                  <a:pt x="6224" y="1366"/>
                </a:cubicBezTo>
                <a:cubicBezTo>
                  <a:pt x="6379" y="1432"/>
                  <a:pt x="6260" y="1139"/>
                  <a:pt x="6433" y="1229"/>
                </a:cubicBezTo>
                <a:cubicBezTo>
                  <a:pt x="6415" y="1259"/>
                  <a:pt x="6397" y="1300"/>
                  <a:pt x="6385" y="1336"/>
                </a:cubicBezTo>
                <a:cubicBezTo>
                  <a:pt x="6391" y="1342"/>
                  <a:pt x="6397" y="1348"/>
                  <a:pt x="6403" y="1354"/>
                </a:cubicBezTo>
                <a:cubicBezTo>
                  <a:pt x="6433" y="1324"/>
                  <a:pt x="6463" y="1294"/>
                  <a:pt x="6505" y="1247"/>
                </a:cubicBezTo>
                <a:cubicBezTo>
                  <a:pt x="6517" y="1294"/>
                  <a:pt x="6522" y="1336"/>
                  <a:pt x="6528" y="1372"/>
                </a:cubicBezTo>
                <a:cubicBezTo>
                  <a:pt x="6606" y="1372"/>
                  <a:pt x="6683" y="1372"/>
                  <a:pt x="6767" y="1378"/>
                </a:cubicBezTo>
                <a:cubicBezTo>
                  <a:pt x="6767" y="1420"/>
                  <a:pt x="6767" y="1461"/>
                  <a:pt x="6767" y="1509"/>
                </a:cubicBezTo>
                <a:cubicBezTo>
                  <a:pt x="6791" y="1503"/>
                  <a:pt x="6815" y="1509"/>
                  <a:pt x="6827" y="1503"/>
                </a:cubicBezTo>
                <a:cubicBezTo>
                  <a:pt x="6868" y="1479"/>
                  <a:pt x="6904" y="1449"/>
                  <a:pt x="6940" y="1426"/>
                </a:cubicBezTo>
                <a:cubicBezTo>
                  <a:pt x="6916" y="1467"/>
                  <a:pt x="6892" y="1509"/>
                  <a:pt x="6850" y="1581"/>
                </a:cubicBezTo>
                <a:cubicBezTo>
                  <a:pt x="6982" y="1539"/>
                  <a:pt x="6964" y="1479"/>
                  <a:pt x="6934" y="1420"/>
                </a:cubicBezTo>
                <a:cubicBezTo>
                  <a:pt x="6982" y="1426"/>
                  <a:pt x="7029" y="1432"/>
                  <a:pt x="7083" y="1443"/>
                </a:cubicBezTo>
                <a:cubicBezTo>
                  <a:pt x="7071" y="1485"/>
                  <a:pt x="7059" y="1527"/>
                  <a:pt x="7047" y="1593"/>
                </a:cubicBezTo>
                <a:cubicBezTo>
                  <a:pt x="7101" y="1563"/>
                  <a:pt x="7131" y="1539"/>
                  <a:pt x="7166" y="1521"/>
                </a:cubicBezTo>
                <a:cubicBezTo>
                  <a:pt x="7178" y="1563"/>
                  <a:pt x="7190" y="1598"/>
                  <a:pt x="7214" y="1688"/>
                </a:cubicBezTo>
                <a:cubicBezTo>
                  <a:pt x="7244" y="1598"/>
                  <a:pt x="7262" y="1563"/>
                  <a:pt x="7286" y="1491"/>
                </a:cubicBezTo>
                <a:cubicBezTo>
                  <a:pt x="7309" y="1569"/>
                  <a:pt x="7321" y="1622"/>
                  <a:pt x="7345" y="1706"/>
                </a:cubicBezTo>
                <a:cubicBezTo>
                  <a:pt x="7405" y="1634"/>
                  <a:pt x="7447" y="1587"/>
                  <a:pt x="7494" y="1527"/>
                </a:cubicBezTo>
                <a:cubicBezTo>
                  <a:pt x="7596" y="1634"/>
                  <a:pt x="7399" y="1658"/>
                  <a:pt x="7447" y="1748"/>
                </a:cubicBezTo>
                <a:cubicBezTo>
                  <a:pt x="7500" y="1694"/>
                  <a:pt x="7554" y="1646"/>
                  <a:pt x="7619" y="1581"/>
                </a:cubicBezTo>
                <a:cubicBezTo>
                  <a:pt x="7661" y="1670"/>
                  <a:pt x="7697" y="1754"/>
                  <a:pt x="7739" y="1843"/>
                </a:cubicBezTo>
                <a:cubicBezTo>
                  <a:pt x="7757" y="1825"/>
                  <a:pt x="7774" y="1801"/>
                  <a:pt x="7810" y="1759"/>
                </a:cubicBezTo>
                <a:cubicBezTo>
                  <a:pt x="7840" y="1861"/>
                  <a:pt x="7894" y="1885"/>
                  <a:pt x="7977" y="1795"/>
                </a:cubicBezTo>
                <a:cubicBezTo>
                  <a:pt x="7983" y="1855"/>
                  <a:pt x="7983" y="1897"/>
                  <a:pt x="7989" y="1938"/>
                </a:cubicBezTo>
                <a:cubicBezTo>
                  <a:pt x="7995" y="1938"/>
                  <a:pt x="8001" y="1938"/>
                  <a:pt x="8013" y="1944"/>
                </a:cubicBezTo>
                <a:cubicBezTo>
                  <a:pt x="8013" y="1926"/>
                  <a:pt x="8019" y="1909"/>
                  <a:pt x="8025" y="1891"/>
                </a:cubicBezTo>
                <a:lnTo>
                  <a:pt x="8019" y="1891"/>
                </a:lnTo>
                <a:cubicBezTo>
                  <a:pt x="8073" y="1867"/>
                  <a:pt x="8126" y="1843"/>
                  <a:pt x="8180" y="1825"/>
                </a:cubicBezTo>
                <a:cubicBezTo>
                  <a:pt x="8162" y="1879"/>
                  <a:pt x="8138" y="1926"/>
                  <a:pt x="8102" y="1998"/>
                </a:cubicBezTo>
                <a:cubicBezTo>
                  <a:pt x="8234" y="1974"/>
                  <a:pt x="8240" y="1909"/>
                  <a:pt x="8210" y="1831"/>
                </a:cubicBezTo>
                <a:cubicBezTo>
                  <a:pt x="8281" y="1879"/>
                  <a:pt x="8430" y="1789"/>
                  <a:pt x="8442" y="1950"/>
                </a:cubicBezTo>
                <a:cubicBezTo>
                  <a:pt x="8454" y="2046"/>
                  <a:pt x="8532" y="1807"/>
                  <a:pt x="8544" y="1968"/>
                </a:cubicBezTo>
                <a:cubicBezTo>
                  <a:pt x="8550" y="1998"/>
                  <a:pt x="8597" y="2040"/>
                  <a:pt x="8585" y="2093"/>
                </a:cubicBezTo>
                <a:cubicBezTo>
                  <a:pt x="8609" y="2093"/>
                  <a:pt x="8627" y="2099"/>
                  <a:pt x="8645" y="2099"/>
                </a:cubicBezTo>
                <a:cubicBezTo>
                  <a:pt x="8651" y="2105"/>
                  <a:pt x="8734" y="2189"/>
                  <a:pt x="8740" y="2213"/>
                </a:cubicBezTo>
                <a:cubicBezTo>
                  <a:pt x="8782" y="2159"/>
                  <a:pt x="8812" y="2111"/>
                  <a:pt x="8842" y="2064"/>
                </a:cubicBezTo>
                <a:cubicBezTo>
                  <a:pt x="8848" y="2069"/>
                  <a:pt x="8860" y="2069"/>
                  <a:pt x="8871" y="2069"/>
                </a:cubicBezTo>
                <a:cubicBezTo>
                  <a:pt x="8871" y="2111"/>
                  <a:pt x="8871" y="2153"/>
                  <a:pt x="8871" y="2219"/>
                </a:cubicBezTo>
                <a:cubicBezTo>
                  <a:pt x="8919" y="2159"/>
                  <a:pt x="8955" y="2117"/>
                  <a:pt x="8991" y="2075"/>
                </a:cubicBezTo>
                <a:cubicBezTo>
                  <a:pt x="9009" y="2069"/>
                  <a:pt x="9026" y="2064"/>
                  <a:pt x="9044" y="2058"/>
                </a:cubicBezTo>
                <a:cubicBezTo>
                  <a:pt x="9038" y="2087"/>
                  <a:pt x="9032" y="2123"/>
                  <a:pt x="9026" y="2159"/>
                </a:cubicBezTo>
                <a:cubicBezTo>
                  <a:pt x="9104" y="2159"/>
                  <a:pt x="9164" y="2153"/>
                  <a:pt x="9235" y="2147"/>
                </a:cubicBezTo>
                <a:cubicBezTo>
                  <a:pt x="9247" y="2224"/>
                  <a:pt x="9259" y="2302"/>
                  <a:pt x="9271" y="2374"/>
                </a:cubicBezTo>
                <a:cubicBezTo>
                  <a:pt x="9307" y="2344"/>
                  <a:pt x="9348" y="2308"/>
                  <a:pt x="9390" y="2272"/>
                </a:cubicBezTo>
                <a:lnTo>
                  <a:pt x="9402" y="2272"/>
                </a:lnTo>
                <a:cubicBezTo>
                  <a:pt x="9420" y="2296"/>
                  <a:pt x="9438" y="2314"/>
                  <a:pt x="9462" y="2332"/>
                </a:cubicBezTo>
                <a:cubicBezTo>
                  <a:pt x="9497" y="2278"/>
                  <a:pt x="9533" y="2224"/>
                  <a:pt x="9569" y="2171"/>
                </a:cubicBezTo>
                <a:cubicBezTo>
                  <a:pt x="9575" y="2177"/>
                  <a:pt x="9581" y="2177"/>
                  <a:pt x="9587" y="2183"/>
                </a:cubicBezTo>
                <a:cubicBezTo>
                  <a:pt x="9557" y="2266"/>
                  <a:pt x="9533" y="2350"/>
                  <a:pt x="9503" y="2439"/>
                </a:cubicBezTo>
                <a:cubicBezTo>
                  <a:pt x="9575" y="2350"/>
                  <a:pt x="9635" y="2362"/>
                  <a:pt x="9700" y="2487"/>
                </a:cubicBezTo>
                <a:cubicBezTo>
                  <a:pt x="9712" y="2415"/>
                  <a:pt x="9724" y="2368"/>
                  <a:pt x="9736" y="2326"/>
                </a:cubicBezTo>
                <a:cubicBezTo>
                  <a:pt x="9784" y="2344"/>
                  <a:pt x="9802" y="2409"/>
                  <a:pt x="9796" y="2523"/>
                </a:cubicBezTo>
                <a:cubicBezTo>
                  <a:pt x="9813" y="2499"/>
                  <a:pt x="9831" y="2481"/>
                  <a:pt x="9849" y="2463"/>
                </a:cubicBezTo>
                <a:cubicBezTo>
                  <a:pt x="9915" y="2439"/>
                  <a:pt x="9933" y="2588"/>
                  <a:pt x="10040" y="2517"/>
                </a:cubicBezTo>
                <a:cubicBezTo>
                  <a:pt x="10058" y="2499"/>
                  <a:pt x="10177" y="2582"/>
                  <a:pt x="10219" y="2636"/>
                </a:cubicBezTo>
                <a:cubicBezTo>
                  <a:pt x="10249" y="2672"/>
                  <a:pt x="10225" y="2749"/>
                  <a:pt x="10219" y="2809"/>
                </a:cubicBezTo>
                <a:cubicBezTo>
                  <a:pt x="10213" y="2898"/>
                  <a:pt x="10243" y="3017"/>
                  <a:pt x="10195" y="3077"/>
                </a:cubicBezTo>
                <a:cubicBezTo>
                  <a:pt x="10129" y="3166"/>
                  <a:pt x="10195" y="3232"/>
                  <a:pt x="10183" y="3310"/>
                </a:cubicBezTo>
                <a:cubicBezTo>
                  <a:pt x="10159" y="3441"/>
                  <a:pt x="10201" y="3584"/>
                  <a:pt x="10201" y="3721"/>
                </a:cubicBezTo>
                <a:cubicBezTo>
                  <a:pt x="10195" y="3769"/>
                  <a:pt x="10147" y="3828"/>
                  <a:pt x="10100" y="3864"/>
                </a:cubicBezTo>
                <a:cubicBezTo>
                  <a:pt x="10028" y="3918"/>
                  <a:pt x="9939" y="3947"/>
                  <a:pt x="9992" y="4079"/>
                </a:cubicBezTo>
                <a:cubicBezTo>
                  <a:pt x="10004" y="4108"/>
                  <a:pt x="9951" y="4162"/>
                  <a:pt x="9903" y="4246"/>
                </a:cubicBezTo>
                <a:cubicBezTo>
                  <a:pt x="9891" y="4174"/>
                  <a:pt x="9885" y="4144"/>
                  <a:pt x="9879" y="4120"/>
                </a:cubicBezTo>
                <a:cubicBezTo>
                  <a:pt x="9712" y="4055"/>
                  <a:pt x="9635" y="4222"/>
                  <a:pt x="9480" y="4275"/>
                </a:cubicBezTo>
                <a:cubicBezTo>
                  <a:pt x="9509" y="4204"/>
                  <a:pt x="9527" y="4144"/>
                  <a:pt x="9551" y="4085"/>
                </a:cubicBezTo>
                <a:cubicBezTo>
                  <a:pt x="9545" y="4079"/>
                  <a:pt x="9539" y="4073"/>
                  <a:pt x="9533" y="4073"/>
                </a:cubicBezTo>
                <a:cubicBezTo>
                  <a:pt x="9497" y="4126"/>
                  <a:pt x="9462" y="4174"/>
                  <a:pt x="9402" y="4258"/>
                </a:cubicBezTo>
                <a:cubicBezTo>
                  <a:pt x="9396" y="4186"/>
                  <a:pt x="9390" y="4144"/>
                  <a:pt x="9384" y="4097"/>
                </a:cubicBezTo>
                <a:cubicBezTo>
                  <a:pt x="9283" y="4132"/>
                  <a:pt x="9217" y="4293"/>
                  <a:pt x="9068" y="4192"/>
                </a:cubicBezTo>
                <a:cubicBezTo>
                  <a:pt x="9086" y="4144"/>
                  <a:pt x="9104" y="4103"/>
                  <a:pt x="9122" y="4061"/>
                </a:cubicBezTo>
                <a:cubicBezTo>
                  <a:pt x="9116" y="4055"/>
                  <a:pt x="9110" y="4049"/>
                  <a:pt x="9104" y="4043"/>
                </a:cubicBezTo>
                <a:cubicBezTo>
                  <a:pt x="9068" y="4079"/>
                  <a:pt x="9032" y="4114"/>
                  <a:pt x="8979" y="4168"/>
                </a:cubicBezTo>
                <a:cubicBezTo>
                  <a:pt x="8973" y="4114"/>
                  <a:pt x="8967" y="4073"/>
                  <a:pt x="8955" y="4007"/>
                </a:cubicBezTo>
                <a:cubicBezTo>
                  <a:pt x="8907" y="4055"/>
                  <a:pt x="8871" y="4097"/>
                  <a:pt x="8812" y="4156"/>
                </a:cubicBezTo>
                <a:cubicBezTo>
                  <a:pt x="8800" y="4079"/>
                  <a:pt x="8794" y="4037"/>
                  <a:pt x="8788" y="3995"/>
                </a:cubicBezTo>
                <a:cubicBezTo>
                  <a:pt x="8728" y="4031"/>
                  <a:pt x="8675" y="4067"/>
                  <a:pt x="8615" y="4103"/>
                </a:cubicBezTo>
                <a:cubicBezTo>
                  <a:pt x="8639" y="4043"/>
                  <a:pt x="8657" y="3983"/>
                  <a:pt x="8681" y="3906"/>
                </a:cubicBezTo>
                <a:cubicBezTo>
                  <a:pt x="8579" y="3977"/>
                  <a:pt x="8561" y="4043"/>
                  <a:pt x="8621" y="4103"/>
                </a:cubicBezTo>
                <a:cubicBezTo>
                  <a:pt x="8585" y="4138"/>
                  <a:pt x="8561" y="4132"/>
                  <a:pt x="8520" y="4103"/>
                </a:cubicBezTo>
                <a:cubicBezTo>
                  <a:pt x="8472" y="4079"/>
                  <a:pt x="8406" y="4079"/>
                  <a:pt x="8347" y="4067"/>
                </a:cubicBezTo>
                <a:lnTo>
                  <a:pt x="8347" y="4067"/>
                </a:lnTo>
                <a:cubicBezTo>
                  <a:pt x="8359" y="4013"/>
                  <a:pt x="8365" y="3959"/>
                  <a:pt x="8371" y="3906"/>
                </a:cubicBezTo>
                <a:cubicBezTo>
                  <a:pt x="8317" y="3876"/>
                  <a:pt x="8257" y="3846"/>
                  <a:pt x="8192" y="3810"/>
                </a:cubicBezTo>
                <a:cubicBezTo>
                  <a:pt x="8162" y="3870"/>
                  <a:pt x="8138" y="3936"/>
                  <a:pt x="8108" y="4001"/>
                </a:cubicBezTo>
                <a:cubicBezTo>
                  <a:pt x="7995" y="3924"/>
                  <a:pt x="8132" y="3864"/>
                  <a:pt x="8090" y="3787"/>
                </a:cubicBezTo>
                <a:cubicBezTo>
                  <a:pt x="8073" y="3775"/>
                  <a:pt x="8043" y="3763"/>
                  <a:pt x="8007" y="3751"/>
                </a:cubicBezTo>
                <a:cubicBezTo>
                  <a:pt x="7989" y="3840"/>
                  <a:pt x="7977" y="3918"/>
                  <a:pt x="7959" y="3989"/>
                </a:cubicBezTo>
                <a:cubicBezTo>
                  <a:pt x="7941" y="3989"/>
                  <a:pt x="7924" y="3989"/>
                  <a:pt x="7912" y="3983"/>
                </a:cubicBezTo>
                <a:cubicBezTo>
                  <a:pt x="7906" y="3924"/>
                  <a:pt x="7906" y="3858"/>
                  <a:pt x="7900" y="3787"/>
                </a:cubicBezTo>
                <a:cubicBezTo>
                  <a:pt x="7852" y="3834"/>
                  <a:pt x="7804" y="3876"/>
                  <a:pt x="7721" y="3953"/>
                </a:cubicBezTo>
                <a:cubicBezTo>
                  <a:pt x="7739" y="3840"/>
                  <a:pt x="7751" y="3769"/>
                  <a:pt x="7763" y="3691"/>
                </a:cubicBezTo>
                <a:cubicBezTo>
                  <a:pt x="7703" y="3751"/>
                  <a:pt x="7643" y="3816"/>
                  <a:pt x="7584" y="3882"/>
                </a:cubicBezTo>
                <a:cubicBezTo>
                  <a:pt x="7572" y="3876"/>
                  <a:pt x="7560" y="3870"/>
                  <a:pt x="7548" y="3864"/>
                </a:cubicBezTo>
                <a:cubicBezTo>
                  <a:pt x="7566" y="3804"/>
                  <a:pt x="7584" y="3745"/>
                  <a:pt x="7614" y="3637"/>
                </a:cubicBezTo>
                <a:cubicBezTo>
                  <a:pt x="7560" y="3697"/>
                  <a:pt x="7524" y="3727"/>
                  <a:pt x="7500" y="3757"/>
                </a:cubicBezTo>
                <a:cubicBezTo>
                  <a:pt x="7476" y="3787"/>
                  <a:pt x="7453" y="3816"/>
                  <a:pt x="7399" y="3834"/>
                </a:cubicBezTo>
                <a:cubicBezTo>
                  <a:pt x="7417" y="3769"/>
                  <a:pt x="7435" y="3709"/>
                  <a:pt x="7458" y="3632"/>
                </a:cubicBezTo>
                <a:cubicBezTo>
                  <a:pt x="7399" y="3655"/>
                  <a:pt x="7351" y="3679"/>
                  <a:pt x="7303" y="3697"/>
                </a:cubicBezTo>
                <a:cubicBezTo>
                  <a:pt x="7286" y="3655"/>
                  <a:pt x="7268" y="3608"/>
                  <a:pt x="7244" y="3554"/>
                </a:cubicBezTo>
                <a:cubicBezTo>
                  <a:pt x="7208" y="3614"/>
                  <a:pt x="7166" y="3679"/>
                  <a:pt x="7119" y="3757"/>
                </a:cubicBezTo>
                <a:cubicBezTo>
                  <a:pt x="7011" y="3632"/>
                  <a:pt x="7232" y="3542"/>
                  <a:pt x="7137" y="3423"/>
                </a:cubicBezTo>
                <a:cubicBezTo>
                  <a:pt x="7065" y="3429"/>
                  <a:pt x="7148" y="3614"/>
                  <a:pt x="7011" y="3542"/>
                </a:cubicBezTo>
                <a:cubicBezTo>
                  <a:pt x="7017" y="3506"/>
                  <a:pt x="7053" y="3459"/>
                  <a:pt x="6982" y="3447"/>
                </a:cubicBezTo>
                <a:cubicBezTo>
                  <a:pt x="6970" y="3447"/>
                  <a:pt x="6952" y="3465"/>
                  <a:pt x="6940" y="3471"/>
                </a:cubicBezTo>
                <a:cubicBezTo>
                  <a:pt x="6964" y="3488"/>
                  <a:pt x="6982" y="3512"/>
                  <a:pt x="7005" y="3530"/>
                </a:cubicBezTo>
                <a:cubicBezTo>
                  <a:pt x="7011" y="3536"/>
                  <a:pt x="7017" y="3536"/>
                  <a:pt x="7023" y="3542"/>
                </a:cubicBezTo>
                <a:cubicBezTo>
                  <a:pt x="7011" y="3590"/>
                  <a:pt x="6999" y="3643"/>
                  <a:pt x="6976" y="3721"/>
                </a:cubicBezTo>
                <a:cubicBezTo>
                  <a:pt x="6922" y="3667"/>
                  <a:pt x="6892" y="3632"/>
                  <a:pt x="6856" y="3596"/>
                </a:cubicBezTo>
                <a:cubicBezTo>
                  <a:pt x="6838" y="3620"/>
                  <a:pt x="6815" y="3637"/>
                  <a:pt x="6785" y="3661"/>
                </a:cubicBezTo>
                <a:cubicBezTo>
                  <a:pt x="6767" y="3602"/>
                  <a:pt x="6749" y="3548"/>
                  <a:pt x="6731" y="3465"/>
                </a:cubicBezTo>
                <a:cubicBezTo>
                  <a:pt x="6683" y="3542"/>
                  <a:pt x="6648" y="3602"/>
                  <a:pt x="6618" y="3655"/>
                </a:cubicBezTo>
                <a:cubicBezTo>
                  <a:pt x="6606" y="3655"/>
                  <a:pt x="6594" y="3649"/>
                  <a:pt x="6582" y="3649"/>
                </a:cubicBezTo>
                <a:cubicBezTo>
                  <a:pt x="6594" y="3584"/>
                  <a:pt x="6600" y="3512"/>
                  <a:pt x="6612" y="3441"/>
                </a:cubicBezTo>
                <a:cubicBezTo>
                  <a:pt x="6481" y="3411"/>
                  <a:pt x="6522" y="3560"/>
                  <a:pt x="6445" y="3590"/>
                </a:cubicBezTo>
                <a:cubicBezTo>
                  <a:pt x="6344" y="3548"/>
                  <a:pt x="6451" y="3477"/>
                  <a:pt x="6427" y="3417"/>
                </a:cubicBezTo>
                <a:cubicBezTo>
                  <a:pt x="6320" y="3405"/>
                  <a:pt x="6362" y="3512"/>
                  <a:pt x="6326" y="3560"/>
                </a:cubicBezTo>
                <a:cubicBezTo>
                  <a:pt x="6290" y="3500"/>
                  <a:pt x="6278" y="3399"/>
                  <a:pt x="6302" y="3250"/>
                </a:cubicBezTo>
                <a:cubicBezTo>
                  <a:pt x="6254" y="3363"/>
                  <a:pt x="6206" y="3471"/>
                  <a:pt x="6147" y="3596"/>
                </a:cubicBezTo>
                <a:cubicBezTo>
                  <a:pt x="6051" y="3465"/>
                  <a:pt x="6201" y="3363"/>
                  <a:pt x="6153" y="3220"/>
                </a:cubicBezTo>
                <a:cubicBezTo>
                  <a:pt x="6087" y="3333"/>
                  <a:pt x="6040" y="3429"/>
                  <a:pt x="5992" y="3512"/>
                </a:cubicBezTo>
                <a:cubicBezTo>
                  <a:pt x="5956" y="3465"/>
                  <a:pt x="5956" y="3387"/>
                  <a:pt x="6010" y="3286"/>
                </a:cubicBezTo>
                <a:cubicBezTo>
                  <a:pt x="5932" y="3310"/>
                  <a:pt x="5873" y="3310"/>
                  <a:pt x="5843" y="3393"/>
                </a:cubicBezTo>
                <a:cubicBezTo>
                  <a:pt x="5831" y="3417"/>
                  <a:pt x="5783" y="3435"/>
                  <a:pt x="5753" y="3459"/>
                </a:cubicBezTo>
                <a:cubicBezTo>
                  <a:pt x="5807" y="3339"/>
                  <a:pt x="5855" y="3220"/>
                  <a:pt x="5914" y="3083"/>
                </a:cubicBezTo>
                <a:cubicBezTo>
                  <a:pt x="5753" y="3137"/>
                  <a:pt x="5759" y="3310"/>
                  <a:pt x="5652" y="3393"/>
                </a:cubicBezTo>
                <a:cubicBezTo>
                  <a:pt x="5700" y="3423"/>
                  <a:pt x="5730" y="3441"/>
                  <a:pt x="5759" y="3453"/>
                </a:cubicBezTo>
                <a:cubicBezTo>
                  <a:pt x="5664" y="3441"/>
                  <a:pt x="5616" y="3363"/>
                  <a:pt x="5604" y="3214"/>
                </a:cubicBezTo>
                <a:cubicBezTo>
                  <a:pt x="5557" y="3268"/>
                  <a:pt x="5521" y="3316"/>
                  <a:pt x="5485" y="3357"/>
                </a:cubicBezTo>
                <a:cubicBezTo>
                  <a:pt x="5473" y="3351"/>
                  <a:pt x="5461" y="3345"/>
                  <a:pt x="5449" y="3339"/>
                </a:cubicBezTo>
                <a:cubicBezTo>
                  <a:pt x="5467" y="3286"/>
                  <a:pt x="5479" y="3232"/>
                  <a:pt x="5497" y="3166"/>
                </a:cubicBezTo>
                <a:cubicBezTo>
                  <a:pt x="5443" y="3190"/>
                  <a:pt x="5396" y="3214"/>
                  <a:pt x="5348" y="3238"/>
                </a:cubicBezTo>
                <a:cubicBezTo>
                  <a:pt x="5318" y="3202"/>
                  <a:pt x="5300" y="3172"/>
                  <a:pt x="5276" y="3149"/>
                </a:cubicBezTo>
                <a:cubicBezTo>
                  <a:pt x="5265" y="3149"/>
                  <a:pt x="5247" y="3155"/>
                  <a:pt x="5235" y="3155"/>
                </a:cubicBezTo>
                <a:cubicBezTo>
                  <a:pt x="5241" y="3226"/>
                  <a:pt x="5241" y="3298"/>
                  <a:pt x="5247" y="3387"/>
                </a:cubicBezTo>
                <a:cubicBezTo>
                  <a:pt x="5306" y="3363"/>
                  <a:pt x="5342" y="3351"/>
                  <a:pt x="5390" y="3333"/>
                </a:cubicBezTo>
                <a:cubicBezTo>
                  <a:pt x="5312" y="3488"/>
                  <a:pt x="5402" y="3596"/>
                  <a:pt x="5473" y="3715"/>
                </a:cubicBezTo>
                <a:cubicBezTo>
                  <a:pt x="5521" y="3792"/>
                  <a:pt x="5580" y="3870"/>
                  <a:pt x="5610" y="3971"/>
                </a:cubicBezTo>
                <a:cubicBezTo>
                  <a:pt x="5634" y="4061"/>
                  <a:pt x="5688" y="4180"/>
                  <a:pt x="5765" y="4263"/>
                </a:cubicBezTo>
                <a:cubicBezTo>
                  <a:pt x="5825" y="4323"/>
                  <a:pt x="5843" y="4389"/>
                  <a:pt x="5795" y="4448"/>
                </a:cubicBezTo>
                <a:cubicBezTo>
                  <a:pt x="5891" y="4508"/>
                  <a:pt x="5980" y="4562"/>
                  <a:pt x="6099" y="4633"/>
                </a:cubicBezTo>
                <a:cubicBezTo>
                  <a:pt x="6028" y="4681"/>
                  <a:pt x="5980" y="4717"/>
                  <a:pt x="5885" y="4782"/>
                </a:cubicBezTo>
                <a:cubicBezTo>
                  <a:pt x="6004" y="4782"/>
                  <a:pt x="6081" y="4782"/>
                  <a:pt x="6159" y="4782"/>
                </a:cubicBezTo>
                <a:cubicBezTo>
                  <a:pt x="6153" y="4806"/>
                  <a:pt x="6135" y="4842"/>
                  <a:pt x="6117" y="4884"/>
                </a:cubicBezTo>
                <a:cubicBezTo>
                  <a:pt x="6206" y="4997"/>
                  <a:pt x="6367" y="5068"/>
                  <a:pt x="6308" y="5253"/>
                </a:cubicBezTo>
                <a:cubicBezTo>
                  <a:pt x="6367" y="5265"/>
                  <a:pt x="6415" y="5271"/>
                  <a:pt x="6475" y="5277"/>
                </a:cubicBezTo>
                <a:cubicBezTo>
                  <a:pt x="6463" y="5337"/>
                  <a:pt x="6445" y="5390"/>
                  <a:pt x="6427" y="5468"/>
                </a:cubicBezTo>
                <a:cubicBezTo>
                  <a:pt x="6499" y="5450"/>
                  <a:pt x="6552" y="5444"/>
                  <a:pt x="6588" y="5432"/>
                </a:cubicBezTo>
                <a:cubicBezTo>
                  <a:pt x="6666" y="5539"/>
                  <a:pt x="6743" y="5635"/>
                  <a:pt x="6832" y="5760"/>
                </a:cubicBezTo>
                <a:cubicBezTo>
                  <a:pt x="6832" y="5760"/>
                  <a:pt x="6827" y="5808"/>
                  <a:pt x="6815" y="5867"/>
                </a:cubicBezTo>
                <a:cubicBezTo>
                  <a:pt x="6862" y="5873"/>
                  <a:pt x="6898" y="5879"/>
                  <a:pt x="6946" y="5885"/>
                </a:cubicBezTo>
                <a:cubicBezTo>
                  <a:pt x="6934" y="5927"/>
                  <a:pt x="6928" y="5963"/>
                  <a:pt x="6922" y="6004"/>
                </a:cubicBezTo>
                <a:cubicBezTo>
                  <a:pt x="7041" y="6106"/>
                  <a:pt x="7226" y="6147"/>
                  <a:pt x="7220" y="6356"/>
                </a:cubicBezTo>
                <a:cubicBezTo>
                  <a:pt x="7327" y="6374"/>
                  <a:pt x="7345" y="6434"/>
                  <a:pt x="7309" y="6529"/>
                </a:cubicBezTo>
                <a:cubicBezTo>
                  <a:pt x="7268" y="6553"/>
                  <a:pt x="7220" y="6583"/>
                  <a:pt x="7172" y="6607"/>
                </a:cubicBezTo>
                <a:cubicBezTo>
                  <a:pt x="7154" y="6565"/>
                  <a:pt x="7137" y="6523"/>
                  <a:pt x="7107" y="6457"/>
                </a:cubicBezTo>
                <a:cubicBezTo>
                  <a:pt x="7077" y="6511"/>
                  <a:pt x="7065" y="6541"/>
                  <a:pt x="7041" y="6577"/>
                </a:cubicBezTo>
                <a:cubicBezTo>
                  <a:pt x="7101" y="6589"/>
                  <a:pt x="7143" y="6601"/>
                  <a:pt x="7184" y="6607"/>
                </a:cubicBezTo>
                <a:cubicBezTo>
                  <a:pt x="7172" y="6624"/>
                  <a:pt x="7166" y="6642"/>
                  <a:pt x="7160" y="6660"/>
                </a:cubicBezTo>
                <a:cubicBezTo>
                  <a:pt x="7202" y="6607"/>
                  <a:pt x="7369" y="6684"/>
                  <a:pt x="7303" y="6523"/>
                </a:cubicBezTo>
                <a:cubicBezTo>
                  <a:pt x="7453" y="6559"/>
                  <a:pt x="7512" y="6714"/>
                  <a:pt x="7637" y="6773"/>
                </a:cubicBezTo>
                <a:cubicBezTo>
                  <a:pt x="7655" y="6779"/>
                  <a:pt x="7631" y="6857"/>
                  <a:pt x="7625" y="6905"/>
                </a:cubicBezTo>
                <a:cubicBezTo>
                  <a:pt x="7554" y="6934"/>
                  <a:pt x="7530" y="6982"/>
                  <a:pt x="7560" y="7048"/>
                </a:cubicBezTo>
                <a:cubicBezTo>
                  <a:pt x="7584" y="6988"/>
                  <a:pt x="7602" y="6940"/>
                  <a:pt x="7625" y="6893"/>
                </a:cubicBezTo>
                <a:cubicBezTo>
                  <a:pt x="7655" y="6911"/>
                  <a:pt x="7709" y="6917"/>
                  <a:pt x="7721" y="6946"/>
                </a:cubicBezTo>
                <a:cubicBezTo>
                  <a:pt x="7733" y="6964"/>
                  <a:pt x="7703" y="7018"/>
                  <a:pt x="7679" y="7042"/>
                </a:cubicBezTo>
                <a:cubicBezTo>
                  <a:pt x="7619" y="7107"/>
                  <a:pt x="7548" y="7161"/>
                  <a:pt x="7494" y="7233"/>
                </a:cubicBezTo>
                <a:cubicBezTo>
                  <a:pt x="7458" y="7268"/>
                  <a:pt x="7435" y="7262"/>
                  <a:pt x="7387" y="7256"/>
                </a:cubicBezTo>
                <a:cubicBezTo>
                  <a:pt x="7345" y="7256"/>
                  <a:pt x="7298" y="7316"/>
                  <a:pt x="7256" y="7346"/>
                </a:cubicBezTo>
                <a:cubicBezTo>
                  <a:pt x="7160" y="7423"/>
                  <a:pt x="7113" y="7566"/>
                  <a:pt x="6946" y="7560"/>
                </a:cubicBezTo>
                <a:cubicBezTo>
                  <a:pt x="6904" y="7560"/>
                  <a:pt x="6850" y="7650"/>
                  <a:pt x="6803" y="7704"/>
                </a:cubicBezTo>
                <a:cubicBezTo>
                  <a:pt x="6773" y="7692"/>
                  <a:pt x="6749" y="7674"/>
                  <a:pt x="6719" y="7656"/>
                </a:cubicBezTo>
                <a:cubicBezTo>
                  <a:pt x="6648" y="7859"/>
                  <a:pt x="6481" y="7954"/>
                  <a:pt x="6290" y="8025"/>
                </a:cubicBezTo>
                <a:cubicBezTo>
                  <a:pt x="6201" y="8061"/>
                  <a:pt x="6111" y="8109"/>
                  <a:pt x="6028" y="8151"/>
                </a:cubicBezTo>
                <a:cubicBezTo>
                  <a:pt x="6040" y="8079"/>
                  <a:pt x="5986" y="8025"/>
                  <a:pt x="5908" y="7978"/>
                </a:cubicBezTo>
                <a:cubicBezTo>
                  <a:pt x="5873" y="7954"/>
                  <a:pt x="5873" y="7882"/>
                  <a:pt x="5855" y="7841"/>
                </a:cubicBezTo>
                <a:lnTo>
                  <a:pt x="5855" y="7841"/>
                </a:lnTo>
                <a:cubicBezTo>
                  <a:pt x="5855" y="7853"/>
                  <a:pt x="5855" y="7859"/>
                  <a:pt x="5855" y="7870"/>
                </a:cubicBezTo>
                <a:cubicBezTo>
                  <a:pt x="5861" y="7859"/>
                  <a:pt x="5873" y="7841"/>
                  <a:pt x="5873" y="7841"/>
                </a:cubicBezTo>
                <a:cubicBezTo>
                  <a:pt x="5837" y="7805"/>
                  <a:pt x="5801" y="7775"/>
                  <a:pt x="5765" y="7739"/>
                </a:cubicBezTo>
                <a:cubicBezTo>
                  <a:pt x="5712" y="7692"/>
                  <a:pt x="5658" y="7644"/>
                  <a:pt x="5604" y="7590"/>
                </a:cubicBezTo>
                <a:cubicBezTo>
                  <a:pt x="5580" y="7602"/>
                  <a:pt x="5551" y="7620"/>
                  <a:pt x="5503" y="7650"/>
                </a:cubicBezTo>
                <a:cubicBezTo>
                  <a:pt x="5509" y="7566"/>
                  <a:pt x="5509" y="7495"/>
                  <a:pt x="5515" y="7423"/>
                </a:cubicBezTo>
                <a:cubicBezTo>
                  <a:pt x="5503" y="7405"/>
                  <a:pt x="5491" y="7393"/>
                  <a:pt x="5479" y="7376"/>
                </a:cubicBezTo>
                <a:cubicBezTo>
                  <a:pt x="5443" y="7405"/>
                  <a:pt x="5402" y="7441"/>
                  <a:pt x="5360" y="7477"/>
                </a:cubicBezTo>
                <a:cubicBezTo>
                  <a:pt x="5420" y="7328"/>
                  <a:pt x="5372" y="7221"/>
                  <a:pt x="5276" y="7107"/>
                </a:cubicBezTo>
                <a:cubicBezTo>
                  <a:pt x="5241" y="7119"/>
                  <a:pt x="5193" y="7131"/>
                  <a:pt x="5139" y="7143"/>
                </a:cubicBezTo>
                <a:cubicBezTo>
                  <a:pt x="5145" y="7078"/>
                  <a:pt x="5157" y="7018"/>
                  <a:pt x="5163" y="6952"/>
                </a:cubicBezTo>
                <a:cubicBezTo>
                  <a:pt x="5157" y="6946"/>
                  <a:pt x="5151" y="6946"/>
                  <a:pt x="5139" y="6940"/>
                </a:cubicBezTo>
                <a:cubicBezTo>
                  <a:pt x="5110" y="6970"/>
                  <a:pt x="5080" y="7006"/>
                  <a:pt x="5050" y="7042"/>
                </a:cubicBezTo>
                <a:cubicBezTo>
                  <a:pt x="5008" y="6958"/>
                  <a:pt x="4859" y="6934"/>
                  <a:pt x="4925" y="6797"/>
                </a:cubicBezTo>
                <a:cubicBezTo>
                  <a:pt x="4877" y="6785"/>
                  <a:pt x="4835" y="6779"/>
                  <a:pt x="4799" y="6767"/>
                </a:cubicBezTo>
                <a:cubicBezTo>
                  <a:pt x="4788" y="6750"/>
                  <a:pt x="4776" y="6738"/>
                  <a:pt x="4776" y="6726"/>
                </a:cubicBezTo>
                <a:cubicBezTo>
                  <a:pt x="4788" y="6607"/>
                  <a:pt x="4782" y="6517"/>
                  <a:pt x="4615" y="6523"/>
                </a:cubicBezTo>
                <a:cubicBezTo>
                  <a:pt x="4555" y="6529"/>
                  <a:pt x="4513" y="6463"/>
                  <a:pt x="4531" y="6404"/>
                </a:cubicBezTo>
                <a:cubicBezTo>
                  <a:pt x="4543" y="6368"/>
                  <a:pt x="4597" y="6350"/>
                  <a:pt x="4639" y="6314"/>
                </a:cubicBezTo>
                <a:cubicBezTo>
                  <a:pt x="4591" y="6279"/>
                  <a:pt x="4537" y="6237"/>
                  <a:pt x="4460" y="6177"/>
                </a:cubicBezTo>
                <a:cubicBezTo>
                  <a:pt x="4472" y="6249"/>
                  <a:pt x="4478" y="6296"/>
                  <a:pt x="4489" y="6386"/>
                </a:cubicBezTo>
                <a:cubicBezTo>
                  <a:pt x="4412" y="6308"/>
                  <a:pt x="4299" y="6296"/>
                  <a:pt x="4364" y="6195"/>
                </a:cubicBezTo>
                <a:cubicBezTo>
                  <a:pt x="4227" y="6088"/>
                  <a:pt x="4096" y="5986"/>
                  <a:pt x="3965" y="5885"/>
                </a:cubicBezTo>
                <a:cubicBezTo>
                  <a:pt x="4060" y="5760"/>
                  <a:pt x="4054" y="5748"/>
                  <a:pt x="3929" y="5736"/>
                </a:cubicBezTo>
                <a:cubicBezTo>
                  <a:pt x="3840" y="5730"/>
                  <a:pt x="3816" y="5659"/>
                  <a:pt x="3798" y="5593"/>
                </a:cubicBezTo>
                <a:cubicBezTo>
                  <a:pt x="3786" y="5545"/>
                  <a:pt x="3804" y="5486"/>
                  <a:pt x="3810" y="5432"/>
                </a:cubicBezTo>
                <a:cubicBezTo>
                  <a:pt x="3750" y="5515"/>
                  <a:pt x="3673" y="5539"/>
                  <a:pt x="3589" y="5504"/>
                </a:cubicBezTo>
                <a:cubicBezTo>
                  <a:pt x="3607" y="5462"/>
                  <a:pt x="3631" y="5420"/>
                  <a:pt x="3655" y="5372"/>
                </a:cubicBezTo>
                <a:cubicBezTo>
                  <a:pt x="3589" y="5378"/>
                  <a:pt x="3542" y="5390"/>
                  <a:pt x="3476" y="5396"/>
                </a:cubicBezTo>
                <a:cubicBezTo>
                  <a:pt x="3476" y="5349"/>
                  <a:pt x="3470" y="5301"/>
                  <a:pt x="3470" y="5247"/>
                </a:cubicBezTo>
                <a:cubicBezTo>
                  <a:pt x="3440" y="5253"/>
                  <a:pt x="3404" y="5259"/>
                  <a:pt x="3375" y="5265"/>
                </a:cubicBezTo>
                <a:cubicBezTo>
                  <a:pt x="3333" y="5182"/>
                  <a:pt x="3279" y="5128"/>
                  <a:pt x="3202" y="5110"/>
                </a:cubicBezTo>
                <a:cubicBezTo>
                  <a:pt x="3208" y="5044"/>
                  <a:pt x="3214" y="4973"/>
                  <a:pt x="3226" y="4866"/>
                </a:cubicBezTo>
                <a:cubicBezTo>
                  <a:pt x="3148" y="4925"/>
                  <a:pt x="3100" y="4961"/>
                  <a:pt x="3017" y="5033"/>
                </a:cubicBezTo>
                <a:cubicBezTo>
                  <a:pt x="3047" y="4919"/>
                  <a:pt x="3065" y="4848"/>
                  <a:pt x="3088" y="4758"/>
                </a:cubicBezTo>
                <a:cubicBezTo>
                  <a:pt x="3029" y="4788"/>
                  <a:pt x="2987" y="4806"/>
                  <a:pt x="2910" y="4848"/>
                </a:cubicBezTo>
                <a:cubicBezTo>
                  <a:pt x="2927" y="4758"/>
                  <a:pt x="2939" y="4711"/>
                  <a:pt x="2951" y="4657"/>
                </a:cubicBezTo>
                <a:cubicBezTo>
                  <a:pt x="2898" y="4687"/>
                  <a:pt x="2850" y="4717"/>
                  <a:pt x="2778" y="4752"/>
                </a:cubicBezTo>
                <a:cubicBezTo>
                  <a:pt x="2772" y="4687"/>
                  <a:pt x="2766" y="4633"/>
                  <a:pt x="2761" y="4574"/>
                </a:cubicBezTo>
                <a:cubicBezTo>
                  <a:pt x="2623" y="4609"/>
                  <a:pt x="2743" y="4746"/>
                  <a:pt x="2647" y="4800"/>
                </a:cubicBezTo>
                <a:cubicBezTo>
                  <a:pt x="2623" y="4782"/>
                  <a:pt x="2594" y="4758"/>
                  <a:pt x="2564" y="4734"/>
                </a:cubicBezTo>
                <a:cubicBezTo>
                  <a:pt x="2516" y="4842"/>
                  <a:pt x="2510" y="4872"/>
                  <a:pt x="2534" y="4997"/>
                </a:cubicBezTo>
                <a:cubicBezTo>
                  <a:pt x="2552" y="5068"/>
                  <a:pt x="2546" y="5080"/>
                  <a:pt x="2433" y="5146"/>
                </a:cubicBezTo>
                <a:cubicBezTo>
                  <a:pt x="2588" y="5301"/>
                  <a:pt x="2629" y="5831"/>
                  <a:pt x="2498" y="5992"/>
                </a:cubicBezTo>
                <a:cubicBezTo>
                  <a:pt x="2528" y="6010"/>
                  <a:pt x="2576" y="6028"/>
                  <a:pt x="2582" y="6046"/>
                </a:cubicBezTo>
                <a:cubicBezTo>
                  <a:pt x="2588" y="6189"/>
                  <a:pt x="2582" y="6332"/>
                  <a:pt x="2588" y="6475"/>
                </a:cubicBezTo>
                <a:cubicBezTo>
                  <a:pt x="2588" y="6535"/>
                  <a:pt x="2600" y="6595"/>
                  <a:pt x="2605" y="6648"/>
                </a:cubicBezTo>
                <a:cubicBezTo>
                  <a:pt x="2600" y="6648"/>
                  <a:pt x="2588" y="6648"/>
                  <a:pt x="2576" y="6642"/>
                </a:cubicBezTo>
                <a:cubicBezTo>
                  <a:pt x="2570" y="6636"/>
                  <a:pt x="2570" y="6630"/>
                  <a:pt x="2564" y="6624"/>
                </a:cubicBezTo>
                <a:cubicBezTo>
                  <a:pt x="2468" y="6559"/>
                  <a:pt x="2397" y="6547"/>
                  <a:pt x="2337" y="6589"/>
                </a:cubicBezTo>
                <a:cubicBezTo>
                  <a:pt x="2415" y="6601"/>
                  <a:pt x="2492" y="6612"/>
                  <a:pt x="2564" y="6624"/>
                </a:cubicBezTo>
                <a:cubicBezTo>
                  <a:pt x="2558" y="6648"/>
                  <a:pt x="2534" y="6684"/>
                  <a:pt x="2540" y="6696"/>
                </a:cubicBezTo>
                <a:cubicBezTo>
                  <a:pt x="2605" y="6762"/>
                  <a:pt x="2605" y="6833"/>
                  <a:pt x="2564" y="6905"/>
                </a:cubicBezTo>
                <a:cubicBezTo>
                  <a:pt x="2504" y="7030"/>
                  <a:pt x="2576" y="7060"/>
                  <a:pt x="2653" y="7072"/>
                </a:cubicBezTo>
                <a:cubicBezTo>
                  <a:pt x="2600" y="7322"/>
                  <a:pt x="2552" y="7572"/>
                  <a:pt x="2492" y="7847"/>
                </a:cubicBezTo>
                <a:cubicBezTo>
                  <a:pt x="2504" y="7859"/>
                  <a:pt x="2540" y="7888"/>
                  <a:pt x="2570" y="7918"/>
                </a:cubicBezTo>
                <a:cubicBezTo>
                  <a:pt x="2570" y="7936"/>
                  <a:pt x="2576" y="7954"/>
                  <a:pt x="2570" y="7960"/>
                </a:cubicBezTo>
                <a:cubicBezTo>
                  <a:pt x="2510" y="8025"/>
                  <a:pt x="2492" y="8085"/>
                  <a:pt x="2522" y="8186"/>
                </a:cubicBezTo>
                <a:cubicBezTo>
                  <a:pt x="2546" y="8282"/>
                  <a:pt x="2617" y="8431"/>
                  <a:pt x="2421" y="8473"/>
                </a:cubicBezTo>
                <a:cubicBezTo>
                  <a:pt x="2540" y="8640"/>
                  <a:pt x="2480" y="8818"/>
                  <a:pt x="2456" y="8979"/>
                </a:cubicBezTo>
                <a:cubicBezTo>
                  <a:pt x="2403" y="9349"/>
                  <a:pt x="2325" y="9713"/>
                  <a:pt x="2254" y="10082"/>
                </a:cubicBezTo>
                <a:cubicBezTo>
                  <a:pt x="2188" y="10029"/>
                  <a:pt x="2135" y="9981"/>
                  <a:pt x="2182" y="9880"/>
                </a:cubicBezTo>
                <a:cubicBezTo>
                  <a:pt x="2212" y="9814"/>
                  <a:pt x="2146" y="9844"/>
                  <a:pt x="2123" y="9838"/>
                </a:cubicBezTo>
                <a:cubicBezTo>
                  <a:pt x="2093" y="9802"/>
                  <a:pt x="2063" y="9766"/>
                  <a:pt x="2009" y="9695"/>
                </a:cubicBezTo>
                <a:lnTo>
                  <a:pt x="2009" y="9856"/>
                </a:lnTo>
                <a:cubicBezTo>
                  <a:pt x="2051" y="9850"/>
                  <a:pt x="2087" y="9838"/>
                  <a:pt x="2123" y="9832"/>
                </a:cubicBezTo>
                <a:cubicBezTo>
                  <a:pt x="2087" y="9909"/>
                  <a:pt x="2051" y="9993"/>
                  <a:pt x="2015" y="10076"/>
                </a:cubicBezTo>
                <a:cubicBezTo>
                  <a:pt x="1997" y="10058"/>
                  <a:pt x="1968" y="10035"/>
                  <a:pt x="1932" y="10011"/>
                </a:cubicBezTo>
                <a:cubicBezTo>
                  <a:pt x="1896" y="10112"/>
                  <a:pt x="1890" y="10225"/>
                  <a:pt x="1830" y="10297"/>
                </a:cubicBezTo>
                <a:cubicBezTo>
                  <a:pt x="1789" y="10345"/>
                  <a:pt x="1681" y="10339"/>
                  <a:pt x="1568" y="10357"/>
                </a:cubicBezTo>
                <a:cubicBezTo>
                  <a:pt x="1604" y="10285"/>
                  <a:pt x="1628" y="10243"/>
                  <a:pt x="1652" y="10190"/>
                </a:cubicBezTo>
                <a:cubicBezTo>
                  <a:pt x="1604" y="10166"/>
                  <a:pt x="1556" y="10148"/>
                  <a:pt x="1497" y="10118"/>
                </a:cubicBezTo>
                <a:cubicBezTo>
                  <a:pt x="1532" y="10076"/>
                  <a:pt x="1562" y="10035"/>
                  <a:pt x="1598" y="9993"/>
                </a:cubicBezTo>
                <a:cubicBezTo>
                  <a:pt x="1622" y="10035"/>
                  <a:pt x="1652" y="10082"/>
                  <a:pt x="1693" y="10148"/>
                </a:cubicBezTo>
                <a:cubicBezTo>
                  <a:pt x="1741" y="10082"/>
                  <a:pt x="1771" y="10029"/>
                  <a:pt x="1807" y="9981"/>
                </a:cubicBezTo>
                <a:cubicBezTo>
                  <a:pt x="1801" y="9969"/>
                  <a:pt x="1789" y="9957"/>
                  <a:pt x="1783" y="9951"/>
                </a:cubicBezTo>
                <a:cubicBezTo>
                  <a:pt x="1723" y="9963"/>
                  <a:pt x="1658" y="9981"/>
                  <a:pt x="1598" y="9999"/>
                </a:cubicBezTo>
                <a:cubicBezTo>
                  <a:pt x="1592" y="9957"/>
                  <a:pt x="1592" y="9909"/>
                  <a:pt x="1580" y="9868"/>
                </a:cubicBezTo>
                <a:cubicBezTo>
                  <a:pt x="1568" y="9832"/>
                  <a:pt x="1538" y="9802"/>
                  <a:pt x="1509" y="9760"/>
                </a:cubicBezTo>
                <a:cubicBezTo>
                  <a:pt x="1455" y="9826"/>
                  <a:pt x="1419" y="9880"/>
                  <a:pt x="1377" y="9933"/>
                </a:cubicBezTo>
                <a:cubicBezTo>
                  <a:pt x="1312" y="9903"/>
                  <a:pt x="1246" y="9874"/>
                  <a:pt x="1193" y="9850"/>
                </a:cubicBezTo>
                <a:cubicBezTo>
                  <a:pt x="1157" y="9772"/>
                  <a:pt x="1121" y="9695"/>
                  <a:pt x="1073" y="9587"/>
                </a:cubicBezTo>
                <a:cubicBezTo>
                  <a:pt x="1073" y="9587"/>
                  <a:pt x="1091" y="9546"/>
                  <a:pt x="1121" y="9474"/>
                </a:cubicBezTo>
                <a:cubicBezTo>
                  <a:pt x="954" y="9444"/>
                  <a:pt x="787" y="9421"/>
                  <a:pt x="632" y="9385"/>
                </a:cubicBezTo>
                <a:cubicBezTo>
                  <a:pt x="561" y="9367"/>
                  <a:pt x="453" y="9391"/>
                  <a:pt x="406" y="9248"/>
                </a:cubicBezTo>
                <a:cubicBezTo>
                  <a:pt x="489" y="9260"/>
                  <a:pt x="549" y="9266"/>
                  <a:pt x="614" y="9272"/>
                </a:cubicBezTo>
                <a:cubicBezTo>
                  <a:pt x="614" y="9206"/>
                  <a:pt x="543" y="9164"/>
                  <a:pt x="400" y="9128"/>
                </a:cubicBezTo>
                <a:cubicBezTo>
                  <a:pt x="388" y="9063"/>
                  <a:pt x="465" y="8926"/>
                  <a:pt x="328" y="8932"/>
                </a:cubicBezTo>
                <a:cubicBezTo>
                  <a:pt x="227" y="8938"/>
                  <a:pt x="257" y="8759"/>
                  <a:pt x="131" y="8848"/>
                </a:cubicBezTo>
                <a:cubicBezTo>
                  <a:pt x="155" y="8771"/>
                  <a:pt x="167" y="8711"/>
                  <a:pt x="191" y="8657"/>
                </a:cubicBezTo>
                <a:cubicBezTo>
                  <a:pt x="233" y="8574"/>
                  <a:pt x="191" y="8544"/>
                  <a:pt x="125" y="8520"/>
                </a:cubicBezTo>
                <a:lnTo>
                  <a:pt x="125" y="8520"/>
                </a:lnTo>
                <a:close/>
                <a:moveTo>
                  <a:pt x="9432" y="2952"/>
                </a:moveTo>
                <a:cubicBezTo>
                  <a:pt x="9414" y="3059"/>
                  <a:pt x="9402" y="3143"/>
                  <a:pt x="9390" y="3232"/>
                </a:cubicBezTo>
                <a:cubicBezTo>
                  <a:pt x="9396" y="3232"/>
                  <a:pt x="9402" y="3238"/>
                  <a:pt x="9414" y="3238"/>
                </a:cubicBezTo>
                <a:cubicBezTo>
                  <a:pt x="9450" y="3143"/>
                  <a:pt x="9486" y="3041"/>
                  <a:pt x="9521" y="2940"/>
                </a:cubicBezTo>
                <a:cubicBezTo>
                  <a:pt x="9426" y="2916"/>
                  <a:pt x="9342" y="2809"/>
                  <a:pt x="9265" y="2970"/>
                </a:cubicBezTo>
                <a:cubicBezTo>
                  <a:pt x="9331" y="2964"/>
                  <a:pt x="9372" y="2958"/>
                  <a:pt x="9432" y="2952"/>
                </a:cubicBezTo>
                <a:close/>
                <a:moveTo>
                  <a:pt x="2391" y="4633"/>
                </a:moveTo>
                <a:cubicBezTo>
                  <a:pt x="2415" y="4568"/>
                  <a:pt x="2445" y="4508"/>
                  <a:pt x="2468" y="4454"/>
                </a:cubicBezTo>
                <a:cubicBezTo>
                  <a:pt x="2403" y="4389"/>
                  <a:pt x="2361" y="4401"/>
                  <a:pt x="2319" y="4460"/>
                </a:cubicBezTo>
                <a:cubicBezTo>
                  <a:pt x="2266" y="4538"/>
                  <a:pt x="2301" y="4591"/>
                  <a:pt x="2385" y="4633"/>
                </a:cubicBezTo>
                <a:close/>
                <a:moveTo>
                  <a:pt x="6433" y="2177"/>
                </a:moveTo>
                <a:cubicBezTo>
                  <a:pt x="6427" y="2195"/>
                  <a:pt x="6421" y="2207"/>
                  <a:pt x="6409" y="2224"/>
                </a:cubicBezTo>
                <a:cubicBezTo>
                  <a:pt x="6469" y="2272"/>
                  <a:pt x="6528" y="2314"/>
                  <a:pt x="6594" y="2362"/>
                </a:cubicBezTo>
                <a:cubicBezTo>
                  <a:pt x="6618" y="2320"/>
                  <a:pt x="6642" y="2290"/>
                  <a:pt x="6672" y="2236"/>
                </a:cubicBezTo>
                <a:cubicBezTo>
                  <a:pt x="6582" y="2213"/>
                  <a:pt x="6511" y="2195"/>
                  <a:pt x="6433" y="2177"/>
                </a:cubicBezTo>
                <a:close/>
                <a:moveTo>
                  <a:pt x="2415" y="7721"/>
                </a:moveTo>
                <a:cubicBezTo>
                  <a:pt x="2415" y="7572"/>
                  <a:pt x="2379" y="7483"/>
                  <a:pt x="2301" y="7453"/>
                </a:cubicBezTo>
                <a:cubicBezTo>
                  <a:pt x="2355" y="7554"/>
                  <a:pt x="2325" y="7644"/>
                  <a:pt x="2415" y="7721"/>
                </a:cubicBezTo>
                <a:close/>
                <a:moveTo>
                  <a:pt x="2307" y="3363"/>
                </a:moveTo>
                <a:cubicBezTo>
                  <a:pt x="2272" y="3477"/>
                  <a:pt x="2295" y="3554"/>
                  <a:pt x="2427" y="3560"/>
                </a:cubicBezTo>
                <a:cubicBezTo>
                  <a:pt x="2498" y="3429"/>
                  <a:pt x="2307" y="3453"/>
                  <a:pt x="2307" y="3363"/>
                </a:cubicBezTo>
                <a:close/>
                <a:moveTo>
                  <a:pt x="6660" y="5826"/>
                </a:moveTo>
                <a:cubicBezTo>
                  <a:pt x="6588" y="5790"/>
                  <a:pt x="6576" y="5665"/>
                  <a:pt x="6439" y="5706"/>
                </a:cubicBezTo>
                <a:cubicBezTo>
                  <a:pt x="6487" y="5808"/>
                  <a:pt x="6594" y="5778"/>
                  <a:pt x="6660" y="5826"/>
                </a:cubicBezTo>
                <a:close/>
                <a:moveTo>
                  <a:pt x="8675" y="3721"/>
                </a:moveTo>
                <a:cubicBezTo>
                  <a:pt x="8782" y="3870"/>
                  <a:pt x="8812" y="3876"/>
                  <a:pt x="8931" y="3798"/>
                </a:cubicBezTo>
                <a:cubicBezTo>
                  <a:pt x="8854" y="3775"/>
                  <a:pt x="8782" y="3757"/>
                  <a:pt x="8675" y="3721"/>
                </a:cubicBezTo>
                <a:close/>
                <a:moveTo>
                  <a:pt x="2290" y="5981"/>
                </a:moveTo>
                <a:cubicBezTo>
                  <a:pt x="2301" y="6040"/>
                  <a:pt x="2313" y="6100"/>
                  <a:pt x="2325" y="6171"/>
                </a:cubicBezTo>
                <a:lnTo>
                  <a:pt x="2439" y="6058"/>
                </a:lnTo>
                <a:cubicBezTo>
                  <a:pt x="2391" y="6010"/>
                  <a:pt x="2379" y="5927"/>
                  <a:pt x="2290" y="5981"/>
                </a:cubicBezTo>
                <a:close/>
                <a:moveTo>
                  <a:pt x="7256" y="7089"/>
                </a:moveTo>
                <a:cubicBezTo>
                  <a:pt x="7160" y="7066"/>
                  <a:pt x="7107" y="7048"/>
                  <a:pt x="7023" y="7024"/>
                </a:cubicBezTo>
                <a:cubicBezTo>
                  <a:pt x="7089" y="7119"/>
                  <a:pt x="7131" y="7191"/>
                  <a:pt x="7256" y="7089"/>
                </a:cubicBezTo>
                <a:close/>
                <a:moveTo>
                  <a:pt x="9086" y="2409"/>
                </a:moveTo>
                <a:cubicBezTo>
                  <a:pt x="9050" y="2344"/>
                  <a:pt x="9026" y="2296"/>
                  <a:pt x="9003" y="2254"/>
                </a:cubicBezTo>
                <a:cubicBezTo>
                  <a:pt x="8955" y="2332"/>
                  <a:pt x="8985" y="2380"/>
                  <a:pt x="9086" y="2409"/>
                </a:cubicBezTo>
                <a:close/>
                <a:moveTo>
                  <a:pt x="5968" y="2010"/>
                </a:moveTo>
                <a:cubicBezTo>
                  <a:pt x="6028" y="2129"/>
                  <a:pt x="6028" y="2129"/>
                  <a:pt x="6177" y="2004"/>
                </a:cubicBezTo>
                <a:cubicBezTo>
                  <a:pt x="6099" y="2004"/>
                  <a:pt x="6034" y="2010"/>
                  <a:pt x="5968" y="2010"/>
                </a:cubicBezTo>
                <a:close/>
                <a:moveTo>
                  <a:pt x="2421" y="8008"/>
                </a:moveTo>
                <a:cubicBezTo>
                  <a:pt x="2409" y="7847"/>
                  <a:pt x="2337" y="7853"/>
                  <a:pt x="2248" y="7882"/>
                </a:cubicBezTo>
                <a:cubicBezTo>
                  <a:pt x="2295" y="7918"/>
                  <a:pt x="2343" y="7954"/>
                  <a:pt x="2421" y="8008"/>
                </a:cubicBezTo>
                <a:close/>
                <a:moveTo>
                  <a:pt x="7226" y="2391"/>
                </a:moveTo>
                <a:cubicBezTo>
                  <a:pt x="7083" y="2403"/>
                  <a:pt x="7047" y="2445"/>
                  <a:pt x="7095" y="2558"/>
                </a:cubicBezTo>
                <a:cubicBezTo>
                  <a:pt x="7137" y="2505"/>
                  <a:pt x="7166" y="2469"/>
                  <a:pt x="7226" y="2391"/>
                </a:cubicBezTo>
                <a:close/>
                <a:moveTo>
                  <a:pt x="4489" y="1426"/>
                </a:moveTo>
                <a:cubicBezTo>
                  <a:pt x="4370" y="1432"/>
                  <a:pt x="4328" y="1467"/>
                  <a:pt x="4358" y="1557"/>
                </a:cubicBezTo>
                <a:cubicBezTo>
                  <a:pt x="4358" y="1569"/>
                  <a:pt x="4370" y="1575"/>
                  <a:pt x="4382" y="1581"/>
                </a:cubicBezTo>
                <a:cubicBezTo>
                  <a:pt x="4412" y="1539"/>
                  <a:pt x="4442" y="1497"/>
                  <a:pt x="4489" y="1426"/>
                </a:cubicBezTo>
                <a:close/>
                <a:moveTo>
                  <a:pt x="4764" y="1670"/>
                </a:moveTo>
                <a:cubicBezTo>
                  <a:pt x="4776" y="1676"/>
                  <a:pt x="4788" y="1682"/>
                  <a:pt x="4799" y="1688"/>
                </a:cubicBezTo>
                <a:cubicBezTo>
                  <a:pt x="4823" y="1640"/>
                  <a:pt x="4841" y="1598"/>
                  <a:pt x="4859" y="1551"/>
                </a:cubicBezTo>
                <a:cubicBezTo>
                  <a:pt x="4847" y="1545"/>
                  <a:pt x="4835" y="1539"/>
                  <a:pt x="4817" y="1533"/>
                </a:cubicBezTo>
                <a:cubicBezTo>
                  <a:pt x="4799" y="1581"/>
                  <a:pt x="4782" y="1622"/>
                  <a:pt x="4764" y="1670"/>
                </a:cubicBezTo>
                <a:close/>
                <a:moveTo>
                  <a:pt x="7780" y="2719"/>
                </a:moveTo>
                <a:cubicBezTo>
                  <a:pt x="7792" y="2725"/>
                  <a:pt x="7804" y="2731"/>
                  <a:pt x="7816" y="2737"/>
                </a:cubicBezTo>
                <a:cubicBezTo>
                  <a:pt x="7834" y="2719"/>
                  <a:pt x="7864" y="2701"/>
                  <a:pt x="7864" y="2684"/>
                </a:cubicBezTo>
                <a:cubicBezTo>
                  <a:pt x="7864" y="2660"/>
                  <a:pt x="7840" y="2636"/>
                  <a:pt x="7810" y="2570"/>
                </a:cubicBezTo>
                <a:cubicBezTo>
                  <a:pt x="7792" y="2654"/>
                  <a:pt x="7786" y="2690"/>
                  <a:pt x="7780" y="2725"/>
                </a:cubicBezTo>
                <a:close/>
                <a:moveTo>
                  <a:pt x="8472" y="2851"/>
                </a:moveTo>
                <a:cubicBezTo>
                  <a:pt x="8460" y="2839"/>
                  <a:pt x="8448" y="2833"/>
                  <a:pt x="8430" y="2827"/>
                </a:cubicBezTo>
                <a:cubicBezTo>
                  <a:pt x="8418" y="2856"/>
                  <a:pt x="8400" y="2892"/>
                  <a:pt x="8383" y="2922"/>
                </a:cubicBezTo>
                <a:cubicBezTo>
                  <a:pt x="8400" y="2928"/>
                  <a:pt x="8436" y="2940"/>
                  <a:pt x="8436" y="2940"/>
                </a:cubicBezTo>
                <a:cubicBezTo>
                  <a:pt x="8454" y="2910"/>
                  <a:pt x="8460" y="2880"/>
                  <a:pt x="8472" y="2851"/>
                </a:cubicBezTo>
                <a:close/>
                <a:moveTo>
                  <a:pt x="2576" y="4675"/>
                </a:moveTo>
                <a:cubicBezTo>
                  <a:pt x="2611" y="4603"/>
                  <a:pt x="2629" y="4562"/>
                  <a:pt x="2665" y="4502"/>
                </a:cubicBezTo>
                <a:cubicBezTo>
                  <a:pt x="2546" y="4520"/>
                  <a:pt x="2540" y="4574"/>
                  <a:pt x="2576" y="4675"/>
                </a:cubicBezTo>
                <a:close/>
                <a:moveTo>
                  <a:pt x="5408" y="4114"/>
                </a:moveTo>
                <a:cubicBezTo>
                  <a:pt x="5408" y="4103"/>
                  <a:pt x="5414" y="4085"/>
                  <a:pt x="5414" y="4067"/>
                </a:cubicBezTo>
                <a:cubicBezTo>
                  <a:pt x="5384" y="4067"/>
                  <a:pt x="5348" y="4061"/>
                  <a:pt x="5318" y="4061"/>
                </a:cubicBezTo>
                <a:cubicBezTo>
                  <a:pt x="5306" y="4067"/>
                  <a:pt x="5306" y="4097"/>
                  <a:pt x="5300" y="4114"/>
                </a:cubicBezTo>
                <a:lnTo>
                  <a:pt x="5408" y="4114"/>
                </a:lnTo>
                <a:close/>
                <a:moveTo>
                  <a:pt x="8436" y="4001"/>
                </a:moveTo>
                <a:lnTo>
                  <a:pt x="8484" y="4013"/>
                </a:lnTo>
                <a:cubicBezTo>
                  <a:pt x="8496" y="3977"/>
                  <a:pt x="8508" y="3936"/>
                  <a:pt x="8520" y="3894"/>
                </a:cubicBezTo>
                <a:cubicBezTo>
                  <a:pt x="8508" y="3894"/>
                  <a:pt x="8502" y="3888"/>
                  <a:pt x="8490" y="3882"/>
                </a:cubicBezTo>
                <a:cubicBezTo>
                  <a:pt x="8472" y="3924"/>
                  <a:pt x="8454" y="3965"/>
                  <a:pt x="8436" y="4001"/>
                </a:cubicBezTo>
                <a:close/>
                <a:moveTo>
                  <a:pt x="6725" y="6285"/>
                </a:moveTo>
                <a:cubicBezTo>
                  <a:pt x="6743" y="6285"/>
                  <a:pt x="6761" y="6291"/>
                  <a:pt x="6779" y="6296"/>
                </a:cubicBezTo>
                <a:cubicBezTo>
                  <a:pt x="6761" y="6243"/>
                  <a:pt x="6874" y="6213"/>
                  <a:pt x="6773" y="6147"/>
                </a:cubicBezTo>
                <a:cubicBezTo>
                  <a:pt x="6755" y="6195"/>
                  <a:pt x="6737" y="6237"/>
                  <a:pt x="6725" y="6285"/>
                </a:cubicBezTo>
                <a:close/>
                <a:moveTo>
                  <a:pt x="7596" y="2600"/>
                </a:moveTo>
                <a:cubicBezTo>
                  <a:pt x="7614" y="2642"/>
                  <a:pt x="7619" y="2672"/>
                  <a:pt x="7637" y="2684"/>
                </a:cubicBezTo>
                <a:cubicBezTo>
                  <a:pt x="7655" y="2690"/>
                  <a:pt x="7697" y="2678"/>
                  <a:pt x="7703" y="2666"/>
                </a:cubicBezTo>
                <a:cubicBezTo>
                  <a:pt x="7709" y="2648"/>
                  <a:pt x="7703" y="2612"/>
                  <a:pt x="7685" y="2594"/>
                </a:cubicBezTo>
                <a:cubicBezTo>
                  <a:pt x="7673" y="2588"/>
                  <a:pt x="7643" y="2600"/>
                  <a:pt x="7596" y="2606"/>
                </a:cubicBezTo>
                <a:close/>
                <a:moveTo>
                  <a:pt x="2725" y="287"/>
                </a:moveTo>
                <a:cubicBezTo>
                  <a:pt x="2737" y="287"/>
                  <a:pt x="2755" y="293"/>
                  <a:pt x="2766" y="293"/>
                </a:cubicBezTo>
                <a:cubicBezTo>
                  <a:pt x="2778" y="263"/>
                  <a:pt x="2790" y="233"/>
                  <a:pt x="2796" y="203"/>
                </a:cubicBezTo>
                <a:cubicBezTo>
                  <a:pt x="2802" y="180"/>
                  <a:pt x="2808" y="156"/>
                  <a:pt x="2808" y="132"/>
                </a:cubicBezTo>
                <a:lnTo>
                  <a:pt x="2743" y="150"/>
                </a:lnTo>
                <a:close/>
                <a:moveTo>
                  <a:pt x="5759" y="1837"/>
                </a:moveTo>
                <a:cubicBezTo>
                  <a:pt x="5610" y="1861"/>
                  <a:pt x="5664" y="1926"/>
                  <a:pt x="5694" y="1986"/>
                </a:cubicBezTo>
                <a:cubicBezTo>
                  <a:pt x="5712" y="1950"/>
                  <a:pt x="5730" y="1909"/>
                  <a:pt x="5759" y="1837"/>
                </a:cubicBezTo>
                <a:close/>
                <a:moveTo>
                  <a:pt x="888" y="9152"/>
                </a:moveTo>
                <a:cubicBezTo>
                  <a:pt x="811" y="9146"/>
                  <a:pt x="769" y="9146"/>
                  <a:pt x="716" y="9140"/>
                </a:cubicBezTo>
                <a:cubicBezTo>
                  <a:pt x="763" y="9212"/>
                  <a:pt x="817" y="9218"/>
                  <a:pt x="888" y="9152"/>
                </a:cubicBezTo>
                <a:close/>
                <a:moveTo>
                  <a:pt x="7488" y="6917"/>
                </a:moveTo>
                <a:cubicBezTo>
                  <a:pt x="7476" y="6893"/>
                  <a:pt x="7470" y="6869"/>
                  <a:pt x="7458" y="6845"/>
                </a:cubicBezTo>
                <a:cubicBezTo>
                  <a:pt x="7429" y="6863"/>
                  <a:pt x="7399" y="6881"/>
                  <a:pt x="7375" y="6899"/>
                </a:cubicBezTo>
                <a:cubicBezTo>
                  <a:pt x="7381" y="6911"/>
                  <a:pt x="7387" y="6923"/>
                  <a:pt x="7393" y="6934"/>
                </a:cubicBezTo>
                <a:cubicBezTo>
                  <a:pt x="7423" y="6928"/>
                  <a:pt x="7458" y="6923"/>
                  <a:pt x="7488" y="6917"/>
                </a:cubicBezTo>
                <a:close/>
                <a:moveTo>
                  <a:pt x="1592" y="7668"/>
                </a:moveTo>
                <a:cubicBezTo>
                  <a:pt x="1640" y="7680"/>
                  <a:pt x="1681" y="7686"/>
                  <a:pt x="1747" y="7698"/>
                </a:cubicBezTo>
                <a:cubicBezTo>
                  <a:pt x="1699" y="7590"/>
                  <a:pt x="1646" y="7626"/>
                  <a:pt x="1592" y="7668"/>
                </a:cubicBezTo>
                <a:close/>
                <a:moveTo>
                  <a:pt x="5223" y="3924"/>
                </a:moveTo>
                <a:cubicBezTo>
                  <a:pt x="5259" y="3906"/>
                  <a:pt x="5282" y="3900"/>
                  <a:pt x="5300" y="3882"/>
                </a:cubicBezTo>
                <a:cubicBezTo>
                  <a:pt x="5306" y="3876"/>
                  <a:pt x="5294" y="3852"/>
                  <a:pt x="5294" y="3834"/>
                </a:cubicBezTo>
                <a:cubicBezTo>
                  <a:pt x="5270" y="3840"/>
                  <a:pt x="5241" y="3846"/>
                  <a:pt x="5223" y="3858"/>
                </a:cubicBezTo>
                <a:cubicBezTo>
                  <a:pt x="5211" y="3864"/>
                  <a:pt x="5217" y="3888"/>
                  <a:pt x="5217" y="3924"/>
                </a:cubicBezTo>
                <a:close/>
                <a:moveTo>
                  <a:pt x="1985" y="299"/>
                </a:moveTo>
                <a:cubicBezTo>
                  <a:pt x="1920" y="323"/>
                  <a:pt x="1908" y="364"/>
                  <a:pt x="1944" y="424"/>
                </a:cubicBezTo>
                <a:cubicBezTo>
                  <a:pt x="1962" y="382"/>
                  <a:pt x="1974" y="346"/>
                  <a:pt x="1985" y="299"/>
                </a:cubicBezTo>
                <a:close/>
                <a:moveTo>
                  <a:pt x="5610" y="2499"/>
                </a:moveTo>
                <a:cubicBezTo>
                  <a:pt x="5598" y="2505"/>
                  <a:pt x="5586" y="2511"/>
                  <a:pt x="5580" y="2523"/>
                </a:cubicBezTo>
                <a:cubicBezTo>
                  <a:pt x="5575" y="2523"/>
                  <a:pt x="5586" y="2540"/>
                  <a:pt x="5592" y="2546"/>
                </a:cubicBezTo>
                <a:cubicBezTo>
                  <a:pt x="5604" y="2540"/>
                  <a:pt x="5616" y="2535"/>
                  <a:pt x="5622" y="2529"/>
                </a:cubicBezTo>
                <a:cubicBezTo>
                  <a:pt x="5628" y="2523"/>
                  <a:pt x="5616" y="2511"/>
                  <a:pt x="5610" y="2499"/>
                </a:cubicBezTo>
                <a:close/>
                <a:moveTo>
                  <a:pt x="7011" y="2391"/>
                </a:moveTo>
                <a:cubicBezTo>
                  <a:pt x="7005" y="2374"/>
                  <a:pt x="6993" y="2362"/>
                  <a:pt x="6988" y="2350"/>
                </a:cubicBezTo>
                <a:cubicBezTo>
                  <a:pt x="6952" y="2368"/>
                  <a:pt x="6910" y="2380"/>
                  <a:pt x="6874" y="2397"/>
                </a:cubicBezTo>
                <a:lnTo>
                  <a:pt x="6892" y="2433"/>
                </a:lnTo>
                <a:close/>
                <a:moveTo>
                  <a:pt x="1079" y="8878"/>
                </a:moveTo>
                <a:cubicBezTo>
                  <a:pt x="1079" y="8890"/>
                  <a:pt x="1079" y="8908"/>
                  <a:pt x="1079" y="8926"/>
                </a:cubicBezTo>
                <a:cubicBezTo>
                  <a:pt x="1115" y="8920"/>
                  <a:pt x="1151" y="8914"/>
                  <a:pt x="1193" y="8914"/>
                </a:cubicBezTo>
                <a:cubicBezTo>
                  <a:pt x="1193" y="8902"/>
                  <a:pt x="1193" y="8896"/>
                  <a:pt x="1193" y="8884"/>
                </a:cubicBezTo>
                <a:cubicBezTo>
                  <a:pt x="1157" y="8884"/>
                  <a:pt x="1115" y="8878"/>
                  <a:pt x="1079" y="8878"/>
                </a:cubicBezTo>
                <a:close/>
                <a:moveTo>
                  <a:pt x="7399" y="2970"/>
                </a:moveTo>
                <a:cubicBezTo>
                  <a:pt x="7393" y="2958"/>
                  <a:pt x="7381" y="2946"/>
                  <a:pt x="7369" y="2934"/>
                </a:cubicBezTo>
                <a:cubicBezTo>
                  <a:pt x="7339" y="2970"/>
                  <a:pt x="7303" y="3006"/>
                  <a:pt x="7274" y="3041"/>
                </a:cubicBezTo>
                <a:cubicBezTo>
                  <a:pt x="7286" y="3047"/>
                  <a:pt x="7292" y="3059"/>
                  <a:pt x="7298" y="3065"/>
                </a:cubicBezTo>
                <a:cubicBezTo>
                  <a:pt x="7333" y="3035"/>
                  <a:pt x="7369" y="3000"/>
                  <a:pt x="7399" y="2970"/>
                </a:cubicBezTo>
                <a:close/>
                <a:moveTo>
                  <a:pt x="1771" y="7250"/>
                </a:moveTo>
                <a:cubicBezTo>
                  <a:pt x="1717" y="7233"/>
                  <a:pt x="1681" y="7244"/>
                  <a:pt x="1669" y="7304"/>
                </a:cubicBezTo>
                <a:cubicBezTo>
                  <a:pt x="1705" y="7286"/>
                  <a:pt x="1735" y="7268"/>
                  <a:pt x="1771" y="7250"/>
                </a:cubicBezTo>
                <a:close/>
                <a:moveTo>
                  <a:pt x="5944" y="1217"/>
                </a:moveTo>
                <a:cubicBezTo>
                  <a:pt x="5956" y="1229"/>
                  <a:pt x="5968" y="1241"/>
                  <a:pt x="5980" y="1247"/>
                </a:cubicBezTo>
                <a:cubicBezTo>
                  <a:pt x="6004" y="1217"/>
                  <a:pt x="6028" y="1181"/>
                  <a:pt x="6046" y="1151"/>
                </a:cubicBezTo>
                <a:cubicBezTo>
                  <a:pt x="6046" y="1145"/>
                  <a:pt x="6028" y="1133"/>
                  <a:pt x="6016" y="1128"/>
                </a:cubicBezTo>
                <a:cubicBezTo>
                  <a:pt x="5992" y="1157"/>
                  <a:pt x="5968" y="1187"/>
                  <a:pt x="5944" y="12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8_1_1">
    <p:spTree>
      <p:nvGrpSpPr>
        <p:cNvPr id="3579" name="Shape 3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0" name="Google Shape;3580;p32"/>
          <p:cNvSpPr txBox="1"/>
          <p:nvPr>
            <p:ph hasCustomPrompt="1" type="title"/>
          </p:nvPr>
        </p:nvSpPr>
        <p:spPr>
          <a:xfrm>
            <a:off x="1325650" y="1733550"/>
            <a:ext cx="1398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81" name="Google Shape;3581;p32"/>
          <p:cNvSpPr txBox="1"/>
          <p:nvPr>
            <p:ph idx="1" type="subTitle"/>
          </p:nvPr>
        </p:nvSpPr>
        <p:spPr>
          <a:xfrm>
            <a:off x="938500" y="35529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582" name="Google Shape;3582;p32"/>
          <p:cNvSpPr txBox="1"/>
          <p:nvPr>
            <p:ph idx="2" type="subTitle"/>
          </p:nvPr>
        </p:nvSpPr>
        <p:spPr>
          <a:xfrm>
            <a:off x="9385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83" name="Google Shape;3583;p32"/>
          <p:cNvSpPr txBox="1"/>
          <p:nvPr>
            <p:ph hasCustomPrompt="1" idx="3" type="title"/>
          </p:nvPr>
        </p:nvSpPr>
        <p:spPr>
          <a:xfrm>
            <a:off x="3873150" y="17335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84" name="Google Shape;3584;p32"/>
          <p:cNvSpPr txBox="1"/>
          <p:nvPr>
            <p:ph idx="4" type="subTitle"/>
          </p:nvPr>
        </p:nvSpPr>
        <p:spPr>
          <a:xfrm>
            <a:off x="3485400" y="35529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585" name="Google Shape;3585;p32"/>
          <p:cNvSpPr txBox="1"/>
          <p:nvPr>
            <p:ph idx="5" type="subTitle"/>
          </p:nvPr>
        </p:nvSpPr>
        <p:spPr>
          <a:xfrm>
            <a:off x="34854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86" name="Google Shape;3586;p32"/>
          <p:cNvSpPr txBox="1"/>
          <p:nvPr>
            <p:ph hasCustomPrompt="1" idx="6" type="title"/>
          </p:nvPr>
        </p:nvSpPr>
        <p:spPr>
          <a:xfrm>
            <a:off x="6420050" y="17335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87" name="Google Shape;3587;p32"/>
          <p:cNvSpPr txBox="1"/>
          <p:nvPr>
            <p:ph idx="7" type="subTitle"/>
          </p:nvPr>
        </p:nvSpPr>
        <p:spPr>
          <a:xfrm>
            <a:off x="6032300" y="3552975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3588" name="Google Shape;3588;p32"/>
          <p:cNvSpPr txBox="1"/>
          <p:nvPr>
            <p:ph idx="8" type="subTitle"/>
          </p:nvPr>
        </p:nvSpPr>
        <p:spPr>
          <a:xfrm>
            <a:off x="6032300" y="31971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589" name="Google Shape;3589;p32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90" name="Google Shape;3590;p32"/>
          <p:cNvSpPr/>
          <p:nvPr/>
        </p:nvSpPr>
        <p:spPr>
          <a:xfrm>
            <a:off x="-1588372" y="3037338"/>
            <a:ext cx="1970146" cy="2424529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1" name="Google Shape;3591;p32"/>
          <p:cNvSpPr/>
          <p:nvPr/>
        </p:nvSpPr>
        <p:spPr>
          <a:xfrm flipH="1" rot="3627599">
            <a:off x="8432658" y="1516933"/>
            <a:ext cx="2245825" cy="2003222"/>
          </a:xfrm>
          <a:custGeom>
            <a:rect b="b" l="l" r="r" t="t"/>
            <a:pathLst>
              <a:path extrusionOk="0" h="23693" w="26561">
                <a:moveTo>
                  <a:pt x="26447" y="11101"/>
                </a:moveTo>
                <a:cubicBezTo>
                  <a:pt x="26376" y="11089"/>
                  <a:pt x="26376" y="11268"/>
                  <a:pt x="26268" y="11149"/>
                </a:cubicBezTo>
                <a:cubicBezTo>
                  <a:pt x="26352" y="11066"/>
                  <a:pt x="26370" y="10976"/>
                  <a:pt x="26322" y="10863"/>
                </a:cubicBezTo>
                <a:cubicBezTo>
                  <a:pt x="26304" y="10815"/>
                  <a:pt x="26328" y="10696"/>
                  <a:pt x="26352" y="10690"/>
                </a:cubicBezTo>
                <a:cubicBezTo>
                  <a:pt x="26525" y="10630"/>
                  <a:pt x="26483" y="10481"/>
                  <a:pt x="26561" y="10332"/>
                </a:cubicBezTo>
                <a:cubicBezTo>
                  <a:pt x="26453" y="10356"/>
                  <a:pt x="26376" y="10368"/>
                  <a:pt x="26292" y="10380"/>
                </a:cubicBezTo>
                <a:cubicBezTo>
                  <a:pt x="26292" y="10344"/>
                  <a:pt x="26280" y="10291"/>
                  <a:pt x="26292" y="10285"/>
                </a:cubicBezTo>
                <a:cubicBezTo>
                  <a:pt x="26346" y="10261"/>
                  <a:pt x="26400" y="10255"/>
                  <a:pt x="26465" y="10237"/>
                </a:cubicBezTo>
                <a:cubicBezTo>
                  <a:pt x="26435" y="10207"/>
                  <a:pt x="26471" y="10118"/>
                  <a:pt x="26370" y="10171"/>
                </a:cubicBezTo>
                <a:cubicBezTo>
                  <a:pt x="26310" y="10195"/>
                  <a:pt x="26257" y="10130"/>
                  <a:pt x="26274" y="10076"/>
                </a:cubicBezTo>
                <a:cubicBezTo>
                  <a:pt x="26322" y="9921"/>
                  <a:pt x="26388" y="9772"/>
                  <a:pt x="26441" y="9623"/>
                </a:cubicBezTo>
                <a:cubicBezTo>
                  <a:pt x="26298" y="9480"/>
                  <a:pt x="26412" y="9217"/>
                  <a:pt x="26227" y="9086"/>
                </a:cubicBezTo>
                <a:cubicBezTo>
                  <a:pt x="26227" y="9086"/>
                  <a:pt x="26233" y="9074"/>
                  <a:pt x="26233" y="9068"/>
                </a:cubicBezTo>
                <a:cubicBezTo>
                  <a:pt x="26257" y="8955"/>
                  <a:pt x="26274" y="8842"/>
                  <a:pt x="26298" y="8734"/>
                </a:cubicBezTo>
                <a:cubicBezTo>
                  <a:pt x="26245" y="8699"/>
                  <a:pt x="26185" y="8669"/>
                  <a:pt x="26155" y="8645"/>
                </a:cubicBezTo>
                <a:cubicBezTo>
                  <a:pt x="26155" y="8526"/>
                  <a:pt x="26185" y="8412"/>
                  <a:pt x="26149" y="8329"/>
                </a:cubicBezTo>
                <a:cubicBezTo>
                  <a:pt x="26072" y="8162"/>
                  <a:pt x="26066" y="7995"/>
                  <a:pt x="26078" y="7822"/>
                </a:cubicBezTo>
                <a:cubicBezTo>
                  <a:pt x="26036" y="7786"/>
                  <a:pt x="25929" y="7810"/>
                  <a:pt x="25964" y="7691"/>
                </a:cubicBezTo>
                <a:cubicBezTo>
                  <a:pt x="26024" y="7697"/>
                  <a:pt x="26078" y="7697"/>
                  <a:pt x="26131" y="7703"/>
                </a:cubicBezTo>
                <a:cubicBezTo>
                  <a:pt x="26036" y="7643"/>
                  <a:pt x="25976" y="7572"/>
                  <a:pt x="25970" y="7471"/>
                </a:cubicBezTo>
                <a:cubicBezTo>
                  <a:pt x="25952" y="7298"/>
                  <a:pt x="25923" y="7119"/>
                  <a:pt x="25935" y="6946"/>
                </a:cubicBezTo>
                <a:cubicBezTo>
                  <a:pt x="25946" y="6815"/>
                  <a:pt x="25923" y="6707"/>
                  <a:pt x="25827" y="6624"/>
                </a:cubicBezTo>
                <a:cubicBezTo>
                  <a:pt x="25851" y="6588"/>
                  <a:pt x="25869" y="6564"/>
                  <a:pt x="25899" y="6529"/>
                </a:cubicBezTo>
                <a:cubicBezTo>
                  <a:pt x="25845" y="6529"/>
                  <a:pt x="25815" y="6523"/>
                  <a:pt x="25797" y="6523"/>
                </a:cubicBezTo>
                <a:lnTo>
                  <a:pt x="25797" y="6254"/>
                </a:lnTo>
                <a:cubicBezTo>
                  <a:pt x="25821" y="6242"/>
                  <a:pt x="25857" y="6224"/>
                  <a:pt x="25899" y="6207"/>
                </a:cubicBezTo>
                <a:cubicBezTo>
                  <a:pt x="25875" y="6165"/>
                  <a:pt x="25851" y="6135"/>
                  <a:pt x="25833" y="6105"/>
                </a:cubicBezTo>
                <a:cubicBezTo>
                  <a:pt x="25881" y="6093"/>
                  <a:pt x="25929" y="6081"/>
                  <a:pt x="25982" y="6063"/>
                </a:cubicBezTo>
                <a:cubicBezTo>
                  <a:pt x="25952" y="6016"/>
                  <a:pt x="25929" y="5986"/>
                  <a:pt x="25905" y="5950"/>
                </a:cubicBezTo>
                <a:cubicBezTo>
                  <a:pt x="25935" y="5920"/>
                  <a:pt x="25964" y="5897"/>
                  <a:pt x="25982" y="5879"/>
                </a:cubicBezTo>
                <a:cubicBezTo>
                  <a:pt x="25905" y="5706"/>
                  <a:pt x="25970" y="5539"/>
                  <a:pt x="25994" y="5384"/>
                </a:cubicBezTo>
                <a:cubicBezTo>
                  <a:pt x="26006" y="5306"/>
                  <a:pt x="26006" y="5247"/>
                  <a:pt x="25976" y="5181"/>
                </a:cubicBezTo>
                <a:cubicBezTo>
                  <a:pt x="26125" y="5080"/>
                  <a:pt x="26107" y="4931"/>
                  <a:pt x="26096" y="4788"/>
                </a:cubicBezTo>
                <a:cubicBezTo>
                  <a:pt x="26096" y="4758"/>
                  <a:pt x="26078" y="4710"/>
                  <a:pt x="26090" y="4704"/>
                </a:cubicBezTo>
                <a:cubicBezTo>
                  <a:pt x="26268" y="4579"/>
                  <a:pt x="26048" y="4579"/>
                  <a:pt x="26030" y="4519"/>
                </a:cubicBezTo>
                <a:cubicBezTo>
                  <a:pt x="26161" y="4507"/>
                  <a:pt x="26084" y="4358"/>
                  <a:pt x="26167" y="4317"/>
                </a:cubicBezTo>
                <a:cubicBezTo>
                  <a:pt x="26173" y="4317"/>
                  <a:pt x="26167" y="4293"/>
                  <a:pt x="26167" y="4281"/>
                </a:cubicBezTo>
                <a:cubicBezTo>
                  <a:pt x="26143" y="4239"/>
                  <a:pt x="26113" y="4197"/>
                  <a:pt x="26113" y="4191"/>
                </a:cubicBezTo>
                <a:cubicBezTo>
                  <a:pt x="26155" y="4060"/>
                  <a:pt x="26185" y="3971"/>
                  <a:pt x="26215" y="3893"/>
                </a:cubicBezTo>
                <a:cubicBezTo>
                  <a:pt x="26143" y="3834"/>
                  <a:pt x="26096" y="3792"/>
                  <a:pt x="26048" y="3744"/>
                </a:cubicBezTo>
                <a:cubicBezTo>
                  <a:pt x="26215" y="3643"/>
                  <a:pt x="26245" y="3577"/>
                  <a:pt x="26191" y="3416"/>
                </a:cubicBezTo>
                <a:cubicBezTo>
                  <a:pt x="26179" y="3428"/>
                  <a:pt x="26161" y="3446"/>
                  <a:pt x="26149" y="3458"/>
                </a:cubicBezTo>
                <a:cubicBezTo>
                  <a:pt x="26131" y="3345"/>
                  <a:pt x="26113" y="3249"/>
                  <a:pt x="26096" y="3166"/>
                </a:cubicBezTo>
                <a:cubicBezTo>
                  <a:pt x="26131" y="3124"/>
                  <a:pt x="26161" y="3094"/>
                  <a:pt x="26197" y="3059"/>
                </a:cubicBezTo>
                <a:lnTo>
                  <a:pt x="26191" y="3059"/>
                </a:lnTo>
                <a:lnTo>
                  <a:pt x="26185" y="3065"/>
                </a:lnTo>
                <a:lnTo>
                  <a:pt x="26185" y="3059"/>
                </a:lnTo>
                <a:cubicBezTo>
                  <a:pt x="26149" y="3071"/>
                  <a:pt x="26113" y="3077"/>
                  <a:pt x="26078" y="3088"/>
                </a:cubicBezTo>
                <a:lnTo>
                  <a:pt x="26078" y="2939"/>
                </a:lnTo>
                <a:cubicBezTo>
                  <a:pt x="26125" y="2999"/>
                  <a:pt x="26155" y="3029"/>
                  <a:pt x="26185" y="3059"/>
                </a:cubicBezTo>
                <a:cubicBezTo>
                  <a:pt x="26185" y="3059"/>
                  <a:pt x="26191" y="3059"/>
                  <a:pt x="26191" y="3059"/>
                </a:cubicBezTo>
                <a:cubicBezTo>
                  <a:pt x="26227" y="3023"/>
                  <a:pt x="26233" y="2987"/>
                  <a:pt x="26197" y="2939"/>
                </a:cubicBezTo>
                <a:cubicBezTo>
                  <a:pt x="26096" y="2802"/>
                  <a:pt x="26036" y="2629"/>
                  <a:pt x="25887" y="2552"/>
                </a:cubicBezTo>
                <a:cubicBezTo>
                  <a:pt x="25941" y="2480"/>
                  <a:pt x="26024" y="2421"/>
                  <a:pt x="26018" y="2379"/>
                </a:cubicBezTo>
                <a:cubicBezTo>
                  <a:pt x="26000" y="2296"/>
                  <a:pt x="25946" y="2206"/>
                  <a:pt x="25839" y="2182"/>
                </a:cubicBezTo>
                <a:cubicBezTo>
                  <a:pt x="25815" y="2176"/>
                  <a:pt x="25791" y="2170"/>
                  <a:pt x="25762" y="2164"/>
                </a:cubicBezTo>
                <a:lnTo>
                  <a:pt x="25762" y="1950"/>
                </a:lnTo>
                <a:cubicBezTo>
                  <a:pt x="25660" y="1908"/>
                  <a:pt x="25553" y="1866"/>
                  <a:pt x="25434" y="1813"/>
                </a:cubicBezTo>
                <a:cubicBezTo>
                  <a:pt x="25458" y="1759"/>
                  <a:pt x="25481" y="1711"/>
                  <a:pt x="25493" y="1676"/>
                </a:cubicBezTo>
                <a:cubicBezTo>
                  <a:pt x="25422" y="1604"/>
                  <a:pt x="25362" y="1544"/>
                  <a:pt x="25291" y="1473"/>
                </a:cubicBezTo>
                <a:cubicBezTo>
                  <a:pt x="25279" y="1562"/>
                  <a:pt x="25315" y="1670"/>
                  <a:pt x="25213" y="1687"/>
                </a:cubicBezTo>
                <a:cubicBezTo>
                  <a:pt x="25171" y="1604"/>
                  <a:pt x="25130" y="1538"/>
                  <a:pt x="25094" y="1461"/>
                </a:cubicBezTo>
                <a:cubicBezTo>
                  <a:pt x="25088" y="1449"/>
                  <a:pt x="25100" y="1425"/>
                  <a:pt x="25100" y="1407"/>
                </a:cubicBezTo>
                <a:cubicBezTo>
                  <a:pt x="25148" y="1419"/>
                  <a:pt x="25189" y="1431"/>
                  <a:pt x="25231" y="1443"/>
                </a:cubicBezTo>
                <a:cubicBezTo>
                  <a:pt x="25267" y="1264"/>
                  <a:pt x="25016" y="1324"/>
                  <a:pt x="25034" y="1175"/>
                </a:cubicBezTo>
                <a:lnTo>
                  <a:pt x="24748" y="1175"/>
                </a:lnTo>
                <a:cubicBezTo>
                  <a:pt x="24730" y="990"/>
                  <a:pt x="24891" y="1127"/>
                  <a:pt x="24951" y="1044"/>
                </a:cubicBezTo>
                <a:cubicBezTo>
                  <a:pt x="24861" y="990"/>
                  <a:pt x="24778" y="948"/>
                  <a:pt x="24706" y="900"/>
                </a:cubicBezTo>
                <a:cubicBezTo>
                  <a:pt x="24528" y="775"/>
                  <a:pt x="24355" y="650"/>
                  <a:pt x="24176" y="531"/>
                </a:cubicBezTo>
                <a:cubicBezTo>
                  <a:pt x="24092" y="477"/>
                  <a:pt x="24003" y="429"/>
                  <a:pt x="23913" y="394"/>
                </a:cubicBezTo>
                <a:cubicBezTo>
                  <a:pt x="23770" y="352"/>
                  <a:pt x="23615" y="340"/>
                  <a:pt x="23478" y="280"/>
                </a:cubicBezTo>
                <a:cubicBezTo>
                  <a:pt x="23276" y="191"/>
                  <a:pt x="23049" y="185"/>
                  <a:pt x="22840" y="125"/>
                </a:cubicBezTo>
                <a:cubicBezTo>
                  <a:pt x="22733" y="96"/>
                  <a:pt x="22620" y="137"/>
                  <a:pt x="22506" y="84"/>
                </a:cubicBezTo>
                <a:cubicBezTo>
                  <a:pt x="22405" y="36"/>
                  <a:pt x="22286" y="0"/>
                  <a:pt x="22179" y="84"/>
                </a:cubicBezTo>
                <a:cubicBezTo>
                  <a:pt x="22125" y="125"/>
                  <a:pt x="22053" y="0"/>
                  <a:pt x="22012" y="108"/>
                </a:cubicBezTo>
                <a:cubicBezTo>
                  <a:pt x="21964" y="78"/>
                  <a:pt x="21910" y="42"/>
                  <a:pt x="21863" y="12"/>
                </a:cubicBezTo>
                <a:cubicBezTo>
                  <a:pt x="21845" y="42"/>
                  <a:pt x="21821" y="78"/>
                  <a:pt x="21797" y="125"/>
                </a:cubicBezTo>
                <a:cubicBezTo>
                  <a:pt x="21755" y="90"/>
                  <a:pt x="21719" y="60"/>
                  <a:pt x="21690" y="30"/>
                </a:cubicBezTo>
                <a:cubicBezTo>
                  <a:pt x="21654" y="72"/>
                  <a:pt x="21624" y="102"/>
                  <a:pt x="21582" y="143"/>
                </a:cubicBezTo>
                <a:cubicBezTo>
                  <a:pt x="21553" y="113"/>
                  <a:pt x="21529" y="90"/>
                  <a:pt x="21511" y="72"/>
                </a:cubicBezTo>
                <a:cubicBezTo>
                  <a:pt x="21463" y="108"/>
                  <a:pt x="21421" y="143"/>
                  <a:pt x="21380" y="179"/>
                </a:cubicBezTo>
                <a:lnTo>
                  <a:pt x="21380" y="185"/>
                </a:lnTo>
                <a:cubicBezTo>
                  <a:pt x="21374" y="185"/>
                  <a:pt x="21374" y="185"/>
                  <a:pt x="21374" y="179"/>
                </a:cubicBezTo>
                <a:cubicBezTo>
                  <a:pt x="21314" y="179"/>
                  <a:pt x="21260" y="173"/>
                  <a:pt x="21207" y="167"/>
                </a:cubicBezTo>
                <a:cubicBezTo>
                  <a:pt x="21213" y="155"/>
                  <a:pt x="21213" y="137"/>
                  <a:pt x="21219" y="125"/>
                </a:cubicBezTo>
                <a:cubicBezTo>
                  <a:pt x="21266" y="143"/>
                  <a:pt x="21320" y="161"/>
                  <a:pt x="21374" y="179"/>
                </a:cubicBezTo>
                <a:lnTo>
                  <a:pt x="21374" y="179"/>
                </a:lnTo>
                <a:cubicBezTo>
                  <a:pt x="21374" y="179"/>
                  <a:pt x="21374" y="179"/>
                  <a:pt x="21380" y="179"/>
                </a:cubicBezTo>
                <a:cubicBezTo>
                  <a:pt x="21368" y="125"/>
                  <a:pt x="21362" y="72"/>
                  <a:pt x="21350" y="18"/>
                </a:cubicBezTo>
                <a:cubicBezTo>
                  <a:pt x="21272" y="24"/>
                  <a:pt x="21201" y="36"/>
                  <a:pt x="21129" y="42"/>
                </a:cubicBezTo>
                <a:cubicBezTo>
                  <a:pt x="21105" y="84"/>
                  <a:pt x="21153" y="179"/>
                  <a:pt x="21046" y="173"/>
                </a:cubicBezTo>
                <a:cubicBezTo>
                  <a:pt x="21028" y="131"/>
                  <a:pt x="21010" y="84"/>
                  <a:pt x="20986" y="36"/>
                </a:cubicBezTo>
                <a:cubicBezTo>
                  <a:pt x="20980" y="36"/>
                  <a:pt x="20968" y="42"/>
                  <a:pt x="20956" y="42"/>
                </a:cubicBezTo>
                <a:cubicBezTo>
                  <a:pt x="20944" y="119"/>
                  <a:pt x="20927" y="197"/>
                  <a:pt x="20921" y="251"/>
                </a:cubicBezTo>
                <a:cubicBezTo>
                  <a:pt x="20819" y="298"/>
                  <a:pt x="20736" y="340"/>
                  <a:pt x="20646" y="382"/>
                </a:cubicBezTo>
                <a:cubicBezTo>
                  <a:pt x="20593" y="364"/>
                  <a:pt x="20539" y="346"/>
                  <a:pt x="20479" y="322"/>
                </a:cubicBezTo>
                <a:lnTo>
                  <a:pt x="20479" y="113"/>
                </a:lnTo>
                <a:cubicBezTo>
                  <a:pt x="20402" y="173"/>
                  <a:pt x="20360" y="263"/>
                  <a:pt x="20259" y="215"/>
                </a:cubicBezTo>
                <a:cubicBezTo>
                  <a:pt x="20169" y="304"/>
                  <a:pt x="19985" y="263"/>
                  <a:pt x="19955" y="429"/>
                </a:cubicBezTo>
                <a:cubicBezTo>
                  <a:pt x="19895" y="406"/>
                  <a:pt x="19847" y="382"/>
                  <a:pt x="19800" y="358"/>
                </a:cubicBezTo>
                <a:cubicBezTo>
                  <a:pt x="19776" y="400"/>
                  <a:pt x="19752" y="435"/>
                  <a:pt x="19734" y="471"/>
                </a:cubicBezTo>
                <a:cubicBezTo>
                  <a:pt x="19734" y="471"/>
                  <a:pt x="19734" y="471"/>
                  <a:pt x="19728" y="471"/>
                </a:cubicBezTo>
                <a:cubicBezTo>
                  <a:pt x="19728" y="477"/>
                  <a:pt x="19728" y="477"/>
                  <a:pt x="19734" y="477"/>
                </a:cubicBezTo>
                <a:lnTo>
                  <a:pt x="19734" y="477"/>
                </a:lnTo>
                <a:lnTo>
                  <a:pt x="19734" y="471"/>
                </a:lnTo>
                <a:cubicBezTo>
                  <a:pt x="19710" y="555"/>
                  <a:pt x="19681" y="638"/>
                  <a:pt x="19651" y="722"/>
                </a:cubicBezTo>
                <a:cubicBezTo>
                  <a:pt x="19526" y="674"/>
                  <a:pt x="19526" y="453"/>
                  <a:pt x="19329" y="495"/>
                </a:cubicBezTo>
                <a:cubicBezTo>
                  <a:pt x="19299" y="543"/>
                  <a:pt x="19269" y="590"/>
                  <a:pt x="19245" y="638"/>
                </a:cubicBezTo>
                <a:cubicBezTo>
                  <a:pt x="19198" y="632"/>
                  <a:pt x="19156" y="620"/>
                  <a:pt x="19096" y="608"/>
                </a:cubicBezTo>
                <a:cubicBezTo>
                  <a:pt x="19102" y="674"/>
                  <a:pt x="19108" y="716"/>
                  <a:pt x="19108" y="757"/>
                </a:cubicBezTo>
                <a:lnTo>
                  <a:pt x="19114" y="757"/>
                </a:lnTo>
                <a:lnTo>
                  <a:pt x="19114" y="769"/>
                </a:lnTo>
                <a:cubicBezTo>
                  <a:pt x="19150" y="787"/>
                  <a:pt x="19180" y="805"/>
                  <a:pt x="19227" y="841"/>
                </a:cubicBezTo>
                <a:cubicBezTo>
                  <a:pt x="19186" y="859"/>
                  <a:pt x="19156" y="877"/>
                  <a:pt x="19114" y="895"/>
                </a:cubicBezTo>
                <a:lnTo>
                  <a:pt x="19114" y="769"/>
                </a:lnTo>
                <a:cubicBezTo>
                  <a:pt x="19114" y="769"/>
                  <a:pt x="19114" y="763"/>
                  <a:pt x="19108" y="763"/>
                </a:cubicBezTo>
                <a:lnTo>
                  <a:pt x="19108" y="757"/>
                </a:lnTo>
                <a:cubicBezTo>
                  <a:pt x="18983" y="751"/>
                  <a:pt x="19084" y="638"/>
                  <a:pt x="19025" y="579"/>
                </a:cubicBezTo>
                <a:cubicBezTo>
                  <a:pt x="18995" y="584"/>
                  <a:pt x="18947" y="579"/>
                  <a:pt x="18911" y="602"/>
                </a:cubicBezTo>
                <a:cubicBezTo>
                  <a:pt x="18828" y="656"/>
                  <a:pt x="18762" y="769"/>
                  <a:pt x="18673" y="781"/>
                </a:cubicBezTo>
                <a:cubicBezTo>
                  <a:pt x="18464" y="811"/>
                  <a:pt x="18297" y="918"/>
                  <a:pt x="18113" y="1002"/>
                </a:cubicBezTo>
                <a:cubicBezTo>
                  <a:pt x="18011" y="1050"/>
                  <a:pt x="17934" y="1163"/>
                  <a:pt x="17808" y="1175"/>
                </a:cubicBezTo>
                <a:cubicBezTo>
                  <a:pt x="17791" y="1306"/>
                  <a:pt x="17671" y="1246"/>
                  <a:pt x="17606" y="1282"/>
                </a:cubicBezTo>
                <a:cubicBezTo>
                  <a:pt x="17594" y="1336"/>
                  <a:pt x="17582" y="1377"/>
                  <a:pt x="17582" y="1389"/>
                </a:cubicBezTo>
                <a:cubicBezTo>
                  <a:pt x="17487" y="1413"/>
                  <a:pt x="17373" y="1413"/>
                  <a:pt x="17361" y="1449"/>
                </a:cubicBezTo>
                <a:cubicBezTo>
                  <a:pt x="17326" y="1556"/>
                  <a:pt x="17224" y="1574"/>
                  <a:pt x="17159" y="1634"/>
                </a:cubicBezTo>
                <a:cubicBezTo>
                  <a:pt x="17075" y="1711"/>
                  <a:pt x="17010" y="1801"/>
                  <a:pt x="16920" y="1866"/>
                </a:cubicBezTo>
                <a:cubicBezTo>
                  <a:pt x="16789" y="1962"/>
                  <a:pt x="16622" y="2009"/>
                  <a:pt x="16533" y="2158"/>
                </a:cubicBezTo>
                <a:cubicBezTo>
                  <a:pt x="16521" y="2170"/>
                  <a:pt x="16497" y="2182"/>
                  <a:pt x="16479" y="2188"/>
                </a:cubicBezTo>
                <a:cubicBezTo>
                  <a:pt x="16360" y="2254"/>
                  <a:pt x="16294" y="2391"/>
                  <a:pt x="16318" y="2522"/>
                </a:cubicBezTo>
                <a:cubicBezTo>
                  <a:pt x="16330" y="2606"/>
                  <a:pt x="16294" y="2653"/>
                  <a:pt x="16217" y="2629"/>
                </a:cubicBezTo>
                <a:cubicBezTo>
                  <a:pt x="16181" y="2618"/>
                  <a:pt x="16151" y="2594"/>
                  <a:pt x="16121" y="2570"/>
                </a:cubicBezTo>
                <a:cubicBezTo>
                  <a:pt x="16121" y="2570"/>
                  <a:pt x="16121" y="2570"/>
                  <a:pt x="16121" y="2564"/>
                </a:cubicBezTo>
                <a:lnTo>
                  <a:pt x="16115" y="2564"/>
                </a:lnTo>
                <a:lnTo>
                  <a:pt x="16121" y="2570"/>
                </a:lnTo>
                <a:cubicBezTo>
                  <a:pt x="16002" y="2576"/>
                  <a:pt x="15990" y="2719"/>
                  <a:pt x="15883" y="2755"/>
                </a:cubicBezTo>
                <a:cubicBezTo>
                  <a:pt x="15835" y="2767"/>
                  <a:pt x="15817" y="2850"/>
                  <a:pt x="15734" y="2850"/>
                </a:cubicBezTo>
                <a:cubicBezTo>
                  <a:pt x="15704" y="2850"/>
                  <a:pt x="15668" y="2957"/>
                  <a:pt x="15638" y="3011"/>
                </a:cubicBezTo>
                <a:cubicBezTo>
                  <a:pt x="15537" y="3172"/>
                  <a:pt x="15388" y="3273"/>
                  <a:pt x="15239" y="3375"/>
                </a:cubicBezTo>
                <a:cubicBezTo>
                  <a:pt x="15263" y="3404"/>
                  <a:pt x="15281" y="3428"/>
                  <a:pt x="15310" y="3470"/>
                </a:cubicBezTo>
                <a:cubicBezTo>
                  <a:pt x="15233" y="3476"/>
                  <a:pt x="15173" y="3476"/>
                  <a:pt x="15108" y="3482"/>
                </a:cubicBezTo>
                <a:cubicBezTo>
                  <a:pt x="15120" y="3524"/>
                  <a:pt x="15126" y="3554"/>
                  <a:pt x="15138" y="3583"/>
                </a:cubicBezTo>
                <a:cubicBezTo>
                  <a:pt x="15090" y="3601"/>
                  <a:pt x="15042" y="3619"/>
                  <a:pt x="14988" y="3643"/>
                </a:cubicBezTo>
                <a:cubicBezTo>
                  <a:pt x="15030" y="3691"/>
                  <a:pt x="15060" y="3720"/>
                  <a:pt x="15096" y="3762"/>
                </a:cubicBezTo>
                <a:cubicBezTo>
                  <a:pt x="15024" y="3780"/>
                  <a:pt x="14965" y="3798"/>
                  <a:pt x="14905" y="3816"/>
                </a:cubicBezTo>
                <a:cubicBezTo>
                  <a:pt x="14929" y="3840"/>
                  <a:pt x="14947" y="3858"/>
                  <a:pt x="14971" y="3875"/>
                </a:cubicBezTo>
                <a:cubicBezTo>
                  <a:pt x="14762" y="3828"/>
                  <a:pt x="14816" y="4096"/>
                  <a:pt x="14667" y="4108"/>
                </a:cubicBezTo>
                <a:cubicBezTo>
                  <a:pt x="14690" y="4144"/>
                  <a:pt x="14702" y="4162"/>
                  <a:pt x="14720" y="4185"/>
                </a:cubicBezTo>
                <a:cubicBezTo>
                  <a:pt x="14607" y="4215"/>
                  <a:pt x="14661" y="4412"/>
                  <a:pt x="14500" y="4394"/>
                </a:cubicBezTo>
                <a:cubicBezTo>
                  <a:pt x="14512" y="4442"/>
                  <a:pt x="14523" y="4490"/>
                  <a:pt x="14529" y="4531"/>
                </a:cubicBezTo>
                <a:cubicBezTo>
                  <a:pt x="14464" y="4549"/>
                  <a:pt x="14404" y="4567"/>
                  <a:pt x="14333" y="4585"/>
                </a:cubicBezTo>
                <a:cubicBezTo>
                  <a:pt x="14535" y="4770"/>
                  <a:pt x="14553" y="4776"/>
                  <a:pt x="14762" y="4758"/>
                </a:cubicBezTo>
                <a:lnTo>
                  <a:pt x="14762" y="4758"/>
                </a:lnTo>
                <a:cubicBezTo>
                  <a:pt x="14762" y="4758"/>
                  <a:pt x="14762" y="4758"/>
                  <a:pt x="14768" y="4758"/>
                </a:cubicBezTo>
                <a:cubicBezTo>
                  <a:pt x="14631" y="4656"/>
                  <a:pt x="14732" y="4549"/>
                  <a:pt x="14780" y="4460"/>
                </a:cubicBezTo>
                <a:cubicBezTo>
                  <a:pt x="14828" y="4364"/>
                  <a:pt x="14893" y="4287"/>
                  <a:pt x="14923" y="4174"/>
                </a:cubicBezTo>
                <a:cubicBezTo>
                  <a:pt x="14953" y="4084"/>
                  <a:pt x="15054" y="4007"/>
                  <a:pt x="15132" y="3947"/>
                </a:cubicBezTo>
                <a:cubicBezTo>
                  <a:pt x="15299" y="3816"/>
                  <a:pt x="15406" y="3631"/>
                  <a:pt x="15543" y="3476"/>
                </a:cubicBezTo>
                <a:cubicBezTo>
                  <a:pt x="15704" y="3303"/>
                  <a:pt x="15829" y="3100"/>
                  <a:pt x="16038" y="2957"/>
                </a:cubicBezTo>
                <a:cubicBezTo>
                  <a:pt x="16217" y="2838"/>
                  <a:pt x="16354" y="2635"/>
                  <a:pt x="16509" y="2474"/>
                </a:cubicBezTo>
                <a:cubicBezTo>
                  <a:pt x="16562" y="2421"/>
                  <a:pt x="16616" y="2379"/>
                  <a:pt x="16676" y="2331"/>
                </a:cubicBezTo>
                <a:cubicBezTo>
                  <a:pt x="16765" y="2266"/>
                  <a:pt x="16861" y="2212"/>
                  <a:pt x="16837" y="2099"/>
                </a:cubicBezTo>
                <a:cubicBezTo>
                  <a:pt x="16986" y="2051"/>
                  <a:pt x="17129" y="2009"/>
                  <a:pt x="17236" y="1860"/>
                </a:cubicBezTo>
                <a:cubicBezTo>
                  <a:pt x="17266" y="1926"/>
                  <a:pt x="17284" y="1974"/>
                  <a:pt x="17302" y="2003"/>
                </a:cubicBezTo>
                <a:cubicBezTo>
                  <a:pt x="17206" y="2027"/>
                  <a:pt x="17123" y="2051"/>
                  <a:pt x="17039" y="2081"/>
                </a:cubicBezTo>
                <a:cubicBezTo>
                  <a:pt x="17063" y="2141"/>
                  <a:pt x="17081" y="2176"/>
                  <a:pt x="17105" y="2230"/>
                </a:cubicBezTo>
                <a:cubicBezTo>
                  <a:pt x="16956" y="2212"/>
                  <a:pt x="16920" y="2421"/>
                  <a:pt x="16741" y="2349"/>
                </a:cubicBezTo>
                <a:cubicBezTo>
                  <a:pt x="16759" y="2409"/>
                  <a:pt x="16765" y="2439"/>
                  <a:pt x="16771" y="2468"/>
                </a:cubicBezTo>
                <a:cubicBezTo>
                  <a:pt x="16765" y="2474"/>
                  <a:pt x="16753" y="2486"/>
                  <a:pt x="16747" y="2492"/>
                </a:cubicBezTo>
                <a:cubicBezTo>
                  <a:pt x="16694" y="2516"/>
                  <a:pt x="16616" y="2522"/>
                  <a:pt x="16592" y="2564"/>
                </a:cubicBezTo>
                <a:cubicBezTo>
                  <a:pt x="16527" y="2665"/>
                  <a:pt x="16360" y="2689"/>
                  <a:pt x="16372" y="2850"/>
                </a:cubicBezTo>
                <a:cubicBezTo>
                  <a:pt x="16372" y="2862"/>
                  <a:pt x="16294" y="2880"/>
                  <a:pt x="16240" y="2904"/>
                </a:cubicBezTo>
                <a:cubicBezTo>
                  <a:pt x="16264" y="2939"/>
                  <a:pt x="16282" y="2969"/>
                  <a:pt x="16300" y="2999"/>
                </a:cubicBezTo>
                <a:cubicBezTo>
                  <a:pt x="16258" y="2999"/>
                  <a:pt x="16235" y="3023"/>
                  <a:pt x="16181" y="3077"/>
                </a:cubicBezTo>
                <a:cubicBezTo>
                  <a:pt x="16127" y="3124"/>
                  <a:pt x="16056" y="3154"/>
                  <a:pt x="15984" y="3178"/>
                </a:cubicBezTo>
                <a:cubicBezTo>
                  <a:pt x="15930" y="3202"/>
                  <a:pt x="15883" y="3214"/>
                  <a:pt x="15895" y="3285"/>
                </a:cubicBezTo>
                <a:cubicBezTo>
                  <a:pt x="15901" y="3297"/>
                  <a:pt x="15895" y="3321"/>
                  <a:pt x="15895" y="3321"/>
                </a:cubicBezTo>
                <a:cubicBezTo>
                  <a:pt x="15817" y="3339"/>
                  <a:pt x="15716" y="3321"/>
                  <a:pt x="15752" y="3452"/>
                </a:cubicBezTo>
                <a:cubicBezTo>
                  <a:pt x="15674" y="3476"/>
                  <a:pt x="15626" y="3542"/>
                  <a:pt x="15585" y="3607"/>
                </a:cubicBezTo>
                <a:cubicBezTo>
                  <a:pt x="15501" y="3750"/>
                  <a:pt x="15358" y="3852"/>
                  <a:pt x="15322" y="4025"/>
                </a:cubicBezTo>
                <a:cubicBezTo>
                  <a:pt x="15316" y="4036"/>
                  <a:pt x="15299" y="4066"/>
                  <a:pt x="15293" y="4060"/>
                </a:cubicBezTo>
                <a:cubicBezTo>
                  <a:pt x="15138" y="4019"/>
                  <a:pt x="15149" y="4209"/>
                  <a:pt x="15048" y="4239"/>
                </a:cubicBezTo>
                <a:cubicBezTo>
                  <a:pt x="15036" y="4245"/>
                  <a:pt x="15054" y="4317"/>
                  <a:pt x="15054" y="4358"/>
                </a:cubicBezTo>
                <a:cubicBezTo>
                  <a:pt x="15024" y="4364"/>
                  <a:pt x="14971" y="4370"/>
                  <a:pt x="14911" y="4376"/>
                </a:cubicBezTo>
                <a:cubicBezTo>
                  <a:pt x="14863" y="4501"/>
                  <a:pt x="14816" y="4627"/>
                  <a:pt x="14768" y="4758"/>
                </a:cubicBezTo>
                <a:cubicBezTo>
                  <a:pt x="14768" y="4758"/>
                  <a:pt x="14768" y="4758"/>
                  <a:pt x="14768" y="4758"/>
                </a:cubicBezTo>
                <a:lnTo>
                  <a:pt x="14762" y="4758"/>
                </a:lnTo>
                <a:cubicBezTo>
                  <a:pt x="14750" y="4764"/>
                  <a:pt x="14732" y="4770"/>
                  <a:pt x="14714" y="4782"/>
                </a:cubicBezTo>
                <a:cubicBezTo>
                  <a:pt x="14547" y="4901"/>
                  <a:pt x="14512" y="4901"/>
                  <a:pt x="14368" y="4758"/>
                </a:cubicBezTo>
                <a:cubicBezTo>
                  <a:pt x="14309" y="4698"/>
                  <a:pt x="14255" y="4686"/>
                  <a:pt x="14184" y="4728"/>
                </a:cubicBezTo>
                <a:cubicBezTo>
                  <a:pt x="14225" y="4913"/>
                  <a:pt x="14261" y="5104"/>
                  <a:pt x="14172" y="5294"/>
                </a:cubicBezTo>
                <a:cubicBezTo>
                  <a:pt x="14148" y="5205"/>
                  <a:pt x="14124" y="5116"/>
                  <a:pt x="14088" y="4990"/>
                </a:cubicBezTo>
                <a:cubicBezTo>
                  <a:pt x="14035" y="5086"/>
                  <a:pt x="13999" y="5145"/>
                  <a:pt x="13963" y="5205"/>
                </a:cubicBezTo>
                <a:cubicBezTo>
                  <a:pt x="13993" y="5235"/>
                  <a:pt x="14023" y="5265"/>
                  <a:pt x="14041" y="5288"/>
                </a:cubicBezTo>
                <a:cubicBezTo>
                  <a:pt x="13820" y="5396"/>
                  <a:pt x="14118" y="5437"/>
                  <a:pt x="14052" y="5533"/>
                </a:cubicBezTo>
                <a:cubicBezTo>
                  <a:pt x="14029" y="5539"/>
                  <a:pt x="13993" y="5545"/>
                  <a:pt x="13957" y="5557"/>
                </a:cubicBezTo>
                <a:cubicBezTo>
                  <a:pt x="14011" y="5807"/>
                  <a:pt x="14052" y="5873"/>
                  <a:pt x="13897" y="6010"/>
                </a:cubicBezTo>
                <a:cubicBezTo>
                  <a:pt x="13790" y="6016"/>
                  <a:pt x="13695" y="6022"/>
                  <a:pt x="13593" y="6028"/>
                </a:cubicBezTo>
                <a:cubicBezTo>
                  <a:pt x="13587" y="6207"/>
                  <a:pt x="13814" y="6010"/>
                  <a:pt x="13814" y="6189"/>
                </a:cubicBezTo>
                <a:lnTo>
                  <a:pt x="13593" y="6189"/>
                </a:lnTo>
                <a:lnTo>
                  <a:pt x="13587" y="6224"/>
                </a:lnTo>
                <a:cubicBezTo>
                  <a:pt x="13647" y="6248"/>
                  <a:pt x="13707" y="6272"/>
                  <a:pt x="13772" y="6296"/>
                </a:cubicBezTo>
                <a:cubicBezTo>
                  <a:pt x="13766" y="6314"/>
                  <a:pt x="13766" y="6326"/>
                  <a:pt x="13760" y="6338"/>
                </a:cubicBezTo>
                <a:cubicBezTo>
                  <a:pt x="13683" y="6332"/>
                  <a:pt x="13599" y="6326"/>
                  <a:pt x="13516" y="6320"/>
                </a:cubicBezTo>
                <a:cubicBezTo>
                  <a:pt x="13504" y="6320"/>
                  <a:pt x="13486" y="6344"/>
                  <a:pt x="13462" y="6362"/>
                </a:cubicBezTo>
                <a:cubicBezTo>
                  <a:pt x="13498" y="6391"/>
                  <a:pt x="13528" y="6415"/>
                  <a:pt x="13558" y="6439"/>
                </a:cubicBezTo>
                <a:cubicBezTo>
                  <a:pt x="13540" y="6457"/>
                  <a:pt x="13522" y="6475"/>
                  <a:pt x="13504" y="6499"/>
                </a:cubicBezTo>
                <a:cubicBezTo>
                  <a:pt x="13552" y="6529"/>
                  <a:pt x="13593" y="6558"/>
                  <a:pt x="13635" y="6588"/>
                </a:cubicBezTo>
                <a:lnTo>
                  <a:pt x="13635" y="6588"/>
                </a:lnTo>
                <a:cubicBezTo>
                  <a:pt x="13635" y="6588"/>
                  <a:pt x="13641" y="6582"/>
                  <a:pt x="13641" y="6582"/>
                </a:cubicBezTo>
                <a:cubicBezTo>
                  <a:pt x="13635" y="6529"/>
                  <a:pt x="13629" y="6475"/>
                  <a:pt x="13617" y="6397"/>
                </a:cubicBezTo>
                <a:cubicBezTo>
                  <a:pt x="13719" y="6481"/>
                  <a:pt x="13719" y="6481"/>
                  <a:pt x="13641" y="6582"/>
                </a:cubicBezTo>
                <a:cubicBezTo>
                  <a:pt x="13641" y="6582"/>
                  <a:pt x="13641" y="6588"/>
                  <a:pt x="13641" y="6588"/>
                </a:cubicBezTo>
                <a:cubicBezTo>
                  <a:pt x="13641" y="6588"/>
                  <a:pt x="13635" y="6588"/>
                  <a:pt x="13635" y="6588"/>
                </a:cubicBezTo>
                <a:cubicBezTo>
                  <a:pt x="13617" y="6654"/>
                  <a:pt x="13605" y="6713"/>
                  <a:pt x="13587" y="6779"/>
                </a:cubicBezTo>
                <a:cubicBezTo>
                  <a:pt x="13587" y="6779"/>
                  <a:pt x="13587" y="6779"/>
                  <a:pt x="13581" y="6779"/>
                </a:cubicBezTo>
                <a:cubicBezTo>
                  <a:pt x="13587" y="6779"/>
                  <a:pt x="13587" y="6785"/>
                  <a:pt x="13587" y="6785"/>
                </a:cubicBezTo>
                <a:lnTo>
                  <a:pt x="13587" y="6785"/>
                </a:lnTo>
                <a:lnTo>
                  <a:pt x="13593" y="6779"/>
                </a:lnTo>
                <a:cubicBezTo>
                  <a:pt x="13546" y="6904"/>
                  <a:pt x="13701" y="6916"/>
                  <a:pt x="13725" y="7005"/>
                </a:cubicBezTo>
                <a:cubicBezTo>
                  <a:pt x="13701" y="7041"/>
                  <a:pt x="13671" y="7077"/>
                  <a:pt x="13641" y="7125"/>
                </a:cubicBezTo>
                <a:cubicBezTo>
                  <a:pt x="13576" y="7017"/>
                  <a:pt x="13516" y="6922"/>
                  <a:pt x="13450" y="6815"/>
                </a:cubicBezTo>
                <a:cubicBezTo>
                  <a:pt x="13415" y="6856"/>
                  <a:pt x="13391" y="6886"/>
                  <a:pt x="13361" y="6916"/>
                </a:cubicBezTo>
                <a:cubicBezTo>
                  <a:pt x="13409" y="6958"/>
                  <a:pt x="13450" y="6988"/>
                  <a:pt x="13510" y="7029"/>
                </a:cubicBezTo>
                <a:cubicBezTo>
                  <a:pt x="13462" y="7077"/>
                  <a:pt x="13415" y="7119"/>
                  <a:pt x="13373" y="7160"/>
                </a:cubicBezTo>
                <a:cubicBezTo>
                  <a:pt x="13504" y="7256"/>
                  <a:pt x="13391" y="7357"/>
                  <a:pt x="13385" y="7459"/>
                </a:cubicBezTo>
                <a:cubicBezTo>
                  <a:pt x="13295" y="7453"/>
                  <a:pt x="13218" y="7333"/>
                  <a:pt x="13146" y="7453"/>
                </a:cubicBezTo>
                <a:cubicBezTo>
                  <a:pt x="13140" y="7471"/>
                  <a:pt x="13140" y="7488"/>
                  <a:pt x="13134" y="7524"/>
                </a:cubicBezTo>
                <a:cubicBezTo>
                  <a:pt x="13200" y="7506"/>
                  <a:pt x="13248" y="7500"/>
                  <a:pt x="13313" y="7482"/>
                </a:cubicBezTo>
                <a:lnTo>
                  <a:pt x="13313" y="7649"/>
                </a:lnTo>
                <a:cubicBezTo>
                  <a:pt x="13373" y="7685"/>
                  <a:pt x="13456" y="7715"/>
                  <a:pt x="13456" y="7745"/>
                </a:cubicBezTo>
                <a:cubicBezTo>
                  <a:pt x="13462" y="7834"/>
                  <a:pt x="13438" y="7924"/>
                  <a:pt x="13403" y="8007"/>
                </a:cubicBezTo>
                <a:cubicBezTo>
                  <a:pt x="13391" y="8043"/>
                  <a:pt x="13325" y="8067"/>
                  <a:pt x="13283" y="8097"/>
                </a:cubicBezTo>
                <a:cubicBezTo>
                  <a:pt x="13260" y="8013"/>
                  <a:pt x="13242" y="7947"/>
                  <a:pt x="13218" y="7888"/>
                </a:cubicBezTo>
                <a:cubicBezTo>
                  <a:pt x="13260" y="7864"/>
                  <a:pt x="13289" y="7840"/>
                  <a:pt x="13319" y="7816"/>
                </a:cubicBezTo>
                <a:cubicBezTo>
                  <a:pt x="13230" y="7769"/>
                  <a:pt x="13158" y="7792"/>
                  <a:pt x="13134" y="7882"/>
                </a:cubicBezTo>
                <a:cubicBezTo>
                  <a:pt x="13099" y="7983"/>
                  <a:pt x="13081" y="8091"/>
                  <a:pt x="13057" y="8192"/>
                </a:cubicBezTo>
                <a:cubicBezTo>
                  <a:pt x="13045" y="8252"/>
                  <a:pt x="13027" y="8305"/>
                  <a:pt x="13009" y="8365"/>
                </a:cubicBezTo>
                <a:cubicBezTo>
                  <a:pt x="13003" y="8371"/>
                  <a:pt x="12973" y="8371"/>
                  <a:pt x="12955" y="8377"/>
                </a:cubicBezTo>
                <a:cubicBezTo>
                  <a:pt x="12944" y="8341"/>
                  <a:pt x="12938" y="8305"/>
                  <a:pt x="12920" y="8252"/>
                </a:cubicBezTo>
                <a:cubicBezTo>
                  <a:pt x="12824" y="8329"/>
                  <a:pt x="12741" y="8401"/>
                  <a:pt x="12628" y="8490"/>
                </a:cubicBezTo>
                <a:cubicBezTo>
                  <a:pt x="12729" y="8508"/>
                  <a:pt x="12795" y="8514"/>
                  <a:pt x="12860" y="8520"/>
                </a:cubicBezTo>
                <a:cubicBezTo>
                  <a:pt x="12860" y="8538"/>
                  <a:pt x="12860" y="8550"/>
                  <a:pt x="12866" y="8562"/>
                </a:cubicBezTo>
                <a:cubicBezTo>
                  <a:pt x="12777" y="8573"/>
                  <a:pt x="12693" y="8591"/>
                  <a:pt x="12604" y="8603"/>
                </a:cubicBezTo>
                <a:lnTo>
                  <a:pt x="12604" y="8651"/>
                </a:lnTo>
                <a:cubicBezTo>
                  <a:pt x="12741" y="8663"/>
                  <a:pt x="12878" y="8681"/>
                  <a:pt x="13027" y="8699"/>
                </a:cubicBezTo>
                <a:cubicBezTo>
                  <a:pt x="13081" y="8854"/>
                  <a:pt x="12896" y="9021"/>
                  <a:pt x="13015" y="9194"/>
                </a:cubicBezTo>
                <a:cubicBezTo>
                  <a:pt x="12979" y="9194"/>
                  <a:pt x="12955" y="9194"/>
                  <a:pt x="12955" y="9194"/>
                </a:cubicBezTo>
                <a:cubicBezTo>
                  <a:pt x="12926" y="9056"/>
                  <a:pt x="12896" y="8913"/>
                  <a:pt x="12860" y="8758"/>
                </a:cubicBezTo>
                <a:cubicBezTo>
                  <a:pt x="12783" y="8752"/>
                  <a:pt x="12699" y="8746"/>
                  <a:pt x="12610" y="8734"/>
                </a:cubicBezTo>
                <a:cubicBezTo>
                  <a:pt x="12663" y="8800"/>
                  <a:pt x="12699" y="8842"/>
                  <a:pt x="12735" y="8889"/>
                </a:cubicBezTo>
                <a:cubicBezTo>
                  <a:pt x="12693" y="8913"/>
                  <a:pt x="12651" y="8943"/>
                  <a:pt x="12622" y="8961"/>
                </a:cubicBezTo>
                <a:cubicBezTo>
                  <a:pt x="12634" y="9056"/>
                  <a:pt x="12645" y="9152"/>
                  <a:pt x="12657" y="9235"/>
                </a:cubicBezTo>
                <a:cubicBezTo>
                  <a:pt x="12735" y="9265"/>
                  <a:pt x="12806" y="9295"/>
                  <a:pt x="12872" y="9325"/>
                </a:cubicBezTo>
                <a:cubicBezTo>
                  <a:pt x="12771" y="9444"/>
                  <a:pt x="12657" y="9539"/>
                  <a:pt x="12592" y="9665"/>
                </a:cubicBezTo>
                <a:cubicBezTo>
                  <a:pt x="12425" y="10004"/>
                  <a:pt x="12407" y="10094"/>
                  <a:pt x="12127" y="10308"/>
                </a:cubicBezTo>
                <a:cubicBezTo>
                  <a:pt x="12115" y="10314"/>
                  <a:pt x="12109" y="10326"/>
                  <a:pt x="12103" y="10338"/>
                </a:cubicBezTo>
                <a:cubicBezTo>
                  <a:pt x="12055" y="10428"/>
                  <a:pt x="11942" y="10541"/>
                  <a:pt x="11847" y="10595"/>
                </a:cubicBezTo>
                <a:cubicBezTo>
                  <a:pt x="11829" y="10571"/>
                  <a:pt x="11811" y="10541"/>
                  <a:pt x="11781" y="10505"/>
                </a:cubicBezTo>
                <a:cubicBezTo>
                  <a:pt x="11847" y="10499"/>
                  <a:pt x="11888" y="10493"/>
                  <a:pt x="11936" y="10487"/>
                </a:cubicBezTo>
                <a:cubicBezTo>
                  <a:pt x="11954" y="10386"/>
                  <a:pt x="11972" y="10291"/>
                  <a:pt x="11978" y="10195"/>
                </a:cubicBezTo>
                <a:cubicBezTo>
                  <a:pt x="11984" y="10171"/>
                  <a:pt x="11954" y="10135"/>
                  <a:pt x="11930" y="10124"/>
                </a:cubicBezTo>
                <a:cubicBezTo>
                  <a:pt x="11912" y="10118"/>
                  <a:pt x="11870" y="10135"/>
                  <a:pt x="11864" y="10153"/>
                </a:cubicBezTo>
                <a:cubicBezTo>
                  <a:pt x="11829" y="10207"/>
                  <a:pt x="11817" y="10279"/>
                  <a:pt x="11775" y="10320"/>
                </a:cubicBezTo>
                <a:cubicBezTo>
                  <a:pt x="11698" y="10392"/>
                  <a:pt x="11656" y="10469"/>
                  <a:pt x="11662" y="10571"/>
                </a:cubicBezTo>
                <a:cubicBezTo>
                  <a:pt x="11668" y="10571"/>
                  <a:pt x="11668" y="10577"/>
                  <a:pt x="11674" y="10583"/>
                </a:cubicBezTo>
                <a:cubicBezTo>
                  <a:pt x="11674" y="10583"/>
                  <a:pt x="11674" y="10589"/>
                  <a:pt x="11674" y="10589"/>
                </a:cubicBezTo>
                <a:cubicBezTo>
                  <a:pt x="11715" y="10612"/>
                  <a:pt x="11757" y="10630"/>
                  <a:pt x="11817" y="10660"/>
                </a:cubicBezTo>
                <a:cubicBezTo>
                  <a:pt x="11698" y="10708"/>
                  <a:pt x="11692" y="10708"/>
                  <a:pt x="11674" y="10589"/>
                </a:cubicBezTo>
                <a:cubicBezTo>
                  <a:pt x="11668" y="10589"/>
                  <a:pt x="11668" y="10589"/>
                  <a:pt x="11668" y="10589"/>
                </a:cubicBezTo>
                <a:cubicBezTo>
                  <a:pt x="11662" y="10583"/>
                  <a:pt x="11662" y="10577"/>
                  <a:pt x="11662" y="10571"/>
                </a:cubicBezTo>
                <a:cubicBezTo>
                  <a:pt x="11644" y="10535"/>
                  <a:pt x="11626" y="10499"/>
                  <a:pt x="11596" y="10446"/>
                </a:cubicBezTo>
                <a:cubicBezTo>
                  <a:pt x="11447" y="10583"/>
                  <a:pt x="11334" y="10732"/>
                  <a:pt x="11250" y="10887"/>
                </a:cubicBezTo>
                <a:cubicBezTo>
                  <a:pt x="11161" y="10905"/>
                  <a:pt x="11077" y="10905"/>
                  <a:pt x="11000" y="10928"/>
                </a:cubicBezTo>
                <a:cubicBezTo>
                  <a:pt x="10970" y="10940"/>
                  <a:pt x="10934" y="10994"/>
                  <a:pt x="10934" y="11036"/>
                </a:cubicBezTo>
                <a:cubicBezTo>
                  <a:pt x="10928" y="11203"/>
                  <a:pt x="10928" y="11203"/>
                  <a:pt x="10785" y="11232"/>
                </a:cubicBezTo>
                <a:cubicBezTo>
                  <a:pt x="10720" y="11209"/>
                  <a:pt x="10761" y="11048"/>
                  <a:pt x="10624" y="11107"/>
                </a:cubicBezTo>
                <a:cubicBezTo>
                  <a:pt x="10636" y="11203"/>
                  <a:pt x="10648" y="11292"/>
                  <a:pt x="10654" y="11376"/>
                </a:cubicBezTo>
                <a:lnTo>
                  <a:pt x="10660" y="11382"/>
                </a:lnTo>
                <a:lnTo>
                  <a:pt x="10660" y="11382"/>
                </a:lnTo>
                <a:cubicBezTo>
                  <a:pt x="10720" y="11376"/>
                  <a:pt x="10773" y="11376"/>
                  <a:pt x="10839" y="11370"/>
                </a:cubicBezTo>
                <a:cubicBezTo>
                  <a:pt x="10797" y="11423"/>
                  <a:pt x="10797" y="11423"/>
                  <a:pt x="10660" y="11382"/>
                </a:cubicBezTo>
                <a:lnTo>
                  <a:pt x="10654" y="11382"/>
                </a:lnTo>
                <a:lnTo>
                  <a:pt x="10654" y="11376"/>
                </a:lnTo>
                <a:cubicBezTo>
                  <a:pt x="10612" y="11352"/>
                  <a:pt x="10565" y="11316"/>
                  <a:pt x="10523" y="11286"/>
                </a:cubicBezTo>
                <a:cubicBezTo>
                  <a:pt x="10517" y="11328"/>
                  <a:pt x="10517" y="11364"/>
                  <a:pt x="10511" y="11417"/>
                </a:cubicBezTo>
                <a:cubicBezTo>
                  <a:pt x="10380" y="11382"/>
                  <a:pt x="10326" y="11602"/>
                  <a:pt x="10177" y="11501"/>
                </a:cubicBezTo>
                <a:cubicBezTo>
                  <a:pt x="10171" y="11501"/>
                  <a:pt x="10141" y="11543"/>
                  <a:pt x="10124" y="11554"/>
                </a:cubicBezTo>
                <a:cubicBezTo>
                  <a:pt x="10082" y="11572"/>
                  <a:pt x="10040" y="11590"/>
                  <a:pt x="9998" y="11584"/>
                </a:cubicBezTo>
                <a:cubicBezTo>
                  <a:pt x="9879" y="11584"/>
                  <a:pt x="9879" y="11578"/>
                  <a:pt x="9879" y="11715"/>
                </a:cubicBezTo>
                <a:cubicBezTo>
                  <a:pt x="9879" y="11733"/>
                  <a:pt x="9867" y="11751"/>
                  <a:pt x="9861" y="11781"/>
                </a:cubicBezTo>
                <a:cubicBezTo>
                  <a:pt x="9820" y="11757"/>
                  <a:pt x="9790" y="11739"/>
                  <a:pt x="9754" y="11715"/>
                </a:cubicBezTo>
                <a:cubicBezTo>
                  <a:pt x="9653" y="11763"/>
                  <a:pt x="9575" y="11876"/>
                  <a:pt x="9426" y="11876"/>
                </a:cubicBezTo>
                <a:cubicBezTo>
                  <a:pt x="9450" y="11823"/>
                  <a:pt x="9462" y="11793"/>
                  <a:pt x="9480" y="11751"/>
                </a:cubicBezTo>
                <a:cubicBezTo>
                  <a:pt x="9402" y="11763"/>
                  <a:pt x="9337" y="11775"/>
                  <a:pt x="9271" y="11775"/>
                </a:cubicBezTo>
                <a:cubicBezTo>
                  <a:pt x="9104" y="11787"/>
                  <a:pt x="9074" y="11811"/>
                  <a:pt x="9038" y="11990"/>
                </a:cubicBezTo>
                <a:cubicBezTo>
                  <a:pt x="9033" y="12014"/>
                  <a:pt x="9003" y="12037"/>
                  <a:pt x="8979" y="12061"/>
                </a:cubicBezTo>
                <a:cubicBezTo>
                  <a:pt x="8925" y="12002"/>
                  <a:pt x="9033" y="11912"/>
                  <a:pt x="8925" y="11906"/>
                </a:cubicBezTo>
                <a:cubicBezTo>
                  <a:pt x="8889" y="11900"/>
                  <a:pt x="8854" y="11960"/>
                  <a:pt x="8812" y="11990"/>
                </a:cubicBezTo>
                <a:cubicBezTo>
                  <a:pt x="8794" y="11960"/>
                  <a:pt x="8764" y="11924"/>
                  <a:pt x="8734" y="11894"/>
                </a:cubicBezTo>
                <a:cubicBezTo>
                  <a:pt x="8579" y="11924"/>
                  <a:pt x="8687" y="12031"/>
                  <a:pt x="8663" y="12109"/>
                </a:cubicBezTo>
                <a:cubicBezTo>
                  <a:pt x="8579" y="12091"/>
                  <a:pt x="8502" y="12079"/>
                  <a:pt x="8418" y="12061"/>
                </a:cubicBezTo>
                <a:cubicBezTo>
                  <a:pt x="8371" y="12121"/>
                  <a:pt x="8323" y="12174"/>
                  <a:pt x="8281" y="12228"/>
                </a:cubicBezTo>
                <a:cubicBezTo>
                  <a:pt x="8234" y="12216"/>
                  <a:pt x="8192" y="12186"/>
                  <a:pt x="8174" y="12198"/>
                </a:cubicBezTo>
                <a:cubicBezTo>
                  <a:pt x="8061" y="12258"/>
                  <a:pt x="7983" y="12109"/>
                  <a:pt x="7876" y="12163"/>
                </a:cubicBezTo>
                <a:cubicBezTo>
                  <a:pt x="7810" y="12043"/>
                  <a:pt x="7739" y="12103"/>
                  <a:pt x="7643" y="12133"/>
                </a:cubicBezTo>
                <a:cubicBezTo>
                  <a:pt x="7530" y="12169"/>
                  <a:pt x="7381" y="12204"/>
                  <a:pt x="7292" y="12157"/>
                </a:cubicBezTo>
                <a:cubicBezTo>
                  <a:pt x="7172" y="12091"/>
                  <a:pt x="7101" y="12163"/>
                  <a:pt x="7011" y="12174"/>
                </a:cubicBezTo>
                <a:cubicBezTo>
                  <a:pt x="6982" y="12139"/>
                  <a:pt x="6964" y="12109"/>
                  <a:pt x="6928" y="12061"/>
                </a:cubicBezTo>
                <a:cubicBezTo>
                  <a:pt x="6856" y="12276"/>
                  <a:pt x="6618" y="12097"/>
                  <a:pt x="6511" y="12264"/>
                </a:cubicBezTo>
                <a:cubicBezTo>
                  <a:pt x="6505" y="12186"/>
                  <a:pt x="6529" y="12097"/>
                  <a:pt x="6415" y="12115"/>
                </a:cubicBezTo>
                <a:cubicBezTo>
                  <a:pt x="6379" y="12174"/>
                  <a:pt x="6421" y="12270"/>
                  <a:pt x="6326" y="12312"/>
                </a:cubicBezTo>
                <a:cubicBezTo>
                  <a:pt x="6314" y="12270"/>
                  <a:pt x="6296" y="12240"/>
                  <a:pt x="6272" y="12169"/>
                </a:cubicBezTo>
                <a:cubicBezTo>
                  <a:pt x="6242" y="12264"/>
                  <a:pt x="6224" y="12329"/>
                  <a:pt x="6207" y="12389"/>
                </a:cubicBezTo>
                <a:cubicBezTo>
                  <a:pt x="6081" y="12455"/>
                  <a:pt x="5992" y="12401"/>
                  <a:pt x="5914" y="12282"/>
                </a:cubicBezTo>
                <a:cubicBezTo>
                  <a:pt x="5885" y="12365"/>
                  <a:pt x="5861" y="12419"/>
                  <a:pt x="5837" y="12473"/>
                </a:cubicBezTo>
                <a:cubicBezTo>
                  <a:pt x="5771" y="12490"/>
                  <a:pt x="5706" y="12502"/>
                  <a:pt x="5646" y="12520"/>
                </a:cubicBezTo>
                <a:lnTo>
                  <a:pt x="5646" y="12520"/>
                </a:lnTo>
                <a:lnTo>
                  <a:pt x="5646" y="12514"/>
                </a:lnTo>
                <a:lnTo>
                  <a:pt x="5646" y="12514"/>
                </a:lnTo>
                <a:cubicBezTo>
                  <a:pt x="5646" y="12514"/>
                  <a:pt x="5646" y="12508"/>
                  <a:pt x="5646" y="12508"/>
                </a:cubicBezTo>
                <a:cubicBezTo>
                  <a:pt x="5646" y="12514"/>
                  <a:pt x="5646" y="12514"/>
                  <a:pt x="5646" y="12514"/>
                </a:cubicBezTo>
                <a:cubicBezTo>
                  <a:pt x="5593" y="12556"/>
                  <a:pt x="5539" y="12610"/>
                  <a:pt x="5485" y="12622"/>
                </a:cubicBezTo>
                <a:cubicBezTo>
                  <a:pt x="5372" y="12645"/>
                  <a:pt x="5312" y="12729"/>
                  <a:pt x="5241" y="12795"/>
                </a:cubicBezTo>
                <a:cubicBezTo>
                  <a:pt x="5217" y="12818"/>
                  <a:pt x="5187" y="12842"/>
                  <a:pt x="5151" y="12872"/>
                </a:cubicBezTo>
                <a:lnTo>
                  <a:pt x="5151" y="12610"/>
                </a:lnTo>
                <a:cubicBezTo>
                  <a:pt x="5241" y="12574"/>
                  <a:pt x="5265" y="12520"/>
                  <a:pt x="5229" y="12437"/>
                </a:cubicBezTo>
                <a:cubicBezTo>
                  <a:pt x="5169" y="12473"/>
                  <a:pt x="5104" y="12502"/>
                  <a:pt x="5050" y="12532"/>
                </a:cubicBezTo>
                <a:cubicBezTo>
                  <a:pt x="5038" y="12651"/>
                  <a:pt x="5008" y="12759"/>
                  <a:pt x="5014" y="12860"/>
                </a:cubicBezTo>
                <a:cubicBezTo>
                  <a:pt x="5026" y="12967"/>
                  <a:pt x="4967" y="12944"/>
                  <a:pt x="4919" y="12950"/>
                </a:cubicBezTo>
                <a:cubicBezTo>
                  <a:pt x="4835" y="12860"/>
                  <a:pt x="4811" y="12747"/>
                  <a:pt x="4782" y="12651"/>
                </a:cubicBezTo>
                <a:cubicBezTo>
                  <a:pt x="4698" y="12699"/>
                  <a:pt x="4621" y="12723"/>
                  <a:pt x="4567" y="12771"/>
                </a:cubicBezTo>
                <a:cubicBezTo>
                  <a:pt x="4513" y="12818"/>
                  <a:pt x="4478" y="12890"/>
                  <a:pt x="4430" y="12955"/>
                </a:cubicBezTo>
                <a:cubicBezTo>
                  <a:pt x="4400" y="12944"/>
                  <a:pt x="4370" y="12932"/>
                  <a:pt x="4341" y="12926"/>
                </a:cubicBezTo>
                <a:cubicBezTo>
                  <a:pt x="4299" y="12920"/>
                  <a:pt x="4239" y="12902"/>
                  <a:pt x="4221" y="12920"/>
                </a:cubicBezTo>
                <a:cubicBezTo>
                  <a:pt x="4144" y="12991"/>
                  <a:pt x="4084" y="13075"/>
                  <a:pt x="4030" y="13152"/>
                </a:cubicBezTo>
                <a:cubicBezTo>
                  <a:pt x="4060" y="13206"/>
                  <a:pt x="4084" y="13254"/>
                  <a:pt x="4108" y="13295"/>
                </a:cubicBezTo>
                <a:cubicBezTo>
                  <a:pt x="4090" y="13307"/>
                  <a:pt x="4078" y="13313"/>
                  <a:pt x="4060" y="13325"/>
                </a:cubicBezTo>
                <a:cubicBezTo>
                  <a:pt x="4025" y="13271"/>
                  <a:pt x="3989" y="13224"/>
                  <a:pt x="3953" y="13176"/>
                </a:cubicBezTo>
                <a:cubicBezTo>
                  <a:pt x="3858" y="13230"/>
                  <a:pt x="3768" y="13301"/>
                  <a:pt x="3667" y="13337"/>
                </a:cubicBezTo>
                <a:cubicBezTo>
                  <a:pt x="3565" y="13373"/>
                  <a:pt x="3530" y="13474"/>
                  <a:pt x="3422" y="13510"/>
                </a:cubicBezTo>
                <a:cubicBezTo>
                  <a:pt x="3345" y="13540"/>
                  <a:pt x="3309" y="13671"/>
                  <a:pt x="3249" y="13754"/>
                </a:cubicBezTo>
                <a:cubicBezTo>
                  <a:pt x="3249" y="13754"/>
                  <a:pt x="3232" y="13737"/>
                  <a:pt x="3226" y="13742"/>
                </a:cubicBezTo>
                <a:cubicBezTo>
                  <a:pt x="3112" y="13832"/>
                  <a:pt x="2933" y="13850"/>
                  <a:pt x="2886" y="14029"/>
                </a:cubicBezTo>
                <a:cubicBezTo>
                  <a:pt x="2874" y="14070"/>
                  <a:pt x="2808" y="14094"/>
                  <a:pt x="2767" y="14124"/>
                </a:cubicBezTo>
                <a:cubicBezTo>
                  <a:pt x="2725" y="14160"/>
                  <a:pt x="2653" y="14190"/>
                  <a:pt x="2635" y="14237"/>
                </a:cubicBezTo>
                <a:cubicBezTo>
                  <a:pt x="2600" y="14321"/>
                  <a:pt x="2528" y="14357"/>
                  <a:pt x="2474" y="14410"/>
                </a:cubicBezTo>
                <a:cubicBezTo>
                  <a:pt x="2325" y="14553"/>
                  <a:pt x="2182" y="14702"/>
                  <a:pt x="2039" y="14851"/>
                </a:cubicBezTo>
                <a:cubicBezTo>
                  <a:pt x="2033" y="14857"/>
                  <a:pt x="2033" y="14881"/>
                  <a:pt x="2039" y="14887"/>
                </a:cubicBezTo>
                <a:cubicBezTo>
                  <a:pt x="2069" y="14959"/>
                  <a:pt x="2021" y="14959"/>
                  <a:pt x="1980" y="14983"/>
                </a:cubicBezTo>
                <a:cubicBezTo>
                  <a:pt x="1902" y="15024"/>
                  <a:pt x="1837" y="15090"/>
                  <a:pt x="1765" y="15144"/>
                </a:cubicBezTo>
                <a:cubicBezTo>
                  <a:pt x="1777" y="15155"/>
                  <a:pt x="1783" y="15161"/>
                  <a:pt x="1795" y="15173"/>
                </a:cubicBezTo>
                <a:cubicBezTo>
                  <a:pt x="1813" y="15179"/>
                  <a:pt x="1831" y="15191"/>
                  <a:pt x="1860" y="15203"/>
                </a:cubicBezTo>
                <a:cubicBezTo>
                  <a:pt x="1622" y="15322"/>
                  <a:pt x="1467" y="15471"/>
                  <a:pt x="1437" y="15722"/>
                </a:cubicBezTo>
                <a:cubicBezTo>
                  <a:pt x="1389" y="15716"/>
                  <a:pt x="1348" y="15704"/>
                  <a:pt x="1306" y="15698"/>
                </a:cubicBezTo>
                <a:cubicBezTo>
                  <a:pt x="1276" y="15758"/>
                  <a:pt x="1348" y="15847"/>
                  <a:pt x="1234" y="15865"/>
                </a:cubicBezTo>
                <a:cubicBezTo>
                  <a:pt x="1222" y="15865"/>
                  <a:pt x="1216" y="15919"/>
                  <a:pt x="1211" y="15948"/>
                </a:cubicBezTo>
                <a:cubicBezTo>
                  <a:pt x="1193" y="16014"/>
                  <a:pt x="1181" y="16080"/>
                  <a:pt x="1163" y="16145"/>
                </a:cubicBezTo>
                <a:cubicBezTo>
                  <a:pt x="1097" y="16157"/>
                  <a:pt x="1038" y="16163"/>
                  <a:pt x="966" y="16181"/>
                </a:cubicBezTo>
                <a:cubicBezTo>
                  <a:pt x="1014" y="16378"/>
                  <a:pt x="757" y="16473"/>
                  <a:pt x="835" y="16676"/>
                </a:cubicBezTo>
                <a:cubicBezTo>
                  <a:pt x="769" y="16706"/>
                  <a:pt x="722" y="16723"/>
                  <a:pt x="674" y="16747"/>
                </a:cubicBezTo>
                <a:cubicBezTo>
                  <a:pt x="722" y="16765"/>
                  <a:pt x="769" y="16783"/>
                  <a:pt x="853" y="16819"/>
                </a:cubicBezTo>
                <a:cubicBezTo>
                  <a:pt x="716" y="16867"/>
                  <a:pt x="632" y="16902"/>
                  <a:pt x="507" y="16944"/>
                </a:cubicBezTo>
                <a:cubicBezTo>
                  <a:pt x="584" y="16980"/>
                  <a:pt x="626" y="17004"/>
                  <a:pt x="674" y="17022"/>
                </a:cubicBezTo>
                <a:cubicBezTo>
                  <a:pt x="602" y="17051"/>
                  <a:pt x="537" y="17075"/>
                  <a:pt x="477" y="17099"/>
                </a:cubicBezTo>
                <a:cubicBezTo>
                  <a:pt x="477" y="17105"/>
                  <a:pt x="477" y="17117"/>
                  <a:pt x="477" y="17129"/>
                </a:cubicBezTo>
                <a:cubicBezTo>
                  <a:pt x="543" y="17141"/>
                  <a:pt x="602" y="17159"/>
                  <a:pt x="680" y="17177"/>
                </a:cubicBezTo>
                <a:cubicBezTo>
                  <a:pt x="692" y="17236"/>
                  <a:pt x="710" y="17308"/>
                  <a:pt x="722" y="17373"/>
                </a:cubicBezTo>
                <a:cubicBezTo>
                  <a:pt x="608" y="17385"/>
                  <a:pt x="513" y="17391"/>
                  <a:pt x="388" y="17403"/>
                </a:cubicBezTo>
                <a:cubicBezTo>
                  <a:pt x="471" y="17510"/>
                  <a:pt x="459" y="17576"/>
                  <a:pt x="334" y="17600"/>
                </a:cubicBezTo>
                <a:cubicBezTo>
                  <a:pt x="394" y="17624"/>
                  <a:pt x="441" y="17648"/>
                  <a:pt x="513" y="17677"/>
                </a:cubicBezTo>
                <a:cubicBezTo>
                  <a:pt x="435" y="17713"/>
                  <a:pt x="382" y="17737"/>
                  <a:pt x="340" y="17755"/>
                </a:cubicBezTo>
                <a:cubicBezTo>
                  <a:pt x="304" y="17916"/>
                  <a:pt x="358" y="18041"/>
                  <a:pt x="429" y="18160"/>
                </a:cubicBezTo>
                <a:cubicBezTo>
                  <a:pt x="513" y="18303"/>
                  <a:pt x="483" y="18470"/>
                  <a:pt x="370" y="18572"/>
                </a:cubicBezTo>
                <a:cubicBezTo>
                  <a:pt x="352" y="18601"/>
                  <a:pt x="328" y="18631"/>
                  <a:pt x="304" y="18661"/>
                </a:cubicBezTo>
                <a:cubicBezTo>
                  <a:pt x="328" y="18697"/>
                  <a:pt x="346" y="18733"/>
                  <a:pt x="370" y="18762"/>
                </a:cubicBezTo>
                <a:cubicBezTo>
                  <a:pt x="310" y="18798"/>
                  <a:pt x="269" y="18822"/>
                  <a:pt x="233" y="18846"/>
                </a:cubicBezTo>
                <a:cubicBezTo>
                  <a:pt x="304" y="18852"/>
                  <a:pt x="376" y="18864"/>
                  <a:pt x="453" y="18882"/>
                </a:cubicBezTo>
                <a:cubicBezTo>
                  <a:pt x="382" y="18929"/>
                  <a:pt x="489" y="19084"/>
                  <a:pt x="328" y="19126"/>
                </a:cubicBezTo>
                <a:cubicBezTo>
                  <a:pt x="310" y="18953"/>
                  <a:pt x="304" y="18953"/>
                  <a:pt x="137" y="18929"/>
                </a:cubicBezTo>
                <a:cubicBezTo>
                  <a:pt x="90" y="19055"/>
                  <a:pt x="257" y="19025"/>
                  <a:pt x="269" y="19102"/>
                </a:cubicBezTo>
                <a:cubicBezTo>
                  <a:pt x="251" y="19138"/>
                  <a:pt x="239" y="19162"/>
                  <a:pt x="221" y="19192"/>
                </a:cubicBezTo>
                <a:cubicBezTo>
                  <a:pt x="280" y="19216"/>
                  <a:pt x="346" y="19239"/>
                  <a:pt x="424" y="19269"/>
                </a:cubicBezTo>
                <a:cubicBezTo>
                  <a:pt x="358" y="19311"/>
                  <a:pt x="310" y="19341"/>
                  <a:pt x="263" y="19371"/>
                </a:cubicBezTo>
                <a:cubicBezTo>
                  <a:pt x="292" y="19448"/>
                  <a:pt x="441" y="19406"/>
                  <a:pt x="388" y="19526"/>
                </a:cubicBezTo>
                <a:lnTo>
                  <a:pt x="388" y="19526"/>
                </a:lnTo>
                <a:cubicBezTo>
                  <a:pt x="424" y="19496"/>
                  <a:pt x="453" y="19466"/>
                  <a:pt x="495" y="19442"/>
                </a:cubicBezTo>
                <a:cubicBezTo>
                  <a:pt x="555" y="19412"/>
                  <a:pt x="590" y="19436"/>
                  <a:pt x="614" y="19526"/>
                </a:cubicBezTo>
                <a:lnTo>
                  <a:pt x="388" y="19526"/>
                </a:lnTo>
                <a:cubicBezTo>
                  <a:pt x="292" y="19478"/>
                  <a:pt x="203" y="19430"/>
                  <a:pt x="108" y="19388"/>
                </a:cubicBezTo>
                <a:cubicBezTo>
                  <a:pt x="84" y="19382"/>
                  <a:pt x="48" y="19400"/>
                  <a:pt x="0" y="19412"/>
                </a:cubicBezTo>
                <a:cubicBezTo>
                  <a:pt x="54" y="19460"/>
                  <a:pt x="84" y="19490"/>
                  <a:pt x="114" y="19514"/>
                </a:cubicBezTo>
                <a:cubicBezTo>
                  <a:pt x="84" y="19549"/>
                  <a:pt x="66" y="19573"/>
                  <a:pt x="48" y="19597"/>
                </a:cubicBezTo>
                <a:cubicBezTo>
                  <a:pt x="185" y="19526"/>
                  <a:pt x="298" y="19603"/>
                  <a:pt x="418" y="19609"/>
                </a:cubicBezTo>
                <a:cubicBezTo>
                  <a:pt x="453" y="19681"/>
                  <a:pt x="495" y="19752"/>
                  <a:pt x="525" y="19812"/>
                </a:cubicBezTo>
                <a:cubicBezTo>
                  <a:pt x="477" y="19830"/>
                  <a:pt x="406" y="19842"/>
                  <a:pt x="364" y="19877"/>
                </a:cubicBezTo>
                <a:cubicBezTo>
                  <a:pt x="322" y="19925"/>
                  <a:pt x="304" y="19997"/>
                  <a:pt x="274" y="20056"/>
                </a:cubicBezTo>
                <a:cubicBezTo>
                  <a:pt x="334" y="20086"/>
                  <a:pt x="370" y="20152"/>
                  <a:pt x="376" y="20259"/>
                </a:cubicBezTo>
                <a:cubicBezTo>
                  <a:pt x="418" y="20205"/>
                  <a:pt x="465" y="20169"/>
                  <a:pt x="477" y="20122"/>
                </a:cubicBezTo>
                <a:cubicBezTo>
                  <a:pt x="489" y="20074"/>
                  <a:pt x="477" y="20020"/>
                  <a:pt x="477" y="19961"/>
                </a:cubicBezTo>
                <a:cubicBezTo>
                  <a:pt x="513" y="19985"/>
                  <a:pt x="561" y="20002"/>
                  <a:pt x="573" y="20032"/>
                </a:cubicBezTo>
                <a:cubicBezTo>
                  <a:pt x="638" y="20223"/>
                  <a:pt x="686" y="20426"/>
                  <a:pt x="757" y="20617"/>
                </a:cubicBezTo>
                <a:cubicBezTo>
                  <a:pt x="841" y="20861"/>
                  <a:pt x="942" y="21105"/>
                  <a:pt x="1044" y="21344"/>
                </a:cubicBezTo>
                <a:cubicBezTo>
                  <a:pt x="1079" y="21439"/>
                  <a:pt x="1139" y="21523"/>
                  <a:pt x="1199" y="21630"/>
                </a:cubicBezTo>
                <a:cubicBezTo>
                  <a:pt x="1443" y="21708"/>
                  <a:pt x="1491" y="21827"/>
                  <a:pt x="1336" y="22089"/>
                </a:cubicBezTo>
                <a:cubicBezTo>
                  <a:pt x="1443" y="22137"/>
                  <a:pt x="1610" y="22077"/>
                  <a:pt x="1646" y="22256"/>
                </a:cubicBezTo>
                <a:cubicBezTo>
                  <a:pt x="1646" y="22268"/>
                  <a:pt x="1693" y="22280"/>
                  <a:pt x="1717" y="22280"/>
                </a:cubicBezTo>
                <a:cubicBezTo>
                  <a:pt x="1789" y="22268"/>
                  <a:pt x="1860" y="22256"/>
                  <a:pt x="1932" y="22232"/>
                </a:cubicBezTo>
                <a:cubicBezTo>
                  <a:pt x="1992" y="22208"/>
                  <a:pt x="2045" y="22191"/>
                  <a:pt x="2081" y="22274"/>
                </a:cubicBezTo>
                <a:cubicBezTo>
                  <a:pt x="2141" y="22304"/>
                  <a:pt x="2224" y="22322"/>
                  <a:pt x="2242" y="22369"/>
                </a:cubicBezTo>
                <a:cubicBezTo>
                  <a:pt x="2296" y="22489"/>
                  <a:pt x="2355" y="22465"/>
                  <a:pt x="2445" y="22423"/>
                </a:cubicBezTo>
                <a:cubicBezTo>
                  <a:pt x="2480" y="22411"/>
                  <a:pt x="2558" y="22405"/>
                  <a:pt x="2570" y="22423"/>
                </a:cubicBezTo>
                <a:cubicBezTo>
                  <a:pt x="2665" y="22554"/>
                  <a:pt x="2808" y="22495"/>
                  <a:pt x="2910" y="22542"/>
                </a:cubicBezTo>
                <a:cubicBezTo>
                  <a:pt x="3005" y="22477"/>
                  <a:pt x="2987" y="22328"/>
                  <a:pt x="3154" y="22292"/>
                </a:cubicBezTo>
                <a:cubicBezTo>
                  <a:pt x="3106" y="22357"/>
                  <a:pt x="3089" y="22393"/>
                  <a:pt x="3059" y="22429"/>
                </a:cubicBezTo>
                <a:cubicBezTo>
                  <a:pt x="3124" y="22465"/>
                  <a:pt x="3196" y="22501"/>
                  <a:pt x="3261" y="22536"/>
                </a:cubicBezTo>
                <a:cubicBezTo>
                  <a:pt x="3333" y="22489"/>
                  <a:pt x="3393" y="22447"/>
                  <a:pt x="3458" y="22405"/>
                </a:cubicBezTo>
                <a:cubicBezTo>
                  <a:pt x="3530" y="22447"/>
                  <a:pt x="3601" y="22489"/>
                  <a:pt x="3691" y="22536"/>
                </a:cubicBezTo>
                <a:cubicBezTo>
                  <a:pt x="3804" y="22381"/>
                  <a:pt x="3947" y="22310"/>
                  <a:pt x="4138" y="22399"/>
                </a:cubicBezTo>
                <a:cubicBezTo>
                  <a:pt x="4150" y="22405"/>
                  <a:pt x="4168" y="22399"/>
                  <a:pt x="4180" y="22393"/>
                </a:cubicBezTo>
                <a:cubicBezTo>
                  <a:pt x="4364" y="22357"/>
                  <a:pt x="4555" y="22340"/>
                  <a:pt x="4722" y="22232"/>
                </a:cubicBezTo>
                <a:cubicBezTo>
                  <a:pt x="4734" y="22226"/>
                  <a:pt x="4758" y="22226"/>
                  <a:pt x="4776" y="22220"/>
                </a:cubicBezTo>
                <a:cubicBezTo>
                  <a:pt x="4788" y="22262"/>
                  <a:pt x="4794" y="22304"/>
                  <a:pt x="4794" y="22322"/>
                </a:cubicBezTo>
                <a:cubicBezTo>
                  <a:pt x="4913" y="22304"/>
                  <a:pt x="5026" y="22298"/>
                  <a:pt x="5133" y="22268"/>
                </a:cubicBezTo>
                <a:cubicBezTo>
                  <a:pt x="5229" y="22238"/>
                  <a:pt x="5336" y="22214"/>
                  <a:pt x="5378" y="22095"/>
                </a:cubicBezTo>
                <a:cubicBezTo>
                  <a:pt x="5384" y="22089"/>
                  <a:pt x="5402" y="22089"/>
                  <a:pt x="5414" y="22089"/>
                </a:cubicBezTo>
                <a:cubicBezTo>
                  <a:pt x="5443" y="22107"/>
                  <a:pt x="5479" y="22131"/>
                  <a:pt x="5509" y="22155"/>
                </a:cubicBezTo>
                <a:cubicBezTo>
                  <a:pt x="5557" y="22113"/>
                  <a:pt x="5598" y="22071"/>
                  <a:pt x="5628" y="22047"/>
                </a:cubicBezTo>
                <a:cubicBezTo>
                  <a:pt x="5765" y="22095"/>
                  <a:pt x="5855" y="22143"/>
                  <a:pt x="6010" y="22059"/>
                </a:cubicBezTo>
                <a:cubicBezTo>
                  <a:pt x="6147" y="21982"/>
                  <a:pt x="6272" y="21892"/>
                  <a:pt x="6403" y="21785"/>
                </a:cubicBezTo>
                <a:lnTo>
                  <a:pt x="6403" y="21904"/>
                </a:lnTo>
                <a:lnTo>
                  <a:pt x="6576" y="21904"/>
                </a:lnTo>
                <a:cubicBezTo>
                  <a:pt x="6672" y="21815"/>
                  <a:pt x="6755" y="21737"/>
                  <a:pt x="6839" y="21654"/>
                </a:cubicBezTo>
                <a:cubicBezTo>
                  <a:pt x="6880" y="21737"/>
                  <a:pt x="6910" y="21803"/>
                  <a:pt x="6940" y="21869"/>
                </a:cubicBezTo>
                <a:cubicBezTo>
                  <a:pt x="7053" y="21863"/>
                  <a:pt x="7113" y="21815"/>
                  <a:pt x="7131" y="21714"/>
                </a:cubicBezTo>
                <a:cubicBezTo>
                  <a:pt x="7131" y="21696"/>
                  <a:pt x="7184" y="21672"/>
                  <a:pt x="7208" y="21672"/>
                </a:cubicBezTo>
                <a:cubicBezTo>
                  <a:pt x="7226" y="21672"/>
                  <a:pt x="7256" y="21731"/>
                  <a:pt x="7250" y="21743"/>
                </a:cubicBezTo>
                <a:cubicBezTo>
                  <a:pt x="7178" y="21851"/>
                  <a:pt x="7292" y="21875"/>
                  <a:pt x="7321" y="21946"/>
                </a:cubicBezTo>
                <a:cubicBezTo>
                  <a:pt x="7393" y="21881"/>
                  <a:pt x="7399" y="21761"/>
                  <a:pt x="7530" y="21779"/>
                </a:cubicBezTo>
                <a:cubicBezTo>
                  <a:pt x="7536" y="21815"/>
                  <a:pt x="7548" y="21845"/>
                  <a:pt x="7554" y="21875"/>
                </a:cubicBezTo>
                <a:cubicBezTo>
                  <a:pt x="7602" y="21869"/>
                  <a:pt x="7649" y="21869"/>
                  <a:pt x="7685" y="21851"/>
                </a:cubicBezTo>
                <a:cubicBezTo>
                  <a:pt x="7786" y="21815"/>
                  <a:pt x="7798" y="21940"/>
                  <a:pt x="7870" y="21952"/>
                </a:cubicBezTo>
                <a:cubicBezTo>
                  <a:pt x="8013" y="21976"/>
                  <a:pt x="8156" y="22000"/>
                  <a:pt x="8305" y="22030"/>
                </a:cubicBezTo>
                <a:cubicBezTo>
                  <a:pt x="8299" y="22047"/>
                  <a:pt x="8299" y="22077"/>
                  <a:pt x="8293" y="22113"/>
                </a:cubicBezTo>
                <a:cubicBezTo>
                  <a:pt x="8484" y="22131"/>
                  <a:pt x="8562" y="22059"/>
                  <a:pt x="8532" y="21881"/>
                </a:cubicBezTo>
                <a:cubicBezTo>
                  <a:pt x="8526" y="21863"/>
                  <a:pt x="8526" y="21839"/>
                  <a:pt x="8538" y="21827"/>
                </a:cubicBezTo>
                <a:cubicBezTo>
                  <a:pt x="8550" y="21809"/>
                  <a:pt x="8579" y="21803"/>
                  <a:pt x="8621" y="21779"/>
                </a:cubicBezTo>
                <a:lnTo>
                  <a:pt x="8621" y="22292"/>
                </a:lnTo>
                <a:cubicBezTo>
                  <a:pt x="8758" y="22244"/>
                  <a:pt x="8824" y="22423"/>
                  <a:pt x="8949" y="22334"/>
                </a:cubicBezTo>
                <a:cubicBezTo>
                  <a:pt x="8961" y="22471"/>
                  <a:pt x="9182" y="22375"/>
                  <a:pt x="9164" y="22542"/>
                </a:cubicBezTo>
                <a:cubicBezTo>
                  <a:pt x="9164" y="22560"/>
                  <a:pt x="9217" y="22584"/>
                  <a:pt x="9241" y="22608"/>
                </a:cubicBezTo>
                <a:cubicBezTo>
                  <a:pt x="9247" y="22507"/>
                  <a:pt x="9366" y="22411"/>
                  <a:pt x="9235" y="22340"/>
                </a:cubicBezTo>
                <a:cubicBezTo>
                  <a:pt x="9253" y="22298"/>
                  <a:pt x="9271" y="22262"/>
                  <a:pt x="9289" y="22226"/>
                </a:cubicBezTo>
                <a:cubicBezTo>
                  <a:pt x="9414" y="22334"/>
                  <a:pt x="9384" y="22441"/>
                  <a:pt x="9372" y="22596"/>
                </a:cubicBezTo>
                <a:cubicBezTo>
                  <a:pt x="9468" y="22453"/>
                  <a:pt x="9563" y="22417"/>
                  <a:pt x="9712" y="22471"/>
                </a:cubicBezTo>
                <a:cubicBezTo>
                  <a:pt x="9653" y="22507"/>
                  <a:pt x="9599" y="22560"/>
                  <a:pt x="9557" y="22554"/>
                </a:cubicBezTo>
                <a:cubicBezTo>
                  <a:pt x="9498" y="22548"/>
                  <a:pt x="9468" y="22560"/>
                  <a:pt x="9456" y="22614"/>
                </a:cubicBezTo>
                <a:cubicBezTo>
                  <a:pt x="9444" y="22644"/>
                  <a:pt x="9444" y="22673"/>
                  <a:pt x="9438" y="22715"/>
                </a:cubicBezTo>
                <a:cubicBezTo>
                  <a:pt x="9509" y="22685"/>
                  <a:pt x="9557" y="22667"/>
                  <a:pt x="9605" y="22644"/>
                </a:cubicBezTo>
                <a:cubicBezTo>
                  <a:pt x="9623" y="22697"/>
                  <a:pt x="9635" y="22739"/>
                  <a:pt x="9653" y="22811"/>
                </a:cubicBezTo>
                <a:cubicBezTo>
                  <a:pt x="9796" y="22697"/>
                  <a:pt x="9921" y="22608"/>
                  <a:pt x="10046" y="22507"/>
                </a:cubicBezTo>
                <a:cubicBezTo>
                  <a:pt x="10064" y="22518"/>
                  <a:pt x="10088" y="22530"/>
                  <a:pt x="10112" y="22542"/>
                </a:cubicBezTo>
                <a:cubicBezTo>
                  <a:pt x="10028" y="22638"/>
                  <a:pt x="9963" y="22721"/>
                  <a:pt x="9873" y="22828"/>
                </a:cubicBezTo>
                <a:cubicBezTo>
                  <a:pt x="9945" y="22864"/>
                  <a:pt x="9992" y="22888"/>
                  <a:pt x="10046" y="22912"/>
                </a:cubicBezTo>
                <a:cubicBezTo>
                  <a:pt x="10070" y="22817"/>
                  <a:pt x="10064" y="22697"/>
                  <a:pt x="10177" y="22739"/>
                </a:cubicBezTo>
                <a:cubicBezTo>
                  <a:pt x="10255" y="22769"/>
                  <a:pt x="10308" y="22739"/>
                  <a:pt x="10392" y="22727"/>
                </a:cubicBezTo>
                <a:cubicBezTo>
                  <a:pt x="10368" y="22793"/>
                  <a:pt x="10344" y="22834"/>
                  <a:pt x="10326" y="22888"/>
                </a:cubicBezTo>
                <a:cubicBezTo>
                  <a:pt x="10553" y="22876"/>
                  <a:pt x="10624" y="22912"/>
                  <a:pt x="10684" y="23067"/>
                </a:cubicBezTo>
                <a:cubicBezTo>
                  <a:pt x="10756" y="23258"/>
                  <a:pt x="10821" y="23282"/>
                  <a:pt x="11006" y="23192"/>
                </a:cubicBezTo>
                <a:cubicBezTo>
                  <a:pt x="11018" y="23228"/>
                  <a:pt x="11018" y="23288"/>
                  <a:pt x="11042" y="23293"/>
                </a:cubicBezTo>
                <a:cubicBezTo>
                  <a:pt x="11161" y="23347"/>
                  <a:pt x="11286" y="23353"/>
                  <a:pt x="11423" y="23288"/>
                </a:cubicBezTo>
                <a:cubicBezTo>
                  <a:pt x="11417" y="23359"/>
                  <a:pt x="11411" y="23407"/>
                  <a:pt x="11405" y="23460"/>
                </a:cubicBezTo>
                <a:cubicBezTo>
                  <a:pt x="11483" y="23407"/>
                  <a:pt x="11548" y="23359"/>
                  <a:pt x="11632" y="23305"/>
                </a:cubicBezTo>
                <a:cubicBezTo>
                  <a:pt x="11680" y="23377"/>
                  <a:pt x="11727" y="23443"/>
                  <a:pt x="11769" y="23502"/>
                </a:cubicBezTo>
                <a:cubicBezTo>
                  <a:pt x="11805" y="23484"/>
                  <a:pt x="11864" y="23437"/>
                  <a:pt x="11882" y="23448"/>
                </a:cubicBezTo>
                <a:cubicBezTo>
                  <a:pt x="12013" y="23538"/>
                  <a:pt x="12198" y="23425"/>
                  <a:pt x="12312" y="23580"/>
                </a:cubicBezTo>
                <a:cubicBezTo>
                  <a:pt x="12335" y="23609"/>
                  <a:pt x="12419" y="23598"/>
                  <a:pt x="12473" y="23598"/>
                </a:cubicBezTo>
                <a:cubicBezTo>
                  <a:pt x="12508" y="23508"/>
                  <a:pt x="12479" y="23383"/>
                  <a:pt x="12634" y="23431"/>
                </a:cubicBezTo>
                <a:cubicBezTo>
                  <a:pt x="12657" y="23496"/>
                  <a:pt x="12675" y="23568"/>
                  <a:pt x="12699" y="23633"/>
                </a:cubicBezTo>
                <a:cubicBezTo>
                  <a:pt x="12866" y="23598"/>
                  <a:pt x="12955" y="23508"/>
                  <a:pt x="12973" y="23383"/>
                </a:cubicBezTo>
                <a:cubicBezTo>
                  <a:pt x="13057" y="23478"/>
                  <a:pt x="12985" y="23657"/>
                  <a:pt x="13158" y="23681"/>
                </a:cubicBezTo>
                <a:cubicBezTo>
                  <a:pt x="13218" y="23645"/>
                  <a:pt x="13277" y="23609"/>
                  <a:pt x="13337" y="23574"/>
                </a:cubicBezTo>
                <a:cubicBezTo>
                  <a:pt x="13307" y="23448"/>
                  <a:pt x="13325" y="23371"/>
                  <a:pt x="13397" y="23341"/>
                </a:cubicBezTo>
                <a:cubicBezTo>
                  <a:pt x="13403" y="23425"/>
                  <a:pt x="13409" y="23502"/>
                  <a:pt x="13415" y="23592"/>
                </a:cubicBezTo>
                <a:cubicBezTo>
                  <a:pt x="13456" y="23586"/>
                  <a:pt x="13498" y="23586"/>
                  <a:pt x="13546" y="23580"/>
                </a:cubicBezTo>
                <a:cubicBezTo>
                  <a:pt x="13570" y="23615"/>
                  <a:pt x="13593" y="23651"/>
                  <a:pt x="13623" y="23693"/>
                </a:cubicBezTo>
                <a:cubicBezTo>
                  <a:pt x="13671" y="23621"/>
                  <a:pt x="13713" y="23562"/>
                  <a:pt x="13760" y="23496"/>
                </a:cubicBezTo>
                <a:cubicBezTo>
                  <a:pt x="13784" y="23550"/>
                  <a:pt x="13796" y="23586"/>
                  <a:pt x="13814" y="23615"/>
                </a:cubicBezTo>
                <a:lnTo>
                  <a:pt x="14422" y="23615"/>
                </a:lnTo>
                <a:cubicBezTo>
                  <a:pt x="14416" y="23550"/>
                  <a:pt x="14410" y="23472"/>
                  <a:pt x="14404" y="23401"/>
                </a:cubicBezTo>
                <a:cubicBezTo>
                  <a:pt x="14565" y="23365"/>
                  <a:pt x="14517" y="23538"/>
                  <a:pt x="14577" y="23592"/>
                </a:cubicBezTo>
                <a:cubicBezTo>
                  <a:pt x="14804" y="23639"/>
                  <a:pt x="14875" y="23639"/>
                  <a:pt x="14983" y="23580"/>
                </a:cubicBezTo>
                <a:cubicBezTo>
                  <a:pt x="15018" y="23556"/>
                  <a:pt x="15024" y="23496"/>
                  <a:pt x="15054" y="23466"/>
                </a:cubicBezTo>
                <a:cubicBezTo>
                  <a:pt x="15090" y="23437"/>
                  <a:pt x="15143" y="23419"/>
                  <a:pt x="15185" y="23389"/>
                </a:cubicBezTo>
                <a:cubicBezTo>
                  <a:pt x="15197" y="23383"/>
                  <a:pt x="15203" y="23377"/>
                  <a:pt x="15215" y="23371"/>
                </a:cubicBezTo>
                <a:cubicBezTo>
                  <a:pt x="15394" y="23538"/>
                  <a:pt x="15543" y="23520"/>
                  <a:pt x="15638" y="23270"/>
                </a:cubicBezTo>
                <a:cubicBezTo>
                  <a:pt x="15686" y="23347"/>
                  <a:pt x="15722" y="23407"/>
                  <a:pt x="15764" y="23472"/>
                </a:cubicBezTo>
                <a:cubicBezTo>
                  <a:pt x="15805" y="23371"/>
                  <a:pt x="15835" y="23305"/>
                  <a:pt x="15865" y="23228"/>
                </a:cubicBezTo>
                <a:cubicBezTo>
                  <a:pt x="15966" y="23258"/>
                  <a:pt x="16056" y="23282"/>
                  <a:pt x="16133" y="23305"/>
                </a:cubicBezTo>
                <a:cubicBezTo>
                  <a:pt x="16217" y="23246"/>
                  <a:pt x="16145" y="23115"/>
                  <a:pt x="16276" y="23085"/>
                </a:cubicBezTo>
                <a:cubicBezTo>
                  <a:pt x="16282" y="23133"/>
                  <a:pt x="16294" y="23174"/>
                  <a:pt x="16306" y="23228"/>
                </a:cubicBezTo>
                <a:cubicBezTo>
                  <a:pt x="16485" y="23150"/>
                  <a:pt x="16670" y="23115"/>
                  <a:pt x="16777" y="22948"/>
                </a:cubicBezTo>
                <a:cubicBezTo>
                  <a:pt x="16825" y="22977"/>
                  <a:pt x="16872" y="23007"/>
                  <a:pt x="16932" y="23043"/>
                </a:cubicBezTo>
                <a:cubicBezTo>
                  <a:pt x="16950" y="22966"/>
                  <a:pt x="16962" y="22912"/>
                  <a:pt x="16974" y="22840"/>
                </a:cubicBezTo>
                <a:cubicBezTo>
                  <a:pt x="17022" y="22882"/>
                  <a:pt x="17057" y="22906"/>
                  <a:pt x="17105" y="22948"/>
                </a:cubicBezTo>
                <a:cubicBezTo>
                  <a:pt x="17159" y="22793"/>
                  <a:pt x="17296" y="22822"/>
                  <a:pt x="17421" y="22799"/>
                </a:cubicBezTo>
                <a:cubicBezTo>
                  <a:pt x="17391" y="22709"/>
                  <a:pt x="17278" y="22620"/>
                  <a:pt x="17397" y="22536"/>
                </a:cubicBezTo>
                <a:cubicBezTo>
                  <a:pt x="17504" y="22566"/>
                  <a:pt x="17606" y="22590"/>
                  <a:pt x="17707" y="22614"/>
                </a:cubicBezTo>
                <a:cubicBezTo>
                  <a:pt x="17725" y="22542"/>
                  <a:pt x="17737" y="22489"/>
                  <a:pt x="17749" y="22435"/>
                </a:cubicBezTo>
                <a:cubicBezTo>
                  <a:pt x="17820" y="22471"/>
                  <a:pt x="17868" y="22495"/>
                  <a:pt x="17934" y="22530"/>
                </a:cubicBezTo>
                <a:cubicBezTo>
                  <a:pt x="17952" y="22471"/>
                  <a:pt x="17969" y="22435"/>
                  <a:pt x="17969" y="22393"/>
                </a:cubicBezTo>
                <a:cubicBezTo>
                  <a:pt x="17963" y="22292"/>
                  <a:pt x="18029" y="22226"/>
                  <a:pt x="18107" y="22220"/>
                </a:cubicBezTo>
                <a:cubicBezTo>
                  <a:pt x="18268" y="22214"/>
                  <a:pt x="18309" y="22083"/>
                  <a:pt x="18399" y="22000"/>
                </a:cubicBezTo>
                <a:cubicBezTo>
                  <a:pt x="18417" y="21982"/>
                  <a:pt x="18440" y="21940"/>
                  <a:pt x="18452" y="21940"/>
                </a:cubicBezTo>
                <a:cubicBezTo>
                  <a:pt x="18548" y="21958"/>
                  <a:pt x="18613" y="21922"/>
                  <a:pt x="18655" y="21845"/>
                </a:cubicBezTo>
                <a:cubicBezTo>
                  <a:pt x="18697" y="21785"/>
                  <a:pt x="18727" y="21714"/>
                  <a:pt x="18762" y="21642"/>
                </a:cubicBezTo>
                <a:cubicBezTo>
                  <a:pt x="18834" y="21612"/>
                  <a:pt x="18929" y="21588"/>
                  <a:pt x="19007" y="21535"/>
                </a:cubicBezTo>
                <a:cubicBezTo>
                  <a:pt x="19090" y="21475"/>
                  <a:pt x="19078" y="21368"/>
                  <a:pt x="19055" y="21266"/>
                </a:cubicBezTo>
                <a:cubicBezTo>
                  <a:pt x="19174" y="21320"/>
                  <a:pt x="19281" y="21302"/>
                  <a:pt x="19382" y="21213"/>
                </a:cubicBezTo>
                <a:cubicBezTo>
                  <a:pt x="19376" y="21141"/>
                  <a:pt x="19370" y="21070"/>
                  <a:pt x="19365" y="21004"/>
                </a:cubicBezTo>
                <a:cubicBezTo>
                  <a:pt x="19454" y="20903"/>
                  <a:pt x="19555" y="20873"/>
                  <a:pt x="19675" y="20933"/>
                </a:cubicBezTo>
                <a:cubicBezTo>
                  <a:pt x="19681" y="20754"/>
                  <a:pt x="19728" y="20670"/>
                  <a:pt x="19847" y="20623"/>
                </a:cubicBezTo>
                <a:cubicBezTo>
                  <a:pt x="19883" y="20611"/>
                  <a:pt x="19919" y="20617"/>
                  <a:pt x="19949" y="20599"/>
                </a:cubicBezTo>
                <a:cubicBezTo>
                  <a:pt x="19985" y="20569"/>
                  <a:pt x="20020" y="20533"/>
                  <a:pt x="20056" y="20491"/>
                </a:cubicBezTo>
                <a:cubicBezTo>
                  <a:pt x="20008" y="20456"/>
                  <a:pt x="19979" y="20438"/>
                  <a:pt x="19949" y="20414"/>
                </a:cubicBezTo>
                <a:cubicBezTo>
                  <a:pt x="19996" y="20360"/>
                  <a:pt x="20032" y="20277"/>
                  <a:pt x="20092" y="20259"/>
                </a:cubicBezTo>
                <a:cubicBezTo>
                  <a:pt x="20229" y="20229"/>
                  <a:pt x="20229" y="20080"/>
                  <a:pt x="20342" y="20026"/>
                </a:cubicBezTo>
                <a:cubicBezTo>
                  <a:pt x="20420" y="19991"/>
                  <a:pt x="20462" y="19889"/>
                  <a:pt x="20521" y="19830"/>
                </a:cubicBezTo>
                <a:cubicBezTo>
                  <a:pt x="20599" y="19746"/>
                  <a:pt x="20700" y="19675"/>
                  <a:pt x="20628" y="19537"/>
                </a:cubicBezTo>
                <a:cubicBezTo>
                  <a:pt x="20664" y="19526"/>
                  <a:pt x="20682" y="19514"/>
                  <a:pt x="20700" y="19514"/>
                </a:cubicBezTo>
                <a:cubicBezTo>
                  <a:pt x="20885" y="19502"/>
                  <a:pt x="20915" y="19472"/>
                  <a:pt x="20909" y="19305"/>
                </a:cubicBezTo>
                <a:cubicBezTo>
                  <a:pt x="20903" y="19251"/>
                  <a:pt x="20909" y="19198"/>
                  <a:pt x="20909" y="19126"/>
                </a:cubicBezTo>
                <a:lnTo>
                  <a:pt x="21243" y="19126"/>
                </a:lnTo>
                <a:cubicBezTo>
                  <a:pt x="21189" y="19055"/>
                  <a:pt x="21159" y="19007"/>
                  <a:pt x="21123" y="18953"/>
                </a:cubicBezTo>
                <a:cubicBezTo>
                  <a:pt x="21266" y="18917"/>
                  <a:pt x="21320" y="18798"/>
                  <a:pt x="21409" y="18762"/>
                </a:cubicBezTo>
                <a:lnTo>
                  <a:pt x="21409" y="18464"/>
                </a:lnTo>
                <a:cubicBezTo>
                  <a:pt x="21517" y="18542"/>
                  <a:pt x="21630" y="18584"/>
                  <a:pt x="21666" y="18536"/>
                </a:cubicBezTo>
                <a:cubicBezTo>
                  <a:pt x="21719" y="18464"/>
                  <a:pt x="21803" y="18345"/>
                  <a:pt x="21779" y="18291"/>
                </a:cubicBezTo>
                <a:cubicBezTo>
                  <a:pt x="21725" y="18184"/>
                  <a:pt x="21767" y="18136"/>
                  <a:pt x="21827" y="18077"/>
                </a:cubicBezTo>
                <a:cubicBezTo>
                  <a:pt x="21839" y="18089"/>
                  <a:pt x="21857" y="18095"/>
                  <a:pt x="21857" y="18101"/>
                </a:cubicBezTo>
                <a:cubicBezTo>
                  <a:pt x="21886" y="18154"/>
                  <a:pt x="21904" y="18202"/>
                  <a:pt x="21976" y="18190"/>
                </a:cubicBezTo>
                <a:cubicBezTo>
                  <a:pt x="22047" y="18172"/>
                  <a:pt x="22047" y="18130"/>
                  <a:pt x="22053" y="18071"/>
                </a:cubicBezTo>
                <a:cubicBezTo>
                  <a:pt x="22059" y="18011"/>
                  <a:pt x="22089" y="17934"/>
                  <a:pt x="22131" y="17916"/>
                </a:cubicBezTo>
                <a:cubicBezTo>
                  <a:pt x="22268" y="17844"/>
                  <a:pt x="22280" y="17719"/>
                  <a:pt x="22274" y="17582"/>
                </a:cubicBezTo>
                <a:cubicBezTo>
                  <a:pt x="22357" y="17576"/>
                  <a:pt x="22435" y="17570"/>
                  <a:pt x="22518" y="17564"/>
                </a:cubicBezTo>
                <a:cubicBezTo>
                  <a:pt x="22518" y="17367"/>
                  <a:pt x="22602" y="17224"/>
                  <a:pt x="22805" y="17183"/>
                </a:cubicBezTo>
                <a:cubicBezTo>
                  <a:pt x="22787" y="17135"/>
                  <a:pt x="22769" y="17099"/>
                  <a:pt x="22751" y="17051"/>
                </a:cubicBezTo>
                <a:cubicBezTo>
                  <a:pt x="22822" y="17045"/>
                  <a:pt x="22876" y="17039"/>
                  <a:pt x="22942" y="17033"/>
                </a:cubicBezTo>
                <a:cubicBezTo>
                  <a:pt x="22954" y="16831"/>
                  <a:pt x="22971" y="16640"/>
                  <a:pt x="23138" y="16497"/>
                </a:cubicBezTo>
                <a:cubicBezTo>
                  <a:pt x="23156" y="16574"/>
                  <a:pt x="23168" y="16634"/>
                  <a:pt x="23180" y="16706"/>
                </a:cubicBezTo>
                <a:cubicBezTo>
                  <a:pt x="23264" y="16670"/>
                  <a:pt x="23365" y="16694"/>
                  <a:pt x="23377" y="16580"/>
                </a:cubicBezTo>
                <a:cubicBezTo>
                  <a:pt x="23329" y="16556"/>
                  <a:pt x="23287" y="16539"/>
                  <a:pt x="23246" y="16521"/>
                </a:cubicBezTo>
                <a:cubicBezTo>
                  <a:pt x="23246" y="16515"/>
                  <a:pt x="23246" y="16503"/>
                  <a:pt x="23252" y="16491"/>
                </a:cubicBezTo>
                <a:cubicBezTo>
                  <a:pt x="23311" y="16479"/>
                  <a:pt x="23377" y="16461"/>
                  <a:pt x="23437" y="16449"/>
                </a:cubicBezTo>
                <a:cubicBezTo>
                  <a:pt x="23454" y="16151"/>
                  <a:pt x="23460" y="16151"/>
                  <a:pt x="23770" y="16175"/>
                </a:cubicBezTo>
                <a:cubicBezTo>
                  <a:pt x="23788" y="16008"/>
                  <a:pt x="23848" y="15841"/>
                  <a:pt x="23979" y="15746"/>
                </a:cubicBezTo>
                <a:cubicBezTo>
                  <a:pt x="24063" y="15686"/>
                  <a:pt x="24045" y="15615"/>
                  <a:pt x="24063" y="15561"/>
                </a:cubicBezTo>
                <a:cubicBezTo>
                  <a:pt x="24116" y="15537"/>
                  <a:pt x="24182" y="15531"/>
                  <a:pt x="24200" y="15501"/>
                </a:cubicBezTo>
                <a:cubicBezTo>
                  <a:pt x="24235" y="15436"/>
                  <a:pt x="24247" y="15358"/>
                  <a:pt x="24271" y="15287"/>
                </a:cubicBezTo>
                <a:cubicBezTo>
                  <a:pt x="24301" y="15275"/>
                  <a:pt x="24379" y="15263"/>
                  <a:pt x="24379" y="15251"/>
                </a:cubicBezTo>
                <a:cubicBezTo>
                  <a:pt x="24373" y="15144"/>
                  <a:pt x="24474" y="15155"/>
                  <a:pt x="24534" y="15126"/>
                </a:cubicBezTo>
                <a:cubicBezTo>
                  <a:pt x="24516" y="15066"/>
                  <a:pt x="24498" y="15012"/>
                  <a:pt x="24480" y="14959"/>
                </a:cubicBezTo>
                <a:cubicBezTo>
                  <a:pt x="24516" y="14965"/>
                  <a:pt x="24534" y="14965"/>
                  <a:pt x="24551" y="14971"/>
                </a:cubicBezTo>
                <a:cubicBezTo>
                  <a:pt x="24551" y="14971"/>
                  <a:pt x="24551" y="14965"/>
                  <a:pt x="24551" y="14965"/>
                </a:cubicBezTo>
                <a:cubicBezTo>
                  <a:pt x="24551" y="14965"/>
                  <a:pt x="24551" y="14965"/>
                  <a:pt x="24545" y="14965"/>
                </a:cubicBezTo>
                <a:lnTo>
                  <a:pt x="24551" y="14965"/>
                </a:lnTo>
                <a:cubicBezTo>
                  <a:pt x="24539" y="14929"/>
                  <a:pt x="24528" y="14887"/>
                  <a:pt x="24504" y="14804"/>
                </a:cubicBezTo>
                <a:cubicBezTo>
                  <a:pt x="24569" y="14851"/>
                  <a:pt x="24617" y="14863"/>
                  <a:pt x="24623" y="14887"/>
                </a:cubicBezTo>
                <a:cubicBezTo>
                  <a:pt x="24647" y="14947"/>
                  <a:pt x="24605" y="14965"/>
                  <a:pt x="24551" y="14965"/>
                </a:cubicBezTo>
                <a:lnTo>
                  <a:pt x="24551" y="14965"/>
                </a:lnTo>
                <a:cubicBezTo>
                  <a:pt x="24689" y="15018"/>
                  <a:pt x="24730" y="14989"/>
                  <a:pt x="24724" y="14839"/>
                </a:cubicBezTo>
                <a:cubicBezTo>
                  <a:pt x="24724" y="14822"/>
                  <a:pt x="24730" y="14804"/>
                  <a:pt x="24730" y="14786"/>
                </a:cubicBezTo>
                <a:cubicBezTo>
                  <a:pt x="24778" y="14786"/>
                  <a:pt x="24820" y="14786"/>
                  <a:pt x="24873" y="14780"/>
                </a:cubicBezTo>
                <a:cubicBezTo>
                  <a:pt x="24832" y="14655"/>
                  <a:pt x="24993" y="14583"/>
                  <a:pt x="24933" y="14458"/>
                </a:cubicBezTo>
                <a:cubicBezTo>
                  <a:pt x="25010" y="14434"/>
                  <a:pt x="25088" y="14404"/>
                  <a:pt x="25160" y="14386"/>
                </a:cubicBezTo>
                <a:cubicBezTo>
                  <a:pt x="25165" y="14321"/>
                  <a:pt x="25171" y="14261"/>
                  <a:pt x="25177" y="14213"/>
                </a:cubicBezTo>
                <a:cubicBezTo>
                  <a:pt x="25261" y="14190"/>
                  <a:pt x="25332" y="14172"/>
                  <a:pt x="25404" y="14154"/>
                </a:cubicBezTo>
                <a:cubicBezTo>
                  <a:pt x="25404" y="14142"/>
                  <a:pt x="25398" y="14130"/>
                  <a:pt x="25398" y="14118"/>
                </a:cubicBezTo>
                <a:cubicBezTo>
                  <a:pt x="25362" y="14124"/>
                  <a:pt x="25326" y="14130"/>
                  <a:pt x="25291" y="14130"/>
                </a:cubicBezTo>
                <a:cubicBezTo>
                  <a:pt x="25285" y="14047"/>
                  <a:pt x="25344" y="13975"/>
                  <a:pt x="25476" y="13933"/>
                </a:cubicBezTo>
                <a:cubicBezTo>
                  <a:pt x="25446" y="13832"/>
                  <a:pt x="25476" y="13754"/>
                  <a:pt x="25553" y="13677"/>
                </a:cubicBezTo>
                <a:cubicBezTo>
                  <a:pt x="25607" y="13623"/>
                  <a:pt x="25595" y="13510"/>
                  <a:pt x="25613" y="13415"/>
                </a:cubicBezTo>
                <a:cubicBezTo>
                  <a:pt x="25678" y="13403"/>
                  <a:pt x="25768" y="13385"/>
                  <a:pt x="25786" y="13271"/>
                </a:cubicBezTo>
                <a:cubicBezTo>
                  <a:pt x="25732" y="13248"/>
                  <a:pt x="25690" y="13230"/>
                  <a:pt x="25642" y="13206"/>
                </a:cubicBezTo>
                <a:cubicBezTo>
                  <a:pt x="25642" y="13200"/>
                  <a:pt x="25648" y="13194"/>
                  <a:pt x="25648" y="13182"/>
                </a:cubicBezTo>
                <a:cubicBezTo>
                  <a:pt x="25702" y="13188"/>
                  <a:pt x="25756" y="13194"/>
                  <a:pt x="25809" y="13200"/>
                </a:cubicBezTo>
                <a:cubicBezTo>
                  <a:pt x="25857" y="13128"/>
                  <a:pt x="25833" y="13015"/>
                  <a:pt x="25952" y="12997"/>
                </a:cubicBezTo>
                <a:cubicBezTo>
                  <a:pt x="26030" y="12985"/>
                  <a:pt x="25941" y="12830"/>
                  <a:pt x="26066" y="12824"/>
                </a:cubicBezTo>
                <a:cubicBezTo>
                  <a:pt x="26072" y="12824"/>
                  <a:pt x="26072" y="12789"/>
                  <a:pt x="26078" y="12771"/>
                </a:cubicBezTo>
                <a:cubicBezTo>
                  <a:pt x="26096" y="12663"/>
                  <a:pt x="26113" y="12562"/>
                  <a:pt x="26131" y="12455"/>
                </a:cubicBezTo>
                <a:cubicBezTo>
                  <a:pt x="26096" y="12437"/>
                  <a:pt x="26054" y="12413"/>
                  <a:pt x="26000" y="12383"/>
                </a:cubicBezTo>
                <a:cubicBezTo>
                  <a:pt x="26054" y="12341"/>
                  <a:pt x="26096" y="12312"/>
                  <a:pt x="26131" y="12288"/>
                </a:cubicBezTo>
                <a:cubicBezTo>
                  <a:pt x="26274" y="12347"/>
                  <a:pt x="26364" y="12353"/>
                  <a:pt x="26394" y="12306"/>
                </a:cubicBezTo>
                <a:cubicBezTo>
                  <a:pt x="26322" y="12264"/>
                  <a:pt x="26251" y="12222"/>
                  <a:pt x="26179" y="12186"/>
                </a:cubicBezTo>
                <a:cubicBezTo>
                  <a:pt x="26185" y="12174"/>
                  <a:pt x="26185" y="12163"/>
                  <a:pt x="26191" y="12151"/>
                </a:cubicBezTo>
                <a:cubicBezTo>
                  <a:pt x="26251" y="12145"/>
                  <a:pt x="26304" y="12133"/>
                  <a:pt x="26352" y="12127"/>
                </a:cubicBezTo>
                <a:cubicBezTo>
                  <a:pt x="26328" y="12043"/>
                  <a:pt x="26298" y="11966"/>
                  <a:pt x="26280" y="11882"/>
                </a:cubicBezTo>
                <a:cubicBezTo>
                  <a:pt x="26262" y="11829"/>
                  <a:pt x="26274" y="11775"/>
                  <a:pt x="26346" y="11763"/>
                </a:cubicBezTo>
                <a:cubicBezTo>
                  <a:pt x="26352" y="11745"/>
                  <a:pt x="26358" y="11721"/>
                  <a:pt x="26370" y="11715"/>
                </a:cubicBezTo>
                <a:cubicBezTo>
                  <a:pt x="26495" y="11638"/>
                  <a:pt x="26507" y="11525"/>
                  <a:pt x="26489" y="11388"/>
                </a:cubicBezTo>
                <a:cubicBezTo>
                  <a:pt x="26483" y="11340"/>
                  <a:pt x="26525" y="11286"/>
                  <a:pt x="26549" y="11227"/>
                </a:cubicBezTo>
                <a:cubicBezTo>
                  <a:pt x="26519" y="11191"/>
                  <a:pt x="26483" y="11143"/>
                  <a:pt x="26453" y="11101"/>
                </a:cubicBezTo>
                <a:close/>
                <a:moveTo>
                  <a:pt x="13015" y="8579"/>
                </a:moveTo>
                <a:cubicBezTo>
                  <a:pt x="12997" y="8573"/>
                  <a:pt x="12973" y="8573"/>
                  <a:pt x="12955" y="8568"/>
                </a:cubicBezTo>
                <a:cubicBezTo>
                  <a:pt x="12967" y="8526"/>
                  <a:pt x="12973" y="8478"/>
                  <a:pt x="12985" y="8430"/>
                </a:cubicBezTo>
                <a:cubicBezTo>
                  <a:pt x="12997" y="8430"/>
                  <a:pt x="13009" y="8436"/>
                  <a:pt x="13021" y="8436"/>
                </a:cubicBezTo>
                <a:cubicBezTo>
                  <a:pt x="13021" y="8484"/>
                  <a:pt x="13015" y="8532"/>
                  <a:pt x="13015" y="8579"/>
                </a:cubicBezTo>
                <a:close/>
                <a:moveTo>
                  <a:pt x="602" y="18655"/>
                </a:moveTo>
                <a:cubicBezTo>
                  <a:pt x="561" y="18554"/>
                  <a:pt x="590" y="18482"/>
                  <a:pt x="692" y="18405"/>
                </a:cubicBezTo>
                <a:cubicBezTo>
                  <a:pt x="686" y="18512"/>
                  <a:pt x="745" y="18619"/>
                  <a:pt x="602" y="18655"/>
                </a:cubicBezTo>
                <a:close/>
                <a:moveTo>
                  <a:pt x="734" y="18107"/>
                </a:moveTo>
                <a:cubicBezTo>
                  <a:pt x="704" y="18095"/>
                  <a:pt x="668" y="18083"/>
                  <a:pt x="638" y="18071"/>
                </a:cubicBezTo>
                <a:cubicBezTo>
                  <a:pt x="638" y="18059"/>
                  <a:pt x="644" y="18053"/>
                  <a:pt x="644" y="18041"/>
                </a:cubicBezTo>
                <a:cubicBezTo>
                  <a:pt x="680" y="18047"/>
                  <a:pt x="716" y="18053"/>
                  <a:pt x="751" y="18053"/>
                </a:cubicBezTo>
                <a:cubicBezTo>
                  <a:pt x="745" y="18071"/>
                  <a:pt x="740" y="18089"/>
                  <a:pt x="734" y="18107"/>
                </a:cubicBezTo>
                <a:close/>
                <a:moveTo>
                  <a:pt x="668" y="17916"/>
                </a:moveTo>
                <a:cubicBezTo>
                  <a:pt x="656" y="17910"/>
                  <a:pt x="650" y="17904"/>
                  <a:pt x="638" y="17898"/>
                </a:cubicBezTo>
                <a:cubicBezTo>
                  <a:pt x="662" y="17856"/>
                  <a:pt x="692" y="17814"/>
                  <a:pt x="716" y="17773"/>
                </a:cubicBezTo>
                <a:lnTo>
                  <a:pt x="757" y="17809"/>
                </a:lnTo>
                <a:cubicBezTo>
                  <a:pt x="728" y="17844"/>
                  <a:pt x="698" y="17880"/>
                  <a:pt x="668" y="17916"/>
                </a:cubicBezTo>
                <a:close/>
                <a:moveTo>
                  <a:pt x="972" y="20104"/>
                </a:moveTo>
                <a:cubicBezTo>
                  <a:pt x="960" y="20104"/>
                  <a:pt x="948" y="20104"/>
                  <a:pt x="930" y="20104"/>
                </a:cubicBezTo>
                <a:cubicBezTo>
                  <a:pt x="936" y="19997"/>
                  <a:pt x="835" y="19889"/>
                  <a:pt x="972" y="19758"/>
                </a:cubicBezTo>
                <a:close/>
                <a:moveTo>
                  <a:pt x="877" y="17427"/>
                </a:moveTo>
                <a:lnTo>
                  <a:pt x="859" y="17355"/>
                </a:lnTo>
                <a:cubicBezTo>
                  <a:pt x="895" y="17349"/>
                  <a:pt x="936" y="17343"/>
                  <a:pt x="972" y="17332"/>
                </a:cubicBezTo>
                <a:cubicBezTo>
                  <a:pt x="978" y="17349"/>
                  <a:pt x="984" y="17373"/>
                  <a:pt x="984" y="17391"/>
                </a:cubicBezTo>
                <a:cubicBezTo>
                  <a:pt x="948" y="17409"/>
                  <a:pt x="912" y="17421"/>
                  <a:pt x="877" y="17433"/>
                </a:cubicBezTo>
                <a:close/>
                <a:moveTo>
                  <a:pt x="1002" y="17117"/>
                </a:moveTo>
                <a:cubicBezTo>
                  <a:pt x="984" y="17075"/>
                  <a:pt x="972" y="17039"/>
                  <a:pt x="954" y="16980"/>
                </a:cubicBezTo>
                <a:cubicBezTo>
                  <a:pt x="1044" y="17010"/>
                  <a:pt x="1067" y="17045"/>
                  <a:pt x="1002" y="17117"/>
                </a:cubicBezTo>
                <a:close/>
                <a:moveTo>
                  <a:pt x="25392" y="6350"/>
                </a:moveTo>
                <a:cubicBezTo>
                  <a:pt x="25291" y="6284"/>
                  <a:pt x="25315" y="6207"/>
                  <a:pt x="25386" y="6135"/>
                </a:cubicBezTo>
                <a:cubicBezTo>
                  <a:pt x="25404" y="6201"/>
                  <a:pt x="25517" y="6266"/>
                  <a:pt x="25392" y="6350"/>
                </a:cubicBezTo>
                <a:close/>
                <a:moveTo>
                  <a:pt x="25136" y="2641"/>
                </a:moveTo>
                <a:cubicBezTo>
                  <a:pt x="25124" y="2701"/>
                  <a:pt x="25118" y="2731"/>
                  <a:pt x="25106" y="2790"/>
                </a:cubicBezTo>
                <a:cubicBezTo>
                  <a:pt x="25046" y="2749"/>
                  <a:pt x="25005" y="2719"/>
                  <a:pt x="24927" y="2665"/>
                </a:cubicBezTo>
                <a:cubicBezTo>
                  <a:pt x="25016" y="2653"/>
                  <a:pt x="25064" y="2647"/>
                  <a:pt x="25136" y="2641"/>
                </a:cubicBezTo>
                <a:close/>
                <a:moveTo>
                  <a:pt x="25028" y="2415"/>
                </a:moveTo>
                <a:cubicBezTo>
                  <a:pt x="24957" y="2462"/>
                  <a:pt x="24855" y="2492"/>
                  <a:pt x="24975" y="2594"/>
                </a:cubicBezTo>
                <a:cubicBezTo>
                  <a:pt x="24873" y="2629"/>
                  <a:pt x="24832" y="2582"/>
                  <a:pt x="24844" y="2492"/>
                </a:cubicBezTo>
                <a:cubicBezTo>
                  <a:pt x="24849" y="2427"/>
                  <a:pt x="24873" y="2367"/>
                  <a:pt x="24891" y="2296"/>
                </a:cubicBezTo>
                <a:cubicBezTo>
                  <a:pt x="24975" y="2296"/>
                  <a:pt x="25005" y="2349"/>
                  <a:pt x="25028" y="2415"/>
                </a:cubicBezTo>
                <a:close/>
                <a:moveTo>
                  <a:pt x="24885" y="1986"/>
                </a:moveTo>
                <a:cubicBezTo>
                  <a:pt x="24849" y="1926"/>
                  <a:pt x="24814" y="1878"/>
                  <a:pt x="24778" y="1819"/>
                </a:cubicBezTo>
                <a:cubicBezTo>
                  <a:pt x="24945" y="1807"/>
                  <a:pt x="24951" y="1819"/>
                  <a:pt x="24885" y="1986"/>
                </a:cubicBezTo>
                <a:close/>
                <a:moveTo>
                  <a:pt x="24647" y="1145"/>
                </a:moveTo>
                <a:cubicBezTo>
                  <a:pt x="24575" y="1169"/>
                  <a:pt x="24504" y="1157"/>
                  <a:pt x="24432" y="1115"/>
                </a:cubicBezTo>
                <a:cubicBezTo>
                  <a:pt x="24534" y="1020"/>
                  <a:pt x="24581" y="1085"/>
                  <a:pt x="24647" y="1145"/>
                </a:cubicBezTo>
                <a:close/>
                <a:moveTo>
                  <a:pt x="22739" y="1121"/>
                </a:moveTo>
                <a:cubicBezTo>
                  <a:pt x="22751" y="1127"/>
                  <a:pt x="22769" y="1133"/>
                  <a:pt x="22781" y="1133"/>
                </a:cubicBezTo>
                <a:cubicBezTo>
                  <a:pt x="22769" y="1169"/>
                  <a:pt x="22763" y="1205"/>
                  <a:pt x="22751" y="1240"/>
                </a:cubicBezTo>
                <a:cubicBezTo>
                  <a:pt x="22739" y="1234"/>
                  <a:pt x="22721" y="1234"/>
                  <a:pt x="22709" y="1228"/>
                </a:cubicBezTo>
                <a:cubicBezTo>
                  <a:pt x="22721" y="1193"/>
                  <a:pt x="22727" y="1157"/>
                  <a:pt x="22739" y="1121"/>
                </a:cubicBezTo>
                <a:close/>
                <a:moveTo>
                  <a:pt x="21284" y="477"/>
                </a:moveTo>
                <a:cubicBezTo>
                  <a:pt x="21284" y="489"/>
                  <a:pt x="21284" y="501"/>
                  <a:pt x="21290" y="513"/>
                </a:cubicBezTo>
                <a:cubicBezTo>
                  <a:pt x="21213" y="531"/>
                  <a:pt x="21135" y="543"/>
                  <a:pt x="21058" y="561"/>
                </a:cubicBezTo>
                <a:lnTo>
                  <a:pt x="21046" y="507"/>
                </a:lnTo>
                <a:cubicBezTo>
                  <a:pt x="21123" y="495"/>
                  <a:pt x="21207" y="489"/>
                  <a:pt x="21284" y="477"/>
                </a:cubicBezTo>
                <a:close/>
                <a:moveTo>
                  <a:pt x="20545" y="1032"/>
                </a:moveTo>
                <a:cubicBezTo>
                  <a:pt x="20557" y="1050"/>
                  <a:pt x="20563" y="1061"/>
                  <a:pt x="20569" y="1079"/>
                </a:cubicBezTo>
                <a:cubicBezTo>
                  <a:pt x="20545" y="1091"/>
                  <a:pt x="20521" y="1103"/>
                  <a:pt x="20497" y="1115"/>
                </a:cubicBezTo>
                <a:cubicBezTo>
                  <a:pt x="20491" y="1103"/>
                  <a:pt x="20479" y="1085"/>
                  <a:pt x="20473" y="1073"/>
                </a:cubicBezTo>
                <a:cubicBezTo>
                  <a:pt x="20497" y="1061"/>
                  <a:pt x="20521" y="1044"/>
                  <a:pt x="20545" y="1032"/>
                </a:cubicBezTo>
                <a:close/>
                <a:moveTo>
                  <a:pt x="19841" y="1240"/>
                </a:moveTo>
                <a:cubicBezTo>
                  <a:pt x="19841" y="1258"/>
                  <a:pt x="19847" y="1276"/>
                  <a:pt x="19847" y="1294"/>
                </a:cubicBezTo>
                <a:lnTo>
                  <a:pt x="19698" y="1294"/>
                </a:lnTo>
                <a:cubicBezTo>
                  <a:pt x="19776" y="1264"/>
                  <a:pt x="19806" y="1252"/>
                  <a:pt x="19841" y="1240"/>
                </a:cubicBezTo>
                <a:close/>
                <a:moveTo>
                  <a:pt x="19400" y="531"/>
                </a:moveTo>
                <a:cubicBezTo>
                  <a:pt x="19514" y="638"/>
                  <a:pt x="19388" y="710"/>
                  <a:pt x="19388" y="799"/>
                </a:cubicBezTo>
                <a:cubicBezTo>
                  <a:pt x="19394" y="716"/>
                  <a:pt x="19281" y="632"/>
                  <a:pt x="19400" y="531"/>
                </a:cubicBezTo>
                <a:close/>
                <a:moveTo>
                  <a:pt x="19150" y="1550"/>
                </a:moveTo>
                <a:cubicBezTo>
                  <a:pt x="19156" y="1562"/>
                  <a:pt x="19162" y="1574"/>
                  <a:pt x="19168" y="1586"/>
                </a:cubicBezTo>
                <a:cubicBezTo>
                  <a:pt x="19138" y="1598"/>
                  <a:pt x="19108" y="1610"/>
                  <a:pt x="19078" y="1622"/>
                </a:cubicBezTo>
                <a:cubicBezTo>
                  <a:pt x="19072" y="1610"/>
                  <a:pt x="19066" y="1598"/>
                  <a:pt x="19060" y="1586"/>
                </a:cubicBezTo>
                <a:cubicBezTo>
                  <a:pt x="19090" y="1574"/>
                  <a:pt x="19120" y="1562"/>
                  <a:pt x="19150" y="1550"/>
                </a:cubicBezTo>
                <a:close/>
                <a:moveTo>
                  <a:pt x="18750" y="948"/>
                </a:moveTo>
                <a:cubicBezTo>
                  <a:pt x="18685" y="1026"/>
                  <a:pt x="18613" y="1032"/>
                  <a:pt x="18524" y="966"/>
                </a:cubicBezTo>
                <a:cubicBezTo>
                  <a:pt x="18613" y="960"/>
                  <a:pt x="18673" y="954"/>
                  <a:pt x="18750" y="948"/>
                </a:cubicBezTo>
                <a:close/>
                <a:moveTo>
                  <a:pt x="18434" y="1157"/>
                </a:moveTo>
                <a:cubicBezTo>
                  <a:pt x="18434" y="1115"/>
                  <a:pt x="18429" y="1079"/>
                  <a:pt x="18423" y="1038"/>
                </a:cubicBezTo>
                <a:cubicBezTo>
                  <a:pt x="18488" y="1067"/>
                  <a:pt x="18494" y="1109"/>
                  <a:pt x="18434" y="1157"/>
                </a:cubicBezTo>
                <a:close/>
                <a:moveTo>
                  <a:pt x="18130" y="1109"/>
                </a:moveTo>
                <a:cubicBezTo>
                  <a:pt x="18214" y="1264"/>
                  <a:pt x="18059" y="1318"/>
                  <a:pt x="18029" y="1437"/>
                </a:cubicBezTo>
                <a:cubicBezTo>
                  <a:pt x="17999" y="1413"/>
                  <a:pt x="17963" y="1395"/>
                  <a:pt x="17958" y="1371"/>
                </a:cubicBezTo>
                <a:cubicBezTo>
                  <a:pt x="17946" y="1318"/>
                  <a:pt x="18041" y="1175"/>
                  <a:pt x="18130" y="1109"/>
                </a:cubicBezTo>
                <a:close/>
                <a:moveTo>
                  <a:pt x="17659" y="1676"/>
                </a:moveTo>
                <a:cubicBezTo>
                  <a:pt x="17582" y="1711"/>
                  <a:pt x="17540" y="1735"/>
                  <a:pt x="17492" y="1759"/>
                </a:cubicBezTo>
                <a:cubicBezTo>
                  <a:pt x="17498" y="1634"/>
                  <a:pt x="17576" y="1687"/>
                  <a:pt x="17659" y="1676"/>
                </a:cubicBezTo>
                <a:close/>
                <a:moveTo>
                  <a:pt x="17260" y="1693"/>
                </a:moveTo>
                <a:cubicBezTo>
                  <a:pt x="17272" y="1681"/>
                  <a:pt x="17284" y="1676"/>
                  <a:pt x="17296" y="1664"/>
                </a:cubicBezTo>
                <a:cubicBezTo>
                  <a:pt x="17337" y="1711"/>
                  <a:pt x="17379" y="1759"/>
                  <a:pt x="17433" y="1819"/>
                </a:cubicBezTo>
                <a:cubicBezTo>
                  <a:pt x="17314" y="1842"/>
                  <a:pt x="17314" y="1729"/>
                  <a:pt x="17260" y="1693"/>
                </a:cubicBezTo>
                <a:close/>
                <a:moveTo>
                  <a:pt x="14529" y="5127"/>
                </a:moveTo>
                <a:cubicBezTo>
                  <a:pt x="14374" y="5122"/>
                  <a:pt x="14374" y="5122"/>
                  <a:pt x="14374" y="4931"/>
                </a:cubicBezTo>
                <a:cubicBezTo>
                  <a:pt x="14434" y="5008"/>
                  <a:pt x="14476" y="5062"/>
                  <a:pt x="14529" y="5127"/>
                </a:cubicBezTo>
                <a:close/>
                <a:moveTo>
                  <a:pt x="14184" y="5706"/>
                </a:moveTo>
                <a:cubicBezTo>
                  <a:pt x="14202" y="5724"/>
                  <a:pt x="14219" y="5736"/>
                  <a:pt x="14231" y="5753"/>
                </a:cubicBezTo>
                <a:cubicBezTo>
                  <a:pt x="14237" y="5759"/>
                  <a:pt x="14213" y="5777"/>
                  <a:pt x="14190" y="5807"/>
                </a:cubicBezTo>
                <a:cubicBezTo>
                  <a:pt x="14172" y="5777"/>
                  <a:pt x="14160" y="5759"/>
                  <a:pt x="14154" y="5742"/>
                </a:cubicBezTo>
                <a:cubicBezTo>
                  <a:pt x="14154" y="5730"/>
                  <a:pt x="14172" y="5718"/>
                  <a:pt x="14184" y="5706"/>
                </a:cubicBezTo>
                <a:close/>
                <a:moveTo>
                  <a:pt x="14178" y="5897"/>
                </a:moveTo>
                <a:cubicBezTo>
                  <a:pt x="14148" y="5974"/>
                  <a:pt x="14130" y="6028"/>
                  <a:pt x="14100" y="6099"/>
                </a:cubicBezTo>
                <a:cubicBezTo>
                  <a:pt x="14047" y="6004"/>
                  <a:pt x="14070" y="5932"/>
                  <a:pt x="14178" y="5897"/>
                </a:cubicBezTo>
                <a:close/>
                <a:moveTo>
                  <a:pt x="13903" y="6397"/>
                </a:moveTo>
                <a:cubicBezTo>
                  <a:pt x="13897" y="6302"/>
                  <a:pt x="13891" y="6213"/>
                  <a:pt x="13886" y="6117"/>
                </a:cubicBezTo>
                <a:cubicBezTo>
                  <a:pt x="14023" y="6147"/>
                  <a:pt x="14029" y="6219"/>
                  <a:pt x="13903" y="6397"/>
                </a:cubicBezTo>
                <a:close/>
                <a:moveTo>
                  <a:pt x="13689" y="7208"/>
                </a:moveTo>
                <a:cubicBezTo>
                  <a:pt x="13677" y="7256"/>
                  <a:pt x="13671" y="7292"/>
                  <a:pt x="13665" y="7333"/>
                </a:cubicBezTo>
                <a:cubicBezTo>
                  <a:pt x="13623" y="7280"/>
                  <a:pt x="13629" y="7238"/>
                  <a:pt x="13689" y="7208"/>
                </a:cubicBezTo>
                <a:close/>
                <a:moveTo>
                  <a:pt x="13617" y="8800"/>
                </a:moveTo>
                <a:cubicBezTo>
                  <a:pt x="13647" y="8806"/>
                  <a:pt x="13683" y="8818"/>
                  <a:pt x="13713" y="8830"/>
                </a:cubicBezTo>
                <a:cubicBezTo>
                  <a:pt x="13707" y="8842"/>
                  <a:pt x="13701" y="8860"/>
                  <a:pt x="13689" y="8878"/>
                </a:cubicBezTo>
                <a:cubicBezTo>
                  <a:pt x="13659" y="8860"/>
                  <a:pt x="13629" y="8848"/>
                  <a:pt x="13605" y="8836"/>
                </a:cubicBezTo>
                <a:cubicBezTo>
                  <a:pt x="13599" y="8830"/>
                  <a:pt x="13611" y="8800"/>
                  <a:pt x="13617" y="8800"/>
                </a:cubicBezTo>
                <a:close/>
                <a:moveTo>
                  <a:pt x="13391" y="8204"/>
                </a:moveTo>
                <a:cubicBezTo>
                  <a:pt x="13385" y="8216"/>
                  <a:pt x="13379" y="8222"/>
                  <a:pt x="13379" y="8234"/>
                </a:cubicBezTo>
                <a:cubicBezTo>
                  <a:pt x="13337" y="8228"/>
                  <a:pt x="13301" y="8222"/>
                  <a:pt x="13260" y="8210"/>
                </a:cubicBezTo>
                <a:cubicBezTo>
                  <a:pt x="13242" y="8263"/>
                  <a:pt x="13230" y="8311"/>
                  <a:pt x="13218" y="8359"/>
                </a:cubicBezTo>
                <a:lnTo>
                  <a:pt x="13182" y="8359"/>
                </a:lnTo>
                <a:cubicBezTo>
                  <a:pt x="13170" y="8269"/>
                  <a:pt x="13164" y="8186"/>
                  <a:pt x="13158" y="8067"/>
                </a:cubicBezTo>
                <a:cubicBezTo>
                  <a:pt x="13254" y="8126"/>
                  <a:pt x="13319" y="8168"/>
                  <a:pt x="13391" y="8204"/>
                </a:cubicBezTo>
                <a:close/>
                <a:moveTo>
                  <a:pt x="11727" y="11543"/>
                </a:moveTo>
                <a:cubicBezTo>
                  <a:pt x="11733" y="11548"/>
                  <a:pt x="11745" y="11554"/>
                  <a:pt x="11757" y="11560"/>
                </a:cubicBezTo>
                <a:cubicBezTo>
                  <a:pt x="11739" y="11584"/>
                  <a:pt x="11715" y="11608"/>
                  <a:pt x="11698" y="11632"/>
                </a:cubicBezTo>
                <a:cubicBezTo>
                  <a:pt x="11698" y="11632"/>
                  <a:pt x="11680" y="11620"/>
                  <a:pt x="11668" y="11614"/>
                </a:cubicBezTo>
                <a:cubicBezTo>
                  <a:pt x="11692" y="11590"/>
                  <a:pt x="11709" y="11566"/>
                  <a:pt x="11727" y="11543"/>
                </a:cubicBezTo>
                <a:close/>
                <a:moveTo>
                  <a:pt x="11435" y="11209"/>
                </a:moveTo>
                <a:cubicBezTo>
                  <a:pt x="11441" y="11227"/>
                  <a:pt x="11447" y="11238"/>
                  <a:pt x="11447" y="11250"/>
                </a:cubicBezTo>
                <a:cubicBezTo>
                  <a:pt x="11405" y="11262"/>
                  <a:pt x="11370" y="11268"/>
                  <a:pt x="11328" y="11274"/>
                </a:cubicBezTo>
                <a:cubicBezTo>
                  <a:pt x="11322" y="11262"/>
                  <a:pt x="11322" y="11256"/>
                  <a:pt x="11322" y="11250"/>
                </a:cubicBezTo>
                <a:cubicBezTo>
                  <a:pt x="11358" y="11232"/>
                  <a:pt x="11399" y="11221"/>
                  <a:pt x="11435" y="11209"/>
                </a:cubicBezTo>
                <a:close/>
                <a:moveTo>
                  <a:pt x="11072" y="11399"/>
                </a:moveTo>
                <a:cubicBezTo>
                  <a:pt x="11077" y="11399"/>
                  <a:pt x="11095" y="11423"/>
                  <a:pt x="11125" y="11441"/>
                </a:cubicBezTo>
                <a:cubicBezTo>
                  <a:pt x="11095" y="11465"/>
                  <a:pt x="11077" y="11489"/>
                  <a:pt x="11060" y="11489"/>
                </a:cubicBezTo>
                <a:cubicBezTo>
                  <a:pt x="11042" y="11489"/>
                  <a:pt x="11024" y="11459"/>
                  <a:pt x="11006" y="11447"/>
                </a:cubicBezTo>
                <a:cubicBezTo>
                  <a:pt x="11030" y="11429"/>
                  <a:pt x="11048" y="11411"/>
                  <a:pt x="11072" y="11405"/>
                </a:cubicBezTo>
                <a:close/>
                <a:moveTo>
                  <a:pt x="10320" y="12359"/>
                </a:moveTo>
                <a:cubicBezTo>
                  <a:pt x="10410" y="12455"/>
                  <a:pt x="10290" y="12490"/>
                  <a:pt x="10332" y="12550"/>
                </a:cubicBezTo>
                <a:cubicBezTo>
                  <a:pt x="10308" y="12544"/>
                  <a:pt x="10290" y="12538"/>
                  <a:pt x="10267" y="12532"/>
                </a:cubicBezTo>
                <a:cubicBezTo>
                  <a:pt x="10285" y="12484"/>
                  <a:pt x="10296" y="12437"/>
                  <a:pt x="10320" y="12359"/>
                </a:cubicBezTo>
                <a:close/>
                <a:moveTo>
                  <a:pt x="10159" y="12651"/>
                </a:moveTo>
                <a:cubicBezTo>
                  <a:pt x="10171" y="12657"/>
                  <a:pt x="10189" y="12663"/>
                  <a:pt x="10201" y="12675"/>
                </a:cubicBezTo>
                <a:cubicBezTo>
                  <a:pt x="10189" y="12723"/>
                  <a:pt x="10183" y="12771"/>
                  <a:pt x="10165" y="12842"/>
                </a:cubicBezTo>
                <a:cubicBezTo>
                  <a:pt x="10141" y="12783"/>
                  <a:pt x="10124" y="12753"/>
                  <a:pt x="10124" y="12723"/>
                </a:cubicBezTo>
                <a:cubicBezTo>
                  <a:pt x="10124" y="12699"/>
                  <a:pt x="10147" y="12675"/>
                  <a:pt x="10159" y="12651"/>
                </a:cubicBezTo>
                <a:close/>
                <a:moveTo>
                  <a:pt x="9778" y="11870"/>
                </a:moveTo>
                <a:cubicBezTo>
                  <a:pt x="9796" y="11876"/>
                  <a:pt x="9820" y="11888"/>
                  <a:pt x="9837" y="11894"/>
                </a:cubicBezTo>
                <a:cubicBezTo>
                  <a:pt x="9831" y="11936"/>
                  <a:pt x="9825" y="11978"/>
                  <a:pt x="9820" y="12019"/>
                </a:cubicBezTo>
                <a:cubicBezTo>
                  <a:pt x="9760" y="11996"/>
                  <a:pt x="9659" y="12103"/>
                  <a:pt x="9629" y="11948"/>
                </a:cubicBezTo>
                <a:cubicBezTo>
                  <a:pt x="9706" y="11984"/>
                  <a:pt x="9784" y="12019"/>
                  <a:pt x="9778" y="11870"/>
                </a:cubicBezTo>
                <a:close/>
                <a:moveTo>
                  <a:pt x="9211" y="12014"/>
                </a:moveTo>
                <a:cubicBezTo>
                  <a:pt x="9277" y="12091"/>
                  <a:pt x="9271" y="12145"/>
                  <a:pt x="9199" y="12174"/>
                </a:cubicBezTo>
                <a:cubicBezTo>
                  <a:pt x="9188" y="12180"/>
                  <a:pt x="9140" y="12145"/>
                  <a:pt x="9140" y="12139"/>
                </a:cubicBezTo>
                <a:cubicBezTo>
                  <a:pt x="9158" y="12097"/>
                  <a:pt x="9182" y="12061"/>
                  <a:pt x="9211" y="12014"/>
                </a:cubicBezTo>
                <a:close/>
                <a:moveTo>
                  <a:pt x="7959" y="12341"/>
                </a:moveTo>
                <a:cubicBezTo>
                  <a:pt x="7888" y="12425"/>
                  <a:pt x="7906" y="12550"/>
                  <a:pt x="7781" y="12568"/>
                </a:cubicBezTo>
                <a:cubicBezTo>
                  <a:pt x="7840" y="12502"/>
                  <a:pt x="7709" y="12294"/>
                  <a:pt x="7959" y="12341"/>
                </a:cubicBezTo>
                <a:close/>
                <a:moveTo>
                  <a:pt x="7518" y="12294"/>
                </a:moveTo>
                <a:cubicBezTo>
                  <a:pt x="7494" y="12401"/>
                  <a:pt x="7482" y="12467"/>
                  <a:pt x="7471" y="12538"/>
                </a:cubicBezTo>
                <a:cubicBezTo>
                  <a:pt x="7429" y="12455"/>
                  <a:pt x="7381" y="12377"/>
                  <a:pt x="7518" y="12294"/>
                </a:cubicBezTo>
                <a:close/>
                <a:moveTo>
                  <a:pt x="7387" y="12997"/>
                </a:moveTo>
                <a:cubicBezTo>
                  <a:pt x="7387" y="13009"/>
                  <a:pt x="7381" y="13021"/>
                  <a:pt x="7381" y="13033"/>
                </a:cubicBezTo>
                <a:cubicBezTo>
                  <a:pt x="7351" y="13027"/>
                  <a:pt x="7321" y="13021"/>
                  <a:pt x="7292" y="13009"/>
                </a:cubicBezTo>
                <a:lnTo>
                  <a:pt x="7298" y="12973"/>
                </a:lnTo>
                <a:cubicBezTo>
                  <a:pt x="7327" y="12985"/>
                  <a:pt x="7357" y="12991"/>
                  <a:pt x="7387" y="12997"/>
                </a:cubicBezTo>
                <a:close/>
                <a:moveTo>
                  <a:pt x="7149" y="12371"/>
                </a:moveTo>
                <a:cubicBezTo>
                  <a:pt x="7196" y="12395"/>
                  <a:pt x="7286" y="12318"/>
                  <a:pt x="7292" y="12419"/>
                </a:cubicBezTo>
                <a:cubicBezTo>
                  <a:pt x="7298" y="12514"/>
                  <a:pt x="7208" y="12490"/>
                  <a:pt x="7119" y="12508"/>
                </a:cubicBezTo>
                <a:cubicBezTo>
                  <a:pt x="7131" y="12443"/>
                  <a:pt x="7137" y="12413"/>
                  <a:pt x="7149" y="12371"/>
                </a:cubicBezTo>
                <a:close/>
                <a:moveTo>
                  <a:pt x="6880" y="12502"/>
                </a:moveTo>
                <a:cubicBezTo>
                  <a:pt x="6809" y="12622"/>
                  <a:pt x="6731" y="12526"/>
                  <a:pt x="6660" y="12520"/>
                </a:cubicBezTo>
                <a:cubicBezTo>
                  <a:pt x="6731" y="12526"/>
                  <a:pt x="6797" y="12437"/>
                  <a:pt x="6880" y="12502"/>
                </a:cubicBezTo>
                <a:close/>
                <a:moveTo>
                  <a:pt x="6451" y="12526"/>
                </a:moveTo>
                <a:cubicBezTo>
                  <a:pt x="6499" y="12592"/>
                  <a:pt x="6523" y="12622"/>
                  <a:pt x="6552" y="12669"/>
                </a:cubicBezTo>
                <a:cubicBezTo>
                  <a:pt x="6511" y="12675"/>
                  <a:pt x="6481" y="12681"/>
                  <a:pt x="6451" y="12681"/>
                </a:cubicBezTo>
                <a:close/>
                <a:moveTo>
                  <a:pt x="5032" y="13587"/>
                </a:moveTo>
                <a:cubicBezTo>
                  <a:pt x="5086" y="13677"/>
                  <a:pt x="5199" y="13677"/>
                  <a:pt x="5199" y="13808"/>
                </a:cubicBezTo>
                <a:cubicBezTo>
                  <a:pt x="5110" y="13778"/>
                  <a:pt x="5038" y="13754"/>
                  <a:pt x="4961" y="13725"/>
                </a:cubicBezTo>
                <a:cubicBezTo>
                  <a:pt x="4978" y="13689"/>
                  <a:pt x="4996" y="13647"/>
                  <a:pt x="5032" y="13587"/>
                </a:cubicBezTo>
                <a:close/>
                <a:moveTo>
                  <a:pt x="4823" y="12991"/>
                </a:moveTo>
                <a:cubicBezTo>
                  <a:pt x="4782" y="13146"/>
                  <a:pt x="4710" y="13116"/>
                  <a:pt x="4645" y="13087"/>
                </a:cubicBezTo>
                <a:cubicBezTo>
                  <a:pt x="4639" y="13063"/>
                  <a:pt x="4639" y="13045"/>
                  <a:pt x="4633" y="13027"/>
                </a:cubicBezTo>
                <a:cubicBezTo>
                  <a:pt x="4686" y="13015"/>
                  <a:pt x="4746" y="13003"/>
                  <a:pt x="4823" y="12991"/>
                </a:cubicBezTo>
                <a:close/>
                <a:moveTo>
                  <a:pt x="3822" y="13486"/>
                </a:moveTo>
                <a:cubicBezTo>
                  <a:pt x="3929" y="13576"/>
                  <a:pt x="3858" y="13623"/>
                  <a:pt x="3834" y="13677"/>
                </a:cubicBezTo>
                <a:cubicBezTo>
                  <a:pt x="3816" y="13677"/>
                  <a:pt x="3798" y="13671"/>
                  <a:pt x="3780" y="13671"/>
                </a:cubicBezTo>
                <a:cubicBezTo>
                  <a:pt x="3792" y="13611"/>
                  <a:pt x="3804" y="13558"/>
                  <a:pt x="3822" y="13486"/>
                </a:cubicBezTo>
                <a:close/>
                <a:moveTo>
                  <a:pt x="3720" y="14589"/>
                </a:moveTo>
                <a:cubicBezTo>
                  <a:pt x="3750" y="14607"/>
                  <a:pt x="3780" y="14625"/>
                  <a:pt x="3804" y="14643"/>
                </a:cubicBezTo>
                <a:cubicBezTo>
                  <a:pt x="3804" y="14643"/>
                  <a:pt x="3792" y="14673"/>
                  <a:pt x="3792" y="14673"/>
                </a:cubicBezTo>
                <a:cubicBezTo>
                  <a:pt x="3756" y="14661"/>
                  <a:pt x="3726" y="14655"/>
                  <a:pt x="3697" y="14643"/>
                </a:cubicBezTo>
                <a:cubicBezTo>
                  <a:pt x="3703" y="14625"/>
                  <a:pt x="3709" y="14607"/>
                  <a:pt x="3720" y="14589"/>
                </a:cubicBezTo>
                <a:close/>
                <a:moveTo>
                  <a:pt x="3178" y="13963"/>
                </a:moveTo>
                <a:cubicBezTo>
                  <a:pt x="3220" y="13868"/>
                  <a:pt x="3267" y="13897"/>
                  <a:pt x="3333" y="13963"/>
                </a:cubicBezTo>
                <a:cubicBezTo>
                  <a:pt x="3279" y="13993"/>
                  <a:pt x="3232" y="14011"/>
                  <a:pt x="3178" y="14041"/>
                </a:cubicBezTo>
                <a:cubicBezTo>
                  <a:pt x="3178" y="13993"/>
                  <a:pt x="3172" y="13975"/>
                  <a:pt x="3178" y="13963"/>
                </a:cubicBezTo>
                <a:close/>
                <a:moveTo>
                  <a:pt x="3303" y="14118"/>
                </a:moveTo>
                <a:cubicBezTo>
                  <a:pt x="3303" y="14136"/>
                  <a:pt x="3273" y="14154"/>
                  <a:pt x="3255" y="14160"/>
                </a:cubicBezTo>
                <a:cubicBezTo>
                  <a:pt x="3244" y="14166"/>
                  <a:pt x="3214" y="14142"/>
                  <a:pt x="3220" y="14130"/>
                </a:cubicBezTo>
                <a:cubicBezTo>
                  <a:pt x="3220" y="14106"/>
                  <a:pt x="3238" y="14088"/>
                  <a:pt x="3255" y="14047"/>
                </a:cubicBezTo>
                <a:cubicBezTo>
                  <a:pt x="3279" y="14082"/>
                  <a:pt x="3303" y="14100"/>
                  <a:pt x="3303" y="14118"/>
                </a:cubicBezTo>
                <a:close/>
                <a:moveTo>
                  <a:pt x="3094" y="14237"/>
                </a:moveTo>
                <a:cubicBezTo>
                  <a:pt x="2939" y="14255"/>
                  <a:pt x="3023" y="14392"/>
                  <a:pt x="2987" y="14464"/>
                </a:cubicBezTo>
                <a:cubicBezTo>
                  <a:pt x="2975" y="14464"/>
                  <a:pt x="2957" y="14464"/>
                  <a:pt x="2945" y="14464"/>
                </a:cubicBezTo>
                <a:cubicBezTo>
                  <a:pt x="2933" y="14380"/>
                  <a:pt x="2922" y="14297"/>
                  <a:pt x="2904" y="14184"/>
                </a:cubicBezTo>
                <a:cubicBezTo>
                  <a:pt x="2993" y="14213"/>
                  <a:pt x="3035" y="14225"/>
                  <a:pt x="3094" y="14237"/>
                </a:cubicBezTo>
                <a:close/>
                <a:moveTo>
                  <a:pt x="2922" y="14482"/>
                </a:moveTo>
                <a:cubicBezTo>
                  <a:pt x="2862" y="14523"/>
                  <a:pt x="2826" y="14553"/>
                  <a:pt x="2767" y="14595"/>
                </a:cubicBezTo>
                <a:cubicBezTo>
                  <a:pt x="2761" y="14535"/>
                  <a:pt x="2755" y="14494"/>
                  <a:pt x="2749" y="14434"/>
                </a:cubicBezTo>
                <a:cubicBezTo>
                  <a:pt x="2814" y="14452"/>
                  <a:pt x="2856" y="14464"/>
                  <a:pt x="2922" y="14488"/>
                </a:cubicBezTo>
                <a:close/>
                <a:moveTo>
                  <a:pt x="2594" y="14673"/>
                </a:moveTo>
                <a:cubicBezTo>
                  <a:pt x="2677" y="14649"/>
                  <a:pt x="2677" y="14792"/>
                  <a:pt x="2784" y="14762"/>
                </a:cubicBezTo>
                <a:cubicBezTo>
                  <a:pt x="2773" y="14780"/>
                  <a:pt x="2767" y="14798"/>
                  <a:pt x="2755" y="14822"/>
                </a:cubicBezTo>
                <a:cubicBezTo>
                  <a:pt x="2689" y="14816"/>
                  <a:pt x="2618" y="14810"/>
                  <a:pt x="2546" y="14804"/>
                </a:cubicBezTo>
                <a:cubicBezTo>
                  <a:pt x="2457" y="14828"/>
                  <a:pt x="2570" y="15012"/>
                  <a:pt x="2397" y="14994"/>
                </a:cubicBezTo>
                <a:cubicBezTo>
                  <a:pt x="2391" y="14929"/>
                  <a:pt x="2391" y="14869"/>
                  <a:pt x="2385" y="14786"/>
                </a:cubicBezTo>
                <a:cubicBezTo>
                  <a:pt x="2451" y="14750"/>
                  <a:pt x="2516" y="14696"/>
                  <a:pt x="2594" y="14673"/>
                </a:cubicBezTo>
                <a:close/>
                <a:moveTo>
                  <a:pt x="2236" y="14804"/>
                </a:moveTo>
                <a:cubicBezTo>
                  <a:pt x="2260" y="14953"/>
                  <a:pt x="2319" y="15060"/>
                  <a:pt x="2230" y="15191"/>
                </a:cubicBezTo>
                <a:cubicBezTo>
                  <a:pt x="2313" y="15203"/>
                  <a:pt x="2373" y="15209"/>
                  <a:pt x="2439" y="15215"/>
                </a:cubicBezTo>
                <a:cubicBezTo>
                  <a:pt x="2421" y="15293"/>
                  <a:pt x="2391" y="15328"/>
                  <a:pt x="2325" y="15287"/>
                </a:cubicBezTo>
                <a:cubicBezTo>
                  <a:pt x="2278" y="15257"/>
                  <a:pt x="2224" y="15221"/>
                  <a:pt x="2182" y="15185"/>
                </a:cubicBezTo>
                <a:cubicBezTo>
                  <a:pt x="2135" y="15149"/>
                  <a:pt x="2099" y="15108"/>
                  <a:pt x="2039" y="15060"/>
                </a:cubicBezTo>
                <a:cubicBezTo>
                  <a:pt x="2105" y="14977"/>
                  <a:pt x="2158" y="14905"/>
                  <a:pt x="2236" y="14798"/>
                </a:cubicBezTo>
                <a:close/>
                <a:moveTo>
                  <a:pt x="2254" y="16515"/>
                </a:moveTo>
                <a:cubicBezTo>
                  <a:pt x="2218" y="16533"/>
                  <a:pt x="2188" y="16568"/>
                  <a:pt x="2152" y="16580"/>
                </a:cubicBezTo>
                <a:cubicBezTo>
                  <a:pt x="2111" y="16592"/>
                  <a:pt x="2069" y="16586"/>
                  <a:pt x="2027" y="16586"/>
                </a:cubicBezTo>
                <a:cubicBezTo>
                  <a:pt x="2039" y="16551"/>
                  <a:pt x="2051" y="16491"/>
                  <a:pt x="2075" y="16479"/>
                </a:cubicBezTo>
                <a:cubicBezTo>
                  <a:pt x="2158" y="16443"/>
                  <a:pt x="2248" y="16419"/>
                  <a:pt x="2337" y="16390"/>
                </a:cubicBezTo>
                <a:cubicBezTo>
                  <a:pt x="2361" y="16467"/>
                  <a:pt x="2290" y="16479"/>
                  <a:pt x="2254" y="16515"/>
                </a:cubicBezTo>
                <a:close/>
                <a:moveTo>
                  <a:pt x="1044" y="16902"/>
                </a:moveTo>
                <a:cubicBezTo>
                  <a:pt x="1085" y="16855"/>
                  <a:pt x="1133" y="16867"/>
                  <a:pt x="1187" y="16944"/>
                </a:cubicBezTo>
                <a:cubicBezTo>
                  <a:pt x="1139" y="16926"/>
                  <a:pt x="1097" y="16914"/>
                  <a:pt x="1044" y="16902"/>
                </a:cubicBezTo>
                <a:close/>
                <a:moveTo>
                  <a:pt x="1067" y="16723"/>
                </a:moveTo>
                <a:cubicBezTo>
                  <a:pt x="1044" y="16694"/>
                  <a:pt x="1067" y="16574"/>
                  <a:pt x="1097" y="16562"/>
                </a:cubicBezTo>
                <a:cubicBezTo>
                  <a:pt x="1181" y="16521"/>
                  <a:pt x="1181" y="16461"/>
                  <a:pt x="1211" y="16390"/>
                </a:cubicBezTo>
                <a:cubicBezTo>
                  <a:pt x="1234" y="16324"/>
                  <a:pt x="1306" y="16276"/>
                  <a:pt x="1354" y="16217"/>
                </a:cubicBezTo>
                <a:cubicBezTo>
                  <a:pt x="1383" y="16175"/>
                  <a:pt x="1413" y="16133"/>
                  <a:pt x="1437" y="16086"/>
                </a:cubicBezTo>
                <a:cubicBezTo>
                  <a:pt x="1485" y="15984"/>
                  <a:pt x="1521" y="15883"/>
                  <a:pt x="1568" y="15781"/>
                </a:cubicBezTo>
                <a:cubicBezTo>
                  <a:pt x="1574" y="15770"/>
                  <a:pt x="1586" y="15746"/>
                  <a:pt x="1604" y="15746"/>
                </a:cubicBezTo>
                <a:cubicBezTo>
                  <a:pt x="1795" y="15704"/>
                  <a:pt x="1795" y="15561"/>
                  <a:pt x="1789" y="15400"/>
                </a:cubicBezTo>
                <a:cubicBezTo>
                  <a:pt x="1872" y="15412"/>
                  <a:pt x="1944" y="15418"/>
                  <a:pt x="2027" y="15430"/>
                </a:cubicBezTo>
                <a:lnTo>
                  <a:pt x="2021" y="15424"/>
                </a:lnTo>
                <a:cubicBezTo>
                  <a:pt x="2021" y="15424"/>
                  <a:pt x="2021" y="15424"/>
                  <a:pt x="2027" y="15424"/>
                </a:cubicBezTo>
                <a:cubicBezTo>
                  <a:pt x="2009" y="15364"/>
                  <a:pt x="1992" y="15304"/>
                  <a:pt x="1974" y="15239"/>
                </a:cubicBezTo>
                <a:cubicBezTo>
                  <a:pt x="2033" y="15191"/>
                  <a:pt x="2087" y="15203"/>
                  <a:pt x="2123" y="15257"/>
                </a:cubicBezTo>
                <a:cubicBezTo>
                  <a:pt x="2164" y="15322"/>
                  <a:pt x="2105" y="15352"/>
                  <a:pt x="2063" y="15382"/>
                </a:cubicBezTo>
                <a:cubicBezTo>
                  <a:pt x="2051" y="15394"/>
                  <a:pt x="2039" y="15412"/>
                  <a:pt x="2027" y="15424"/>
                </a:cubicBezTo>
                <a:lnTo>
                  <a:pt x="2027" y="15430"/>
                </a:lnTo>
                <a:lnTo>
                  <a:pt x="2027" y="15430"/>
                </a:lnTo>
                <a:cubicBezTo>
                  <a:pt x="2033" y="15460"/>
                  <a:pt x="2045" y="15489"/>
                  <a:pt x="2063" y="15543"/>
                </a:cubicBezTo>
                <a:cubicBezTo>
                  <a:pt x="1986" y="15525"/>
                  <a:pt x="1926" y="15513"/>
                  <a:pt x="1854" y="15495"/>
                </a:cubicBezTo>
                <a:cubicBezTo>
                  <a:pt x="1884" y="15638"/>
                  <a:pt x="1872" y="15758"/>
                  <a:pt x="1741" y="15865"/>
                </a:cubicBezTo>
                <a:cubicBezTo>
                  <a:pt x="1681" y="15919"/>
                  <a:pt x="1676" y="16038"/>
                  <a:pt x="1646" y="16133"/>
                </a:cubicBezTo>
                <a:cubicBezTo>
                  <a:pt x="1640" y="16163"/>
                  <a:pt x="1640" y="16199"/>
                  <a:pt x="1640" y="16252"/>
                </a:cubicBezTo>
                <a:cubicBezTo>
                  <a:pt x="1586" y="16223"/>
                  <a:pt x="1544" y="16193"/>
                  <a:pt x="1503" y="16163"/>
                </a:cubicBezTo>
                <a:cubicBezTo>
                  <a:pt x="1503" y="16187"/>
                  <a:pt x="1491" y="16211"/>
                  <a:pt x="1503" y="16217"/>
                </a:cubicBezTo>
                <a:cubicBezTo>
                  <a:pt x="1574" y="16312"/>
                  <a:pt x="1526" y="16372"/>
                  <a:pt x="1431" y="16419"/>
                </a:cubicBezTo>
                <a:cubicBezTo>
                  <a:pt x="1437" y="16390"/>
                  <a:pt x="1449" y="16360"/>
                  <a:pt x="1455" y="16324"/>
                </a:cubicBezTo>
                <a:cubicBezTo>
                  <a:pt x="1443" y="16324"/>
                  <a:pt x="1425" y="16318"/>
                  <a:pt x="1419" y="16318"/>
                </a:cubicBezTo>
                <a:cubicBezTo>
                  <a:pt x="1360" y="16396"/>
                  <a:pt x="1258" y="16455"/>
                  <a:pt x="1354" y="16556"/>
                </a:cubicBezTo>
                <a:cubicBezTo>
                  <a:pt x="1312" y="16610"/>
                  <a:pt x="1276" y="16658"/>
                  <a:pt x="1234" y="16694"/>
                </a:cubicBezTo>
                <a:cubicBezTo>
                  <a:pt x="1187" y="16741"/>
                  <a:pt x="1121" y="16807"/>
                  <a:pt x="1067" y="16729"/>
                </a:cubicBezTo>
                <a:close/>
                <a:moveTo>
                  <a:pt x="1604" y="21881"/>
                </a:moveTo>
                <a:lnTo>
                  <a:pt x="1825" y="21881"/>
                </a:lnTo>
                <a:cubicBezTo>
                  <a:pt x="1753" y="21976"/>
                  <a:pt x="1693" y="21952"/>
                  <a:pt x="1604" y="21881"/>
                </a:cubicBezTo>
                <a:close/>
                <a:moveTo>
                  <a:pt x="1938" y="22083"/>
                </a:moveTo>
                <a:cubicBezTo>
                  <a:pt x="1938" y="22041"/>
                  <a:pt x="1938" y="21994"/>
                  <a:pt x="1938" y="21994"/>
                </a:cubicBezTo>
                <a:cubicBezTo>
                  <a:pt x="1974" y="21988"/>
                  <a:pt x="2003" y="21994"/>
                  <a:pt x="2081" y="21994"/>
                </a:cubicBezTo>
                <a:cubicBezTo>
                  <a:pt x="2015" y="22036"/>
                  <a:pt x="1986" y="22053"/>
                  <a:pt x="1938" y="22083"/>
                </a:cubicBezTo>
                <a:close/>
                <a:moveTo>
                  <a:pt x="7554" y="20795"/>
                </a:moveTo>
                <a:cubicBezTo>
                  <a:pt x="7560" y="20748"/>
                  <a:pt x="7566" y="20676"/>
                  <a:pt x="7578" y="20599"/>
                </a:cubicBezTo>
                <a:cubicBezTo>
                  <a:pt x="7667" y="20664"/>
                  <a:pt x="7745" y="20718"/>
                  <a:pt x="7834" y="20784"/>
                </a:cubicBezTo>
                <a:cubicBezTo>
                  <a:pt x="7739" y="20789"/>
                  <a:pt x="7655" y="20795"/>
                  <a:pt x="7554" y="20795"/>
                </a:cubicBezTo>
                <a:close/>
                <a:moveTo>
                  <a:pt x="7876" y="21654"/>
                </a:moveTo>
                <a:cubicBezTo>
                  <a:pt x="7864" y="21654"/>
                  <a:pt x="7852" y="21654"/>
                  <a:pt x="7840" y="21660"/>
                </a:cubicBezTo>
                <a:cubicBezTo>
                  <a:pt x="7840" y="21618"/>
                  <a:pt x="7834" y="21582"/>
                  <a:pt x="7828" y="21547"/>
                </a:cubicBezTo>
                <a:lnTo>
                  <a:pt x="7876" y="21547"/>
                </a:lnTo>
                <a:close/>
                <a:moveTo>
                  <a:pt x="8448" y="21505"/>
                </a:moveTo>
                <a:cubicBezTo>
                  <a:pt x="8424" y="21421"/>
                  <a:pt x="8412" y="21362"/>
                  <a:pt x="8395" y="21302"/>
                </a:cubicBezTo>
                <a:cubicBezTo>
                  <a:pt x="8490" y="21350"/>
                  <a:pt x="8538" y="21404"/>
                  <a:pt x="8448" y="21505"/>
                </a:cubicBezTo>
                <a:close/>
                <a:moveTo>
                  <a:pt x="8985" y="22214"/>
                </a:moveTo>
                <a:cubicBezTo>
                  <a:pt x="8979" y="22137"/>
                  <a:pt x="8967" y="22059"/>
                  <a:pt x="8955" y="21952"/>
                </a:cubicBezTo>
                <a:cubicBezTo>
                  <a:pt x="9021" y="21970"/>
                  <a:pt x="9080" y="21976"/>
                  <a:pt x="9098" y="22006"/>
                </a:cubicBezTo>
                <a:cubicBezTo>
                  <a:pt x="9170" y="22107"/>
                  <a:pt x="9056" y="22149"/>
                  <a:pt x="8985" y="22214"/>
                </a:cubicBezTo>
                <a:close/>
                <a:moveTo>
                  <a:pt x="9539" y="22274"/>
                </a:moveTo>
                <a:cubicBezTo>
                  <a:pt x="9551" y="22262"/>
                  <a:pt x="9569" y="22250"/>
                  <a:pt x="9581" y="22238"/>
                </a:cubicBezTo>
                <a:cubicBezTo>
                  <a:pt x="9605" y="22268"/>
                  <a:pt x="9635" y="22304"/>
                  <a:pt x="9664" y="22340"/>
                </a:cubicBezTo>
                <a:cubicBezTo>
                  <a:pt x="9569" y="22369"/>
                  <a:pt x="9539" y="22340"/>
                  <a:pt x="9539" y="22274"/>
                </a:cubicBezTo>
                <a:close/>
                <a:moveTo>
                  <a:pt x="10785" y="23186"/>
                </a:moveTo>
                <a:cubicBezTo>
                  <a:pt x="10779" y="23162"/>
                  <a:pt x="10773" y="23144"/>
                  <a:pt x="10761" y="23127"/>
                </a:cubicBezTo>
                <a:cubicBezTo>
                  <a:pt x="10797" y="23109"/>
                  <a:pt x="10833" y="23097"/>
                  <a:pt x="10869" y="23079"/>
                </a:cubicBezTo>
                <a:lnTo>
                  <a:pt x="10887" y="23121"/>
                </a:lnTo>
                <a:cubicBezTo>
                  <a:pt x="10857" y="23138"/>
                  <a:pt x="10821" y="23162"/>
                  <a:pt x="10785" y="23186"/>
                </a:cubicBezTo>
                <a:close/>
                <a:moveTo>
                  <a:pt x="10696" y="22900"/>
                </a:moveTo>
                <a:cubicBezTo>
                  <a:pt x="10827" y="22828"/>
                  <a:pt x="10881" y="22852"/>
                  <a:pt x="10911" y="23001"/>
                </a:cubicBezTo>
                <a:close/>
                <a:moveTo>
                  <a:pt x="11757" y="23228"/>
                </a:moveTo>
                <a:cubicBezTo>
                  <a:pt x="11739" y="23210"/>
                  <a:pt x="11721" y="23198"/>
                  <a:pt x="11709" y="23180"/>
                </a:cubicBezTo>
                <a:cubicBezTo>
                  <a:pt x="11739" y="23150"/>
                  <a:pt x="11775" y="23115"/>
                  <a:pt x="11811" y="23085"/>
                </a:cubicBezTo>
                <a:cubicBezTo>
                  <a:pt x="11823" y="23097"/>
                  <a:pt x="11835" y="23109"/>
                  <a:pt x="11847" y="23127"/>
                </a:cubicBezTo>
                <a:cubicBezTo>
                  <a:pt x="11817" y="23156"/>
                  <a:pt x="11787" y="23192"/>
                  <a:pt x="11757" y="23228"/>
                </a:cubicBezTo>
                <a:close/>
                <a:moveTo>
                  <a:pt x="12097" y="22936"/>
                </a:moveTo>
                <a:cubicBezTo>
                  <a:pt x="12031" y="22906"/>
                  <a:pt x="11966" y="22876"/>
                  <a:pt x="11900" y="22852"/>
                </a:cubicBezTo>
                <a:cubicBezTo>
                  <a:pt x="11906" y="22834"/>
                  <a:pt x="11912" y="22822"/>
                  <a:pt x="11918" y="22805"/>
                </a:cubicBezTo>
                <a:cubicBezTo>
                  <a:pt x="11984" y="22834"/>
                  <a:pt x="12049" y="22870"/>
                  <a:pt x="12115" y="22900"/>
                </a:cubicBezTo>
                <a:cubicBezTo>
                  <a:pt x="12109" y="22912"/>
                  <a:pt x="12103" y="22924"/>
                  <a:pt x="12097" y="22936"/>
                </a:cubicBezTo>
                <a:close/>
                <a:moveTo>
                  <a:pt x="12407" y="23013"/>
                </a:moveTo>
                <a:cubicBezTo>
                  <a:pt x="12383" y="23007"/>
                  <a:pt x="12341" y="22972"/>
                  <a:pt x="12341" y="22960"/>
                </a:cubicBezTo>
                <a:cubicBezTo>
                  <a:pt x="12347" y="22924"/>
                  <a:pt x="12377" y="22900"/>
                  <a:pt x="12401" y="22864"/>
                </a:cubicBezTo>
                <a:cubicBezTo>
                  <a:pt x="12455" y="22954"/>
                  <a:pt x="12467" y="22966"/>
                  <a:pt x="12562" y="23013"/>
                </a:cubicBezTo>
                <a:cubicBezTo>
                  <a:pt x="12508" y="23013"/>
                  <a:pt x="12455" y="23019"/>
                  <a:pt x="12407" y="23013"/>
                </a:cubicBezTo>
                <a:close/>
                <a:moveTo>
                  <a:pt x="12955" y="23097"/>
                </a:moveTo>
                <a:cubicBezTo>
                  <a:pt x="12902" y="23115"/>
                  <a:pt x="12848" y="23091"/>
                  <a:pt x="12848" y="23013"/>
                </a:cubicBezTo>
                <a:cubicBezTo>
                  <a:pt x="12896" y="23007"/>
                  <a:pt x="12938" y="23001"/>
                  <a:pt x="13009" y="22989"/>
                </a:cubicBezTo>
                <a:cubicBezTo>
                  <a:pt x="12985" y="23037"/>
                  <a:pt x="12973" y="23097"/>
                  <a:pt x="12955" y="23103"/>
                </a:cubicBezTo>
                <a:close/>
                <a:moveTo>
                  <a:pt x="13242" y="23133"/>
                </a:moveTo>
                <a:cubicBezTo>
                  <a:pt x="13248" y="23091"/>
                  <a:pt x="13254" y="23061"/>
                  <a:pt x="13265" y="23013"/>
                </a:cubicBezTo>
                <a:cubicBezTo>
                  <a:pt x="13313" y="23055"/>
                  <a:pt x="13349" y="23079"/>
                  <a:pt x="13415" y="23133"/>
                </a:cubicBezTo>
                <a:lnTo>
                  <a:pt x="13242" y="23133"/>
                </a:lnTo>
                <a:close/>
                <a:moveTo>
                  <a:pt x="14219" y="23103"/>
                </a:moveTo>
                <a:cubicBezTo>
                  <a:pt x="14142" y="23121"/>
                  <a:pt x="14058" y="23133"/>
                  <a:pt x="13939" y="23150"/>
                </a:cubicBezTo>
                <a:cubicBezTo>
                  <a:pt x="13957" y="23061"/>
                  <a:pt x="13963" y="23025"/>
                  <a:pt x="13981" y="22954"/>
                </a:cubicBezTo>
                <a:cubicBezTo>
                  <a:pt x="14017" y="23007"/>
                  <a:pt x="14029" y="23031"/>
                  <a:pt x="14052" y="23067"/>
                </a:cubicBezTo>
                <a:cubicBezTo>
                  <a:pt x="14106" y="23055"/>
                  <a:pt x="14160" y="23043"/>
                  <a:pt x="14231" y="23025"/>
                </a:cubicBezTo>
                <a:cubicBezTo>
                  <a:pt x="14225" y="23055"/>
                  <a:pt x="14225" y="23097"/>
                  <a:pt x="14219" y="23103"/>
                </a:cubicBezTo>
                <a:close/>
                <a:moveTo>
                  <a:pt x="17045" y="21886"/>
                </a:moveTo>
                <a:lnTo>
                  <a:pt x="17039" y="21886"/>
                </a:lnTo>
                <a:cubicBezTo>
                  <a:pt x="16968" y="21916"/>
                  <a:pt x="16896" y="21940"/>
                  <a:pt x="16795" y="21904"/>
                </a:cubicBezTo>
                <a:cubicBezTo>
                  <a:pt x="16890" y="21839"/>
                  <a:pt x="16968" y="21869"/>
                  <a:pt x="17039" y="21886"/>
                </a:cubicBezTo>
                <a:lnTo>
                  <a:pt x="17045" y="21886"/>
                </a:lnTo>
                <a:cubicBezTo>
                  <a:pt x="17057" y="21839"/>
                  <a:pt x="17069" y="21791"/>
                  <a:pt x="17099" y="21702"/>
                </a:cubicBezTo>
                <a:cubicBezTo>
                  <a:pt x="17135" y="21767"/>
                  <a:pt x="17153" y="21791"/>
                  <a:pt x="17171" y="21821"/>
                </a:cubicBezTo>
                <a:cubicBezTo>
                  <a:pt x="17123" y="21845"/>
                  <a:pt x="17081" y="21869"/>
                  <a:pt x="17045" y="21886"/>
                </a:cubicBezTo>
                <a:close/>
                <a:moveTo>
                  <a:pt x="17296" y="22405"/>
                </a:moveTo>
                <a:cubicBezTo>
                  <a:pt x="17349" y="22328"/>
                  <a:pt x="17403" y="22310"/>
                  <a:pt x="17463" y="22351"/>
                </a:cubicBezTo>
                <a:cubicBezTo>
                  <a:pt x="17409" y="22369"/>
                  <a:pt x="17361" y="22381"/>
                  <a:pt x="17296" y="22405"/>
                </a:cubicBezTo>
                <a:close/>
                <a:moveTo>
                  <a:pt x="20545" y="18429"/>
                </a:moveTo>
                <a:lnTo>
                  <a:pt x="20545" y="18291"/>
                </a:lnTo>
                <a:cubicBezTo>
                  <a:pt x="20617" y="18333"/>
                  <a:pt x="20617" y="18381"/>
                  <a:pt x="20545" y="18429"/>
                </a:cubicBezTo>
                <a:close/>
                <a:moveTo>
                  <a:pt x="21117" y="18405"/>
                </a:moveTo>
                <a:cubicBezTo>
                  <a:pt x="21129" y="18399"/>
                  <a:pt x="21141" y="18399"/>
                  <a:pt x="21159" y="18399"/>
                </a:cubicBezTo>
                <a:cubicBezTo>
                  <a:pt x="21165" y="18446"/>
                  <a:pt x="21177" y="18488"/>
                  <a:pt x="21189" y="18560"/>
                </a:cubicBezTo>
                <a:cubicBezTo>
                  <a:pt x="21064" y="18506"/>
                  <a:pt x="21123" y="18452"/>
                  <a:pt x="21117" y="18405"/>
                </a:cubicBezTo>
                <a:close/>
                <a:moveTo>
                  <a:pt x="21672" y="17117"/>
                </a:moveTo>
                <a:cubicBezTo>
                  <a:pt x="21666" y="17111"/>
                  <a:pt x="21660" y="17105"/>
                  <a:pt x="21660" y="17099"/>
                </a:cubicBezTo>
                <a:cubicBezTo>
                  <a:pt x="21714" y="17045"/>
                  <a:pt x="21767" y="16986"/>
                  <a:pt x="21827" y="16920"/>
                </a:cubicBezTo>
                <a:cubicBezTo>
                  <a:pt x="21839" y="16956"/>
                  <a:pt x="21851" y="16980"/>
                  <a:pt x="21869" y="17016"/>
                </a:cubicBezTo>
                <a:cubicBezTo>
                  <a:pt x="21803" y="17051"/>
                  <a:pt x="21737" y="17081"/>
                  <a:pt x="21672" y="17117"/>
                </a:cubicBezTo>
                <a:close/>
                <a:moveTo>
                  <a:pt x="22059" y="16747"/>
                </a:moveTo>
                <a:cubicBezTo>
                  <a:pt x="22095" y="16610"/>
                  <a:pt x="21988" y="16473"/>
                  <a:pt x="22155" y="16372"/>
                </a:cubicBezTo>
                <a:cubicBezTo>
                  <a:pt x="22256" y="16509"/>
                  <a:pt x="22238" y="16586"/>
                  <a:pt x="22059" y="16747"/>
                </a:cubicBezTo>
                <a:close/>
                <a:moveTo>
                  <a:pt x="22322" y="16443"/>
                </a:moveTo>
                <a:cubicBezTo>
                  <a:pt x="22310" y="16425"/>
                  <a:pt x="22286" y="16413"/>
                  <a:pt x="22292" y="16401"/>
                </a:cubicBezTo>
                <a:cubicBezTo>
                  <a:pt x="22292" y="16378"/>
                  <a:pt x="22304" y="16354"/>
                  <a:pt x="22316" y="16330"/>
                </a:cubicBezTo>
                <a:cubicBezTo>
                  <a:pt x="22334" y="16348"/>
                  <a:pt x="22351" y="16366"/>
                  <a:pt x="22381" y="16390"/>
                </a:cubicBezTo>
                <a:cubicBezTo>
                  <a:pt x="22351" y="16413"/>
                  <a:pt x="22340" y="16425"/>
                  <a:pt x="22322" y="16443"/>
                </a:cubicBezTo>
                <a:close/>
                <a:moveTo>
                  <a:pt x="22697" y="16133"/>
                </a:moveTo>
                <a:cubicBezTo>
                  <a:pt x="22661" y="16127"/>
                  <a:pt x="22632" y="16115"/>
                  <a:pt x="22596" y="16109"/>
                </a:cubicBezTo>
                <a:cubicBezTo>
                  <a:pt x="22602" y="16091"/>
                  <a:pt x="22602" y="16074"/>
                  <a:pt x="22608" y="16056"/>
                </a:cubicBezTo>
                <a:cubicBezTo>
                  <a:pt x="22638" y="16068"/>
                  <a:pt x="22667" y="16074"/>
                  <a:pt x="22697" y="16086"/>
                </a:cubicBezTo>
                <a:cubicBezTo>
                  <a:pt x="22703" y="16086"/>
                  <a:pt x="22697" y="16115"/>
                  <a:pt x="22691" y="16133"/>
                </a:cubicBezTo>
                <a:close/>
                <a:moveTo>
                  <a:pt x="24140" y="14380"/>
                </a:moveTo>
                <a:cubicBezTo>
                  <a:pt x="24074" y="14327"/>
                  <a:pt x="24068" y="14279"/>
                  <a:pt x="24170" y="14219"/>
                </a:cubicBezTo>
                <a:cubicBezTo>
                  <a:pt x="24152" y="14297"/>
                  <a:pt x="24146" y="14339"/>
                  <a:pt x="24140" y="14380"/>
                </a:cubicBezTo>
                <a:close/>
                <a:moveTo>
                  <a:pt x="24480" y="13271"/>
                </a:moveTo>
                <a:cubicBezTo>
                  <a:pt x="24480" y="13260"/>
                  <a:pt x="24504" y="13242"/>
                  <a:pt x="24510" y="13248"/>
                </a:cubicBezTo>
                <a:cubicBezTo>
                  <a:pt x="24534" y="13266"/>
                  <a:pt x="24563" y="13283"/>
                  <a:pt x="24611" y="13319"/>
                </a:cubicBezTo>
                <a:cubicBezTo>
                  <a:pt x="24516" y="13355"/>
                  <a:pt x="24480" y="13337"/>
                  <a:pt x="24480" y="13271"/>
                </a:cubicBezTo>
                <a:close/>
                <a:moveTo>
                  <a:pt x="24790" y="13021"/>
                </a:moveTo>
                <a:cubicBezTo>
                  <a:pt x="24748" y="13039"/>
                  <a:pt x="24700" y="13039"/>
                  <a:pt x="24659" y="13051"/>
                </a:cubicBezTo>
                <a:cubicBezTo>
                  <a:pt x="24653" y="13033"/>
                  <a:pt x="24647" y="13015"/>
                  <a:pt x="24641" y="12997"/>
                </a:cubicBezTo>
                <a:cubicBezTo>
                  <a:pt x="24683" y="12973"/>
                  <a:pt x="24718" y="12950"/>
                  <a:pt x="24778" y="12914"/>
                </a:cubicBezTo>
                <a:cubicBezTo>
                  <a:pt x="24784" y="12955"/>
                  <a:pt x="24802" y="13015"/>
                  <a:pt x="24790" y="13021"/>
                </a:cubicBezTo>
                <a:close/>
                <a:moveTo>
                  <a:pt x="24909" y="12681"/>
                </a:moveTo>
                <a:cubicBezTo>
                  <a:pt x="24844" y="12586"/>
                  <a:pt x="24933" y="12538"/>
                  <a:pt x="24945" y="12473"/>
                </a:cubicBezTo>
                <a:lnTo>
                  <a:pt x="24945" y="12473"/>
                </a:lnTo>
                <a:cubicBezTo>
                  <a:pt x="24945" y="12467"/>
                  <a:pt x="24945" y="12467"/>
                  <a:pt x="24945" y="12461"/>
                </a:cubicBezTo>
                <a:cubicBezTo>
                  <a:pt x="24903" y="12413"/>
                  <a:pt x="24861" y="12359"/>
                  <a:pt x="24790" y="12443"/>
                </a:cubicBezTo>
                <a:cubicBezTo>
                  <a:pt x="24659" y="12592"/>
                  <a:pt x="24659" y="12651"/>
                  <a:pt x="24838" y="12812"/>
                </a:cubicBezTo>
                <a:cubicBezTo>
                  <a:pt x="24730" y="12830"/>
                  <a:pt x="24641" y="12830"/>
                  <a:pt x="24545" y="12854"/>
                </a:cubicBezTo>
                <a:cubicBezTo>
                  <a:pt x="24516" y="12860"/>
                  <a:pt x="24498" y="12902"/>
                  <a:pt x="24474" y="12926"/>
                </a:cubicBezTo>
                <a:cubicBezTo>
                  <a:pt x="24504" y="12944"/>
                  <a:pt x="24534" y="12961"/>
                  <a:pt x="24581" y="12991"/>
                </a:cubicBezTo>
                <a:cubicBezTo>
                  <a:pt x="24498" y="13087"/>
                  <a:pt x="24408" y="13188"/>
                  <a:pt x="24301" y="13307"/>
                </a:cubicBezTo>
                <a:cubicBezTo>
                  <a:pt x="24313" y="13337"/>
                  <a:pt x="24331" y="13391"/>
                  <a:pt x="24373" y="13480"/>
                </a:cubicBezTo>
                <a:cubicBezTo>
                  <a:pt x="24295" y="13444"/>
                  <a:pt x="24265" y="13421"/>
                  <a:pt x="24200" y="13385"/>
                </a:cubicBezTo>
                <a:cubicBezTo>
                  <a:pt x="24229" y="13438"/>
                  <a:pt x="24247" y="13468"/>
                  <a:pt x="24265" y="13498"/>
                </a:cubicBezTo>
                <a:cubicBezTo>
                  <a:pt x="24140" y="13570"/>
                  <a:pt x="24074" y="13695"/>
                  <a:pt x="24033" y="13808"/>
                </a:cubicBezTo>
                <a:cubicBezTo>
                  <a:pt x="23997" y="13909"/>
                  <a:pt x="23925" y="13957"/>
                  <a:pt x="23884" y="14035"/>
                </a:cubicBezTo>
                <a:cubicBezTo>
                  <a:pt x="23842" y="14106"/>
                  <a:pt x="23800" y="14172"/>
                  <a:pt x="23747" y="14261"/>
                </a:cubicBezTo>
                <a:cubicBezTo>
                  <a:pt x="23723" y="14261"/>
                  <a:pt x="23663" y="14255"/>
                  <a:pt x="23592" y="14249"/>
                </a:cubicBezTo>
                <a:cubicBezTo>
                  <a:pt x="23615" y="14303"/>
                  <a:pt x="23639" y="14351"/>
                  <a:pt x="23663" y="14410"/>
                </a:cubicBezTo>
                <a:cubicBezTo>
                  <a:pt x="23532" y="14523"/>
                  <a:pt x="23389" y="14643"/>
                  <a:pt x="23252" y="14762"/>
                </a:cubicBezTo>
                <a:cubicBezTo>
                  <a:pt x="23234" y="14780"/>
                  <a:pt x="23234" y="14822"/>
                  <a:pt x="23216" y="14851"/>
                </a:cubicBezTo>
                <a:cubicBezTo>
                  <a:pt x="23168" y="14941"/>
                  <a:pt x="23115" y="15030"/>
                  <a:pt x="22983" y="15012"/>
                </a:cubicBezTo>
                <a:lnTo>
                  <a:pt x="22983" y="15167"/>
                </a:lnTo>
                <a:cubicBezTo>
                  <a:pt x="22942" y="15155"/>
                  <a:pt x="22912" y="15144"/>
                  <a:pt x="22852" y="15126"/>
                </a:cubicBezTo>
                <a:cubicBezTo>
                  <a:pt x="22960" y="15269"/>
                  <a:pt x="22751" y="15340"/>
                  <a:pt x="22811" y="15465"/>
                </a:cubicBezTo>
                <a:cubicBezTo>
                  <a:pt x="22721" y="15531"/>
                  <a:pt x="22626" y="15591"/>
                  <a:pt x="22518" y="15668"/>
                </a:cubicBezTo>
                <a:cubicBezTo>
                  <a:pt x="22506" y="15716"/>
                  <a:pt x="22501" y="15811"/>
                  <a:pt x="22459" y="15883"/>
                </a:cubicBezTo>
                <a:cubicBezTo>
                  <a:pt x="22411" y="15966"/>
                  <a:pt x="22322" y="15972"/>
                  <a:pt x="22220" y="15901"/>
                </a:cubicBezTo>
                <a:cubicBezTo>
                  <a:pt x="22214" y="15960"/>
                  <a:pt x="22214" y="16002"/>
                  <a:pt x="22208" y="16050"/>
                </a:cubicBezTo>
                <a:cubicBezTo>
                  <a:pt x="22179" y="16056"/>
                  <a:pt x="22149" y="16056"/>
                  <a:pt x="22107" y="16062"/>
                </a:cubicBezTo>
                <a:cubicBezTo>
                  <a:pt x="22131" y="16229"/>
                  <a:pt x="22018" y="16294"/>
                  <a:pt x="21869" y="16336"/>
                </a:cubicBezTo>
                <a:cubicBezTo>
                  <a:pt x="21886" y="16390"/>
                  <a:pt x="21898" y="16437"/>
                  <a:pt x="21916" y="16497"/>
                </a:cubicBezTo>
                <a:cubicBezTo>
                  <a:pt x="21773" y="16616"/>
                  <a:pt x="21636" y="16735"/>
                  <a:pt x="21493" y="16861"/>
                </a:cubicBezTo>
                <a:cubicBezTo>
                  <a:pt x="21481" y="16867"/>
                  <a:pt x="21469" y="16878"/>
                  <a:pt x="21457" y="16884"/>
                </a:cubicBezTo>
                <a:cubicBezTo>
                  <a:pt x="21368" y="16926"/>
                  <a:pt x="21249" y="17075"/>
                  <a:pt x="21201" y="17200"/>
                </a:cubicBezTo>
                <a:cubicBezTo>
                  <a:pt x="21153" y="17188"/>
                  <a:pt x="21105" y="17177"/>
                  <a:pt x="21058" y="17165"/>
                </a:cubicBezTo>
                <a:cubicBezTo>
                  <a:pt x="21052" y="17183"/>
                  <a:pt x="21040" y="17194"/>
                  <a:pt x="21046" y="17200"/>
                </a:cubicBezTo>
                <a:cubicBezTo>
                  <a:pt x="21052" y="17230"/>
                  <a:pt x="21070" y="17248"/>
                  <a:pt x="21082" y="17272"/>
                </a:cubicBezTo>
                <a:cubicBezTo>
                  <a:pt x="21111" y="17343"/>
                  <a:pt x="21082" y="17367"/>
                  <a:pt x="21028" y="17409"/>
                </a:cubicBezTo>
                <a:cubicBezTo>
                  <a:pt x="20998" y="17433"/>
                  <a:pt x="21016" y="17516"/>
                  <a:pt x="20933" y="17552"/>
                </a:cubicBezTo>
                <a:cubicBezTo>
                  <a:pt x="20819" y="17606"/>
                  <a:pt x="20706" y="17683"/>
                  <a:pt x="20623" y="17785"/>
                </a:cubicBezTo>
                <a:cubicBezTo>
                  <a:pt x="20563" y="17862"/>
                  <a:pt x="20545" y="17981"/>
                  <a:pt x="20503" y="18095"/>
                </a:cubicBezTo>
                <a:cubicBezTo>
                  <a:pt x="20467" y="18101"/>
                  <a:pt x="20414" y="18107"/>
                  <a:pt x="20348" y="18119"/>
                </a:cubicBezTo>
                <a:cubicBezTo>
                  <a:pt x="20330" y="18178"/>
                  <a:pt x="20312" y="18250"/>
                  <a:pt x="20289" y="18339"/>
                </a:cubicBezTo>
                <a:cubicBezTo>
                  <a:pt x="20223" y="18363"/>
                  <a:pt x="20157" y="18435"/>
                  <a:pt x="20068" y="18351"/>
                </a:cubicBezTo>
                <a:cubicBezTo>
                  <a:pt x="20050" y="18435"/>
                  <a:pt x="20014" y="18518"/>
                  <a:pt x="20014" y="18601"/>
                </a:cubicBezTo>
                <a:cubicBezTo>
                  <a:pt x="20014" y="18756"/>
                  <a:pt x="19889" y="18715"/>
                  <a:pt x="19812" y="18739"/>
                </a:cubicBezTo>
                <a:lnTo>
                  <a:pt x="19812" y="18941"/>
                </a:lnTo>
                <a:cubicBezTo>
                  <a:pt x="19710" y="18917"/>
                  <a:pt x="19692" y="19072"/>
                  <a:pt x="19579" y="19031"/>
                </a:cubicBezTo>
                <a:cubicBezTo>
                  <a:pt x="19502" y="19162"/>
                  <a:pt x="19430" y="19293"/>
                  <a:pt x="19347" y="19442"/>
                </a:cubicBezTo>
                <a:cubicBezTo>
                  <a:pt x="19204" y="19394"/>
                  <a:pt x="19156" y="19514"/>
                  <a:pt x="19108" y="19639"/>
                </a:cubicBezTo>
                <a:cubicBezTo>
                  <a:pt x="19090" y="19692"/>
                  <a:pt x="19060" y="19734"/>
                  <a:pt x="19025" y="19770"/>
                </a:cubicBezTo>
                <a:cubicBezTo>
                  <a:pt x="19019" y="19782"/>
                  <a:pt x="18983" y="19764"/>
                  <a:pt x="18947" y="19758"/>
                </a:cubicBezTo>
                <a:cubicBezTo>
                  <a:pt x="18959" y="19782"/>
                  <a:pt x="18977" y="19812"/>
                  <a:pt x="19001" y="19865"/>
                </a:cubicBezTo>
                <a:lnTo>
                  <a:pt x="18792" y="19865"/>
                </a:lnTo>
                <a:cubicBezTo>
                  <a:pt x="18810" y="20020"/>
                  <a:pt x="18727" y="20122"/>
                  <a:pt x="18578" y="20187"/>
                </a:cubicBezTo>
                <a:cubicBezTo>
                  <a:pt x="18500" y="20223"/>
                  <a:pt x="18440" y="20283"/>
                  <a:pt x="18375" y="20336"/>
                </a:cubicBezTo>
                <a:cubicBezTo>
                  <a:pt x="18250" y="20456"/>
                  <a:pt x="18124" y="20575"/>
                  <a:pt x="17999" y="20694"/>
                </a:cubicBezTo>
                <a:cubicBezTo>
                  <a:pt x="17993" y="20700"/>
                  <a:pt x="17963" y="20700"/>
                  <a:pt x="17963" y="20706"/>
                </a:cubicBezTo>
                <a:cubicBezTo>
                  <a:pt x="17928" y="20909"/>
                  <a:pt x="17713" y="20933"/>
                  <a:pt x="17618" y="21070"/>
                </a:cubicBezTo>
                <a:cubicBezTo>
                  <a:pt x="17570" y="21058"/>
                  <a:pt x="17528" y="21046"/>
                  <a:pt x="17463" y="21028"/>
                </a:cubicBezTo>
                <a:cubicBezTo>
                  <a:pt x="17481" y="21099"/>
                  <a:pt x="17492" y="21147"/>
                  <a:pt x="17504" y="21219"/>
                </a:cubicBezTo>
                <a:cubicBezTo>
                  <a:pt x="17337" y="21284"/>
                  <a:pt x="17165" y="21350"/>
                  <a:pt x="16998" y="21421"/>
                </a:cubicBezTo>
                <a:cubicBezTo>
                  <a:pt x="16926" y="21451"/>
                  <a:pt x="16866" y="21511"/>
                  <a:pt x="16801" y="21547"/>
                </a:cubicBezTo>
                <a:cubicBezTo>
                  <a:pt x="16527" y="21702"/>
                  <a:pt x="16246" y="21863"/>
                  <a:pt x="15966" y="22012"/>
                </a:cubicBezTo>
                <a:cubicBezTo>
                  <a:pt x="15907" y="22041"/>
                  <a:pt x="15829" y="22047"/>
                  <a:pt x="15758" y="22065"/>
                </a:cubicBezTo>
                <a:cubicBezTo>
                  <a:pt x="15644" y="22083"/>
                  <a:pt x="15495" y="22071"/>
                  <a:pt x="15430" y="22137"/>
                </a:cubicBezTo>
                <a:cubicBezTo>
                  <a:pt x="15299" y="22274"/>
                  <a:pt x="15149" y="22351"/>
                  <a:pt x="14971" y="22381"/>
                </a:cubicBezTo>
                <a:cubicBezTo>
                  <a:pt x="14965" y="22381"/>
                  <a:pt x="14959" y="22417"/>
                  <a:pt x="14953" y="22423"/>
                </a:cubicBezTo>
                <a:cubicBezTo>
                  <a:pt x="14822" y="22411"/>
                  <a:pt x="14702" y="22399"/>
                  <a:pt x="14595" y="22393"/>
                </a:cubicBezTo>
                <a:cubicBezTo>
                  <a:pt x="14535" y="22483"/>
                  <a:pt x="14494" y="22548"/>
                  <a:pt x="14434" y="22638"/>
                </a:cubicBezTo>
                <a:cubicBezTo>
                  <a:pt x="14410" y="22572"/>
                  <a:pt x="14398" y="22536"/>
                  <a:pt x="14392" y="22524"/>
                </a:cubicBezTo>
                <a:cubicBezTo>
                  <a:pt x="14297" y="22489"/>
                  <a:pt x="14219" y="22453"/>
                  <a:pt x="14124" y="22417"/>
                </a:cubicBezTo>
                <a:cubicBezTo>
                  <a:pt x="14082" y="22477"/>
                  <a:pt x="14035" y="22548"/>
                  <a:pt x="13981" y="22626"/>
                </a:cubicBezTo>
                <a:cubicBezTo>
                  <a:pt x="13963" y="22602"/>
                  <a:pt x="13933" y="22566"/>
                  <a:pt x="13897" y="22524"/>
                </a:cubicBezTo>
                <a:cubicBezTo>
                  <a:pt x="13927" y="22501"/>
                  <a:pt x="13957" y="22489"/>
                  <a:pt x="13981" y="22471"/>
                </a:cubicBezTo>
                <a:cubicBezTo>
                  <a:pt x="13987" y="22399"/>
                  <a:pt x="13891" y="22357"/>
                  <a:pt x="13754" y="22369"/>
                </a:cubicBezTo>
                <a:cubicBezTo>
                  <a:pt x="13760" y="22501"/>
                  <a:pt x="13772" y="22632"/>
                  <a:pt x="13772" y="22763"/>
                </a:cubicBezTo>
                <a:cubicBezTo>
                  <a:pt x="13772" y="22775"/>
                  <a:pt x="13731" y="22793"/>
                  <a:pt x="13701" y="22811"/>
                </a:cubicBezTo>
                <a:lnTo>
                  <a:pt x="13701" y="22477"/>
                </a:lnTo>
                <a:cubicBezTo>
                  <a:pt x="13647" y="22429"/>
                  <a:pt x="13587" y="22536"/>
                  <a:pt x="13540" y="22423"/>
                </a:cubicBezTo>
                <a:cubicBezTo>
                  <a:pt x="13516" y="22357"/>
                  <a:pt x="13331" y="22417"/>
                  <a:pt x="13265" y="22495"/>
                </a:cubicBezTo>
                <a:cubicBezTo>
                  <a:pt x="13236" y="22518"/>
                  <a:pt x="13206" y="22542"/>
                  <a:pt x="13152" y="22584"/>
                </a:cubicBezTo>
                <a:cubicBezTo>
                  <a:pt x="13158" y="22518"/>
                  <a:pt x="13158" y="22477"/>
                  <a:pt x="13158" y="22435"/>
                </a:cubicBezTo>
                <a:cubicBezTo>
                  <a:pt x="13110" y="22399"/>
                  <a:pt x="13069" y="22399"/>
                  <a:pt x="13051" y="22465"/>
                </a:cubicBezTo>
                <a:cubicBezTo>
                  <a:pt x="13033" y="22536"/>
                  <a:pt x="13021" y="22614"/>
                  <a:pt x="12997" y="22733"/>
                </a:cubicBezTo>
                <a:cubicBezTo>
                  <a:pt x="12878" y="22578"/>
                  <a:pt x="13039" y="22399"/>
                  <a:pt x="12824" y="22316"/>
                </a:cubicBezTo>
                <a:cubicBezTo>
                  <a:pt x="12806" y="22334"/>
                  <a:pt x="12771" y="22363"/>
                  <a:pt x="12729" y="22399"/>
                </a:cubicBezTo>
                <a:cubicBezTo>
                  <a:pt x="12729" y="22405"/>
                  <a:pt x="12729" y="22405"/>
                  <a:pt x="12729" y="22405"/>
                </a:cubicBezTo>
                <a:cubicBezTo>
                  <a:pt x="12860" y="22465"/>
                  <a:pt x="12872" y="22483"/>
                  <a:pt x="12806" y="22578"/>
                </a:cubicBezTo>
                <a:cubicBezTo>
                  <a:pt x="12777" y="22626"/>
                  <a:pt x="12729" y="22662"/>
                  <a:pt x="12675" y="22709"/>
                </a:cubicBezTo>
                <a:cubicBezTo>
                  <a:pt x="12639" y="22662"/>
                  <a:pt x="12610" y="22626"/>
                  <a:pt x="12598" y="22608"/>
                </a:cubicBezTo>
                <a:cubicBezTo>
                  <a:pt x="12645" y="22530"/>
                  <a:pt x="12687" y="22471"/>
                  <a:pt x="12729" y="22405"/>
                </a:cubicBezTo>
                <a:cubicBezTo>
                  <a:pt x="12729" y="22405"/>
                  <a:pt x="12729" y="22405"/>
                  <a:pt x="12723" y="22405"/>
                </a:cubicBezTo>
                <a:cubicBezTo>
                  <a:pt x="12729" y="22405"/>
                  <a:pt x="12729" y="22405"/>
                  <a:pt x="12729" y="22399"/>
                </a:cubicBezTo>
                <a:lnTo>
                  <a:pt x="12729" y="22399"/>
                </a:lnTo>
                <a:cubicBezTo>
                  <a:pt x="12711" y="22369"/>
                  <a:pt x="12693" y="22346"/>
                  <a:pt x="12675" y="22316"/>
                </a:cubicBezTo>
                <a:cubicBezTo>
                  <a:pt x="12645" y="22334"/>
                  <a:pt x="12622" y="22351"/>
                  <a:pt x="12592" y="22369"/>
                </a:cubicBezTo>
                <a:cubicBezTo>
                  <a:pt x="12580" y="22340"/>
                  <a:pt x="12574" y="22316"/>
                  <a:pt x="12556" y="22280"/>
                </a:cubicBezTo>
                <a:cubicBezTo>
                  <a:pt x="12496" y="22310"/>
                  <a:pt x="12443" y="22340"/>
                  <a:pt x="12389" y="22363"/>
                </a:cubicBezTo>
                <a:cubicBezTo>
                  <a:pt x="12282" y="22310"/>
                  <a:pt x="12180" y="22226"/>
                  <a:pt x="12067" y="22214"/>
                </a:cubicBezTo>
                <a:cubicBezTo>
                  <a:pt x="11954" y="22202"/>
                  <a:pt x="11829" y="22256"/>
                  <a:pt x="11680" y="22286"/>
                </a:cubicBezTo>
                <a:cubicBezTo>
                  <a:pt x="11715" y="22232"/>
                  <a:pt x="11739" y="22191"/>
                  <a:pt x="11757" y="22149"/>
                </a:cubicBezTo>
                <a:cubicBezTo>
                  <a:pt x="11781" y="22089"/>
                  <a:pt x="11757" y="22041"/>
                  <a:pt x="11698" y="22053"/>
                </a:cubicBezTo>
                <a:cubicBezTo>
                  <a:pt x="11548" y="22071"/>
                  <a:pt x="11399" y="22107"/>
                  <a:pt x="11250" y="22143"/>
                </a:cubicBezTo>
                <a:cubicBezTo>
                  <a:pt x="11191" y="22095"/>
                  <a:pt x="11101" y="22065"/>
                  <a:pt x="11066" y="22006"/>
                </a:cubicBezTo>
                <a:cubicBezTo>
                  <a:pt x="11000" y="21892"/>
                  <a:pt x="10899" y="22041"/>
                  <a:pt x="10833" y="21952"/>
                </a:cubicBezTo>
                <a:cubicBezTo>
                  <a:pt x="10797" y="21892"/>
                  <a:pt x="10720" y="21857"/>
                  <a:pt x="10654" y="21827"/>
                </a:cubicBezTo>
                <a:cubicBezTo>
                  <a:pt x="10618" y="21809"/>
                  <a:pt x="10571" y="21821"/>
                  <a:pt x="10505" y="21821"/>
                </a:cubicBezTo>
                <a:cubicBezTo>
                  <a:pt x="10529" y="21761"/>
                  <a:pt x="10547" y="21725"/>
                  <a:pt x="10583" y="21654"/>
                </a:cubicBezTo>
                <a:cubicBezTo>
                  <a:pt x="10499" y="21684"/>
                  <a:pt x="10457" y="21702"/>
                  <a:pt x="10416" y="21720"/>
                </a:cubicBezTo>
                <a:cubicBezTo>
                  <a:pt x="10368" y="21690"/>
                  <a:pt x="10320" y="21654"/>
                  <a:pt x="10273" y="21642"/>
                </a:cubicBezTo>
                <a:cubicBezTo>
                  <a:pt x="10231" y="21636"/>
                  <a:pt x="10177" y="21666"/>
                  <a:pt x="10106" y="21684"/>
                </a:cubicBezTo>
                <a:cubicBezTo>
                  <a:pt x="10135" y="21612"/>
                  <a:pt x="10153" y="21570"/>
                  <a:pt x="10177" y="21523"/>
                </a:cubicBezTo>
                <a:cubicBezTo>
                  <a:pt x="10153" y="21517"/>
                  <a:pt x="10135" y="21499"/>
                  <a:pt x="10118" y="21499"/>
                </a:cubicBezTo>
                <a:cubicBezTo>
                  <a:pt x="10040" y="21505"/>
                  <a:pt x="9963" y="21517"/>
                  <a:pt x="9873" y="21529"/>
                </a:cubicBezTo>
                <a:cubicBezTo>
                  <a:pt x="9855" y="21547"/>
                  <a:pt x="9831" y="21582"/>
                  <a:pt x="9814" y="21612"/>
                </a:cubicBezTo>
                <a:cubicBezTo>
                  <a:pt x="9700" y="21463"/>
                  <a:pt x="9629" y="21266"/>
                  <a:pt x="9372" y="21308"/>
                </a:cubicBezTo>
                <a:cubicBezTo>
                  <a:pt x="9366" y="21272"/>
                  <a:pt x="9354" y="21219"/>
                  <a:pt x="9343" y="21159"/>
                </a:cubicBezTo>
                <a:cubicBezTo>
                  <a:pt x="9241" y="21177"/>
                  <a:pt x="9140" y="21195"/>
                  <a:pt x="9033" y="21213"/>
                </a:cubicBezTo>
                <a:lnTo>
                  <a:pt x="9033" y="21094"/>
                </a:lnTo>
                <a:cubicBezTo>
                  <a:pt x="8955" y="21070"/>
                  <a:pt x="8883" y="21070"/>
                  <a:pt x="8830" y="21034"/>
                </a:cubicBezTo>
                <a:cubicBezTo>
                  <a:pt x="8782" y="20998"/>
                  <a:pt x="8752" y="20927"/>
                  <a:pt x="8711" y="20873"/>
                </a:cubicBezTo>
                <a:cubicBezTo>
                  <a:pt x="8490" y="20843"/>
                  <a:pt x="8269" y="20795"/>
                  <a:pt x="8037" y="20849"/>
                </a:cubicBezTo>
                <a:cubicBezTo>
                  <a:pt x="8037" y="20831"/>
                  <a:pt x="8031" y="20819"/>
                  <a:pt x="8031" y="20807"/>
                </a:cubicBezTo>
                <a:cubicBezTo>
                  <a:pt x="8073" y="20772"/>
                  <a:pt x="8120" y="20736"/>
                  <a:pt x="8186" y="20682"/>
                </a:cubicBezTo>
                <a:cubicBezTo>
                  <a:pt x="8114" y="20646"/>
                  <a:pt x="8055" y="20599"/>
                  <a:pt x="8001" y="20605"/>
                </a:cubicBezTo>
                <a:cubicBezTo>
                  <a:pt x="7900" y="20611"/>
                  <a:pt x="7834" y="20587"/>
                  <a:pt x="7798" y="20491"/>
                </a:cubicBezTo>
                <a:cubicBezTo>
                  <a:pt x="7721" y="20503"/>
                  <a:pt x="7655" y="20515"/>
                  <a:pt x="7590" y="20521"/>
                </a:cubicBezTo>
                <a:cubicBezTo>
                  <a:pt x="7566" y="20527"/>
                  <a:pt x="7524" y="20533"/>
                  <a:pt x="7518" y="20515"/>
                </a:cubicBezTo>
                <a:cubicBezTo>
                  <a:pt x="7429" y="20396"/>
                  <a:pt x="7321" y="20438"/>
                  <a:pt x="7208" y="20456"/>
                </a:cubicBezTo>
                <a:cubicBezTo>
                  <a:pt x="7155" y="20468"/>
                  <a:pt x="7101" y="20468"/>
                  <a:pt x="7047" y="20473"/>
                </a:cubicBezTo>
                <a:cubicBezTo>
                  <a:pt x="6761" y="20503"/>
                  <a:pt x="6487" y="20551"/>
                  <a:pt x="6219" y="20670"/>
                </a:cubicBezTo>
                <a:cubicBezTo>
                  <a:pt x="6058" y="20742"/>
                  <a:pt x="5867" y="20760"/>
                  <a:pt x="5688" y="20801"/>
                </a:cubicBezTo>
                <a:cubicBezTo>
                  <a:pt x="5575" y="20825"/>
                  <a:pt x="5467" y="20861"/>
                  <a:pt x="5354" y="20879"/>
                </a:cubicBezTo>
                <a:cubicBezTo>
                  <a:pt x="5229" y="20903"/>
                  <a:pt x="5098" y="20927"/>
                  <a:pt x="4972" y="20927"/>
                </a:cubicBezTo>
                <a:cubicBezTo>
                  <a:pt x="4782" y="20921"/>
                  <a:pt x="4603" y="20986"/>
                  <a:pt x="4424" y="21040"/>
                </a:cubicBezTo>
                <a:cubicBezTo>
                  <a:pt x="4269" y="21082"/>
                  <a:pt x="4114" y="21141"/>
                  <a:pt x="3953" y="21171"/>
                </a:cubicBezTo>
                <a:cubicBezTo>
                  <a:pt x="3840" y="21189"/>
                  <a:pt x="3709" y="21189"/>
                  <a:pt x="3601" y="21159"/>
                </a:cubicBezTo>
                <a:cubicBezTo>
                  <a:pt x="3494" y="21129"/>
                  <a:pt x="3494" y="21260"/>
                  <a:pt x="3416" y="21249"/>
                </a:cubicBezTo>
                <a:cubicBezTo>
                  <a:pt x="3345" y="21237"/>
                  <a:pt x="3249" y="21189"/>
                  <a:pt x="3220" y="21219"/>
                </a:cubicBezTo>
                <a:cubicBezTo>
                  <a:pt x="3035" y="21374"/>
                  <a:pt x="2814" y="21260"/>
                  <a:pt x="2623" y="21332"/>
                </a:cubicBezTo>
                <a:cubicBezTo>
                  <a:pt x="2618" y="21320"/>
                  <a:pt x="2612" y="21308"/>
                  <a:pt x="2606" y="21296"/>
                </a:cubicBezTo>
                <a:cubicBezTo>
                  <a:pt x="2689" y="21249"/>
                  <a:pt x="2778" y="21195"/>
                  <a:pt x="2862" y="21147"/>
                </a:cubicBezTo>
                <a:cubicBezTo>
                  <a:pt x="2677" y="21117"/>
                  <a:pt x="2510" y="21177"/>
                  <a:pt x="2349" y="21237"/>
                </a:cubicBezTo>
                <a:cubicBezTo>
                  <a:pt x="2248" y="21165"/>
                  <a:pt x="2307" y="21094"/>
                  <a:pt x="2343" y="21010"/>
                </a:cubicBezTo>
                <a:cubicBezTo>
                  <a:pt x="2170" y="20933"/>
                  <a:pt x="1878" y="20998"/>
                  <a:pt x="1920" y="20664"/>
                </a:cubicBezTo>
                <a:lnTo>
                  <a:pt x="1610" y="20664"/>
                </a:lnTo>
                <a:cubicBezTo>
                  <a:pt x="1658" y="20599"/>
                  <a:pt x="1693" y="20557"/>
                  <a:pt x="1735" y="20497"/>
                </a:cubicBezTo>
                <a:cubicBezTo>
                  <a:pt x="1693" y="20485"/>
                  <a:pt x="1658" y="20479"/>
                  <a:pt x="1610" y="20468"/>
                </a:cubicBezTo>
                <a:cubicBezTo>
                  <a:pt x="1634" y="20289"/>
                  <a:pt x="1562" y="20169"/>
                  <a:pt x="1348" y="20169"/>
                </a:cubicBezTo>
                <a:cubicBezTo>
                  <a:pt x="1371" y="20050"/>
                  <a:pt x="1395" y="19949"/>
                  <a:pt x="1419" y="19836"/>
                </a:cubicBezTo>
                <a:cubicBezTo>
                  <a:pt x="1324" y="19842"/>
                  <a:pt x="1288" y="19752"/>
                  <a:pt x="1306" y="19681"/>
                </a:cubicBezTo>
                <a:cubicBezTo>
                  <a:pt x="1348" y="19555"/>
                  <a:pt x="1300" y="19442"/>
                  <a:pt x="1306" y="19317"/>
                </a:cubicBezTo>
                <a:cubicBezTo>
                  <a:pt x="1312" y="19192"/>
                  <a:pt x="1383" y="19066"/>
                  <a:pt x="1479" y="19001"/>
                </a:cubicBezTo>
                <a:cubicBezTo>
                  <a:pt x="1437" y="18959"/>
                  <a:pt x="1389" y="18917"/>
                  <a:pt x="1348" y="18876"/>
                </a:cubicBezTo>
                <a:cubicBezTo>
                  <a:pt x="1228" y="18727"/>
                  <a:pt x="1330" y="18619"/>
                  <a:pt x="1419" y="18506"/>
                </a:cubicBezTo>
                <a:cubicBezTo>
                  <a:pt x="1431" y="18488"/>
                  <a:pt x="1443" y="18476"/>
                  <a:pt x="1461" y="18464"/>
                </a:cubicBezTo>
                <a:cubicBezTo>
                  <a:pt x="1425" y="18417"/>
                  <a:pt x="1395" y="18381"/>
                  <a:pt x="1348" y="18327"/>
                </a:cubicBezTo>
                <a:cubicBezTo>
                  <a:pt x="1407" y="18268"/>
                  <a:pt x="1461" y="18220"/>
                  <a:pt x="1515" y="18172"/>
                </a:cubicBezTo>
                <a:cubicBezTo>
                  <a:pt x="1479" y="18154"/>
                  <a:pt x="1443" y="18136"/>
                  <a:pt x="1413" y="18119"/>
                </a:cubicBezTo>
                <a:cubicBezTo>
                  <a:pt x="1455" y="18065"/>
                  <a:pt x="1497" y="18017"/>
                  <a:pt x="1550" y="17952"/>
                </a:cubicBezTo>
                <a:cubicBezTo>
                  <a:pt x="1532" y="17850"/>
                  <a:pt x="1503" y="17737"/>
                  <a:pt x="1664" y="17695"/>
                </a:cubicBezTo>
                <a:cubicBezTo>
                  <a:pt x="1670" y="17695"/>
                  <a:pt x="1687" y="17671"/>
                  <a:pt x="1681" y="17665"/>
                </a:cubicBezTo>
                <a:cubicBezTo>
                  <a:pt x="1586" y="17552"/>
                  <a:pt x="1771" y="17576"/>
                  <a:pt x="1759" y="17504"/>
                </a:cubicBezTo>
                <a:cubicBezTo>
                  <a:pt x="1717" y="17457"/>
                  <a:pt x="1676" y="17409"/>
                  <a:pt x="1646" y="17373"/>
                </a:cubicBezTo>
                <a:cubicBezTo>
                  <a:pt x="1753" y="17260"/>
                  <a:pt x="1848" y="17159"/>
                  <a:pt x="1950" y="17045"/>
                </a:cubicBezTo>
                <a:cubicBezTo>
                  <a:pt x="1837" y="16932"/>
                  <a:pt x="1950" y="16819"/>
                  <a:pt x="1914" y="16700"/>
                </a:cubicBezTo>
                <a:cubicBezTo>
                  <a:pt x="1932" y="16700"/>
                  <a:pt x="1944" y="16694"/>
                  <a:pt x="1962" y="16688"/>
                </a:cubicBezTo>
                <a:cubicBezTo>
                  <a:pt x="1980" y="16712"/>
                  <a:pt x="1992" y="16735"/>
                  <a:pt x="2021" y="16771"/>
                </a:cubicBezTo>
                <a:cubicBezTo>
                  <a:pt x="2123" y="16723"/>
                  <a:pt x="2230" y="16676"/>
                  <a:pt x="2349" y="16622"/>
                </a:cubicBezTo>
                <a:cubicBezTo>
                  <a:pt x="2313" y="16574"/>
                  <a:pt x="2290" y="16545"/>
                  <a:pt x="2266" y="16515"/>
                </a:cubicBezTo>
                <a:cubicBezTo>
                  <a:pt x="2307" y="16509"/>
                  <a:pt x="2349" y="16509"/>
                  <a:pt x="2415" y="16503"/>
                </a:cubicBezTo>
                <a:cubicBezTo>
                  <a:pt x="2385" y="16455"/>
                  <a:pt x="2367" y="16425"/>
                  <a:pt x="2343" y="16390"/>
                </a:cubicBezTo>
                <a:cubicBezTo>
                  <a:pt x="2343" y="16390"/>
                  <a:pt x="2343" y="16390"/>
                  <a:pt x="2343" y="16390"/>
                </a:cubicBezTo>
                <a:cubicBezTo>
                  <a:pt x="2355" y="16312"/>
                  <a:pt x="2367" y="16241"/>
                  <a:pt x="2379" y="16151"/>
                </a:cubicBezTo>
                <a:cubicBezTo>
                  <a:pt x="2463" y="16187"/>
                  <a:pt x="2552" y="16193"/>
                  <a:pt x="2594" y="16097"/>
                </a:cubicBezTo>
                <a:cubicBezTo>
                  <a:pt x="2659" y="15942"/>
                  <a:pt x="2665" y="15948"/>
                  <a:pt x="2814" y="15847"/>
                </a:cubicBezTo>
                <a:cubicBezTo>
                  <a:pt x="2892" y="15799"/>
                  <a:pt x="2981" y="15728"/>
                  <a:pt x="2957" y="15615"/>
                </a:cubicBezTo>
                <a:lnTo>
                  <a:pt x="2957" y="15615"/>
                </a:lnTo>
                <a:cubicBezTo>
                  <a:pt x="2957" y="15615"/>
                  <a:pt x="2951" y="15609"/>
                  <a:pt x="2951" y="15609"/>
                </a:cubicBezTo>
                <a:cubicBezTo>
                  <a:pt x="2892" y="15603"/>
                  <a:pt x="2832" y="15597"/>
                  <a:pt x="2749" y="15585"/>
                </a:cubicBezTo>
                <a:cubicBezTo>
                  <a:pt x="2773" y="15537"/>
                  <a:pt x="2790" y="15489"/>
                  <a:pt x="2826" y="15424"/>
                </a:cubicBezTo>
                <a:cubicBezTo>
                  <a:pt x="2880" y="15501"/>
                  <a:pt x="2916" y="15555"/>
                  <a:pt x="2951" y="15609"/>
                </a:cubicBezTo>
                <a:lnTo>
                  <a:pt x="2957" y="15609"/>
                </a:lnTo>
                <a:lnTo>
                  <a:pt x="2957" y="15615"/>
                </a:lnTo>
                <a:cubicBezTo>
                  <a:pt x="3148" y="15603"/>
                  <a:pt x="3154" y="15603"/>
                  <a:pt x="3148" y="15430"/>
                </a:cubicBezTo>
                <a:cubicBezTo>
                  <a:pt x="3136" y="15299"/>
                  <a:pt x="3238" y="15322"/>
                  <a:pt x="3285" y="15304"/>
                </a:cubicBezTo>
                <a:cubicBezTo>
                  <a:pt x="3321" y="15161"/>
                  <a:pt x="3351" y="15024"/>
                  <a:pt x="3387" y="14857"/>
                </a:cubicBezTo>
                <a:cubicBezTo>
                  <a:pt x="3399" y="14929"/>
                  <a:pt x="3410" y="14965"/>
                  <a:pt x="3422" y="15018"/>
                </a:cubicBezTo>
                <a:cubicBezTo>
                  <a:pt x="3470" y="14989"/>
                  <a:pt x="3506" y="14977"/>
                  <a:pt x="3536" y="14953"/>
                </a:cubicBezTo>
                <a:cubicBezTo>
                  <a:pt x="3643" y="14881"/>
                  <a:pt x="3744" y="14792"/>
                  <a:pt x="3858" y="14732"/>
                </a:cubicBezTo>
                <a:cubicBezTo>
                  <a:pt x="3935" y="14696"/>
                  <a:pt x="3905" y="14637"/>
                  <a:pt x="3935" y="14595"/>
                </a:cubicBezTo>
                <a:cubicBezTo>
                  <a:pt x="3935" y="14595"/>
                  <a:pt x="3935" y="14595"/>
                  <a:pt x="3935" y="14589"/>
                </a:cubicBezTo>
                <a:cubicBezTo>
                  <a:pt x="3935" y="14589"/>
                  <a:pt x="3935" y="14589"/>
                  <a:pt x="3935" y="14589"/>
                </a:cubicBezTo>
                <a:cubicBezTo>
                  <a:pt x="3887" y="14553"/>
                  <a:pt x="3780" y="14571"/>
                  <a:pt x="3840" y="14446"/>
                </a:cubicBezTo>
                <a:cubicBezTo>
                  <a:pt x="3905" y="14482"/>
                  <a:pt x="3953" y="14512"/>
                  <a:pt x="3935" y="14589"/>
                </a:cubicBezTo>
                <a:cubicBezTo>
                  <a:pt x="3935" y="14589"/>
                  <a:pt x="3935" y="14589"/>
                  <a:pt x="3935" y="14589"/>
                </a:cubicBezTo>
                <a:cubicBezTo>
                  <a:pt x="3935" y="14589"/>
                  <a:pt x="3935" y="14589"/>
                  <a:pt x="3935" y="14595"/>
                </a:cubicBezTo>
                <a:cubicBezTo>
                  <a:pt x="3971" y="14607"/>
                  <a:pt x="4007" y="14625"/>
                  <a:pt x="4054" y="14643"/>
                </a:cubicBezTo>
                <a:cubicBezTo>
                  <a:pt x="4096" y="14577"/>
                  <a:pt x="4144" y="14518"/>
                  <a:pt x="4197" y="14446"/>
                </a:cubicBezTo>
                <a:cubicBezTo>
                  <a:pt x="4174" y="14398"/>
                  <a:pt x="4150" y="14351"/>
                  <a:pt x="4120" y="14297"/>
                </a:cubicBezTo>
                <a:cubicBezTo>
                  <a:pt x="4185" y="14243"/>
                  <a:pt x="4227" y="14178"/>
                  <a:pt x="4329" y="14255"/>
                </a:cubicBezTo>
                <a:cubicBezTo>
                  <a:pt x="4370" y="14285"/>
                  <a:pt x="4460" y="14243"/>
                  <a:pt x="4525" y="14255"/>
                </a:cubicBezTo>
                <a:cubicBezTo>
                  <a:pt x="4621" y="14267"/>
                  <a:pt x="4633" y="14190"/>
                  <a:pt x="4668" y="14136"/>
                </a:cubicBezTo>
                <a:cubicBezTo>
                  <a:pt x="4716" y="14064"/>
                  <a:pt x="4877" y="14011"/>
                  <a:pt x="4978" y="14035"/>
                </a:cubicBezTo>
                <a:cubicBezTo>
                  <a:pt x="4990" y="14035"/>
                  <a:pt x="5002" y="14052"/>
                  <a:pt x="5014" y="14052"/>
                </a:cubicBezTo>
                <a:cubicBezTo>
                  <a:pt x="5026" y="14052"/>
                  <a:pt x="5038" y="14047"/>
                  <a:pt x="5056" y="14041"/>
                </a:cubicBezTo>
                <a:lnTo>
                  <a:pt x="5056" y="13933"/>
                </a:lnTo>
                <a:cubicBezTo>
                  <a:pt x="5235" y="13838"/>
                  <a:pt x="5396" y="13748"/>
                  <a:pt x="5527" y="13671"/>
                </a:cubicBezTo>
                <a:cubicBezTo>
                  <a:pt x="5628" y="13641"/>
                  <a:pt x="5634" y="13784"/>
                  <a:pt x="5730" y="13725"/>
                </a:cubicBezTo>
                <a:cubicBezTo>
                  <a:pt x="5831" y="13665"/>
                  <a:pt x="5628" y="13611"/>
                  <a:pt x="5742" y="13564"/>
                </a:cubicBezTo>
                <a:cubicBezTo>
                  <a:pt x="5950" y="13665"/>
                  <a:pt x="6046" y="13474"/>
                  <a:pt x="6201" y="13379"/>
                </a:cubicBezTo>
                <a:cubicBezTo>
                  <a:pt x="6248" y="13415"/>
                  <a:pt x="6302" y="13450"/>
                  <a:pt x="6356" y="13492"/>
                </a:cubicBezTo>
                <a:cubicBezTo>
                  <a:pt x="6415" y="13468"/>
                  <a:pt x="6475" y="13450"/>
                  <a:pt x="6534" y="13426"/>
                </a:cubicBezTo>
                <a:cubicBezTo>
                  <a:pt x="6534" y="13373"/>
                  <a:pt x="6529" y="13313"/>
                  <a:pt x="6523" y="13248"/>
                </a:cubicBezTo>
                <a:cubicBezTo>
                  <a:pt x="6725" y="13385"/>
                  <a:pt x="6690" y="13397"/>
                  <a:pt x="6809" y="13212"/>
                </a:cubicBezTo>
                <a:cubicBezTo>
                  <a:pt x="6839" y="13283"/>
                  <a:pt x="6874" y="13355"/>
                  <a:pt x="6904" y="13426"/>
                </a:cubicBezTo>
                <a:cubicBezTo>
                  <a:pt x="6982" y="13391"/>
                  <a:pt x="7029" y="13343"/>
                  <a:pt x="7083" y="13337"/>
                </a:cubicBezTo>
                <a:cubicBezTo>
                  <a:pt x="7143" y="13331"/>
                  <a:pt x="7208" y="13361"/>
                  <a:pt x="7286" y="13373"/>
                </a:cubicBezTo>
                <a:cubicBezTo>
                  <a:pt x="7316" y="13325"/>
                  <a:pt x="7345" y="13271"/>
                  <a:pt x="7375" y="13218"/>
                </a:cubicBezTo>
                <a:cubicBezTo>
                  <a:pt x="7482" y="13146"/>
                  <a:pt x="7643" y="13212"/>
                  <a:pt x="7715" y="13379"/>
                </a:cubicBezTo>
                <a:cubicBezTo>
                  <a:pt x="7798" y="13343"/>
                  <a:pt x="7882" y="13313"/>
                  <a:pt x="7977" y="13277"/>
                </a:cubicBezTo>
                <a:cubicBezTo>
                  <a:pt x="7930" y="13224"/>
                  <a:pt x="7936" y="13176"/>
                  <a:pt x="7977" y="13128"/>
                </a:cubicBezTo>
                <a:lnTo>
                  <a:pt x="7977" y="13128"/>
                </a:lnTo>
                <a:cubicBezTo>
                  <a:pt x="7977" y="13128"/>
                  <a:pt x="7977" y="13122"/>
                  <a:pt x="7977" y="13122"/>
                </a:cubicBezTo>
                <a:cubicBezTo>
                  <a:pt x="7858" y="13134"/>
                  <a:pt x="7786" y="13081"/>
                  <a:pt x="7769" y="12961"/>
                </a:cubicBezTo>
                <a:cubicBezTo>
                  <a:pt x="7912" y="12961"/>
                  <a:pt x="7959" y="12991"/>
                  <a:pt x="7977" y="13122"/>
                </a:cubicBezTo>
                <a:lnTo>
                  <a:pt x="7983" y="13122"/>
                </a:lnTo>
                <a:cubicBezTo>
                  <a:pt x="7983" y="13122"/>
                  <a:pt x="7983" y="13128"/>
                  <a:pt x="7977" y="13128"/>
                </a:cubicBezTo>
                <a:cubicBezTo>
                  <a:pt x="8019" y="13105"/>
                  <a:pt x="8055" y="13087"/>
                  <a:pt x="8108" y="13051"/>
                </a:cubicBezTo>
                <a:cubicBezTo>
                  <a:pt x="8091" y="13164"/>
                  <a:pt x="8186" y="13277"/>
                  <a:pt x="8019" y="13373"/>
                </a:cubicBezTo>
                <a:cubicBezTo>
                  <a:pt x="8091" y="13403"/>
                  <a:pt x="8138" y="13421"/>
                  <a:pt x="8192" y="13444"/>
                </a:cubicBezTo>
                <a:cubicBezTo>
                  <a:pt x="8216" y="13391"/>
                  <a:pt x="8228" y="13349"/>
                  <a:pt x="8252" y="13295"/>
                </a:cubicBezTo>
                <a:cubicBezTo>
                  <a:pt x="8317" y="13277"/>
                  <a:pt x="8395" y="13260"/>
                  <a:pt x="8478" y="13242"/>
                </a:cubicBezTo>
                <a:cubicBezTo>
                  <a:pt x="8466" y="13200"/>
                  <a:pt x="8454" y="13158"/>
                  <a:pt x="8442" y="13099"/>
                </a:cubicBezTo>
                <a:cubicBezTo>
                  <a:pt x="8544" y="13188"/>
                  <a:pt x="8627" y="13266"/>
                  <a:pt x="8723" y="13361"/>
                </a:cubicBezTo>
                <a:cubicBezTo>
                  <a:pt x="8752" y="13283"/>
                  <a:pt x="8776" y="13230"/>
                  <a:pt x="8806" y="13158"/>
                </a:cubicBezTo>
                <a:cubicBezTo>
                  <a:pt x="8943" y="13325"/>
                  <a:pt x="9122" y="13146"/>
                  <a:pt x="9289" y="13260"/>
                </a:cubicBezTo>
                <a:cubicBezTo>
                  <a:pt x="9277" y="13188"/>
                  <a:pt x="9265" y="13146"/>
                  <a:pt x="9271" y="13111"/>
                </a:cubicBezTo>
                <a:cubicBezTo>
                  <a:pt x="9283" y="13075"/>
                  <a:pt x="9319" y="13051"/>
                  <a:pt x="9354" y="13015"/>
                </a:cubicBezTo>
                <a:cubicBezTo>
                  <a:pt x="9444" y="13116"/>
                  <a:pt x="9533" y="13194"/>
                  <a:pt x="9647" y="13057"/>
                </a:cubicBezTo>
                <a:cubicBezTo>
                  <a:pt x="9670" y="13027"/>
                  <a:pt x="9742" y="13051"/>
                  <a:pt x="9796" y="13051"/>
                </a:cubicBezTo>
                <a:cubicBezTo>
                  <a:pt x="9909" y="13051"/>
                  <a:pt x="9969" y="12997"/>
                  <a:pt x="9986" y="12884"/>
                </a:cubicBezTo>
                <a:cubicBezTo>
                  <a:pt x="9992" y="12854"/>
                  <a:pt x="9992" y="12818"/>
                  <a:pt x="9998" y="12783"/>
                </a:cubicBezTo>
                <a:cubicBezTo>
                  <a:pt x="10082" y="12824"/>
                  <a:pt x="10153" y="12878"/>
                  <a:pt x="10237" y="12902"/>
                </a:cubicBezTo>
                <a:cubicBezTo>
                  <a:pt x="10338" y="12932"/>
                  <a:pt x="10386" y="12890"/>
                  <a:pt x="10422" y="12777"/>
                </a:cubicBezTo>
                <a:cubicBezTo>
                  <a:pt x="10487" y="12765"/>
                  <a:pt x="10553" y="12759"/>
                  <a:pt x="10636" y="12747"/>
                </a:cubicBezTo>
                <a:cubicBezTo>
                  <a:pt x="10624" y="12699"/>
                  <a:pt x="10601" y="12651"/>
                  <a:pt x="10595" y="12604"/>
                </a:cubicBezTo>
                <a:cubicBezTo>
                  <a:pt x="10595" y="12574"/>
                  <a:pt x="10606" y="12538"/>
                  <a:pt x="10624" y="12514"/>
                </a:cubicBezTo>
                <a:cubicBezTo>
                  <a:pt x="10630" y="12508"/>
                  <a:pt x="10690" y="12520"/>
                  <a:pt x="10690" y="12532"/>
                </a:cubicBezTo>
                <a:cubicBezTo>
                  <a:pt x="10702" y="12556"/>
                  <a:pt x="10690" y="12586"/>
                  <a:pt x="10684" y="12616"/>
                </a:cubicBezTo>
                <a:cubicBezTo>
                  <a:pt x="10678" y="12640"/>
                  <a:pt x="10672" y="12657"/>
                  <a:pt x="10654" y="12717"/>
                </a:cubicBezTo>
                <a:cubicBezTo>
                  <a:pt x="10869" y="12604"/>
                  <a:pt x="11072" y="12532"/>
                  <a:pt x="11244" y="12413"/>
                </a:cubicBezTo>
                <a:cubicBezTo>
                  <a:pt x="11304" y="12371"/>
                  <a:pt x="11334" y="12288"/>
                  <a:pt x="11382" y="12210"/>
                </a:cubicBezTo>
                <a:cubicBezTo>
                  <a:pt x="11453" y="12234"/>
                  <a:pt x="11519" y="12252"/>
                  <a:pt x="11590" y="12270"/>
                </a:cubicBezTo>
                <a:cubicBezTo>
                  <a:pt x="11620" y="12157"/>
                  <a:pt x="11644" y="12061"/>
                  <a:pt x="11668" y="11960"/>
                </a:cubicBezTo>
                <a:cubicBezTo>
                  <a:pt x="11686" y="11948"/>
                  <a:pt x="11698" y="11942"/>
                  <a:pt x="11715" y="11936"/>
                </a:cubicBezTo>
                <a:cubicBezTo>
                  <a:pt x="11751" y="11978"/>
                  <a:pt x="11793" y="12019"/>
                  <a:pt x="11829" y="12067"/>
                </a:cubicBezTo>
                <a:cubicBezTo>
                  <a:pt x="11924" y="11984"/>
                  <a:pt x="11924" y="11799"/>
                  <a:pt x="12067" y="11721"/>
                </a:cubicBezTo>
                <a:cubicBezTo>
                  <a:pt x="12121" y="11763"/>
                  <a:pt x="12067" y="11888"/>
                  <a:pt x="12204" y="11841"/>
                </a:cubicBezTo>
                <a:cubicBezTo>
                  <a:pt x="12163" y="11703"/>
                  <a:pt x="12192" y="11578"/>
                  <a:pt x="12312" y="11471"/>
                </a:cubicBezTo>
                <a:cubicBezTo>
                  <a:pt x="12353" y="11495"/>
                  <a:pt x="12389" y="11519"/>
                  <a:pt x="12431" y="11543"/>
                </a:cubicBezTo>
                <a:cubicBezTo>
                  <a:pt x="12461" y="11483"/>
                  <a:pt x="12431" y="11429"/>
                  <a:pt x="12324" y="11376"/>
                </a:cubicBezTo>
                <a:cubicBezTo>
                  <a:pt x="12395" y="11346"/>
                  <a:pt x="12455" y="11322"/>
                  <a:pt x="12490" y="11310"/>
                </a:cubicBezTo>
                <a:cubicBezTo>
                  <a:pt x="12550" y="11167"/>
                  <a:pt x="12604" y="11036"/>
                  <a:pt x="12663" y="10893"/>
                </a:cubicBezTo>
                <a:cubicBezTo>
                  <a:pt x="12699" y="10922"/>
                  <a:pt x="12723" y="10934"/>
                  <a:pt x="12753" y="10964"/>
                </a:cubicBezTo>
                <a:cubicBezTo>
                  <a:pt x="12800" y="10905"/>
                  <a:pt x="12938" y="10922"/>
                  <a:pt x="12914" y="10767"/>
                </a:cubicBezTo>
                <a:cubicBezTo>
                  <a:pt x="12860" y="10785"/>
                  <a:pt x="12812" y="10803"/>
                  <a:pt x="12723" y="10833"/>
                </a:cubicBezTo>
                <a:cubicBezTo>
                  <a:pt x="12759" y="10750"/>
                  <a:pt x="12789" y="10666"/>
                  <a:pt x="12806" y="10666"/>
                </a:cubicBezTo>
                <a:cubicBezTo>
                  <a:pt x="12967" y="10684"/>
                  <a:pt x="12932" y="10565"/>
                  <a:pt x="12938" y="10475"/>
                </a:cubicBezTo>
                <a:cubicBezTo>
                  <a:pt x="12944" y="10440"/>
                  <a:pt x="12938" y="10398"/>
                  <a:pt x="12938" y="10356"/>
                </a:cubicBezTo>
                <a:cubicBezTo>
                  <a:pt x="12997" y="10368"/>
                  <a:pt x="13051" y="10374"/>
                  <a:pt x="13105" y="10386"/>
                </a:cubicBezTo>
                <a:cubicBezTo>
                  <a:pt x="13140" y="10141"/>
                  <a:pt x="13277" y="9969"/>
                  <a:pt x="13438" y="9790"/>
                </a:cubicBezTo>
                <a:cubicBezTo>
                  <a:pt x="13385" y="9742"/>
                  <a:pt x="13379" y="9688"/>
                  <a:pt x="13421" y="9611"/>
                </a:cubicBezTo>
                <a:cubicBezTo>
                  <a:pt x="13456" y="9557"/>
                  <a:pt x="13444" y="9468"/>
                  <a:pt x="13456" y="9390"/>
                </a:cubicBezTo>
                <a:cubicBezTo>
                  <a:pt x="13540" y="9343"/>
                  <a:pt x="13623" y="9325"/>
                  <a:pt x="13677" y="9438"/>
                </a:cubicBezTo>
                <a:cubicBezTo>
                  <a:pt x="13701" y="9420"/>
                  <a:pt x="13725" y="9402"/>
                  <a:pt x="13760" y="9378"/>
                </a:cubicBezTo>
                <a:cubicBezTo>
                  <a:pt x="13719" y="9343"/>
                  <a:pt x="13689" y="9319"/>
                  <a:pt x="13647" y="9289"/>
                </a:cubicBezTo>
                <a:cubicBezTo>
                  <a:pt x="13683" y="9241"/>
                  <a:pt x="13719" y="9199"/>
                  <a:pt x="13748" y="9152"/>
                </a:cubicBezTo>
                <a:cubicBezTo>
                  <a:pt x="13736" y="9116"/>
                  <a:pt x="13719" y="9080"/>
                  <a:pt x="13701" y="9039"/>
                </a:cubicBezTo>
                <a:cubicBezTo>
                  <a:pt x="13748" y="9027"/>
                  <a:pt x="13784" y="9021"/>
                  <a:pt x="13838" y="9009"/>
                </a:cubicBezTo>
                <a:cubicBezTo>
                  <a:pt x="13802" y="8931"/>
                  <a:pt x="13778" y="8848"/>
                  <a:pt x="13939" y="8824"/>
                </a:cubicBezTo>
                <a:cubicBezTo>
                  <a:pt x="13856" y="8794"/>
                  <a:pt x="13802" y="8776"/>
                  <a:pt x="13707" y="8746"/>
                </a:cubicBezTo>
                <a:cubicBezTo>
                  <a:pt x="13808" y="8734"/>
                  <a:pt x="13868" y="8728"/>
                  <a:pt x="13927" y="8723"/>
                </a:cubicBezTo>
                <a:lnTo>
                  <a:pt x="13957" y="8675"/>
                </a:lnTo>
                <a:cubicBezTo>
                  <a:pt x="13909" y="8669"/>
                  <a:pt x="13868" y="8657"/>
                  <a:pt x="13820" y="8645"/>
                </a:cubicBezTo>
                <a:cubicBezTo>
                  <a:pt x="13832" y="8633"/>
                  <a:pt x="13844" y="8615"/>
                  <a:pt x="13856" y="8603"/>
                </a:cubicBezTo>
                <a:cubicBezTo>
                  <a:pt x="13891" y="8585"/>
                  <a:pt x="13921" y="8573"/>
                  <a:pt x="13963" y="8556"/>
                </a:cubicBezTo>
                <a:cubicBezTo>
                  <a:pt x="13951" y="8514"/>
                  <a:pt x="13939" y="8478"/>
                  <a:pt x="13927" y="8436"/>
                </a:cubicBezTo>
                <a:cubicBezTo>
                  <a:pt x="13969" y="8424"/>
                  <a:pt x="14005" y="8412"/>
                  <a:pt x="14052" y="8395"/>
                </a:cubicBezTo>
                <a:cubicBezTo>
                  <a:pt x="13963" y="8323"/>
                  <a:pt x="13891" y="8252"/>
                  <a:pt x="13999" y="8138"/>
                </a:cubicBezTo>
                <a:cubicBezTo>
                  <a:pt x="14029" y="8108"/>
                  <a:pt x="14023" y="8037"/>
                  <a:pt x="14041" y="7942"/>
                </a:cubicBezTo>
                <a:cubicBezTo>
                  <a:pt x="14112" y="8073"/>
                  <a:pt x="14202" y="8114"/>
                  <a:pt x="14297" y="8132"/>
                </a:cubicBezTo>
                <a:cubicBezTo>
                  <a:pt x="14303" y="8120"/>
                  <a:pt x="14309" y="8108"/>
                  <a:pt x="14315" y="8097"/>
                </a:cubicBezTo>
                <a:cubicBezTo>
                  <a:pt x="14267" y="8079"/>
                  <a:pt x="14225" y="8055"/>
                  <a:pt x="14172" y="8031"/>
                </a:cubicBezTo>
                <a:cubicBezTo>
                  <a:pt x="14106" y="7828"/>
                  <a:pt x="14267" y="7661"/>
                  <a:pt x="14309" y="7471"/>
                </a:cubicBezTo>
                <a:cubicBezTo>
                  <a:pt x="14327" y="7381"/>
                  <a:pt x="14362" y="7298"/>
                  <a:pt x="14392" y="7190"/>
                </a:cubicBezTo>
                <a:cubicBezTo>
                  <a:pt x="14410" y="7196"/>
                  <a:pt x="14452" y="7202"/>
                  <a:pt x="14494" y="7214"/>
                </a:cubicBezTo>
                <a:cubicBezTo>
                  <a:pt x="14357" y="6910"/>
                  <a:pt x="14404" y="6779"/>
                  <a:pt x="14673" y="6678"/>
                </a:cubicBezTo>
                <a:cubicBezTo>
                  <a:pt x="14649" y="6588"/>
                  <a:pt x="14601" y="6499"/>
                  <a:pt x="14613" y="6415"/>
                </a:cubicBezTo>
                <a:cubicBezTo>
                  <a:pt x="14625" y="6332"/>
                  <a:pt x="14702" y="6260"/>
                  <a:pt x="14762" y="6159"/>
                </a:cubicBezTo>
                <a:cubicBezTo>
                  <a:pt x="14762" y="6135"/>
                  <a:pt x="14744" y="6075"/>
                  <a:pt x="14756" y="6022"/>
                </a:cubicBezTo>
                <a:cubicBezTo>
                  <a:pt x="14762" y="6004"/>
                  <a:pt x="14845" y="6004"/>
                  <a:pt x="14905" y="5998"/>
                </a:cubicBezTo>
                <a:cubicBezTo>
                  <a:pt x="14893" y="5944"/>
                  <a:pt x="14881" y="5885"/>
                  <a:pt x="14869" y="5843"/>
                </a:cubicBezTo>
                <a:cubicBezTo>
                  <a:pt x="14959" y="5742"/>
                  <a:pt x="15036" y="5646"/>
                  <a:pt x="15114" y="5545"/>
                </a:cubicBezTo>
                <a:cubicBezTo>
                  <a:pt x="15078" y="5336"/>
                  <a:pt x="15304" y="5247"/>
                  <a:pt x="15340" y="5056"/>
                </a:cubicBezTo>
                <a:cubicBezTo>
                  <a:pt x="15358" y="4949"/>
                  <a:pt x="15495" y="4871"/>
                  <a:pt x="15579" y="4776"/>
                </a:cubicBezTo>
                <a:cubicBezTo>
                  <a:pt x="15609" y="4740"/>
                  <a:pt x="15620" y="4698"/>
                  <a:pt x="15650" y="4662"/>
                </a:cubicBezTo>
                <a:cubicBezTo>
                  <a:pt x="15680" y="4621"/>
                  <a:pt x="15728" y="4585"/>
                  <a:pt x="15793" y="4525"/>
                </a:cubicBezTo>
                <a:cubicBezTo>
                  <a:pt x="15805" y="4525"/>
                  <a:pt x="15865" y="4531"/>
                  <a:pt x="15942" y="4537"/>
                </a:cubicBezTo>
                <a:cubicBezTo>
                  <a:pt x="15913" y="4466"/>
                  <a:pt x="15889" y="4424"/>
                  <a:pt x="15871" y="4370"/>
                </a:cubicBezTo>
                <a:cubicBezTo>
                  <a:pt x="15919" y="4364"/>
                  <a:pt x="15954" y="4358"/>
                  <a:pt x="15996" y="4352"/>
                </a:cubicBezTo>
                <a:cubicBezTo>
                  <a:pt x="15996" y="4221"/>
                  <a:pt x="16074" y="4138"/>
                  <a:pt x="16229" y="4108"/>
                </a:cubicBezTo>
                <a:cubicBezTo>
                  <a:pt x="16217" y="4048"/>
                  <a:pt x="16211" y="3989"/>
                  <a:pt x="16205" y="3929"/>
                </a:cubicBezTo>
                <a:cubicBezTo>
                  <a:pt x="16276" y="3941"/>
                  <a:pt x="16336" y="3947"/>
                  <a:pt x="16413" y="3959"/>
                </a:cubicBezTo>
                <a:cubicBezTo>
                  <a:pt x="16401" y="3899"/>
                  <a:pt x="16390" y="3864"/>
                  <a:pt x="16384" y="3816"/>
                </a:cubicBezTo>
                <a:cubicBezTo>
                  <a:pt x="16491" y="3804"/>
                  <a:pt x="16598" y="3786"/>
                  <a:pt x="16729" y="3768"/>
                </a:cubicBezTo>
                <a:cubicBezTo>
                  <a:pt x="16688" y="3703"/>
                  <a:pt x="16664" y="3667"/>
                  <a:pt x="16628" y="3619"/>
                </a:cubicBezTo>
                <a:cubicBezTo>
                  <a:pt x="16813" y="3595"/>
                  <a:pt x="16855" y="3333"/>
                  <a:pt x="17081" y="3393"/>
                </a:cubicBezTo>
                <a:cubicBezTo>
                  <a:pt x="17105" y="3303"/>
                  <a:pt x="17117" y="3226"/>
                  <a:pt x="17141" y="3118"/>
                </a:cubicBezTo>
                <a:cubicBezTo>
                  <a:pt x="17153" y="3112"/>
                  <a:pt x="17200" y="3112"/>
                  <a:pt x="17230" y="3088"/>
                </a:cubicBezTo>
                <a:cubicBezTo>
                  <a:pt x="17254" y="3065"/>
                  <a:pt x="17254" y="3017"/>
                  <a:pt x="17266" y="2975"/>
                </a:cubicBezTo>
                <a:cubicBezTo>
                  <a:pt x="17320" y="2981"/>
                  <a:pt x="17361" y="2993"/>
                  <a:pt x="17415" y="3005"/>
                </a:cubicBezTo>
                <a:cubicBezTo>
                  <a:pt x="17421" y="2963"/>
                  <a:pt x="17433" y="2928"/>
                  <a:pt x="17427" y="2898"/>
                </a:cubicBezTo>
                <a:cubicBezTo>
                  <a:pt x="17385" y="2761"/>
                  <a:pt x="17385" y="2767"/>
                  <a:pt x="17534" y="2767"/>
                </a:cubicBezTo>
                <a:cubicBezTo>
                  <a:pt x="17552" y="2767"/>
                  <a:pt x="17576" y="2749"/>
                  <a:pt x="17600" y="2743"/>
                </a:cubicBezTo>
                <a:cubicBezTo>
                  <a:pt x="17606" y="2683"/>
                  <a:pt x="17606" y="2618"/>
                  <a:pt x="17612" y="2546"/>
                </a:cubicBezTo>
                <a:cubicBezTo>
                  <a:pt x="17826" y="2618"/>
                  <a:pt x="17975" y="2516"/>
                  <a:pt x="18124" y="2403"/>
                </a:cubicBezTo>
                <a:cubicBezTo>
                  <a:pt x="18154" y="2379"/>
                  <a:pt x="18190" y="2367"/>
                  <a:pt x="18238" y="2349"/>
                </a:cubicBezTo>
                <a:cubicBezTo>
                  <a:pt x="18250" y="2319"/>
                  <a:pt x="18268" y="2272"/>
                  <a:pt x="18285" y="2224"/>
                </a:cubicBezTo>
                <a:cubicBezTo>
                  <a:pt x="18464" y="2182"/>
                  <a:pt x="18631" y="2141"/>
                  <a:pt x="18828" y="2093"/>
                </a:cubicBezTo>
                <a:cubicBezTo>
                  <a:pt x="18786" y="2039"/>
                  <a:pt x="18750" y="2003"/>
                  <a:pt x="18709" y="1950"/>
                </a:cubicBezTo>
                <a:cubicBezTo>
                  <a:pt x="19007" y="1991"/>
                  <a:pt x="19215" y="1866"/>
                  <a:pt x="19406" y="1646"/>
                </a:cubicBezTo>
                <a:cubicBezTo>
                  <a:pt x="19436" y="1652"/>
                  <a:pt x="19484" y="1658"/>
                  <a:pt x="19543" y="1670"/>
                </a:cubicBezTo>
                <a:lnTo>
                  <a:pt x="19543" y="1807"/>
                </a:lnTo>
                <a:cubicBezTo>
                  <a:pt x="19669" y="1622"/>
                  <a:pt x="19836" y="1562"/>
                  <a:pt x="20020" y="1550"/>
                </a:cubicBezTo>
                <a:cubicBezTo>
                  <a:pt x="20163" y="1538"/>
                  <a:pt x="20289" y="1509"/>
                  <a:pt x="20402" y="1407"/>
                </a:cubicBezTo>
                <a:cubicBezTo>
                  <a:pt x="20473" y="1342"/>
                  <a:pt x="20581" y="1282"/>
                  <a:pt x="20700" y="1312"/>
                </a:cubicBezTo>
                <a:cubicBezTo>
                  <a:pt x="20742" y="1324"/>
                  <a:pt x="20789" y="1246"/>
                  <a:pt x="20843" y="1240"/>
                </a:cubicBezTo>
                <a:cubicBezTo>
                  <a:pt x="20891" y="1228"/>
                  <a:pt x="20950" y="1258"/>
                  <a:pt x="21010" y="1252"/>
                </a:cubicBezTo>
                <a:cubicBezTo>
                  <a:pt x="21040" y="1252"/>
                  <a:pt x="21070" y="1222"/>
                  <a:pt x="21088" y="1199"/>
                </a:cubicBezTo>
                <a:cubicBezTo>
                  <a:pt x="21165" y="1121"/>
                  <a:pt x="21254" y="1133"/>
                  <a:pt x="21302" y="1205"/>
                </a:cubicBezTo>
                <a:cubicBezTo>
                  <a:pt x="21350" y="1270"/>
                  <a:pt x="21392" y="1234"/>
                  <a:pt x="21433" y="1228"/>
                </a:cubicBezTo>
                <a:cubicBezTo>
                  <a:pt x="21511" y="1210"/>
                  <a:pt x="21588" y="1175"/>
                  <a:pt x="21672" y="1151"/>
                </a:cubicBezTo>
                <a:cubicBezTo>
                  <a:pt x="21684" y="1145"/>
                  <a:pt x="21708" y="1157"/>
                  <a:pt x="21725" y="1163"/>
                </a:cubicBezTo>
                <a:cubicBezTo>
                  <a:pt x="21803" y="1193"/>
                  <a:pt x="21797" y="1193"/>
                  <a:pt x="21863" y="1115"/>
                </a:cubicBezTo>
                <a:cubicBezTo>
                  <a:pt x="21875" y="1097"/>
                  <a:pt x="21916" y="1085"/>
                  <a:pt x="21928" y="1091"/>
                </a:cubicBezTo>
                <a:cubicBezTo>
                  <a:pt x="21964" y="1127"/>
                  <a:pt x="21994" y="1169"/>
                  <a:pt x="22035" y="1216"/>
                </a:cubicBezTo>
                <a:cubicBezTo>
                  <a:pt x="22149" y="1234"/>
                  <a:pt x="22238" y="1187"/>
                  <a:pt x="22286" y="1050"/>
                </a:cubicBezTo>
                <a:cubicBezTo>
                  <a:pt x="22298" y="1115"/>
                  <a:pt x="22316" y="1175"/>
                  <a:pt x="22328" y="1258"/>
                </a:cubicBezTo>
                <a:cubicBezTo>
                  <a:pt x="22423" y="1252"/>
                  <a:pt x="22524" y="1246"/>
                  <a:pt x="22638" y="1240"/>
                </a:cubicBezTo>
                <a:cubicBezTo>
                  <a:pt x="22650" y="1264"/>
                  <a:pt x="22667" y="1312"/>
                  <a:pt x="22685" y="1365"/>
                </a:cubicBezTo>
                <a:cubicBezTo>
                  <a:pt x="22769" y="1354"/>
                  <a:pt x="22858" y="1342"/>
                  <a:pt x="22942" y="1336"/>
                </a:cubicBezTo>
                <a:cubicBezTo>
                  <a:pt x="22977" y="1336"/>
                  <a:pt x="23025" y="1330"/>
                  <a:pt x="23037" y="1348"/>
                </a:cubicBezTo>
                <a:cubicBezTo>
                  <a:pt x="23132" y="1485"/>
                  <a:pt x="23234" y="1455"/>
                  <a:pt x="23341" y="1342"/>
                </a:cubicBezTo>
                <a:cubicBezTo>
                  <a:pt x="23359" y="1419"/>
                  <a:pt x="23377" y="1479"/>
                  <a:pt x="23389" y="1532"/>
                </a:cubicBezTo>
                <a:cubicBezTo>
                  <a:pt x="23466" y="1532"/>
                  <a:pt x="23538" y="1485"/>
                  <a:pt x="23592" y="1389"/>
                </a:cubicBezTo>
                <a:cubicBezTo>
                  <a:pt x="23663" y="1473"/>
                  <a:pt x="23550" y="1592"/>
                  <a:pt x="23669" y="1664"/>
                </a:cubicBezTo>
                <a:cubicBezTo>
                  <a:pt x="23758" y="1729"/>
                  <a:pt x="23800" y="1735"/>
                  <a:pt x="23925" y="1616"/>
                </a:cubicBezTo>
                <a:cubicBezTo>
                  <a:pt x="24003" y="1729"/>
                  <a:pt x="24009" y="1842"/>
                  <a:pt x="23967" y="1968"/>
                </a:cubicBezTo>
                <a:cubicBezTo>
                  <a:pt x="24045" y="1950"/>
                  <a:pt x="24128" y="1908"/>
                  <a:pt x="24194" y="1926"/>
                </a:cubicBezTo>
                <a:cubicBezTo>
                  <a:pt x="24259" y="1944"/>
                  <a:pt x="24313" y="2015"/>
                  <a:pt x="24379" y="2069"/>
                </a:cubicBezTo>
                <a:cubicBezTo>
                  <a:pt x="24402" y="2057"/>
                  <a:pt x="24426" y="2039"/>
                  <a:pt x="24450" y="2021"/>
                </a:cubicBezTo>
                <a:cubicBezTo>
                  <a:pt x="24486" y="2099"/>
                  <a:pt x="24414" y="2170"/>
                  <a:pt x="24319" y="2152"/>
                </a:cubicBezTo>
                <a:cubicBezTo>
                  <a:pt x="24283" y="2147"/>
                  <a:pt x="24247" y="2135"/>
                  <a:pt x="24200" y="2147"/>
                </a:cubicBezTo>
                <a:cubicBezTo>
                  <a:pt x="24223" y="2164"/>
                  <a:pt x="24247" y="2182"/>
                  <a:pt x="24265" y="2206"/>
                </a:cubicBezTo>
                <a:cubicBezTo>
                  <a:pt x="24325" y="2284"/>
                  <a:pt x="24462" y="2176"/>
                  <a:pt x="24498" y="2307"/>
                </a:cubicBezTo>
                <a:cubicBezTo>
                  <a:pt x="24563" y="2278"/>
                  <a:pt x="24623" y="2248"/>
                  <a:pt x="24694" y="2218"/>
                </a:cubicBezTo>
                <a:cubicBezTo>
                  <a:pt x="24742" y="2302"/>
                  <a:pt x="24712" y="2349"/>
                  <a:pt x="24593" y="2361"/>
                </a:cubicBezTo>
                <a:cubicBezTo>
                  <a:pt x="24665" y="2462"/>
                  <a:pt x="24748" y="2540"/>
                  <a:pt x="24796" y="2641"/>
                </a:cubicBezTo>
                <a:cubicBezTo>
                  <a:pt x="24844" y="2731"/>
                  <a:pt x="24849" y="2844"/>
                  <a:pt x="24885" y="2939"/>
                </a:cubicBezTo>
                <a:cubicBezTo>
                  <a:pt x="24933" y="3047"/>
                  <a:pt x="24999" y="3148"/>
                  <a:pt x="25064" y="3279"/>
                </a:cubicBezTo>
                <a:cubicBezTo>
                  <a:pt x="25064" y="3124"/>
                  <a:pt x="25213" y="2999"/>
                  <a:pt x="25058" y="2856"/>
                </a:cubicBezTo>
                <a:cubicBezTo>
                  <a:pt x="25142" y="2778"/>
                  <a:pt x="25201" y="2880"/>
                  <a:pt x="25297" y="2856"/>
                </a:cubicBezTo>
                <a:cubicBezTo>
                  <a:pt x="25207" y="2945"/>
                  <a:pt x="25094" y="2999"/>
                  <a:pt x="25219" y="3112"/>
                </a:cubicBezTo>
                <a:cubicBezTo>
                  <a:pt x="25237" y="3130"/>
                  <a:pt x="25213" y="3196"/>
                  <a:pt x="25207" y="3238"/>
                </a:cubicBezTo>
                <a:cubicBezTo>
                  <a:pt x="25303" y="3220"/>
                  <a:pt x="25291" y="3285"/>
                  <a:pt x="25303" y="3345"/>
                </a:cubicBezTo>
                <a:cubicBezTo>
                  <a:pt x="25309" y="3381"/>
                  <a:pt x="25356" y="3404"/>
                  <a:pt x="25386" y="3434"/>
                </a:cubicBezTo>
                <a:cubicBezTo>
                  <a:pt x="25332" y="3470"/>
                  <a:pt x="25279" y="3506"/>
                  <a:pt x="25231" y="3542"/>
                </a:cubicBezTo>
                <a:cubicBezTo>
                  <a:pt x="25368" y="3595"/>
                  <a:pt x="25291" y="3720"/>
                  <a:pt x="25344" y="3816"/>
                </a:cubicBezTo>
                <a:cubicBezTo>
                  <a:pt x="25279" y="3828"/>
                  <a:pt x="25243" y="3834"/>
                  <a:pt x="25207" y="3840"/>
                </a:cubicBezTo>
                <a:cubicBezTo>
                  <a:pt x="25225" y="3870"/>
                  <a:pt x="25249" y="3899"/>
                  <a:pt x="25273" y="3941"/>
                </a:cubicBezTo>
                <a:cubicBezTo>
                  <a:pt x="25183" y="4025"/>
                  <a:pt x="25034" y="3887"/>
                  <a:pt x="24903" y="3989"/>
                </a:cubicBezTo>
                <a:cubicBezTo>
                  <a:pt x="24969" y="4007"/>
                  <a:pt x="25016" y="4025"/>
                  <a:pt x="25076" y="4042"/>
                </a:cubicBezTo>
                <a:cubicBezTo>
                  <a:pt x="25040" y="4090"/>
                  <a:pt x="25010" y="4126"/>
                  <a:pt x="24975" y="4180"/>
                </a:cubicBezTo>
                <a:cubicBezTo>
                  <a:pt x="25046" y="4209"/>
                  <a:pt x="25118" y="4239"/>
                  <a:pt x="25201" y="4281"/>
                </a:cubicBezTo>
                <a:cubicBezTo>
                  <a:pt x="25183" y="4323"/>
                  <a:pt x="25160" y="4358"/>
                  <a:pt x="25136" y="4406"/>
                </a:cubicBezTo>
                <a:cubicBezTo>
                  <a:pt x="25058" y="4358"/>
                  <a:pt x="25010" y="4245"/>
                  <a:pt x="24879" y="4329"/>
                </a:cubicBezTo>
                <a:cubicBezTo>
                  <a:pt x="24927" y="4358"/>
                  <a:pt x="24963" y="4376"/>
                  <a:pt x="24987" y="4400"/>
                </a:cubicBezTo>
                <a:cubicBezTo>
                  <a:pt x="25010" y="4424"/>
                  <a:pt x="25022" y="4460"/>
                  <a:pt x="25040" y="4490"/>
                </a:cubicBezTo>
                <a:cubicBezTo>
                  <a:pt x="25010" y="4490"/>
                  <a:pt x="24975" y="4496"/>
                  <a:pt x="24945" y="4501"/>
                </a:cubicBezTo>
                <a:cubicBezTo>
                  <a:pt x="24927" y="4507"/>
                  <a:pt x="24909" y="4519"/>
                  <a:pt x="24861" y="4537"/>
                </a:cubicBezTo>
                <a:cubicBezTo>
                  <a:pt x="24945" y="4561"/>
                  <a:pt x="24999" y="4579"/>
                  <a:pt x="25052" y="4597"/>
                </a:cubicBezTo>
                <a:lnTo>
                  <a:pt x="25052" y="4627"/>
                </a:lnTo>
                <a:cubicBezTo>
                  <a:pt x="24975" y="4645"/>
                  <a:pt x="24897" y="4668"/>
                  <a:pt x="24820" y="4686"/>
                </a:cubicBezTo>
                <a:lnTo>
                  <a:pt x="24820" y="4722"/>
                </a:lnTo>
                <a:cubicBezTo>
                  <a:pt x="24873" y="4728"/>
                  <a:pt x="24933" y="4734"/>
                  <a:pt x="24993" y="4746"/>
                </a:cubicBezTo>
                <a:cubicBezTo>
                  <a:pt x="24993" y="4758"/>
                  <a:pt x="24999" y="4764"/>
                  <a:pt x="24999" y="4776"/>
                </a:cubicBezTo>
                <a:cubicBezTo>
                  <a:pt x="24945" y="4800"/>
                  <a:pt x="24897" y="4817"/>
                  <a:pt x="24802" y="4853"/>
                </a:cubicBezTo>
                <a:cubicBezTo>
                  <a:pt x="24891" y="4889"/>
                  <a:pt x="24951" y="4913"/>
                  <a:pt x="25040" y="4949"/>
                </a:cubicBezTo>
                <a:cubicBezTo>
                  <a:pt x="24933" y="4972"/>
                  <a:pt x="24855" y="4990"/>
                  <a:pt x="24772" y="5008"/>
                </a:cubicBezTo>
                <a:cubicBezTo>
                  <a:pt x="24778" y="5020"/>
                  <a:pt x="24778" y="5038"/>
                  <a:pt x="24778" y="5050"/>
                </a:cubicBezTo>
                <a:cubicBezTo>
                  <a:pt x="24838" y="5056"/>
                  <a:pt x="24897" y="5068"/>
                  <a:pt x="24963" y="5074"/>
                </a:cubicBezTo>
                <a:cubicBezTo>
                  <a:pt x="25040" y="5080"/>
                  <a:pt x="25112" y="5092"/>
                  <a:pt x="25112" y="5187"/>
                </a:cubicBezTo>
                <a:cubicBezTo>
                  <a:pt x="25112" y="5187"/>
                  <a:pt x="25118" y="5187"/>
                  <a:pt x="25118" y="5187"/>
                </a:cubicBezTo>
                <a:cubicBezTo>
                  <a:pt x="25118" y="5193"/>
                  <a:pt x="25118" y="5193"/>
                  <a:pt x="25118" y="5193"/>
                </a:cubicBezTo>
                <a:cubicBezTo>
                  <a:pt x="25231" y="5193"/>
                  <a:pt x="25177" y="5277"/>
                  <a:pt x="25189" y="5336"/>
                </a:cubicBezTo>
                <a:cubicBezTo>
                  <a:pt x="25100" y="5306"/>
                  <a:pt x="25136" y="5241"/>
                  <a:pt x="25118" y="5193"/>
                </a:cubicBezTo>
                <a:lnTo>
                  <a:pt x="25112" y="5193"/>
                </a:lnTo>
                <a:cubicBezTo>
                  <a:pt x="25112" y="5193"/>
                  <a:pt x="25112" y="5193"/>
                  <a:pt x="25112" y="5187"/>
                </a:cubicBezTo>
                <a:cubicBezTo>
                  <a:pt x="25034" y="5181"/>
                  <a:pt x="24951" y="5169"/>
                  <a:pt x="24873" y="5157"/>
                </a:cubicBezTo>
                <a:cubicBezTo>
                  <a:pt x="24867" y="5175"/>
                  <a:pt x="24861" y="5187"/>
                  <a:pt x="24855" y="5199"/>
                </a:cubicBezTo>
                <a:cubicBezTo>
                  <a:pt x="24891" y="5235"/>
                  <a:pt x="24927" y="5271"/>
                  <a:pt x="24969" y="5318"/>
                </a:cubicBezTo>
                <a:cubicBezTo>
                  <a:pt x="24951" y="5366"/>
                  <a:pt x="24933" y="5414"/>
                  <a:pt x="24915" y="5473"/>
                </a:cubicBezTo>
                <a:cubicBezTo>
                  <a:pt x="24951" y="5473"/>
                  <a:pt x="24981" y="5479"/>
                  <a:pt x="25028" y="5485"/>
                </a:cubicBezTo>
                <a:cubicBezTo>
                  <a:pt x="25022" y="5563"/>
                  <a:pt x="25016" y="5634"/>
                  <a:pt x="25016" y="5712"/>
                </a:cubicBezTo>
                <a:cubicBezTo>
                  <a:pt x="25005" y="5712"/>
                  <a:pt x="24993" y="5718"/>
                  <a:pt x="24981" y="5718"/>
                </a:cubicBezTo>
                <a:cubicBezTo>
                  <a:pt x="24963" y="5688"/>
                  <a:pt x="24939" y="5664"/>
                  <a:pt x="24909" y="5616"/>
                </a:cubicBezTo>
                <a:cubicBezTo>
                  <a:pt x="24879" y="5658"/>
                  <a:pt x="24861" y="5706"/>
                  <a:pt x="24832" y="5718"/>
                </a:cubicBezTo>
                <a:cubicBezTo>
                  <a:pt x="24802" y="5736"/>
                  <a:pt x="24760" y="5724"/>
                  <a:pt x="24700" y="5724"/>
                </a:cubicBezTo>
                <a:cubicBezTo>
                  <a:pt x="24772" y="5867"/>
                  <a:pt x="24915" y="5861"/>
                  <a:pt x="25052" y="5950"/>
                </a:cubicBezTo>
                <a:cubicBezTo>
                  <a:pt x="24844" y="5956"/>
                  <a:pt x="24724" y="6046"/>
                  <a:pt x="24635" y="6201"/>
                </a:cubicBezTo>
                <a:cubicBezTo>
                  <a:pt x="24730" y="6207"/>
                  <a:pt x="24826" y="6213"/>
                  <a:pt x="24933" y="6219"/>
                </a:cubicBezTo>
                <a:cubicBezTo>
                  <a:pt x="24927" y="6362"/>
                  <a:pt x="25040" y="6487"/>
                  <a:pt x="24975" y="6642"/>
                </a:cubicBezTo>
                <a:cubicBezTo>
                  <a:pt x="24963" y="6666"/>
                  <a:pt x="24969" y="6695"/>
                  <a:pt x="24981" y="6719"/>
                </a:cubicBezTo>
                <a:cubicBezTo>
                  <a:pt x="25040" y="6850"/>
                  <a:pt x="24969" y="6904"/>
                  <a:pt x="24808" y="6922"/>
                </a:cubicBezTo>
                <a:cubicBezTo>
                  <a:pt x="24903" y="6970"/>
                  <a:pt x="24951" y="6994"/>
                  <a:pt x="25005" y="7017"/>
                </a:cubicBezTo>
                <a:cubicBezTo>
                  <a:pt x="25034" y="7190"/>
                  <a:pt x="25064" y="7357"/>
                  <a:pt x="25094" y="7554"/>
                </a:cubicBezTo>
                <a:cubicBezTo>
                  <a:pt x="25022" y="7643"/>
                  <a:pt x="24939" y="7488"/>
                  <a:pt x="24838" y="7530"/>
                </a:cubicBezTo>
                <a:cubicBezTo>
                  <a:pt x="24861" y="7566"/>
                  <a:pt x="24885" y="7602"/>
                  <a:pt x="24915" y="7649"/>
                </a:cubicBezTo>
                <a:cubicBezTo>
                  <a:pt x="24873" y="7661"/>
                  <a:pt x="24832" y="7673"/>
                  <a:pt x="24790" y="7685"/>
                </a:cubicBezTo>
                <a:cubicBezTo>
                  <a:pt x="24790" y="7709"/>
                  <a:pt x="24790" y="7739"/>
                  <a:pt x="24796" y="7745"/>
                </a:cubicBezTo>
                <a:cubicBezTo>
                  <a:pt x="24844" y="7763"/>
                  <a:pt x="24897" y="7775"/>
                  <a:pt x="24957" y="7786"/>
                </a:cubicBezTo>
                <a:cubicBezTo>
                  <a:pt x="24975" y="7733"/>
                  <a:pt x="24987" y="7697"/>
                  <a:pt x="25010" y="7626"/>
                </a:cubicBezTo>
                <a:cubicBezTo>
                  <a:pt x="25088" y="7721"/>
                  <a:pt x="25148" y="7798"/>
                  <a:pt x="25201" y="7870"/>
                </a:cubicBezTo>
                <a:cubicBezTo>
                  <a:pt x="25177" y="7942"/>
                  <a:pt x="25160" y="8001"/>
                  <a:pt x="25124" y="8091"/>
                </a:cubicBezTo>
                <a:cubicBezTo>
                  <a:pt x="25070" y="8079"/>
                  <a:pt x="25010" y="8049"/>
                  <a:pt x="24951" y="8049"/>
                </a:cubicBezTo>
                <a:cubicBezTo>
                  <a:pt x="24891" y="8043"/>
                  <a:pt x="24838" y="8061"/>
                  <a:pt x="24742" y="8073"/>
                </a:cubicBezTo>
                <a:cubicBezTo>
                  <a:pt x="24838" y="8156"/>
                  <a:pt x="24903" y="8144"/>
                  <a:pt x="24975" y="8138"/>
                </a:cubicBezTo>
                <a:cubicBezTo>
                  <a:pt x="25183" y="8120"/>
                  <a:pt x="25219" y="8156"/>
                  <a:pt x="25243" y="8365"/>
                </a:cubicBezTo>
                <a:cubicBezTo>
                  <a:pt x="25249" y="8424"/>
                  <a:pt x="25261" y="8484"/>
                  <a:pt x="25279" y="8544"/>
                </a:cubicBezTo>
                <a:cubicBezTo>
                  <a:pt x="25303" y="8645"/>
                  <a:pt x="25267" y="8699"/>
                  <a:pt x="25177" y="8717"/>
                </a:cubicBezTo>
                <a:cubicBezTo>
                  <a:pt x="25225" y="8758"/>
                  <a:pt x="25303" y="8800"/>
                  <a:pt x="25320" y="8854"/>
                </a:cubicBezTo>
                <a:cubicBezTo>
                  <a:pt x="25356" y="9009"/>
                  <a:pt x="25386" y="9170"/>
                  <a:pt x="25326" y="9325"/>
                </a:cubicBezTo>
                <a:cubicBezTo>
                  <a:pt x="25237" y="9378"/>
                  <a:pt x="25088" y="9247"/>
                  <a:pt x="25052" y="9444"/>
                </a:cubicBezTo>
                <a:lnTo>
                  <a:pt x="25428" y="9444"/>
                </a:lnTo>
                <a:cubicBezTo>
                  <a:pt x="25416" y="9521"/>
                  <a:pt x="25404" y="9605"/>
                  <a:pt x="25392" y="9688"/>
                </a:cubicBezTo>
                <a:cubicBezTo>
                  <a:pt x="25338" y="9760"/>
                  <a:pt x="25195" y="9617"/>
                  <a:pt x="25171" y="9772"/>
                </a:cubicBezTo>
                <a:cubicBezTo>
                  <a:pt x="25267" y="9814"/>
                  <a:pt x="25362" y="9849"/>
                  <a:pt x="25458" y="9885"/>
                </a:cubicBezTo>
                <a:cubicBezTo>
                  <a:pt x="25452" y="9897"/>
                  <a:pt x="25446" y="9915"/>
                  <a:pt x="25446" y="9927"/>
                </a:cubicBezTo>
                <a:lnTo>
                  <a:pt x="25225" y="9897"/>
                </a:lnTo>
                <a:cubicBezTo>
                  <a:pt x="25219" y="9909"/>
                  <a:pt x="25213" y="9921"/>
                  <a:pt x="25207" y="9927"/>
                </a:cubicBezTo>
                <a:cubicBezTo>
                  <a:pt x="25255" y="9975"/>
                  <a:pt x="25303" y="10016"/>
                  <a:pt x="25356" y="10064"/>
                </a:cubicBezTo>
                <a:cubicBezTo>
                  <a:pt x="25207" y="10165"/>
                  <a:pt x="25213" y="10243"/>
                  <a:pt x="25398" y="10344"/>
                </a:cubicBezTo>
                <a:cubicBezTo>
                  <a:pt x="25344" y="10356"/>
                  <a:pt x="25303" y="10362"/>
                  <a:pt x="25255" y="10368"/>
                </a:cubicBezTo>
                <a:cubicBezTo>
                  <a:pt x="25249" y="10523"/>
                  <a:pt x="25416" y="10475"/>
                  <a:pt x="25464" y="10595"/>
                </a:cubicBezTo>
                <a:cubicBezTo>
                  <a:pt x="25392" y="10606"/>
                  <a:pt x="25320" y="10618"/>
                  <a:pt x="25213" y="10636"/>
                </a:cubicBezTo>
                <a:cubicBezTo>
                  <a:pt x="25303" y="10708"/>
                  <a:pt x="25368" y="10756"/>
                  <a:pt x="25440" y="10815"/>
                </a:cubicBezTo>
                <a:cubicBezTo>
                  <a:pt x="25362" y="10851"/>
                  <a:pt x="25291" y="10899"/>
                  <a:pt x="25315" y="11000"/>
                </a:cubicBezTo>
                <a:cubicBezTo>
                  <a:pt x="25207" y="11036"/>
                  <a:pt x="25261" y="11119"/>
                  <a:pt x="25249" y="11197"/>
                </a:cubicBezTo>
                <a:cubicBezTo>
                  <a:pt x="25231" y="11310"/>
                  <a:pt x="25165" y="11417"/>
                  <a:pt x="25112" y="11554"/>
                </a:cubicBezTo>
                <a:cubicBezTo>
                  <a:pt x="25165" y="11638"/>
                  <a:pt x="25082" y="11745"/>
                  <a:pt x="25052" y="11858"/>
                </a:cubicBezTo>
                <a:cubicBezTo>
                  <a:pt x="25046" y="11894"/>
                  <a:pt x="25016" y="11942"/>
                  <a:pt x="24981" y="11966"/>
                </a:cubicBezTo>
                <a:cubicBezTo>
                  <a:pt x="24885" y="12037"/>
                  <a:pt x="24897" y="12109"/>
                  <a:pt x="24981" y="12198"/>
                </a:cubicBezTo>
                <a:cubicBezTo>
                  <a:pt x="24885" y="12169"/>
                  <a:pt x="24814" y="12157"/>
                  <a:pt x="24796" y="12258"/>
                </a:cubicBezTo>
                <a:cubicBezTo>
                  <a:pt x="24861" y="12300"/>
                  <a:pt x="24933" y="12341"/>
                  <a:pt x="25005" y="12389"/>
                </a:cubicBezTo>
                <a:cubicBezTo>
                  <a:pt x="24981" y="12425"/>
                  <a:pt x="24969" y="12443"/>
                  <a:pt x="24957" y="12461"/>
                </a:cubicBezTo>
                <a:cubicBezTo>
                  <a:pt x="24957" y="12461"/>
                  <a:pt x="24957" y="12467"/>
                  <a:pt x="24957" y="12467"/>
                </a:cubicBezTo>
                <a:cubicBezTo>
                  <a:pt x="24957" y="12467"/>
                  <a:pt x="24957" y="12473"/>
                  <a:pt x="24957" y="12473"/>
                </a:cubicBezTo>
                <a:cubicBezTo>
                  <a:pt x="24987" y="12473"/>
                  <a:pt x="25016" y="12479"/>
                  <a:pt x="25046" y="12479"/>
                </a:cubicBezTo>
                <a:cubicBezTo>
                  <a:pt x="25052" y="12586"/>
                  <a:pt x="24999" y="12640"/>
                  <a:pt x="24921" y="12687"/>
                </a:cubicBezTo>
                <a:close/>
                <a:moveTo>
                  <a:pt x="25320" y="5110"/>
                </a:moveTo>
                <a:cubicBezTo>
                  <a:pt x="25183" y="5098"/>
                  <a:pt x="25189" y="5050"/>
                  <a:pt x="25219" y="4943"/>
                </a:cubicBezTo>
                <a:cubicBezTo>
                  <a:pt x="25255" y="5008"/>
                  <a:pt x="25279" y="5044"/>
                  <a:pt x="25320" y="5110"/>
                </a:cubicBezTo>
                <a:close/>
                <a:moveTo>
                  <a:pt x="25207" y="12228"/>
                </a:moveTo>
                <a:cubicBezTo>
                  <a:pt x="25124" y="12246"/>
                  <a:pt x="25040" y="12210"/>
                  <a:pt x="25016" y="12103"/>
                </a:cubicBezTo>
                <a:cubicBezTo>
                  <a:pt x="25112" y="12091"/>
                  <a:pt x="25195" y="12085"/>
                  <a:pt x="25291" y="12079"/>
                </a:cubicBezTo>
                <a:cubicBezTo>
                  <a:pt x="25320" y="12163"/>
                  <a:pt x="25267" y="12216"/>
                  <a:pt x="25207" y="12228"/>
                </a:cubicBezTo>
                <a:close/>
                <a:moveTo>
                  <a:pt x="25505" y="11811"/>
                </a:moveTo>
                <a:cubicBezTo>
                  <a:pt x="25464" y="11781"/>
                  <a:pt x="25422" y="11751"/>
                  <a:pt x="25374" y="11721"/>
                </a:cubicBezTo>
                <a:cubicBezTo>
                  <a:pt x="25350" y="11823"/>
                  <a:pt x="25332" y="11906"/>
                  <a:pt x="25303" y="11990"/>
                </a:cubicBezTo>
                <a:cubicBezTo>
                  <a:pt x="25303" y="11990"/>
                  <a:pt x="25243" y="11978"/>
                  <a:pt x="25207" y="11966"/>
                </a:cubicBezTo>
                <a:cubicBezTo>
                  <a:pt x="25279" y="11847"/>
                  <a:pt x="25249" y="11680"/>
                  <a:pt x="25410" y="11638"/>
                </a:cubicBezTo>
                <a:cubicBezTo>
                  <a:pt x="25380" y="11578"/>
                  <a:pt x="25350" y="11531"/>
                  <a:pt x="25320" y="11465"/>
                </a:cubicBezTo>
                <a:cubicBezTo>
                  <a:pt x="25398" y="11423"/>
                  <a:pt x="25452" y="11393"/>
                  <a:pt x="25535" y="11346"/>
                </a:cubicBezTo>
                <a:cubicBezTo>
                  <a:pt x="25523" y="11513"/>
                  <a:pt x="25517" y="11662"/>
                  <a:pt x="25505" y="11811"/>
                </a:cubicBezTo>
                <a:close/>
                <a:moveTo>
                  <a:pt x="25476" y="11238"/>
                </a:moveTo>
                <a:cubicBezTo>
                  <a:pt x="25470" y="11227"/>
                  <a:pt x="25464" y="11209"/>
                  <a:pt x="25458" y="11191"/>
                </a:cubicBezTo>
                <a:cubicBezTo>
                  <a:pt x="25487" y="11185"/>
                  <a:pt x="25517" y="11173"/>
                  <a:pt x="25553" y="11167"/>
                </a:cubicBezTo>
                <a:cubicBezTo>
                  <a:pt x="25553" y="11179"/>
                  <a:pt x="25559" y="11191"/>
                  <a:pt x="25565" y="11203"/>
                </a:cubicBezTo>
                <a:cubicBezTo>
                  <a:pt x="25535" y="11215"/>
                  <a:pt x="25505" y="11227"/>
                  <a:pt x="25476" y="11238"/>
                </a:cubicBezTo>
                <a:close/>
                <a:moveTo>
                  <a:pt x="25577" y="10976"/>
                </a:moveTo>
                <a:cubicBezTo>
                  <a:pt x="25583" y="11018"/>
                  <a:pt x="25583" y="11066"/>
                  <a:pt x="25589" y="11113"/>
                </a:cubicBezTo>
                <a:cubicBezTo>
                  <a:pt x="25535" y="11077"/>
                  <a:pt x="25529" y="11030"/>
                  <a:pt x="25577" y="10976"/>
                </a:cubicBezTo>
                <a:close/>
                <a:moveTo>
                  <a:pt x="25505" y="10899"/>
                </a:moveTo>
                <a:cubicBezTo>
                  <a:pt x="25529" y="10785"/>
                  <a:pt x="25493" y="10672"/>
                  <a:pt x="25577" y="10571"/>
                </a:cubicBezTo>
                <a:cubicBezTo>
                  <a:pt x="25642" y="10708"/>
                  <a:pt x="25642" y="10809"/>
                  <a:pt x="25505" y="10899"/>
                </a:cubicBezTo>
                <a:close/>
                <a:moveTo>
                  <a:pt x="25464" y="10386"/>
                </a:moveTo>
                <a:cubicBezTo>
                  <a:pt x="25499" y="10332"/>
                  <a:pt x="25517" y="10302"/>
                  <a:pt x="25547" y="10249"/>
                </a:cubicBezTo>
                <a:cubicBezTo>
                  <a:pt x="25577" y="10291"/>
                  <a:pt x="25601" y="10326"/>
                  <a:pt x="25625" y="10362"/>
                </a:cubicBezTo>
                <a:cubicBezTo>
                  <a:pt x="25577" y="10368"/>
                  <a:pt x="25535" y="10374"/>
                  <a:pt x="25470" y="1038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2" name="Google Shape;3592;p32"/>
          <p:cNvSpPr/>
          <p:nvPr/>
        </p:nvSpPr>
        <p:spPr>
          <a:xfrm rot="2700000">
            <a:off x="8068086" y="3239017"/>
            <a:ext cx="1748278" cy="2337090"/>
          </a:xfrm>
          <a:custGeom>
            <a:rect b="b" l="l" r="r" t="t"/>
            <a:pathLst>
              <a:path extrusionOk="0" h="27026" w="20217">
                <a:moveTo>
                  <a:pt x="20175" y="19466"/>
                </a:moveTo>
                <a:cubicBezTo>
                  <a:pt x="20038" y="19299"/>
                  <a:pt x="20098" y="19108"/>
                  <a:pt x="20121" y="18935"/>
                </a:cubicBezTo>
                <a:cubicBezTo>
                  <a:pt x="20145" y="18780"/>
                  <a:pt x="20133" y="18661"/>
                  <a:pt x="19990" y="18572"/>
                </a:cubicBezTo>
                <a:cubicBezTo>
                  <a:pt x="19972" y="18560"/>
                  <a:pt x="19966" y="18530"/>
                  <a:pt x="19955" y="18500"/>
                </a:cubicBezTo>
                <a:cubicBezTo>
                  <a:pt x="20008" y="18494"/>
                  <a:pt x="20050" y="18488"/>
                  <a:pt x="20139" y="18482"/>
                </a:cubicBezTo>
                <a:cubicBezTo>
                  <a:pt x="20032" y="18387"/>
                  <a:pt x="19966" y="18321"/>
                  <a:pt x="19877" y="18244"/>
                </a:cubicBezTo>
                <a:cubicBezTo>
                  <a:pt x="19990" y="18142"/>
                  <a:pt x="20020" y="18035"/>
                  <a:pt x="19961" y="17886"/>
                </a:cubicBezTo>
                <a:cubicBezTo>
                  <a:pt x="19895" y="17725"/>
                  <a:pt x="19889" y="17540"/>
                  <a:pt x="19859" y="17367"/>
                </a:cubicBezTo>
                <a:cubicBezTo>
                  <a:pt x="19847" y="17278"/>
                  <a:pt x="19889" y="17153"/>
                  <a:pt x="19841" y="17093"/>
                </a:cubicBezTo>
                <a:cubicBezTo>
                  <a:pt x="19692" y="16902"/>
                  <a:pt x="19650" y="16706"/>
                  <a:pt x="19698" y="16473"/>
                </a:cubicBezTo>
                <a:cubicBezTo>
                  <a:pt x="19710" y="16425"/>
                  <a:pt x="19692" y="16372"/>
                  <a:pt x="19680" y="16324"/>
                </a:cubicBezTo>
                <a:cubicBezTo>
                  <a:pt x="19621" y="16080"/>
                  <a:pt x="19555" y="15835"/>
                  <a:pt x="19484" y="15567"/>
                </a:cubicBezTo>
                <a:cubicBezTo>
                  <a:pt x="19442" y="15555"/>
                  <a:pt x="19370" y="15531"/>
                  <a:pt x="19299" y="15513"/>
                </a:cubicBezTo>
                <a:cubicBezTo>
                  <a:pt x="19507" y="15364"/>
                  <a:pt x="19531" y="15257"/>
                  <a:pt x="19376" y="15060"/>
                </a:cubicBezTo>
                <a:cubicBezTo>
                  <a:pt x="19335" y="15006"/>
                  <a:pt x="19281" y="14965"/>
                  <a:pt x="19221" y="14935"/>
                </a:cubicBezTo>
                <a:cubicBezTo>
                  <a:pt x="19108" y="14875"/>
                  <a:pt x="19084" y="14798"/>
                  <a:pt x="19132" y="14685"/>
                </a:cubicBezTo>
                <a:cubicBezTo>
                  <a:pt x="19209" y="14708"/>
                  <a:pt x="19335" y="14702"/>
                  <a:pt x="19418" y="14661"/>
                </a:cubicBezTo>
                <a:cubicBezTo>
                  <a:pt x="19227" y="14667"/>
                  <a:pt x="19179" y="14518"/>
                  <a:pt x="19108" y="14398"/>
                </a:cubicBezTo>
                <a:cubicBezTo>
                  <a:pt x="19078" y="14351"/>
                  <a:pt x="19060" y="14255"/>
                  <a:pt x="19030" y="14255"/>
                </a:cubicBezTo>
                <a:cubicBezTo>
                  <a:pt x="18852" y="14249"/>
                  <a:pt x="18875" y="14094"/>
                  <a:pt x="18834" y="13981"/>
                </a:cubicBezTo>
                <a:cubicBezTo>
                  <a:pt x="18911" y="14029"/>
                  <a:pt x="18989" y="14082"/>
                  <a:pt x="19096" y="14154"/>
                </a:cubicBezTo>
                <a:cubicBezTo>
                  <a:pt x="19090" y="14064"/>
                  <a:pt x="19108" y="13993"/>
                  <a:pt x="19078" y="13945"/>
                </a:cubicBezTo>
                <a:cubicBezTo>
                  <a:pt x="19024" y="13856"/>
                  <a:pt x="18947" y="13784"/>
                  <a:pt x="18881" y="13707"/>
                </a:cubicBezTo>
                <a:cubicBezTo>
                  <a:pt x="18864" y="13689"/>
                  <a:pt x="18858" y="13558"/>
                  <a:pt x="18869" y="13528"/>
                </a:cubicBezTo>
                <a:cubicBezTo>
                  <a:pt x="18762" y="13367"/>
                  <a:pt x="18613" y="13283"/>
                  <a:pt x="18357" y="13301"/>
                </a:cubicBezTo>
                <a:cubicBezTo>
                  <a:pt x="18482" y="13117"/>
                  <a:pt x="18285" y="12920"/>
                  <a:pt x="18476" y="12753"/>
                </a:cubicBezTo>
                <a:cubicBezTo>
                  <a:pt x="18422" y="12693"/>
                  <a:pt x="18369" y="12634"/>
                  <a:pt x="18315" y="12580"/>
                </a:cubicBezTo>
                <a:cubicBezTo>
                  <a:pt x="18285" y="12616"/>
                  <a:pt x="18249" y="12657"/>
                  <a:pt x="18202" y="12711"/>
                </a:cubicBezTo>
                <a:cubicBezTo>
                  <a:pt x="18077" y="12556"/>
                  <a:pt x="17969" y="12413"/>
                  <a:pt x="17862" y="12282"/>
                </a:cubicBezTo>
                <a:cubicBezTo>
                  <a:pt x="17910" y="12192"/>
                  <a:pt x="17945" y="12127"/>
                  <a:pt x="17999" y="12031"/>
                </a:cubicBezTo>
                <a:cubicBezTo>
                  <a:pt x="17856" y="12014"/>
                  <a:pt x="17802" y="11936"/>
                  <a:pt x="17755" y="11817"/>
                </a:cubicBezTo>
                <a:cubicBezTo>
                  <a:pt x="17707" y="11692"/>
                  <a:pt x="17761" y="11465"/>
                  <a:pt x="17516" y="11465"/>
                </a:cubicBezTo>
                <a:cubicBezTo>
                  <a:pt x="17510" y="11465"/>
                  <a:pt x="17504" y="11411"/>
                  <a:pt x="17504" y="11382"/>
                </a:cubicBezTo>
                <a:cubicBezTo>
                  <a:pt x="17492" y="11262"/>
                  <a:pt x="17415" y="11191"/>
                  <a:pt x="17307" y="11143"/>
                </a:cubicBezTo>
                <a:cubicBezTo>
                  <a:pt x="17236" y="11113"/>
                  <a:pt x="17135" y="11078"/>
                  <a:pt x="17117" y="11024"/>
                </a:cubicBezTo>
                <a:cubicBezTo>
                  <a:pt x="17027" y="10791"/>
                  <a:pt x="16819" y="10696"/>
                  <a:pt x="16646" y="10571"/>
                </a:cubicBezTo>
                <a:cubicBezTo>
                  <a:pt x="16634" y="10308"/>
                  <a:pt x="16628" y="10314"/>
                  <a:pt x="16455" y="10159"/>
                </a:cubicBezTo>
                <a:cubicBezTo>
                  <a:pt x="16151" y="9873"/>
                  <a:pt x="15817" y="9617"/>
                  <a:pt x="15638" y="9229"/>
                </a:cubicBezTo>
                <a:cubicBezTo>
                  <a:pt x="15596" y="9140"/>
                  <a:pt x="15584" y="9045"/>
                  <a:pt x="15537" y="8967"/>
                </a:cubicBezTo>
                <a:cubicBezTo>
                  <a:pt x="15429" y="8800"/>
                  <a:pt x="15191" y="8717"/>
                  <a:pt x="15245" y="8460"/>
                </a:cubicBezTo>
                <a:cubicBezTo>
                  <a:pt x="15131" y="8395"/>
                  <a:pt x="15119" y="8305"/>
                  <a:pt x="15155" y="8186"/>
                </a:cubicBezTo>
                <a:cubicBezTo>
                  <a:pt x="15161" y="8174"/>
                  <a:pt x="15090" y="8144"/>
                  <a:pt x="15048" y="8114"/>
                </a:cubicBezTo>
                <a:cubicBezTo>
                  <a:pt x="15018" y="8204"/>
                  <a:pt x="14994" y="8269"/>
                  <a:pt x="14970" y="8335"/>
                </a:cubicBezTo>
                <a:cubicBezTo>
                  <a:pt x="14947" y="8329"/>
                  <a:pt x="14929" y="8323"/>
                  <a:pt x="14911" y="8323"/>
                </a:cubicBezTo>
                <a:cubicBezTo>
                  <a:pt x="14911" y="8228"/>
                  <a:pt x="14869" y="8097"/>
                  <a:pt x="14917" y="8043"/>
                </a:cubicBezTo>
                <a:cubicBezTo>
                  <a:pt x="14976" y="7977"/>
                  <a:pt x="15000" y="7936"/>
                  <a:pt x="14941" y="7882"/>
                </a:cubicBezTo>
                <a:cubicBezTo>
                  <a:pt x="14905" y="7852"/>
                  <a:pt x="14833" y="7864"/>
                  <a:pt x="14750" y="7852"/>
                </a:cubicBezTo>
                <a:cubicBezTo>
                  <a:pt x="14809" y="7798"/>
                  <a:pt x="14851" y="7757"/>
                  <a:pt x="14899" y="7715"/>
                </a:cubicBezTo>
                <a:cubicBezTo>
                  <a:pt x="14708" y="7560"/>
                  <a:pt x="14780" y="7333"/>
                  <a:pt x="14732" y="7137"/>
                </a:cubicBezTo>
                <a:cubicBezTo>
                  <a:pt x="14684" y="6946"/>
                  <a:pt x="14637" y="6749"/>
                  <a:pt x="14589" y="6564"/>
                </a:cubicBezTo>
                <a:cubicBezTo>
                  <a:pt x="14631" y="6535"/>
                  <a:pt x="14666" y="6505"/>
                  <a:pt x="14732" y="6463"/>
                </a:cubicBezTo>
                <a:cubicBezTo>
                  <a:pt x="14625" y="6403"/>
                  <a:pt x="14553" y="6362"/>
                  <a:pt x="14434" y="6296"/>
                </a:cubicBezTo>
                <a:cubicBezTo>
                  <a:pt x="14535" y="6278"/>
                  <a:pt x="14583" y="6266"/>
                  <a:pt x="14648" y="6254"/>
                </a:cubicBezTo>
                <a:cubicBezTo>
                  <a:pt x="14619" y="6171"/>
                  <a:pt x="14577" y="6099"/>
                  <a:pt x="14571" y="6028"/>
                </a:cubicBezTo>
                <a:cubicBezTo>
                  <a:pt x="14571" y="5950"/>
                  <a:pt x="14619" y="5867"/>
                  <a:pt x="14619" y="5789"/>
                </a:cubicBezTo>
                <a:cubicBezTo>
                  <a:pt x="14613" y="5688"/>
                  <a:pt x="14690" y="5569"/>
                  <a:pt x="14559" y="5485"/>
                </a:cubicBezTo>
                <a:cubicBezTo>
                  <a:pt x="14541" y="5473"/>
                  <a:pt x="14523" y="5396"/>
                  <a:pt x="14535" y="5384"/>
                </a:cubicBezTo>
                <a:cubicBezTo>
                  <a:pt x="14648" y="5271"/>
                  <a:pt x="14493" y="5193"/>
                  <a:pt x="14487" y="5110"/>
                </a:cubicBezTo>
                <a:cubicBezTo>
                  <a:pt x="14541" y="5062"/>
                  <a:pt x="14583" y="5026"/>
                  <a:pt x="14654" y="4973"/>
                </a:cubicBezTo>
                <a:cubicBezTo>
                  <a:pt x="14499" y="4889"/>
                  <a:pt x="14386" y="4829"/>
                  <a:pt x="14297" y="4782"/>
                </a:cubicBezTo>
                <a:cubicBezTo>
                  <a:pt x="14344" y="4722"/>
                  <a:pt x="14440" y="4657"/>
                  <a:pt x="14434" y="4603"/>
                </a:cubicBezTo>
                <a:cubicBezTo>
                  <a:pt x="14428" y="4507"/>
                  <a:pt x="14392" y="4424"/>
                  <a:pt x="14422" y="4323"/>
                </a:cubicBezTo>
                <a:cubicBezTo>
                  <a:pt x="14428" y="4305"/>
                  <a:pt x="14386" y="4239"/>
                  <a:pt x="14356" y="4233"/>
                </a:cubicBezTo>
                <a:cubicBezTo>
                  <a:pt x="14160" y="4192"/>
                  <a:pt x="14189" y="4048"/>
                  <a:pt x="14207" y="3911"/>
                </a:cubicBezTo>
                <a:cubicBezTo>
                  <a:pt x="14213" y="3893"/>
                  <a:pt x="14195" y="3876"/>
                  <a:pt x="14183" y="3864"/>
                </a:cubicBezTo>
                <a:cubicBezTo>
                  <a:pt x="14142" y="3864"/>
                  <a:pt x="14106" y="3870"/>
                  <a:pt x="14040" y="3876"/>
                </a:cubicBezTo>
                <a:cubicBezTo>
                  <a:pt x="14022" y="3697"/>
                  <a:pt x="13993" y="3518"/>
                  <a:pt x="13981" y="3339"/>
                </a:cubicBezTo>
                <a:cubicBezTo>
                  <a:pt x="13975" y="3148"/>
                  <a:pt x="14046" y="2940"/>
                  <a:pt x="13814" y="2826"/>
                </a:cubicBezTo>
                <a:cubicBezTo>
                  <a:pt x="13784" y="2814"/>
                  <a:pt x="13790" y="2755"/>
                  <a:pt x="13772" y="2725"/>
                </a:cubicBezTo>
                <a:cubicBezTo>
                  <a:pt x="13736" y="2653"/>
                  <a:pt x="13712" y="2576"/>
                  <a:pt x="13665" y="2528"/>
                </a:cubicBezTo>
                <a:cubicBezTo>
                  <a:pt x="13557" y="2421"/>
                  <a:pt x="13444" y="2331"/>
                  <a:pt x="13331" y="2236"/>
                </a:cubicBezTo>
                <a:cubicBezTo>
                  <a:pt x="13313" y="2218"/>
                  <a:pt x="13307" y="2188"/>
                  <a:pt x="13295" y="2164"/>
                </a:cubicBezTo>
                <a:cubicBezTo>
                  <a:pt x="13355" y="2141"/>
                  <a:pt x="13402" y="2123"/>
                  <a:pt x="13474" y="2099"/>
                </a:cubicBezTo>
                <a:cubicBezTo>
                  <a:pt x="13301" y="1914"/>
                  <a:pt x="13140" y="1747"/>
                  <a:pt x="12985" y="1580"/>
                </a:cubicBezTo>
                <a:cubicBezTo>
                  <a:pt x="12794" y="1783"/>
                  <a:pt x="13200" y="1890"/>
                  <a:pt x="13063" y="2087"/>
                </a:cubicBezTo>
                <a:cubicBezTo>
                  <a:pt x="12782" y="1932"/>
                  <a:pt x="12818" y="1872"/>
                  <a:pt x="12866" y="1640"/>
                </a:cubicBezTo>
                <a:cubicBezTo>
                  <a:pt x="12890" y="1532"/>
                  <a:pt x="12908" y="1425"/>
                  <a:pt x="12824" y="1377"/>
                </a:cubicBezTo>
                <a:cubicBezTo>
                  <a:pt x="12764" y="1348"/>
                  <a:pt x="12657" y="1389"/>
                  <a:pt x="12574" y="1407"/>
                </a:cubicBezTo>
                <a:cubicBezTo>
                  <a:pt x="12520" y="1425"/>
                  <a:pt x="12472" y="1461"/>
                  <a:pt x="12425" y="1485"/>
                </a:cubicBezTo>
                <a:cubicBezTo>
                  <a:pt x="12425" y="1491"/>
                  <a:pt x="12419" y="1491"/>
                  <a:pt x="12419" y="1497"/>
                </a:cubicBezTo>
                <a:lnTo>
                  <a:pt x="12419" y="1497"/>
                </a:lnTo>
                <a:lnTo>
                  <a:pt x="12419" y="1717"/>
                </a:lnTo>
                <a:cubicBezTo>
                  <a:pt x="12341" y="1616"/>
                  <a:pt x="12299" y="1568"/>
                  <a:pt x="12234" y="1479"/>
                </a:cubicBezTo>
                <a:cubicBezTo>
                  <a:pt x="12323" y="1491"/>
                  <a:pt x="12371" y="1491"/>
                  <a:pt x="12419" y="1497"/>
                </a:cubicBezTo>
                <a:lnTo>
                  <a:pt x="12419" y="1491"/>
                </a:lnTo>
                <a:lnTo>
                  <a:pt x="12425" y="1485"/>
                </a:lnTo>
                <a:cubicBezTo>
                  <a:pt x="12431" y="1324"/>
                  <a:pt x="12466" y="1151"/>
                  <a:pt x="12305" y="1044"/>
                </a:cubicBezTo>
                <a:cubicBezTo>
                  <a:pt x="12121" y="924"/>
                  <a:pt x="11942" y="787"/>
                  <a:pt x="11709" y="805"/>
                </a:cubicBezTo>
                <a:cubicBezTo>
                  <a:pt x="11596" y="811"/>
                  <a:pt x="11536" y="775"/>
                  <a:pt x="11518" y="674"/>
                </a:cubicBezTo>
                <a:cubicBezTo>
                  <a:pt x="11507" y="543"/>
                  <a:pt x="11423" y="441"/>
                  <a:pt x="11322" y="435"/>
                </a:cubicBezTo>
                <a:cubicBezTo>
                  <a:pt x="11185" y="430"/>
                  <a:pt x="11077" y="263"/>
                  <a:pt x="10910" y="376"/>
                </a:cubicBezTo>
                <a:cubicBezTo>
                  <a:pt x="10875" y="406"/>
                  <a:pt x="10743" y="364"/>
                  <a:pt x="10702" y="310"/>
                </a:cubicBezTo>
                <a:cubicBezTo>
                  <a:pt x="10588" y="173"/>
                  <a:pt x="10493" y="257"/>
                  <a:pt x="10398" y="316"/>
                </a:cubicBezTo>
                <a:cubicBezTo>
                  <a:pt x="10499" y="239"/>
                  <a:pt x="10505" y="155"/>
                  <a:pt x="10427" y="54"/>
                </a:cubicBezTo>
                <a:cubicBezTo>
                  <a:pt x="10290" y="108"/>
                  <a:pt x="10284" y="191"/>
                  <a:pt x="10320" y="298"/>
                </a:cubicBezTo>
                <a:cubicBezTo>
                  <a:pt x="10272" y="239"/>
                  <a:pt x="10231" y="167"/>
                  <a:pt x="10177" y="114"/>
                </a:cubicBezTo>
                <a:cubicBezTo>
                  <a:pt x="10123" y="66"/>
                  <a:pt x="10105" y="227"/>
                  <a:pt x="10016" y="143"/>
                </a:cubicBezTo>
                <a:cubicBezTo>
                  <a:pt x="9903" y="48"/>
                  <a:pt x="9968" y="280"/>
                  <a:pt x="9909" y="257"/>
                </a:cubicBezTo>
                <a:cubicBezTo>
                  <a:pt x="9819" y="185"/>
                  <a:pt x="9760" y="143"/>
                  <a:pt x="9700" y="90"/>
                </a:cubicBezTo>
                <a:cubicBezTo>
                  <a:pt x="9682" y="191"/>
                  <a:pt x="9664" y="263"/>
                  <a:pt x="9652" y="340"/>
                </a:cubicBezTo>
                <a:cubicBezTo>
                  <a:pt x="9444" y="269"/>
                  <a:pt x="9688" y="108"/>
                  <a:pt x="9527" y="12"/>
                </a:cubicBezTo>
                <a:cubicBezTo>
                  <a:pt x="9485" y="96"/>
                  <a:pt x="9438" y="173"/>
                  <a:pt x="9390" y="257"/>
                </a:cubicBezTo>
                <a:cubicBezTo>
                  <a:pt x="9283" y="161"/>
                  <a:pt x="9187" y="84"/>
                  <a:pt x="9092" y="0"/>
                </a:cubicBezTo>
                <a:cubicBezTo>
                  <a:pt x="9080" y="6"/>
                  <a:pt x="9062" y="18"/>
                  <a:pt x="9050" y="24"/>
                </a:cubicBezTo>
                <a:cubicBezTo>
                  <a:pt x="9086" y="125"/>
                  <a:pt x="9128" y="221"/>
                  <a:pt x="9158" y="292"/>
                </a:cubicBezTo>
                <a:cubicBezTo>
                  <a:pt x="8961" y="358"/>
                  <a:pt x="8776" y="424"/>
                  <a:pt x="8561" y="495"/>
                </a:cubicBezTo>
                <a:cubicBezTo>
                  <a:pt x="8520" y="477"/>
                  <a:pt x="8436" y="435"/>
                  <a:pt x="8347" y="388"/>
                </a:cubicBezTo>
                <a:cubicBezTo>
                  <a:pt x="8484" y="263"/>
                  <a:pt x="8639" y="257"/>
                  <a:pt x="8794" y="275"/>
                </a:cubicBezTo>
                <a:cubicBezTo>
                  <a:pt x="8913" y="286"/>
                  <a:pt x="8925" y="227"/>
                  <a:pt x="8907" y="161"/>
                </a:cubicBezTo>
                <a:cubicBezTo>
                  <a:pt x="8836" y="143"/>
                  <a:pt x="8770" y="137"/>
                  <a:pt x="8716" y="114"/>
                </a:cubicBezTo>
                <a:cubicBezTo>
                  <a:pt x="8532" y="18"/>
                  <a:pt x="8382" y="48"/>
                  <a:pt x="8251" y="203"/>
                </a:cubicBezTo>
                <a:cubicBezTo>
                  <a:pt x="8239" y="215"/>
                  <a:pt x="8180" y="197"/>
                  <a:pt x="8168" y="209"/>
                </a:cubicBezTo>
                <a:cubicBezTo>
                  <a:pt x="8066" y="364"/>
                  <a:pt x="7941" y="149"/>
                  <a:pt x="7846" y="239"/>
                </a:cubicBezTo>
                <a:lnTo>
                  <a:pt x="7846" y="239"/>
                </a:lnTo>
                <a:cubicBezTo>
                  <a:pt x="7786" y="376"/>
                  <a:pt x="7929" y="555"/>
                  <a:pt x="7733" y="704"/>
                </a:cubicBezTo>
                <a:cubicBezTo>
                  <a:pt x="7786" y="525"/>
                  <a:pt x="7679" y="358"/>
                  <a:pt x="7846" y="239"/>
                </a:cubicBezTo>
                <a:lnTo>
                  <a:pt x="7846" y="239"/>
                </a:lnTo>
                <a:cubicBezTo>
                  <a:pt x="7691" y="328"/>
                  <a:pt x="7542" y="435"/>
                  <a:pt x="7381" y="495"/>
                </a:cubicBezTo>
                <a:cubicBezTo>
                  <a:pt x="7280" y="531"/>
                  <a:pt x="7184" y="692"/>
                  <a:pt x="7041" y="543"/>
                </a:cubicBezTo>
                <a:cubicBezTo>
                  <a:pt x="7011" y="513"/>
                  <a:pt x="6856" y="537"/>
                  <a:pt x="6820" y="585"/>
                </a:cubicBezTo>
                <a:cubicBezTo>
                  <a:pt x="6683" y="775"/>
                  <a:pt x="6451" y="740"/>
                  <a:pt x="6236" y="835"/>
                </a:cubicBezTo>
                <a:cubicBezTo>
                  <a:pt x="6320" y="930"/>
                  <a:pt x="6385" y="1008"/>
                  <a:pt x="6463" y="1097"/>
                </a:cubicBezTo>
                <a:cubicBezTo>
                  <a:pt x="6540" y="1032"/>
                  <a:pt x="6594" y="990"/>
                  <a:pt x="6671" y="924"/>
                </a:cubicBezTo>
                <a:cubicBezTo>
                  <a:pt x="6731" y="1252"/>
                  <a:pt x="6433" y="1079"/>
                  <a:pt x="6349" y="1193"/>
                </a:cubicBezTo>
                <a:cubicBezTo>
                  <a:pt x="6332" y="1217"/>
                  <a:pt x="6230" y="1187"/>
                  <a:pt x="6153" y="1187"/>
                </a:cubicBezTo>
                <a:cubicBezTo>
                  <a:pt x="6177" y="1109"/>
                  <a:pt x="6188" y="1056"/>
                  <a:pt x="6218" y="966"/>
                </a:cubicBezTo>
                <a:cubicBezTo>
                  <a:pt x="5998" y="990"/>
                  <a:pt x="5795" y="1038"/>
                  <a:pt x="5747" y="1222"/>
                </a:cubicBezTo>
                <a:cubicBezTo>
                  <a:pt x="5700" y="1389"/>
                  <a:pt x="5622" y="1228"/>
                  <a:pt x="5568" y="1300"/>
                </a:cubicBezTo>
                <a:cubicBezTo>
                  <a:pt x="5557" y="1401"/>
                  <a:pt x="5551" y="1521"/>
                  <a:pt x="5533" y="1676"/>
                </a:cubicBezTo>
                <a:cubicBezTo>
                  <a:pt x="5610" y="1646"/>
                  <a:pt x="5664" y="1622"/>
                  <a:pt x="5759" y="1580"/>
                </a:cubicBezTo>
                <a:cubicBezTo>
                  <a:pt x="5670" y="1693"/>
                  <a:pt x="5580" y="1753"/>
                  <a:pt x="5568" y="1831"/>
                </a:cubicBezTo>
                <a:cubicBezTo>
                  <a:pt x="5533" y="2027"/>
                  <a:pt x="5372" y="1843"/>
                  <a:pt x="5318" y="1938"/>
                </a:cubicBezTo>
                <a:cubicBezTo>
                  <a:pt x="5306" y="1956"/>
                  <a:pt x="5306" y="1986"/>
                  <a:pt x="5300" y="2021"/>
                </a:cubicBezTo>
                <a:cubicBezTo>
                  <a:pt x="5211" y="1854"/>
                  <a:pt x="4978" y="1753"/>
                  <a:pt x="4901" y="1848"/>
                </a:cubicBezTo>
                <a:cubicBezTo>
                  <a:pt x="4931" y="1890"/>
                  <a:pt x="4960" y="1938"/>
                  <a:pt x="5002" y="1992"/>
                </a:cubicBezTo>
                <a:cubicBezTo>
                  <a:pt x="4889" y="2033"/>
                  <a:pt x="4781" y="2075"/>
                  <a:pt x="4680" y="2111"/>
                </a:cubicBezTo>
                <a:cubicBezTo>
                  <a:pt x="4668" y="2176"/>
                  <a:pt x="4662" y="2230"/>
                  <a:pt x="4650" y="2278"/>
                </a:cubicBezTo>
                <a:cubicBezTo>
                  <a:pt x="4555" y="2302"/>
                  <a:pt x="4495" y="2176"/>
                  <a:pt x="4382" y="2308"/>
                </a:cubicBezTo>
                <a:cubicBezTo>
                  <a:pt x="4269" y="2439"/>
                  <a:pt x="4036" y="2469"/>
                  <a:pt x="3893" y="2594"/>
                </a:cubicBezTo>
                <a:cubicBezTo>
                  <a:pt x="3774" y="2695"/>
                  <a:pt x="3655" y="2779"/>
                  <a:pt x="3506" y="2850"/>
                </a:cubicBezTo>
                <a:cubicBezTo>
                  <a:pt x="3410" y="2892"/>
                  <a:pt x="3345" y="3017"/>
                  <a:pt x="3261" y="3112"/>
                </a:cubicBezTo>
                <a:cubicBezTo>
                  <a:pt x="3237" y="3100"/>
                  <a:pt x="3190" y="3071"/>
                  <a:pt x="3136" y="3041"/>
                </a:cubicBezTo>
                <a:cubicBezTo>
                  <a:pt x="3011" y="3178"/>
                  <a:pt x="2945" y="3381"/>
                  <a:pt x="2701" y="3321"/>
                </a:cubicBezTo>
                <a:lnTo>
                  <a:pt x="2701" y="3571"/>
                </a:lnTo>
                <a:cubicBezTo>
                  <a:pt x="2599" y="3566"/>
                  <a:pt x="2516" y="3560"/>
                  <a:pt x="2427" y="3554"/>
                </a:cubicBezTo>
                <a:cubicBezTo>
                  <a:pt x="2432" y="3619"/>
                  <a:pt x="2438" y="3661"/>
                  <a:pt x="2444" y="3709"/>
                </a:cubicBezTo>
                <a:cubicBezTo>
                  <a:pt x="2355" y="3721"/>
                  <a:pt x="2277" y="3732"/>
                  <a:pt x="2194" y="3744"/>
                </a:cubicBezTo>
                <a:cubicBezTo>
                  <a:pt x="2194" y="3762"/>
                  <a:pt x="2194" y="3774"/>
                  <a:pt x="2188" y="3792"/>
                </a:cubicBezTo>
                <a:cubicBezTo>
                  <a:pt x="2325" y="3840"/>
                  <a:pt x="2456" y="3893"/>
                  <a:pt x="2593" y="3941"/>
                </a:cubicBezTo>
                <a:cubicBezTo>
                  <a:pt x="2683" y="3881"/>
                  <a:pt x="2796" y="3834"/>
                  <a:pt x="2856" y="3750"/>
                </a:cubicBezTo>
                <a:cubicBezTo>
                  <a:pt x="2957" y="3601"/>
                  <a:pt x="3094" y="3536"/>
                  <a:pt x="3249" y="3470"/>
                </a:cubicBezTo>
                <a:cubicBezTo>
                  <a:pt x="3249" y="3470"/>
                  <a:pt x="3249" y="3464"/>
                  <a:pt x="3249" y="3464"/>
                </a:cubicBezTo>
                <a:cubicBezTo>
                  <a:pt x="3255" y="3464"/>
                  <a:pt x="3261" y="3458"/>
                  <a:pt x="3267" y="3458"/>
                </a:cubicBezTo>
                <a:cubicBezTo>
                  <a:pt x="3416" y="3261"/>
                  <a:pt x="3422" y="3261"/>
                  <a:pt x="3655" y="3375"/>
                </a:cubicBezTo>
                <a:cubicBezTo>
                  <a:pt x="3506" y="3405"/>
                  <a:pt x="3386" y="3434"/>
                  <a:pt x="3267" y="3458"/>
                </a:cubicBezTo>
                <a:cubicBezTo>
                  <a:pt x="3261" y="3464"/>
                  <a:pt x="3261" y="3464"/>
                  <a:pt x="3255" y="3470"/>
                </a:cubicBezTo>
                <a:cubicBezTo>
                  <a:pt x="3255" y="3470"/>
                  <a:pt x="3249" y="3470"/>
                  <a:pt x="3249" y="3470"/>
                </a:cubicBezTo>
                <a:cubicBezTo>
                  <a:pt x="3255" y="3524"/>
                  <a:pt x="3273" y="3595"/>
                  <a:pt x="3249" y="3625"/>
                </a:cubicBezTo>
                <a:cubicBezTo>
                  <a:pt x="3172" y="3703"/>
                  <a:pt x="3064" y="3756"/>
                  <a:pt x="2981" y="3840"/>
                </a:cubicBezTo>
                <a:cubicBezTo>
                  <a:pt x="2880" y="3947"/>
                  <a:pt x="2784" y="4060"/>
                  <a:pt x="2695" y="4180"/>
                </a:cubicBezTo>
                <a:cubicBezTo>
                  <a:pt x="2677" y="4209"/>
                  <a:pt x="2701" y="4269"/>
                  <a:pt x="2701" y="4311"/>
                </a:cubicBezTo>
                <a:cubicBezTo>
                  <a:pt x="2605" y="4317"/>
                  <a:pt x="2528" y="4323"/>
                  <a:pt x="2444" y="4323"/>
                </a:cubicBezTo>
                <a:cubicBezTo>
                  <a:pt x="2456" y="4406"/>
                  <a:pt x="2462" y="4472"/>
                  <a:pt x="2474" y="4561"/>
                </a:cubicBezTo>
                <a:cubicBezTo>
                  <a:pt x="2391" y="4519"/>
                  <a:pt x="2331" y="4490"/>
                  <a:pt x="2266" y="4454"/>
                </a:cubicBezTo>
                <a:cubicBezTo>
                  <a:pt x="2313" y="4317"/>
                  <a:pt x="2373" y="4197"/>
                  <a:pt x="2397" y="4072"/>
                </a:cubicBezTo>
                <a:cubicBezTo>
                  <a:pt x="2409" y="4025"/>
                  <a:pt x="2367" y="3917"/>
                  <a:pt x="2331" y="3905"/>
                </a:cubicBezTo>
                <a:cubicBezTo>
                  <a:pt x="2242" y="3887"/>
                  <a:pt x="2140" y="3905"/>
                  <a:pt x="2033" y="3911"/>
                </a:cubicBezTo>
                <a:cubicBezTo>
                  <a:pt x="2051" y="3983"/>
                  <a:pt x="2063" y="4025"/>
                  <a:pt x="2081" y="4090"/>
                </a:cubicBezTo>
                <a:lnTo>
                  <a:pt x="1842" y="4090"/>
                </a:lnTo>
                <a:cubicBezTo>
                  <a:pt x="1777" y="4192"/>
                  <a:pt x="1687" y="4293"/>
                  <a:pt x="1765" y="4466"/>
                </a:cubicBezTo>
                <a:cubicBezTo>
                  <a:pt x="1657" y="4430"/>
                  <a:pt x="1598" y="4412"/>
                  <a:pt x="1496" y="4382"/>
                </a:cubicBezTo>
                <a:lnTo>
                  <a:pt x="1496" y="4961"/>
                </a:lnTo>
                <a:cubicBezTo>
                  <a:pt x="1455" y="4967"/>
                  <a:pt x="1347" y="4961"/>
                  <a:pt x="1341" y="4973"/>
                </a:cubicBezTo>
                <a:cubicBezTo>
                  <a:pt x="1294" y="5169"/>
                  <a:pt x="1133" y="5074"/>
                  <a:pt x="1025" y="5122"/>
                </a:cubicBezTo>
                <a:cubicBezTo>
                  <a:pt x="990" y="5133"/>
                  <a:pt x="966" y="5163"/>
                  <a:pt x="912" y="5211"/>
                </a:cubicBezTo>
                <a:cubicBezTo>
                  <a:pt x="1031" y="5247"/>
                  <a:pt x="1121" y="5277"/>
                  <a:pt x="1204" y="5300"/>
                </a:cubicBezTo>
                <a:cubicBezTo>
                  <a:pt x="1240" y="5628"/>
                  <a:pt x="1222" y="5688"/>
                  <a:pt x="960" y="6081"/>
                </a:cubicBezTo>
                <a:cubicBezTo>
                  <a:pt x="912" y="6052"/>
                  <a:pt x="870" y="6022"/>
                  <a:pt x="811" y="5980"/>
                </a:cubicBezTo>
                <a:cubicBezTo>
                  <a:pt x="1037" y="5950"/>
                  <a:pt x="870" y="5676"/>
                  <a:pt x="1067" y="5640"/>
                </a:cubicBezTo>
                <a:cubicBezTo>
                  <a:pt x="1091" y="5634"/>
                  <a:pt x="1085" y="5497"/>
                  <a:pt x="1097" y="5408"/>
                </a:cubicBezTo>
                <a:cubicBezTo>
                  <a:pt x="1025" y="5378"/>
                  <a:pt x="948" y="5360"/>
                  <a:pt x="918" y="5348"/>
                </a:cubicBezTo>
                <a:cubicBezTo>
                  <a:pt x="799" y="5509"/>
                  <a:pt x="698" y="5646"/>
                  <a:pt x="596" y="5783"/>
                </a:cubicBezTo>
                <a:cubicBezTo>
                  <a:pt x="674" y="5926"/>
                  <a:pt x="751" y="6075"/>
                  <a:pt x="859" y="6272"/>
                </a:cubicBezTo>
                <a:cubicBezTo>
                  <a:pt x="674" y="6225"/>
                  <a:pt x="537" y="6195"/>
                  <a:pt x="405" y="6159"/>
                </a:cubicBezTo>
                <a:cubicBezTo>
                  <a:pt x="304" y="6409"/>
                  <a:pt x="292" y="6666"/>
                  <a:pt x="125" y="6868"/>
                </a:cubicBezTo>
                <a:cubicBezTo>
                  <a:pt x="227" y="6940"/>
                  <a:pt x="441" y="6827"/>
                  <a:pt x="435" y="7065"/>
                </a:cubicBezTo>
                <a:cubicBezTo>
                  <a:pt x="304" y="7113"/>
                  <a:pt x="161" y="6910"/>
                  <a:pt x="0" y="7101"/>
                </a:cubicBezTo>
                <a:cubicBezTo>
                  <a:pt x="125" y="7143"/>
                  <a:pt x="227" y="7172"/>
                  <a:pt x="346" y="7208"/>
                </a:cubicBezTo>
                <a:lnTo>
                  <a:pt x="346" y="7453"/>
                </a:lnTo>
                <a:lnTo>
                  <a:pt x="399" y="7465"/>
                </a:lnTo>
                <a:cubicBezTo>
                  <a:pt x="459" y="7393"/>
                  <a:pt x="519" y="7316"/>
                  <a:pt x="572" y="7238"/>
                </a:cubicBezTo>
                <a:cubicBezTo>
                  <a:pt x="596" y="7238"/>
                  <a:pt x="614" y="7244"/>
                  <a:pt x="638" y="7250"/>
                </a:cubicBezTo>
                <a:cubicBezTo>
                  <a:pt x="638" y="7322"/>
                  <a:pt x="638" y="7393"/>
                  <a:pt x="638" y="7465"/>
                </a:cubicBezTo>
                <a:cubicBezTo>
                  <a:pt x="626" y="7739"/>
                  <a:pt x="501" y="8001"/>
                  <a:pt x="566" y="8281"/>
                </a:cubicBezTo>
                <a:cubicBezTo>
                  <a:pt x="578" y="8323"/>
                  <a:pt x="525" y="8377"/>
                  <a:pt x="495" y="8424"/>
                </a:cubicBezTo>
                <a:cubicBezTo>
                  <a:pt x="489" y="8424"/>
                  <a:pt x="489" y="8419"/>
                  <a:pt x="483" y="8413"/>
                </a:cubicBezTo>
                <a:cubicBezTo>
                  <a:pt x="483" y="8419"/>
                  <a:pt x="489" y="8424"/>
                  <a:pt x="489" y="8430"/>
                </a:cubicBezTo>
                <a:cubicBezTo>
                  <a:pt x="340" y="8514"/>
                  <a:pt x="519" y="8591"/>
                  <a:pt x="495" y="8675"/>
                </a:cubicBezTo>
                <a:cubicBezTo>
                  <a:pt x="370" y="9098"/>
                  <a:pt x="608" y="9486"/>
                  <a:pt x="626" y="9903"/>
                </a:cubicBezTo>
                <a:cubicBezTo>
                  <a:pt x="632" y="10076"/>
                  <a:pt x="721" y="10255"/>
                  <a:pt x="775" y="10434"/>
                </a:cubicBezTo>
                <a:cubicBezTo>
                  <a:pt x="823" y="10446"/>
                  <a:pt x="876" y="10463"/>
                  <a:pt x="960" y="10493"/>
                </a:cubicBezTo>
                <a:cubicBezTo>
                  <a:pt x="859" y="10565"/>
                  <a:pt x="763" y="10630"/>
                  <a:pt x="680" y="10690"/>
                </a:cubicBezTo>
                <a:cubicBezTo>
                  <a:pt x="674" y="10553"/>
                  <a:pt x="590" y="10535"/>
                  <a:pt x="507" y="10523"/>
                </a:cubicBezTo>
                <a:cubicBezTo>
                  <a:pt x="495" y="10571"/>
                  <a:pt x="489" y="10624"/>
                  <a:pt x="477" y="10690"/>
                </a:cubicBezTo>
                <a:lnTo>
                  <a:pt x="674" y="10690"/>
                </a:lnTo>
                <a:cubicBezTo>
                  <a:pt x="602" y="10744"/>
                  <a:pt x="531" y="10785"/>
                  <a:pt x="459" y="10833"/>
                </a:cubicBezTo>
                <a:cubicBezTo>
                  <a:pt x="638" y="10988"/>
                  <a:pt x="811" y="11125"/>
                  <a:pt x="894" y="11370"/>
                </a:cubicBezTo>
                <a:cubicBezTo>
                  <a:pt x="960" y="11554"/>
                  <a:pt x="936" y="11787"/>
                  <a:pt x="1115" y="11942"/>
                </a:cubicBezTo>
                <a:cubicBezTo>
                  <a:pt x="1216" y="12025"/>
                  <a:pt x="1276" y="12145"/>
                  <a:pt x="1365" y="12240"/>
                </a:cubicBezTo>
                <a:cubicBezTo>
                  <a:pt x="1532" y="12395"/>
                  <a:pt x="1663" y="12568"/>
                  <a:pt x="1741" y="12789"/>
                </a:cubicBezTo>
                <a:cubicBezTo>
                  <a:pt x="1783" y="12914"/>
                  <a:pt x="1854" y="13069"/>
                  <a:pt x="1961" y="13122"/>
                </a:cubicBezTo>
                <a:cubicBezTo>
                  <a:pt x="2212" y="13248"/>
                  <a:pt x="2331" y="13468"/>
                  <a:pt x="2450" y="13653"/>
                </a:cubicBezTo>
                <a:cubicBezTo>
                  <a:pt x="2587" y="13701"/>
                  <a:pt x="2707" y="13605"/>
                  <a:pt x="2820" y="13725"/>
                </a:cubicBezTo>
                <a:cubicBezTo>
                  <a:pt x="2742" y="13766"/>
                  <a:pt x="2683" y="13802"/>
                  <a:pt x="2617" y="13832"/>
                </a:cubicBezTo>
                <a:cubicBezTo>
                  <a:pt x="2623" y="13850"/>
                  <a:pt x="2623" y="13874"/>
                  <a:pt x="2629" y="13892"/>
                </a:cubicBezTo>
                <a:cubicBezTo>
                  <a:pt x="2772" y="13909"/>
                  <a:pt x="2921" y="13927"/>
                  <a:pt x="3106" y="13945"/>
                </a:cubicBezTo>
                <a:cubicBezTo>
                  <a:pt x="3148" y="14070"/>
                  <a:pt x="3190" y="14237"/>
                  <a:pt x="3267" y="14380"/>
                </a:cubicBezTo>
                <a:cubicBezTo>
                  <a:pt x="3291" y="14428"/>
                  <a:pt x="3416" y="14482"/>
                  <a:pt x="3458" y="14458"/>
                </a:cubicBezTo>
                <a:cubicBezTo>
                  <a:pt x="3559" y="14404"/>
                  <a:pt x="3518" y="14339"/>
                  <a:pt x="3428" y="14285"/>
                </a:cubicBezTo>
                <a:cubicBezTo>
                  <a:pt x="3416" y="14273"/>
                  <a:pt x="3416" y="14231"/>
                  <a:pt x="3410" y="14190"/>
                </a:cubicBezTo>
                <a:cubicBezTo>
                  <a:pt x="3464" y="14172"/>
                  <a:pt x="3518" y="14154"/>
                  <a:pt x="3571" y="14136"/>
                </a:cubicBezTo>
                <a:cubicBezTo>
                  <a:pt x="3619" y="14225"/>
                  <a:pt x="3661" y="14303"/>
                  <a:pt x="3702" y="14374"/>
                </a:cubicBezTo>
                <a:cubicBezTo>
                  <a:pt x="3744" y="14464"/>
                  <a:pt x="3828" y="14553"/>
                  <a:pt x="3828" y="14637"/>
                </a:cubicBezTo>
                <a:cubicBezTo>
                  <a:pt x="3822" y="14780"/>
                  <a:pt x="3893" y="14822"/>
                  <a:pt x="3994" y="14863"/>
                </a:cubicBezTo>
                <a:cubicBezTo>
                  <a:pt x="3994" y="14857"/>
                  <a:pt x="3994" y="14857"/>
                  <a:pt x="3994" y="14857"/>
                </a:cubicBezTo>
                <a:cubicBezTo>
                  <a:pt x="3994" y="14851"/>
                  <a:pt x="4000" y="14845"/>
                  <a:pt x="4006" y="14840"/>
                </a:cubicBezTo>
                <a:cubicBezTo>
                  <a:pt x="4012" y="14774"/>
                  <a:pt x="4018" y="14714"/>
                  <a:pt x="4024" y="14655"/>
                </a:cubicBezTo>
                <a:lnTo>
                  <a:pt x="4096" y="14679"/>
                </a:lnTo>
                <a:cubicBezTo>
                  <a:pt x="4066" y="14732"/>
                  <a:pt x="4036" y="14786"/>
                  <a:pt x="4006" y="14840"/>
                </a:cubicBezTo>
                <a:cubicBezTo>
                  <a:pt x="4006" y="14845"/>
                  <a:pt x="4000" y="14857"/>
                  <a:pt x="4000" y="14863"/>
                </a:cubicBezTo>
                <a:cubicBezTo>
                  <a:pt x="4000" y="14863"/>
                  <a:pt x="3994" y="14863"/>
                  <a:pt x="3994" y="14863"/>
                </a:cubicBezTo>
                <a:cubicBezTo>
                  <a:pt x="4012" y="14977"/>
                  <a:pt x="4102" y="14977"/>
                  <a:pt x="4191" y="15000"/>
                </a:cubicBezTo>
                <a:cubicBezTo>
                  <a:pt x="4609" y="15114"/>
                  <a:pt x="4609" y="15114"/>
                  <a:pt x="4853" y="15352"/>
                </a:cubicBezTo>
                <a:cubicBezTo>
                  <a:pt x="4883" y="15305"/>
                  <a:pt x="4913" y="15263"/>
                  <a:pt x="4942" y="15215"/>
                </a:cubicBezTo>
                <a:cubicBezTo>
                  <a:pt x="4966" y="15251"/>
                  <a:pt x="4984" y="15281"/>
                  <a:pt x="5002" y="15305"/>
                </a:cubicBezTo>
                <a:cubicBezTo>
                  <a:pt x="4829" y="15477"/>
                  <a:pt x="4609" y="15352"/>
                  <a:pt x="4382" y="15442"/>
                </a:cubicBezTo>
                <a:cubicBezTo>
                  <a:pt x="4746" y="15448"/>
                  <a:pt x="4740" y="15454"/>
                  <a:pt x="4925" y="15758"/>
                </a:cubicBezTo>
                <a:cubicBezTo>
                  <a:pt x="4960" y="15811"/>
                  <a:pt x="5020" y="15859"/>
                  <a:pt x="5074" y="15889"/>
                </a:cubicBezTo>
                <a:cubicBezTo>
                  <a:pt x="5241" y="15990"/>
                  <a:pt x="5413" y="16086"/>
                  <a:pt x="5580" y="16187"/>
                </a:cubicBezTo>
                <a:cubicBezTo>
                  <a:pt x="5551" y="16074"/>
                  <a:pt x="5545" y="15972"/>
                  <a:pt x="5688" y="15907"/>
                </a:cubicBezTo>
                <a:cubicBezTo>
                  <a:pt x="5658" y="16002"/>
                  <a:pt x="5628" y="16092"/>
                  <a:pt x="5598" y="16187"/>
                </a:cubicBezTo>
                <a:cubicBezTo>
                  <a:pt x="5729" y="16223"/>
                  <a:pt x="5902" y="16211"/>
                  <a:pt x="5914" y="16419"/>
                </a:cubicBezTo>
                <a:cubicBezTo>
                  <a:pt x="5914" y="16443"/>
                  <a:pt x="5986" y="16455"/>
                  <a:pt x="6022" y="16479"/>
                </a:cubicBezTo>
                <a:cubicBezTo>
                  <a:pt x="6045" y="16491"/>
                  <a:pt x="6063" y="16503"/>
                  <a:pt x="6081" y="16521"/>
                </a:cubicBezTo>
                <a:cubicBezTo>
                  <a:pt x="6033" y="16557"/>
                  <a:pt x="5992" y="16580"/>
                  <a:pt x="5950" y="16610"/>
                </a:cubicBezTo>
                <a:cubicBezTo>
                  <a:pt x="6016" y="16682"/>
                  <a:pt x="6063" y="16735"/>
                  <a:pt x="6117" y="16801"/>
                </a:cubicBezTo>
                <a:cubicBezTo>
                  <a:pt x="6200" y="16735"/>
                  <a:pt x="6165" y="16557"/>
                  <a:pt x="6349" y="16634"/>
                </a:cubicBezTo>
                <a:cubicBezTo>
                  <a:pt x="6332" y="16807"/>
                  <a:pt x="6308" y="16986"/>
                  <a:pt x="6290" y="17171"/>
                </a:cubicBezTo>
                <a:cubicBezTo>
                  <a:pt x="6349" y="17165"/>
                  <a:pt x="6439" y="17141"/>
                  <a:pt x="6451" y="17165"/>
                </a:cubicBezTo>
                <a:cubicBezTo>
                  <a:pt x="6552" y="17367"/>
                  <a:pt x="6797" y="17361"/>
                  <a:pt x="6934" y="17505"/>
                </a:cubicBezTo>
                <a:cubicBezTo>
                  <a:pt x="6969" y="17534"/>
                  <a:pt x="6981" y="17594"/>
                  <a:pt x="7017" y="17677"/>
                </a:cubicBezTo>
                <a:cubicBezTo>
                  <a:pt x="6898" y="17594"/>
                  <a:pt x="6814" y="17534"/>
                  <a:pt x="6683" y="17445"/>
                </a:cubicBezTo>
                <a:cubicBezTo>
                  <a:pt x="6797" y="17743"/>
                  <a:pt x="6946" y="17975"/>
                  <a:pt x="7124" y="18142"/>
                </a:cubicBezTo>
                <a:cubicBezTo>
                  <a:pt x="7148" y="18160"/>
                  <a:pt x="7178" y="18190"/>
                  <a:pt x="7178" y="18214"/>
                </a:cubicBezTo>
                <a:cubicBezTo>
                  <a:pt x="7148" y="18375"/>
                  <a:pt x="7280" y="18393"/>
                  <a:pt x="7369" y="18482"/>
                </a:cubicBezTo>
                <a:cubicBezTo>
                  <a:pt x="7291" y="18494"/>
                  <a:pt x="7208" y="18500"/>
                  <a:pt x="7107" y="18512"/>
                </a:cubicBezTo>
                <a:cubicBezTo>
                  <a:pt x="7142" y="18596"/>
                  <a:pt x="7178" y="18679"/>
                  <a:pt x="7214" y="18762"/>
                </a:cubicBezTo>
                <a:cubicBezTo>
                  <a:pt x="7345" y="18721"/>
                  <a:pt x="7458" y="18679"/>
                  <a:pt x="7572" y="18643"/>
                </a:cubicBezTo>
                <a:cubicBezTo>
                  <a:pt x="7578" y="18661"/>
                  <a:pt x="7590" y="18679"/>
                  <a:pt x="7595" y="18691"/>
                </a:cubicBezTo>
                <a:cubicBezTo>
                  <a:pt x="7458" y="18768"/>
                  <a:pt x="7327" y="18840"/>
                  <a:pt x="7184" y="18917"/>
                </a:cubicBezTo>
                <a:cubicBezTo>
                  <a:pt x="7309" y="19031"/>
                  <a:pt x="7250" y="19126"/>
                  <a:pt x="7190" y="19233"/>
                </a:cubicBezTo>
                <a:cubicBezTo>
                  <a:pt x="7113" y="19383"/>
                  <a:pt x="7053" y="19532"/>
                  <a:pt x="6987" y="19681"/>
                </a:cubicBezTo>
                <a:cubicBezTo>
                  <a:pt x="6987" y="19681"/>
                  <a:pt x="6993" y="19681"/>
                  <a:pt x="6993" y="19681"/>
                </a:cubicBezTo>
                <a:lnTo>
                  <a:pt x="6999" y="19681"/>
                </a:lnTo>
                <a:cubicBezTo>
                  <a:pt x="7124" y="19633"/>
                  <a:pt x="7256" y="19579"/>
                  <a:pt x="7387" y="19526"/>
                </a:cubicBezTo>
                <a:cubicBezTo>
                  <a:pt x="7464" y="19371"/>
                  <a:pt x="7542" y="19210"/>
                  <a:pt x="7625" y="19031"/>
                </a:cubicBezTo>
                <a:cubicBezTo>
                  <a:pt x="7756" y="19162"/>
                  <a:pt x="7768" y="19269"/>
                  <a:pt x="7667" y="19412"/>
                </a:cubicBezTo>
                <a:cubicBezTo>
                  <a:pt x="7494" y="19639"/>
                  <a:pt x="7333" y="19883"/>
                  <a:pt x="7160" y="20134"/>
                </a:cubicBezTo>
                <a:cubicBezTo>
                  <a:pt x="7220" y="20164"/>
                  <a:pt x="7285" y="20193"/>
                  <a:pt x="7345" y="20223"/>
                </a:cubicBezTo>
                <a:cubicBezTo>
                  <a:pt x="7345" y="20241"/>
                  <a:pt x="7339" y="20259"/>
                  <a:pt x="7339" y="20271"/>
                </a:cubicBezTo>
                <a:lnTo>
                  <a:pt x="7011" y="20271"/>
                </a:lnTo>
                <a:cubicBezTo>
                  <a:pt x="7071" y="20146"/>
                  <a:pt x="7130" y="20020"/>
                  <a:pt x="7184" y="19895"/>
                </a:cubicBezTo>
                <a:cubicBezTo>
                  <a:pt x="7142" y="19842"/>
                  <a:pt x="7071" y="19764"/>
                  <a:pt x="6999" y="19681"/>
                </a:cubicBezTo>
                <a:cubicBezTo>
                  <a:pt x="6993" y="19681"/>
                  <a:pt x="6987" y="19687"/>
                  <a:pt x="6981" y="19687"/>
                </a:cubicBezTo>
                <a:cubicBezTo>
                  <a:pt x="6987" y="19687"/>
                  <a:pt x="6987" y="19681"/>
                  <a:pt x="6987" y="19681"/>
                </a:cubicBezTo>
                <a:cubicBezTo>
                  <a:pt x="6958" y="19693"/>
                  <a:pt x="6928" y="19693"/>
                  <a:pt x="6916" y="19710"/>
                </a:cubicBezTo>
                <a:cubicBezTo>
                  <a:pt x="6856" y="19848"/>
                  <a:pt x="6737" y="19991"/>
                  <a:pt x="6749" y="20116"/>
                </a:cubicBezTo>
                <a:cubicBezTo>
                  <a:pt x="6773" y="20324"/>
                  <a:pt x="6498" y="20265"/>
                  <a:pt x="6516" y="20438"/>
                </a:cubicBezTo>
                <a:cubicBezTo>
                  <a:pt x="6349" y="20509"/>
                  <a:pt x="6504" y="20742"/>
                  <a:pt x="6332" y="20813"/>
                </a:cubicBezTo>
                <a:cubicBezTo>
                  <a:pt x="6403" y="20974"/>
                  <a:pt x="6248" y="21094"/>
                  <a:pt x="6254" y="21243"/>
                </a:cubicBezTo>
                <a:cubicBezTo>
                  <a:pt x="6260" y="21338"/>
                  <a:pt x="6200" y="21416"/>
                  <a:pt x="6260" y="21523"/>
                </a:cubicBezTo>
                <a:cubicBezTo>
                  <a:pt x="6320" y="21624"/>
                  <a:pt x="6266" y="21732"/>
                  <a:pt x="6147" y="21791"/>
                </a:cubicBezTo>
                <a:cubicBezTo>
                  <a:pt x="6063" y="21833"/>
                  <a:pt x="5998" y="21892"/>
                  <a:pt x="5920" y="21940"/>
                </a:cubicBezTo>
                <a:cubicBezTo>
                  <a:pt x="5932" y="21958"/>
                  <a:pt x="5938" y="21976"/>
                  <a:pt x="5944" y="21994"/>
                </a:cubicBezTo>
                <a:lnTo>
                  <a:pt x="6051" y="21994"/>
                </a:lnTo>
                <a:cubicBezTo>
                  <a:pt x="6147" y="21976"/>
                  <a:pt x="6236" y="21958"/>
                  <a:pt x="6349" y="21940"/>
                </a:cubicBezTo>
                <a:cubicBezTo>
                  <a:pt x="6296" y="22024"/>
                  <a:pt x="6194" y="22042"/>
                  <a:pt x="6051" y="21994"/>
                </a:cubicBezTo>
                <a:cubicBezTo>
                  <a:pt x="5986" y="22125"/>
                  <a:pt x="5843" y="22226"/>
                  <a:pt x="5884" y="22423"/>
                </a:cubicBezTo>
                <a:cubicBezTo>
                  <a:pt x="5944" y="22435"/>
                  <a:pt x="6016" y="22447"/>
                  <a:pt x="6111" y="22465"/>
                </a:cubicBezTo>
                <a:cubicBezTo>
                  <a:pt x="6028" y="22495"/>
                  <a:pt x="5986" y="22507"/>
                  <a:pt x="5926" y="22530"/>
                </a:cubicBezTo>
                <a:cubicBezTo>
                  <a:pt x="6099" y="22763"/>
                  <a:pt x="6314" y="22477"/>
                  <a:pt x="6493" y="22608"/>
                </a:cubicBezTo>
                <a:cubicBezTo>
                  <a:pt x="6278" y="22715"/>
                  <a:pt x="6338" y="22906"/>
                  <a:pt x="6302" y="23073"/>
                </a:cubicBezTo>
                <a:cubicBezTo>
                  <a:pt x="6361" y="23067"/>
                  <a:pt x="6409" y="23067"/>
                  <a:pt x="6510" y="23061"/>
                </a:cubicBezTo>
                <a:cubicBezTo>
                  <a:pt x="6338" y="23389"/>
                  <a:pt x="6731" y="23562"/>
                  <a:pt x="6659" y="23854"/>
                </a:cubicBezTo>
                <a:cubicBezTo>
                  <a:pt x="6677" y="23860"/>
                  <a:pt x="6707" y="23854"/>
                  <a:pt x="6713" y="23866"/>
                </a:cubicBezTo>
                <a:cubicBezTo>
                  <a:pt x="6743" y="23908"/>
                  <a:pt x="6797" y="23955"/>
                  <a:pt x="6791" y="23997"/>
                </a:cubicBezTo>
                <a:cubicBezTo>
                  <a:pt x="6785" y="24104"/>
                  <a:pt x="6791" y="24188"/>
                  <a:pt x="6886" y="24253"/>
                </a:cubicBezTo>
                <a:cubicBezTo>
                  <a:pt x="6904" y="24265"/>
                  <a:pt x="6874" y="24355"/>
                  <a:pt x="6868" y="24361"/>
                </a:cubicBezTo>
                <a:cubicBezTo>
                  <a:pt x="6975" y="24540"/>
                  <a:pt x="7065" y="24701"/>
                  <a:pt x="7154" y="24844"/>
                </a:cubicBezTo>
                <a:cubicBezTo>
                  <a:pt x="7047" y="24933"/>
                  <a:pt x="6964" y="25011"/>
                  <a:pt x="6868" y="25088"/>
                </a:cubicBezTo>
                <a:cubicBezTo>
                  <a:pt x="6981" y="25160"/>
                  <a:pt x="7065" y="25207"/>
                  <a:pt x="7160" y="25261"/>
                </a:cubicBezTo>
                <a:cubicBezTo>
                  <a:pt x="7172" y="24885"/>
                  <a:pt x="7333" y="24832"/>
                  <a:pt x="7840" y="25040"/>
                </a:cubicBezTo>
                <a:cubicBezTo>
                  <a:pt x="7828" y="25070"/>
                  <a:pt x="7822" y="25094"/>
                  <a:pt x="7810" y="25124"/>
                </a:cubicBezTo>
                <a:cubicBezTo>
                  <a:pt x="7542" y="24975"/>
                  <a:pt x="7452" y="24987"/>
                  <a:pt x="7238" y="25189"/>
                </a:cubicBezTo>
                <a:cubicBezTo>
                  <a:pt x="7303" y="25183"/>
                  <a:pt x="7357" y="25178"/>
                  <a:pt x="7405" y="25172"/>
                </a:cubicBezTo>
                <a:cubicBezTo>
                  <a:pt x="7429" y="25255"/>
                  <a:pt x="7339" y="25344"/>
                  <a:pt x="7476" y="25398"/>
                </a:cubicBezTo>
                <a:cubicBezTo>
                  <a:pt x="7595" y="25446"/>
                  <a:pt x="7685" y="25553"/>
                  <a:pt x="7786" y="25631"/>
                </a:cubicBezTo>
                <a:cubicBezTo>
                  <a:pt x="8001" y="25798"/>
                  <a:pt x="8204" y="25982"/>
                  <a:pt x="8484" y="26048"/>
                </a:cubicBezTo>
                <a:cubicBezTo>
                  <a:pt x="8502" y="26000"/>
                  <a:pt x="8508" y="25964"/>
                  <a:pt x="8526" y="25905"/>
                </a:cubicBezTo>
                <a:cubicBezTo>
                  <a:pt x="8651" y="26012"/>
                  <a:pt x="8770" y="26114"/>
                  <a:pt x="8883" y="26215"/>
                </a:cubicBezTo>
                <a:cubicBezTo>
                  <a:pt x="9038" y="26346"/>
                  <a:pt x="9199" y="26382"/>
                  <a:pt x="9366" y="26251"/>
                </a:cubicBezTo>
                <a:cubicBezTo>
                  <a:pt x="9539" y="26358"/>
                  <a:pt x="9700" y="26459"/>
                  <a:pt x="9855" y="26555"/>
                </a:cubicBezTo>
                <a:cubicBezTo>
                  <a:pt x="10040" y="26531"/>
                  <a:pt x="10231" y="26513"/>
                  <a:pt x="10433" y="26483"/>
                </a:cubicBezTo>
                <a:cubicBezTo>
                  <a:pt x="10475" y="26602"/>
                  <a:pt x="10511" y="26710"/>
                  <a:pt x="10559" y="26835"/>
                </a:cubicBezTo>
                <a:cubicBezTo>
                  <a:pt x="10600" y="26734"/>
                  <a:pt x="10636" y="26650"/>
                  <a:pt x="10684" y="26537"/>
                </a:cubicBezTo>
                <a:cubicBezTo>
                  <a:pt x="10749" y="26608"/>
                  <a:pt x="10791" y="26656"/>
                  <a:pt x="10845" y="26716"/>
                </a:cubicBezTo>
                <a:cubicBezTo>
                  <a:pt x="10922" y="26650"/>
                  <a:pt x="11006" y="26585"/>
                  <a:pt x="11095" y="26507"/>
                </a:cubicBezTo>
                <a:cubicBezTo>
                  <a:pt x="11113" y="26573"/>
                  <a:pt x="11137" y="26644"/>
                  <a:pt x="11161" y="26728"/>
                </a:cubicBezTo>
                <a:cubicBezTo>
                  <a:pt x="11292" y="26686"/>
                  <a:pt x="11417" y="26620"/>
                  <a:pt x="11471" y="26793"/>
                </a:cubicBezTo>
                <a:lnTo>
                  <a:pt x="11703" y="26680"/>
                </a:lnTo>
                <a:cubicBezTo>
                  <a:pt x="11828" y="26787"/>
                  <a:pt x="11930" y="26877"/>
                  <a:pt x="12037" y="26966"/>
                </a:cubicBezTo>
                <a:cubicBezTo>
                  <a:pt x="12246" y="26799"/>
                  <a:pt x="12448" y="26811"/>
                  <a:pt x="12657" y="26924"/>
                </a:cubicBezTo>
                <a:cubicBezTo>
                  <a:pt x="12842" y="27026"/>
                  <a:pt x="12943" y="26978"/>
                  <a:pt x="13051" y="26751"/>
                </a:cubicBezTo>
                <a:cubicBezTo>
                  <a:pt x="13116" y="26781"/>
                  <a:pt x="13194" y="26805"/>
                  <a:pt x="13247" y="26853"/>
                </a:cubicBezTo>
                <a:cubicBezTo>
                  <a:pt x="13295" y="26895"/>
                  <a:pt x="13313" y="26966"/>
                  <a:pt x="13343" y="27026"/>
                </a:cubicBezTo>
                <a:cubicBezTo>
                  <a:pt x="13355" y="27020"/>
                  <a:pt x="13373" y="27008"/>
                  <a:pt x="13385" y="27002"/>
                </a:cubicBezTo>
                <a:cubicBezTo>
                  <a:pt x="13373" y="26895"/>
                  <a:pt x="13355" y="26781"/>
                  <a:pt x="13331" y="26590"/>
                </a:cubicBezTo>
                <a:cubicBezTo>
                  <a:pt x="13504" y="26745"/>
                  <a:pt x="13617" y="26847"/>
                  <a:pt x="13742" y="26954"/>
                </a:cubicBezTo>
                <a:cubicBezTo>
                  <a:pt x="13820" y="26871"/>
                  <a:pt x="13867" y="26823"/>
                  <a:pt x="13915" y="26775"/>
                </a:cubicBezTo>
                <a:cubicBezTo>
                  <a:pt x="13969" y="26722"/>
                  <a:pt x="14022" y="26674"/>
                  <a:pt x="14082" y="26614"/>
                </a:cubicBezTo>
                <a:cubicBezTo>
                  <a:pt x="14124" y="26710"/>
                  <a:pt x="14154" y="26775"/>
                  <a:pt x="14189" y="26853"/>
                </a:cubicBezTo>
                <a:cubicBezTo>
                  <a:pt x="14249" y="26769"/>
                  <a:pt x="14297" y="26710"/>
                  <a:pt x="14350" y="26638"/>
                </a:cubicBezTo>
                <a:cubicBezTo>
                  <a:pt x="14547" y="26859"/>
                  <a:pt x="14720" y="26656"/>
                  <a:pt x="14893" y="26626"/>
                </a:cubicBezTo>
                <a:cubicBezTo>
                  <a:pt x="15078" y="26590"/>
                  <a:pt x="15251" y="26495"/>
                  <a:pt x="15447" y="26418"/>
                </a:cubicBezTo>
                <a:cubicBezTo>
                  <a:pt x="15477" y="26435"/>
                  <a:pt x="15537" y="26471"/>
                  <a:pt x="15638" y="26531"/>
                </a:cubicBezTo>
                <a:cubicBezTo>
                  <a:pt x="15638" y="26292"/>
                  <a:pt x="15811" y="26251"/>
                  <a:pt x="15954" y="26173"/>
                </a:cubicBezTo>
                <a:cubicBezTo>
                  <a:pt x="16032" y="26131"/>
                  <a:pt x="16115" y="26108"/>
                  <a:pt x="16193" y="26066"/>
                </a:cubicBezTo>
                <a:cubicBezTo>
                  <a:pt x="16294" y="26012"/>
                  <a:pt x="16437" y="26000"/>
                  <a:pt x="16425" y="25833"/>
                </a:cubicBezTo>
                <a:cubicBezTo>
                  <a:pt x="16425" y="25821"/>
                  <a:pt x="16449" y="25809"/>
                  <a:pt x="16461" y="25804"/>
                </a:cubicBezTo>
                <a:cubicBezTo>
                  <a:pt x="16515" y="25827"/>
                  <a:pt x="16562" y="25851"/>
                  <a:pt x="16610" y="25875"/>
                </a:cubicBezTo>
                <a:cubicBezTo>
                  <a:pt x="16652" y="25809"/>
                  <a:pt x="16675" y="25762"/>
                  <a:pt x="16705" y="25714"/>
                </a:cubicBezTo>
                <a:cubicBezTo>
                  <a:pt x="16801" y="25744"/>
                  <a:pt x="16878" y="25774"/>
                  <a:pt x="16980" y="25809"/>
                </a:cubicBezTo>
                <a:cubicBezTo>
                  <a:pt x="17021" y="25684"/>
                  <a:pt x="17063" y="25571"/>
                  <a:pt x="17111" y="25434"/>
                </a:cubicBezTo>
                <a:cubicBezTo>
                  <a:pt x="17182" y="25458"/>
                  <a:pt x="17242" y="25482"/>
                  <a:pt x="17301" y="25499"/>
                </a:cubicBezTo>
                <a:cubicBezTo>
                  <a:pt x="17349" y="25452"/>
                  <a:pt x="17397" y="25368"/>
                  <a:pt x="17439" y="25368"/>
                </a:cubicBezTo>
                <a:cubicBezTo>
                  <a:pt x="17635" y="25356"/>
                  <a:pt x="17671" y="25225"/>
                  <a:pt x="17707" y="25082"/>
                </a:cubicBezTo>
                <a:cubicBezTo>
                  <a:pt x="17719" y="25022"/>
                  <a:pt x="17749" y="24975"/>
                  <a:pt x="17767" y="24927"/>
                </a:cubicBezTo>
                <a:cubicBezTo>
                  <a:pt x="17927" y="24945"/>
                  <a:pt x="18083" y="24897"/>
                  <a:pt x="18232" y="24778"/>
                </a:cubicBezTo>
                <a:cubicBezTo>
                  <a:pt x="18214" y="24730"/>
                  <a:pt x="18190" y="24677"/>
                  <a:pt x="18166" y="24617"/>
                </a:cubicBezTo>
                <a:cubicBezTo>
                  <a:pt x="18297" y="24653"/>
                  <a:pt x="18416" y="24742"/>
                  <a:pt x="18536" y="24623"/>
                </a:cubicBezTo>
                <a:cubicBezTo>
                  <a:pt x="18530" y="24534"/>
                  <a:pt x="18518" y="24450"/>
                  <a:pt x="18506" y="24343"/>
                </a:cubicBezTo>
                <a:cubicBezTo>
                  <a:pt x="18571" y="24337"/>
                  <a:pt x="18613" y="24337"/>
                  <a:pt x="18661" y="24331"/>
                </a:cubicBezTo>
                <a:cubicBezTo>
                  <a:pt x="18762" y="24313"/>
                  <a:pt x="18929" y="24128"/>
                  <a:pt x="18893" y="24057"/>
                </a:cubicBezTo>
                <a:cubicBezTo>
                  <a:pt x="18810" y="23890"/>
                  <a:pt x="18947" y="23782"/>
                  <a:pt x="18965" y="23645"/>
                </a:cubicBezTo>
                <a:cubicBezTo>
                  <a:pt x="18983" y="23699"/>
                  <a:pt x="18995" y="23747"/>
                  <a:pt x="19013" y="23794"/>
                </a:cubicBezTo>
                <a:cubicBezTo>
                  <a:pt x="19150" y="23532"/>
                  <a:pt x="19281" y="23282"/>
                  <a:pt x="19412" y="23025"/>
                </a:cubicBezTo>
                <a:cubicBezTo>
                  <a:pt x="19436" y="22972"/>
                  <a:pt x="19478" y="22900"/>
                  <a:pt x="19460" y="22858"/>
                </a:cubicBezTo>
                <a:cubicBezTo>
                  <a:pt x="19382" y="22662"/>
                  <a:pt x="19531" y="22477"/>
                  <a:pt x="19442" y="22292"/>
                </a:cubicBezTo>
                <a:cubicBezTo>
                  <a:pt x="19752" y="22214"/>
                  <a:pt x="19776" y="22167"/>
                  <a:pt x="19680" y="21881"/>
                </a:cubicBezTo>
                <a:cubicBezTo>
                  <a:pt x="19668" y="21851"/>
                  <a:pt x="19656" y="21821"/>
                  <a:pt x="19662" y="21791"/>
                </a:cubicBezTo>
                <a:cubicBezTo>
                  <a:pt x="19662" y="21767"/>
                  <a:pt x="19680" y="21743"/>
                  <a:pt x="19692" y="21720"/>
                </a:cubicBezTo>
                <a:cubicBezTo>
                  <a:pt x="19764" y="21779"/>
                  <a:pt x="19829" y="21833"/>
                  <a:pt x="19889" y="21887"/>
                </a:cubicBezTo>
                <a:cubicBezTo>
                  <a:pt x="19907" y="21875"/>
                  <a:pt x="19925" y="21863"/>
                  <a:pt x="19943" y="21851"/>
                </a:cubicBezTo>
                <a:cubicBezTo>
                  <a:pt x="19925" y="21803"/>
                  <a:pt x="19901" y="21749"/>
                  <a:pt x="19883" y="21696"/>
                </a:cubicBezTo>
                <a:cubicBezTo>
                  <a:pt x="19871" y="21654"/>
                  <a:pt x="19847" y="21594"/>
                  <a:pt x="19865" y="21571"/>
                </a:cubicBezTo>
                <a:cubicBezTo>
                  <a:pt x="20008" y="21380"/>
                  <a:pt x="19966" y="21171"/>
                  <a:pt x="19913" y="20968"/>
                </a:cubicBezTo>
                <a:cubicBezTo>
                  <a:pt x="19984" y="20939"/>
                  <a:pt x="20044" y="20909"/>
                  <a:pt x="20110" y="20879"/>
                </a:cubicBezTo>
                <a:cubicBezTo>
                  <a:pt x="20032" y="20766"/>
                  <a:pt x="19966" y="20676"/>
                  <a:pt x="19901" y="20575"/>
                </a:cubicBezTo>
                <a:cubicBezTo>
                  <a:pt x="19984" y="20456"/>
                  <a:pt x="20080" y="20336"/>
                  <a:pt x="20175" y="20205"/>
                </a:cubicBezTo>
                <a:cubicBezTo>
                  <a:pt x="20104" y="20020"/>
                  <a:pt x="20050" y="19836"/>
                  <a:pt x="20193" y="19645"/>
                </a:cubicBezTo>
                <a:cubicBezTo>
                  <a:pt x="20217" y="19609"/>
                  <a:pt x="20211" y="19514"/>
                  <a:pt x="20181" y="19472"/>
                </a:cubicBezTo>
                <a:close/>
                <a:moveTo>
                  <a:pt x="483" y="8436"/>
                </a:moveTo>
                <a:cubicBezTo>
                  <a:pt x="483" y="8436"/>
                  <a:pt x="483" y="8430"/>
                  <a:pt x="483" y="8430"/>
                </a:cubicBezTo>
                <a:cubicBezTo>
                  <a:pt x="483" y="8430"/>
                  <a:pt x="489" y="8424"/>
                  <a:pt x="489" y="8424"/>
                </a:cubicBezTo>
                <a:lnTo>
                  <a:pt x="483" y="8436"/>
                </a:lnTo>
                <a:close/>
                <a:moveTo>
                  <a:pt x="382" y="6719"/>
                </a:moveTo>
                <a:cubicBezTo>
                  <a:pt x="465" y="6755"/>
                  <a:pt x="519" y="6773"/>
                  <a:pt x="602" y="6809"/>
                </a:cubicBezTo>
                <a:cubicBezTo>
                  <a:pt x="471" y="6886"/>
                  <a:pt x="423" y="6862"/>
                  <a:pt x="382" y="6719"/>
                </a:cubicBezTo>
                <a:close/>
                <a:moveTo>
                  <a:pt x="799" y="6725"/>
                </a:moveTo>
                <a:cubicBezTo>
                  <a:pt x="704" y="6672"/>
                  <a:pt x="632" y="6636"/>
                  <a:pt x="554" y="6594"/>
                </a:cubicBezTo>
                <a:cubicBezTo>
                  <a:pt x="566" y="6564"/>
                  <a:pt x="572" y="6546"/>
                  <a:pt x="578" y="6529"/>
                </a:cubicBezTo>
                <a:cubicBezTo>
                  <a:pt x="584" y="6463"/>
                  <a:pt x="584" y="6391"/>
                  <a:pt x="590" y="6320"/>
                </a:cubicBezTo>
                <a:cubicBezTo>
                  <a:pt x="686" y="6356"/>
                  <a:pt x="781" y="6391"/>
                  <a:pt x="906" y="6433"/>
                </a:cubicBezTo>
                <a:cubicBezTo>
                  <a:pt x="859" y="6558"/>
                  <a:pt x="835" y="6630"/>
                  <a:pt x="799" y="6725"/>
                </a:cubicBezTo>
                <a:close/>
                <a:moveTo>
                  <a:pt x="1264" y="11620"/>
                </a:moveTo>
                <a:cubicBezTo>
                  <a:pt x="1508" y="11549"/>
                  <a:pt x="1473" y="11793"/>
                  <a:pt x="1568" y="11888"/>
                </a:cubicBezTo>
                <a:cubicBezTo>
                  <a:pt x="1461" y="11865"/>
                  <a:pt x="1359" y="11781"/>
                  <a:pt x="1264" y="11620"/>
                </a:cubicBezTo>
                <a:close/>
                <a:moveTo>
                  <a:pt x="1950" y="7172"/>
                </a:moveTo>
                <a:cubicBezTo>
                  <a:pt x="1926" y="7167"/>
                  <a:pt x="1908" y="7101"/>
                  <a:pt x="1908" y="7065"/>
                </a:cubicBezTo>
                <a:cubicBezTo>
                  <a:pt x="1914" y="6916"/>
                  <a:pt x="2015" y="6964"/>
                  <a:pt x="2099" y="6976"/>
                </a:cubicBezTo>
                <a:cubicBezTo>
                  <a:pt x="2099" y="7000"/>
                  <a:pt x="2111" y="7023"/>
                  <a:pt x="2105" y="7035"/>
                </a:cubicBezTo>
                <a:cubicBezTo>
                  <a:pt x="2087" y="7125"/>
                  <a:pt x="2051" y="7196"/>
                  <a:pt x="1950" y="7172"/>
                </a:cubicBezTo>
                <a:close/>
                <a:moveTo>
                  <a:pt x="2158" y="12991"/>
                </a:moveTo>
                <a:cubicBezTo>
                  <a:pt x="1920" y="13003"/>
                  <a:pt x="2099" y="12765"/>
                  <a:pt x="2039" y="12687"/>
                </a:cubicBezTo>
                <a:cubicBezTo>
                  <a:pt x="2021" y="12681"/>
                  <a:pt x="2003" y="12675"/>
                  <a:pt x="1985" y="12663"/>
                </a:cubicBezTo>
                <a:cubicBezTo>
                  <a:pt x="2009" y="12663"/>
                  <a:pt x="2027" y="12675"/>
                  <a:pt x="2039" y="12687"/>
                </a:cubicBezTo>
                <a:cubicBezTo>
                  <a:pt x="2176" y="12753"/>
                  <a:pt x="2176" y="12777"/>
                  <a:pt x="2158" y="12991"/>
                </a:cubicBezTo>
                <a:close/>
                <a:moveTo>
                  <a:pt x="2099" y="4680"/>
                </a:moveTo>
                <a:cubicBezTo>
                  <a:pt x="2069" y="4657"/>
                  <a:pt x="2051" y="4621"/>
                  <a:pt x="2027" y="4591"/>
                </a:cubicBezTo>
                <a:cubicBezTo>
                  <a:pt x="2051" y="4579"/>
                  <a:pt x="2075" y="4549"/>
                  <a:pt x="2093" y="4555"/>
                </a:cubicBezTo>
                <a:cubicBezTo>
                  <a:pt x="2122" y="4561"/>
                  <a:pt x="2146" y="4591"/>
                  <a:pt x="2182" y="4621"/>
                </a:cubicBezTo>
                <a:cubicBezTo>
                  <a:pt x="2140" y="4657"/>
                  <a:pt x="2099" y="4686"/>
                  <a:pt x="2099" y="4680"/>
                </a:cubicBezTo>
                <a:close/>
                <a:moveTo>
                  <a:pt x="4931" y="2319"/>
                </a:moveTo>
                <a:cubicBezTo>
                  <a:pt x="4966" y="2403"/>
                  <a:pt x="4990" y="2469"/>
                  <a:pt x="5038" y="2576"/>
                </a:cubicBezTo>
                <a:cubicBezTo>
                  <a:pt x="4835" y="2516"/>
                  <a:pt x="4799" y="2451"/>
                  <a:pt x="4931" y="2319"/>
                </a:cubicBezTo>
                <a:close/>
                <a:moveTo>
                  <a:pt x="4358" y="2695"/>
                </a:moveTo>
                <a:cubicBezTo>
                  <a:pt x="4364" y="2713"/>
                  <a:pt x="4376" y="2737"/>
                  <a:pt x="4382" y="2755"/>
                </a:cubicBezTo>
                <a:cubicBezTo>
                  <a:pt x="4316" y="2779"/>
                  <a:pt x="4245" y="2802"/>
                  <a:pt x="4179" y="2826"/>
                </a:cubicBezTo>
                <a:cubicBezTo>
                  <a:pt x="4173" y="2814"/>
                  <a:pt x="4167" y="2802"/>
                  <a:pt x="4161" y="2790"/>
                </a:cubicBezTo>
                <a:cubicBezTo>
                  <a:pt x="4227" y="2761"/>
                  <a:pt x="4293" y="2725"/>
                  <a:pt x="4358" y="2695"/>
                </a:cubicBezTo>
                <a:close/>
                <a:moveTo>
                  <a:pt x="3744" y="3029"/>
                </a:moveTo>
                <a:cubicBezTo>
                  <a:pt x="3774" y="3017"/>
                  <a:pt x="3816" y="3065"/>
                  <a:pt x="3917" y="3130"/>
                </a:cubicBezTo>
                <a:cubicBezTo>
                  <a:pt x="3839" y="3172"/>
                  <a:pt x="3792" y="3214"/>
                  <a:pt x="3756" y="3208"/>
                </a:cubicBezTo>
                <a:cubicBezTo>
                  <a:pt x="3720" y="3208"/>
                  <a:pt x="3661" y="3154"/>
                  <a:pt x="3661" y="3124"/>
                </a:cubicBezTo>
                <a:cubicBezTo>
                  <a:pt x="3661" y="3089"/>
                  <a:pt x="3708" y="3035"/>
                  <a:pt x="3744" y="3029"/>
                </a:cubicBezTo>
                <a:close/>
                <a:moveTo>
                  <a:pt x="2271" y="6421"/>
                </a:moveTo>
                <a:cubicBezTo>
                  <a:pt x="2081" y="6308"/>
                  <a:pt x="2283" y="6248"/>
                  <a:pt x="2301" y="6171"/>
                </a:cubicBezTo>
                <a:cubicBezTo>
                  <a:pt x="2319" y="6117"/>
                  <a:pt x="2337" y="6123"/>
                  <a:pt x="2456" y="6177"/>
                </a:cubicBezTo>
                <a:cubicBezTo>
                  <a:pt x="2397" y="6260"/>
                  <a:pt x="2337" y="6338"/>
                  <a:pt x="2271" y="6421"/>
                </a:cubicBezTo>
                <a:close/>
                <a:moveTo>
                  <a:pt x="2599" y="5879"/>
                </a:moveTo>
                <a:lnTo>
                  <a:pt x="2599" y="5879"/>
                </a:lnTo>
                <a:cubicBezTo>
                  <a:pt x="2629" y="5920"/>
                  <a:pt x="2659" y="5968"/>
                  <a:pt x="2695" y="6022"/>
                </a:cubicBezTo>
                <a:cubicBezTo>
                  <a:pt x="2570" y="6064"/>
                  <a:pt x="2492" y="6040"/>
                  <a:pt x="2450" y="5897"/>
                </a:cubicBezTo>
                <a:cubicBezTo>
                  <a:pt x="2510" y="5891"/>
                  <a:pt x="2552" y="5885"/>
                  <a:pt x="2599" y="5879"/>
                </a:cubicBezTo>
                <a:cubicBezTo>
                  <a:pt x="2593" y="5873"/>
                  <a:pt x="2593" y="5873"/>
                  <a:pt x="2593" y="5867"/>
                </a:cubicBezTo>
                <a:cubicBezTo>
                  <a:pt x="2593" y="5867"/>
                  <a:pt x="2593" y="5867"/>
                  <a:pt x="2599" y="5873"/>
                </a:cubicBezTo>
                <a:cubicBezTo>
                  <a:pt x="2582" y="5825"/>
                  <a:pt x="2564" y="5783"/>
                  <a:pt x="2540" y="5706"/>
                </a:cubicBezTo>
                <a:cubicBezTo>
                  <a:pt x="2635" y="5712"/>
                  <a:pt x="2707" y="5724"/>
                  <a:pt x="2808" y="5730"/>
                </a:cubicBezTo>
                <a:cubicBezTo>
                  <a:pt x="2754" y="5855"/>
                  <a:pt x="2695" y="5897"/>
                  <a:pt x="2599" y="5873"/>
                </a:cubicBezTo>
                <a:cubicBezTo>
                  <a:pt x="2599" y="5873"/>
                  <a:pt x="2599" y="5873"/>
                  <a:pt x="2599" y="5879"/>
                </a:cubicBezTo>
                <a:close/>
                <a:moveTo>
                  <a:pt x="2921" y="7649"/>
                </a:moveTo>
                <a:cubicBezTo>
                  <a:pt x="2874" y="7596"/>
                  <a:pt x="2820" y="7542"/>
                  <a:pt x="2772" y="7488"/>
                </a:cubicBezTo>
                <a:cubicBezTo>
                  <a:pt x="2790" y="7471"/>
                  <a:pt x="2808" y="7459"/>
                  <a:pt x="2826" y="7441"/>
                </a:cubicBezTo>
                <a:cubicBezTo>
                  <a:pt x="2868" y="7500"/>
                  <a:pt x="2915" y="7560"/>
                  <a:pt x="2957" y="7614"/>
                </a:cubicBezTo>
                <a:lnTo>
                  <a:pt x="2921" y="7649"/>
                </a:lnTo>
                <a:close/>
                <a:moveTo>
                  <a:pt x="3553" y="6624"/>
                </a:moveTo>
                <a:cubicBezTo>
                  <a:pt x="3523" y="6499"/>
                  <a:pt x="3428" y="6403"/>
                  <a:pt x="3583" y="6320"/>
                </a:cubicBezTo>
                <a:cubicBezTo>
                  <a:pt x="3625" y="6415"/>
                  <a:pt x="3661" y="6505"/>
                  <a:pt x="3553" y="6624"/>
                </a:cubicBezTo>
                <a:close/>
                <a:moveTo>
                  <a:pt x="3577" y="5610"/>
                </a:moveTo>
                <a:cubicBezTo>
                  <a:pt x="3553" y="5545"/>
                  <a:pt x="3523" y="5509"/>
                  <a:pt x="3529" y="5485"/>
                </a:cubicBezTo>
                <a:cubicBezTo>
                  <a:pt x="3541" y="5449"/>
                  <a:pt x="3577" y="5426"/>
                  <a:pt x="3601" y="5402"/>
                </a:cubicBezTo>
                <a:cubicBezTo>
                  <a:pt x="3631" y="5426"/>
                  <a:pt x="3679" y="5461"/>
                  <a:pt x="3673" y="5479"/>
                </a:cubicBezTo>
                <a:cubicBezTo>
                  <a:pt x="3661" y="5515"/>
                  <a:pt x="3625" y="5551"/>
                  <a:pt x="3577" y="5610"/>
                </a:cubicBezTo>
                <a:close/>
                <a:moveTo>
                  <a:pt x="4424" y="14720"/>
                </a:moveTo>
                <a:cubicBezTo>
                  <a:pt x="4370" y="14690"/>
                  <a:pt x="4322" y="14661"/>
                  <a:pt x="4269" y="14631"/>
                </a:cubicBezTo>
                <a:cubicBezTo>
                  <a:pt x="4293" y="14607"/>
                  <a:pt x="4310" y="14577"/>
                  <a:pt x="4334" y="14553"/>
                </a:cubicBezTo>
                <a:cubicBezTo>
                  <a:pt x="4370" y="14595"/>
                  <a:pt x="4418" y="14637"/>
                  <a:pt x="4454" y="14679"/>
                </a:cubicBezTo>
                <a:cubicBezTo>
                  <a:pt x="4454" y="14685"/>
                  <a:pt x="4424" y="14720"/>
                  <a:pt x="4424" y="14720"/>
                </a:cubicBezTo>
                <a:close/>
                <a:moveTo>
                  <a:pt x="4722" y="14470"/>
                </a:moveTo>
                <a:cubicBezTo>
                  <a:pt x="4722" y="14470"/>
                  <a:pt x="4668" y="14428"/>
                  <a:pt x="4668" y="14422"/>
                </a:cubicBezTo>
                <a:cubicBezTo>
                  <a:pt x="4686" y="14380"/>
                  <a:pt x="4710" y="14351"/>
                  <a:pt x="4740" y="14303"/>
                </a:cubicBezTo>
                <a:cubicBezTo>
                  <a:pt x="4770" y="14339"/>
                  <a:pt x="4811" y="14369"/>
                  <a:pt x="4805" y="14374"/>
                </a:cubicBezTo>
                <a:cubicBezTo>
                  <a:pt x="4781" y="14410"/>
                  <a:pt x="4752" y="14440"/>
                  <a:pt x="4722" y="14470"/>
                </a:cubicBezTo>
                <a:close/>
                <a:moveTo>
                  <a:pt x="4781" y="5253"/>
                </a:moveTo>
                <a:cubicBezTo>
                  <a:pt x="4698" y="5139"/>
                  <a:pt x="4668" y="5038"/>
                  <a:pt x="4793" y="4925"/>
                </a:cubicBezTo>
                <a:cubicBezTo>
                  <a:pt x="4942" y="5044"/>
                  <a:pt x="4925" y="5139"/>
                  <a:pt x="4781" y="5253"/>
                </a:cubicBezTo>
                <a:close/>
                <a:moveTo>
                  <a:pt x="5014" y="4025"/>
                </a:moveTo>
                <a:cubicBezTo>
                  <a:pt x="4972" y="4102"/>
                  <a:pt x="5008" y="4215"/>
                  <a:pt x="5008" y="4329"/>
                </a:cubicBezTo>
                <a:cubicBezTo>
                  <a:pt x="4901" y="4138"/>
                  <a:pt x="4716" y="4245"/>
                  <a:pt x="4513" y="4156"/>
                </a:cubicBezTo>
                <a:cubicBezTo>
                  <a:pt x="4555" y="4299"/>
                  <a:pt x="4585" y="4382"/>
                  <a:pt x="4620" y="4496"/>
                </a:cubicBezTo>
                <a:cubicBezTo>
                  <a:pt x="4513" y="4466"/>
                  <a:pt x="4430" y="4442"/>
                  <a:pt x="4340" y="4418"/>
                </a:cubicBezTo>
                <a:cubicBezTo>
                  <a:pt x="4251" y="4615"/>
                  <a:pt x="4161" y="4800"/>
                  <a:pt x="3905" y="4764"/>
                </a:cubicBezTo>
                <a:cubicBezTo>
                  <a:pt x="3881" y="4841"/>
                  <a:pt x="3869" y="4901"/>
                  <a:pt x="3857" y="4967"/>
                </a:cubicBezTo>
                <a:cubicBezTo>
                  <a:pt x="3720" y="4955"/>
                  <a:pt x="3679" y="4752"/>
                  <a:pt x="3535" y="4859"/>
                </a:cubicBezTo>
                <a:cubicBezTo>
                  <a:pt x="3547" y="5002"/>
                  <a:pt x="3559" y="5139"/>
                  <a:pt x="3577" y="5360"/>
                </a:cubicBezTo>
                <a:cubicBezTo>
                  <a:pt x="3428" y="5271"/>
                  <a:pt x="3339" y="5223"/>
                  <a:pt x="3219" y="5151"/>
                </a:cubicBezTo>
                <a:cubicBezTo>
                  <a:pt x="3219" y="5199"/>
                  <a:pt x="3237" y="5247"/>
                  <a:pt x="3219" y="5271"/>
                </a:cubicBezTo>
                <a:cubicBezTo>
                  <a:pt x="3047" y="5515"/>
                  <a:pt x="3041" y="5515"/>
                  <a:pt x="3017" y="5867"/>
                </a:cubicBezTo>
                <a:cubicBezTo>
                  <a:pt x="2903" y="5748"/>
                  <a:pt x="2814" y="5652"/>
                  <a:pt x="2719" y="5551"/>
                </a:cubicBezTo>
                <a:cubicBezTo>
                  <a:pt x="2886" y="5324"/>
                  <a:pt x="3017" y="5086"/>
                  <a:pt x="3279" y="4967"/>
                </a:cubicBezTo>
                <a:cubicBezTo>
                  <a:pt x="3303" y="4955"/>
                  <a:pt x="3309" y="4901"/>
                  <a:pt x="3333" y="4871"/>
                </a:cubicBezTo>
                <a:cubicBezTo>
                  <a:pt x="3446" y="4746"/>
                  <a:pt x="3547" y="4603"/>
                  <a:pt x="3774" y="4686"/>
                </a:cubicBezTo>
                <a:cubicBezTo>
                  <a:pt x="3738" y="4639"/>
                  <a:pt x="3702" y="4585"/>
                  <a:pt x="3643" y="4496"/>
                </a:cubicBezTo>
                <a:cubicBezTo>
                  <a:pt x="3768" y="4531"/>
                  <a:pt x="3863" y="4555"/>
                  <a:pt x="3989" y="4591"/>
                </a:cubicBezTo>
                <a:cubicBezTo>
                  <a:pt x="3947" y="4406"/>
                  <a:pt x="4084" y="4382"/>
                  <a:pt x="4185" y="4317"/>
                </a:cubicBezTo>
                <a:cubicBezTo>
                  <a:pt x="4448" y="4144"/>
                  <a:pt x="4716" y="3989"/>
                  <a:pt x="4972" y="3816"/>
                </a:cubicBezTo>
                <a:cubicBezTo>
                  <a:pt x="5020" y="3786"/>
                  <a:pt x="5086" y="3792"/>
                  <a:pt x="5139" y="3780"/>
                </a:cubicBezTo>
                <a:cubicBezTo>
                  <a:pt x="5211" y="3941"/>
                  <a:pt x="5062" y="3953"/>
                  <a:pt x="5014" y="4025"/>
                </a:cubicBezTo>
                <a:close/>
                <a:moveTo>
                  <a:pt x="5151" y="15817"/>
                </a:moveTo>
                <a:cubicBezTo>
                  <a:pt x="5109" y="15734"/>
                  <a:pt x="5169" y="15615"/>
                  <a:pt x="5038" y="15567"/>
                </a:cubicBezTo>
                <a:cubicBezTo>
                  <a:pt x="5038" y="15567"/>
                  <a:pt x="5044" y="15489"/>
                  <a:pt x="5068" y="15471"/>
                </a:cubicBezTo>
                <a:cubicBezTo>
                  <a:pt x="5091" y="15448"/>
                  <a:pt x="5157" y="15442"/>
                  <a:pt x="5169" y="15454"/>
                </a:cubicBezTo>
                <a:cubicBezTo>
                  <a:pt x="5211" y="15507"/>
                  <a:pt x="5241" y="15567"/>
                  <a:pt x="5258" y="15626"/>
                </a:cubicBezTo>
                <a:cubicBezTo>
                  <a:pt x="5276" y="15698"/>
                  <a:pt x="5276" y="15776"/>
                  <a:pt x="5294" y="15895"/>
                </a:cubicBezTo>
                <a:cubicBezTo>
                  <a:pt x="5235" y="15865"/>
                  <a:pt x="5169" y="15853"/>
                  <a:pt x="5151" y="15817"/>
                </a:cubicBezTo>
                <a:close/>
                <a:moveTo>
                  <a:pt x="5151" y="2373"/>
                </a:moveTo>
                <a:cubicBezTo>
                  <a:pt x="5127" y="2296"/>
                  <a:pt x="5109" y="2236"/>
                  <a:pt x="5086" y="2158"/>
                </a:cubicBezTo>
                <a:cubicBezTo>
                  <a:pt x="5193" y="2212"/>
                  <a:pt x="5276" y="2248"/>
                  <a:pt x="5384" y="2296"/>
                </a:cubicBezTo>
                <a:cubicBezTo>
                  <a:pt x="5300" y="2325"/>
                  <a:pt x="5235" y="2349"/>
                  <a:pt x="5151" y="2373"/>
                </a:cubicBezTo>
                <a:close/>
                <a:moveTo>
                  <a:pt x="5461" y="15549"/>
                </a:moveTo>
                <a:cubicBezTo>
                  <a:pt x="5461" y="15549"/>
                  <a:pt x="5413" y="15543"/>
                  <a:pt x="5413" y="15537"/>
                </a:cubicBezTo>
                <a:cubicBezTo>
                  <a:pt x="5413" y="15489"/>
                  <a:pt x="5419" y="15442"/>
                  <a:pt x="5425" y="15400"/>
                </a:cubicBezTo>
                <a:cubicBezTo>
                  <a:pt x="5449" y="15400"/>
                  <a:pt x="5473" y="15406"/>
                  <a:pt x="5503" y="15412"/>
                </a:cubicBezTo>
                <a:cubicBezTo>
                  <a:pt x="5491" y="15460"/>
                  <a:pt x="5479" y="15501"/>
                  <a:pt x="5461" y="15549"/>
                </a:cubicBezTo>
                <a:close/>
                <a:moveTo>
                  <a:pt x="5944" y="1837"/>
                </a:moveTo>
                <a:cubicBezTo>
                  <a:pt x="5914" y="1825"/>
                  <a:pt x="5896" y="1795"/>
                  <a:pt x="5867" y="1771"/>
                </a:cubicBezTo>
                <a:cubicBezTo>
                  <a:pt x="5890" y="1753"/>
                  <a:pt x="5920" y="1717"/>
                  <a:pt x="5932" y="1723"/>
                </a:cubicBezTo>
                <a:cubicBezTo>
                  <a:pt x="5968" y="1735"/>
                  <a:pt x="5992" y="1765"/>
                  <a:pt x="6033" y="1795"/>
                </a:cubicBezTo>
                <a:cubicBezTo>
                  <a:pt x="5992" y="1819"/>
                  <a:pt x="5962" y="1843"/>
                  <a:pt x="5944" y="1837"/>
                </a:cubicBezTo>
                <a:close/>
                <a:moveTo>
                  <a:pt x="6427" y="10851"/>
                </a:moveTo>
                <a:cubicBezTo>
                  <a:pt x="6421" y="10738"/>
                  <a:pt x="6415" y="10666"/>
                  <a:pt x="6403" y="10577"/>
                </a:cubicBezTo>
                <a:cubicBezTo>
                  <a:pt x="6552" y="10648"/>
                  <a:pt x="6558" y="10720"/>
                  <a:pt x="6427" y="10851"/>
                </a:cubicBezTo>
                <a:close/>
                <a:moveTo>
                  <a:pt x="6320" y="3226"/>
                </a:moveTo>
                <a:cubicBezTo>
                  <a:pt x="6355" y="3184"/>
                  <a:pt x="6391" y="3142"/>
                  <a:pt x="6427" y="3095"/>
                </a:cubicBezTo>
                <a:cubicBezTo>
                  <a:pt x="6439" y="3106"/>
                  <a:pt x="6451" y="3118"/>
                  <a:pt x="6469" y="3136"/>
                </a:cubicBezTo>
                <a:cubicBezTo>
                  <a:pt x="6433" y="3178"/>
                  <a:pt x="6397" y="3214"/>
                  <a:pt x="6361" y="3255"/>
                </a:cubicBezTo>
                <a:cubicBezTo>
                  <a:pt x="6349" y="3250"/>
                  <a:pt x="6338" y="3238"/>
                  <a:pt x="6320" y="3226"/>
                </a:cubicBezTo>
                <a:close/>
                <a:moveTo>
                  <a:pt x="6403" y="16348"/>
                </a:moveTo>
                <a:cubicBezTo>
                  <a:pt x="6516" y="16390"/>
                  <a:pt x="6600" y="16443"/>
                  <a:pt x="6612" y="16598"/>
                </a:cubicBezTo>
                <a:cubicBezTo>
                  <a:pt x="6463" y="16568"/>
                  <a:pt x="6355" y="16545"/>
                  <a:pt x="6403" y="16348"/>
                </a:cubicBezTo>
                <a:close/>
                <a:moveTo>
                  <a:pt x="6880" y="16908"/>
                </a:moveTo>
                <a:cubicBezTo>
                  <a:pt x="6838" y="16902"/>
                  <a:pt x="6803" y="16908"/>
                  <a:pt x="6791" y="16890"/>
                </a:cubicBezTo>
                <a:cubicBezTo>
                  <a:pt x="6719" y="16807"/>
                  <a:pt x="6713" y="16735"/>
                  <a:pt x="6880" y="16700"/>
                </a:cubicBezTo>
                <a:lnTo>
                  <a:pt x="6880" y="16908"/>
                </a:lnTo>
                <a:close/>
                <a:moveTo>
                  <a:pt x="6952" y="17910"/>
                </a:moveTo>
                <a:cubicBezTo>
                  <a:pt x="7047" y="17820"/>
                  <a:pt x="7113" y="17850"/>
                  <a:pt x="7142" y="17987"/>
                </a:cubicBezTo>
                <a:cubicBezTo>
                  <a:pt x="7071" y="17958"/>
                  <a:pt x="7017" y="17934"/>
                  <a:pt x="6952" y="17910"/>
                </a:cubicBezTo>
                <a:close/>
                <a:moveTo>
                  <a:pt x="7142" y="960"/>
                </a:moveTo>
                <a:lnTo>
                  <a:pt x="6916" y="960"/>
                </a:lnTo>
                <a:cubicBezTo>
                  <a:pt x="6916" y="942"/>
                  <a:pt x="6916" y="930"/>
                  <a:pt x="6916" y="912"/>
                </a:cubicBezTo>
                <a:lnTo>
                  <a:pt x="7142" y="912"/>
                </a:lnTo>
                <a:lnTo>
                  <a:pt x="7142" y="960"/>
                </a:lnTo>
                <a:close/>
                <a:moveTo>
                  <a:pt x="7262" y="17272"/>
                </a:moveTo>
                <a:lnTo>
                  <a:pt x="7262" y="16926"/>
                </a:lnTo>
                <a:cubicBezTo>
                  <a:pt x="7315" y="16980"/>
                  <a:pt x="7315" y="17099"/>
                  <a:pt x="7262" y="17272"/>
                </a:cubicBezTo>
                <a:close/>
                <a:moveTo>
                  <a:pt x="7363" y="10487"/>
                </a:moveTo>
                <a:cubicBezTo>
                  <a:pt x="7446" y="10499"/>
                  <a:pt x="7500" y="10505"/>
                  <a:pt x="7590" y="10517"/>
                </a:cubicBezTo>
                <a:cubicBezTo>
                  <a:pt x="7548" y="10618"/>
                  <a:pt x="7518" y="10702"/>
                  <a:pt x="7482" y="10779"/>
                </a:cubicBezTo>
                <a:cubicBezTo>
                  <a:pt x="7464" y="10773"/>
                  <a:pt x="7446" y="10768"/>
                  <a:pt x="7423" y="10768"/>
                </a:cubicBezTo>
                <a:cubicBezTo>
                  <a:pt x="7405" y="10684"/>
                  <a:pt x="7387" y="10601"/>
                  <a:pt x="7363" y="10487"/>
                </a:cubicBezTo>
                <a:close/>
                <a:moveTo>
                  <a:pt x="7590" y="18429"/>
                </a:moveTo>
                <a:cubicBezTo>
                  <a:pt x="7548" y="18333"/>
                  <a:pt x="7524" y="18274"/>
                  <a:pt x="7482" y="18178"/>
                </a:cubicBezTo>
                <a:cubicBezTo>
                  <a:pt x="7697" y="18208"/>
                  <a:pt x="7601" y="18309"/>
                  <a:pt x="7590" y="18429"/>
                </a:cubicBezTo>
                <a:close/>
                <a:moveTo>
                  <a:pt x="6314" y="22262"/>
                </a:moveTo>
                <a:cubicBezTo>
                  <a:pt x="6260" y="22250"/>
                  <a:pt x="6206" y="22244"/>
                  <a:pt x="6159" y="22232"/>
                </a:cubicBezTo>
                <a:cubicBezTo>
                  <a:pt x="6165" y="22208"/>
                  <a:pt x="6177" y="22155"/>
                  <a:pt x="6177" y="22155"/>
                </a:cubicBezTo>
                <a:cubicBezTo>
                  <a:pt x="6230" y="22167"/>
                  <a:pt x="6284" y="22179"/>
                  <a:pt x="6332" y="22191"/>
                </a:cubicBezTo>
                <a:cubicBezTo>
                  <a:pt x="6326" y="22214"/>
                  <a:pt x="6320" y="22238"/>
                  <a:pt x="6314" y="22262"/>
                </a:cubicBezTo>
                <a:close/>
                <a:moveTo>
                  <a:pt x="6993" y="20742"/>
                </a:moveTo>
                <a:cubicBezTo>
                  <a:pt x="6958" y="20742"/>
                  <a:pt x="6916" y="20742"/>
                  <a:pt x="6850" y="20748"/>
                </a:cubicBezTo>
                <a:cubicBezTo>
                  <a:pt x="6886" y="20825"/>
                  <a:pt x="6916" y="20879"/>
                  <a:pt x="6952" y="20956"/>
                </a:cubicBezTo>
                <a:cubicBezTo>
                  <a:pt x="6803" y="20927"/>
                  <a:pt x="6731" y="21004"/>
                  <a:pt x="6749" y="21123"/>
                </a:cubicBezTo>
                <a:cubicBezTo>
                  <a:pt x="6761" y="21249"/>
                  <a:pt x="6642" y="21368"/>
                  <a:pt x="6749" y="21493"/>
                </a:cubicBezTo>
                <a:cubicBezTo>
                  <a:pt x="6761" y="21511"/>
                  <a:pt x="6755" y="21553"/>
                  <a:pt x="6749" y="21582"/>
                </a:cubicBezTo>
                <a:cubicBezTo>
                  <a:pt x="6719" y="21660"/>
                  <a:pt x="6755" y="21791"/>
                  <a:pt x="6636" y="21791"/>
                </a:cubicBezTo>
                <a:cubicBezTo>
                  <a:pt x="6564" y="21791"/>
                  <a:pt x="6493" y="21726"/>
                  <a:pt x="6415" y="21678"/>
                </a:cubicBezTo>
                <a:cubicBezTo>
                  <a:pt x="6642" y="21255"/>
                  <a:pt x="6588" y="20736"/>
                  <a:pt x="6993" y="20414"/>
                </a:cubicBezTo>
                <a:lnTo>
                  <a:pt x="6993" y="20742"/>
                </a:lnTo>
                <a:close/>
                <a:moveTo>
                  <a:pt x="7345" y="22834"/>
                </a:moveTo>
                <a:cubicBezTo>
                  <a:pt x="7309" y="22817"/>
                  <a:pt x="7280" y="22805"/>
                  <a:pt x="7250" y="22787"/>
                </a:cubicBezTo>
                <a:cubicBezTo>
                  <a:pt x="7274" y="22691"/>
                  <a:pt x="7303" y="22596"/>
                  <a:pt x="7339" y="22465"/>
                </a:cubicBezTo>
                <a:cubicBezTo>
                  <a:pt x="7411" y="22513"/>
                  <a:pt x="7464" y="22542"/>
                  <a:pt x="7518" y="22572"/>
                </a:cubicBezTo>
                <a:cubicBezTo>
                  <a:pt x="7458" y="22662"/>
                  <a:pt x="7399" y="22745"/>
                  <a:pt x="7345" y="22829"/>
                </a:cubicBezTo>
                <a:close/>
                <a:moveTo>
                  <a:pt x="7595" y="21165"/>
                </a:moveTo>
                <a:lnTo>
                  <a:pt x="7524" y="21147"/>
                </a:lnTo>
                <a:cubicBezTo>
                  <a:pt x="7560" y="21040"/>
                  <a:pt x="7590" y="20939"/>
                  <a:pt x="7625" y="20837"/>
                </a:cubicBezTo>
                <a:cubicBezTo>
                  <a:pt x="7643" y="20843"/>
                  <a:pt x="7667" y="20849"/>
                  <a:pt x="7685" y="20855"/>
                </a:cubicBezTo>
                <a:cubicBezTo>
                  <a:pt x="7655" y="20962"/>
                  <a:pt x="7625" y="21064"/>
                  <a:pt x="7595" y="21165"/>
                </a:cubicBezTo>
                <a:close/>
                <a:moveTo>
                  <a:pt x="7774" y="21505"/>
                </a:moveTo>
                <a:cubicBezTo>
                  <a:pt x="7756" y="21487"/>
                  <a:pt x="7739" y="21469"/>
                  <a:pt x="7727" y="21445"/>
                </a:cubicBezTo>
                <a:cubicBezTo>
                  <a:pt x="7762" y="21416"/>
                  <a:pt x="7798" y="21386"/>
                  <a:pt x="7840" y="21362"/>
                </a:cubicBezTo>
                <a:cubicBezTo>
                  <a:pt x="7846" y="21356"/>
                  <a:pt x="7876" y="21398"/>
                  <a:pt x="7888" y="21416"/>
                </a:cubicBezTo>
                <a:cubicBezTo>
                  <a:pt x="7852" y="21445"/>
                  <a:pt x="7810" y="21475"/>
                  <a:pt x="7774" y="21505"/>
                </a:cubicBezTo>
                <a:close/>
                <a:moveTo>
                  <a:pt x="8072" y="20330"/>
                </a:moveTo>
                <a:cubicBezTo>
                  <a:pt x="8096" y="20396"/>
                  <a:pt x="8126" y="20456"/>
                  <a:pt x="8150" y="20515"/>
                </a:cubicBezTo>
                <a:cubicBezTo>
                  <a:pt x="8126" y="20527"/>
                  <a:pt x="8102" y="20539"/>
                  <a:pt x="8078" y="20545"/>
                </a:cubicBezTo>
                <a:cubicBezTo>
                  <a:pt x="8061" y="20480"/>
                  <a:pt x="8043" y="20414"/>
                  <a:pt x="8019" y="20348"/>
                </a:cubicBezTo>
                <a:cubicBezTo>
                  <a:pt x="8037" y="20342"/>
                  <a:pt x="8055" y="20336"/>
                  <a:pt x="8072" y="20330"/>
                </a:cubicBezTo>
                <a:close/>
                <a:moveTo>
                  <a:pt x="8084" y="21785"/>
                </a:moveTo>
                <a:cubicBezTo>
                  <a:pt x="8102" y="21898"/>
                  <a:pt x="8120" y="22000"/>
                  <a:pt x="8144" y="22095"/>
                </a:cubicBezTo>
                <a:cubicBezTo>
                  <a:pt x="8025" y="22018"/>
                  <a:pt x="7929" y="21922"/>
                  <a:pt x="8084" y="21785"/>
                </a:cubicBezTo>
                <a:close/>
                <a:moveTo>
                  <a:pt x="8126" y="22584"/>
                </a:moveTo>
                <a:cubicBezTo>
                  <a:pt x="8186" y="22608"/>
                  <a:pt x="8227" y="22620"/>
                  <a:pt x="8311" y="22650"/>
                </a:cubicBezTo>
                <a:cubicBezTo>
                  <a:pt x="8210" y="22745"/>
                  <a:pt x="8156" y="22793"/>
                  <a:pt x="8066" y="22876"/>
                </a:cubicBezTo>
                <a:cubicBezTo>
                  <a:pt x="8090" y="22757"/>
                  <a:pt x="8108" y="22679"/>
                  <a:pt x="8126" y="22584"/>
                </a:cubicBezTo>
                <a:close/>
                <a:moveTo>
                  <a:pt x="8269" y="25815"/>
                </a:moveTo>
                <a:cubicBezTo>
                  <a:pt x="8257" y="25809"/>
                  <a:pt x="8239" y="25804"/>
                  <a:pt x="8221" y="25798"/>
                </a:cubicBezTo>
                <a:cubicBezTo>
                  <a:pt x="8251" y="25732"/>
                  <a:pt x="8275" y="25672"/>
                  <a:pt x="8299" y="25613"/>
                </a:cubicBezTo>
                <a:cubicBezTo>
                  <a:pt x="8317" y="25619"/>
                  <a:pt x="8335" y="25631"/>
                  <a:pt x="8353" y="25637"/>
                </a:cubicBezTo>
                <a:cubicBezTo>
                  <a:pt x="8329" y="25696"/>
                  <a:pt x="8299" y="25756"/>
                  <a:pt x="8269" y="25815"/>
                </a:cubicBezTo>
                <a:close/>
                <a:moveTo>
                  <a:pt x="8472" y="22536"/>
                </a:moveTo>
                <a:cubicBezTo>
                  <a:pt x="8454" y="22536"/>
                  <a:pt x="8424" y="22536"/>
                  <a:pt x="8424" y="22530"/>
                </a:cubicBezTo>
                <a:cubicBezTo>
                  <a:pt x="8418" y="22495"/>
                  <a:pt x="8412" y="22447"/>
                  <a:pt x="8412" y="22405"/>
                </a:cubicBezTo>
                <a:cubicBezTo>
                  <a:pt x="8436" y="22405"/>
                  <a:pt x="8454" y="22405"/>
                  <a:pt x="8478" y="22411"/>
                </a:cubicBezTo>
                <a:cubicBezTo>
                  <a:pt x="8478" y="22453"/>
                  <a:pt x="8472" y="22495"/>
                  <a:pt x="8472" y="22536"/>
                </a:cubicBezTo>
                <a:close/>
                <a:moveTo>
                  <a:pt x="8341" y="14863"/>
                </a:moveTo>
                <a:cubicBezTo>
                  <a:pt x="8341" y="14840"/>
                  <a:pt x="8335" y="14822"/>
                  <a:pt x="8335" y="14804"/>
                </a:cubicBezTo>
                <a:cubicBezTo>
                  <a:pt x="8376" y="14792"/>
                  <a:pt x="8418" y="14774"/>
                  <a:pt x="8466" y="14768"/>
                </a:cubicBezTo>
                <a:cubicBezTo>
                  <a:pt x="8466" y="14768"/>
                  <a:pt x="8478" y="14798"/>
                  <a:pt x="8490" y="14816"/>
                </a:cubicBezTo>
                <a:cubicBezTo>
                  <a:pt x="8442" y="14828"/>
                  <a:pt x="8388" y="14845"/>
                  <a:pt x="8341" y="14863"/>
                </a:cubicBezTo>
                <a:close/>
                <a:moveTo>
                  <a:pt x="8514" y="751"/>
                </a:moveTo>
                <a:cubicBezTo>
                  <a:pt x="8585" y="734"/>
                  <a:pt x="8651" y="716"/>
                  <a:pt x="8722" y="698"/>
                </a:cubicBezTo>
                <a:cubicBezTo>
                  <a:pt x="8728" y="722"/>
                  <a:pt x="8734" y="746"/>
                  <a:pt x="8746" y="769"/>
                </a:cubicBezTo>
                <a:cubicBezTo>
                  <a:pt x="8681" y="793"/>
                  <a:pt x="8615" y="823"/>
                  <a:pt x="8549" y="847"/>
                </a:cubicBezTo>
                <a:cubicBezTo>
                  <a:pt x="8537" y="817"/>
                  <a:pt x="8526" y="787"/>
                  <a:pt x="8514" y="751"/>
                </a:cubicBezTo>
                <a:close/>
                <a:moveTo>
                  <a:pt x="8537" y="21344"/>
                </a:moveTo>
                <a:cubicBezTo>
                  <a:pt x="8806" y="21445"/>
                  <a:pt x="8585" y="21726"/>
                  <a:pt x="8812" y="21803"/>
                </a:cubicBezTo>
                <a:cubicBezTo>
                  <a:pt x="8704" y="21863"/>
                  <a:pt x="8633" y="21898"/>
                  <a:pt x="8543" y="21946"/>
                </a:cubicBezTo>
                <a:cubicBezTo>
                  <a:pt x="8549" y="21821"/>
                  <a:pt x="8555" y="21732"/>
                  <a:pt x="8555" y="21642"/>
                </a:cubicBezTo>
                <a:cubicBezTo>
                  <a:pt x="8555" y="21559"/>
                  <a:pt x="8543" y="21475"/>
                  <a:pt x="8537" y="21344"/>
                </a:cubicBezTo>
                <a:close/>
                <a:moveTo>
                  <a:pt x="8889" y="26096"/>
                </a:moveTo>
                <a:cubicBezTo>
                  <a:pt x="8871" y="26096"/>
                  <a:pt x="8847" y="26102"/>
                  <a:pt x="8824" y="26102"/>
                </a:cubicBezTo>
                <a:cubicBezTo>
                  <a:pt x="8818" y="25982"/>
                  <a:pt x="8806" y="25863"/>
                  <a:pt x="8794" y="25678"/>
                </a:cubicBezTo>
                <a:cubicBezTo>
                  <a:pt x="9038" y="25833"/>
                  <a:pt x="8824" y="25976"/>
                  <a:pt x="8889" y="26096"/>
                </a:cubicBezTo>
                <a:close/>
                <a:moveTo>
                  <a:pt x="8859" y="20593"/>
                </a:moveTo>
                <a:cubicBezTo>
                  <a:pt x="8853" y="20545"/>
                  <a:pt x="8847" y="20497"/>
                  <a:pt x="8842" y="20450"/>
                </a:cubicBezTo>
                <a:cubicBezTo>
                  <a:pt x="8859" y="20450"/>
                  <a:pt x="8877" y="20444"/>
                  <a:pt x="8895" y="20444"/>
                </a:cubicBezTo>
                <a:lnTo>
                  <a:pt x="8919" y="20575"/>
                </a:lnTo>
                <a:cubicBezTo>
                  <a:pt x="8901" y="20581"/>
                  <a:pt x="8877" y="20587"/>
                  <a:pt x="8859" y="20593"/>
                </a:cubicBezTo>
                <a:close/>
                <a:moveTo>
                  <a:pt x="9140" y="3446"/>
                </a:moveTo>
                <a:cubicBezTo>
                  <a:pt x="9068" y="3410"/>
                  <a:pt x="8997" y="3375"/>
                  <a:pt x="8907" y="3333"/>
                </a:cubicBezTo>
                <a:cubicBezTo>
                  <a:pt x="9086" y="3190"/>
                  <a:pt x="9116" y="3315"/>
                  <a:pt x="9169" y="3375"/>
                </a:cubicBezTo>
                <a:cubicBezTo>
                  <a:pt x="9163" y="3399"/>
                  <a:pt x="9152" y="3422"/>
                  <a:pt x="9140" y="3446"/>
                </a:cubicBezTo>
                <a:close/>
                <a:moveTo>
                  <a:pt x="9324" y="20050"/>
                </a:moveTo>
                <a:cubicBezTo>
                  <a:pt x="9295" y="20044"/>
                  <a:pt x="9271" y="20009"/>
                  <a:pt x="9247" y="19985"/>
                </a:cubicBezTo>
                <a:cubicBezTo>
                  <a:pt x="9277" y="19967"/>
                  <a:pt x="9307" y="19937"/>
                  <a:pt x="9336" y="19937"/>
                </a:cubicBezTo>
                <a:cubicBezTo>
                  <a:pt x="9360" y="19931"/>
                  <a:pt x="9384" y="19967"/>
                  <a:pt x="9450" y="20009"/>
                </a:cubicBezTo>
                <a:cubicBezTo>
                  <a:pt x="9378" y="20032"/>
                  <a:pt x="9348" y="20062"/>
                  <a:pt x="9324" y="20050"/>
                </a:cubicBezTo>
                <a:close/>
                <a:moveTo>
                  <a:pt x="12091" y="3774"/>
                </a:moveTo>
                <a:cubicBezTo>
                  <a:pt x="11977" y="3881"/>
                  <a:pt x="11864" y="3989"/>
                  <a:pt x="11715" y="4132"/>
                </a:cubicBezTo>
                <a:lnTo>
                  <a:pt x="11715" y="3798"/>
                </a:lnTo>
                <a:cubicBezTo>
                  <a:pt x="11781" y="3792"/>
                  <a:pt x="11858" y="3780"/>
                  <a:pt x="11972" y="3762"/>
                </a:cubicBezTo>
                <a:cubicBezTo>
                  <a:pt x="11900" y="3661"/>
                  <a:pt x="11852" y="3583"/>
                  <a:pt x="11787" y="3494"/>
                </a:cubicBezTo>
                <a:cubicBezTo>
                  <a:pt x="11924" y="3518"/>
                  <a:pt x="12025" y="3613"/>
                  <a:pt x="12091" y="3774"/>
                </a:cubicBezTo>
                <a:close/>
                <a:moveTo>
                  <a:pt x="12049" y="22984"/>
                </a:moveTo>
                <a:cubicBezTo>
                  <a:pt x="12031" y="22984"/>
                  <a:pt x="12013" y="22989"/>
                  <a:pt x="11995" y="22995"/>
                </a:cubicBezTo>
                <a:cubicBezTo>
                  <a:pt x="11983" y="22942"/>
                  <a:pt x="11972" y="22888"/>
                  <a:pt x="11960" y="22840"/>
                </a:cubicBezTo>
                <a:cubicBezTo>
                  <a:pt x="11977" y="22834"/>
                  <a:pt x="11995" y="22829"/>
                  <a:pt x="12013" y="22823"/>
                </a:cubicBezTo>
                <a:cubicBezTo>
                  <a:pt x="12025" y="22876"/>
                  <a:pt x="12037" y="22930"/>
                  <a:pt x="12049" y="22984"/>
                </a:cubicBezTo>
                <a:close/>
                <a:moveTo>
                  <a:pt x="11638" y="5873"/>
                </a:moveTo>
                <a:cubicBezTo>
                  <a:pt x="11673" y="5783"/>
                  <a:pt x="11697" y="5724"/>
                  <a:pt x="11739" y="5616"/>
                </a:cubicBezTo>
                <a:cubicBezTo>
                  <a:pt x="11769" y="5724"/>
                  <a:pt x="11787" y="5795"/>
                  <a:pt x="11811" y="5873"/>
                </a:cubicBezTo>
                <a:close/>
                <a:moveTo>
                  <a:pt x="11751" y="22966"/>
                </a:moveTo>
                <a:cubicBezTo>
                  <a:pt x="11727" y="22966"/>
                  <a:pt x="11697" y="22966"/>
                  <a:pt x="11673" y="22972"/>
                </a:cubicBezTo>
                <a:cubicBezTo>
                  <a:pt x="11685" y="22936"/>
                  <a:pt x="11691" y="22906"/>
                  <a:pt x="11703" y="22870"/>
                </a:cubicBezTo>
                <a:cubicBezTo>
                  <a:pt x="11715" y="22870"/>
                  <a:pt x="11733" y="22870"/>
                  <a:pt x="11739" y="22864"/>
                </a:cubicBezTo>
                <a:cubicBezTo>
                  <a:pt x="11745" y="22900"/>
                  <a:pt x="11751" y="22930"/>
                  <a:pt x="11751" y="22966"/>
                </a:cubicBezTo>
                <a:close/>
                <a:moveTo>
                  <a:pt x="11787" y="1032"/>
                </a:moveTo>
                <a:cubicBezTo>
                  <a:pt x="11799" y="1103"/>
                  <a:pt x="11805" y="1157"/>
                  <a:pt x="11817" y="1240"/>
                </a:cubicBezTo>
                <a:cubicBezTo>
                  <a:pt x="11709" y="1217"/>
                  <a:pt x="11632" y="1193"/>
                  <a:pt x="11548" y="1169"/>
                </a:cubicBezTo>
                <a:cubicBezTo>
                  <a:pt x="11626" y="1121"/>
                  <a:pt x="11697" y="1079"/>
                  <a:pt x="11787" y="1032"/>
                </a:cubicBezTo>
                <a:close/>
                <a:moveTo>
                  <a:pt x="10809" y="614"/>
                </a:moveTo>
                <a:cubicBezTo>
                  <a:pt x="10886" y="602"/>
                  <a:pt x="10970" y="596"/>
                  <a:pt x="11047" y="591"/>
                </a:cubicBezTo>
                <a:cubicBezTo>
                  <a:pt x="11119" y="793"/>
                  <a:pt x="10988" y="835"/>
                  <a:pt x="10809" y="895"/>
                </a:cubicBezTo>
                <a:lnTo>
                  <a:pt x="10809" y="608"/>
                </a:lnTo>
                <a:close/>
                <a:moveTo>
                  <a:pt x="10934" y="2814"/>
                </a:moveTo>
                <a:cubicBezTo>
                  <a:pt x="10970" y="2832"/>
                  <a:pt x="11018" y="2880"/>
                  <a:pt x="11065" y="2880"/>
                </a:cubicBezTo>
                <a:cubicBezTo>
                  <a:pt x="11119" y="2880"/>
                  <a:pt x="11167" y="2838"/>
                  <a:pt x="11244" y="2802"/>
                </a:cubicBezTo>
                <a:cubicBezTo>
                  <a:pt x="11232" y="2892"/>
                  <a:pt x="11220" y="2963"/>
                  <a:pt x="11208" y="3047"/>
                </a:cubicBezTo>
                <a:cubicBezTo>
                  <a:pt x="11155" y="3041"/>
                  <a:pt x="11101" y="3035"/>
                  <a:pt x="11030" y="3029"/>
                </a:cubicBezTo>
                <a:cubicBezTo>
                  <a:pt x="11053" y="3089"/>
                  <a:pt x="11059" y="3154"/>
                  <a:pt x="11095" y="3190"/>
                </a:cubicBezTo>
                <a:cubicBezTo>
                  <a:pt x="11167" y="3261"/>
                  <a:pt x="11250" y="3232"/>
                  <a:pt x="11304" y="3166"/>
                </a:cubicBezTo>
                <a:cubicBezTo>
                  <a:pt x="11334" y="3124"/>
                  <a:pt x="11340" y="3053"/>
                  <a:pt x="11346" y="2999"/>
                </a:cubicBezTo>
                <a:cubicBezTo>
                  <a:pt x="11369" y="2850"/>
                  <a:pt x="11447" y="2790"/>
                  <a:pt x="11620" y="2832"/>
                </a:cubicBezTo>
                <a:cubicBezTo>
                  <a:pt x="11572" y="2892"/>
                  <a:pt x="11530" y="2940"/>
                  <a:pt x="11495" y="2975"/>
                </a:cubicBezTo>
                <a:cubicBezTo>
                  <a:pt x="11507" y="3244"/>
                  <a:pt x="11846" y="3023"/>
                  <a:pt x="11858" y="3273"/>
                </a:cubicBezTo>
                <a:cubicBezTo>
                  <a:pt x="11787" y="3339"/>
                  <a:pt x="11703" y="3381"/>
                  <a:pt x="11584" y="3333"/>
                </a:cubicBezTo>
                <a:cubicBezTo>
                  <a:pt x="11411" y="3250"/>
                  <a:pt x="11363" y="3369"/>
                  <a:pt x="11298" y="3566"/>
                </a:cubicBezTo>
                <a:cubicBezTo>
                  <a:pt x="11405" y="3506"/>
                  <a:pt x="11465" y="3476"/>
                  <a:pt x="11536" y="3434"/>
                </a:cubicBezTo>
                <a:cubicBezTo>
                  <a:pt x="11584" y="3506"/>
                  <a:pt x="11638" y="3583"/>
                  <a:pt x="11697" y="3673"/>
                </a:cubicBezTo>
                <a:cubicBezTo>
                  <a:pt x="11662" y="3715"/>
                  <a:pt x="11632" y="3750"/>
                  <a:pt x="11596" y="3804"/>
                </a:cubicBezTo>
                <a:cubicBezTo>
                  <a:pt x="11459" y="3697"/>
                  <a:pt x="11334" y="3601"/>
                  <a:pt x="11214" y="3500"/>
                </a:cubicBezTo>
                <a:cubicBezTo>
                  <a:pt x="11334" y="3697"/>
                  <a:pt x="11310" y="3911"/>
                  <a:pt x="11310" y="4132"/>
                </a:cubicBezTo>
                <a:cubicBezTo>
                  <a:pt x="11191" y="4108"/>
                  <a:pt x="11131" y="4048"/>
                  <a:pt x="11143" y="3935"/>
                </a:cubicBezTo>
                <a:cubicBezTo>
                  <a:pt x="11167" y="3732"/>
                  <a:pt x="11071" y="3607"/>
                  <a:pt x="10881" y="3566"/>
                </a:cubicBezTo>
                <a:cubicBezTo>
                  <a:pt x="10916" y="3375"/>
                  <a:pt x="11041" y="3416"/>
                  <a:pt x="11161" y="3428"/>
                </a:cubicBezTo>
                <a:cubicBezTo>
                  <a:pt x="11095" y="3357"/>
                  <a:pt x="11036" y="3279"/>
                  <a:pt x="10970" y="3208"/>
                </a:cubicBezTo>
                <a:cubicBezTo>
                  <a:pt x="10898" y="3130"/>
                  <a:pt x="10833" y="3053"/>
                  <a:pt x="10755" y="2969"/>
                </a:cubicBezTo>
                <a:cubicBezTo>
                  <a:pt x="10797" y="2934"/>
                  <a:pt x="10863" y="2874"/>
                  <a:pt x="10934" y="2814"/>
                </a:cubicBezTo>
                <a:close/>
                <a:moveTo>
                  <a:pt x="11328" y="4686"/>
                </a:moveTo>
                <a:lnTo>
                  <a:pt x="11328" y="4436"/>
                </a:lnTo>
                <a:cubicBezTo>
                  <a:pt x="11399" y="4490"/>
                  <a:pt x="11447" y="4525"/>
                  <a:pt x="11536" y="4591"/>
                </a:cubicBezTo>
                <a:cubicBezTo>
                  <a:pt x="11441" y="4633"/>
                  <a:pt x="11393" y="4657"/>
                  <a:pt x="11328" y="4686"/>
                </a:cubicBezTo>
                <a:close/>
                <a:moveTo>
                  <a:pt x="11423" y="23693"/>
                </a:moveTo>
                <a:cubicBezTo>
                  <a:pt x="11298" y="23687"/>
                  <a:pt x="11220" y="23681"/>
                  <a:pt x="11137" y="23669"/>
                </a:cubicBezTo>
                <a:cubicBezTo>
                  <a:pt x="11208" y="23580"/>
                  <a:pt x="11304" y="23586"/>
                  <a:pt x="11423" y="23693"/>
                </a:cubicBezTo>
                <a:close/>
                <a:moveTo>
                  <a:pt x="10779" y="13063"/>
                </a:moveTo>
                <a:cubicBezTo>
                  <a:pt x="10833" y="13105"/>
                  <a:pt x="10881" y="13152"/>
                  <a:pt x="10934" y="13194"/>
                </a:cubicBezTo>
                <a:cubicBezTo>
                  <a:pt x="10922" y="13212"/>
                  <a:pt x="10910" y="13230"/>
                  <a:pt x="10898" y="13242"/>
                </a:cubicBezTo>
                <a:cubicBezTo>
                  <a:pt x="10845" y="13200"/>
                  <a:pt x="10791" y="13158"/>
                  <a:pt x="10737" y="13122"/>
                </a:cubicBezTo>
                <a:cubicBezTo>
                  <a:pt x="10749" y="13099"/>
                  <a:pt x="10767" y="13081"/>
                  <a:pt x="10779" y="13063"/>
                </a:cubicBezTo>
                <a:close/>
                <a:moveTo>
                  <a:pt x="10475" y="2027"/>
                </a:moveTo>
                <a:cubicBezTo>
                  <a:pt x="10475" y="2027"/>
                  <a:pt x="10445" y="2063"/>
                  <a:pt x="10427" y="2081"/>
                </a:cubicBezTo>
                <a:lnTo>
                  <a:pt x="10332" y="1992"/>
                </a:lnTo>
                <a:cubicBezTo>
                  <a:pt x="10350" y="1980"/>
                  <a:pt x="10368" y="1962"/>
                  <a:pt x="10380" y="1944"/>
                </a:cubicBezTo>
                <a:cubicBezTo>
                  <a:pt x="10415" y="1974"/>
                  <a:pt x="10445" y="1998"/>
                  <a:pt x="10469" y="2027"/>
                </a:cubicBezTo>
                <a:close/>
                <a:moveTo>
                  <a:pt x="9992" y="24081"/>
                </a:moveTo>
                <a:lnTo>
                  <a:pt x="9992" y="24337"/>
                </a:lnTo>
                <a:cubicBezTo>
                  <a:pt x="9921" y="24247"/>
                  <a:pt x="9885" y="24206"/>
                  <a:pt x="9837" y="24152"/>
                </a:cubicBezTo>
                <a:cubicBezTo>
                  <a:pt x="9891" y="24128"/>
                  <a:pt x="9933" y="24110"/>
                  <a:pt x="9992" y="24081"/>
                </a:cubicBezTo>
                <a:close/>
                <a:moveTo>
                  <a:pt x="9909" y="24552"/>
                </a:moveTo>
                <a:cubicBezTo>
                  <a:pt x="9915" y="24641"/>
                  <a:pt x="9885" y="24730"/>
                  <a:pt x="9807" y="24820"/>
                </a:cubicBezTo>
                <a:cubicBezTo>
                  <a:pt x="9748" y="24671"/>
                  <a:pt x="9766" y="24587"/>
                  <a:pt x="9909" y="24552"/>
                </a:cubicBezTo>
                <a:close/>
                <a:moveTo>
                  <a:pt x="9551" y="24796"/>
                </a:moveTo>
                <a:cubicBezTo>
                  <a:pt x="9545" y="24689"/>
                  <a:pt x="9575" y="24581"/>
                  <a:pt x="9605" y="24474"/>
                </a:cubicBezTo>
                <a:cubicBezTo>
                  <a:pt x="9611" y="24450"/>
                  <a:pt x="9688" y="24444"/>
                  <a:pt x="9730" y="24432"/>
                </a:cubicBezTo>
                <a:cubicBezTo>
                  <a:pt x="9563" y="24599"/>
                  <a:pt x="9640" y="24772"/>
                  <a:pt x="9700" y="24945"/>
                </a:cubicBezTo>
                <a:cubicBezTo>
                  <a:pt x="9521" y="25005"/>
                  <a:pt x="9551" y="24850"/>
                  <a:pt x="9551" y="24796"/>
                </a:cubicBezTo>
                <a:close/>
                <a:moveTo>
                  <a:pt x="9950" y="26394"/>
                </a:moveTo>
                <a:cubicBezTo>
                  <a:pt x="9962" y="26269"/>
                  <a:pt x="9903" y="26149"/>
                  <a:pt x="10070" y="26203"/>
                </a:cubicBezTo>
                <a:cubicBezTo>
                  <a:pt x="10034" y="26251"/>
                  <a:pt x="10004" y="26298"/>
                  <a:pt x="9950" y="26394"/>
                </a:cubicBezTo>
                <a:close/>
                <a:moveTo>
                  <a:pt x="10088" y="25720"/>
                </a:moveTo>
                <a:cubicBezTo>
                  <a:pt x="10064" y="25738"/>
                  <a:pt x="10052" y="25768"/>
                  <a:pt x="10034" y="25792"/>
                </a:cubicBezTo>
                <a:cubicBezTo>
                  <a:pt x="9909" y="25690"/>
                  <a:pt x="9778" y="25595"/>
                  <a:pt x="9652" y="25499"/>
                </a:cubicBezTo>
                <a:cubicBezTo>
                  <a:pt x="9837" y="25559"/>
                  <a:pt x="10004" y="25678"/>
                  <a:pt x="10225" y="25619"/>
                </a:cubicBezTo>
                <a:cubicBezTo>
                  <a:pt x="10177" y="25649"/>
                  <a:pt x="10129" y="25684"/>
                  <a:pt x="10088" y="25720"/>
                </a:cubicBezTo>
                <a:close/>
                <a:moveTo>
                  <a:pt x="11119" y="24814"/>
                </a:moveTo>
                <a:cubicBezTo>
                  <a:pt x="11077" y="24820"/>
                  <a:pt x="11041" y="24820"/>
                  <a:pt x="11000" y="24820"/>
                </a:cubicBezTo>
                <a:cubicBezTo>
                  <a:pt x="11000" y="24796"/>
                  <a:pt x="11006" y="24772"/>
                  <a:pt x="11006" y="24754"/>
                </a:cubicBezTo>
                <a:cubicBezTo>
                  <a:pt x="11047" y="24760"/>
                  <a:pt x="11089" y="24766"/>
                  <a:pt x="11131" y="24772"/>
                </a:cubicBezTo>
                <a:cubicBezTo>
                  <a:pt x="11125" y="24784"/>
                  <a:pt x="11125" y="24814"/>
                  <a:pt x="11119" y="24814"/>
                </a:cubicBezTo>
                <a:close/>
                <a:moveTo>
                  <a:pt x="11512" y="26066"/>
                </a:moveTo>
                <a:cubicBezTo>
                  <a:pt x="11507" y="26012"/>
                  <a:pt x="11495" y="25964"/>
                  <a:pt x="11489" y="25911"/>
                </a:cubicBezTo>
                <a:cubicBezTo>
                  <a:pt x="11507" y="25905"/>
                  <a:pt x="11530" y="25905"/>
                  <a:pt x="11548" y="25899"/>
                </a:cubicBezTo>
                <a:cubicBezTo>
                  <a:pt x="11560" y="25953"/>
                  <a:pt x="11566" y="26006"/>
                  <a:pt x="11572" y="26060"/>
                </a:cubicBezTo>
                <a:cubicBezTo>
                  <a:pt x="11548" y="26060"/>
                  <a:pt x="11530" y="26060"/>
                  <a:pt x="11512" y="26066"/>
                </a:cubicBezTo>
                <a:close/>
                <a:moveTo>
                  <a:pt x="11518" y="24498"/>
                </a:moveTo>
                <a:cubicBezTo>
                  <a:pt x="11584" y="24599"/>
                  <a:pt x="11632" y="24665"/>
                  <a:pt x="11679" y="24736"/>
                </a:cubicBezTo>
                <a:cubicBezTo>
                  <a:pt x="11483" y="24796"/>
                  <a:pt x="11471" y="24784"/>
                  <a:pt x="11518" y="24498"/>
                </a:cubicBezTo>
                <a:close/>
                <a:moveTo>
                  <a:pt x="11328" y="24516"/>
                </a:moveTo>
                <a:cubicBezTo>
                  <a:pt x="11328" y="24522"/>
                  <a:pt x="11340" y="24587"/>
                  <a:pt x="11346" y="24647"/>
                </a:cubicBezTo>
                <a:cubicBezTo>
                  <a:pt x="11334" y="24653"/>
                  <a:pt x="11316" y="24659"/>
                  <a:pt x="11304" y="24665"/>
                </a:cubicBezTo>
                <a:cubicBezTo>
                  <a:pt x="11238" y="24581"/>
                  <a:pt x="11173" y="24504"/>
                  <a:pt x="11113" y="24420"/>
                </a:cubicBezTo>
                <a:cubicBezTo>
                  <a:pt x="11089" y="24432"/>
                  <a:pt x="11071" y="24444"/>
                  <a:pt x="11053" y="24456"/>
                </a:cubicBezTo>
                <a:cubicBezTo>
                  <a:pt x="11083" y="24516"/>
                  <a:pt x="11119" y="24575"/>
                  <a:pt x="11173" y="24665"/>
                </a:cubicBezTo>
                <a:cubicBezTo>
                  <a:pt x="10791" y="24671"/>
                  <a:pt x="10439" y="24778"/>
                  <a:pt x="10094" y="24569"/>
                </a:cubicBezTo>
                <a:cubicBezTo>
                  <a:pt x="10058" y="24414"/>
                  <a:pt x="10159" y="24420"/>
                  <a:pt x="10266" y="24438"/>
                </a:cubicBezTo>
                <a:cubicBezTo>
                  <a:pt x="10278" y="24343"/>
                  <a:pt x="10290" y="24247"/>
                  <a:pt x="10296" y="24152"/>
                </a:cubicBezTo>
                <a:cubicBezTo>
                  <a:pt x="10588" y="24134"/>
                  <a:pt x="10809" y="24027"/>
                  <a:pt x="10934" y="23854"/>
                </a:cubicBezTo>
                <a:cubicBezTo>
                  <a:pt x="10976" y="23908"/>
                  <a:pt x="11018" y="23961"/>
                  <a:pt x="11065" y="24027"/>
                </a:cubicBezTo>
                <a:cubicBezTo>
                  <a:pt x="11143" y="23955"/>
                  <a:pt x="11185" y="23914"/>
                  <a:pt x="11256" y="23854"/>
                </a:cubicBezTo>
                <a:cubicBezTo>
                  <a:pt x="11244" y="23961"/>
                  <a:pt x="11232" y="24039"/>
                  <a:pt x="11226" y="24110"/>
                </a:cubicBezTo>
                <a:cubicBezTo>
                  <a:pt x="11167" y="24122"/>
                  <a:pt x="11113" y="24128"/>
                  <a:pt x="11053" y="24140"/>
                </a:cubicBezTo>
                <a:cubicBezTo>
                  <a:pt x="11053" y="24176"/>
                  <a:pt x="11047" y="24224"/>
                  <a:pt x="11053" y="24230"/>
                </a:cubicBezTo>
                <a:cubicBezTo>
                  <a:pt x="11119" y="24253"/>
                  <a:pt x="11202" y="24289"/>
                  <a:pt x="11262" y="24277"/>
                </a:cubicBezTo>
                <a:cubicBezTo>
                  <a:pt x="11304" y="24265"/>
                  <a:pt x="11357" y="24164"/>
                  <a:pt x="11351" y="24122"/>
                </a:cubicBezTo>
                <a:cubicBezTo>
                  <a:pt x="11316" y="23973"/>
                  <a:pt x="11423" y="23943"/>
                  <a:pt x="11495" y="23872"/>
                </a:cubicBezTo>
                <a:cubicBezTo>
                  <a:pt x="11512" y="23884"/>
                  <a:pt x="11536" y="23896"/>
                  <a:pt x="11554" y="23902"/>
                </a:cubicBezTo>
                <a:cubicBezTo>
                  <a:pt x="11530" y="23967"/>
                  <a:pt x="11507" y="24033"/>
                  <a:pt x="11483" y="24098"/>
                </a:cubicBezTo>
                <a:cubicBezTo>
                  <a:pt x="11512" y="24295"/>
                  <a:pt x="11793" y="24116"/>
                  <a:pt x="11834" y="24307"/>
                </a:cubicBezTo>
                <a:cubicBezTo>
                  <a:pt x="11691" y="24486"/>
                  <a:pt x="11429" y="24212"/>
                  <a:pt x="11322" y="24516"/>
                </a:cubicBezTo>
                <a:close/>
                <a:moveTo>
                  <a:pt x="11626" y="23610"/>
                </a:moveTo>
                <a:cubicBezTo>
                  <a:pt x="11745" y="23598"/>
                  <a:pt x="11876" y="23717"/>
                  <a:pt x="12007" y="23967"/>
                </a:cubicBezTo>
                <a:cubicBezTo>
                  <a:pt x="11775" y="23943"/>
                  <a:pt x="11775" y="23717"/>
                  <a:pt x="11626" y="23610"/>
                </a:cubicBezTo>
                <a:close/>
                <a:moveTo>
                  <a:pt x="12043" y="26734"/>
                </a:moveTo>
                <a:cubicBezTo>
                  <a:pt x="12031" y="26644"/>
                  <a:pt x="12019" y="26596"/>
                  <a:pt x="12013" y="26549"/>
                </a:cubicBezTo>
                <a:cubicBezTo>
                  <a:pt x="12061" y="26543"/>
                  <a:pt x="12109" y="26543"/>
                  <a:pt x="12204" y="26537"/>
                </a:cubicBezTo>
                <a:cubicBezTo>
                  <a:pt x="12138" y="26614"/>
                  <a:pt x="12109" y="26656"/>
                  <a:pt x="12043" y="26734"/>
                </a:cubicBezTo>
                <a:close/>
                <a:moveTo>
                  <a:pt x="12276" y="4400"/>
                </a:moveTo>
                <a:cubicBezTo>
                  <a:pt x="12234" y="4370"/>
                  <a:pt x="12210" y="4221"/>
                  <a:pt x="12198" y="3965"/>
                </a:cubicBezTo>
                <a:cubicBezTo>
                  <a:pt x="12293" y="4025"/>
                  <a:pt x="12317" y="4168"/>
                  <a:pt x="12276" y="4400"/>
                </a:cubicBezTo>
                <a:close/>
                <a:moveTo>
                  <a:pt x="12389" y="21141"/>
                </a:moveTo>
                <a:cubicBezTo>
                  <a:pt x="12377" y="21111"/>
                  <a:pt x="12359" y="21076"/>
                  <a:pt x="12353" y="21040"/>
                </a:cubicBezTo>
                <a:cubicBezTo>
                  <a:pt x="12353" y="21040"/>
                  <a:pt x="12389" y="21016"/>
                  <a:pt x="12395" y="21022"/>
                </a:cubicBezTo>
                <a:cubicBezTo>
                  <a:pt x="12425" y="21046"/>
                  <a:pt x="12443" y="21070"/>
                  <a:pt x="12478" y="21106"/>
                </a:cubicBezTo>
                <a:cubicBezTo>
                  <a:pt x="12431" y="21123"/>
                  <a:pt x="12413" y="21135"/>
                  <a:pt x="12389" y="21141"/>
                </a:cubicBezTo>
                <a:close/>
                <a:moveTo>
                  <a:pt x="12788" y="20986"/>
                </a:moveTo>
                <a:cubicBezTo>
                  <a:pt x="12759" y="20903"/>
                  <a:pt x="12741" y="20843"/>
                  <a:pt x="12711" y="20736"/>
                </a:cubicBezTo>
                <a:cubicBezTo>
                  <a:pt x="12931" y="20801"/>
                  <a:pt x="12866" y="20879"/>
                  <a:pt x="12788" y="20986"/>
                </a:cubicBezTo>
                <a:close/>
                <a:moveTo>
                  <a:pt x="12866" y="19532"/>
                </a:moveTo>
                <a:cubicBezTo>
                  <a:pt x="12896" y="19609"/>
                  <a:pt x="12919" y="19669"/>
                  <a:pt x="12949" y="19746"/>
                </a:cubicBezTo>
                <a:cubicBezTo>
                  <a:pt x="12812" y="19710"/>
                  <a:pt x="12782" y="19639"/>
                  <a:pt x="12866" y="19532"/>
                </a:cubicBezTo>
                <a:close/>
                <a:moveTo>
                  <a:pt x="13057" y="7405"/>
                </a:moveTo>
                <a:lnTo>
                  <a:pt x="13039" y="7405"/>
                </a:lnTo>
                <a:lnTo>
                  <a:pt x="13039" y="7071"/>
                </a:lnTo>
                <a:lnTo>
                  <a:pt x="13057" y="7071"/>
                </a:lnTo>
                <a:close/>
                <a:moveTo>
                  <a:pt x="13277" y="11072"/>
                </a:moveTo>
                <a:cubicBezTo>
                  <a:pt x="13307" y="11066"/>
                  <a:pt x="13337" y="11101"/>
                  <a:pt x="13367" y="11119"/>
                </a:cubicBezTo>
                <a:cubicBezTo>
                  <a:pt x="13343" y="11155"/>
                  <a:pt x="13313" y="11191"/>
                  <a:pt x="13271" y="11244"/>
                </a:cubicBezTo>
                <a:cubicBezTo>
                  <a:pt x="13241" y="11197"/>
                  <a:pt x="13206" y="11167"/>
                  <a:pt x="13212" y="11137"/>
                </a:cubicBezTo>
                <a:cubicBezTo>
                  <a:pt x="13212" y="11113"/>
                  <a:pt x="13253" y="11072"/>
                  <a:pt x="13277" y="11072"/>
                </a:cubicBezTo>
                <a:close/>
                <a:moveTo>
                  <a:pt x="13289" y="16628"/>
                </a:moveTo>
                <a:cubicBezTo>
                  <a:pt x="13265" y="16622"/>
                  <a:pt x="13247" y="16580"/>
                  <a:pt x="13224" y="16551"/>
                </a:cubicBezTo>
                <a:cubicBezTo>
                  <a:pt x="13259" y="16533"/>
                  <a:pt x="13289" y="16509"/>
                  <a:pt x="13325" y="16503"/>
                </a:cubicBezTo>
                <a:cubicBezTo>
                  <a:pt x="13337" y="16497"/>
                  <a:pt x="13355" y="16533"/>
                  <a:pt x="13390" y="16568"/>
                </a:cubicBezTo>
                <a:cubicBezTo>
                  <a:pt x="13349" y="16598"/>
                  <a:pt x="13313" y="16634"/>
                  <a:pt x="13289" y="16628"/>
                </a:cubicBezTo>
                <a:close/>
                <a:moveTo>
                  <a:pt x="13987" y="5128"/>
                </a:moveTo>
                <a:cubicBezTo>
                  <a:pt x="13975" y="5163"/>
                  <a:pt x="13969" y="5193"/>
                  <a:pt x="13957" y="5193"/>
                </a:cubicBezTo>
                <a:cubicBezTo>
                  <a:pt x="13903" y="5211"/>
                  <a:pt x="13850" y="5217"/>
                  <a:pt x="13784" y="5229"/>
                </a:cubicBezTo>
                <a:cubicBezTo>
                  <a:pt x="13772" y="5145"/>
                  <a:pt x="13766" y="5080"/>
                  <a:pt x="13754" y="4973"/>
                </a:cubicBezTo>
                <a:cubicBezTo>
                  <a:pt x="13856" y="5038"/>
                  <a:pt x="13921" y="5086"/>
                  <a:pt x="13987" y="5128"/>
                </a:cubicBezTo>
                <a:close/>
                <a:moveTo>
                  <a:pt x="13820" y="8198"/>
                </a:moveTo>
                <a:cubicBezTo>
                  <a:pt x="13838" y="8275"/>
                  <a:pt x="13850" y="8347"/>
                  <a:pt x="13873" y="8460"/>
                </a:cubicBezTo>
                <a:cubicBezTo>
                  <a:pt x="13796" y="8395"/>
                  <a:pt x="13778" y="8305"/>
                  <a:pt x="13820" y="8198"/>
                </a:cubicBezTo>
                <a:close/>
                <a:moveTo>
                  <a:pt x="13885" y="6529"/>
                </a:moveTo>
                <a:cubicBezTo>
                  <a:pt x="13867" y="6433"/>
                  <a:pt x="13754" y="6350"/>
                  <a:pt x="13909" y="6248"/>
                </a:cubicBezTo>
                <a:cubicBezTo>
                  <a:pt x="13909" y="6350"/>
                  <a:pt x="14028" y="6433"/>
                  <a:pt x="13885" y="6529"/>
                </a:cubicBezTo>
                <a:close/>
                <a:moveTo>
                  <a:pt x="13951" y="8901"/>
                </a:moveTo>
                <a:cubicBezTo>
                  <a:pt x="13945" y="8836"/>
                  <a:pt x="13939" y="8776"/>
                  <a:pt x="13933" y="8711"/>
                </a:cubicBezTo>
                <a:cubicBezTo>
                  <a:pt x="13945" y="8711"/>
                  <a:pt x="13963" y="8711"/>
                  <a:pt x="13975" y="8705"/>
                </a:cubicBezTo>
                <a:lnTo>
                  <a:pt x="14022" y="8884"/>
                </a:lnTo>
                <a:cubicBezTo>
                  <a:pt x="13999" y="8890"/>
                  <a:pt x="13975" y="8895"/>
                  <a:pt x="13951" y="8901"/>
                </a:cubicBezTo>
                <a:close/>
                <a:moveTo>
                  <a:pt x="14297" y="5682"/>
                </a:moveTo>
                <a:cubicBezTo>
                  <a:pt x="14303" y="5670"/>
                  <a:pt x="14303" y="5652"/>
                  <a:pt x="14303" y="5640"/>
                </a:cubicBezTo>
                <a:cubicBezTo>
                  <a:pt x="14338" y="5634"/>
                  <a:pt x="14380" y="5622"/>
                  <a:pt x="14410" y="5634"/>
                </a:cubicBezTo>
                <a:cubicBezTo>
                  <a:pt x="14440" y="5640"/>
                  <a:pt x="14452" y="5682"/>
                  <a:pt x="14476" y="5706"/>
                </a:cubicBezTo>
                <a:cubicBezTo>
                  <a:pt x="14464" y="5718"/>
                  <a:pt x="14458" y="5730"/>
                  <a:pt x="14452" y="5742"/>
                </a:cubicBezTo>
                <a:cubicBezTo>
                  <a:pt x="14398" y="5724"/>
                  <a:pt x="14350" y="5706"/>
                  <a:pt x="14297" y="5682"/>
                </a:cubicBezTo>
                <a:close/>
                <a:moveTo>
                  <a:pt x="14505" y="25452"/>
                </a:moveTo>
                <a:cubicBezTo>
                  <a:pt x="14452" y="25327"/>
                  <a:pt x="14523" y="25279"/>
                  <a:pt x="14613" y="25219"/>
                </a:cubicBezTo>
                <a:cubicBezTo>
                  <a:pt x="14642" y="25333"/>
                  <a:pt x="14654" y="25422"/>
                  <a:pt x="14505" y="25452"/>
                </a:cubicBezTo>
                <a:close/>
                <a:moveTo>
                  <a:pt x="15388" y="11942"/>
                </a:moveTo>
                <a:cubicBezTo>
                  <a:pt x="15400" y="11942"/>
                  <a:pt x="15418" y="11984"/>
                  <a:pt x="15447" y="12020"/>
                </a:cubicBezTo>
                <a:cubicBezTo>
                  <a:pt x="15400" y="12031"/>
                  <a:pt x="15370" y="12049"/>
                  <a:pt x="15334" y="12049"/>
                </a:cubicBezTo>
                <a:cubicBezTo>
                  <a:pt x="15322" y="12043"/>
                  <a:pt x="15304" y="12008"/>
                  <a:pt x="15292" y="11984"/>
                </a:cubicBezTo>
                <a:cubicBezTo>
                  <a:pt x="15322" y="11972"/>
                  <a:pt x="15352" y="11948"/>
                  <a:pt x="15388" y="11942"/>
                </a:cubicBezTo>
                <a:close/>
                <a:moveTo>
                  <a:pt x="14911" y="11411"/>
                </a:moveTo>
                <a:cubicBezTo>
                  <a:pt x="14929" y="11417"/>
                  <a:pt x="14941" y="11429"/>
                  <a:pt x="14958" y="11435"/>
                </a:cubicBezTo>
                <a:cubicBezTo>
                  <a:pt x="14929" y="11501"/>
                  <a:pt x="14899" y="11560"/>
                  <a:pt x="14863" y="11626"/>
                </a:cubicBezTo>
                <a:lnTo>
                  <a:pt x="14803" y="11590"/>
                </a:lnTo>
                <a:cubicBezTo>
                  <a:pt x="14839" y="11531"/>
                  <a:pt x="14875" y="11471"/>
                  <a:pt x="14911" y="11411"/>
                </a:cubicBezTo>
                <a:close/>
                <a:moveTo>
                  <a:pt x="15018" y="21863"/>
                </a:moveTo>
                <a:cubicBezTo>
                  <a:pt x="14994" y="21898"/>
                  <a:pt x="14899" y="21887"/>
                  <a:pt x="14827" y="21904"/>
                </a:cubicBezTo>
                <a:cubicBezTo>
                  <a:pt x="14929" y="21535"/>
                  <a:pt x="14994" y="21433"/>
                  <a:pt x="15179" y="21380"/>
                </a:cubicBezTo>
                <a:cubicBezTo>
                  <a:pt x="15251" y="21582"/>
                  <a:pt x="15102" y="21720"/>
                  <a:pt x="15018" y="21863"/>
                </a:cubicBezTo>
                <a:close/>
                <a:moveTo>
                  <a:pt x="15215" y="21183"/>
                </a:moveTo>
                <a:cubicBezTo>
                  <a:pt x="15155" y="21070"/>
                  <a:pt x="15102" y="20962"/>
                  <a:pt x="15048" y="20867"/>
                </a:cubicBezTo>
                <a:cubicBezTo>
                  <a:pt x="15113" y="20807"/>
                  <a:pt x="15167" y="20760"/>
                  <a:pt x="15233" y="20700"/>
                </a:cubicBezTo>
                <a:cubicBezTo>
                  <a:pt x="15251" y="20712"/>
                  <a:pt x="15316" y="20742"/>
                  <a:pt x="15316" y="20772"/>
                </a:cubicBezTo>
                <a:cubicBezTo>
                  <a:pt x="15322" y="20897"/>
                  <a:pt x="15310" y="21028"/>
                  <a:pt x="15292" y="21153"/>
                </a:cubicBezTo>
                <a:cubicBezTo>
                  <a:pt x="15292" y="21165"/>
                  <a:pt x="15245" y="21171"/>
                  <a:pt x="15215" y="21183"/>
                </a:cubicBezTo>
                <a:close/>
                <a:moveTo>
                  <a:pt x="15322" y="22608"/>
                </a:moveTo>
                <a:cubicBezTo>
                  <a:pt x="15316" y="22596"/>
                  <a:pt x="15298" y="22566"/>
                  <a:pt x="15298" y="22560"/>
                </a:cubicBezTo>
                <a:cubicBezTo>
                  <a:pt x="15340" y="22542"/>
                  <a:pt x="15382" y="22518"/>
                  <a:pt x="15423" y="22501"/>
                </a:cubicBezTo>
                <a:cubicBezTo>
                  <a:pt x="15429" y="22518"/>
                  <a:pt x="15435" y="22530"/>
                  <a:pt x="15441" y="22548"/>
                </a:cubicBezTo>
                <a:cubicBezTo>
                  <a:pt x="15406" y="22566"/>
                  <a:pt x="15364" y="22590"/>
                  <a:pt x="15322" y="22608"/>
                </a:cubicBezTo>
                <a:close/>
                <a:moveTo>
                  <a:pt x="15340" y="20450"/>
                </a:moveTo>
                <a:cubicBezTo>
                  <a:pt x="15531" y="20497"/>
                  <a:pt x="15447" y="20640"/>
                  <a:pt x="15471" y="20736"/>
                </a:cubicBezTo>
                <a:cubicBezTo>
                  <a:pt x="15429" y="20646"/>
                  <a:pt x="15394" y="20563"/>
                  <a:pt x="15340" y="20450"/>
                </a:cubicBezTo>
                <a:close/>
                <a:moveTo>
                  <a:pt x="15441" y="20408"/>
                </a:moveTo>
                <a:cubicBezTo>
                  <a:pt x="15322" y="20152"/>
                  <a:pt x="15292" y="19991"/>
                  <a:pt x="15358" y="19931"/>
                </a:cubicBezTo>
                <a:cubicBezTo>
                  <a:pt x="15328" y="20098"/>
                  <a:pt x="15602" y="20181"/>
                  <a:pt x="15441" y="20408"/>
                </a:cubicBezTo>
                <a:close/>
                <a:moveTo>
                  <a:pt x="15638" y="18476"/>
                </a:moveTo>
                <a:cubicBezTo>
                  <a:pt x="15573" y="18452"/>
                  <a:pt x="15507" y="18423"/>
                  <a:pt x="15441" y="18399"/>
                </a:cubicBezTo>
                <a:cubicBezTo>
                  <a:pt x="15453" y="18375"/>
                  <a:pt x="15459" y="18357"/>
                  <a:pt x="15471" y="18333"/>
                </a:cubicBezTo>
                <a:cubicBezTo>
                  <a:pt x="15531" y="18363"/>
                  <a:pt x="15596" y="18393"/>
                  <a:pt x="15662" y="18423"/>
                </a:cubicBezTo>
                <a:cubicBezTo>
                  <a:pt x="15656" y="18441"/>
                  <a:pt x="15650" y="18458"/>
                  <a:pt x="15638" y="18476"/>
                </a:cubicBezTo>
                <a:close/>
                <a:moveTo>
                  <a:pt x="15668" y="12461"/>
                </a:moveTo>
                <a:cubicBezTo>
                  <a:pt x="15859" y="12425"/>
                  <a:pt x="15835" y="12544"/>
                  <a:pt x="15841" y="12693"/>
                </a:cubicBezTo>
                <a:cubicBezTo>
                  <a:pt x="15763" y="12598"/>
                  <a:pt x="15722" y="12532"/>
                  <a:pt x="15668" y="12461"/>
                </a:cubicBezTo>
                <a:close/>
                <a:moveTo>
                  <a:pt x="15906" y="20450"/>
                </a:moveTo>
                <a:cubicBezTo>
                  <a:pt x="15912" y="20450"/>
                  <a:pt x="15924" y="20456"/>
                  <a:pt x="15930" y="20456"/>
                </a:cubicBezTo>
                <a:lnTo>
                  <a:pt x="15930" y="20712"/>
                </a:lnTo>
                <a:cubicBezTo>
                  <a:pt x="15906" y="20706"/>
                  <a:pt x="15883" y="20706"/>
                  <a:pt x="15865" y="20700"/>
                </a:cubicBezTo>
                <a:cubicBezTo>
                  <a:pt x="15877" y="20617"/>
                  <a:pt x="15889" y="20533"/>
                  <a:pt x="15906" y="20450"/>
                </a:cubicBezTo>
                <a:close/>
                <a:moveTo>
                  <a:pt x="15954" y="21952"/>
                </a:moveTo>
                <a:cubicBezTo>
                  <a:pt x="15817" y="21785"/>
                  <a:pt x="15883" y="21726"/>
                  <a:pt x="16038" y="21648"/>
                </a:cubicBezTo>
                <a:cubicBezTo>
                  <a:pt x="16008" y="21761"/>
                  <a:pt x="15990" y="21839"/>
                  <a:pt x="15954" y="21952"/>
                </a:cubicBezTo>
                <a:close/>
                <a:moveTo>
                  <a:pt x="17296" y="13748"/>
                </a:moveTo>
                <a:cubicBezTo>
                  <a:pt x="17278" y="13737"/>
                  <a:pt x="17260" y="13731"/>
                  <a:pt x="17242" y="13725"/>
                </a:cubicBezTo>
                <a:cubicBezTo>
                  <a:pt x="17272" y="13647"/>
                  <a:pt x="17301" y="13576"/>
                  <a:pt x="17331" y="13498"/>
                </a:cubicBezTo>
                <a:cubicBezTo>
                  <a:pt x="17361" y="13516"/>
                  <a:pt x="17391" y="13528"/>
                  <a:pt x="17421" y="13546"/>
                </a:cubicBezTo>
                <a:cubicBezTo>
                  <a:pt x="17379" y="13611"/>
                  <a:pt x="17337" y="13683"/>
                  <a:pt x="17296" y="13748"/>
                </a:cubicBezTo>
                <a:close/>
                <a:moveTo>
                  <a:pt x="17868" y="13355"/>
                </a:moveTo>
                <a:cubicBezTo>
                  <a:pt x="17856" y="13367"/>
                  <a:pt x="17802" y="13367"/>
                  <a:pt x="17790" y="13349"/>
                </a:cubicBezTo>
                <a:cubicBezTo>
                  <a:pt x="17725" y="13266"/>
                  <a:pt x="17778" y="13218"/>
                  <a:pt x="17850" y="13164"/>
                </a:cubicBezTo>
                <a:cubicBezTo>
                  <a:pt x="17916" y="13224"/>
                  <a:pt x="17951" y="13289"/>
                  <a:pt x="17868" y="13355"/>
                </a:cubicBezTo>
                <a:close/>
                <a:moveTo>
                  <a:pt x="18208" y="16187"/>
                </a:moveTo>
                <a:cubicBezTo>
                  <a:pt x="18160" y="16044"/>
                  <a:pt x="18130" y="15948"/>
                  <a:pt x="18094" y="15865"/>
                </a:cubicBezTo>
                <a:cubicBezTo>
                  <a:pt x="18160" y="15776"/>
                  <a:pt x="18232" y="15704"/>
                  <a:pt x="18315" y="15799"/>
                </a:cubicBezTo>
                <a:cubicBezTo>
                  <a:pt x="18458" y="15948"/>
                  <a:pt x="18297" y="16044"/>
                  <a:pt x="18214" y="16187"/>
                </a:cubicBezTo>
                <a:close/>
                <a:moveTo>
                  <a:pt x="18500" y="16795"/>
                </a:moveTo>
                <a:cubicBezTo>
                  <a:pt x="18476" y="16771"/>
                  <a:pt x="18434" y="16747"/>
                  <a:pt x="18434" y="16723"/>
                </a:cubicBezTo>
                <a:cubicBezTo>
                  <a:pt x="18428" y="16700"/>
                  <a:pt x="18464" y="16670"/>
                  <a:pt x="18506" y="16610"/>
                </a:cubicBezTo>
                <a:cubicBezTo>
                  <a:pt x="18530" y="16676"/>
                  <a:pt x="18548" y="16706"/>
                  <a:pt x="18542" y="16735"/>
                </a:cubicBezTo>
                <a:cubicBezTo>
                  <a:pt x="18542" y="16753"/>
                  <a:pt x="18512" y="16771"/>
                  <a:pt x="18500" y="16795"/>
                </a:cubicBezTo>
                <a:close/>
                <a:moveTo>
                  <a:pt x="18625" y="15239"/>
                </a:moveTo>
                <a:cubicBezTo>
                  <a:pt x="18577" y="15173"/>
                  <a:pt x="18542" y="15120"/>
                  <a:pt x="18494" y="15036"/>
                </a:cubicBezTo>
                <a:cubicBezTo>
                  <a:pt x="18559" y="15030"/>
                  <a:pt x="18607" y="15024"/>
                  <a:pt x="18673" y="15018"/>
                </a:cubicBezTo>
                <a:cubicBezTo>
                  <a:pt x="18679" y="14953"/>
                  <a:pt x="18685" y="14893"/>
                  <a:pt x="18685" y="14828"/>
                </a:cubicBezTo>
                <a:cubicBezTo>
                  <a:pt x="18691" y="14822"/>
                  <a:pt x="18703" y="14822"/>
                  <a:pt x="18709" y="14822"/>
                </a:cubicBezTo>
                <a:cubicBezTo>
                  <a:pt x="18720" y="14887"/>
                  <a:pt x="18732" y="14953"/>
                  <a:pt x="18756" y="15012"/>
                </a:cubicBezTo>
                <a:cubicBezTo>
                  <a:pt x="18798" y="15120"/>
                  <a:pt x="18750" y="15179"/>
                  <a:pt x="18625" y="15239"/>
                </a:cubicBezTo>
                <a:close/>
                <a:moveTo>
                  <a:pt x="19048" y="20122"/>
                </a:moveTo>
                <a:cubicBezTo>
                  <a:pt x="19030" y="20092"/>
                  <a:pt x="19007" y="20068"/>
                  <a:pt x="18995" y="20038"/>
                </a:cubicBezTo>
                <a:cubicBezTo>
                  <a:pt x="18995" y="20026"/>
                  <a:pt x="19030" y="20009"/>
                  <a:pt x="19066" y="19973"/>
                </a:cubicBezTo>
                <a:cubicBezTo>
                  <a:pt x="19084" y="20020"/>
                  <a:pt x="19108" y="20050"/>
                  <a:pt x="19108" y="20080"/>
                </a:cubicBezTo>
                <a:cubicBezTo>
                  <a:pt x="19108" y="20092"/>
                  <a:pt x="19072" y="20110"/>
                  <a:pt x="19048" y="20122"/>
                </a:cubicBezTo>
                <a:close/>
                <a:moveTo>
                  <a:pt x="19126" y="16956"/>
                </a:moveTo>
                <a:cubicBezTo>
                  <a:pt x="19102" y="16914"/>
                  <a:pt x="19060" y="16878"/>
                  <a:pt x="19054" y="16831"/>
                </a:cubicBezTo>
                <a:cubicBezTo>
                  <a:pt x="19019" y="16580"/>
                  <a:pt x="19019" y="16580"/>
                  <a:pt x="18881" y="16408"/>
                </a:cubicBezTo>
                <a:cubicBezTo>
                  <a:pt x="18947" y="16330"/>
                  <a:pt x="19007" y="16252"/>
                  <a:pt x="19114" y="16133"/>
                </a:cubicBezTo>
                <a:cubicBezTo>
                  <a:pt x="19132" y="16437"/>
                  <a:pt x="19144" y="16688"/>
                  <a:pt x="19162" y="16938"/>
                </a:cubicBezTo>
                <a:cubicBezTo>
                  <a:pt x="19150" y="16944"/>
                  <a:pt x="19138" y="16950"/>
                  <a:pt x="19126" y="16956"/>
                </a:cubicBezTo>
                <a:close/>
                <a:moveTo>
                  <a:pt x="19895" y="19329"/>
                </a:moveTo>
                <a:cubicBezTo>
                  <a:pt x="19794" y="19168"/>
                  <a:pt x="19800" y="19049"/>
                  <a:pt x="19919" y="18971"/>
                </a:cubicBezTo>
                <a:cubicBezTo>
                  <a:pt x="20014" y="19084"/>
                  <a:pt x="20020" y="19198"/>
                  <a:pt x="19895" y="1932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93" name="Google Shape;3593;p32"/>
          <p:cNvGrpSpPr/>
          <p:nvPr/>
        </p:nvGrpSpPr>
        <p:grpSpPr>
          <a:xfrm rot="4416569">
            <a:off x="-275315" y="3938793"/>
            <a:ext cx="1689244" cy="1678604"/>
            <a:chOff x="1633692" y="2513994"/>
            <a:chExt cx="731546" cy="726938"/>
          </a:xfrm>
        </p:grpSpPr>
        <p:sp>
          <p:nvSpPr>
            <p:cNvPr id="3594" name="Google Shape;3594;p32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32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32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32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32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32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32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32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32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32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32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32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32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32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32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32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32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32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32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32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32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32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32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32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32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32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32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32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32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32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32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32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32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32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32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32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32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32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32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32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32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32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32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32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32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32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32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32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32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32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32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32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32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32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32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32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32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32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32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32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32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32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32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32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32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32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32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32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32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32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32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32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32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32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32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32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32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32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32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32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32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32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32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32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32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32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32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32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32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32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32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32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32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32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32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9" name="Google Shape;3689;p32"/>
          <p:cNvGrpSpPr/>
          <p:nvPr/>
        </p:nvGrpSpPr>
        <p:grpSpPr>
          <a:xfrm rot="-708254">
            <a:off x="8623530" y="4124576"/>
            <a:ext cx="1146920" cy="1143559"/>
            <a:chOff x="3918325" y="1776454"/>
            <a:chExt cx="515883" cy="514371"/>
          </a:xfrm>
        </p:grpSpPr>
        <p:sp>
          <p:nvSpPr>
            <p:cNvPr id="3690" name="Google Shape;3690;p32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32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32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32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32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32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32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32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32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32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32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32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32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32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32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32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32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32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32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9" name="Google Shape;3709;p32"/>
          <p:cNvSpPr/>
          <p:nvPr/>
        </p:nvSpPr>
        <p:spPr>
          <a:xfrm rot="-894594">
            <a:off x="-234987" y="997628"/>
            <a:ext cx="764991" cy="773027"/>
          </a:xfrm>
          <a:custGeom>
            <a:rect b="b" l="l" r="r" t="t"/>
            <a:pathLst>
              <a:path extrusionOk="0" h="10357" w="10249">
                <a:moveTo>
                  <a:pt x="119" y="8520"/>
                </a:moveTo>
                <a:cubicBezTo>
                  <a:pt x="113" y="8479"/>
                  <a:pt x="113" y="8431"/>
                  <a:pt x="90" y="8401"/>
                </a:cubicBezTo>
                <a:cubicBezTo>
                  <a:pt x="66" y="8365"/>
                  <a:pt x="18" y="8341"/>
                  <a:pt x="0" y="8282"/>
                </a:cubicBezTo>
                <a:cubicBezTo>
                  <a:pt x="42" y="8300"/>
                  <a:pt x="84" y="8318"/>
                  <a:pt x="155" y="8347"/>
                </a:cubicBezTo>
                <a:cubicBezTo>
                  <a:pt x="161" y="8240"/>
                  <a:pt x="167" y="8145"/>
                  <a:pt x="173" y="8043"/>
                </a:cubicBezTo>
                <a:cubicBezTo>
                  <a:pt x="179" y="7990"/>
                  <a:pt x="185" y="7936"/>
                  <a:pt x="197" y="7882"/>
                </a:cubicBezTo>
                <a:cubicBezTo>
                  <a:pt x="215" y="7769"/>
                  <a:pt x="280" y="7668"/>
                  <a:pt x="215" y="7543"/>
                </a:cubicBezTo>
                <a:cubicBezTo>
                  <a:pt x="197" y="7507"/>
                  <a:pt x="215" y="7447"/>
                  <a:pt x="227" y="7405"/>
                </a:cubicBezTo>
                <a:cubicBezTo>
                  <a:pt x="316" y="7143"/>
                  <a:pt x="346" y="6875"/>
                  <a:pt x="370" y="6607"/>
                </a:cubicBezTo>
                <a:cubicBezTo>
                  <a:pt x="370" y="6583"/>
                  <a:pt x="358" y="6547"/>
                  <a:pt x="376" y="6529"/>
                </a:cubicBezTo>
                <a:cubicBezTo>
                  <a:pt x="406" y="6493"/>
                  <a:pt x="453" y="6469"/>
                  <a:pt x="483" y="6434"/>
                </a:cubicBezTo>
                <a:cubicBezTo>
                  <a:pt x="507" y="6404"/>
                  <a:pt x="435" y="6374"/>
                  <a:pt x="483" y="6314"/>
                </a:cubicBezTo>
                <a:cubicBezTo>
                  <a:pt x="555" y="6225"/>
                  <a:pt x="614" y="6112"/>
                  <a:pt x="549" y="5981"/>
                </a:cubicBezTo>
                <a:cubicBezTo>
                  <a:pt x="531" y="5945"/>
                  <a:pt x="537" y="5855"/>
                  <a:pt x="561" y="5843"/>
                </a:cubicBezTo>
                <a:cubicBezTo>
                  <a:pt x="668" y="5784"/>
                  <a:pt x="561" y="5617"/>
                  <a:pt x="698" y="5581"/>
                </a:cubicBezTo>
                <a:cubicBezTo>
                  <a:pt x="602" y="5492"/>
                  <a:pt x="739" y="5426"/>
                  <a:pt x="733" y="5343"/>
                </a:cubicBezTo>
                <a:cubicBezTo>
                  <a:pt x="727" y="5188"/>
                  <a:pt x="793" y="5033"/>
                  <a:pt x="727" y="4884"/>
                </a:cubicBezTo>
                <a:cubicBezTo>
                  <a:pt x="787" y="4836"/>
                  <a:pt x="888" y="4949"/>
                  <a:pt x="900" y="4824"/>
                </a:cubicBezTo>
                <a:cubicBezTo>
                  <a:pt x="900" y="4806"/>
                  <a:pt x="829" y="4782"/>
                  <a:pt x="775" y="4758"/>
                </a:cubicBezTo>
                <a:cubicBezTo>
                  <a:pt x="805" y="4681"/>
                  <a:pt x="835" y="4591"/>
                  <a:pt x="871" y="4496"/>
                </a:cubicBezTo>
                <a:cubicBezTo>
                  <a:pt x="835" y="4490"/>
                  <a:pt x="805" y="4484"/>
                  <a:pt x="757" y="4472"/>
                </a:cubicBezTo>
                <a:cubicBezTo>
                  <a:pt x="829" y="4418"/>
                  <a:pt x="894" y="4377"/>
                  <a:pt x="954" y="4335"/>
                </a:cubicBezTo>
                <a:cubicBezTo>
                  <a:pt x="948" y="4323"/>
                  <a:pt x="942" y="4311"/>
                  <a:pt x="936" y="4299"/>
                </a:cubicBezTo>
                <a:cubicBezTo>
                  <a:pt x="894" y="4305"/>
                  <a:pt x="853" y="4311"/>
                  <a:pt x="793" y="4317"/>
                </a:cubicBezTo>
                <a:cubicBezTo>
                  <a:pt x="811" y="4281"/>
                  <a:pt x="811" y="4258"/>
                  <a:pt x="823" y="4252"/>
                </a:cubicBezTo>
                <a:cubicBezTo>
                  <a:pt x="865" y="4234"/>
                  <a:pt x="906" y="4222"/>
                  <a:pt x="966" y="4198"/>
                </a:cubicBezTo>
                <a:cubicBezTo>
                  <a:pt x="906" y="4144"/>
                  <a:pt x="865" y="4108"/>
                  <a:pt x="817" y="4073"/>
                </a:cubicBezTo>
                <a:cubicBezTo>
                  <a:pt x="888" y="4037"/>
                  <a:pt x="1002" y="4055"/>
                  <a:pt x="942" y="3918"/>
                </a:cubicBezTo>
                <a:cubicBezTo>
                  <a:pt x="918" y="3852"/>
                  <a:pt x="972" y="3757"/>
                  <a:pt x="996" y="3655"/>
                </a:cubicBezTo>
                <a:cubicBezTo>
                  <a:pt x="972" y="3643"/>
                  <a:pt x="936" y="3620"/>
                  <a:pt x="894" y="3590"/>
                </a:cubicBezTo>
                <a:cubicBezTo>
                  <a:pt x="1008" y="3542"/>
                  <a:pt x="1026" y="3548"/>
                  <a:pt x="1038" y="3399"/>
                </a:cubicBezTo>
                <a:cubicBezTo>
                  <a:pt x="1049" y="3262"/>
                  <a:pt x="1091" y="3143"/>
                  <a:pt x="1121" y="3017"/>
                </a:cubicBezTo>
                <a:cubicBezTo>
                  <a:pt x="1139" y="2922"/>
                  <a:pt x="1139" y="2839"/>
                  <a:pt x="1032" y="2803"/>
                </a:cubicBezTo>
                <a:cubicBezTo>
                  <a:pt x="1055" y="2749"/>
                  <a:pt x="1061" y="2701"/>
                  <a:pt x="1085" y="2660"/>
                </a:cubicBezTo>
                <a:cubicBezTo>
                  <a:pt x="1115" y="2624"/>
                  <a:pt x="1151" y="2594"/>
                  <a:pt x="1187" y="2564"/>
                </a:cubicBezTo>
                <a:cubicBezTo>
                  <a:pt x="1139" y="2540"/>
                  <a:pt x="1097" y="2517"/>
                  <a:pt x="1026" y="2469"/>
                </a:cubicBezTo>
                <a:cubicBezTo>
                  <a:pt x="1103" y="2451"/>
                  <a:pt x="1145" y="2439"/>
                  <a:pt x="1204" y="2427"/>
                </a:cubicBezTo>
                <a:cubicBezTo>
                  <a:pt x="1157" y="2391"/>
                  <a:pt x="1127" y="2368"/>
                  <a:pt x="1085" y="2332"/>
                </a:cubicBezTo>
                <a:cubicBezTo>
                  <a:pt x="1187" y="2177"/>
                  <a:pt x="1175" y="1998"/>
                  <a:pt x="1187" y="1819"/>
                </a:cubicBezTo>
                <a:cubicBezTo>
                  <a:pt x="1210" y="1604"/>
                  <a:pt x="1234" y="1384"/>
                  <a:pt x="1300" y="1175"/>
                </a:cubicBezTo>
                <a:cubicBezTo>
                  <a:pt x="1342" y="1026"/>
                  <a:pt x="1461" y="901"/>
                  <a:pt x="1574" y="782"/>
                </a:cubicBezTo>
                <a:cubicBezTo>
                  <a:pt x="1604" y="746"/>
                  <a:pt x="1646" y="698"/>
                  <a:pt x="1640" y="662"/>
                </a:cubicBezTo>
                <a:cubicBezTo>
                  <a:pt x="1592" y="442"/>
                  <a:pt x="1735" y="281"/>
                  <a:pt x="1813" y="102"/>
                </a:cubicBezTo>
                <a:cubicBezTo>
                  <a:pt x="1878" y="66"/>
                  <a:pt x="1884" y="239"/>
                  <a:pt x="1979" y="150"/>
                </a:cubicBezTo>
                <a:cubicBezTo>
                  <a:pt x="2009" y="120"/>
                  <a:pt x="2093" y="144"/>
                  <a:pt x="2164" y="138"/>
                </a:cubicBezTo>
                <a:cubicBezTo>
                  <a:pt x="2170" y="174"/>
                  <a:pt x="2176" y="215"/>
                  <a:pt x="2182" y="251"/>
                </a:cubicBezTo>
                <a:cubicBezTo>
                  <a:pt x="2254" y="180"/>
                  <a:pt x="2325" y="102"/>
                  <a:pt x="2409" y="19"/>
                </a:cubicBezTo>
                <a:cubicBezTo>
                  <a:pt x="2433" y="84"/>
                  <a:pt x="2445" y="126"/>
                  <a:pt x="2462" y="186"/>
                </a:cubicBezTo>
                <a:cubicBezTo>
                  <a:pt x="2516" y="120"/>
                  <a:pt x="2552" y="78"/>
                  <a:pt x="2611" y="7"/>
                </a:cubicBezTo>
                <a:cubicBezTo>
                  <a:pt x="2600" y="90"/>
                  <a:pt x="2594" y="144"/>
                  <a:pt x="2582" y="239"/>
                </a:cubicBezTo>
                <a:cubicBezTo>
                  <a:pt x="2659" y="144"/>
                  <a:pt x="2713" y="78"/>
                  <a:pt x="2778" y="1"/>
                </a:cubicBezTo>
                <a:cubicBezTo>
                  <a:pt x="2832" y="84"/>
                  <a:pt x="2880" y="162"/>
                  <a:pt x="2933" y="245"/>
                </a:cubicBezTo>
                <a:cubicBezTo>
                  <a:pt x="2957" y="209"/>
                  <a:pt x="2993" y="168"/>
                  <a:pt x="3041" y="108"/>
                </a:cubicBezTo>
                <a:cubicBezTo>
                  <a:pt x="3035" y="186"/>
                  <a:pt x="3029" y="239"/>
                  <a:pt x="3023" y="352"/>
                </a:cubicBezTo>
                <a:cubicBezTo>
                  <a:pt x="3094" y="281"/>
                  <a:pt x="3130" y="239"/>
                  <a:pt x="3160" y="209"/>
                </a:cubicBezTo>
                <a:cubicBezTo>
                  <a:pt x="3160" y="293"/>
                  <a:pt x="3154" y="382"/>
                  <a:pt x="3148" y="472"/>
                </a:cubicBezTo>
                <a:cubicBezTo>
                  <a:pt x="3166" y="472"/>
                  <a:pt x="3178" y="478"/>
                  <a:pt x="3190" y="478"/>
                </a:cubicBezTo>
                <a:cubicBezTo>
                  <a:pt x="3220" y="406"/>
                  <a:pt x="3249" y="341"/>
                  <a:pt x="3285" y="269"/>
                </a:cubicBezTo>
                <a:cubicBezTo>
                  <a:pt x="3291" y="275"/>
                  <a:pt x="3303" y="275"/>
                  <a:pt x="3315" y="281"/>
                </a:cubicBezTo>
                <a:cubicBezTo>
                  <a:pt x="3303" y="341"/>
                  <a:pt x="3285" y="400"/>
                  <a:pt x="3273" y="460"/>
                </a:cubicBezTo>
                <a:cubicBezTo>
                  <a:pt x="3285" y="466"/>
                  <a:pt x="3291" y="466"/>
                  <a:pt x="3303" y="472"/>
                </a:cubicBezTo>
                <a:cubicBezTo>
                  <a:pt x="3339" y="430"/>
                  <a:pt x="3381" y="388"/>
                  <a:pt x="3416" y="341"/>
                </a:cubicBezTo>
                <a:cubicBezTo>
                  <a:pt x="3428" y="358"/>
                  <a:pt x="3440" y="364"/>
                  <a:pt x="3440" y="376"/>
                </a:cubicBezTo>
                <a:cubicBezTo>
                  <a:pt x="3434" y="430"/>
                  <a:pt x="3428" y="478"/>
                  <a:pt x="3422" y="525"/>
                </a:cubicBezTo>
                <a:cubicBezTo>
                  <a:pt x="3482" y="513"/>
                  <a:pt x="3542" y="507"/>
                  <a:pt x="3595" y="484"/>
                </a:cubicBezTo>
                <a:cubicBezTo>
                  <a:pt x="3619" y="478"/>
                  <a:pt x="3631" y="430"/>
                  <a:pt x="3667" y="370"/>
                </a:cubicBezTo>
                <a:cubicBezTo>
                  <a:pt x="3685" y="442"/>
                  <a:pt x="3691" y="484"/>
                  <a:pt x="3708" y="549"/>
                </a:cubicBezTo>
                <a:cubicBezTo>
                  <a:pt x="3744" y="502"/>
                  <a:pt x="3768" y="472"/>
                  <a:pt x="3810" y="424"/>
                </a:cubicBezTo>
                <a:cubicBezTo>
                  <a:pt x="3822" y="478"/>
                  <a:pt x="3834" y="519"/>
                  <a:pt x="3846" y="573"/>
                </a:cubicBezTo>
                <a:cubicBezTo>
                  <a:pt x="3875" y="537"/>
                  <a:pt x="3899" y="507"/>
                  <a:pt x="3929" y="460"/>
                </a:cubicBezTo>
                <a:cubicBezTo>
                  <a:pt x="3935" y="513"/>
                  <a:pt x="3941" y="555"/>
                  <a:pt x="3953" y="633"/>
                </a:cubicBezTo>
                <a:cubicBezTo>
                  <a:pt x="3995" y="573"/>
                  <a:pt x="4018" y="537"/>
                  <a:pt x="4054" y="484"/>
                </a:cubicBezTo>
                <a:cubicBezTo>
                  <a:pt x="4072" y="519"/>
                  <a:pt x="4090" y="549"/>
                  <a:pt x="4120" y="591"/>
                </a:cubicBezTo>
                <a:cubicBezTo>
                  <a:pt x="4144" y="561"/>
                  <a:pt x="4168" y="531"/>
                  <a:pt x="4215" y="484"/>
                </a:cubicBezTo>
                <a:cubicBezTo>
                  <a:pt x="4203" y="579"/>
                  <a:pt x="4197" y="645"/>
                  <a:pt x="4185" y="746"/>
                </a:cubicBezTo>
                <a:lnTo>
                  <a:pt x="4293" y="639"/>
                </a:lnTo>
                <a:cubicBezTo>
                  <a:pt x="4311" y="692"/>
                  <a:pt x="4323" y="740"/>
                  <a:pt x="4346" y="823"/>
                </a:cubicBezTo>
                <a:cubicBezTo>
                  <a:pt x="4388" y="764"/>
                  <a:pt x="4412" y="728"/>
                  <a:pt x="4454" y="674"/>
                </a:cubicBezTo>
                <a:cubicBezTo>
                  <a:pt x="4478" y="728"/>
                  <a:pt x="4495" y="776"/>
                  <a:pt x="4525" y="841"/>
                </a:cubicBezTo>
                <a:cubicBezTo>
                  <a:pt x="4579" y="782"/>
                  <a:pt x="4627" y="728"/>
                  <a:pt x="4674" y="668"/>
                </a:cubicBezTo>
                <a:cubicBezTo>
                  <a:pt x="4716" y="698"/>
                  <a:pt x="4639" y="812"/>
                  <a:pt x="4764" y="794"/>
                </a:cubicBezTo>
                <a:cubicBezTo>
                  <a:pt x="4782" y="788"/>
                  <a:pt x="4817" y="871"/>
                  <a:pt x="4847" y="913"/>
                </a:cubicBezTo>
                <a:cubicBezTo>
                  <a:pt x="4877" y="877"/>
                  <a:pt x="4919" y="835"/>
                  <a:pt x="4978" y="764"/>
                </a:cubicBezTo>
                <a:cubicBezTo>
                  <a:pt x="4972" y="853"/>
                  <a:pt x="4966" y="907"/>
                  <a:pt x="4960" y="955"/>
                </a:cubicBezTo>
                <a:cubicBezTo>
                  <a:pt x="4966" y="961"/>
                  <a:pt x="4978" y="967"/>
                  <a:pt x="4984" y="967"/>
                </a:cubicBezTo>
                <a:cubicBezTo>
                  <a:pt x="5032" y="907"/>
                  <a:pt x="5080" y="841"/>
                  <a:pt x="5157" y="740"/>
                </a:cubicBezTo>
                <a:cubicBezTo>
                  <a:pt x="5127" y="871"/>
                  <a:pt x="5104" y="949"/>
                  <a:pt x="5074" y="1074"/>
                </a:cubicBezTo>
                <a:cubicBezTo>
                  <a:pt x="5157" y="984"/>
                  <a:pt x="5205" y="931"/>
                  <a:pt x="5253" y="877"/>
                </a:cubicBezTo>
                <a:cubicBezTo>
                  <a:pt x="5265" y="883"/>
                  <a:pt x="5270" y="883"/>
                  <a:pt x="5282" y="889"/>
                </a:cubicBezTo>
                <a:cubicBezTo>
                  <a:pt x="5270" y="943"/>
                  <a:pt x="5259" y="996"/>
                  <a:pt x="5241" y="1086"/>
                </a:cubicBezTo>
                <a:cubicBezTo>
                  <a:pt x="5300" y="1026"/>
                  <a:pt x="5342" y="984"/>
                  <a:pt x="5402" y="925"/>
                </a:cubicBezTo>
                <a:cubicBezTo>
                  <a:pt x="5402" y="990"/>
                  <a:pt x="5408" y="1038"/>
                  <a:pt x="5408" y="1116"/>
                </a:cubicBezTo>
                <a:cubicBezTo>
                  <a:pt x="5449" y="1062"/>
                  <a:pt x="5479" y="1026"/>
                  <a:pt x="5515" y="978"/>
                </a:cubicBezTo>
                <a:cubicBezTo>
                  <a:pt x="5533" y="1026"/>
                  <a:pt x="5545" y="1062"/>
                  <a:pt x="5557" y="1110"/>
                </a:cubicBezTo>
                <a:cubicBezTo>
                  <a:pt x="5598" y="1068"/>
                  <a:pt x="5634" y="1032"/>
                  <a:pt x="5694" y="972"/>
                </a:cubicBezTo>
                <a:cubicBezTo>
                  <a:pt x="5688" y="1038"/>
                  <a:pt x="5682" y="1080"/>
                  <a:pt x="5670" y="1151"/>
                </a:cubicBezTo>
                <a:cubicBezTo>
                  <a:pt x="5712" y="1122"/>
                  <a:pt x="5741" y="1104"/>
                  <a:pt x="5777" y="1074"/>
                </a:cubicBezTo>
                <a:cubicBezTo>
                  <a:pt x="5795" y="1110"/>
                  <a:pt x="5819" y="1139"/>
                  <a:pt x="5849" y="1187"/>
                </a:cubicBezTo>
                <a:cubicBezTo>
                  <a:pt x="5920" y="1122"/>
                  <a:pt x="5974" y="1002"/>
                  <a:pt x="6117" y="1080"/>
                </a:cubicBezTo>
                <a:cubicBezTo>
                  <a:pt x="6099" y="1163"/>
                  <a:pt x="6075" y="1241"/>
                  <a:pt x="6051" y="1324"/>
                </a:cubicBezTo>
                <a:cubicBezTo>
                  <a:pt x="6063" y="1330"/>
                  <a:pt x="6069" y="1336"/>
                  <a:pt x="6081" y="1342"/>
                </a:cubicBezTo>
                <a:cubicBezTo>
                  <a:pt x="6099" y="1324"/>
                  <a:pt x="6123" y="1306"/>
                  <a:pt x="6141" y="1288"/>
                </a:cubicBezTo>
                <a:cubicBezTo>
                  <a:pt x="6165" y="1265"/>
                  <a:pt x="6183" y="1241"/>
                  <a:pt x="6230" y="1223"/>
                </a:cubicBezTo>
                <a:cubicBezTo>
                  <a:pt x="6230" y="1271"/>
                  <a:pt x="6230" y="1318"/>
                  <a:pt x="6224" y="1366"/>
                </a:cubicBezTo>
                <a:cubicBezTo>
                  <a:pt x="6379" y="1432"/>
                  <a:pt x="6260" y="1139"/>
                  <a:pt x="6433" y="1229"/>
                </a:cubicBezTo>
                <a:cubicBezTo>
                  <a:pt x="6415" y="1259"/>
                  <a:pt x="6397" y="1300"/>
                  <a:pt x="6385" y="1336"/>
                </a:cubicBezTo>
                <a:cubicBezTo>
                  <a:pt x="6391" y="1342"/>
                  <a:pt x="6397" y="1348"/>
                  <a:pt x="6403" y="1354"/>
                </a:cubicBezTo>
                <a:cubicBezTo>
                  <a:pt x="6433" y="1324"/>
                  <a:pt x="6463" y="1294"/>
                  <a:pt x="6505" y="1247"/>
                </a:cubicBezTo>
                <a:cubicBezTo>
                  <a:pt x="6517" y="1294"/>
                  <a:pt x="6522" y="1336"/>
                  <a:pt x="6528" y="1372"/>
                </a:cubicBezTo>
                <a:cubicBezTo>
                  <a:pt x="6606" y="1372"/>
                  <a:pt x="6683" y="1372"/>
                  <a:pt x="6767" y="1378"/>
                </a:cubicBezTo>
                <a:cubicBezTo>
                  <a:pt x="6767" y="1420"/>
                  <a:pt x="6767" y="1461"/>
                  <a:pt x="6767" y="1509"/>
                </a:cubicBezTo>
                <a:cubicBezTo>
                  <a:pt x="6791" y="1503"/>
                  <a:pt x="6815" y="1509"/>
                  <a:pt x="6827" y="1503"/>
                </a:cubicBezTo>
                <a:cubicBezTo>
                  <a:pt x="6868" y="1479"/>
                  <a:pt x="6904" y="1449"/>
                  <a:pt x="6940" y="1426"/>
                </a:cubicBezTo>
                <a:cubicBezTo>
                  <a:pt x="6916" y="1467"/>
                  <a:pt x="6892" y="1509"/>
                  <a:pt x="6850" y="1581"/>
                </a:cubicBezTo>
                <a:cubicBezTo>
                  <a:pt x="6982" y="1539"/>
                  <a:pt x="6964" y="1479"/>
                  <a:pt x="6934" y="1420"/>
                </a:cubicBezTo>
                <a:cubicBezTo>
                  <a:pt x="6982" y="1426"/>
                  <a:pt x="7029" y="1432"/>
                  <a:pt x="7083" y="1443"/>
                </a:cubicBezTo>
                <a:cubicBezTo>
                  <a:pt x="7071" y="1485"/>
                  <a:pt x="7059" y="1527"/>
                  <a:pt x="7047" y="1593"/>
                </a:cubicBezTo>
                <a:cubicBezTo>
                  <a:pt x="7101" y="1563"/>
                  <a:pt x="7131" y="1539"/>
                  <a:pt x="7166" y="1521"/>
                </a:cubicBezTo>
                <a:cubicBezTo>
                  <a:pt x="7178" y="1563"/>
                  <a:pt x="7190" y="1598"/>
                  <a:pt x="7214" y="1688"/>
                </a:cubicBezTo>
                <a:cubicBezTo>
                  <a:pt x="7244" y="1598"/>
                  <a:pt x="7262" y="1563"/>
                  <a:pt x="7286" y="1491"/>
                </a:cubicBezTo>
                <a:cubicBezTo>
                  <a:pt x="7309" y="1569"/>
                  <a:pt x="7321" y="1622"/>
                  <a:pt x="7345" y="1706"/>
                </a:cubicBezTo>
                <a:cubicBezTo>
                  <a:pt x="7405" y="1634"/>
                  <a:pt x="7447" y="1587"/>
                  <a:pt x="7494" y="1527"/>
                </a:cubicBezTo>
                <a:cubicBezTo>
                  <a:pt x="7596" y="1634"/>
                  <a:pt x="7399" y="1658"/>
                  <a:pt x="7447" y="1748"/>
                </a:cubicBezTo>
                <a:cubicBezTo>
                  <a:pt x="7500" y="1694"/>
                  <a:pt x="7554" y="1646"/>
                  <a:pt x="7619" y="1581"/>
                </a:cubicBezTo>
                <a:cubicBezTo>
                  <a:pt x="7661" y="1670"/>
                  <a:pt x="7697" y="1754"/>
                  <a:pt x="7739" y="1843"/>
                </a:cubicBezTo>
                <a:cubicBezTo>
                  <a:pt x="7757" y="1825"/>
                  <a:pt x="7774" y="1801"/>
                  <a:pt x="7810" y="1759"/>
                </a:cubicBezTo>
                <a:cubicBezTo>
                  <a:pt x="7840" y="1861"/>
                  <a:pt x="7894" y="1885"/>
                  <a:pt x="7977" y="1795"/>
                </a:cubicBezTo>
                <a:cubicBezTo>
                  <a:pt x="7983" y="1855"/>
                  <a:pt x="7983" y="1897"/>
                  <a:pt x="7989" y="1938"/>
                </a:cubicBezTo>
                <a:cubicBezTo>
                  <a:pt x="7995" y="1938"/>
                  <a:pt x="8001" y="1938"/>
                  <a:pt x="8013" y="1944"/>
                </a:cubicBezTo>
                <a:cubicBezTo>
                  <a:pt x="8013" y="1926"/>
                  <a:pt x="8019" y="1909"/>
                  <a:pt x="8025" y="1891"/>
                </a:cubicBezTo>
                <a:lnTo>
                  <a:pt x="8019" y="1891"/>
                </a:lnTo>
                <a:cubicBezTo>
                  <a:pt x="8073" y="1867"/>
                  <a:pt x="8126" y="1843"/>
                  <a:pt x="8180" y="1825"/>
                </a:cubicBezTo>
                <a:cubicBezTo>
                  <a:pt x="8162" y="1879"/>
                  <a:pt x="8138" y="1926"/>
                  <a:pt x="8102" y="1998"/>
                </a:cubicBezTo>
                <a:cubicBezTo>
                  <a:pt x="8234" y="1974"/>
                  <a:pt x="8240" y="1909"/>
                  <a:pt x="8210" y="1831"/>
                </a:cubicBezTo>
                <a:cubicBezTo>
                  <a:pt x="8281" y="1879"/>
                  <a:pt x="8430" y="1789"/>
                  <a:pt x="8442" y="1950"/>
                </a:cubicBezTo>
                <a:cubicBezTo>
                  <a:pt x="8454" y="2046"/>
                  <a:pt x="8532" y="1807"/>
                  <a:pt x="8544" y="1968"/>
                </a:cubicBezTo>
                <a:cubicBezTo>
                  <a:pt x="8550" y="1998"/>
                  <a:pt x="8597" y="2040"/>
                  <a:pt x="8585" y="2093"/>
                </a:cubicBezTo>
                <a:cubicBezTo>
                  <a:pt x="8609" y="2093"/>
                  <a:pt x="8627" y="2099"/>
                  <a:pt x="8645" y="2099"/>
                </a:cubicBezTo>
                <a:cubicBezTo>
                  <a:pt x="8651" y="2105"/>
                  <a:pt x="8734" y="2189"/>
                  <a:pt x="8740" y="2213"/>
                </a:cubicBezTo>
                <a:cubicBezTo>
                  <a:pt x="8782" y="2159"/>
                  <a:pt x="8812" y="2111"/>
                  <a:pt x="8842" y="2064"/>
                </a:cubicBezTo>
                <a:cubicBezTo>
                  <a:pt x="8848" y="2069"/>
                  <a:pt x="8860" y="2069"/>
                  <a:pt x="8871" y="2069"/>
                </a:cubicBezTo>
                <a:cubicBezTo>
                  <a:pt x="8871" y="2111"/>
                  <a:pt x="8871" y="2153"/>
                  <a:pt x="8871" y="2219"/>
                </a:cubicBezTo>
                <a:cubicBezTo>
                  <a:pt x="8919" y="2159"/>
                  <a:pt x="8955" y="2117"/>
                  <a:pt x="8991" y="2075"/>
                </a:cubicBezTo>
                <a:cubicBezTo>
                  <a:pt x="9009" y="2069"/>
                  <a:pt x="9026" y="2064"/>
                  <a:pt x="9044" y="2058"/>
                </a:cubicBezTo>
                <a:cubicBezTo>
                  <a:pt x="9038" y="2087"/>
                  <a:pt x="9032" y="2123"/>
                  <a:pt x="9026" y="2159"/>
                </a:cubicBezTo>
                <a:cubicBezTo>
                  <a:pt x="9104" y="2159"/>
                  <a:pt x="9164" y="2153"/>
                  <a:pt x="9235" y="2147"/>
                </a:cubicBezTo>
                <a:cubicBezTo>
                  <a:pt x="9247" y="2224"/>
                  <a:pt x="9259" y="2302"/>
                  <a:pt x="9271" y="2374"/>
                </a:cubicBezTo>
                <a:cubicBezTo>
                  <a:pt x="9307" y="2344"/>
                  <a:pt x="9348" y="2308"/>
                  <a:pt x="9390" y="2272"/>
                </a:cubicBezTo>
                <a:lnTo>
                  <a:pt x="9402" y="2272"/>
                </a:lnTo>
                <a:cubicBezTo>
                  <a:pt x="9420" y="2296"/>
                  <a:pt x="9438" y="2314"/>
                  <a:pt x="9462" y="2332"/>
                </a:cubicBezTo>
                <a:cubicBezTo>
                  <a:pt x="9497" y="2278"/>
                  <a:pt x="9533" y="2224"/>
                  <a:pt x="9569" y="2171"/>
                </a:cubicBezTo>
                <a:cubicBezTo>
                  <a:pt x="9575" y="2177"/>
                  <a:pt x="9581" y="2177"/>
                  <a:pt x="9587" y="2183"/>
                </a:cubicBezTo>
                <a:cubicBezTo>
                  <a:pt x="9557" y="2266"/>
                  <a:pt x="9533" y="2350"/>
                  <a:pt x="9503" y="2439"/>
                </a:cubicBezTo>
                <a:cubicBezTo>
                  <a:pt x="9575" y="2350"/>
                  <a:pt x="9635" y="2362"/>
                  <a:pt x="9700" y="2487"/>
                </a:cubicBezTo>
                <a:cubicBezTo>
                  <a:pt x="9712" y="2415"/>
                  <a:pt x="9724" y="2368"/>
                  <a:pt x="9736" y="2326"/>
                </a:cubicBezTo>
                <a:cubicBezTo>
                  <a:pt x="9784" y="2344"/>
                  <a:pt x="9802" y="2409"/>
                  <a:pt x="9796" y="2523"/>
                </a:cubicBezTo>
                <a:cubicBezTo>
                  <a:pt x="9813" y="2499"/>
                  <a:pt x="9831" y="2481"/>
                  <a:pt x="9849" y="2463"/>
                </a:cubicBezTo>
                <a:cubicBezTo>
                  <a:pt x="9915" y="2439"/>
                  <a:pt x="9933" y="2588"/>
                  <a:pt x="10040" y="2517"/>
                </a:cubicBezTo>
                <a:cubicBezTo>
                  <a:pt x="10058" y="2499"/>
                  <a:pt x="10177" y="2582"/>
                  <a:pt x="10219" y="2636"/>
                </a:cubicBezTo>
                <a:cubicBezTo>
                  <a:pt x="10249" y="2672"/>
                  <a:pt x="10225" y="2749"/>
                  <a:pt x="10219" y="2809"/>
                </a:cubicBezTo>
                <a:cubicBezTo>
                  <a:pt x="10213" y="2898"/>
                  <a:pt x="10243" y="3017"/>
                  <a:pt x="10195" y="3077"/>
                </a:cubicBezTo>
                <a:cubicBezTo>
                  <a:pt x="10129" y="3166"/>
                  <a:pt x="10195" y="3232"/>
                  <a:pt x="10183" y="3310"/>
                </a:cubicBezTo>
                <a:cubicBezTo>
                  <a:pt x="10159" y="3441"/>
                  <a:pt x="10201" y="3584"/>
                  <a:pt x="10201" y="3721"/>
                </a:cubicBezTo>
                <a:cubicBezTo>
                  <a:pt x="10195" y="3769"/>
                  <a:pt x="10147" y="3828"/>
                  <a:pt x="10100" y="3864"/>
                </a:cubicBezTo>
                <a:cubicBezTo>
                  <a:pt x="10028" y="3918"/>
                  <a:pt x="9939" y="3947"/>
                  <a:pt x="9992" y="4079"/>
                </a:cubicBezTo>
                <a:cubicBezTo>
                  <a:pt x="10004" y="4108"/>
                  <a:pt x="9951" y="4162"/>
                  <a:pt x="9903" y="4246"/>
                </a:cubicBezTo>
                <a:cubicBezTo>
                  <a:pt x="9891" y="4174"/>
                  <a:pt x="9885" y="4144"/>
                  <a:pt x="9879" y="4120"/>
                </a:cubicBezTo>
                <a:cubicBezTo>
                  <a:pt x="9712" y="4055"/>
                  <a:pt x="9635" y="4222"/>
                  <a:pt x="9480" y="4275"/>
                </a:cubicBezTo>
                <a:cubicBezTo>
                  <a:pt x="9509" y="4204"/>
                  <a:pt x="9527" y="4144"/>
                  <a:pt x="9551" y="4085"/>
                </a:cubicBezTo>
                <a:cubicBezTo>
                  <a:pt x="9545" y="4079"/>
                  <a:pt x="9539" y="4073"/>
                  <a:pt x="9533" y="4073"/>
                </a:cubicBezTo>
                <a:cubicBezTo>
                  <a:pt x="9497" y="4126"/>
                  <a:pt x="9462" y="4174"/>
                  <a:pt x="9402" y="4258"/>
                </a:cubicBezTo>
                <a:cubicBezTo>
                  <a:pt x="9396" y="4186"/>
                  <a:pt x="9390" y="4144"/>
                  <a:pt x="9384" y="4097"/>
                </a:cubicBezTo>
                <a:cubicBezTo>
                  <a:pt x="9283" y="4132"/>
                  <a:pt x="9217" y="4293"/>
                  <a:pt x="9068" y="4192"/>
                </a:cubicBezTo>
                <a:cubicBezTo>
                  <a:pt x="9086" y="4144"/>
                  <a:pt x="9104" y="4103"/>
                  <a:pt x="9122" y="4061"/>
                </a:cubicBezTo>
                <a:cubicBezTo>
                  <a:pt x="9116" y="4055"/>
                  <a:pt x="9110" y="4049"/>
                  <a:pt x="9104" y="4043"/>
                </a:cubicBezTo>
                <a:cubicBezTo>
                  <a:pt x="9068" y="4079"/>
                  <a:pt x="9032" y="4114"/>
                  <a:pt x="8979" y="4168"/>
                </a:cubicBezTo>
                <a:cubicBezTo>
                  <a:pt x="8973" y="4114"/>
                  <a:pt x="8967" y="4073"/>
                  <a:pt x="8955" y="4007"/>
                </a:cubicBezTo>
                <a:cubicBezTo>
                  <a:pt x="8907" y="4055"/>
                  <a:pt x="8871" y="4097"/>
                  <a:pt x="8812" y="4156"/>
                </a:cubicBezTo>
                <a:cubicBezTo>
                  <a:pt x="8800" y="4079"/>
                  <a:pt x="8794" y="4037"/>
                  <a:pt x="8788" y="3995"/>
                </a:cubicBezTo>
                <a:cubicBezTo>
                  <a:pt x="8728" y="4031"/>
                  <a:pt x="8675" y="4067"/>
                  <a:pt x="8615" y="4103"/>
                </a:cubicBezTo>
                <a:cubicBezTo>
                  <a:pt x="8639" y="4043"/>
                  <a:pt x="8657" y="3983"/>
                  <a:pt x="8681" y="3906"/>
                </a:cubicBezTo>
                <a:cubicBezTo>
                  <a:pt x="8579" y="3977"/>
                  <a:pt x="8561" y="4043"/>
                  <a:pt x="8621" y="4103"/>
                </a:cubicBezTo>
                <a:cubicBezTo>
                  <a:pt x="8585" y="4138"/>
                  <a:pt x="8561" y="4132"/>
                  <a:pt x="8520" y="4103"/>
                </a:cubicBezTo>
                <a:cubicBezTo>
                  <a:pt x="8472" y="4079"/>
                  <a:pt x="8406" y="4079"/>
                  <a:pt x="8347" y="4067"/>
                </a:cubicBezTo>
                <a:lnTo>
                  <a:pt x="8347" y="4067"/>
                </a:lnTo>
                <a:cubicBezTo>
                  <a:pt x="8359" y="4013"/>
                  <a:pt x="8365" y="3959"/>
                  <a:pt x="8371" y="3906"/>
                </a:cubicBezTo>
                <a:cubicBezTo>
                  <a:pt x="8317" y="3876"/>
                  <a:pt x="8257" y="3846"/>
                  <a:pt x="8192" y="3810"/>
                </a:cubicBezTo>
                <a:cubicBezTo>
                  <a:pt x="8162" y="3870"/>
                  <a:pt x="8138" y="3936"/>
                  <a:pt x="8108" y="4001"/>
                </a:cubicBezTo>
                <a:cubicBezTo>
                  <a:pt x="7995" y="3924"/>
                  <a:pt x="8132" y="3864"/>
                  <a:pt x="8090" y="3787"/>
                </a:cubicBezTo>
                <a:cubicBezTo>
                  <a:pt x="8073" y="3775"/>
                  <a:pt x="8043" y="3763"/>
                  <a:pt x="8007" y="3751"/>
                </a:cubicBezTo>
                <a:cubicBezTo>
                  <a:pt x="7989" y="3840"/>
                  <a:pt x="7977" y="3918"/>
                  <a:pt x="7959" y="3989"/>
                </a:cubicBezTo>
                <a:cubicBezTo>
                  <a:pt x="7941" y="3989"/>
                  <a:pt x="7924" y="3989"/>
                  <a:pt x="7912" y="3983"/>
                </a:cubicBezTo>
                <a:cubicBezTo>
                  <a:pt x="7906" y="3924"/>
                  <a:pt x="7906" y="3858"/>
                  <a:pt x="7900" y="3787"/>
                </a:cubicBezTo>
                <a:cubicBezTo>
                  <a:pt x="7852" y="3834"/>
                  <a:pt x="7804" y="3876"/>
                  <a:pt x="7721" y="3953"/>
                </a:cubicBezTo>
                <a:cubicBezTo>
                  <a:pt x="7739" y="3840"/>
                  <a:pt x="7751" y="3769"/>
                  <a:pt x="7763" y="3691"/>
                </a:cubicBezTo>
                <a:cubicBezTo>
                  <a:pt x="7703" y="3751"/>
                  <a:pt x="7643" y="3816"/>
                  <a:pt x="7584" y="3882"/>
                </a:cubicBezTo>
                <a:cubicBezTo>
                  <a:pt x="7572" y="3876"/>
                  <a:pt x="7560" y="3870"/>
                  <a:pt x="7548" y="3864"/>
                </a:cubicBezTo>
                <a:cubicBezTo>
                  <a:pt x="7566" y="3804"/>
                  <a:pt x="7584" y="3745"/>
                  <a:pt x="7614" y="3637"/>
                </a:cubicBezTo>
                <a:cubicBezTo>
                  <a:pt x="7560" y="3697"/>
                  <a:pt x="7524" y="3727"/>
                  <a:pt x="7500" y="3757"/>
                </a:cubicBezTo>
                <a:cubicBezTo>
                  <a:pt x="7476" y="3787"/>
                  <a:pt x="7453" y="3816"/>
                  <a:pt x="7399" y="3834"/>
                </a:cubicBezTo>
                <a:cubicBezTo>
                  <a:pt x="7417" y="3769"/>
                  <a:pt x="7435" y="3709"/>
                  <a:pt x="7458" y="3632"/>
                </a:cubicBezTo>
                <a:cubicBezTo>
                  <a:pt x="7399" y="3655"/>
                  <a:pt x="7351" y="3679"/>
                  <a:pt x="7303" y="3697"/>
                </a:cubicBezTo>
                <a:cubicBezTo>
                  <a:pt x="7286" y="3655"/>
                  <a:pt x="7268" y="3608"/>
                  <a:pt x="7244" y="3554"/>
                </a:cubicBezTo>
                <a:cubicBezTo>
                  <a:pt x="7208" y="3614"/>
                  <a:pt x="7166" y="3679"/>
                  <a:pt x="7119" y="3757"/>
                </a:cubicBezTo>
                <a:cubicBezTo>
                  <a:pt x="7011" y="3632"/>
                  <a:pt x="7232" y="3542"/>
                  <a:pt x="7137" y="3423"/>
                </a:cubicBezTo>
                <a:cubicBezTo>
                  <a:pt x="7065" y="3429"/>
                  <a:pt x="7148" y="3614"/>
                  <a:pt x="7011" y="3542"/>
                </a:cubicBezTo>
                <a:cubicBezTo>
                  <a:pt x="7017" y="3506"/>
                  <a:pt x="7053" y="3459"/>
                  <a:pt x="6982" y="3447"/>
                </a:cubicBezTo>
                <a:cubicBezTo>
                  <a:pt x="6970" y="3447"/>
                  <a:pt x="6952" y="3465"/>
                  <a:pt x="6940" y="3471"/>
                </a:cubicBezTo>
                <a:cubicBezTo>
                  <a:pt x="6964" y="3488"/>
                  <a:pt x="6982" y="3512"/>
                  <a:pt x="7005" y="3530"/>
                </a:cubicBezTo>
                <a:cubicBezTo>
                  <a:pt x="7011" y="3536"/>
                  <a:pt x="7017" y="3536"/>
                  <a:pt x="7023" y="3542"/>
                </a:cubicBezTo>
                <a:cubicBezTo>
                  <a:pt x="7011" y="3590"/>
                  <a:pt x="6999" y="3643"/>
                  <a:pt x="6976" y="3721"/>
                </a:cubicBezTo>
                <a:cubicBezTo>
                  <a:pt x="6922" y="3667"/>
                  <a:pt x="6892" y="3632"/>
                  <a:pt x="6856" y="3596"/>
                </a:cubicBezTo>
                <a:cubicBezTo>
                  <a:pt x="6838" y="3620"/>
                  <a:pt x="6815" y="3637"/>
                  <a:pt x="6785" y="3661"/>
                </a:cubicBezTo>
                <a:cubicBezTo>
                  <a:pt x="6767" y="3602"/>
                  <a:pt x="6749" y="3548"/>
                  <a:pt x="6731" y="3465"/>
                </a:cubicBezTo>
                <a:cubicBezTo>
                  <a:pt x="6683" y="3542"/>
                  <a:pt x="6648" y="3602"/>
                  <a:pt x="6618" y="3655"/>
                </a:cubicBezTo>
                <a:cubicBezTo>
                  <a:pt x="6606" y="3655"/>
                  <a:pt x="6594" y="3649"/>
                  <a:pt x="6582" y="3649"/>
                </a:cubicBezTo>
                <a:cubicBezTo>
                  <a:pt x="6594" y="3584"/>
                  <a:pt x="6600" y="3512"/>
                  <a:pt x="6612" y="3441"/>
                </a:cubicBezTo>
                <a:cubicBezTo>
                  <a:pt x="6481" y="3411"/>
                  <a:pt x="6522" y="3560"/>
                  <a:pt x="6445" y="3590"/>
                </a:cubicBezTo>
                <a:cubicBezTo>
                  <a:pt x="6344" y="3548"/>
                  <a:pt x="6451" y="3477"/>
                  <a:pt x="6427" y="3417"/>
                </a:cubicBezTo>
                <a:cubicBezTo>
                  <a:pt x="6320" y="3405"/>
                  <a:pt x="6362" y="3512"/>
                  <a:pt x="6326" y="3560"/>
                </a:cubicBezTo>
                <a:cubicBezTo>
                  <a:pt x="6290" y="3500"/>
                  <a:pt x="6278" y="3399"/>
                  <a:pt x="6302" y="3250"/>
                </a:cubicBezTo>
                <a:cubicBezTo>
                  <a:pt x="6254" y="3363"/>
                  <a:pt x="6206" y="3471"/>
                  <a:pt x="6147" y="3596"/>
                </a:cubicBezTo>
                <a:cubicBezTo>
                  <a:pt x="6051" y="3465"/>
                  <a:pt x="6201" y="3363"/>
                  <a:pt x="6153" y="3220"/>
                </a:cubicBezTo>
                <a:cubicBezTo>
                  <a:pt x="6087" y="3333"/>
                  <a:pt x="6040" y="3429"/>
                  <a:pt x="5992" y="3512"/>
                </a:cubicBezTo>
                <a:cubicBezTo>
                  <a:pt x="5956" y="3465"/>
                  <a:pt x="5956" y="3387"/>
                  <a:pt x="6010" y="3286"/>
                </a:cubicBezTo>
                <a:cubicBezTo>
                  <a:pt x="5932" y="3310"/>
                  <a:pt x="5873" y="3310"/>
                  <a:pt x="5843" y="3393"/>
                </a:cubicBezTo>
                <a:cubicBezTo>
                  <a:pt x="5831" y="3417"/>
                  <a:pt x="5783" y="3435"/>
                  <a:pt x="5753" y="3459"/>
                </a:cubicBezTo>
                <a:cubicBezTo>
                  <a:pt x="5807" y="3339"/>
                  <a:pt x="5855" y="3220"/>
                  <a:pt x="5914" y="3083"/>
                </a:cubicBezTo>
                <a:cubicBezTo>
                  <a:pt x="5753" y="3137"/>
                  <a:pt x="5759" y="3310"/>
                  <a:pt x="5652" y="3393"/>
                </a:cubicBezTo>
                <a:cubicBezTo>
                  <a:pt x="5700" y="3423"/>
                  <a:pt x="5730" y="3441"/>
                  <a:pt x="5759" y="3453"/>
                </a:cubicBezTo>
                <a:cubicBezTo>
                  <a:pt x="5664" y="3441"/>
                  <a:pt x="5616" y="3363"/>
                  <a:pt x="5604" y="3214"/>
                </a:cubicBezTo>
                <a:cubicBezTo>
                  <a:pt x="5557" y="3268"/>
                  <a:pt x="5521" y="3316"/>
                  <a:pt x="5485" y="3357"/>
                </a:cubicBezTo>
                <a:cubicBezTo>
                  <a:pt x="5473" y="3351"/>
                  <a:pt x="5461" y="3345"/>
                  <a:pt x="5449" y="3339"/>
                </a:cubicBezTo>
                <a:cubicBezTo>
                  <a:pt x="5467" y="3286"/>
                  <a:pt x="5479" y="3232"/>
                  <a:pt x="5497" y="3166"/>
                </a:cubicBezTo>
                <a:cubicBezTo>
                  <a:pt x="5443" y="3190"/>
                  <a:pt x="5396" y="3214"/>
                  <a:pt x="5348" y="3238"/>
                </a:cubicBezTo>
                <a:cubicBezTo>
                  <a:pt x="5318" y="3202"/>
                  <a:pt x="5300" y="3172"/>
                  <a:pt x="5276" y="3149"/>
                </a:cubicBezTo>
                <a:cubicBezTo>
                  <a:pt x="5265" y="3149"/>
                  <a:pt x="5247" y="3155"/>
                  <a:pt x="5235" y="3155"/>
                </a:cubicBezTo>
                <a:cubicBezTo>
                  <a:pt x="5241" y="3226"/>
                  <a:pt x="5241" y="3298"/>
                  <a:pt x="5247" y="3387"/>
                </a:cubicBezTo>
                <a:cubicBezTo>
                  <a:pt x="5306" y="3363"/>
                  <a:pt x="5342" y="3351"/>
                  <a:pt x="5390" y="3333"/>
                </a:cubicBezTo>
                <a:cubicBezTo>
                  <a:pt x="5312" y="3488"/>
                  <a:pt x="5402" y="3596"/>
                  <a:pt x="5473" y="3715"/>
                </a:cubicBezTo>
                <a:cubicBezTo>
                  <a:pt x="5521" y="3792"/>
                  <a:pt x="5580" y="3870"/>
                  <a:pt x="5610" y="3971"/>
                </a:cubicBezTo>
                <a:cubicBezTo>
                  <a:pt x="5634" y="4061"/>
                  <a:pt x="5688" y="4180"/>
                  <a:pt x="5765" y="4263"/>
                </a:cubicBezTo>
                <a:cubicBezTo>
                  <a:pt x="5825" y="4323"/>
                  <a:pt x="5843" y="4389"/>
                  <a:pt x="5795" y="4448"/>
                </a:cubicBezTo>
                <a:cubicBezTo>
                  <a:pt x="5891" y="4508"/>
                  <a:pt x="5980" y="4562"/>
                  <a:pt x="6099" y="4633"/>
                </a:cubicBezTo>
                <a:cubicBezTo>
                  <a:pt x="6028" y="4681"/>
                  <a:pt x="5980" y="4717"/>
                  <a:pt x="5885" y="4782"/>
                </a:cubicBezTo>
                <a:cubicBezTo>
                  <a:pt x="6004" y="4782"/>
                  <a:pt x="6081" y="4782"/>
                  <a:pt x="6159" y="4782"/>
                </a:cubicBezTo>
                <a:cubicBezTo>
                  <a:pt x="6153" y="4806"/>
                  <a:pt x="6135" y="4842"/>
                  <a:pt x="6117" y="4884"/>
                </a:cubicBezTo>
                <a:cubicBezTo>
                  <a:pt x="6206" y="4997"/>
                  <a:pt x="6367" y="5068"/>
                  <a:pt x="6308" y="5253"/>
                </a:cubicBezTo>
                <a:cubicBezTo>
                  <a:pt x="6367" y="5265"/>
                  <a:pt x="6415" y="5271"/>
                  <a:pt x="6475" y="5277"/>
                </a:cubicBezTo>
                <a:cubicBezTo>
                  <a:pt x="6463" y="5337"/>
                  <a:pt x="6445" y="5390"/>
                  <a:pt x="6427" y="5468"/>
                </a:cubicBezTo>
                <a:cubicBezTo>
                  <a:pt x="6499" y="5450"/>
                  <a:pt x="6552" y="5444"/>
                  <a:pt x="6588" y="5432"/>
                </a:cubicBezTo>
                <a:cubicBezTo>
                  <a:pt x="6666" y="5539"/>
                  <a:pt x="6743" y="5635"/>
                  <a:pt x="6832" y="5760"/>
                </a:cubicBezTo>
                <a:cubicBezTo>
                  <a:pt x="6832" y="5760"/>
                  <a:pt x="6827" y="5808"/>
                  <a:pt x="6815" y="5867"/>
                </a:cubicBezTo>
                <a:cubicBezTo>
                  <a:pt x="6862" y="5873"/>
                  <a:pt x="6898" y="5879"/>
                  <a:pt x="6946" y="5885"/>
                </a:cubicBezTo>
                <a:cubicBezTo>
                  <a:pt x="6934" y="5927"/>
                  <a:pt x="6928" y="5963"/>
                  <a:pt x="6922" y="6004"/>
                </a:cubicBezTo>
                <a:cubicBezTo>
                  <a:pt x="7041" y="6106"/>
                  <a:pt x="7226" y="6147"/>
                  <a:pt x="7220" y="6356"/>
                </a:cubicBezTo>
                <a:cubicBezTo>
                  <a:pt x="7327" y="6374"/>
                  <a:pt x="7345" y="6434"/>
                  <a:pt x="7309" y="6529"/>
                </a:cubicBezTo>
                <a:cubicBezTo>
                  <a:pt x="7268" y="6553"/>
                  <a:pt x="7220" y="6583"/>
                  <a:pt x="7172" y="6607"/>
                </a:cubicBezTo>
                <a:cubicBezTo>
                  <a:pt x="7154" y="6565"/>
                  <a:pt x="7137" y="6523"/>
                  <a:pt x="7107" y="6457"/>
                </a:cubicBezTo>
                <a:cubicBezTo>
                  <a:pt x="7077" y="6511"/>
                  <a:pt x="7065" y="6541"/>
                  <a:pt x="7041" y="6577"/>
                </a:cubicBezTo>
                <a:cubicBezTo>
                  <a:pt x="7101" y="6589"/>
                  <a:pt x="7143" y="6601"/>
                  <a:pt x="7184" y="6607"/>
                </a:cubicBezTo>
                <a:cubicBezTo>
                  <a:pt x="7172" y="6624"/>
                  <a:pt x="7166" y="6642"/>
                  <a:pt x="7160" y="6660"/>
                </a:cubicBezTo>
                <a:cubicBezTo>
                  <a:pt x="7202" y="6607"/>
                  <a:pt x="7369" y="6684"/>
                  <a:pt x="7303" y="6523"/>
                </a:cubicBezTo>
                <a:cubicBezTo>
                  <a:pt x="7453" y="6559"/>
                  <a:pt x="7512" y="6714"/>
                  <a:pt x="7637" y="6773"/>
                </a:cubicBezTo>
                <a:cubicBezTo>
                  <a:pt x="7655" y="6779"/>
                  <a:pt x="7631" y="6857"/>
                  <a:pt x="7625" y="6905"/>
                </a:cubicBezTo>
                <a:cubicBezTo>
                  <a:pt x="7554" y="6934"/>
                  <a:pt x="7530" y="6982"/>
                  <a:pt x="7560" y="7048"/>
                </a:cubicBezTo>
                <a:cubicBezTo>
                  <a:pt x="7584" y="6988"/>
                  <a:pt x="7602" y="6940"/>
                  <a:pt x="7625" y="6893"/>
                </a:cubicBezTo>
                <a:cubicBezTo>
                  <a:pt x="7655" y="6911"/>
                  <a:pt x="7709" y="6917"/>
                  <a:pt x="7721" y="6946"/>
                </a:cubicBezTo>
                <a:cubicBezTo>
                  <a:pt x="7733" y="6964"/>
                  <a:pt x="7703" y="7018"/>
                  <a:pt x="7679" y="7042"/>
                </a:cubicBezTo>
                <a:cubicBezTo>
                  <a:pt x="7619" y="7107"/>
                  <a:pt x="7548" y="7161"/>
                  <a:pt x="7494" y="7233"/>
                </a:cubicBezTo>
                <a:cubicBezTo>
                  <a:pt x="7458" y="7268"/>
                  <a:pt x="7435" y="7262"/>
                  <a:pt x="7387" y="7256"/>
                </a:cubicBezTo>
                <a:cubicBezTo>
                  <a:pt x="7345" y="7256"/>
                  <a:pt x="7298" y="7316"/>
                  <a:pt x="7256" y="7346"/>
                </a:cubicBezTo>
                <a:cubicBezTo>
                  <a:pt x="7160" y="7423"/>
                  <a:pt x="7113" y="7566"/>
                  <a:pt x="6946" y="7560"/>
                </a:cubicBezTo>
                <a:cubicBezTo>
                  <a:pt x="6904" y="7560"/>
                  <a:pt x="6850" y="7650"/>
                  <a:pt x="6803" y="7704"/>
                </a:cubicBezTo>
                <a:cubicBezTo>
                  <a:pt x="6773" y="7692"/>
                  <a:pt x="6749" y="7674"/>
                  <a:pt x="6719" y="7656"/>
                </a:cubicBezTo>
                <a:cubicBezTo>
                  <a:pt x="6648" y="7859"/>
                  <a:pt x="6481" y="7954"/>
                  <a:pt x="6290" y="8025"/>
                </a:cubicBezTo>
                <a:cubicBezTo>
                  <a:pt x="6201" y="8061"/>
                  <a:pt x="6111" y="8109"/>
                  <a:pt x="6028" y="8151"/>
                </a:cubicBezTo>
                <a:cubicBezTo>
                  <a:pt x="6040" y="8079"/>
                  <a:pt x="5986" y="8025"/>
                  <a:pt x="5908" y="7978"/>
                </a:cubicBezTo>
                <a:cubicBezTo>
                  <a:pt x="5873" y="7954"/>
                  <a:pt x="5873" y="7882"/>
                  <a:pt x="5855" y="7841"/>
                </a:cubicBezTo>
                <a:lnTo>
                  <a:pt x="5855" y="7841"/>
                </a:lnTo>
                <a:cubicBezTo>
                  <a:pt x="5855" y="7853"/>
                  <a:pt x="5855" y="7859"/>
                  <a:pt x="5855" y="7870"/>
                </a:cubicBezTo>
                <a:cubicBezTo>
                  <a:pt x="5861" y="7859"/>
                  <a:pt x="5873" y="7841"/>
                  <a:pt x="5873" y="7841"/>
                </a:cubicBezTo>
                <a:cubicBezTo>
                  <a:pt x="5837" y="7805"/>
                  <a:pt x="5801" y="7775"/>
                  <a:pt x="5765" y="7739"/>
                </a:cubicBezTo>
                <a:cubicBezTo>
                  <a:pt x="5712" y="7692"/>
                  <a:pt x="5658" y="7644"/>
                  <a:pt x="5604" y="7590"/>
                </a:cubicBezTo>
                <a:cubicBezTo>
                  <a:pt x="5580" y="7602"/>
                  <a:pt x="5551" y="7620"/>
                  <a:pt x="5503" y="7650"/>
                </a:cubicBezTo>
                <a:cubicBezTo>
                  <a:pt x="5509" y="7566"/>
                  <a:pt x="5509" y="7495"/>
                  <a:pt x="5515" y="7423"/>
                </a:cubicBezTo>
                <a:cubicBezTo>
                  <a:pt x="5503" y="7405"/>
                  <a:pt x="5491" y="7393"/>
                  <a:pt x="5479" y="7376"/>
                </a:cubicBezTo>
                <a:cubicBezTo>
                  <a:pt x="5443" y="7405"/>
                  <a:pt x="5402" y="7441"/>
                  <a:pt x="5360" y="7477"/>
                </a:cubicBezTo>
                <a:cubicBezTo>
                  <a:pt x="5420" y="7328"/>
                  <a:pt x="5372" y="7221"/>
                  <a:pt x="5276" y="7107"/>
                </a:cubicBezTo>
                <a:cubicBezTo>
                  <a:pt x="5241" y="7119"/>
                  <a:pt x="5193" y="7131"/>
                  <a:pt x="5139" y="7143"/>
                </a:cubicBezTo>
                <a:cubicBezTo>
                  <a:pt x="5145" y="7078"/>
                  <a:pt x="5157" y="7018"/>
                  <a:pt x="5163" y="6952"/>
                </a:cubicBezTo>
                <a:cubicBezTo>
                  <a:pt x="5157" y="6946"/>
                  <a:pt x="5151" y="6946"/>
                  <a:pt x="5139" y="6940"/>
                </a:cubicBezTo>
                <a:cubicBezTo>
                  <a:pt x="5110" y="6970"/>
                  <a:pt x="5080" y="7006"/>
                  <a:pt x="5050" y="7042"/>
                </a:cubicBezTo>
                <a:cubicBezTo>
                  <a:pt x="5008" y="6958"/>
                  <a:pt x="4859" y="6934"/>
                  <a:pt x="4925" y="6797"/>
                </a:cubicBezTo>
                <a:cubicBezTo>
                  <a:pt x="4877" y="6785"/>
                  <a:pt x="4835" y="6779"/>
                  <a:pt x="4799" y="6767"/>
                </a:cubicBezTo>
                <a:cubicBezTo>
                  <a:pt x="4788" y="6750"/>
                  <a:pt x="4776" y="6738"/>
                  <a:pt x="4776" y="6726"/>
                </a:cubicBezTo>
                <a:cubicBezTo>
                  <a:pt x="4788" y="6607"/>
                  <a:pt x="4782" y="6517"/>
                  <a:pt x="4615" y="6523"/>
                </a:cubicBezTo>
                <a:cubicBezTo>
                  <a:pt x="4555" y="6529"/>
                  <a:pt x="4513" y="6463"/>
                  <a:pt x="4531" y="6404"/>
                </a:cubicBezTo>
                <a:cubicBezTo>
                  <a:pt x="4543" y="6368"/>
                  <a:pt x="4597" y="6350"/>
                  <a:pt x="4639" y="6314"/>
                </a:cubicBezTo>
                <a:cubicBezTo>
                  <a:pt x="4591" y="6279"/>
                  <a:pt x="4537" y="6237"/>
                  <a:pt x="4460" y="6177"/>
                </a:cubicBezTo>
                <a:cubicBezTo>
                  <a:pt x="4472" y="6249"/>
                  <a:pt x="4478" y="6296"/>
                  <a:pt x="4489" y="6386"/>
                </a:cubicBezTo>
                <a:cubicBezTo>
                  <a:pt x="4412" y="6308"/>
                  <a:pt x="4299" y="6296"/>
                  <a:pt x="4364" y="6195"/>
                </a:cubicBezTo>
                <a:cubicBezTo>
                  <a:pt x="4227" y="6088"/>
                  <a:pt x="4096" y="5986"/>
                  <a:pt x="3965" y="5885"/>
                </a:cubicBezTo>
                <a:cubicBezTo>
                  <a:pt x="4060" y="5760"/>
                  <a:pt x="4054" y="5748"/>
                  <a:pt x="3929" y="5736"/>
                </a:cubicBezTo>
                <a:cubicBezTo>
                  <a:pt x="3840" y="5730"/>
                  <a:pt x="3816" y="5659"/>
                  <a:pt x="3798" y="5593"/>
                </a:cubicBezTo>
                <a:cubicBezTo>
                  <a:pt x="3786" y="5545"/>
                  <a:pt x="3804" y="5486"/>
                  <a:pt x="3810" y="5432"/>
                </a:cubicBezTo>
                <a:cubicBezTo>
                  <a:pt x="3750" y="5515"/>
                  <a:pt x="3673" y="5539"/>
                  <a:pt x="3589" y="5504"/>
                </a:cubicBezTo>
                <a:cubicBezTo>
                  <a:pt x="3607" y="5462"/>
                  <a:pt x="3631" y="5420"/>
                  <a:pt x="3655" y="5372"/>
                </a:cubicBezTo>
                <a:cubicBezTo>
                  <a:pt x="3589" y="5378"/>
                  <a:pt x="3542" y="5390"/>
                  <a:pt x="3476" y="5396"/>
                </a:cubicBezTo>
                <a:cubicBezTo>
                  <a:pt x="3476" y="5349"/>
                  <a:pt x="3470" y="5301"/>
                  <a:pt x="3470" y="5247"/>
                </a:cubicBezTo>
                <a:cubicBezTo>
                  <a:pt x="3440" y="5253"/>
                  <a:pt x="3404" y="5259"/>
                  <a:pt x="3375" y="5265"/>
                </a:cubicBezTo>
                <a:cubicBezTo>
                  <a:pt x="3333" y="5182"/>
                  <a:pt x="3279" y="5128"/>
                  <a:pt x="3202" y="5110"/>
                </a:cubicBezTo>
                <a:cubicBezTo>
                  <a:pt x="3208" y="5044"/>
                  <a:pt x="3214" y="4973"/>
                  <a:pt x="3226" y="4866"/>
                </a:cubicBezTo>
                <a:cubicBezTo>
                  <a:pt x="3148" y="4925"/>
                  <a:pt x="3100" y="4961"/>
                  <a:pt x="3017" y="5033"/>
                </a:cubicBezTo>
                <a:cubicBezTo>
                  <a:pt x="3047" y="4919"/>
                  <a:pt x="3065" y="4848"/>
                  <a:pt x="3088" y="4758"/>
                </a:cubicBezTo>
                <a:cubicBezTo>
                  <a:pt x="3029" y="4788"/>
                  <a:pt x="2987" y="4806"/>
                  <a:pt x="2910" y="4848"/>
                </a:cubicBezTo>
                <a:cubicBezTo>
                  <a:pt x="2927" y="4758"/>
                  <a:pt x="2939" y="4711"/>
                  <a:pt x="2951" y="4657"/>
                </a:cubicBezTo>
                <a:cubicBezTo>
                  <a:pt x="2898" y="4687"/>
                  <a:pt x="2850" y="4717"/>
                  <a:pt x="2778" y="4752"/>
                </a:cubicBezTo>
                <a:cubicBezTo>
                  <a:pt x="2772" y="4687"/>
                  <a:pt x="2766" y="4633"/>
                  <a:pt x="2761" y="4574"/>
                </a:cubicBezTo>
                <a:cubicBezTo>
                  <a:pt x="2623" y="4609"/>
                  <a:pt x="2743" y="4746"/>
                  <a:pt x="2647" y="4800"/>
                </a:cubicBezTo>
                <a:cubicBezTo>
                  <a:pt x="2623" y="4782"/>
                  <a:pt x="2594" y="4758"/>
                  <a:pt x="2564" y="4734"/>
                </a:cubicBezTo>
                <a:cubicBezTo>
                  <a:pt x="2516" y="4842"/>
                  <a:pt x="2510" y="4872"/>
                  <a:pt x="2534" y="4997"/>
                </a:cubicBezTo>
                <a:cubicBezTo>
                  <a:pt x="2552" y="5068"/>
                  <a:pt x="2546" y="5080"/>
                  <a:pt x="2433" y="5146"/>
                </a:cubicBezTo>
                <a:cubicBezTo>
                  <a:pt x="2588" y="5301"/>
                  <a:pt x="2629" y="5831"/>
                  <a:pt x="2498" y="5992"/>
                </a:cubicBezTo>
                <a:cubicBezTo>
                  <a:pt x="2528" y="6010"/>
                  <a:pt x="2576" y="6028"/>
                  <a:pt x="2582" y="6046"/>
                </a:cubicBezTo>
                <a:cubicBezTo>
                  <a:pt x="2588" y="6189"/>
                  <a:pt x="2582" y="6332"/>
                  <a:pt x="2588" y="6475"/>
                </a:cubicBezTo>
                <a:cubicBezTo>
                  <a:pt x="2588" y="6535"/>
                  <a:pt x="2600" y="6595"/>
                  <a:pt x="2605" y="6648"/>
                </a:cubicBezTo>
                <a:cubicBezTo>
                  <a:pt x="2600" y="6648"/>
                  <a:pt x="2588" y="6648"/>
                  <a:pt x="2576" y="6642"/>
                </a:cubicBezTo>
                <a:cubicBezTo>
                  <a:pt x="2570" y="6636"/>
                  <a:pt x="2570" y="6630"/>
                  <a:pt x="2564" y="6624"/>
                </a:cubicBezTo>
                <a:cubicBezTo>
                  <a:pt x="2468" y="6559"/>
                  <a:pt x="2397" y="6547"/>
                  <a:pt x="2337" y="6589"/>
                </a:cubicBezTo>
                <a:cubicBezTo>
                  <a:pt x="2415" y="6601"/>
                  <a:pt x="2492" y="6612"/>
                  <a:pt x="2564" y="6624"/>
                </a:cubicBezTo>
                <a:cubicBezTo>
                  <a:pt x="2558" y="6648"/>
                  <a:pt x="2534" y="6684"/>
                  <a:pt x="2540" y="6696"/>
                </a:cubicBezTo>
                <a:cubicBezTo>
                  <a:pt x="2605" y="6762"/>
                  <a:pt x="2605" y="6833"/>
                  <a:pt x="2564" y="6905"/>
                </a:cubicBezTo>
                <a:cubicBezTo>
                  <a:pt x="2504" y="7030"/>
                  <a:pt x="2576" y="7060"/>
                  <a:pt x="2653" y="7072"/>
                </a:cubicBezTo>
                <a:cubicBezTo>
                  <a:pt x="2600" y="7322"/>
                  <a:pt x="2552" y="7572"/>
                  <a:pt x="2492" y="7847"/>
                </a:cubicBezTo>
                <a:cubicBezTo>
                  <a:pt x="2504" y="7859"/>
                  <a:pt x="2540" y="7888"/>
                  <a:pt x="2570" y="7918"/>
                </a:cubicBezTo>
                <a:cubicBezTo>
                  <a:pt x="2570" y="7936"/>
                  <a:pt x="2576" y="7954"/>
                  <a:pt x="2570" y="7960"/>
                </a:cubicBezTo>
                <a:cubicBezTo>
                  <a:pt x="2510" y="8025"/>
                  <a:pt x="2492" y="8085"/>
                  <a:pt x="2522" y="8186"/>
                </a:cubicBezTo>
                <a:cubicBezTo>
                  <a:pt x="2546" y="8282"/>
                  <a:pt x="2617" y="8431"/>
                  <a:pt x="2421" y="8473"/>
                </a:cubicBezTo>
                <a:cubicBezTo>
                  <a:pt x="2540" y="8640"/>
                  <a:pt x="2480" y="8818"/>
                  <a:pt x="2456" y="8979"/>
                </a:cubicBezTo>
                <a:cubicBezTo>
                  <a:pt x="2403" y="9349"/>
                  <a:pt x="2325" y="9713"/>
                  <a:pt x="2254" y="10082"/>
                </a:cubicBezTo>
                <a:cubicBezTo>
                  <a:pt x="2188" y="10029"/>
                  <a:pt x="2135" y="9981"/>
                  <a:pt x="2182" y="9880"/>
                </a:cubicBezTo>
                <a:cubicBezTo>
                  <a:pt x="2212" y="9814"/>
                  <a:pt x="2146" y="9844"/>
                  <a:pt x="2123" y="9838"/>
                </a:cubicBezTo>
                <a:cubicBezTo>
                  <a:pt x="2093" y="9802"/>
                  <a:pt x="2063" y="9766"/>
                  <a:pt x="2009" y="9695"/>
                </a:cubicBezTo>
                <a:lnTo>
                  <a:pt x="2009" y="9856"/>
                </a:lnTo>
                <a:cubicBezTo>
                  <a:pt x="2051" y="9850"/>
                  <a:pt x="2087" y="9838"/>
                  <a:pt x="2123" y="9832"/>
                </a:cubicBezTo>
                <a:cubicBezTo>
                  <a:pt x="2087" y="9909"/>
                  <a:pt x="2051" y="9993"/>
                  <a:pt x="2015" y="10076"/>
                </a:cubicBezTo>
                <a:cubicBezTo>
                  <a:pt x="1997" y="10058"/>
                  <a:pt x="1968" y="10035"/>
                  <a:pt x="1932" y="10011"/>
                </a:cubicBezTo>
                <a:cubicBezTo>
                  <a:pt x="1896" y="10112"/>
                  <a:pt x="1890" y="10225"/>
                  <a:pt x="1830" y="10297"/>
                </a:cubicBezTo>
                <a:cubicBezTo>
                  <a:pt x="1789" y="10345"/>
                  <a:pt x="1681" y="10339"/>
                  <a:pt x="1568" y="10357"/>
                </a:cubicBezTo>
                <a:cubicBezTo>
                  <a:pt x="1604" y="10285"/>
                  <a:pt x="1628" y="10243"/>
                  <a:pt x="1652" y="10190"/>
                </a:cubicBezTo>
                <a:cubicBezTo>
                  <a:pt x="1604" y="10166"/>
                  <a:pt x="1556" y="10148"/>
                  <a:pt x="1497" y="10118"/>
                </a:cubicBezTo>
                <a:cubicBezTo>
                  <a:pt x="1532" y="10076"/>
                  <a:pt x="1562" y="10035"/>
                  <a:pt x="1598" y="9993"/>
                </a:cubicBezTo>
                <a:cubicBezTo>
                  <a:pt x="1622" y="10035"/>
                  <a:pt x="1652" y="10082"/>
                  <a:pt x="1693" y="10148"/>
                </a:cubicBezTo>
                <a:cubicBezTo>
                  <a:pt x="1741" y="10082"/>
                  <a:pt x="1771" y="10029"/>
                  <a:pt x="1807" y="9981"/>
                </a:cubicBezTo>
                <a:cubicBezTo>
                  <a:pt x="1801" y="9969"/>
                  <a:pt x="1789" y="9957"/>
                  <a:pt x="1783" y="9951"/>
                </a:cubicBezTo>
                <a:cubicBezTo>
                  <a:pt x="1723" y="9963"/>
                  <a:pt x="1658" y="9981"/>
                  <a:pt x="1598" y="9999"/>
                </a:cubicBezTo>
                <a:cubicBezTo>
                  <a:pt x="1592" y="9957"/>
                  <a:pt x="1592" y="9909"/>
                  <a:pt x="1580" y="9868"/>
                </a:cubicBezTo>
                <a:cubicBezTo>
                  <a:pt x="1568" y="9832"/>
                  <a:pt x="1538" y="9802"/>
                  <a:pt x="1509" y="9760"/>
                </a:cubicBezTo>
                <a:cubicBezTo>
                  <a:pt x="1455" y="9826"/>
                  <a:pt x="1419" y="9880"/>
                  <a:pt x="1377" y="9933"/>
                </a:cubicBezTo>
                <a:cubicBezTo>
                  <a:pt x="1312" y="9903"/>
                  <a:pt x="1246" y="9874"/>
                  <a:pt x="1193" y="9850"/>
                </a:cubicBezTo>
                <a:cubicBezTo>
                  <a:pt x="1157" y="9772"/>
                  <a:pt x="1121" y="9695"/>
                  <a:pt x="1073" y="9587"/>
                </a:cubicBezTo>
                <a:cubicBezTo>
                  <a:pt x="1073" y="9587"/>
                  <a:pt x="1091" y="9546"/>
                  <a:pt x="1121" y="9474"/>
                </a:cubicBezTo>
                <a:cubicBezTo>
                  <a:pt x="954" y="9444"/>
                  <a:pt x="787" y="9421"/>
                  <a:pt x="632" y="9385"/>
                </a:cubicBezTo>
                <a:cubicBezTo>
                  <a:pt x="561" y="9367"/>
                  <a:pt x="453" y="9391"/>
                  <a:pt x="406" y="9248"/>
                </a:cubicBezTo>
                <a:cubicBezTo>
                  <a:pt x="489" y="9260"/>
                  <a:pt x="549" y="9266"/>
                  <a:pt x="614" y="9272"/>
                </a:cubicBezTo>
                <a:cubicBezTo>
                  <a:pt x="614" y="9206"/>
                  <a:pt x="543" y="9164"/>
                  <a:pt x="400" y="9128"/>
                </a:cubicBezTo>
                <a:cubicBezTo>
                  <a:pt x="388" y="9063"/>
                  <a:pt x="465" y="8926"/>
                  <a:pt x="328" y="8932"/>
                </a:cubicBezTo>
                <a:cubicBezTo>
                  <a:pt x="227" y="8938"/>
                  <a:pt x="257" y="8759"/>
                  <a:pt x="131" y="8848"/>
                </a:cubicBezTo>
                <a:cubicBezTo>
                  <a:pt x="155" y="8771"/>
                  <a:pt x="167" y="8711"/>
                  <a:pt x="191" y="8657"/>
                </a:cubicBezTo>
                <a:cubicBezTo>
                  <a:pt x="233" y="8574"/>
                  <a:pt x="191" y="8544"/>
                  <a:pt x="125" y="8520"/>
                </a:cubicBezTo>
                <a:lnTo>
                  <a:pt x="125" y="8520"/>
                </a:lnTo>
                <a:close/>
                <a:moveTo>
                  <a:pt x="9432" y="2952"/>
                </a:moveTo>
                <a:cubicBezTo>
                  <a:pt x="9414" y="3059"/>
                  <a:pt x="9402" y="3143"/>
                  <a:pt x="9390" y="3232"/>
                </a:cubicBezTo>
                <a:cubicBezTo>
                  <a:pt x="9396" y="3232"/>
                  <a:pt x="9402" y="3238"/>
                  <a:pt x="9414" y="3238"/>
                </a:cubicBezTo>
                <a:cubicBezTo>
                  <a:pt x="9450" y="3143"/>
                  <a:pt x="9486" y="3041"/>
                  <a:pt x="9521" y="2940"/>
                </a:cubicBezTo>
                <a:cubicBezTo>
                  <a:pt x="9426" y="2916"/>
                  <a:pt x="9342" y="2809"/>
                  <a:pt x="9265" y="2970"/>
                </a:cubicBezTo>
                <a:cubicBezTo>
                  <a:pt x="9331" y="2964"/>
                  <a:pt x="9372" y="2958"/>
                  <a:pt x="9432" y="2952"/>
                </a:cubicBezTo>
                <a:close/>
                <a:moveTo>
                  <a:pt x="2391" y="4633"/>
                </a:moveTo>
                <a:cubicBezTo>
                  <a:pt x="2415" y="4568"/>
                  <a:pt x="2445" y="4508"/>
                  <a:pt x="2468" y="4454"/>
                </a:cubicBezTo>
                <a:cubicBezTo>
                  <a:pt x="2403" y="4389"/>
                  <a:pt x="2361" y="4401"/>
                  <a:pt x="2319" y="4460"/>
                </a:cubicBezTo>
                <a:cubicBezTo>
                  <a:pt x="2266" y="4538"/>
                  <a:pt x="2301" y="4591"/>
                  <a:pt x="2385" y="4633"/>
                </a:cubicBezTo>
                <a:close/>
                <a:moveTo>
                  <a:pt x="6433" y="2177"/>
                </a:moveTo>
                <a:cubicBezTo>
                  <a:pt x="6427" y="2195"/>
                  <a:pt x="6421" y="2207"/>
                  <a:pt x="6409" y="2224"/>
                </a:cubicBezTo>
                <a:cubicBezTo>
                  <a:pt x="6469" y="2272"/>
                  <a:pt x="6528" y="2314"/>
                  <a:pt x="6594" y="2362"/>
                </a:cubicBezTo>
                <a:cubicBezTo>
                  <a:pt x="6618" y="2320"/>
                  <a:pt x="6642" y="2290"/>
                  <a:pt x="6672" y="2236"/>
                </a:cubicBezTo>
                <a:cubicBezTo>
                  <a:pt x="6582" y="2213"/>
                  <a:pt x="6511" y="2195"/>
                  <a:pt x="6433" y="2177"/>
                </a:cubicBezTo>
                <a:close/>
                <a:moveTo>
                  <a:pt x="2415" y="7721"/>
                </a:moveTo>
                <a:cubicBezTo>
                  <a:pt x="2415" y="7572"/>
                  <a:pt x="2379" y="7483"/>
                  <a:pt x="2301" y="7453"/>
                </a:cubicBezTo>
                <a:cubicBezTo>
                  <a:pt x="2355" y="7554"/>
                  <a:pt x="2325" y="7644"/>
                  <a:pt x="2415" y="7721"/>
                </a:cubicBezTo>
                <a:close/>
                <a:moveTo>
                  <a:pt x="2307" y="3363"/>
                </a:moveTo>
                <a:cubicBezTo>
                  <a:pt x="2272" y="3477"/>
                  <a:pt x="2295" y="3554"/>
                  <a:pt x="2427" y="3560"/>
                </a:cubicBezTo>
                <a:cubicBezTo>
                  <a:pt x="2498" y="3429"/>
                  <a:pt x="2307" y="3453"/>
                  <a:pt x="2307" y="3363"/>
                </a:cubicBezTo>
                <a:close/>
                <a:moveTo>
                  <a:pt x="6660" y="5826"/>
                </a:moveTo>
                <a:cubicBezTo>
                  <a:pt x="6588" y="5790"/>
                  <a:pt x="6576" y="5665"/>
                  <a:pt x="6439" y="5706"/>
                </a:cubicBezTo>
                <a:cubicBezTo>
                  <a:pt x="6487" y="5808"/>
                  <a:pt x="6594" y="5778"/>
                  <a:pt x="6660" y="5826"/>
                </a:cubicBezTo>
                <a:close/>
                <a:moveTo>
                  <a:pt x="8675" y="3721"/>
                </a:moveTo>
                <a:cubicBezTo>
                  <a:pt x="8782" y="3870"/>
                  <a:pt x="8812" y="3876"/>
                  <a:pt x="8931" y="3798"/>
                </a:cubicBezTo>
                <a:cubicBezTo>
                  <a:pt x="8854" y="3775"/>
                  <a:pt x="8782" y="3757"/>
                  <a:pt x="8675" y="3721"/>
                </a:cubicBezTo>
                <a:close/>
                <a:moveTo>
                  <a:pt x="2290" y="5981"/>
                </a:moveTo>
                <a:cubicBezTo>
                  <a:pt x="2301" y="6040"/>
                  <a:pt x="2313" y="6100"/>
                  <a:pt x="2325" y="6171"/>
                </a:cubicBezTo>
                <a:lnTo>
                  <a:pt x="2439" y="6058"/>
                </a:lnTo>
                <a:cubicBezTo>
                  <a:pt x="2391" y="6010"/>
                  <a:pt x="2379" y="5927"/>
                  <a:pt x="2290" y="5981"/>
                </a:cubicBezTo>
                <a:close/>
                <a:moveTo>
                  <a:pt x="7256" y="7089"/>
                </a:moveTo>
                <a:cubicBezTo>
                  <a:pt x="7160" y="7066"/>
                  <a:pt x="7107" y="7048"/>
                  <a:pt x="7023" y="7024"/>
                </a:cubicBezTo>
                <a:cubicBezTo>
                  <a:pt x="7089" y="7119"/>
                  <a:pt x="7131" y="7191"/>
                  <a:pt x="7256" y="7089"/>
                </a:cubicBezTo>
                <a:close/>
                <a:moveTo>
                  <a:pt x="9086" y="2409"/>
                </a:moveTo>
                <a:cubicBezTo>
                  <a:pt x="9050" y="2344"/>
                  <a:pt x="9026" y="2296"/>
                  <a:pt x="9003" y="2254"/>
                </a:cubicBezTo>
                <a:cubicBezTo>
                  <a:pt x="8955" y="2332"/>
                  <a:pt x="8985" y="2380"/>
                  <a:pt x="9086" y="2409"/>
                </a:cubicBezTo>
                <a:close/>
                <a:moveTo>
                  <a:pt x="5968" y="2010"/>
                </a:moveTo>
                <a:cubicBezTo>
                  <a:pt x="6028" y="2129"/>
                  <a:pt x="6028" y="2129"/>
                  <a:pt x="6177" y="2004"/>
                </a:cubicBezTo>
                <a:cubicBezTo>
                  <a:pt x="6099" y="2004"/>
                  <a:pt x="6034" y="2010"/>
                  <a:pt x="5968" y="2010"/>
                </a:cubicBezTo>
                <a:close/>
                <a:moveTo>
                  <a:pt x="2421" y="8008"/>
                </a:moveTo>
                <a:cubicBezTo>
                  <a:pt x="2409" y="7847"/>
                  <a:pt x="2337" y="7853"/>
                  <a:pt x="2248" y="7882"/>
                </a:cubicBezTo>
                <a:cubicBezTo>
                  <a:pt x="2295" y="7918"/>
                  <a:pt x="2343" y="7954"/>
                  <a:pt x="2421" y="8008"/>
                </a:cubicBezTo>
                <a:close/>
                <a:moveTo>
                  <a:pt x="7226" y="2391"/>
                </a:moveTo>
                <a:cubicBezTo>
                  <a:pt x="7083" y="2403"/>
                  <a:pt x="7047" y="2445"/>
                  <a:pt x="7095" y="2558"/>
                </a:cubicBezTo>
                <a:cubicBezTo>
                  <a:pt x="7137" y="2505"/>
                  <a:pt x="7166" y="2469"/>
                  <a:pt x="7226" y="2391"/>
                </a:cubicBezTo>
                <a:close/>
                <a:moveTo>
                  <a:pt x="4489" y="1426"/>
                </a:moveTo>
                <a:cubicBezTo>
                  <a:pt x="4370" y="1432"/>
                  <a:pt x="4328" y="1467"/>
                  <a:pt x="4358" y="1557"/>
                </a:cubicBezTo>
                <a:cubicBezTo>
                  <a:pt x="4358" y="1569"/>
                  <a:pt x="4370" y="1575"/>
                  <a:pt x="4382" y="1581"/>
                </a:cubicBezTo>
                <a:cubicBezTo>
                  <a:pt x="4412" y="1539"/>
                  <a:pt x="4442" y="1497"/>
                  <a:pt x="4489" y="1426"/>
                </a:cubicBezTo>
                <a:close/>
                <a:moveTo>
                  <a:pt x="4764" y="1670"/>
                </a:moveTo>
                <a:cubicBezTo>
                  <a:pt x="4776" y="1676"/>
                  <a:pt x="4788" y="1682"/>
                  <a:pt x="4799" y="1688"/>
                </a:cubicBezTo>
                <a:cubicBezTo>
                  <a:pt x="4823" y="1640"/>
                  <a:pt x="4841" y="1598"/>
                  <a:pt x="4859" y="1551"/>
                </a:cubicBezTo>
                <a:cubicBezTo>
                  <a:pt x="4847" y="1545"/>
                  <a:pt x="4835" y="1539"/>
                  <a:pt x="4817" y="1533"/>
                </a:cubicBezTo>
                <a:cubicBezTo>
                  <a:pt x="4799" y="1581"/>
                  <a:pt x="4782" y="1622"/>
                  <a:pt x="4764" y="1670"/>
                </a:cubicBezTo>
                <a:close/>
                <a:moveTo>
                  <a:pt x="7780" y="2719"/>
                </a:moveTo>
                <a:cubicBezTo>
                  <a:pt x="7792" y="2725"/>
                  <a:pt x="7804" y="2731"/>
                  <a:pt x="7816" y="2737"/>
                </a:cubicBezTo>
                <a:cubicBezTo>
                  <a:pt x="7834" y="2719"/>
                  <a:pt x="7864" y="2701"/>
                  <a:pt x="7864" y="2684"/>
                </a:cubicBezTo>
                <a:cubicBezTo>
                  <a:pt x="7864" y="2660"/>
                  <a:pt x="7840" y="2636"/>
                  <a:pt x="7810" y="2570"/>
                </a:cubicBezTo>
                <a:cubicBezTo>
                  <a:pt x="7792" y="2654"/>
                  <a:pt x="7786" y="2690"/>
                  <a:pt x="7780" y="2725"/>
                </a:cubicBezTo>
                <a:close/>
                <a:moveTo>
                  <a:pt x="8472" y="2851"/>
                </a:moveTo>
                <a:cubicBezTo>
                  <a:pt x="8460" y="2839"/>
                  <a:pt x="8448" y="2833"/>
                  <a:pt x="8430" y="2827"/>
                </a:cubicBezTo>
                <a:cubicBezTo>
                  <a:pt x="8418" y="2856"/>
                  <a:pt x="8400" y="2892"/>
                  <a:pt x="8383" y="2922"/>
                </a:cubicBezTo>
                <a:cubicBezTo>
                  <a:pt x="8400" y="2928"/>
                  <a:pt x="8436" y="2940"/>
                  <a:pt x="8436" y="2940"/>
                </a:cubicBezTo>
                <a:cubicBezTo>
                  <a:pt x="8454" y="2910"/>
                  <a:pt x="8460" y="2880"/>
                  <a:pt x="8472" y="2851"/>
                </a:cubicBezTo>
                <a:close/>
                <a:moveTo>
                  <a:pt x="2576" y="4675"/>
                </a:moveTo>
                <a:cubicBezTo>
                  <a:pt x="2611" y="4603"/>
                  <a:pt x="2629" y="4562"/>
                  <a:pt x="2665" y="4502"/>
                </a:cubicBezTo>
                <a:cubicBezTo>
                  <a:pt x="2546" y="4520"/>
                  <a:pt x="2540" y="4574"/>
                  <a:pt x="2576" y="4675"/>
                </a:cubicBezTo>
                <a:close/>
                <a:moveTo>
                  <a:pt x="5408" y="4114"/>
                </a:moveTo>
                <a:cubicBezTo>
                  <a:pt x="5408" y="4103"/>
                  <a:pt x="5414" y="4085"/>
                  <a:pt x="5414" y="4067"/>
                </a:cubicBezTo>
                <a:cubicBezTo>
                  <a:pt x="5384" y="4067"/>
                  <a:pt x="5348" y="4061"/>
                  <a:pt x="5318" y="4061"/>
                </a:cubicBezTo>
                <a:cubicBezTo>
                  <a:pt x="5306" y="4067"/>
                  <a:pt x="5306" y="4097"/>
                  <a:pt x="5300" y="4114"/>
                </a:cubicBezTo>
                <a:lnTo>
                  <a:pt x="5408" y="4114"/>
                </a:lnTo>
                <a:close/>
                <a:moveTo>
                  <a:pt x="8436" y="4001"/>
                </a:moveTo>
                <a:lnTo>
                  <a:pt x="8484" y="4013"/>
                </a:lnTo>
                <a:cubicBezTo>
                  <a:pt x="8496" y="3977"/>
                  <a:pt x="8508" y="3936"/>
                  <a:pt x="8520" y="3894"/>
                </a:cubicBezTo>
                <a:cubicBezTo>
                  <a:pt x="8508" y="3894"/>
                  <a:pt x="8502" y="3888"/>
                  <a:pt x="8490" y="3882"/>
                </a:cubicBezTo>
                <a:cubicBezTo>
                  <a:pt x="8472" y="3924"/>
                  <a:pt x="8454" y="3965"/>
                  <a:pt x="8436" y="4001"/>
                </a:cubicBezTo>
                <a:close/>
                <a:moveTo>
                  <a:pt x="6725" y="6285"/>
                </a:moveTo>
                <a:cubicBezTo>
                  <a:pt x="6743" y="6285"/>
                  <a:pt x="6761" y="6291"/>
                  <a:pt x="6779" y="6296"/>
                </a:cubicBezTo>
                <a:cubicBezTo>
                  <a:pt x="6761" y="6243"/>
                  <a:pt x="6874" y="6213"/>
                  <a:pt x="6773" y="6147"/>
                </a:cubicBezTo>
                <a:cubicBezTo>
                  <a:pt x="6755" y="6195"/>
                  <a:pt x="6737" y="6237"/>
                  <a:pt x="6725" y="6285"/>
                </a:cubicBezTo>
                <a:close/>
                <a:moveTo>
                  <a:pt x="7596" y="2600"/>
                </a:moveTo>
                <a:cubicBezTo>
                  <a:pt x="7614" y="2642"/>
                  <a:pt x="7619" y="2672"/>
                  <a:pt x="7637" y="2684"/>
                </a:cubicBezTo>
                <a:cubicBezTo>
                  <a:pt x="7655" y="2690"/>
                  <a:pt x="7697" y="2678"/>
                  <a:pt x="7703" y="2666"/>
                </a:cubicBezTo>
                <a:cubicBezTo>
                  <a:pt x="7709" y="2648"/>
                  <a:pt x="7703" y="2612"/>
                  <a:pt x="7685" y="2594"/>
                </a:cubicBezTo>
                <a:cubicBezTo>
                  <a:pt x="7673" y="2588"/>
                  <a:pt x="7643" y="2600"/>
                  <a:pt x="7596" y="2606"/>
                </a:cubicBezTo>
                <a:close/>
                <a:moveTo>
                  <a:pt x="2725" y="287"/>
                </a:moveTo>
                <a:cubicBezTo>
                  <a:pt x="2737" y="287"/>
                  <a:pt x="2755" y="293"/>
                  <a:pt x="2766" y="293"/>
                </a:cubicBezTo>
                <a:cubicBezTo>
                  <a:pt x="2778" y="263"/>
                  <a:pt x="2790" y="233"/>
                  <a:pt x="2796" y="203"/>
                </a:cubicBezTo>
                <a:cubicBezTo>
                  <a:pt x="2802" y="180"/>
                  <a:pt x="2808" y="156"/>
                  <a:pt x="2808" y="132"/>
                </a:cubicBezTo>
                <a:lnTo>
                  <a:pt x="2743" y="150"/>
                </a:lnTo>
                <a:close/>
                <a:moveTo>
                  <a:pt x="5759" y="1837"/>
                </a:moveTo>
                <a:cubicBezTo>
                  <a:pt x="5610" y="1861"/>
                  <a:pt x="5664" y="1926"/>
                  <a:pt x="5694" y="1986"/>
                </a:cubicBezTo>
                <a:cubicBezTo>
                  <a:pt x="5712" y="1950"/>
                  <a:pt x="5730" y="1909"/>
                  <a:pt x="5759" y="1837"/>
                </a:cubicBezTo>
                <a:close/>
                <a:moveTo>
                  <a:pt x="888" y="9152"/>
                </a:moveTo>
                <a:cubicBezTo>
                  <a:pt x="811" y="9146"/>
                  <a:pt x="769" y="9146"/>
                  <a:pt x="716" y="9140"/>
                </a:cubicBezTo>
                <a:cubicBezTo>
                  <a:pt x="763" y="9212"/>
                  <a:pt x="817" y="9218"/>
                  <a:pt x="888" y="9152"/>
                </a:cubicBezTo>
                <a:close/>
                <a:moveTo>
                  <a:pt x="7488" y="6917"/>
                </a:moveTo>
                <a:cubicBezTo>
                  <a:pt x="7476" y="6893"/>
                  <a:pt x="7470" y="6869"/>
                  <a:pt x="7458" y="6845"/>
                </a:cubicBezTo>
                <a:cubicBezTo>
                  <a:pt x="7429" y="6863"/>
                  <a:pt x="7399" y="6881"/>
                  <a:pt x="7375" y="6899"/>
                </a:cubicBezTo>
                <a:cubicBezTo>
                  <a:pt x="7381" y="6911"/>
                  <a:pt x="7387" y="6923"/>
                  <a:pt x="7393" y="6934"/>
                </a:cubicBezTo>
                <a:cubicBezTo>
                  <a:pt x="7423" y="6928"/>
                  <a:pt x="7458" y="6923"/>
                  <a:pt x="7488" y="6917"/>
                </a:cubicBezTo>
                <a:close/>
                <a:moveTo>
                  <a:pt x="1592" y="7668"/>
                </a:moveTo>
                <a:cubicBezTo>
                  <a:pt x="1640" y="7680"/>
                  <a:pt x="1681" y="7686"/>
                  <a:pt x="1747" y="7698"/>
                </a:cubicBezTo>
                <a:cubicBezTo>
                  <a:pt x="1699" y="7590"/>
                  <a:pt x="1646" y="7626"/>
                  <a:pt x="1592" y="7668"/>
                </a:cubicBezTo>
                <a:close/>
                <a:moveTo>
                  <a:pt x="5223" y="3924"/>
                </a:moveTo>
                <a:cubicBezTo>
                  <a:pt x="5259" y="3906"/>
                  <a:pt x="5282" y="3900"/>
                  <a:pt x="5300" y="3882"/>
                </a:cubicBezTo>
                <a:cubicBezTo>
                  <a:pt x="5306" y="3876"/>
                  <a:pt x="5294" y="3852"/>
                  <a:pt x="5294" y="3834"/>
                </a:cubicBezTo>
                <a:cubicBezTo>
                  <a:pt x="5270" y="3840"/>
                  <a:pt x="5241" y="3846"/>
                  <a:pt x="5223" y="3858"/>
                </a:cubicBezTo>
                <a:cubicBezTo>
                  <a:pt x="5211" y="3864"/>
                  <a:pt x="5217" y="3888"/>
                  <a:pt x="5217" y="3924"/>
                </a:cubicBezTo>
                <a:close/>
                <a:moveTo>
                  <a:pt x="1985" y="299"/>
                </a:moveTo>
                <a:cubicBezTo>
                  <a:pt x="1920" y="323"/>
                  <a:pt x="1908" y="364"/>
                  <a:pt x="1944" y="424"/>
                </a:cubicBezTo>
                <a:cubicBezTo>
                  <a:pt x="1962" y="382"/>
                  <a:pt x="1974" y="346"/>
                  <a:pt x="1985" y="299"/>
                </a:cubicBezTo>
                <a:close/>
                <a:moveTo>
                  <a:pt x="5610" y="2499"/>
                </a:moveTo>
                <a:cubicBezTo>
                  <a:pt x="5598" y="2505"/>
                  <a:pt x="5586" y="2511"/>
                  <a:pt x="5580" y="2523"/>
                </a:cubicBezTo>
                <a:cubicBezTo>
                  <a:pt x="5575" y="2523"/>
                  <a:pt x="5586" y="2540"/>
                  <a:pt x="5592" y="2546"/>
                </a:cubicBezTo>
                <a:cubicBezTo>
                  <a:pt x="5604" y="2540"/>
                  <a:pt x="5616" y="2535"/>
                  <a:pt x="5622" y="2529"/>
                </a:cubicBezTo>
                <a:cubicBezTo>
                  <a:pt x="5628" y="2523"/>
                  <a:pt x="5616" y="2511"/>
                  <a:pt x="5610" y="2499"/>
                </a:cubicBezTo>
                <a:close/>
                <a:moveTo>
                  <a:pt x="7011" y="2391"/>
                </a:moveTo>
                <a:cubicBezTo>
                  <a:pt x="7005" y="2374"/>
                  <a:pt x="6993" y="2362"/>
                  <a:pt x="6988" y="2350"/>
                </a:cubicBezTo>
                <a:cubicBezTo>
                  <a:pt x="6952" y="2368"/>
                  <a:pt x="6910" y="2380"/>
                  <a:pt x="6874" y="2397"/>
                </a:cubicBezTo>
                <a:lnTo>
                  <a:pt x="6892" y="2433"/>
                </a:lnTo>
                <a:close/>
                <a:moveTo>
                  <a:pt x="1079" y="8878"/>
                </a:moveTo>
                <a:cubicBezTo>
                  <a:pt x="1079" y="8890"/>
                  <a:pt x="1079" y="8908"/>
                  <a:pt x="1079" y="8926"/>
                </a:cubicBezTo>
                <a:cubicBezTo>
                  <a:pt x="1115" y="8920"/>
                  <a:pt x="1151" y="8914"/>
                  <a:pt x="1193" y="8914"/>
                </a:cubicBezTo>
                <a:cubicBezTo>
                  <a:pt x="1193" y="8902"/>
                  <a:pt x="1193" y="8896"/>
                  <a:pt x="1193" y="8884"/>
                </a:cubicBezTo>
                <a:cubicBezTo>
                  <a:pt x="1157" y="8884"/>
                  <a:pt x="1115" y="8878"/>
                  <a:pt x="1079" y="8878"/>
                </a:cubicBezTo>
                <a:close/>
                <a:moveTo>
                  <a:pt x="7399" y="2970"/>
                </a:moveTo>
                <a:cubicBezTo>
                  <a:pt x="7393" y="2958"/>
                  <a:pt x="7381" y="2946"/>
                  <a:pt x="7369" y="2934"/>
                </a:cubicBezTo>
                <a:cubicBezTo>
                  <a:pt x="7339" y="2970"/>
                  <a:pt x="7303" y="3006"/>
                  <a:pt x="7274" y="3041"/>
                </a:cubicBezTo>
                <a:cubicBezTo>
                  <a:pt x="7286" y="3047"/>
                  <a:pt x="7292" y="3059"/>
                  <a:pt x="7298" y="3065"/>
                </a:cubicBezTo>
                <a:cubicBezTo>
                  <a:pt x="7333" y="3035"/>
                  <a:pt x="7369" y="3000"/>
                  <a:pt x="7399" y="2970"/>
                </a:cubicBezTo>
                <a:close/>
                <a:moveTo>
                  <a:pt x="1771" y="7250"/>
                </a:moveTo>
                <a:cubicBezTo>
                  <a:pt x="1717" y="7233"/>
                  <a:pt x="1681" y="7244"/>
                  <a:pt x="1669" y="7304"/>
                </a:cubicBezTo>
                <a:cubicBezTo>
                  <a:pt x="1705" y="7286"/>
                  <a:pt x="1735" y="7268"/>
                  <a:pt x="1771" y="7250"/>
                </a:cubicBezTo>
                <a:close/>
                <a:moveTo>
                  <a:pt x="5944" y="1217"/>
                </a:moveTo>
                <a:cubicBezTo>
                  <a:pt x="5956" y="1229"/>
                  <a:pt x="5968" y="1241"/>
                  <a:pt x="5980" y="1247"/>
                </a:cubicBezTo>
                <a:cubicBezTo>
                  <a:pt x="6004" y="1217"/>
                  <a:pt x="6028" y="1181"/>
                  <a:pt x="6046" y="1151"/>
                </a:cubicBezTo>
                <a:cubicBezTo>
                  <a:pt x="6046" y="1145"/>
                  <a:pt x="6028" y="1133"/>
                  <a:pt x="6016" y="1128"/>
                </a:cubicBezTo>
                <a:cubicBezTo>
                  <a:pt x="5992" y="1157"/>
                  <a:pt x="5968" y="1187"/>
                  <a:pt x="5944" y="12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0" name="Google Shape;3710;p32"/>
          <p:cNvSpPr/>
          <p:nvPr/>
        </p:nvSpPr>
        <p:spPr>
          <a:xfrm>
            <a:off x="-86751" y="297096"/>
            <a:ext cx="468530" cy="484799"/>
          </a:xfrm>
          <a:custGeom>
            <a:rect b="b" l="l" r="r" t="t"/>
            <a:pathLst>
              <a:path extrusionOk="0" h="3727" w="3602">
                <a:moveTo>
                  <a:pt x="811" y="36"/>
                </a:moveTo>
                <a:cubicBezTo>
                  <a:pt x="686" y="0"/>
                  <a:pt x="519" y="78"/>
                  <a:pt x="454" y="191"/>
                </a:cubicBezTo>
                <a:cubicBezTo>
                  <a:pt x="430" y="233"/>
                  <a:pt x="430" y="221"/>
                  <a:pt x="334" y="221"/>
                </a:cubicBezTo>
                <a:cubicBezTo>
                  <a:pt x="251" y="221"/>
                  <a:pt x="161" y="251"/>
                  <a:pt x="90" y="286"/>
                </a:cubicBezTo>
                <a:cubicBezTo>
                  <a:pt x="72" y="292"/>
                  <a:pt x="102" y="400"/>
                  <a:pt x="114" y="459"/>
                </a:cubicBezTo>
                <a:cubicBezTo>
                  <a:pt x="96" y="465"/>
                  <a:pt x="66" y="471"/>
                  <a:pt x="0" y="489"/>
                </a:cubicBezTo>
                <a:cubicBezTo>
                  <a:pt x="78" y="626"/>
                  <a:pt x="144" y="746"/>
                  <a:pt x="215" y="865"/>
                </a:cubicBezTo>
                <a:cubicBezTo>
                  <a:pt x="239" y="907"/>
                  <a:pt x="257" y="942"/>
                  <a:pt x="281" y="984"/>
                </a:cubicBezTo>
                <a:cubicBezTo>
                  <a:pt x="334" y="1091"/>
                  <a:pt x="382" y="1205"/>
                  <a:pt x="442" y="1306"/>
                </a:cubicBezTo>
                <a:cubicBezTo>
                  <a:pt x="507" y="1407"/>
                  <a:pt x="603" y="1503"/>
                  <a:pt x="656" y="1610"/>
                </a:cubicBezTo>
                <a:cubicBezTo>
                  <a:pt x="942" y="2200"/>
                  <a:pt x="1306" y="2737"/>
                  <a:pt x="1777" y="3196"/>
                </a:cubicBezTo>
                <a:cubicBezTo>
                  <a:pt x="1873" y="3285"/>
                  <a:pt x="1962" y="3375"/>
                  <a:pt x="2057" y="3464"/>
                </a:cubicBezTo>
                <a:cubicBezTo>
                  <a:pt x="2069" y="3476"/>
                  <a:pt x="2105" y="3494"/>
                  <a:pt x="2117" y="3488"/>
                </a:cubicBezTo>
                <a:cubicBezTo>
                  <a:pt x="2260" y="3440"/>
                  <a:pt x="2344" y="3524"/>
                  <a:pt x="2433" y="3607"/>
                </a:cubicBezTo>
                <a:cubicBezTo>
                  <a:pt x="2475" y="3643"/>
                  <a:pt x="2558" y="3673"/>
                  <a:pt x="2588" y="3655"/>
                </a:cubicBezTo>
                <a:cubicBezTo>
                  <a:pt x="2689" y="3589"/>
                  <a:pt x="2743" y="3691"/>
                  <a:pt x="2832" y="3727"/>
                </a:cubicBezTo>
                <a:cubicBezTo>
                  <a:pt x="2856" y="3649"/>
                  <a:pt x="2880" y="3589"/>
                  <a:pt x="2898" y="3530"/>
                </a:cubicBezTo>
                <a:cubicBezTo>
                  <a:pt x="3244" y="3434"/>
                  <a:pt x="3393" y="3142"/>
                  <a:pt x="3494" y="2862"/>
                </a:cubicBezTo>
                <a:cubicBezTo>
                  <a:pt x="3566" y="2677"/>
                  <a:pt x="3601" y="2403"/>
                  <a:pt x="3297" y="2296"/>
                </a:cubicBezTo>
                <a:cubicBezTo>
                  <a:pt x="3351" y="2117"/>
                  <a:pt x="3309" y="1974"/>
                  <a:pt x="3214" y="1831"/>
                </a:cubicBezTo>
                <a:cubicBezTo>
                  <a:pt x="3095" y="1640"/>
                  <a:pt x="2850" y="1544"/>
                  <a:pt x="2785" y="1312"/>
                </a:cubicBezTo>
                <a:cubicBezTo>
                  <a:pt x="2785" y="1306"/>
                  <a:pt x="2773" y="1300"/>
                  <a:pt x="2767" y="1294"/>
                </a:cubicBezTo>
                <a:cubicBezTo>
                  <a:pt x="2534" y="1109"/>
                  <a:pt x="2290" y="936"/>
                  <a:pt x="2069" y="740"/>
                </a:cubicBezTo>
                <a:cubicBezTo>
                  <a:pt x="1777" y="471"/>
                  <a:pt x="1396" y="376"/>
                  <a:pt x="1080" y="161"/>
                </a:cubicBezTo>
                <a:cubicBezTo>
                  <a:pt x="1032" y="203"/>
                  <a:pt x="1002" y="227"/>
                  <a:pt x="954" y="269"/>
                </a:cubicBezTo>
                <a:cubicBezTo>
                  <a:pt x="919" y="78"/>
                  <a:pt x="913" y="72"/>
                  <a:pt x="805" y="4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1" name="Google Shape;3711;p32"/>
          <p:cNvSpPr/>
          <p:nvPr/>
        </p:nvSpPr>
        <p:spPr>
          <a:xfrm rot="6388127">
            <a:off x="335054" y="-90752"/>
            <a:ext cx="468526" cy="484794"/>
          </a:xfrm>
          <a:custGeom>
            <a:rect b="b" l="l" r="r" t="t"/>
            <a:pathLst>
              <a:path extrusionOk="0" h="3727" w="3602">
                <a:moveTo>
                  <a:pt x="811" y="36"/>
                </a:moveTo>
                <a:cubicBezTo>
                  <a:pt x="686" y="0"/>
                  <a:pt x="519" y="78"/>
                  <a:pt x="454" y="191"/>
                </a:cubicBezTo>
                <a:cubicBezTo>
                  <a:pt x="430" y="233"/>
                  <a:pt x="430" y="221"/>
                  <a:pt x="334" y="221"/>
                </a:cubicBezTo>
                <a:cubicBezTo>
                  <a:pt x="251" y="221"/>
                  <a:pt x="161" y="251"/>
                  <a:pt x="90" y="286"/>
                </a:cubicBezTo>
                <a:cubicBezTo>
                  <a:pt x="72" y="292"/>
                  <a:pt x="102" y="400"/>
                  <a:pt x="114" y="459"/>
                </a:cubicBezTo>
                <a:cubicBezTo>
                  <a:pt x="96" y="465"/>
                  <a:pt x="66" y="471"/>
                  <a:pt x="0" y="489"/>
                </a:cubicBezTo>
                <a:cubicBezTo>
                  <a:pt x="78" y="626"/>
                  <a:pt x="144" y="746"/>
                  <a:pt x="215" y="865"/>
                </a:cubicBezTo>
                <a:cubicBezTo>
                  <a:pt x="239" y="907"/>
                  <a:pt x="257" y="942"/>
                  <a:pt x="281" y="984"/>
                </a:cubicBezTo>
                <a:cubicBezTo>
                  <a:pt x="334" y="1091"/>
                  <a:pt x="382" y="1205"/>
                  <a:pt x="442" y="1306"/>
                </a:cubicBezTo>
                <a:cubicBezTo>
                  <a:pt x="507" y="1407"/>
                  <a:pt x="603" y="1503"/>
                  <a:pt x="656" y="1610"/>
                </a:cubicBezTo>
                <a:cubicBezTo>
                  <a:pt x="942" y="2200"/>
                  <a:pt x="1306" y="2737"/>
                  <a:pt x="1777" y="3196"/>
                </a:cubicBezTo>
                <a:cubicBezTo>
                  <a:pt x="1873" y="3285"/>
                  <a:pt x="1962" y="3375"/>
                  <a:pt x="2057" y="3464"/>
                </a:cubicBezTo>
                <a:cubicBezTo>
                  <a:pt x="2069" y="3476"/>
                  <a:pt x="2105" y="3494"/>
                  <a:pt x="2117" y="3488"/>
                </a:cubicBezTo>
                <a:cubicBezTo>
                  <a:pt x="2260" y="3440"/>
                  <a:pt x="2344" y="3524"/>
                  <a:pt x="2433" y="3607"/>
                </a:cubicBezTo>
                <a:cubicBezTo>
                  <a:pt x="2475" y="3643"/>
                  <a:pt x="2558" y="3673"/>
                  <a:pt x="2588" y="3655"/>
                </a:cubicBezTo>
                <a:cubicBezTo>
                  <a:pt x="2689" y="3589"/>
                  <a:pt x="2743" y="3691"/>
                  <a:pt x="2832" y="3727"/>
                </a:cubicBezTo>
                <a:cubicBezTo>
                  <a:pt x="2856" y="3649"/>
                  <a:pt x="2880" y="3589"/>
                  <a:pt x="2898" y="3530"/>
                </a:cubicBezTo>
                <a:cubicBezTo>
                  <a:pt x="3244" y="3434"/>
                  <a:pt x="3393" y="3142"/>
                  <a:pt x="3494" y="2862"/>
                </a:cubicBezTo>
                <a:cubicBezTo>
                  <a:pt x="3566" y="2677"/>
                  <a:pt x="3601" y="2403"/>
                  <a:pt x="3297" y="2296"/>
                </a:cubicBezTo>
                <a:cubicBezTo>
                  <a:pt x="3351" y="2117"/>
                  <a:pt x="3309" y="1974"/>
                  <a:pt x="3214" y="1831"/>
                </a:cubicBezTo>
                <a:cubicBezTo>
                  <a:pt x="3095" y="1640"/>
                  <a:pt x="2850" y="1544"/>
                  <a:pt x="2785" y="1312"/>
                </a:cubicBezTo>
                <a:cubicBezTo>
                  <a:pt x="2785" y="1306"/>
                  <a:pt x="2773" y="1300"/>
                  <a:pt x="2767" y="1294"/>
                </a:cubicBezTo>
                <a:cubicBezTo>
                  <a:pt x="2534" y="1109"/>
                  <a:pt x="2290" y="936"/>
                  <a:pt x="2069" y="740"/>
                </a:cubicBezTo>
                <a:cubicBezTo>
                  <a:pt x="1777" y="471"/>
                  <a:pt x="1396" y="376"/>
                  <a:pt x="1080" y="161"/>
                </a:cubicBezTo>
                <a:cubicBezTo>
                  <a:pt x="1032" y="203"/>
                  <a:pt x="1002" y="227"/>
                  <a:pt x="954" y="269"/>
                </a:cubicBezTo>
                <a:cubicBezTo>
                  <a:pt x="919" y="78"/>
                  <a:pt x="913" y="72"/>
                  <a:pt x="805" y="4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3712" name="Shape 3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3" name="Google Shape;3713;p33"/>
          <p:cNvSpPr txBox="1"/>
          <p:nvPr>
            <p:ph type="title"/>
          </p:nvPr>
        </p:nvSpPr>
        <p:spPr>
          <a:xfrm>
            <a:off x="2347938" y="5400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714" name="Google Shape;3714;p33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15" name="Google Shape;3715;p33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CREDITS: This presentation template was created by </a:t>
            </a:r>
            <a:r>
              <a:rPr lang="uk" sz="1200" u="sng">
                <a:solidFill>
                  <a:schemeClr val="hlink"/>
                </a:solidFill>
                <a:latin typeface="Archivo"/>
                <a:ea typeface="Archivo"/>
                <a:cs typeface="Archivo"/>
                <a:sym typeface="Archivo"/>
                <a:hlinkClick r:id="rId2"/>
              </a:rPr>
              <a:t>Slidesgo</a:t>
            </a:r>
            <a:r>
              <a:rPr lang="uk"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includes icons by </a:t>
            </a:r>
            <a:r>
              <a:rPr lang="uk" sz="1200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uk"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and infographics &amp; images by </a:t>
            </a:r>
            <a:r>
              <a:rPr lang="uk" sz="1200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uk" sz="1200" u="sng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endParaRPr sz="1200" u="sng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3716" name="Google Shape;3716;p33"/>
          <p:cNvSpPr/>
          <p:nvPr/>
        </p:nvSpPr>
        <p:spPr>
          <a:xfrm>
            <a:off x="-951889" y="-464093"/>
            <a:ext cx="2352829" cy="2007177"/>
          </a:xfrm>
          <a:custGeom>
            <a:rect b="b" l="l" r="r" t="t"/>
            <a:pathLst>
              <a:path extrusionOk="0" h="11638" w="9922">
                <a:moveTo>
                  <a:pt x="9891" y="1747"/>
                </a:moveTo>
                <a:cubicBezTo>
                  <a:pt x="9873" y="1413"/>
                  <a:pt x="9921" y="1079"/>
                  <a:pt x="9921" y="745"/>
                </a:cubicBezTo>
                <a:cubicBezTo>
                  <a:pt x="9921" y="608"/>
                  <a:pt x="9879" y="525"/>
                  <a:pt x="9724" y="513"/>
                </a:cubicBezTo>
                <a:cubicBezTo>
                  <a:pt x="9599" y="501"/>
                  <a:pt x="9480" y="453"/>
                  <a:pt x="9396" y="298"/>
                </a:cubicBezTo>
                <a:cubicBezTo>
                  <a:pt x="9545" y="328"/>
                  <a:pt x="9665" y="346"/>
                  <a:pt x="9790" y="370"/>
                </a:cubicBezTo>
                <a:cubicBezTo>
                  <a:pt x="9671" y="233"/>
                  <a:pt x="9635" y="18"/>
                  <a:pt x="9414" y="18"/>
                </a:cubicBezTo>
                <a:cubicBezTo>
                  <a:pt x="9307" y="18"/>
                  <a:pt x="9200" y="48"/>
                  <a:pt x="9098" y="36"/>
                </a:cubicBezTo>
                <a:cubicBezTo>
                  <a:pt x="8788" y="0"/>
                  <a:pt x="8401" y="101"/>
                  <a:pt x="8121" y="221"/>
                </a:cubicBezTo>
                <a:cubicBezTo>
                  <a:pt x="7918" y="304"/>
                  <a:pt x="7751" y="477"/>
                  <a:pt x="7512" y="495"/>
                </a:cubicBezTo>
                <a:cubicBezTo>
                  <a:pt x="7429" y="501"/>
                  <a:pt x="7346" y="572"/>
                  <a:pt x="7274" y="632"/>
                </a:cubicBezTo>
                <a:cubicBezTo>
                  <a:pt x="6737" y="1085"/>
                  <a:pt x="6278" y="1604"/>
                  <a:pt x="5903" y="2200"/>
                </a:cubicBezTo>
                <a:cubicBezTo>
                  <a:pt x="5700" y="2516"/>
                  <a:pt x="5503" y="2838"/>
                  <a:pt x="5313" y="3166"/>
                </a:cubicBezTo>
                <a:cubicBezTo>
                  <a:pt x="5074" y="3571"/>
                  <a:pt x="4842" y="3983"/>
                  <a:pt x="4609" y="4394"/>
                </a:cubicBezTo>
                <a:cubicBezTo>
                  <a:pt x="4472" y="4638"/>
                  <a:pt x="4353" y="4895"/>
                  <a:pt x="4210" y="5139"/>
                </a:cubicBezTo>
                <a:cubicBezTo>
                  <a:pt x="4144" y="5253"/>
                  <a:pt x="4144" y="5336"/>
                  <a:pt x="4317" y="5437"/>
                </a:cubicBezTo>
                <a:cubicBezTo>
                  <a:pt x="4174" y="5473"/>
                  <a:pt x="4066" y="5473"/>
                  <a:pt x="4037" y="5521"/>
                </a:cubicBezTo>
                <a:cubicBezTo>
                  <a:pt x="3888" y="5753"/>
                  <a:pt x="3745" y="5998"/>
                  <a:pt x="3625" y="6248"/>
                </a:cubicBezTo>
                <a:cubicBezTo>
                  <a:pt x="3578" y="6355"/>
                  <a:pt x="3578" y="6457"/>
                  <a:pt x="3458" y="6540"/>
                </a:cubicBezTo>
                <a:cubicBezTo>
                  <a:pt x="3363" y="6600"/>
                  <a:pt x="3333" y="6755"/>
                  <a:pt x="3268" y="6862"/>
                </a:cubicBezTo>
                <a:cubicBezTo>
                  <a:pt x="3291" y="6874"/>
                  <a:pt x="3309" y="6892"/>
                  <a:pt x="3327" y="6904"/>
                </a:cubicBezTo>
                <a:cubicBezTo>
                  <a:pt x="3369" y="6850"/>
                  <a:pt x="3405" y="6797"/>
                  <a:pt x="3446" y="6743"/>
                </a:cubicBezTo>
                <a:cubicBezTo>
                  <a:pt x="3470" y="6713"/>
                  <a:pt x="3506" y="6695"/>
                  <a:pt x="3536" y="6665"/>
                </a:cubicBezTo>
                <a:cubicBezTo>
                  <a:pt x="3560" y="6707"/>
                  <a:pt x="3590" y="6749"/>
                  <a:pt x="3601" y="6791"/>
                </a:cubicBezTo>
                <a:cubicBezTo>
                  <a:pt x="3613" y="6820"/>
                  <a:pt x="3590" y="6862"/>
                  <a:pt x="3590" y="6862"/>
                </a:cubicBezTo>
                <a:cubicBezTo>
                  <a:pt x="3470" y="6928"/>
                  <a:pt x="3375" y="7017"/>
                  <a:pt x="3291" y="7011"/>
                </a:cubicBezTo>
                <a:cubicBezTo>
                  <a:pt x="3166" y="6993"/>
                  <a:pt x="3119" y="7053"/>
                  <a:pt x="3083" y="7136"/>
                </a:cubicBezTo>
                <a:cubicBezTo>
                  <a:pt x="3047" y="7220"/>
                  <a:pt x="3035" y="7309"/>
                  <a:pt x="3017" y="7393"/>
                </a:cubicBezTo>
                <a:cubicBezTo>
                  <a:pt x="2922" y="7429"/>
                  <a:pt x="2779" y="7441"/>
                  <a:pt x="2719" y="7512"/>
                </a:cubicBezTo>
                <a:cubicBezTo>
                  <a:pt x="2582" y="7691"/>
                  <a:pt x="2439" y="7852"/>
                  <a:pt x="2248" y="7971"/>
                </a:cubicBezTo>
                <a:cubicBezTo>
                  <a:pt x="2200" y="8001"/>
                  <a:pt x="2171" y="8049"/>
                  <a:pt x="2129" y="8090"/>
                </a:cubicBezTo>
                <a:cubicBezTo>
                  <a:pt x="2045" y="8168"/>
                  <a:pt x="1962" y="8251"/>
                  <a:pt x="1878" y="8329"/>
                </a:cubicBezTo>
                <a:cubicBezTo>
                  <a:pt x="1759" y="8442"/>
                  <a:pt x="1634" y="8538"/>
                  <a:pt x="1467" y="8561"/>
                </a:cubicBezTo>
                <a:cubicBezTo>
                  <a:pt x="1407" y="8573"/>
                  <a:pt x="1360" y="8639"/>
                  <a:pt x="1306" y="8663"/>
                </a:cubicBezTo>
                <a:cubicBezTo>
                  <a:pt x="859" y="8895"/>
                  <a:pt x="603" y="9325"/>
                  <a:pt x="275" y="9676"/>
                </a:cubicBezTo>
                <a:cubicBezTo>
                  <a:pt x="102" y="9861"/>
                  <a:pt x="108" y="10040"/>
                  <a:pt x="263" y="10231"/>
                </a:cubicBezTo>
                <a:cubicBezTo>
                  <a:pt x="304" y="10278"/>
                  <a:pt x="364" y="10308"/>
                  <a:pt x="424" y="10350"/>
                </a:cubicBezTo>
                <a:cubicBezTo>
                  <a:pt x="352" y="10433"/>
                  <a:pt x="299" y="10499"/>
                  <a:pt x="239" y="10577"/>
                </a:cubicBezTo>
                <a:cubicBezTo>
                  <a:pt x="179" y="10523"/>
                  <a:pt x="138" y="10481"/>
                  <a:pt x="84" y="10427"/>
                </a:cubicBezTo>
                <a:cubicBezTo>
                  <a:pt x="0" y="10851"/>
                  <a:pt x="376" y="11036"/>
                  <a:pt x="501" y="11346"/>
                </a:cubicBezTo>
                <a:cubicBezTo>
                  <a:pt x="609" y="11352"/>
                  <a:pt x="686" y="11363"/>
                  <a:pt x="775" y="11465"/>
                </a:cubicBezTo>
                <a:cubicBezTo>
                  <a:pt x="913" y="11614"/>
                  <a:pt x="1139" y="11638"/>
                  <a:pt x="1342" y="11596"/>
                </a:cubicBezTo>
                <a:cubicBezTo>
                  <a:pt x="1527" y="11548"/>
                  <a:pt x="1700" y="11459"/>
                  <a:pt x="1902" y="11495"/>
                </a:cubicBezTo>
                <a:cubicBezTo>
                  <a:pt x="1932" y="11501"/>
                  <a:pt x="1980" y="11453"/>
                  <a:pt x="2016" y="11429"/>
                </a:cubicBezTo>
                <a:cubicBezTo>
                  <a:pt x="2117" y="11340"/>
                  <a:pt x="2212" y="11250"/>
                  <a:pt x="2314" y="11161"/>
                </a:cubicBezTo>
                <a:cubicBezTo>
                  <a:pt x="2457" y="11042"/>
                  <a:pt x="2594" y="10928"/>
                  <a:pt x="2737" y="10809"/>
                </a:cubicBezTo>
                <a:cubicBezTo>
                  <a:pt x="2898" y="10672"/>
                  <a:pt x="3041" y="10481"/>
                  <a:pt x="3232" y="10416"/>
                </a:cubicBezTo>
                <a:cubicBezTo>
                  <a:pt x="3357" y="10374"/>
                  <a:pt x="3291" y="10266"/>
                  <a:pt x="3405" y="10225"/>
                </a:cubicBezTo>
                <a:cubicBezTo>
                  <a:pt x="3476" y="10231"/>
                  <a:pt x="3590" y="10237"/>
                  <a:pt x="3697" y="10261"/>
                </a:cubicBezTo>
                <a:cubicBezTo>
                  <a:pt x="3846" y="10290"/>
                  <a:pt x="3864" y="10129"/>
                  <a:pt x="3953" y="10076"/>
                </a:cubicBezTo>
                <a:cubicBezTo>
                  <a:pt x="3989" y="10052"/>
                  <a:pt x="3977" y="9956"/>
                  <a:pt x="4007" y="9909"/>
                </a:cubicBezTo>
                <a:cubicBezTo>
                  <a:pt x="4096" y="9766"/>
                  <a:pt x="4227" y="9676"/>
                  <a:pt x="4400" y="9652"/>
                </a:cubicBezTo>
                <a:cubicBezTo>
                  <a:pt x="4531" y="9635"/>
                  <a:pt x="4639" y="9581"/>
                  <a:pt x="4734" y="9485"/>
                </a:cubicBezTo>
                <a:cubicBezTo>
                  <a:pt x="5116" y="9098"/>
                  <a:pt x="5503" y="8722"/>
                  <a:pt x="5891" y="8341"/>
                </a:cubicBezTo>
                <a:cubicBezTo>
                  <a:pt x="6046" y="8186"/>
                  <a:pt x="6201" y="8025"/>
                  <a:pt x="6219" y="7780"/>
                </a:cubicBezTo>
                <a:cubicBezTo>
                  <a:pt x="6219" y="7774"/>
                  <a:pt x="6243" y="7762"/>
                  <a:pt x="6243" y="7768"/>
                </a:cubicBezTo>
                <a:cubicBezTo>
                  <a:pt x="6308" y="7780"/>
                  <a:pt x="6356" y="7786"/>
                  <a:pt x="6445" y="7804"/>
                </a:cubicBezTo>
                <a:cubicBezTo>
                  <a:pt x="6386" y="7727"/>
                  <a:pt x="6350" y="7685"/>
                  <a:pt x="6326" y="7655"/>
                </a:cubicBezTo>
                <a:cubicBezTo>
                  <a:pt x="6433" y="7542"/>
                  <a:pt x="6523" y="7441"/>
                  <a:pt x="6636" y="7321"/>
                </a:cubicBezTo>
                <a:cubicBezTo>
                  <a:pt x="6648" y="7399"/>
                  <a:pt x="6654" y="7429"/>
                  <a:pt x="6666" y="7488"/>
                </a:cubicBezTo>
                <a:cubicBezTo>
                  <a:pt x="6851" y="7280"/>
                  <a:pt x="7024" y="7083"/>
                  <a:pt x="7191" y="6886"/>
                </a:cubicBezTo>
                <a:cubicBezTo>
                  <a:pt x="7441" y="6588"/>
                  <a:pt x="7685" y="6284"/>
                  <a:pt x="7936" y="5980"/>
                </a:cubicBezTo>
                <a:cubicBezTo>
                  <a:pt x="8144" y="5718"/>
                  <a:pt x="8359" y="5461"/>
                  <a:pt x="8568" y="5199"/>
                </a:cubicBezTo>
                <a:cubicBezTo>
                  <a:pt x="8592" y="5169"/>
                  <a:pt x="8609" y="5139"/>
                  <a:pt x="8627" y="5109"/>
                </a:cubicBezTo>
                <a:cubicBezTo>
                  <a:pt x="8711" y="4972"/>
                  <a:pt x="8788" y="4841"/>
                  <a:pt x="8878" y="4710"/>
                </a:cubicBezTo>
                <a:cubicBezTo>
                  <a:pt x="8973" y="4561"/>
                  <a:pt x="8961" y="4460"/>
                  <a:pt x="8848" y="4322"/>
                </a:cubicBezTo>
                <a:cubicBezTo>
                  <a:pt x="8914" y="4203"/>
                  <a:pt x="8955" y="4042"/>
                  <a:pt x="9057" y="3977"/>
                </a:cubicBezTo>
                <a:cubicBezTo>
                  <a:pt x="9271" y="3840"/>
                  <a:pt x="9301" y="3607"/>
                  <a:pt x="9390" y="3410"/>
                </a:cubicBezTo>
                <a:cubicBezTo>
                  <a:pt x="9498" y="3160"/>
                  <a:pt x="9545" y="2886"/>
                  <a:pt x="9665" y="2647"/>
                </a:cubicBezTo>
                <a:cubicBezTo>
                  <a:pt x="9802" y="2361"/>
                  <a:pt x="9909" y="2069"/>
                  <a:pt x="9891" y="1753"/>
                </a:cubicBezTo>
                <a:close/>
                <a:moveTo>
                  <a:pt x="3345" y="9640"/>
                </a:moveTo>
                <a:cubicBezTo>
                  <a:pt x="3399" y="9670"/>
                  <a:pt x="3440" y="9700"/>
                  <a:pt x="3536" y="9766"/>
                </a:cubicBezTo>
                <a:cubicBezTo>
                  <a:pt x="3381" y="9778"/>
                  <a:pt x="3321" y="9760"/>
                  <a:pt x="3345" y="9640"/>
                </a:cubicBezTo>
                <a:close/>
                <a:moveTo>
                  <a:pt x="3786" y="6266"/>
                </a:moveTo>
                <a:cubicBezTo>
                  <a:pt x="3768" y="6266"/>
                  <a:pt x="3756" y="6224"/>
                  <a:pt x="3739" y="6189"/>
                </a:cubicBezTo>
                <a:cubicBezTo>
                  <a:pt x="3828" y="6141"/>
                  <a:pt x="3905" y="6093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3965" y="5974"/>
                  <a:pt x="3888" y="5902"/>
                  <a:pt x="4001" y="5819"/>
                </a:cubicBezTo>
                <a:cubicBezTo>
                  <a:pt x="4078" y="5902"/>
                  <a:pt x="4031" y="5974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4037" y="6117"/>
                  <a:pt x="4084" y="6183"/>
                  <a:pt x="4144" y="6260"/>
                </a:cubicBezTo>
                <a:cubicBezTo>
                  <a:pt x="4007" y="6260"/>
                  <a:pt x="3894" y="6266"/>
                  <a:pt x="3786" y="6266"/>
                </a:cubicBezTo>
                <a:close/>
                <a:moveTo>
                  <a:pt x="3667" y="10183"/>
                </a:moveTo>
                <a:cubicBezTo>
                  <a:pt x="3631" y="10177"/>
                  <a:pt x="3595" y="10141"/>
                  <a:pt x="3566" y="10123"/>
                </a:cubicBezTo>
                <a:cubicBezTo>
                  <a:pt x="3584" y="10100"/>
                  <a:pt x="3607" y="10052"/>
                  <a:pt x="3631" y="10052"/>
                </a:cubicBezTo>
                <a:cubicBezTo>
                  <a:pt x="3667" y="10052"/>
                  <a:pt x="3703" y="10076"/>
                  <a:pt x="3739" y="10094"/>
                </a:cubicBezTo>
                <a:cubicBezTo>
                  <a:pt x="3750" y="10117"/>
                  <a:pt x="3762" y="10147"/>
                  <a:pt x="3774" y="10171"/>
                </a:cubicBezTo>
                <a:cubicBezTo>
                  <a:pt x="3739" y="10177"/>
                  <a:pt x="3703" y="10195"/>
                  <a:pt x="3667" y="10183"/>
                </a:cubicBezTo>
                <a:close/>
                <a:moveTo>
                  <a:pt x="4651" y="4650"/>
                </a:moveTo>
                <a:cubicBezTo>
                  <a:pt x="4639" y="4764"/>
                  <a:pt x="4627" y="4841"/>
                  <a:pt x="4621" y="4925"/>
                </a:cubicBezTo>
                <a:cubicBezTo>
                  <a:pt x="4537" y="4823"/>
                  <a:pt x="4573" y="4752"/>
                  <a:pt x="4651" y="4650"/>
                </a:cubicBezTo>
                <a:close/>
                <a:moveTo>
                  <a:pt x="4424" y="5789"/>
                </a:moveTo>
                <a:cubicBezTo>
                  <a:pt x="4323" y="5688"/>
                  <a:pt x="4394" y="5634"/>
                  <a:pt x="4430" y="5574"/>
                </a:cubicBezTo>
                <a:cubicBezTo>
                  <a:pt x="4466" y="5515"/>
                  <a:pt x="4490" y="5443"/>
                  <a:pt x="4531" y="5360"/>
                </a:cubicBezTo>
                <a:cubicBezTo>
                  <a:pt x="4579" y="5437"/>
                  <a:pt x="4615" y="5503"/>
                  <a:pt x="4663" y="5580"/>
                </a:cubicBezTo>
                <a:cubicBezTo>
                  <a:pt x="4579" y="5652"/>
                  <a:pt x="4508" y="5718"/>
                  <a:pt x="4424" y="5789"/>
                </a:cubicBezTo>
                <a:close/>
                <a:moveTo>
                  <a:pt x="6910" y="7065"/>
                </a:moveTo>
                <a:cubicBezTo>
                  <a:pt x="6892" y="7077"/>
                  <a:pt x="6863" y="7071"/>
                  <a:pt x="6815" y="7029"/>
                </a:cubicBezTo>
                <a:cubicBezTo>
                  <a:pt x="6863" y="7005"/>
                  <a:pt x="6910" y="6987"/>
                  <a:pt x="6952" y="6964"/>
                </a:cubicBezTo>
                <a:cubicBezTo>
                  <a:pt x="6958" y="6976"/>
                  <a:pt x="6970" y="6981"/>
                  <a:pt x="6976" y="6993"/>
                </a:cubicBezTo>
                <a:cubicBezTo>
                  <a:pt x="6952" y="7017"/>
                  <a:pt x="6934" y="7047"/>
                  <a:pt x="6910" y="706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7" name="Google Shape;3717;p33"/>
          <p:cNvSpPr/>
          <p:nvPr/>
        </p:nvSpPr>
        <p:spPr>
          <a:xfrm>
            <a:off x="8590750" y="926026"/>
            <a:ext cx="825634" cy="808304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8" name="Google Shape;3718;p33"/>
          <p:cNvSpPr/>
          <p:nvPr/>
        </p:nvSpPr>
        <p:spPr>
          <a:xfrm rot="-6760202">
            <a:off x="8597443" y="-657520"/>
            <a:ext cx="1401714" cy="2243179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19" name="Google Shape;3719;p33"/>
          <p:cNvGrpSpPr/>
          <p:nvPr/>
        </p:nvGrpSpPr>
        <p:grpSpPr>
          <a:xfrm rot="-4967989">
            <a:off x="8184945" y="4109422"/>
            <a:ext cx="1263596" cy="1259585"/>
            <a:chOff x="4862400" y="5005125"/>
            <a:chExt cx="277850" cy="276950"/>
          </a:xfrm>
        </p:grpSpPr>
        <p:sp>
          <p:nvSpPr>
            <p:cNvPr id="3720" name="Google Shape;3720;p33"/>
            <p:cNvSpPr/>
            <p:nvPr/>
          </p:nvSpPr>
          <p:spPr>
            <a:xfrm>
              <a:off x="5136350" y="519695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0"/>
                  </a:moveTo>
                  <a:lnTo>
                    <a:pt x="1" y="0"/>
                  </a:ln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33"/>
            <p:cNvSpPr/>
            <p:nvPr/>
          </p:nvSpPr>
          <p:spPr>
            <a:xfrm>
              <a:off x="5127550" y="5248675"/>
              <a:ext cx="25" cy="175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33"/>
            <p:cNvSpPr/>
            <p:nvPr/>
          </p:nvSpPr>
          <p:spPr>
            <a:xfrm>
              <a:off x="4862400" y="5005725"/>
              <a:ext cx="277850" cy="275600"/>
            </a:xfrm>
            <a:custGeom>
              <a:rect b="b" l="l" r="r" t="t"/>
              <a:pathLst>
                <a:path extrusionOk="0" h="11024" w="11114">
                  <a:moveTo>
                    <a:pt x="10637" y="7775"/>
                  </a:moveTo>
                  <a:cubicBezTo>
                    <a:pt x="10702" y="7554"/>
                    <a:pt x="10845" y="7661"/>
                    <a:pt x="10959" y="7649"/>
                  </a:cubicBezTo>
                  <a:cubicBezTo>
                    <a:pt x="10953" y="7596"/>
                    <a:pt x="10929" y="7536"/>
                    <a:pt x="10947" y="7494"/>
                  </a:cubicBezTo>
                  <a:cubicBezTo>
                    <a:pt x="11018" y="7334"/>
                    <a:pt x="10994" y="7143"/>
                    <a:pt x="11102" y="6988"/>
                  </a:cubicBezTo>
                  <a:cubicBezTo>
                    <a:pt x="11114" y="6970"/>
                    <a:pt x="11084" y="6928"/>
                    <a:pt x="11060" y="6857"/>
                  </a:cubicBezTo>
                  <a:cubicBezTo>
                    <a:pt x="11006" y="6970"/>
                    <a:pt x="10971" y="7047"/>
                    <a:pt x="10929" y="7137"/>
                  </a:cubicBezTo>
                  <a:cubicBezTo>
                    <a:pt x="10857" y="7107"/>
                    <a:pt x="10798" y="7077"/>
                    <a:pt x="10726" y="7041"/>
                  </a:cubicBezTo>
                  <a:cubicBezTo>
                    <a:pt x="10816" y="6940"/>
                    <a:pt x="10887" y="6845"/>
                    <a:pt x="10982" y="6737"/>
                  </a:cubicBezTo>
                  <a:lnTo>
                    <a:pt x="10821" y="6618"/>
                  </a:lnTo>
                  <a:cubicBezTo>
                    <a:pt x="10768" y="6415"/>
                    <a:pt x="10780" y="6242"/>
                    <a:pt x="10923" y="6093"/>
                  </a:cubicBezTo>
                  <a:cubicBezTo>
                    <a:pt x="10941" y="6076"/>
                    <a:pt x="10941" y="6034"/>
                    <a:pt x="10935" y="6010"/>
                  </a:cubicBezTo>
                  <a:cubicBezTo>
                    <a:pt x="10917" y="5915"/>
                    <a:pt x="10887" y="5819"/>
                    <a:pt x="10863" y="5724"/>
                  </a:cubicBezTo>
                  <a:cubicBezTo>
                    <a:pt x="10911" y="5676"/>
                    <a:pt x="10959" y="5634"/>
                    <a:pt x="10982" y="5616"/>
                  </a:cubicBezTo>
                  <a:cubicBezTo>
                    <a:pt x="10965" y="5456"/>
                    <a:pt x="10893" y="5300"/>
                    <a:pt x="10947" y="5199"/>
                  </a:cubicBezTo>
                  <a:cubicBezTo>
                    <a:pt x="11030" y="5044"/>
                    <a:pt x="10935" y="4931"/>
                    <a:pt x="10917" y="4800"/>
                  </a:cubicBezTo>
                  <a:cubicBezTo>
                    <a:pt x="10911" y="4764"/>
                    <a:pt x="10857" y="4728"/>
                    <a:pt x="10816" y="4710"/>
                  </a:cubicBezTo>
                  <a:cubicBezTo>
                    <a:pt x="10714" y="4657"/>
                    <a:pt x="10714" y="4609"/>
                    <a:pt x="10804" y="4525"/>
                  </a:cubicBezTo>
                  <a:cubicBezTo>
                    <a:pt x="10899" y="4448"/>
                    <a:pt x="10923" y="4233"/>
                    <a:pt x="10863" y="4138"/>
                  </a:cubicBezTo>
                  <a:cubicBezTo>
                    <a:pt x="10774" y="3989"/>
                    <a:pt x="10702" y="3840"/>
                    <a:pt x="10637" y="3721"/>
                  </a:cubicBezTo>
                  <a:cubicBezTo>
                    <a:pt x="10702" y="3631"/>
                    <a:pt x="10792" y="3560"/>
                    <a:pt x="10780" y="3512"/>
                  </a:cubicBezTo>
                  <a:cubicBezTo>
                    <a:pt x="10756" y="3399"/>
                    <a:pt x="10678" y="3291"/>
                    <a:pt x="10643" y="3220"/>
                  </a:cubicBezTo>
                  <a:cubicBezTo>
                    <a:pt x="10666" y="3083"/>
                    <a:pt x="10720" y="2963"/>
                    <a:pt x="10690" y="2874"/>
                  </a:cubicBezTo>
                  <a:cubicBezTo>
                    <a:pt x="10637" y="2725"/>
                    <a:pt x="10523" y="2594"/>
                    <a:pt x="10440" y="2457"/>
                  </a:cubicBezTo>
                  <a:cubicBezTo>
                    <a:pt x="10410" y="2409"/>
                    <a:pt x="10368" y="2361"/>
                    <a:pt x="10368" y="2314"/>
                  </a:cubicBezTo>
                  <a:cubicBezTo>
                    <a:pt x="10356" y="2099"/>
                    <a:pt x="10237" y="2004"/>
                    <a:pt x="10046" y="1998"/>
                  </a:cubicBezTo>
                  <a:cubicBezTo>
                    <a:pt x="9963" y="1855"/>
                    <a:pt x="9933" y="1723"/>
                    <a:pt x="10070" y="1604"/>
                  </a:cubicBezTo>
                  <a:cubicBezTo>
                    <a:pt x="9879" y="1497"/>
                    <a:pt x="9713" y="1401"/>
                    <a:pt x="9564" y="1318"/>
                  </a:cubicBezTo>
                  <a:lnTo>
                    <a:pt x="9564" y="1032"/>
                  </a:lnTo>
                  <a:cubicBezTo>
                    <a:pt x="9420" y="1026"/>
                    <a:pt x="9379" y="1085"/>
                    <a:pt x="9379" y="1199"/>
                  </a:cubicBezTo>
                  <a:cubicBezTo>
                    <a:pt x="9355" y="1139"/>
                    <a:pt x="9331" y="1079"/>
                    <a:pt x="9307" y="1014"/>
                  </a:cubicBezTo>
                  <a:cubicBezTo>
                    <a:pt x="9164" y="1002"/>
                    <a:pt x="9033" y="984"/>
                    <a:pt x="8902" y="972"/>
                  </a:cubicBezTo>
                  <a:cubicBezTo>
                    <a:pt x="8872" y="817"/>
                    <a:pt x="8991" y="769"/>
                    <a:pt x="9087" y="728"/>
                  </a:cubicBezTo>
                  <a:cubicBezTo>
                    <a:pt x="9212" y="674"/>
                    <a:pt x="9194" y="865"/>
                    <a:pt x="9301" y="889"/>
                  </a:cubicBezTo>
                  <a:cubicBezTo>
                    <a:pt x="9313" y="823"/>
                    <a:pt x="9325" y="769"/>
                    <a:pt x="9331" y="716"/>
                  </a:cubicBezTo>
                  <a:cubicBezTo>
                    <a:pt x="9170" y="585"/>
                    <a:pt x="8961" y="585"/>
                    <a:pt x="8812" y="453"/>
                  </a:cubicBezTo>
                  <a:cubicBezTo>
                    <a:pt x="8729" y="376"/>
                    <a:pt x="8598" y="340"/>
                    <a:pt x="8484" y="304"/>
                  </a:cubicBezTo>
                  <a:cubicBezTo>
                    <a:pt x="8413" y="287"/>
                    <a:pt x="8341" y="298"/>
                    <a:pt x="8276" y="227"/>
                  </a:cubicBezTo>
                  <a:cubicBezTo>
                    <a:pt x="8168" y="114"/>
                    <a:pt x="7978" y="292"/>
                    <a:pt x="7870" y="132"/>
                  </a:cubicBezTo>
                  <a:cubicBezTo>
                    <a:pt x="7858" y="120"/>
                    <a:pt x="7781" y="167"/>
                    <a:pt x="7739" y="173"/>
                  </a:cubicBezTo>
                  <a:cubicBezTo>
                    <a:pt x="7662" y="173"/>
                    <a:pt x="7578" y="221"/>
                    <a:pt x="7501" y="149"/>
                  </a:cubicBezTo>
                  <a:cubicBezTo>
                    <a:pt x="7477" y="126"/>
                    <a:pt x="7423" y="120"/>
                    <a:pt x="7387" y="126"/>
                  </a:cubicBezTo>
                  <a:cubicBezTo>
                    <a:pt x="7238" y="161"/>
                    <a:pt x="7107" y="120"/>
                    <a:pt x="6982" y="0"/>
                  </a:cubicBezTo>
                  <a:cubicBezTo>
                    <a:pt x="6952" y="84"/>
                    <a:pt x="6940" y="132"/>
                    <a:pt x="6928" y="161"/>
                  </a:cubicBezTo>
                  <a:cubicBezTo>
                    <a:pt x="6869" y="137"/>
                    <a:pt x="6803" y="84"/>
                    <a:pt x="6779" y="102"/>
                  </a:cubicBezTo>
                  <a:cubicBezTo>
                    <a:pt x="6726" y="137"/>
                    <a:pt x="6690" y="203"/>
                    <a:pt x="6642" y="263"/>
                  </a:cubicBezTo>
                  <a:cubicBezTo>
                    <a:pt x="6511" y="245"/>
                    <a:pt x="6374" y="167"/>
                    <a:pt x="6261" y="304"/>
                  </a:cubicBezTo>
                  <a:cubicBezTo>
                    <a:pt x="6225" y="221"/>
                    <a:pt x="6201" y="155"/>
                    <a:pt x="6177" y="96"/>
                  </a:cubicBezTo>
                  <a:cubicBezTo>
                    <a:pt x="6159" y="96"/>
                    <a:pt x="6147" y="96"/>
                    <a:pt x="6135" y="96"/>
                  </a:cubicBezTo>
                  <a:cubicBezTo>
                    <a:pt x="6118" y="173"/>
                    <a:pt x="6100" y="257"/>
                    <a:pt x="6076" y="358"/>
                  </a:cubicBezTo>
                  <a:cubicBezTo>
                    <a:pt x="5968" y="370"/>
                    <a:pt x="5843" y="358"/>
                    <a:pt x="5748" y="406"/>
                  </a:cubicBezTo>
                  <a:cubicBezTo>
                    <a:pt x="5557" y="501"/>
                    <a:pt x="5539" y="346"/>
                    <a:pt x="5474" y="257"/>
                  </a:cubicBezTo>
                  <a:cubicBezTo>
                    <a:pt x="5408" y="269"/>
                    <a:pt x="5331" y="269"/>
                    <a:pt x="5283" y="304"/>
                  </a:cubicBezTo>
                  <a:cubicBezTo>
                    <a:pt x="5223" y="346"/>
                    <a:pt x="5205" y="418"/>
                    <a:pt x="5265" y="489"/>
                  </a:cubicBezTo>
                  <a:cubicBezTo>
                    <a:pt x="5271" y="495"/>
                    <a:pt x="5271" y="531"/>
                    <a:pt x="5265" y="531"/>
                  </a:cubicBezTo>
                  <a:cubicBezTo>
                    <a:pt x="5134" y="585"/>
                    <a:pt x="5193" y="722"/>
                    <a:pt x="5140" y="829"/>
                  </a:cubicBezTo>
                  <a:cubicBezTo>
                    <a:pt x="5092" y="811"/>
                    <a:pt x="5038" y="799"/>
                    <a:pt x="5015" y="769"/>
                  </a:cubicBezTo>
                  <a:cubicBezTo>
                    <a:pt x="4913" y="644"/>
                    <a:pt x="5158" y="626"/>
                    <a:pt x="5104" y="513"/>
                  </a:cubicBezTo>
                  <a:cubicBezTo>
                    <a:pt x="4997" y="489"/>
                    <a:pt x="4895" y="471"/>
                    <a:pt x="4758" y="442"/>
                  </a:cubicBezTo>
                  <a:cubicBezTo>
                    <a:pt x="4782" y="549"/>
                    <a:pt x="4800" y="638"/>
                    <a:pt x="4818" y="740"/>
                  </a:cubicBezTo>
                  <a:cubicBezTo>
                    <a:pt x="4728" y="692"/>
                    <a:pt x="4651" y="650"/>
                    <a:pt x="4508" y="573"/>
                  </a:cubicBezTo>
                  <a:cubicBezTo>
                    <a:pt x="4579" y="763"/>
                    <a:pt x="4484" y="805"/>
                    <a:pt x="4400" y="805"/>
                  </a:cubicBezTo>
                  <a:cubicBezTo>
                    <a:pt x="4222" y="793"/>
                    <a:pt x="4168" y="907"/>
                    <a:pt x="4126" y="1038"/>
                  </a:cubicBezTo>
                  <a:cubicBezTo>
                    <a:pt x="4216" y="1026"/>
                    <a:pt x="4293" y="918"/>
                    <a:pt x="4395" y="1008"/>
                  </a:cubicBezTo>
                  <a:cubicBezTo>
                    <a:pt x="4395" y="1008"/>
                    <a:pt x="4400" y="1008"/>
                    <a:pt x="4406" y="1008"/>
                  </a:cubicBezTo>
                  <a:cubicBezTo>
                    <a:pt x="4400" y="1008"/>
                    <a:pt x="4400" y="1014"/>
                    <a:pt x="4395" y="1014"/>
                  </a:cubicBezTo>
                  <a:cubicBezTo>
                    <a:pt x="4395" y="1014"/>
                    <a:pt x="4400" y="1014"/>
                    <a:pt x="4400" y="1014"/>
                  </a:cubicBezTo>
                  <a:cubicBezTo>
                    <a:pt x="4418" y="1032"/>
                    <a:pt x="4454" y="1062"/>
                    <a:pt x="4454" y="1062"/>
                  </a:cubicBezTo>
                  <a:cubicBezTo>
                    <a:pt x="4424" y="1109"/>
                    <a:pt x="4395" y="1151"/>
                    <a:pt x="4353" y="1199"/>
                  </a:cubicBezTo>
                  <a:cubicBezTo>
                    <a:pt x="4400" y="1258"/>
                    <a:pt x="4454" y="1324"/>
                    <a:pt x="4502" y="1384"/>
                  </a:cubicBezTo>
                  <a:cubicBezTo>
                    <a:pt x="4496" y="1395"/>
                    <a:pt x="4484" y="1413"/>
                    <a:pt x="4472" y="1425"/>
                  </a:cubicBezTo>
                  <a:cubicBezTo>
                    <a:pt x="4412" y="1407"/>
                    <a:pt x="4353" y="1389"/>
                    <a:pt x="4269" y="1372"/>
                  </a:cubicBezTo>
                  <a:cubicBezTo>
                    <a:pt x="4251" y="1449"/>
                    <a:pt x="4240" y="1515"/>
                    <a:pt x="4228" y="1568"/>
                  </a:cubicBezTo>
                  <a:cubicBezTo>
                    <a:pt x="4192" y="1509"/>
                    <a:pt x="4156" y="1437"/>
                    <a:pt x="4108" y="1360"/>
                  </a:cubicBezTo>
                  <a:cubicBezTo>
                    <a:pt x="4204" y="1246"/>
                    <a:pt x="4257" y="1097"/>
                    <a:pt x="4395" y="1014"/>
                  </a:cubicBezTo>
                  <a:cubicBezTo>
                    <a:pt x="4395" y="1014"/>
                    <a:pt x="4395" y="1008"/>
                    <a:pt x="4389" y="1008"/>
                  </a:cubicBezTo>
                  <a:cubicBezTo>
                    <a:pt x="4299" y="1020"/>
                    <a:pt x="4216" y="1032"/>
                    <a:pt x="4126" y="1038"/>
                  </a:cubicBezTo>
                  <a:cubicBezTo>
                    <a:pt x="4043" y="1038"/>
                    <a:pt x="3965" y="1044"/>
                    <a:pt x="3888" y="1044"/>
                  </a:cubicBezTo>
                  <a:cubicBezTo>
                    <a:pt x="3894" y="1187"/>
                    <a:pt x="3900" y="1294"/>
                    <a:pt x="3906" y="1407"/>
                  </a:cubicBezTo>
                  <a:cubicBezTo>
                    <a:pt x="3673" y="1282"/>
                    <a:pt x="3631" y="1288"/>
                    <a:pt x="3476" y="1455"/>
                  </a:cubicBezTo>
                  <a:cubicBezTo>
                    <a:pt x="3488" y="1479"/>
                    <a:pt x="3506" y="1503"/>
                    <a:pt x="3518" y="1527"/>
                  </a:cubicBezTo>
                  <a:cubicBezTo>
                    <a:pt x="3423" y="1515"/>
                    <a:pt x="3387" y="1652"/>
                    <a:pt x="3327" y="1640"/>
                  </a:cubicBezTo>
                  <a:cubicBezTo>
                    <a:pt x="3178" y="1616"/>
                    <a:pt x="3160" y="1723"/>
                    <a:pt x="3107" y="1807"/>
                  </a:cubicBezTo>
                  <a:cubicBezTo>
                    <a:pt x="3071" y="1860"/>
                    <a:pt x="3011" y="1902"/>
                    <a:pt x="2958" y="1950"/>
                  </a:cubicBezTo>
                  <a:cubicBezTo>
                    <a:pt x="2934" y="1980"/>
                    <a:pt x="2874" y="2004"/>
                    <a:pt x="2874" y="2027"/>
                  </a:cubicBezTo>
                  <a:cubicBezTo>
                    <a:pt x="2874" y="2135"/>
                    <a:pt x="2803" y="2165"/>
                    <a:pt x="2707" y="2170"/>
                  </a:cubicBezTo>
                  <a:cubicBezTo>
                    <a:pt x="2743" y="2212"/>
                    <a:pt x="2755" y="2230"/>
                    <a:pt x="2755" y="2224"/>
                  </a:cubicBezTo>
                  <a:cubicBezTo>
                    <a:pt x="2588" y="2385"/>
                    <a:pt x="2427" y="2534"/>
                    <a:pt x="2272" y="2683"/>
                  </a:cubicBezTo>
                  <a:lnTo>
                    <a:pt x="2165" y="2963"/>
                  </a:lnTo>
                  <a:cubicBezTo>
                    <a:pt x="2153" y="3005"/>
                    <a:pt x="2141" y="3041"/>
                    <a:pt x="2129" y="3071"/>
                  </a:cubicBezTo>
                  <a:cubicBezTo>
                    <a:pt x="2052" y="3077"/>
                    <a:pt x="1980" y="3083"/>
                    <a:pt x="1879" y="3083"/>
                  </a:cubicBezTo>
                  <a:cubicBezTo>
                    <a:pt x="1944" y="3136"/>
                    <a:pt x="1980" y="3172"/>
                    <a:pt x="2034" y="3214"/>
                  </a:cubicBezTo>
                  <a:cubicBezTo>
                    <a:pt x="1956" y="3238"/>
                    <a:pt x="1891" y="3262"/>
                    <a:pt x="1825" y="3285"/>
                  </a:cubicBezTo>
                  <a:cubicBezTo>
                    <a:pt x="1873" y="3458"/>
                    <a:pt x="1724" y="3458"/>
                    <a:pt x="1616" y="3488"/>
                  </a:cubicBezTo>
                  <a:cubicBezTo>
                    <a:pt x="1634" y="3524"/>
                    <a:pt x="1658" y="3554"/>
                    <a:pt x="1652" y="3560"/>
                  </a:cubicBezTo>
                  <a:cubicBezTo>
                    <a:pt x="1569" y="3661"/>
                    <a:pt x="1473" y="3756"/>
                    <a:pt x="1366" y="3876"/>
                  </a:cubicBezTo>
                  <a:cubicBezTo>
                    <a:pt x="1473" y="3899"/>
                    <a:pt x="1581" y="3923"/>
                    <a:pt x="1682" y="3947"/>
                  </a:cubicBezTo>
                  <a:cubicBezTo>
                    <a:pt x="1783" y="3977"/>
                    <a:pt x="1837" y="3923"/>
                    <a:pt x="1849" y="3834"/>
                  </a:cubicBezTo>
                  <a:cubicBezTo>
                    <a:pt x="1861" y="3756"/>
                    <a:pt x="1867" y="3691"/>
                    <a:pt x="1944" y="3655"/>
                  </a:cubicBezTo>
                  <a:cubicBezTo>
                    <a:pt x="1962" y="3649"/>
                    <a:pt x="1986" y="3607"/>
                    <a:pt x="1980" y="3589"/>
                  </a:cubicBezTo>
                  <a:cubicBezTo>
                    <a:pt x="1920" y="3470"/>
                    <a:pt x="1998" y="3417"/>
                    <a:pt x="2081" y="3363"/>
                  </a:cubicBezTo>
                  <a:cubicBezTo>
                    <a:pt x="2165" y="3303"/>
                    <a:pt x="2242" y="3232"/>
                    <a:pt x="2320" y="3166"/>
                  </a:cubicBezTo>
                  <a:cubicBezTo>
                    <a:pt x="2320" y="3166"/>
                    <a:pt x="2314" y="3160"/>
                    <a:pt x="2314" y="3160"/>
                  </a:cubicBezTo>
                  <a:cubicBezTo>
                    <a:pt x="2320" y="3160"/>
                    <a:pt x="2320" y="3160"/>
                    <a:pt x="2326" y="3160"/>
                  </a:cubicBezTo>
                  <a:cubicBezTo>
                    <a:pt x="2439" y="2987"/>
                    <a:pt x="2505" y="2773"/>
                    <a:pt x="2689" y="2653"/>
                  </a:cubicBezTo>
                  <a:cubicBezTo>
                    <a:pt x="2928" y="2498"/>
                    <a:pt x="3023" y="2206"/>
                    <a:pt x="3280" y="2063"/>
                  </a:cubicBezTo>
                  <a:cubicBezTo>
                    <a:pt x="3339" y="2027"/>
                    <a:pt x="3351" y="1896"/>
                    <a:pt x="3393" y="1807"/>
                  </a:cubicBezTo>
                  <a:cubicBezTo>
                    <a:pt x="3578" y="1771"/>
                    <a:pt x="3584" y="1771"/>
                    <a:pt x="3685" y="1908"/>
                  </a:cubicBezTo>
                  <a:cubicBezTo>
                    <a:pt x="3608" y="1950"/>
                    <a:pt x="3530" y="1992"/>
                    <a:pt x="3441" y="2045"/>
                  </a:cubicBezTo>
                  <a:cubicBezTo>
                    <a:pt x="3494" y="2099"/>
                    <a:pt x="3524" y="2129"/>
                    <a:pt x="3542" y="2147"/>
                  </a:cubicBezTo>
                  <a:cubicBezTo>
                    <a:pt x="3369" y="2230"/>
                    <a:pt x="3154" y="2236"/>
                    <a:pt x="3083" y="2486"/>
                  </a:cubicBezTo>
                  <a:cubicBezTo>
                    <a:pt x="3059" y="2558"/>
                    <a:pt x="2976" y="2636"/>
                    <a:pt x="2904" y="2665"/>
                  </a:cubicBezTo>
                  <a:cubicBezTo>
                    <a:pt x="2773" y="2719"/>
                    <a:pt x="2791" y="2832"/>
                    <a:pt x="2755" y="2928"/>
                  </a:cubicBezTo>
                  <a:cubicBezTo>
                    <a:pt x="2731" y="2987"/>
                    <a:pt x="2725" y="3053"/>
                    <a:pt x="2701" y="3142"/>
                  </a:cubicBezTo>
                  <a:cubicBezTo>
                    <a:pt x="2648" y="3083"/>
                    <a:pt x="2612" y="3047"/>
                    <a:pt x="2570" y="3005"/>
                  </a:cubicBezTo>
                  <a:cubicBezTo>
                    <a:pt x="2469" y="3041"/>
                    <a:pt x="2469" y="3232"/>
                    <a:pt x="2320" y="3160"/>
                  </a:cubicBezTo>
                  <a:cubicBezTo>
                    <a:pt x="2320" y="3160"/>
                    <a:pt x="2320" y="3160"/>
                    <a:pt x="2320" y="3166"/>
                  </a:cubicBezTo>
                  <a:cubicBezTo>
                    <a:pt x="2320" y="3166"/>
                    <a:pt x="2320" y="3166"/>
                    <a:pt x="2320" y="3166"/>
                  </a:cubicBezTo>
                  <a:cubicBezTo>
                    <a:pt x="2338" y="3232"/>
                    <a:pt x="2356" y="3291"/>
                    <a:pt x="2373" y="3357"/>
                  </a:cubicBezTo>
                  <a:cubicBezTo>
                    <a:pt x="2326" y="3393"/>
                    <a:pt x="2242" y="3417"/>
                    <a:pt x="2236" y="3458"/>
                  </a:cubicBezTo>
                  <a:cubicBezTo>
                    <a:pt x="2218" y="3583"/>
                    <a:pt x="2075" y="3637"/>
                    <a:pt x="2069" y="3738"/>
                  </a:cubicBezTo>
                  <a:cubicBezTo>
                    <a:pt x="2063" y="3888"/>
                    <a:pt x="1944" y="3929"/>
                    <a:pt x="1879" y="4025"/>
                  </a:cubicBezTo>
                  <a:cubicBezTo>
                    <a:pt x="1813" y="4126"/>
                    <a:pt x="1700" y="4192"/>
                    <a:pt x="1700" y="4347"/>
                  </a:cubicBezTo>
                  <a:cubicBezTo>
                    <a:pt x="1706" y="4490"/>
                    <a:pt x="1449" y="4549"/>
                    <a:pt x="1509" y="4746"/>
                  </a:cubicBezTo>
                  <a:cubicBezTo>
                    <a:pt x="1509" y="4746"/>
                    <a:pt x="1479" y="4752"/>
                    <a:pt x="1467" y="4764"/>
                  </a:cubicBezTo>
                  <a:cubicBezTo>
                    <a:pt x="1425" y="4800"/>
                    <a:pt x="1372" y="4835"/>
                    <a:pt x="1348" y="4883"/>
                  </a:cubicBezTo>
                  <a:cubicBezTo>
                    <a:pt x="1288" y="4979"/>
                    <a:pt x="1253" y="5086"/>
                    <a:pt x="1193" y="5181"/>
                  </a:cubicBezTo>
                  <a:cubicBezTo>
                    <a:pt x="1175" y="5217"/>
                    <a:pt x="1115" y="5229"/>
                    <a:pt x="1074" y="5253"/>
                  </a:cubicBezTo>
                  <a:cubicBezTo>
                    <a:pt x="1074" y="5253"/>
                    <a:pt x="1068" y="5259"/>
                    <a:pt x="1068" y="5265"/>
                  </a:cubicBezTo>
                  <a:cubicBezTo>
                    <a:pt x="1068" y="5265"/>
                    <a:pt x="1068" y="5265"/>
                    <a:pt x="1068" y="5271"/>
                  </a:cubicBezTo>
                  <a:cubicBezTo>
                    <a:pt x="1098" y="5354"/>
                    <a:pt x="1092" y="5432"/>
                    <a:pt x="990" y="5473"/>
                  </a:cubicBezTo>
                  <a:cubicBezTo>
                    <a:pt x="990" y="5479"/>
                    <a:pt x="990" y="5485"/>
                    <a:pt x="984" y="5485"/>
                  </a:cubicBezTo>
                  <a:cubicBezTo>
                    <a:pt x="984" y="5485"/>
                    <a:pt x="984" y="5491"/>
                    <a:pt x="984" y="5491"/>
                  </a:cubicBezTo>
                  <a:cubicBezTo>
                    <a:pt x="1008" y="5539"/>
                    <a:pt x="1038" y="5587"/>
                    <a:pt x="1074" y="5658"/>
                  </a:cubicBezTo>
                  <a:cubicBezTo>
                    <a:pt x="1014" y="5670"/>
                    <a:pt x="955" y="5682"/>
                    <a:pt x="901" y="5694"/>
                  </a:cubicBezTo>
                  <a:lnTo>
                    <a:pt x="877" y="5652"/>
                  </a:lnTo>
                  <a:cubicBezTo>
                    <a:pt x="913" y="5599"/>
                    <a:pt x="949" y="5545"/>
                    <a:pt x="984" y="5491"/>
                  </a:cubicBezTo>
                  <a:lnTo>
                    <a:pt x="978" y="5479"/>
                  </a:lnTo>
                  <a:cubicBezTo>
                    <a:pt x="984" y="5479"/>
                    <a:pt x="990" y="5473"/>
                    <a:pt x="990" y="5473"/>
                  </a:cubicBezTo>
                  <a:cubicBezTo>
                    <a:pt x="1014" y="5408"/>
                    <a:pt x="1044" y="5336"/>
                    <a:pt x="1068" y="5265"/>
                  </a:cubicBezTo>
                  <a:cubicBezTo>
                    <a:pt x="1068" y="5265"/>
                    <a:pt x="1062" y="5259"/>
                    <a:pt x="1062" y="5253"/>
                  </a:cubicBezTo>
                  <a:cubicBezTo>
                    <a:pt x="1068" y="5253"/>
                    <a:pt x="1068" y="5253"/>
                    <a:pt x="1074" y="5247"/>
                  </a:cubicBezTo>
                  <a:cubicBezTo>
                    <a:pt x="1110" y="5175"/>
                    <a:pt x="1139" y="5104"/>
                    <a:pt x="1175" y="5032"/>
                  </a:cubicBezTo>
                  <a:cubicBezTo>
                    <a:pt x="1270" y="4847"/>
                    <a:pt x="1366" y="4669"/>
                    <a:pt x="1461" y="4484"/>
                  </a:cubicBezTo>
                  <a:cubicBezTo>
                    <a:pt x="1539" y="4353"/>
                    <a:pt x="1575" y="4215"/>
                    <a:pt x="1527" y="4060"/>
                  </a:cubicBezTo>
                  <a:cubicBezTo>
                    <a:pt x="1503" y="3959"/>
                    <a:pt x="1437" y="3977"/>
                    <a:pt x="1360" y="4013"/>
                  </a:cubicBezTo>
                  <a:cubicBezTo>
                    <a:pt x="1372" y="4084"/>
                    <a:pt x="1384" y="4150"/>
                    <a:pt x="1396" y="4227"/>
                  </a:cubicBezTo>
                  <a:cubicBezTo>
                    <a:pt x="1300" y="4257"/>
                    <a:pt x="1199" y="4132"/>
                    <a:pt x="1133" y="4281"/>
                  </a:cubicBezTo>
                  <a:cubicBezTo>
                    <a:pt x="1163" y="4317"/>
                    <a:pt x="1187" y="4359"/>
                    <a:pt x="1217" y="4394"/>
                  </a:cubicBezTo>
                  <a:cubicBezTo>
                    <a:pt x="1169" y="4424"/>
                    <a:pt x="1127" y="4448"/>
                    <a:pt x="1092" y="4466"/>
                  </a:cubicBezTo>
                  <a:cubicBezTo>
                    <a:pt x="1127" y="4525"/>
                    <a:pt x="1151" y="4567"/>
                    <a:pt x="1187" y="4627"/>
                  </a:cubicBezTo>
                  <a:cubicBezTo>
                    <a:pt x="1074" y="4639"/>
                    <a:pt x="990" y="4645"/>
                    <a:pt x="907" y="4657"/>
                  </a:cubicBezTo>
                  <a:cubicBezTo>
                    <a:pt x="901" y="4692"/>
                    <a:pt x="841" y="4812"/>
                    <a:pt x="823" y="4841"/>
                  </a:cubicBezTo>
                  <a:cubicBezTo>
                    <a:pt x="811" y="4859"/>
                    <a:pt x="794" y="4901"/>
                    <a:pt x="799" y="4913"/>
                  </a:cubicBezTo>
                  <a:cubicBezTo>
                    <a:pt x="853" y="4990"/>
                    <a:pt x="788" y="5002"/>
                    <a:pt x="752" y="5038"/>
                  </a:cubicBezTo>
                  <a:cubicBezTo>
                    <a:pt x="722" y="5068"/>
                    <a:pt x="752" y="5163"/>
                    <a:pt x="722" y="5181"/>
                  </a:cubicBezTo>
                  <a:cubicBezTo>
                    <a:pt x="591" y="5277"/>
                    <a:pt x="650" y="5402"/>
                    <a:pt x="639" y="5527"/>
                  </a:cubicBezTo>
                  <a:cubicBezTo>
                    <a:pt x="567" y="5545"/>
                    <a:pt x="495" y="5563"/>
                    <a:pt x="388" y="5587"/>
                  </a:cubicBezTo>
                  <a:cubicBezTo>
                    <a:pt x="466" y="5640"/>
                    <a:pt x="507" y="5670"/>
                    <a:pt x="543" y="5694"/>
                  </a:cubicBezTo>
                  <a:cubicBezTo>
                    <a:pt x="484" y="5730"/>
                    <a:pt x="424" y="5766"/>
                    <a:pt x="346" y="5813"/>
                  </a:cubicBezTo>
                  <a:cubicBezTo>
                    <a:pt x="430" y="5861"/>
                    <a:pt x="484" y="5897"/>
                    <a:pt x="549" y="5932"/>
                  </a:cubicBezTo>
                  <a:cubicBezTo>
                    <a:pt x="442" y="5980"/>
                    <a:pt x="317" y="5938"/>
                    <a:pt x="275" y="6070"/>
                  </a:cubicBezTo>
                  <a:cubicBezTo>
                    <a:pt x="448" y="6105"/>
                    <a:pt x="549" y="6153"/>
                    <a:pt x="591" y="6201"/>
                  </a:cubicBezTo>
                  <a:lnTo>
                    <a:pt x="150" y="6201"/>
                  </a:lnTo>
                  <a:cubicBezTo>
                    <a:pt x="215" y="6308"/>
                    <a:pt x="227" y="6380"/>
                    <a:pt x="138" y="6427"/>
                  </a:cubicBezTo>
                  <a:cubicBezTo>
                    <a:pt x="239" y="6529"/>
                    <a:pt x="90" y="6553"/>
                    <a:pt x="60" y="6642"/>
                  </a:cubicBezTo>
                  <a:cubicBezTo>
                    <a:pt x="162" y="6660"/>
                    <a:pt x="251" y="6672"/>
                    <a:pt x="346" y="6690"/>
                  </a:cubicBezTo>
                  <a:cubicBezTo>
                    <a:pt x="370" y="6773"/>
                    <a:pt x="388" y="6857"/>
                    <a:pt x="406" y="6940"/>
                  </a:cubicBezTo>
                  <a:cubicBezTo>
                    <a:pt x="209" y="6910"/>
                    <a:pt x="72" y="6940"/>
                    <a:pt x="1" y="7029"/>
                  </a:cubicBezTo>
                  <a:lnTo>
                    <a:pt x="311" y="7029"/>
                  </a:lnTo>
                  <a:cubicBezTo>
                    <a:pt x="305" y="7179"/>
                    <a:pt x="293" y="7298"/>
                    <a:pt x="287" y="7417"/>
                  </a:cubicBezTo>
                  <a:cubicBezTo>
                    <a:pt x="352" y="7447"/>
                    <a:pt x="412" y="7471"/>
                    <a:pt x="466" y="7494"/>
                  </a:cubicBezTo>
                  <a:cubicBezTo>
                    <a:pt x="448" y="7536"/>
                    <a:pt x="424" y="7572"/>
                    <a:pt x="430" y="7602"/>
                  </a:cubicBezTo>
                  <a:cubicBezTo>
                    <a:pt x="448" y="7691"/>
                    <a:pt x="472" y="7769"/>
                    <a:pt x="418" y="7858"/>
                  </a:cubicBezTo>
                  <a:cubicBezTo>
                    <a:pt x="400" y="7888"/>
                    <a:pt x="406" y="7960"/>
                    <a:pt x="430" y="7983"/>
                  </a:cubicBezTo>
                  <a:cubicBezTo>
                    <a:pt x="525" y="8091"/>
                    <a:pt x="466" y="8186"/>
                    <a:pt x="412" y="8264"/>
                  </a:cubicBezTo>
                  <a:cubicBezTo>
                    <a:pt x="478" y="8317"/>
                    <a:pt x="525" y="8365"/>
                    <a:pt x="579" y="8407"/>
                  </a:cubicBezTo>
                  <a:cubicBezTo>
                    <a:pt x="609" y="8436"/>
                    <a:pt x="644" y="8478"/>
                    <a:pt x="680" y="8484"/>
                  </a:cubicBezTo>
                  <a:cubicBezTo>
                    <a:pt x="835" y="8532"/>
                    <a:pt x="990" y="8580"/>
                    <a:pt x="1139" y="8442"/>
                  </a:cubicBezTo>
                  <a:cubicBezTo>
                    <a:pt x="1181" y="8407"/>
                    <a:pt x="1288" y="8436"/>
                    <a:pt x="1294" y="8341"/>
                  </a:cubicBezTo>
                  <a:cubicBezTo>
                    <a:pt x="1306" y="8270"/>
                    <a:pt x="1300" y="8192"/>
                    <a:pt x="1294" y="8120"/>
                  </a:cubicBezTo>
                  <a:cubicBezTo>
                    <a:pt x="1288" y="8067"/>
                    <a:pt x="1265" y="8019"/>
                    <a:pt x="1247" y="7954"/>
                  </a:cubicBezTo>
                  <a:cubicBezTo>
                    <a:pt x="1300" y="7942"/>
                    <a:pt x="1342" y="7930"/>
                    <a:pt x="1384" y="7924"/>
                  </a:cubicBezTo>
                  <a:cubicBezTo>
                    <a:pt x="1342" y="7548"/>
                    <a:pt x="1372" y="7250"/>
                    <a:pt x="1455" y="7119"/>
                  </a:cubicBezTo>
                  <a:cubicBezTo>
                    <a:pt x="1402" y="7089"/>
                    <a:pt x="1348" y="7059"/>
                    <a:pt x="1247" y="7000"/>
                  </a:cubicBezTo>
                  <a:cubicBezTo>
                    <a:pt x="1372" y="6988"/>
                    <a:pt x="1443" y="6982"/>
                    <a:pt x="1515" y="6970"/>
                  </a:cubicBezTo>
                  <a:cubicBezTo>
                    <a:pt x="1497" y="6940"/>
                    <a:pt x="1497" y="6922"/>
                    <a:pt x="1485" y="6916"/>
                  </a:cubicBezTo>
                  <a:cubicBezTo>
                    <a:pt x="1396" y="6868"/>
                    <a:pt x="1312" y="6827"/>
                    <a:pt x="1384" y="6702"/>
                  </a:cubicBezTo>
                  <a:cubicBezTo>
                    <a:pt x="1455" y="6582"/>
                    <a:pt x="1527" y="6648"/>
                    <a:pt x="1604" y="6684"/>
                  </a:cubicBezTo>
                  <a:lnTo>
                    <a:pt x="1598" y="6678"/>
                  </a:lnTo>
                  <a:lnTo>
                    <a:pt x="1688" y="6678"/>
                  </a:lnTo>
                  <a:cubicBezTo>
                    <a:pt x="1586" y="6553"/>
                    <a:pt x="1586" y="6350"/>
                    <a:pt x="1688" y="6082"/>
                  </a:cubicBezTo>
                  <a:cubicBezTo>
                    <a:pt x="1777" y="6082"/>
                    <a:pt x="1855" y="6052"/>
                    <a:pt x="1908" y="5998"/>
                  </a:cubicBezTo>
                  <a:cubicBezTo>
                    <a:pt x="1861" y="5980"/>
                    <a:pt x="1825" y="5962"/>
                    <a:pt x="1801" y="5950"/>
                  </a:cubicBezTo>
                  <a:cubicBezTo>
                    <a:pt x="1825" y="5807"/>
                    <a:pt x="1849" y="5670"/>
                    <a:pt x="1867" y="5527"/>
                  </a:cubicBezTo>
                  <a:cubicBezTo>
                    <a:pt x="2117" y="5563"/>
                    <a:pt x="2123" y="5557"/>
                    <a:pt x="2057" y="5312"/>
                  </a:cubicBezTo>
                  <a:cubicBezTo>
                    <a:pt x="2052" y="5306"/>
                    <a:pt x="2069" y="5295"/>
                    <a:pt x="2081" y="5283"/>
                  </a:cubicBezTo>
                  <a:cubicBezTo>
                    <a:pt x="2147" y="5318"/>
                    <a:pt x="2212" y="5360"/>
                    <a:pt x="2314" y="5414"/>
                  </a:cubicBezTo>
                  <a:cubicBezTo>
                    <a:pt x="2272" y="5336"/>
                    <a:pt x="2248" y="5295"/>
                    <a:pt x="2230" y="5259"/>
                  </a:cubicBezTo>
                  <a:cubicBezTo>
                    <a:pt x="2278" y="5187"/>
                    <a:pt x="2403" y="5163"/>
                    <a:pt x="2326" y="5050"/>
                  </a:cubicBezTo>
                  <a:lnTo>
                    <a:pt x="2320" y="5050"/>
                  </a:lnTo>
                  <a:lnTo>
                    <a:pt x="2320" y="5050"/>
                  </a:lnTo>
                  <a:cubicBezTo>
                    <a:pt x="2260" y="5068"/>
                    <a:pt x="2195" y="5092"/>
                    <a:pt x="2135" y="5110"/>
                  </a:cubicBezTo>
                  <a:cubicBezTo>
                    <a:pt x="2165" y="5020"/>
                    <a:pt x="2224" y="4985"/>
                    <a:pt x="2320" y="4961"/>
                  </a:cubicBezTo>
                  <a:lnTo>
                    <a:pt x="2320" y="5050"/>
                  </a:lnTo>
                  <a:cubicBezTo>
                    <a:pt x="2320" y="5044"/>
                    <a:pt x="2326" y="5044"/>
                    <a:pt x="2326" y="5044"/>
                  </a:cubicBezTo>
                  <a:cubicBezTo>
                    <a:pt x="2326" y="5044"/>
                    <a:pt x="2326" y="5050"/>
                    <a:pt x="2332" y="5050"/>
                  </a:cubicBezTo>
                  <a:cubicBezTo>
                    <a:pt x="2367" y="5038"/>
                    <a:pt x="2409" y="5020"/>
                    <a:pt x="2451" y="5008"/>
                  </a:cubicBezTo>
                  <a:cubicBezTo>
                    <a:pt x="2391" y="4847"/>
                    <a:pt x="2421" y="4555"/>
                    <a:pt x="2528" y="4525"/>
                  </a:cubicBezTo>
                  <a:cubicBezTo>
                    <a:pt x="2672" y="4484"/>
                    <a:pt x="2678" y="4412"/>
                    <a:pt x="2612" y="4275"/>
                  </a:cubicBezTo>
                  <a:cubicBezTo>
                    <a:pt x="2761" y="4251"/>
                    <a:pt x="2886" y="4227"/>
                    <a:pt x="3005" y="4209"/>
                  </a:cubicBezTo>
                  <a:cubicBezTo>
                    <a:pt x="2976" y="4162"/>
                    <a:pt x="2910" y="4096"/>
                    <a:pt x="2922" y="4072"/>
                  </a:cubicBezTo>
                  <a:cubicBezTo>
                    <a:pt x="2946" y="4019"/>
                    <a:pt x="3017" y="3995"/>
                    <a:pt x="3065" y="3959"/>
                  </a:cubicBezTo>
                  <a:cubicBezTo>
                    <a:pt x="3023" y="3893"/>
                    <a:pt x="2993" y="3840"/>
                    <a:pt x="2952" y="3774"/>
                  </a:cubicBezTo>
                  <a:cubicBezTo>
                    <a:pt x="3125" y="3697"/>
                    <a:pt x="3321" y="3709"/>
                    <a:pt x="3405" y="3524"/>
                  </a:cubicBezTo>
                  <a:lnTo>
                    <a:pt x="3405" y="3524"/>
                  </a:lnTo>
                  <a:cubicBezTo>
                    <a:pt x="3417" y="3601"/>
                    <a:pt x="3375" y="3691"/>
                    <a:pt x="3500" y="3768"/>
                  </a:cubicBezTo>
                  <a:cubicBezTo>
                    <a:pt x="3459" y="3667"/>
                    <a:pt x="3435" y="3595"/>
                    <a:pt x="3411" y="3524"/>
                  </a:cubicBezTo>
                  <a:cubicBezTo>
                    <a:pt x="3399" y="3452"/>
                    <a:pt x="3393" y="3375"/>
                    <a:pt x="3387" y="3291"/>
                  </a:cubicBezTo>
                  <a:cubicBezTo>
                    <a:pt x="3530" y="3357"/>
                    <a:pt x="3733" y="3327"/>
                    <a:pt x="3745" y="3226"/>
                  </a:cubicBezTo>
                  <a:cubicBezTo>
                    <a:pt x="3763" y="3095"/>
                    <a:pt x="3810" y="3065"/>
                    <a:pt x="3930" y="3077"/>
                  </a:cubicBezTo>
                  <a:cubicBezTo>
                    <a:pt x="3953" y="3077"/>
                    <a:pt x="3989" y="3023"/>
                    <a:pt x="4019" y="2993"/>
                  </a:cubicBezTo>
                  <a:cubicBezTo>
                    <a:pt x="3959" y="2963"/>
                    <a:pt x="3924" y="2940"/>
                    <a:pt x="3864" y="2910"/>
                  </a:cubicBezTo>
                  <a:cubicBezTo>
                    <a:pt x="3930" y="2886"/>
                    <a:pt x="3965" y="2874"/>
                    <a:pt x="3989" y="2862"/>
                  </a:cubicBezTo>
                  <a:lnTo>
                    <a:pt x="3989" y="2659"/>
                  </a:lnTo>
                  <a:cubicBezTo>
                    <a:pt x="4055" y="2665"/>
                    <a:pt x="4120" y="2689"/>
                    <a:pt x="4138" y="2665"/>
                  </a:cubicBezTo>
                  <a:cubicBezTo>
                    <a:pt x="4168" y="2636"/>
                    <a:pt x="4168" y="2576"/>
                    <a:pt x="4180" y="2546"/>
                  </a:cubicBezTo>
                  <a:cubicBezTo>
                    <a:pt x="4329" y="2522"/>
                    <a:pt x="4466" y="2492"/>
                    <a:pt x="4621" y="2469"/>
                  </a:cubicBezTo>
                  <a:cubicBezTo>
                    <a:pt x="4615" y="2439"/>
                    <a:pt x="4609" y="2397"/>
                    <a:pt x="4597" y="2343"/>
                  </a:cubicBezTo>
                  <a:cubicBezTo>
                    <a:pt x="4675" y="2290"/>
                    <a:pt x="4758" y="2236"/>
                    <a:pt x="4836" y="2182"/>
                  </a:cubicBezTo>
                  <a:cubicBezTo>
                    <a:pt x="4830" y="2170"/>
                    <a:pt x="4830" y="2159"/>
                    <a:pt x="4824" y="2147"/>
                  </a:cubicBezTo>
                  <a:cubicBezTo>
                    <a:pt x="4782" y="2147"/>
                    <a:pt x="4734" y="2153"/>
                    <a:pt x="4687" y="2153"/>
                  </a:cubicBezTo>
                  <a:cubicBezTo>
                    <a:pt x="4687" y="2111"/>
                    <a:pt x="4681" y="2069"/>
                    <a:pt x="4681" y="2033"/>
                  </a:cubicBezTo>
                  <a:cubicBezTo>
                    <a:pt x="4752" y="2021"/>
                    <a:pt x="4812" y="2010"/>
                    <a:pt x="4860" y="1998"/>
                  </a:cubicBezTo>
                  <a:cubicBezTo>
                    <a:pt x="4889" y="2063"/>
                    <a:pt x="4919" y="2117"/>
                    <a:pt x="4943" y="2165"/>
                  </a:cubicBezTo>
                  <a:cubicBezTo>
                    <a:pt x="5134" y="2069"/>
                    <a:pt x="4967" y="1950"/>
                    <a:pt x="4985" y="1837"/>
                  </a:cubicBezTo>
                  <a:cubicBezTo>
                    <a:pt x="5062" y="1831"/>
                    <a:pt x="5134" y="1819"/>
                    <a:pt x="5217" y="1807"/>
                  </a:cubicBezTo>
                  <a:cubicBezTo>
                    <a:pt x="5217" y="1849"/>
                    <a:pt x="5229" y="1878"/>
                    <a:pt x="5223" y="1890"/>
                  </a:cubicBezTo>
                  <a:cubicBezTo>
                    <a:pt x="5170" y="1938"/>
                    <a:pt x="5170" y="1998"/>
                    <a:pt x="5229" y="2021"/>
                  </a:cubicBezTo>
                  <a:cubicBezTo>
                    <a:pt x="5265" y="2039"/>
                    <a:pt x="5337" y="2021"/>
                    <a:pt x="5366" y="1992"/>
                  </a:cubicBezTo>
                  <a:cubicBezTo>
                    <a:pt x="5444" y="1926"/>
                    <a:pt x="5492" y="1843"/>
                    <a:pt x="5426" y="1735"/>
                  </a:cubicBezTo>
                  <a:cubicBezTo>
                    <a:pt x="5575" y="1735"/>
                    <a:pt x="5712" y="1741"/>
                    <a:pt x="5843" y="1735"/>
                  </a:cubicBezTo>
                  <a:cubicBezTo>
                    <a:pt x="5921" y="1729"/>
                    <a:pt x="6010" y="1723"/>
                    <a:pt x="6058" y="1676"/>
                  </a:cubicBezTo>
                  <a:cubicBezTo>
                    <a:pt x="6106" y="1640"/>
                    <a:pt x="6106" y="1550"/>
                    <a:pt x="6129" y="1467"/>
                  </a:cubicBezTo>
                  <a:cubicBezTo>
                    <a:pt x="6278" y="1622"/>
                    <a:pt x="6439" y="1634"/>
                    <a:pt x="6612" y="1515"/>
                  </a:cubicBezTo>
                  <a:cubicBezTo>
                    <a:pt x="6702" y="1455"/>
                    <a:pt x="6755" y="1497"/>
                    <a:pt x="6791" y="1580"/>
                  </a:cubicBezTo>
                  <a:cubicBezTo>
                    <a:pt x="6899" y="1550"/>
                    <a:pt x="7000" y="1515"/>
                    <a:pt x="7113" y="1479"/>
                  </a:cubicBezTo>
                  <a:lnTo>
                    <a:pt x="7113" y="1348"/>
                  </a:lnTo>
                  <a:cubicBezTo>
                    <a:pt x="7209" y="1354"/>
                    <a:pt x="7316" y="1282"/>
                    <a:pt x="7364" y="1419"/>
                  </a:cubicBezTo>
                  <a:cubicBezTo>
                    <a:pt x="7274" y="1503"/>
                    <a:pt x="7274" y="1592"/>
                    <a:pt x="7328" y="1699"/>
                  </a:cubicBezTo>
                  <a:cubicBezTo>
                    <a:pt x="7459" y="1652"/>
                    <a:pt x="7495" y="1568"/>
                    <a:pt x="7477" y="1449"/>
                  </a:cubicBezTo>
                  <a:cubicBezTo>
                    <a:pt x="7477" y="1437"/>
                    <a:pt x="7495" y="1425"/>
                    <a:pt x="7525" y="1384"/>
                  </a:cubicBezTo>
                  <a:cubicBezTo>
                    <a:pt x="7542" y="1479"/>
                    <a:pt x="7554" y="1544"/>
                    <a:pt x="7560" y="1580"/>
                  </a:cubicBezTo>
                  <a:cubicBezTo>
                    <a:pt x="7662" y="1574"/>
                    <a:pt x="7757" y="1550"/>
                    <a:pt x="7835" y="1574"/>
                  </a:cubicBezTo>
                  <a:cubicBezTo>
                    <a:pt x="7864" y="1580"/>
                    <a:pt x="7864" y="1694"/>
                    <a:pt x="7876" y="1753"/>
                  </a:cubicBezTo>
                  <a:cubicBezTo>
                    <a:pt x="8001" y="1807"/>
                    <a:pt x="8133" y="1860"/>
                    <a:pt x="8282" y="1914"/>
                  </a:cubicBezTo>
                  <a:cubicBezTo>
                    <a:pt x="8294" y="1950"/>
                    <a:pt x="8312" y="1998"/>
                    <a:pt x="8329" y="2051"/>
                  </a:cubicBezTo>
                  <a:cubicBezTo>
                    <a:pt x="8377" y="2045"/>
                    <a:pt x="8425" y="2039"/>
                    <a:pt x="8472" y="2033"/>
                  </a:cubicBezTo>
                  <a:cubicBezTo>
                    <a:pt x="8449" y="2111"/>
                    <a:pt x="8437" y="2176"/>
                    <a:pt x="8532" y="2206"/>
                  </a:cubicBezTo>
                  <a:cubicBezTo>
                    <a:pt x="8598" y="2296"/>
                    <a:pt x="8586" y="2439"/>
                    <a:pt x="8711" y="2492"/>
                  </a:cubicBezTo>
                  <a:lnTo>
                    <a:pt x="8711" y="2296"/>
                  </a:lnTo>
                  <a:cubicBezTo>
                    <a:pt x="8753" y="2284"/>
                    <a:pt x="8794" y="2272"/>
                    <a:pt x="8854" y="2254"/>
                  </a:cubicBezTo>
                  <a:cubicBezTo>
                    <a:pt x="8884" y="2385"/>
                    <a:pt x="8812" y="2445"/>
                    <a:pt x="8717" y="2492"/>
                  </a:cubicBezTo>
                  <a:cubicBezTo>
                    <a:pt x="8788" y="2540"/>
                    <a:pt x="8854" y="2582"/>
                    <a:pt x="8926" y="2630"/>
                  </a:cubicBezTo>
                  <a:cubicBezTo>
                    <a:pt x="8902" y="2659"/>
                    <a:pt x="8878" y="2695"/>
                    <a:pt x="8842" y="2737"/>
                  </a:cubicBezTo>
                  <a:cubicBezTo>
                    <a:pt x="8902" y="2820"/>
                    <a:pt x="8949" y="2957"/>
                    <a:pt x="9027" y="2975"/>
                  </a:cubicBezTo>
                  <a:cubicBezTo>
                    <a:pt x="9194" y="3017"/>
                    <a:pt x="9253" y="3118"/>
                    <a:pt x="9313" y="3256"/>
                  </a:cubicBezTo>
                  <a:cubicBezTo>
                    <a:pt x="9361" y="3369"/>
                    <a:pt x="9397" y="3500"/>
                    <a:pt x="9552" y="3524"/>
                  </a:cubicBezTo>
                  <a:cubicBezTo>
                    <a:pt x="9558" y="3524"/>
                    <a:pt x="9558" y="3554"/>
                    <a:pt x="9564" y="3583"/>
                  </a:cubicBezTo>
                  <a:cubicBezTo>
                    <a:pt x="9510" y="3607"/>
                    <a:pt x="9456" y="3625"/>
                    <a:pt x="9403" y="3649"/>
                  </a:cubicBezTo>
                  <a:cubicBezTo>
                    <a:pt x="9414" y="3697"/>
                    <a:pt x="9420" y="3738"/>
                    <a:pt x="9432" y="3798"/>
                  </a:cubicBezTo>
                  <a:cubicBezTo>
                    <a:pt x="9343" y="3774"/>
                    <a:pt x="9271" y="3762"/>
                    <a:pt x="9170" y="3738"/>
                  </a:cubicBezTo>
                  <a:cubicBezTo>
                    <a:pt x="9253" y="3876"/>
                    <a:pt x="9295" y="3971"/>
                    <a:pt x="9462" y="3899"/>
                  </a:cubicBezTo>
                  <a:cubicBezTo>
                    <a:pt x="9587" y="3846"/>
                    <a:pt x="9766" y="4031"/>
                    <a:pt x="9695" y="4150"/>
                  </a:cubicBezTo>
                  <a:cubicBezTo>
                    <a:pt x="9635" y="4263"/>
                    <a:pt x="9653" y="4341"/>
                    <a:pt x="9713" y="4436"/>
                  </a:cubicBezTo>
                  <a:cubicBezTo>
                    <a:pt x="9647" y="4418"/>
                    <a:pt x="9593" y="4329"/>
                    <a:pt x="9480" y="4448"/>
                  </a:cubicBezTo>
                  <a:lnTo>
                    <a:pt x="9713" y="4448"/>
                  </a:lnTo>
                  <a:cubicBezTo>
                    <a:pt x="9701" y="4525"/>
                    <a:pt x="9719" y="4615"/>
                    <a:pt x="9677" y="4674"/>
                  </a:cubicBezTo>
                  <a:cubicBezTo>
                    <a:pt x="9587" y="4824"/>
                    <a:pt x="9641" y="4931"/>
                    <a:pt x="9724" y="4990"/>
                  </a:cubicBezTo>
                  <a:cubicBezTo>
                    <a:pt x="9707" y="5098"/>
                    <a:pt x="9689" y="5169"/>
                    <a:pt x="9689" y="5241"/>
                  </a:cubicBezTo>
                  <a:cubicBezTo>
                    <a:pt x="9683" y="5300"/>
                    <a:pt x="9689" y="5366"/>
                    <a:pt x="9689" y="5432"/>
                  </a:cubicBezTo>
                  <a:cubicBezTo>
                    <a:pt x="9689" y="5593"/>
                    <a:pt x="9689" y="5599"/>
                    <a:pt x="9534" y="5539"/>
                  </a:cubicBezTo>
                  <a:cubicBezTo>
                    <a:pt x="9456" y="5509"/>
                    <a:pt x="9414" y="5527"/>
                    <a:pt x="9397" y="5616"/>
                  </a:cubicBezTo>
                  <a:cubicBezTo>
                    <a:pt x="9498" y="5736"/>
                    <a:pt x="9713" y="5628"/>
                    <a:pt x="9778" y="5819"/>
                  </a:cubicBezTo>
                  <a:cubicBezTo>
                    <a:pt x="9695" y="5873"/>
                    <a:pt x="9629" y="5915"/>
                    <a:pt x="9546" y="5801"/>
                  </a:cubicBezTo>
                  <a:cubicBezTo>
                    <a:pt x="9480" y="5706"/>
                    <a:pt x="9432" y="5766"/>
                    <a:pt x="9391" y="5825"/>
                  </a:cubicBezTo>
                  <a:cubicBezTo>
                    <a:pt x="9409" y="5849"/>
                    <a:pt x="9414" y="5873"/>
                    <a:pt x="9426" y="5879"/>
                  </a:cubicBezTo>
                  <a:cubicBezTo>
                    <a:pt x="9581" y="5962"/>
                    <a:pt x="9534" y="6111"/>
                    <a:pt x="9492" y="6213"/>
                  </a:cubicBezTo>
                  <a:cubicBezTo>
                    <a:pt x="9450" y="6314"/>
                    <a:pt x="9462" y="6463"/>
                    <a:pt x="9301" y="6499"/>
                  </a:cubicBezTo>
                  <a:cubicBezTo>
                    <a:pt x="9248" y="6511"/>
                    <a:pt x="9206" y="6553"/>
                    <a:pt x="9158" y="6576"/>
                  </a:cubicBezTo>
                  <a:cubicBezTo>
                    <a:pt x="9164" y="6594"/>
                    <a:pt x="9176" y="6612"/>
                    <a:pt x="9182" y="6624"/>
                  </a:cubicBezTo>
                  <a:cubicBezTo>
                    <a:pt x="9277" y="6594"/>
                    <a:pt x="9379" y="6564"/>
                    <a:pt x="9486" y="6529"/>
                  </a:cubicBezTo>
                  <a:cubicBezTo>
                    <a:pt x="9510" y="6719"/>
                    <a:pt x="9361" y="6708"/>
                    <a:pt x="9253" y="6749"/>
                  </a:cubicBezTo>
                  <a:cubicBezTo>
                    <a:pt x="9397" y="6982"/>
                    <a:pt x="9492" y="6642"/>
                    <a:pt x="9641" y="6749"/>
                  </a:cubicBezTo>
                  <a:cubicBezTo>
                    <a:pt x="9516" y="6839"/>
                    <a:pt x="9397" y="6916"/>
                    <a:pt x="9259" y="7012"/>
                  </a:cubicBezTo>
                  <a:cubicBezTo>
                    <a:pt x="9331" y="7059"/>
                    <a:pt x="9385" y="7095"/>
                    <a:pt x="9426" y="7125"/>
                  </a:cubicBezTo>
                  <a:cubicBezTo>
                    <a:pt x="9403" y="7196"/>
                    <a:pt x="9343" y="7280"/>
                    <a:pt x="9367" y="7322"/>
                  </a:cubicBezTo>
                  <a:cubicBezTo>
                    <a:pt x="9426" y="7429"/>
                    <a:pt x="9277" y="7471"/>
                    <a:pt x="9301" y="7512"/>
                  </a:cubicBezTo>
                  <a:cubicBezTo>
                    <a:pt x="9397" y="7703"/>
                    <a:pt x="9230" y="7667"/>
                    <a:pt x="9146" y="7709"/>
                  </a:cubicBezTo>
                  <a:cubicBezTo>
                    <a:pt x="9319" y="7805"/>
                    <a:pt x="9337" y="7840"/>
                    <a:pt x="9337" y="8097"/>
                  </a:cubicBezTo>
                  <a:cubicBezTo>
                    <a:pt x="9259" y="8138"/>
                    <a:pt x="9146" y="8001"/>
                    <a:pt x="9081" y="8150"/>
                  </a:cubicBezTo>
                  <a:cubicBezTo>
                    <a:pt x="9164" y="8192"/>
                    <a:pt x="9248" y="8228"/>
                    <a:pt x="9337" y="8270"/>
                  </a:cubicBezTo>
                  <a:cubicBezTo>
                    <a:pt x="9277" y="8329"/>
                    <a:pt x="9236" y="8371"/>
                    <a:pt x="9182" y="8419"/>
                  </a:cubicBezTo>
                  <a:cubicBezTo>
                    <a:pt x="9242" y="8478"/>
                    <a:pt x="9283" y="8526"/>
                    <a:pt x="9337" y="8580"/>
                  </a:cubicBezTo>
                  <a:cubicBezTo>
                    <a:pt x="9224" y="8603"/>
                    <a:pt x="9134" y="8621"/>
                    <a:pt x="9021" y="8639"/>
                  </a:cubicBezTo>
                  <a:cubicBezTo>
                    <a:pt x="9110" y="8687"/>
                    <a:pt x="9170" y="8717"/>
                    <a:pt x="9253" y="8758"/>
                  </a:cubicBezTo>
                  <a:cubicBezTo>
                    <a:pt x="9152" y="8794"/>
                    <a:pt x="9081" y="8824"/>
                    <a:pt x="8985" y="8866"/>
                  </a:cubicBezTo>
                  <a:cubicBezTo>
                    <a:pt x="9104" y="8925"/>
                    <a:pt x="9194" y="8973"/>
                    <a:pt x="9313" y="9033"/>
                  </a:cubicBezTo>
                  <a:cubicBezTo>
                    <a:pt x="9182" y="9062"/>
                    <a:pt x="9104" y="9080"/>
                    <a:pt x="9033" y="9098"/>
                  </a:cubicBezTo>
                  <a:lnTo>
                    <a:pt x="9033" y="9295"/>
                  </a:lnTo>
                  <a:cubicBezTo>
                    <a:pt x="8961" y="9331"/>
                    <a:pt x="8896" y="9355"/>
                    <a:pt x="8836" y="9384"/>
                  </a:cubicBezTo>
                  <a:cubicBezTo>
                    <a:pt x="8955" y="9402"/>
                    <a:pt x="9051" y="9450"/>
                    <a:pt x="9122" y="9516"/>
                  </a:cubicBezTo>
                  <a:cubicBezTo>
                    <a:pt x="9033" y="9545"/>
                    <a:pt x="8943" y="9569"/>
                    <a:pt x="8836" y="9599"/>
                  </a:cubicBezTo>
                  <a:cubicBezTo>
                    <a:pt x="8878" y="9653"/>
                    <a:pt x="8902" y="9688"/>
                    <a:pt x="8932" y="9724"/>
                  </a:cubicBezTo>
                  <a:cubicBezTo>
                    <a:pt x="8878" y="9760"/>
                    <a:pt x="8830" y="9796"/>
                    <a:pt x="8753" y="9838"/>
                  </a:cubicBezTo>
                  <a:cubicBezTo>
                    <a:pt x="8836" y="9891"/>
                    <a:pt x="8872" y="9909"/>
                    <a:pt x="8902" y="9927"/>
                  </a:cubicBezTo>
                  <a:cubicBezTo>
                    <a:pt x="8860" y="10004"/>
                    <a:pt x="8830" y="10052"/>
                    <a:pt x="8794" y="10118"/>
                  </a:cubicBezTo>
                  <a:cubicBezTo>
                    <a:pt x="8902" y="10136"/>
                    <a:pt x="8985" y="10154"/>
                    <a:pt x="9098" y="10177"/>
                  </a:cubicBezTo>
                  <a:cubicBezTo>
                    <a:pt x="9081" y="10082"/>
                    <a:pt x="9069" y="10022"/>
                    <a:pt x="9063" y="9969"/>
                  </a:cubicBezTo>
                  <a:cubicBezTo>
                    <a:pt x="9152" y="9975"/>
                    <a:pt x="9236" y="9987"/>
                    <a:pt x="9331" y="9993"/>
                  </a:cubicBezTo>
                  <a:cubicBezTo>
                    <a:pt x="9224" y="10112"/>
                    <a:pt x="9021" y="10225"/>
                    <a:pt x="9224" y="10416"/>
                  </a:cubicBezTo>
                  <a:cubicBezTo>
                    <a:pt x="9188" y="10499"/>
                    <a:pt x="9152" y="10571"/>
                    <a:pt x="9128" y="10625"/>
                  </a:cubicBezTo>
                  <a:cubicBezTo>
                    <a:pt x="9206" y="10774"/>
                    <a:pt x="9277" y="10899"/>
                    <a:pt x="9349" y="11024"/>
                  </a:cubicBezTo>
                  <a:cubicBezTo>
                    <a:pt x="9409" y="10994"/>
                    <a:pt x="9474" y="10964"/>
                    <a:pt x="9534" y="10935"/>
                  </a:cubicBezTo>
                  <a:cubicBezTo>
                    <a:pt x="9540" y="10881"/>
                    <a:pt x="9546" y="10833"/>
                    <a:pt x="9552" y="10774"/>
                  </a:cubicBezTo>
                  <a:cubicBezTo>
                    <a:pt x="9659" y="10869"/>
                    <a:pt x="9748" y="10899"/>
                    <a:pt x="9838" y="10785"/>
                  </a:cubicBezTo>
                  <a:lnTo>
                    <a:pt x="9838" y="10785"/>
                  </a:lnTo>
                  <a:cubicBezTo>
                    <a:pt x="9838" y="10785"/>
                    <a:pt x="9832" y="10785"/>
                    <a:pt x="9832" y="10780"/>
                  </a:cubicBezTo>
                  <a:cubicBezTo>
                    <a:pt x="9671" y="10774"/>
                    <a:pt x="9671" y="10768"/>
                    <a:pt x="9719" y="10625"/>
                  </a:cubicBezTo>
                  <a:cubicBezTo>
                    <a:pt x="9760" y="10684"/>
                    <a:pt x="9796" y="10732"/>
                    <a:pt x="9832" y="10780"/>
                  </a:cubicBezTo>
                  <a:cubicBezTo>
                    <a:pt x="9838" y="10780"/>
                    <a:pt x="9838" y="10780"/>
                    <a:pt x="9844" y="10780"/>
                  </a:cubicBezTo>
                  <a:cubicBezTo>
                    <a:pt x="9844" y="10785"/>
                    <a:pt x="9838" y="10785"/>
                    <a:pt x="9838" y="10785"/>
                  </a:cubicBezTo>
                  <a:cubicBezTo>
                    <a:pt x="9915" y="10791"/>
                    <a:pt x="9987" y="10797"/>
                    <a:pt x="10088" y="10797"/>
                  </a:cubicBezTo>
                  <a:cubicBezTo>
                    <a:pt x="10035" y="10696"/>
                    <a:pt x="10011" y="10625"/>
                    <a:pt x="10100" y="10565"/>
                  </a:cubicBezTo>
                  <a:cubicBezTo>
                    <a:pt x="10136" y="10541"/>
                    <a:pt x="10148" y="10481"/>
                    <a:pt x="10190" y="10458"/>
                  </a:cubicBezTo>
                  <a:cubicBezTo>
                    <a:pt x="10291" y="10392"/>
                    <a:pt x="10243" y="10320"/>
                    <a:pt x="10195" y="10249"/>
                  </a:cubicBezTo>
                  <a:cubicBezTo>
                    <a:pt x="10255" y="10243"/>
                    <a:pt x="10297" y="10243"/>
                    <a:pt x="10356" y="10237"/>
                  </a:cubicBezTo>
                  <a:cubicBezTo>
                    <a:pt x="10184" y="10004"/>
                    <a:pt x="10201" y="9933"/>
                    <a:pt x="10440" y="9814"/>
                  </a:cubicBezTo>
                  <a:cubicBezTo>
                    <a:pt x="10500" y="9784"/>
                    <a:pt x="10547" y="9748"/>
                    <a:pt x="10601" y="9718"/>
                  </a:cubicBezTo>
                  <a:cubicBezTo>
                    <a:pt x="10595" y="9659"/>
                    <a:pt x="10583" y="9593"/>
                    <a:pt x="10589" y="9533"/>
                  </a:cubicBezTo>
                  <a:cubicBezTo>
                    <a:pt x="10589" y="9492"/>
                    <a:pt x="10625" y="9414"/>
                    <a:pt x="10631" y="9414"/>
                  </a:cubicBezTo>
                  <a:cubicBezTo>
                    <a:pt x="10768" y="9438"/>
                    <a:pt x="10696" y="9301"/>
                    <a:pt x="10744" y="9265"/>
                  </a:cubicBezTo>
                  <a:cubicBezTo>
                    <a:pt x="10845" y="9200"/>
                    <a:pt x="10780" y="9134"/>
                    <a:pt x="10756" y="9062"/>
                  </a:cubicBezTo>
                  <a:cubicBezTo>
                    <a:pt x="10744" y="9015"/>
                    <a:pt x="10762" y="8955"/>
                    <a:pt x="10762" y="8907"/>
                  </a:cubicBezTo>
                  <a:cubicBezTo>
                    <a:pt x="10672" y="8884"/>
                    <a:pt x="10595" y="8866"/>
                    <a:pt x="10517" y="8848"/>
                  </a:cubicBezTo>
                  <a:cubicBezTo>
                    <a:pt x="10517" y="8836"/>
                    <a:pt x="10517" y="8818"/>
                    <a:pt x="10517" y="8800"/>
                  </a:cubicBezTo>
                  <a:cubicBezTo>
                    <a:pt x="10625" y="8776"/>
                    <a:pt x="10732" y="8746"/>
                    <a:pt x="10839" y="8723"/>
                  </a:cubicBezTo>
                  <a:cubicBezTo>
                    <a:pt x="10774" y="8544"/>
                    <a:pt x="10649" y="8651"/>
                    <a:pt x="10559" y="8621"/>
                  </a:cubicBezTo>
                  <a:cubicBezTo>
                    <a:pt x="10488" y="8365"/>
                    <a:pt x="10535" y="8317"/>
                    <a:pt x="10786" y="8371"/>
                  </a:cubicBezTo>
                  <a:cubicBezTo>
                    <a:pt x="10744" y="8407"/>
                    <a:pt x="10696" y="8448"/>
                    <a:pt x="10655" y="8484"/>
                  </a:cubicBezTo>
                  <a:cubicBezTo>
                    <a:pt x="10661" y="8508"/>
                    <a:pt x="10672" y="8526"/>
                    <a:pt x="10684" y="8544"/>
                  </a:cubicBezTo>
                  <a:cubicBezTo>
                    <a:pt x="10780" y="8526"/>
                    <a:pt x="10881" y="8508"/>
                    <a:pt x="11006" y="8484"/>
                  </a:cubicBezTo>
                  <a:cubicBezTo>
                    <a:pt x="10959" y="8353"/>
                    <a:pt x="10923" y="8258"/>
                    <a:pt x="10881" y="8150"/>
                  </a:cubicBezTo>
                  <a:cubicBezTo>
                    <a:pt x="10893" y="8126"/>
                    <a:pt x="10917" y="8091"/>
                    <a:pt x="10935" y="8067"/>
                  </a:cubicBezTo>
                  <a:cubicBezTo>
                    <a:pt x="10863" y="8013"/>
                    <a:pt x="10810" y="7965"/>
                    <a:pt x="10756" y="7924"/>
                  </a:cubicBezTo>
                  <a:cubicBezTo>
                    <a:pt x="10875" y="7799"/>
                    <a:pt x="11018" y="8001"/>
                    <a:pt x="11102" y="7834"/>
                  </a:cubicBezTo>
                  <a:cubicBezTo>
                    <a:pt x="10941" y="7810"/>
                    <a:pt x="10792" y="7793"/>
                    <a:pt x="10637" y="7775"/>
                  </a:cubicBezTo>
                  <a:close/>
                  <a:moveTo>
                    <a:pt x="3858" y="1974"/>
                  </a:moveTo>
                  <a:cubicBezTo>
                    <a:pt x="3852" y="1980"/>
                    <a:pt x="3816" y="1962"/>
                    <a:pt x="3774" y="1956"/>
                  </a:cubicBezTo>
                  <a:cubicBezTo>
                    <a:pt x="3810" y="1884"/>
                    <a:pt x="3834" y="1831"/>
                    <a:pt x="3858" y="1777"/>
                  </a:cubicBezTo>
                  <a:cubicBezTo>
                    <a:pt x="3769" y="1729"/>
                    <a:pt x="3691" y="1688"/>
                    <a:pt x="3614" y="1640"/>
                  </a:cubicBezTo>
                  <a:cubicBezTo>
                    <a:pt x="3733" y="1473"/>
                    <a:pt x="3882" y="1527"/>
                    <a:pt x="4007" y="1515"/>
                  </a:cubicBezTo>
                  <a:cubicBezTo>
                    <a:pt x="4043" y="1515"/>
                    <a:pt x="4079" y="1586"/>
                    <a:pt x="4108" y="1622"/>
                  </a:cubicBezTo>
                  <a:cubicBezTo>
                    <a:pt x="4019" y="1747"/>
                    <a:pt x="3941" y="1860"/>
                    <a:pt x="3858" y="1974"/>
                  </a:cubicBezTo>
                  <a:close/>
                  <a:moveTo>
                    <a:pt x="5521" y="877"/>
                  </a:moveTo>
                  <a:cubicBezTo>
                    <a:pt x="5450" y="829"/>
                    <a:pt x="5372" y="781"/>
                    <a:pt x="5295" y="728"/>
                  </a:cubicBezTo>
                  <a:cubicBezTo>
                    <a:pt x="5331" y="704"/>
                    <a:pt x="5378" y="668"/>
                    <a:pt x="5432" y="620"/>
                  </a:cubicBezTo>
                  <a:cubicBezTo>
                    <a:pt x="5480" y="698"/>
                    <a:pt x="5509" y="758"/>
                    <a:pt x="5539" y="823"/>
                  </a:cubicBezTo>
                  <a:cubicBezTo>
                    <a:pt x="5545" y="829"/>
                    <a:pt x="5533" y="847"/>
                    <a:pt x="5521" y="877"/>
                  </a:cubicBezTo>
                  <a:close/>
                  <a:moveTo>
                    <a:pt x="5724" y="1509"/>
                  </a:moveTo>
                  <a:cubicBezTo>
                    <a:pt x="5748" y="1544"/>
                    <a:pt x="5772" y="1580"/>
                    <a:pt x="5808" y="1634"/>
                  </a:cubicBezTo>
                  <a:cubicBezTo>
                    <a:pt x="5688" y="1646"/>
                    <a:pt x="5694" y="1580"/>
                    <a:pt x="5724" y="1509"/>
                  </a:cubicBezTo>
                  <a:close/>
                  <a:moveTo>
                    <a:pt x="7060" y="555"/>
                  </a:moveTo>
                  <a:cubicBezTo>
                    <a:pt x="7131" y="537"/>
                    <a:pt x="7191" y="519"/>
                    <a:pt x="7250" y="507"/>
                  </a:cubicBezTo>
                  <a:cubicBezTo>
                    <a:pt x="7256" y="525"/>
                    <a:pt x="7268" y="543"/>
                    <a:pt x="7274" y="561"/>
                  </a:cubicBezTo>
                  <a:cubicBezTo>
                    <a:pt x="7215" y="632"/>
                    <a:pt x="7155" y="680"/>
                    <a:pt x="7060" y="555"/>
                  </a:cubicBezTo>
                  <a:close/>
                  <a:moveTo>
                    <a:pt x="7459" y="579"/>
                  </a:moveTo>
                  <a:cubicBezTo>
                    <a:pt x="7441" y="579"/>
                    <a:pt x="7429" y="573"/>
                    <a:pt x="7411" y="573"/>
                  </a:cubicBezTo>
                  <a:cubicBezTo>
                    <a:pt x="7417" y="531"/>
                    <a:pt x="7423" y="489"/>
                    <a:pt x="7429" y="453"/>
                  </a:cubicBezTo>
                  <a:cubicBezTo>
                    <a:pt x="7447" y="453"/>
                    <a:pt x="7459" y="453"/>
                    <a:pt x="7471" y="459"/>
                  </a:cubicBezTo>
                  <a:cubicBezTo>
                    <a:pt x="7465" y="495"/>
                    <a:pt x="7459" y="537"/>
                    <a:pt x="7453" y="579"/>
                  </a:cubicBezTo>
                  <a:close/>
                  <a:moveTo>
                    <a:pt x="8317" y="567"/>
                  </a:moveTo>
                  <a:cubicBezTo>
                    <a:pt x="8276" y="561"/>
                    <a:pt x="8240" y="549"/>
                    <a:pt x="8204" y="543"/>
                  </a:cubicBezTo>
                  <a:cubicBezTo>
                    <a:pt x="8210" y="525"/>
                    <a:pt x="8216" y="507"/>
                    <a:pt x="8222" y="495"/>
                  </a:cubicBezTo>
                  <a:lnTo>
                    <a:pt x="8329" y="531"/>
                  </a:lnTo>
                  <a:cubicBezTo>
                    <a:pt x="8323" y="543"/>
                    <a:pt x="8323" y="555"/>
                    <a:pt x="8317" y="573"/>
                  </a:cubicBezTo>
                  <a:close/>
                  <a:moveTo>
                    <a:pt x="8389" y="1825"/>
                  </a:moveTo>
                  <a:cubicBezTo>
                    <a:pt x="8467" y="1729"/>
                    <a:pt x="8514" y="1676"/>
                    <a:pt x="8556" y="1622"/>
                  </a:cubicBezTo>
                  <a:cubicBezTo>
                    <a:pt x="8550" y="1711"/>
                    <a:pt x="8598" y="1843"/>
                    <a:pt x="8389" y="1825"/>
                  </a:cubicBezTo>
                  <a:close/>
                  <a:moveTo>
                    <a:pt x="8562" y="829"/>
                  </a:moveTo>
                  <a:cubicBezTo>
                    <a:pt x="8562" y="811"/>
                    <a:pt x="8562" y="793"/>
                    <a:pt x="8556" y="775"/>
                  </a:cubicBezTo>
                  <a:cubicBezTo>
                    <a:pt x="8616" y="740"/>
                    <a:pt x="8669" y="704"/>
                    <a:pt x="8723" y="668"/>
                  </a:cubicBezTo>
                  <a:cubicBezTo>
                    <a:pt x="8759" y="734"/>
                    <a:pt x="8788" y="793"/>
                    <a:pt x="8830" y="883"/>
                  </a:cubicBezTo>
                  <a:cubicBezTo>
                    <a:pt x="8729" y="865"/>
                    <a:pt x="8645" y="847"/>
                    <a:pt x="8562" y="829"/>
                  </a:cubicBezTo>
                  <a:close/>
                  <a:moveTo>
                    <a:pt x="9164" y="2695"/>
                  </a:moveTo>
                  <a:cubicBezTo>
                    <a:pt x="9170" y="2689"/>
                    <a:pt x="9176" y="2689"/>
                    <a:pt x="9182" y="2683"/>
                  </a:cubicBezTo>
                  <a:cubicBezTo>
                    <a:pt x="9206" y="2737"/>
                    <a:pt x="9236" y="2791"/>
                    <a:pt x="9277" y="2880"/>
                  </a:cubicBezTo>
                  <a:cubicBezTo>
                    <a:pt x="9176" y="2844"/>
                    <a:pt x="9140" y="2785"/>
                    <a:pt x="9164" y="2695"/>
                  </a:cubicBezTo>
                  <a:close/>
                  <a:moveTo>
                    <a:pt x="9569" y="3136"/>
                  </a:moveTo>
                  <a:cubicBezTo>
                    <a:pt x="9528" y="3112"/>
                    <a:pt x="9486" y="3089"/>
                    <a:pt x="9444" y="3065"/>
                  </a:cubicBezTo>
                  <a:cubicBezTo>
                    <a:pt x="9450" y="3053"/>
                    <a:pt x="9456" y="3035"/>
                    <a:pt x="9468" y="3023"/>
                  </a:cubicBezTo>
                  <a:cubicBezTo>
                    <a:pt x="9510" y="3047"/>
                    <a:pt x="9552" y="3065"/>
                    <a:pt x="9599" y="3089"/>
                  </a:cubicBezTo>
                  <a:cubicBezTo>
                    <a:pt x="9587" y="3107"/>
                    <a:pt x="9581" y="3118"/>
                    <a:pt x="9569" y="3136"/>
                  </a:cubicBezTo>
                  <a:close/>
                  <a:moveTo>
                    <a:pt x="9420" y="9414"/>
                  </a:moveTo>
                  <a:cubicBezTo>
                    <a:pt x="9391" y="9486"/>
                    <a:pt x="9373" y="9533"/>
                    <a:pt x="9337" y="9617"/>
                  </a:cubicBezTo>
                  <a:cubicBezTo>
                    <a:pt x="9242" y="9468"/>
                    <a:pt x="9289" y="9438"/>
                    <a:pt x="9420" y="9414"/>
                  </a:cubicBezTo>
                  <a:close/>
                  <a:moveTo>
                    <a:pt x="9164" y="9808"/>
                  </a:moveTo>
                  <a:cubicBezTo>
                    <a:pt x="9224" y="9688"/>
                    <a:pt x="9313" y="9683"/>
                    <a:pt x="9444" y="9724"/>
                  </a:cubicBezTo>
                  <a:cubicBezTo>
                    <a:pt x="9361" y="9843"/>
                    <a:pt x="9289" y="9915"/>
                    <a:pt x="9164" y="9808"/>
                  </a:cubicBezTo>
                  <a:close/>
                  <a:moveTo>
                    <a:pt x="9432" y="9122"/>
                  </a:moveTo>
                  <a:cubicBezTo>
                    <a:pt x="9450" y="9068"/>
                    <a:pt x="9468" y="9015"/>
                    <a:pt x="9486" y="8961"/>
                  </a:cubicBezTo>
                  <a:cubicBezTo>
                    <a:pt x="9522" y="9033"/>
                    <a:pt x="9558" y="9104"/>
                    <a:pt x="9432" y="9122"/>
                  </a:cubicBezTo>
                  <a:close/>
                  <a:moveTo>
                    <a:pt x="9772" y="6082"/>
                  </a:moveTo>
                  <a:cubicBezTo>
                    <a:pt x="9838" y="6046"/>
                    <a:pt x="9891" y="6076"/>
                    <a:pt x="9945" y="6165"/>
                  </a:cubicBezTo>
                  <a:cubicBezTo>
                    <a:pt x="9856" y="6123"/>
                    <a:pt x="9814" y="6099"/>
                    <a:pt x="9772" y="6082"/>
                  </a:cubicBezTo>
                  <a:close/>
                  <a:moveTo>
                    <a:pt x="10565" y="9033"/>
                  </a:moveTo>
                  <a:cubicBezTo>
                    <a:pt x="10607" y="9217"/>
                    <a:pt x="10637" y="9378"/>
                    <a:pt x="10410" y="9492"/>
                  </a:cubicBezTo>
                  <a:cubicBezTo>
                    <a:pt x="10404" y="9432"/>
                    <a:pt x="10374" y="9361"/>
                    <a:pt x="10398" y="9343"/>
                  </a:cubicBezTo>
                  <a:cubicBezTo>
                    <a:pt x="10488" y="9259"/>
                    <a:pt x="10374" y="9074"/>
                    <a:pt x="10565" y="90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33"/>
            <p:cNvSpPr/>
            <p:nvPr/>
          </p:nvSpPr>
          <p:spPr>
            <a:xfrm>
              <a:off x="4926650" y="5094400"/>
              <a:ext cx="146825" cy="177700"/>
            </a:xfrm>
            <a:custGeom>
              <a:rect b="b" l="l" r="r" t="t"/>
              <a:pathLst>
                <a:path extrusionOk="0" h="7108" w="5873">
                  <a:moveTo>
                    <a:pt x="5676" y="5307"/>
                  </a:moveTo>
                  <a:cubicBezTo>
                    <a:pt x="5569" y="5313"/>
                    <a:pt x="5467" y="5325"/>
                    <a:pt x="5360" y="5331"/>
                  </a:cubicBezTo>
                  <a:cubicBezTo>
                    <a:pt x="5354" y="5319"/>
                    <a:pt x="5348" y="5301"/>
                    <a:pt x="5348" y="5289"/>
                  </a:cubicBezTo>
                  <a:cubicBezTo>
                    <a:pt x="5390" y="5265"/>
                    <a:pt x="5437" y="5241"/>
                    <a:pt x="5491" y="5211"/>
                  </a:cubicBezTo>
                  <a:cubicBezTo>
                    <a:pt x="5449" y="5176"/>
                    <a:pt x="5414" y="5140"/>
                    <a:pt x="5366" y="5098"/>
                  </a:cubicBezTo>
                  <a:cubicBezTo>
                    <a:pt x="5426" y="5050"/>
                    <a:pt x="5473" y="5015"/>
                    <a:pt x="5503" y="4997"/>
                  </a:cubicBezTo>
                  <a:cubicBezTo>
                    <a:pt x="5467" y="4901"/>
                    <a:pt x="5402" y="4794"/>
                    <a:pt x="5426" y="4764"/>
                  </a:cubicBezTo>
                  <a:cubicBezTo>
                    <a:pt x="5539" y="4621"/>
                    <a:pt x="5461" y="4448"/>
                    <a:pt x="5539" y="4293"/>
                  </a:cubicBezTo>
                  <a:cubicBezTo>
                    <a:pt x="5616" y="4150"/>
                    <a:pt x="5616" y="4120"/>
                    <a:pt x="5771" y="4144"/>
                  </a:cubicBezTo>
                  <a:cubicBezTo>
                    <a:pt x="5807" y="4150"/>
                    <a:pt x="5843" y="4150"/>
                    <a:pt x="5873" y="4156"/>
                  </a:cubicBezTo>
                  <a:cubicBezTo>
                    <a:pt x="5753" y="4043"/>
                    <a:pt x="5563" y="4013"/>
                    <a:pt x="5575" y="3792"/>
                  </a:cubicBezTo>
                  <a:cubicBezTo>
                    <a:pt x="5634" y="3757"/>
                    <a:pt x="5694" y="3721"/>
                    <a:pt x="5771" y="3667"/>
                  </a:cubicBezTo>
                  <a:cubicBezTo>
                    <a:pt x="5700" y="3614"/>
                    <a:pt x="5646" y="3578"/>
                    <a:pt x="5575" y="3524"/>
                  </a:cubicBezTo>
                  <a:cubicBezTo>
                    <a:pt x="5670" y="3393"/>
                    <a:pt x="5628" y="3268"/>
                    <a:pt x="5527" y="3149"/>
                  </a:cubicBezTo>
                  <a:cubicBezTo>
                    <a:pt x="5598" y="3131"/>
                    <a:pt x="5646" y="3119"/>
                    <a:pt x="5706" y="3107"/>
                  </a:cubicBezTo>
                  <a:cubicBezTo>
                    <a:pt x="5712" y="3000"/>
                    <a:pt x="5724" y="2898"/>
                    <a:pt x="5730" y="2797"/>
                  </a:cubicBezTo>
                  <a:cubicBezTo>
                    <a:pt x="5736" y="2618"/>
                    <a:pt x="5742" y="2439"/>
                    <a:pt x="5742" y="2266"/>
                  </a:cubicBezTo>
                  <a:cubicBezTo>
                    <a:pt x="5742" y="2195"/>
                    <a:pt x="5682" y="2123"/>
                    <a:pt x="5759" y="2040"/>
                  </a:cubicBezTo>
                  <a:cubicBezTo>
                    <a:pt x="5783" y="2022"/>
                    <a:pt x="5819" y="1855"/>
                    <a:pt x="5706" y="1801"/>
                  </a:cubicBezTo>
                  <a:cubicBezTo>
                    <a:pt x="5610" y="1759"/>
                    <a:pt x="5628" y="1670"/>
                    <a:pt x="5598" y="1598"/>
                  </a:cubicBezTo>
                  <a:cubicBezTo>
                    <a:pt x="5539" y="1449"/>
                    <a:pt x="5640" y="1241"/>
                    <a:pt x="5449" y="1133"/>
                  </a:cubicBezTo>
                  <a:cubicBezTo>
                    <a:pt x="5443" y="1127"/>
                    <a:pt x="5467" y="1062"/>
                    <a:pt x="5473" y="1026"/>
                  </a:cubicBezTo>
                  <a:cubicBezTo>
                    <a:pt x="5396" y="1002"/>
                    <a:pt x="5324" y="990"/>
                    <a:pt x="5265" y="955"/>
                  </a:cubicBezTo>
                  <a:cubicBezTo>
                    <a:pt x="5217" y="925"/>
                    <a:pt x="5151" y="853"/>
                    <a:pt x="5157" y="817"/>
                  </a:cubicBezTo>
                  <a:cubicBezTo>
                    <a:pt x="5187" y="657"/>
                    <a:pt x="5092" y="645"/>
                    <a:pt x="4984" y="645"/>
                  </a:cubicBezTo>
                  <a:cubicBezTo>
                    <a:pt x="4913" y="639"/>
                    <a:pt x="4853" y="627"/>
                    <a:pt x="4853" y="543"/>
                  </a:cubicBezTo>
                  <a:cubicBezTo>
                    <a:pt x="4847" y="543"/>
                    <a:pt x="4847" y="549"/>
                    <a:pt x="4841" y="549"/>
                  </a:cubicBezTo>
                  <a:cubicBezTo>
                    <a:pt x="4841" y="543"/>
                    <a:pt x="4841" y="543"/>
                    <a:pt x="4841" y="543"/>
                  </a:cubicBezTo>
                  <a:cubicBezTo>
                    <a:pt x="4800" y="537"/>
                    <a:pt x="4758" y="531"/>
                    <a:pt x="4710" y="525"/>
                  </a:cubicBezTo>
                  <a:cubicBezTo>
                    <a:pt x="4805" y="430"/>
                    <a:pt x="4811" y="424"/>
                    <a:pt x="4841" y="543"/>
                  </a:cubicBezTo>
                  <a:cubicBezTo>
                    <a:pt x="4847" y="543"/>
                    <a:pt x="4847" y="543"/>
                    <a:pt x="4853" y="543"/>
                  </a:cubicBezTo>
                  <a:lnTo>
                    <a:pt x="4853" y="543"/>
                  </a:lnTo>
                  <a:cubicBezTo>
                    <a:pt x="4901" y="519"/>
                    <a:pt x="4955" y="496"/>
                    <a:pt x="4990" y="478"/>
                  </a:cubicBezTo>
                  <a:cubicBezTo>
                    <a:pt x="4966" y="382"/>
                    <a:pt x="4949" y="311"/>
                    <a:pt x="4931" y="239"/>
                  </a:cubicBezTo>
                  <a:cubicBezTo>
                    <a:pt x="4615" y="162"/>
                    <a:pt x="4299" y="78"/>
                    <a:pt x="3977" y="1"/>
                  </a:cubicBezTo>
                  <a:cubicBezTo>
                    <a:pt x="3935" y="72"/>
                    <a:pt x="3905" y="126"/>
                    <a:pt x="3893" y="156"/>
                  </a:cubicBezTo>
                  <a:cubicBezTo>
                    <a:pt x="3828" y="150"/>
                    <a:pt x="3774" y="138"/>
                    <a:pt x="3726" y="144"/>
                  </a:cubicBezTo>
                  <a:cubicBezTo>
                    <a:pt x="3679" y="156"/>
                    <a:pt x="3631" y="186"/>
                    <a:pt x="3589" y="209"/>
                  </a:cubicBezTo>
                  <a:cubicBezTo>
                    <a:pt x="3589" y="257"/>
                    <a:pt x="3595" y="299"/>
                    <a:pt x="3601" y="370"/>
                  </a:cubicBezTo>
                  <a:cubicBezTo>
                    <a:pt x="3494" y="335"/>
                    <a:pt x="3428" y="352"/>
                    <a:pt x="3333" y="394"/>
                  </a:cubicBezTo>
                  <a:cubicBezTo>
                    <a:pt x="3232" y="442"/>
                    <a:pt x="3154" y="501"/>
                    <a:pt x="3077" y="573"/>
                  </a:cubicBezTo>
                  <a:cubicBezTo>
                    <a:pt x="3059" y="591"/>
                    <a:pt x="3023" y="579"/>
                    <a:pt x="3017" y="585"/>
                  </a:cubicBezTo>
                  <a:lnTo>
                    <a:pt x="3017" y="287"/>
                  </a:lnTo>
                  <a:cubicBezTo>
                    <a:pt x="2939" y="233"/>
                    <a:pt x="2939" y="424"/>
                    <a:pt x="2826" y="341"/>
                  </a:cubicBezTo>
                  <a:cubicBezTo>
                    <a:pt x="2683" y="239"/>
                    <a:pt x="2743" y="436"/>
                    <a:pt x="2683" y="472"/>
                  </a:cubicBezTo>
                  <a:cubicBezTo>
                    <a:pt x="2671" y="478"/>
                    <a:pt x="2653" y="466"/>
                    <a:pt x="2641" y="472"/>
                  </a:cubicBezTo>
                  <a:cubicBezTo>
                    <a:pt x="2492" y="507"/>
                    <a:pt x="2486" y="531"/>
                    <a:pt x="2522" y="680"/>
                  </a:cubicBezTo>
                  <a:cubicBezTo>
                    <a:pt x="2540" y="752"/>
                    <a:pt x="2534" y="829"/>
                    <a:pt x="2540" y="907"/>
                  </a:cubicBezTo>
                  <a:cubicBezTo>
                    <a:pt x="2522" y="907"/>
                    <a:pt x="2504" y="913"/>
                    <a:pt x="2492" y="913"/>
                  </a:cubicBezTo>
                  <a:cubicBezTo>
                    <a:pt x="2474" y="883"/>
                    <a:pt x="2439" y="847"/>
                    <a:pt x="2445" y="817"/>
                  </a:cubicBezTo>
                  <a:cubicBezTo>
                    <a:pt x="2474" y="704"/>
                    <a:pt x="2385" y="668"/>
                    <a:pt x="2319" y="657"/>
                  </a:cubicBezTo>
                  <a:cubicBezTo>
                    <a:pt x="2260" y="645"/>
                    <a:pt x="2188" y="686"/>
                    <a:pt x="2170" y="776"/>
                  </a:cubicBezTo>
                  <a:cubicBezTo>
                    <a:pt x="2158" y="829"/>
                    <a:pt x="2123" y="883"/>
                    <a:pt x="2081" y="913"/>
                  </a:cubicBezTo>
                  <a:cubicBezTo>
                    <a:pt x="2009" y="978"/>
                    <a:pt x="1920" y="1026"/>
                    <a:pt x="1836" y="1086"/>
                  </a:cubicBezTo>
                  <a:cubicBezTo>
                    <a:pt x="1866" y="1157"/>
                    <a:pt x="1884" y="1217"/>
                    <a:pt x="1914" y="1300"/>
                  </a:cubicBezTo>
                  <a:cubicBezTo>
                    <a:pt x="1711" y="1330"/>
                    <a:pt x="1711" y="1700"/>
                    <a:pt x="1395" y="1545"/>
                  </a:cubicBezTo>
                  <a:cubicBezTo>
                    <a:pt x="1455" y="1718"/>
                    <a:pt x="1312" y="1706"/>
                    <a:pt x="1258" y="1742"/>
                  </a:cubicBezTo>
                  <a:cubicBezTo>
                    <a:pt x="1312" y="1819"/>
                    <a:pt x="1360" y="1891"/>
                    <a:pt x="1419" y="1980"/>
                  </a:cubicBezTo>
                  <a:cubicBezTo>
                    <a:pt x="1312" y="2004"/>
                    <a:pt x="1240" y="2046"/>
                    <a:pt x="1246" y="2153"/>
                  </a:cubicBezTo>
                  <a:cubicBezTo>
                    <a:pt x="1246" y="2153"/>
                    <a:pt x="1222" y="2159"/>
                    <a:pt x="1204" y="2165"/>
                  </a:cubicBezTo>
                  <a:cubicBezTo>
                    <a:pt x="1199" y="2105"/>
                    <a:pt x="1193" y="2046"/>
                    <a:pt x="1181" y="1932"/>
                  </a:cubicBezTo>
                  <a:cubicBezTo>
                    <a:pt x="1067" y="2069"/>
                    <a:pt x="978" y="2171"/>
                    <a:pt x="906" y="2278"/>
                  </a:cubicBezTo>
                  <a:cubicBezTo>
                    <a:pt x="853" y="2350"/>
                    <a:pt x="817" y="2439"/>
                    <a:pt x="775" y="2523"/>
                  </a:cubicBezTo>
                  <a:cubicBezTo>
                    <a:pt x="728" y="2600"/>
                    <a:pt x="680" y="2684"/>
                    <a:pt x="638" y="2761"/>
                  </a:cubicBezTo>
                  <a:cubicBezTo>
                    <a:pt x="555" y="2910"/>
                    <a:pt x="471" y="3053"/>
                    <a:pt x="382" y="3208"/>
                  </a:cubicBezTo>
                  <a:cubicBezTo>
                    <a:pt x="394" y="3220"/>
                    <a:pt x="418" y="3244"/>
                    <a:pt x="447" y="3268"/>
                  </a:cubicBezTo>
                  <a:cubicBezTo>
                    <a:pt x="334" y="3298"/>
                    <a:pt x="465" y="3453"/>
                    <a:pt x="328" y="3476"/>
                  </a:cubicBezTo>
                  <a:cubicBezTo>
                    <a:pt x="167" y="3512"/>
                    <a:pt x="113" y="3691"/>
                    <a:pt x="78" y="3798"/>
                  </a:cubicBezTo>
                  <a:cubicBezTo>
                    <a:pt x="12" y="4013"/>
                    <a:pt x="24" y="4252"/>
                    <a:pt x="0" y="4490"/>
                  </a:cubicBezTo>
                  <a:cubicBezTo>
                    <a:pt x="203" y="4585"/>
                    <a:pt x="203" y="4591"/>
                    <a:pt x="197" y="4848"/>
                  </a:cubicBezTo>
                  <a:cubicBezTo>
                    <a:pt x="197" y="4889"/>
                    <a:pt x="239" y="4925"/>
                    <a:pt x="257" y="4967"/>
                  </a:cubicBezTo>
                  <a:cubicBezTo>
                    <a:pt x="268" y="5003"/>
                    <a:pt x="274" y="5050"/>
                    <a:pt x="286" y="5098"/>
                  </a:cubicBezTo>
                  <a:cubicBezTo>
                    <a:pt x="221" y="5086"/>
                    <a:pt x="173" y="5080"/>
                    <a:pt x="155" y="5080"/>
                  </a:cubicBezTo>
                  <a:cubicBezTo>
                    <a:pt x="179" y="5241"/>
                    <a:pt x="203" y="5396"/>
                    <a:pt x="227" y="5575"/>
                  </a:cubicBezTo>
                  <a:cubicBezTo>
                    <a:pt x="280" y="5533"/>
                    <a:pt x="322" y="5492"/>
                    <a:pt x="370" y="5456"/>
                  </a:cubicBezTo>
                  <a:cubicBezTo>
                    <a:pt x="435" y="5527"/>
                    <a:pt x="549" y="5557"/>
                    <a:pt x="704" y="5545"/>
                  </a:cubicBezTo>
                  <a:cubicBezTo>
                    <a:pt x="698" y="5486"/>
                    <a:pt x="686" y="5426"/>
                    <a:pt x="680" y="5349"/>
                  </a:cubicBezTo>
                  <a:cubicBezTo>
                    <a:pt x="734" y="5378"/>
                    <a:pt x="763" y="5396"/>
                    <a:pt x="805" y="5414"/>
                  </a:cubicBezTo>
                  <a:cubicBezTo>
                    <a:pt x="817" y="5378"/>
                    <a:pt x="829" y="5343"/>
                    <a:pt x="841" y="5313"/>
                  </a:cubicBezTo>
                  <a:cubicBezTo>
                    <a:pt x="924" y="5313"/>
                    <a:pt x="1008" y="5384"/>
                    <a:pt x="1091" y="5295"/>
                  </a:cubicBezTo>
                  <a:cubicBezTo>
                    <a:pt x="1044" y="5259"/>
                    <a:pt x="1002" y="5229"/>
                    <a:pt x="972" y="5205"/>
                  </a:cubicBezTo>
                  <a:cubicBezTo>
                    <a:pt x="1026" y="5074"/>
                    <a:pt x="1079" y="4949"/>
                    <a:pt x="1127" y="4830"/>
                  </a:cubicBezTo>
                  <a:cubicBezTo>
                    <a:pt x="1216" y="4812"/>
                    <a:pt x="1288" y="4800"/>
                    <a:pt x="1354" y="4788"/>
                  </a:cubicBezTo>
                  <a:cubicBezTo>
                    <a:pt x="1306" y="4740"/>
                    <a:pt x="1252" y="4699"/>
                    <a:pt x="1210" y="4657"/>
                  </a:cubicBezTo>
                  <a:cubicBezTo>
                    <a:pt x="1264" y="4597"/>
                    <a:pt x="1300" y="4538"/>
                    <a:pt x="1354" y="4502"/>
                  </a:cubicBezTo>
                  <a:cubicBezTo>
                    <a:pt x="1401" y="4472"/>
                    <a:pt x="1473" y="4460"/>
                    <a:pt x="1556" y="4436"/>
                  </a:cubicBezTo>
                  <a:cubicBezTo>
                    <a:pt x="1509" y="4389"/>
                    <a:pt x="1473" y="4347"/>
                    <a:pt x="1449" y="4323"/>
                  </a:cubicBezTo>
                  <a:cubicBezTo>
                    <a:pt x="1515" y="4192"/>
                    <a:pt x="1556" y="4025"/>
                    <a:pt x="1658" y="3936"/>
                  </a:cubicBezTo>
                  <a:cubicBezTo>
                    <a:pt x="1801" y="3810"/>
                    <a:pt x="1616" y="3602"/>
                    <a:pt x="1807" y="3518"/>
                  </a:cubicBezTo>
                  <a:cubicBezTo>
                    <a:pt x="1884" y="3482"/>
                    <a:pt x="1997" y="3608"/>
                    <a:pt x="2051" y="3447"/>
                  </a:cubicBezTo>
                  <a:cubicBezTo>
                    <a:pt x="1997" y="3429"/>
                    <a:pt x="1944" y="3405"/>
                    <a:pt x="1902" y="3387"/>
                  </a:cubicBezTo>
                  <a:cubicBezTo>
                    <a:pt x="1896" y="3292"/>
                    <a:pt x="1896" y="3208"/>
                    <a:pt x="1890" y="3131"/>
                  </a:cubicBezTo>
                  <a:cubicBezTo>
                    <a:pt x="1878" y="3000"/>
                    <a:pt x="1938" y="2952"/>
                    <a:pt x="2063" y="3006"/>
                  </a:cubicBezTo>
                  <a:cubicBezTo>
                    <a:pt x="2099" y="3017"/>
                    <a:pt x="2129" y="3053"/>
                    <a:pt x="2176" y="3089"/>
                  </a:cubicBezTo>
                  <a:cubicBezTo>
                    <a:pt x="2176" y="3011"/>
                    <a:pt x="2135" y="2922"/>
                    <a:pt x="2266" y="2952"/>
                  </a:cubicBezTo>
                  <a:cubicBezTo>
                    <a:pt x="2284" y="2958"/>
                    <a:pt x="2343" y="2910"/>
                    <a:pt x="2343" y="2904"/>
                  </a:cubicBezTo>
                  <a:cubicBezTo>
                    <a:pt x="2296" y="2737"/>
                    <a:pt x="2433" y="2678"/>
                    <a:pt x="2516" y="2606"/>
                  </a:cubicBezTo>
                  <a:cubicBezTo>
                    <a:pt x="2528" y="2475"/>
                    <a:pt x="2409" y="2368"/>
                    <a:pt x="2510" y="2254"/>
                  </a:cubicBezTo>
                  <a:cubicBezTo>
                    <a:pt x="2677" y="2332"/>
                    <a:pt x="2516" y="2481"/>
                    <a:pt x="2564" y="2594"/>
                  </a:cubicBezTo>
                  <a:cubicBezTo>
                    <a:pt x="2623" y="2475"/>
                    <a:pt x="2683" y="2374"/>
                    <a:pt x="2755" y="2242"/>
                  </a:cubicBezTo>
                  <a:cubicBezTo>
                    <a:pt x="2749" y="2201"/>
                    <a:pt x="2737" y="2123"/>
                    <a:pt x="2725" y="2064"/>
                  </a:cubicBezTo>
                  <a:cubicBezTo>
                    <a:pt x="2826" y="1909"/>
                    <a:pt x="2951" y="1867"/>
                    <a:pt x="3094" y="1932"/>
                  </a:cubicBezTo>
                  <a:cubicBezTo>
                    <a:pt x="3148" y="1843"/>
                    <a:pt x="3202" y="1765"/>
                    <a:pt x="3232" y="1718"/>
                  </a:cubicBezTo>
                  <a:cubicBezTo>
                    <a:pt x="3345" y="1718"/>
                    <a:pt x="3428" y="1718"/>
                    <a:pt x="3518" y="1712"/>
                  </a:cubicBezTo>
                  <a:cubicBezTo>
                    <a:pt x="3530" y="1712"/>
                    <a:pt x="3542" y="1670"/>
                    <a:pt x="3559" y="1640"/>
                  </a:cubicBezTo>
                  <a:cubicBezTo>
                    <a:pt x="3434" y="1652"/>
                    <a:pt x="3422" y="1545"/>
                    <a:pt x="3351" y="1473"/>
                  </a:cubicBezTo>
                  <a:cubicBezTo>
                    <a:pt x="3512" y="1408"/>
                    <a:pt x="3500" y="1610"/>
                    <a:pt x="3601" y="1604"/>
                  </a:cubicBezTo>
                  <a:cubicBezTo>
                    <a:pt x="3637" y="1664"/>
                    <a:pt x="3673" y="1724"/>
                    <a:pt x="3708" y="1783"/>
                  </a:cubicBezTo>
                  <a:cubicBezTo>
                    <a:pt x="3804" y="1682"/>
                    <a:pt x="3852" y="1634"/>
                    <a:pt x="3917" y="1563"/>
                  </a:cubicBezTo>
                  <a:cubicBezTo>
                    <a:pt x="3935" y="1694"/>
                    <a:pt x="3905" y="1789"/>
                    <a:pt x="3834" y="1849"/>
                  </a:cubicBezTo>
                  <a:cubicBezTo>
                    <a:pt x="3917" y="1926"/>
                    <a:pt x="3995" y="1992"/>
                    <a:pt x="4120" y="2105"/>
                  </a:cubicBezTo>
                  <a:cubicBezTo>
                    <a:pt x="4042" y="2141"/>
                    <a:pt x="3971" y="2171"/>
                    <a:pt x="3899" y="2207"/>
                  </a:cubicBezTo>
                  <a:cubicBezTo>
                    <a:pt x="3911" y="2219"/>
                    <a:pt x="3923" y="2236"/>
                    <a:pt x="3935" y="2248"/>
                  </a:cubicBezTo>
                  <a:cubicBezTo>
                    <a:pt x="3989" y="2260"/>
                    <a:pt x="4036" y="2272"/>
                    <a:pt x="4102" y="2290"/>
                  </a:cubicBezTo>
                  <a:cubicBezTo>
                    <a:pt x="4096" y="2368"/>
                    <a:pt x="4084" y="2433"/>
                    <a:pt x="4078" y="2505"/>
                  </a:cubicBezTo>
                  <a:cubicBezTo>
                    <a:pt x="4132" y="2540"/>
                    <a:pt x="4191" y="2570"/>
                    <a:pt x="4257" y="2606"/>
                  </a:cubicBezTo>
                  <a:cubicBezTo>
                    <a:pt x="4162" y="2713"/>
                    <a:pt x="4168" y="2791"/>
                    <a:pt x="4293" y="3125"/>
                  </a:cubicBezTo>
                  <a:cubicBezTo>
                    <a:pt x="4364" y="3143"/>
                    <a:pt x="4436" y="3155"/>
                    <a:pt x="4513" y="3172"/>
                  </a:cubicBezTo>
                  <a:cubicBezTo>
                    <a:pt x="4382" y="3459"/>
                    <a:pt x="4263" y="3733"/>
                    <a:pt x="4132" y="4025"/>
                  </a:cubicBezTo>
                  <a:cubicBezTo>
                    <a:pt x="4269" y="3995"/>
                    <a:pt x="4376" y="4007"/>
                    <a:pt x="4382" y="4126"/>
                  </a:cubicBezTo>
                  <a:cubicBezTo>
                    <a:pt x="4323" y="4234"/>
                    <a:pt x="4275" y="4317"/>
                    <a:pt x="4221" y="4407"/>
                  </a:cubicBezTo>
                  <a:lnTo>
                    <a:pt x="4060" y="4407"/>
                  </a:lnTo>
                  <a:cubicBezTo>
                    <a:pt x="4132" y="4460"/>
                    <a:pt x="4168" y="4496"/>
                    <a:pt x="4185" y="4508"/>
                  </a:cubicBezTo>
                  <a:cubicBezTo>
                    <a:pt x="4138" y="4609"/>
                    <a:pt x="4096" y="4693"/>
                    <a:pt x="4048" y="4788"/>
                  </a:cubicBezTo>
                  <a:cubicBezTo>
                    <a:pt x="3995" y="4812"/>
                    <a:pt x="3923" y="4836"/>
                    <a:pt x="3846" y="4860"/>
                  </a:cubicBezTo>
                  <a:cubicBezTo>
                    <a:pt x="3899" y="4967"/>
                    <a:pt x="4090" y="4866"/>
                    <a:pt x="4066" y="5039"/>
                  </a:cubicBezTo>
                  <a:cubicBezTo>
                    <a:pt x="4024" y="5092"/>
                    <a:pt x="3911" y="4943"/>
                    <a:pt x="3893" y="5098"/>
                  </a:cubicBezTo>
                  <a:cubicBezTo>
                    <a:pt x="3959" y="5128"/>
                    <a:pt x="4024" y="5158"/>
                    <a:pt x="4114" y="5199"/>
                  </a:cubicBezTo>
                  <a:cubicBezTo>
                    <a:pt x="3989" y="5283"/>
                    <a:pt x="3822" y="5182"/>
                    <a:pt x="3750" y="5355"/>
                  </a:cubicBezTo>
                  <a:cubicBezTo>
                    <a:pt x="3840" y="5349"/>
                    <a:pt x="3911" y="5343"/>
                    <a:pt x="3983" y="5337"/>
                  </a:cubicBezTo>
                  <a:cubicBezTo>
                    <a:pt x="3995" y="5384"/>
                    <a:pt x="4001" y="5420"/>
                    <a:pt x="4013" y="5456"/>
                  </a:cubicBezTo>
                  <a:cubicBezTo>
                    <a:pt x="3917" y="5510"/>
                    <a:pt x="3786" y="5402"/>
                    <a:pt x="3732" y="5557"/>
                  </a:cubicBezTo>
                  <a:cubicBezTo>
                    <a:pt x="3774" y="5575"/>
                    <a:pt x="3816" y="5587"/>
                    <a:pt x="3864" y="5605"/>
                  </a:cubicBezTo>
                  <a:cubicBezTo>
                    <a:pt x="3828" y="5647"/>
                    <a:pt x="3792" y="5688"/>
                    <a:pt x="3756" y="5724"/>
                  </a:cubicBezTo>
                  <a:cubicBezTo>
                    <a:pt x="3786" y="5760"/>
                    <a:pt x="3804" y="5784"/>
                    <a:pt x="3834" y="5820"/>
                  </a:cubicBezTo>
                  <a:cubicBezTo>
                    <a:pt x="3744" y="5867"/>
                    <a:pt x="3673" y="5903"/>
                    <a:pt x="3607" y="5933"/>
                  </a:cubicBezTo>
                  <a:cubicBezTo>
                    <a:pt x="3613" y="6028"/>
                    <a:pt x="3619" y="6112"/>
                    <a:pt x="3631" y="6207"/>
                  </a:cubicBezTo>
                  <a:cubicBezTo>
                    <a:pt x="3577" y="6243"/>
                    <a:pt x="3518" y="6279"/>
                    <a:pt x="3452" y="6326"/>
                  </a:cubicBezTo>
                  <a:cubicBezTo>
                    <a:pt x="3601" y="6457"/>
                    <a:pt x="3685" y="6392"/>
                    <a:pt x="3768" y="6326"/>
                  </a:cubicBezTo>
                  <a:cubicBezTo>
                    <a:pt x="3762" y="6273"/>
                    <a:pt x="3756" y="6225"/>
                    <a:pt x="3750" y="6183"/>
                  </a:cubicBezTo>
                  <a:cubicBezTo>
                    <a:pt x="3816" y="6177"/>
                    <a:pt x="3887" y="6183"/>
                    <a:pt x="3893" y="6165"/>
                  </a:cubicBezTo>
                  <a:cubicBezTo>
                    <a:pt x="3917" y="6106"/>
                    <a:pt x="3911" y="6034"/>
                    <a:pt x="3917" y="5957"/>
                  </a:cubicBezTo>
                  <a:cubicBezTo>
                    <a:pt x="3965" y="5951"/>
                    <a:pt x="4013" y="5945"/>
                    <a:pt x="4102" y="5933"/>
                  </a:cubicBezTo>
                  <a:cubicBezTo>
                    <a:pt x="3983" y="6308"/>
                    <a:pt x="3881" y="6660"/>
                    <a:pt x="3947" y="7036"/>
                  </a:cubicBezTo>
                  <a:cubicBezTo>
                    <a:pt x="3977" y="6988"/>
                    <a:pt x="4007" y="6940"/>
                    <a:pt x="4036" y="6893"/>
                  </a:cubicBezTo>
                  <a:cubicBezTo>
                    <a:pt x="4221" y="6887"/>
                    <a:pt x="4024" y="7066"/>
                    <a:pt x="4156" y="7107"/>
                  </a:cubicBezTo>
                  <a:cubicBezTo>
                    <a:pt x="4221" y="7089"/>
                    <a:pt x="4305" y="7066"/>
                    <a:pt x="4400" y="7042"/>
                  </a:cubicBezTo>
                  <a:lnTo>
                    <a:pt x="4400" y="6851"/>
                  </a:lnTo>
                  <a:cubicBezTo>
                    <a:pt x="4472" y="6905"/>
                    <a:pt x="4525" y="6946"/>
                    <a:pt x="4591" y="6988"/>
                  </a:cubicBezTo>
                  <a:cubicBezTo>
                    <a:pt x="4627" y="6946"/>
                    <a:pt x="4650" y="6905"/>
                    <a:pt x="4686" y="6881"/>
                  </a:cubicBezTo>
                  <a:cubicBezTo>
                    <a:pt x="4776" y="6827"/>
                    <a:pt x="4931" y="6684"/>
                    <a:pt x="4937" y="6607"/>
                  </a:cubicBezTo>
                  <a:cubicBezTo>
                    <a:pt x="4955" y="6493"/>
                    <a:pt x="5032" y="6446"/>
                    <a:pt x="5116" y="6404"/>
                  </a:cubicBezTo>
                  <a:cubicBezTo>
                    <a:pt x="5163" y="6374"/>
                    <a:pt x="5211" y="6350"/>
                    <a:pt x="5253" y="6320"/>
                  </a:cubicBezTo>
                  <a:cubicBezTo>
                    <a:pt x="5217" y="6225"/>
                    <a:pt x="5181" y="6141"/>
                    <a:pt x="5151" y="6058"/>
                  </a:cubicBezTo>
                  <a:cubicBezTo>
                    <a:pt x="5217" y="6016"/>
                    <a:pt x="5265" y="5981"/>
                    <a:pt x="5324" y="5945"/>
                  </a:cubicBezTo>
                  <a:cubicBezTo>
                    <a:pt x="5271" y="5909"/>
                    <a:pt x="5229" y="5891"/>
                    <a:pt x="5193" y="5867"/>
                  </a:cubicBezTo>
                  <a:cubicBezTo>
                    <a:pt x="5205" y="5796"/>
                    <a:pt x="5348" y="5796"/>
                    <a:pt x="5265" y="5694"/>
                  </a:cubicBezTo>
                  <a:cubicBezTo>
                    <a:pt x="5259" y="5682"/>
                    <a:pt x="5282" y="5629"/>
                    <a:pt x="5294" y="5629"/>
                  </a:cubicBezTo>
                  <a:cubicBezTo>
                    <a:pt x="5420" y="5623"/>
                    <a:pt x="5360" y="5510"/>
                    <a:pt x="5390" y="5450"/>
                  </a:cubicBezTo>
                  <a:cubicBezTo>
                    <a:pt x="5676" y="5480"/>
                    <a:pt x="5682" y="5480"/>
                    <a:pt x="5676" y="5307"/>
                  </a:cubicBezTo>
                  <a:close/>
                  <a:moveTo>
                    <a:pt x="507" y="5420"/>
                  </a:moveTo>
                  <a:cubicBezTo>
                    <a:pt x="489" y="5420"/>
                    <a:pt x="477" y="5390"/>
                    <a:pt x="459" y="5378"/>
                  </a:cubicBezTo>
                  <a:cubicBezTo>
                    <a:pt x="477" y="5366"/>
                    <a:pt x="495" y="5349"/>
                    <a:pt x="519" y="5331"/>
                  </a:cubicBezTo>
                  <a:cubicBezTo>
                    <a:pt x="531" y="5355"/>
                    <a:pt x="543" y="5366"/>
                    <a:pt x="555" y="5384"/>
                  </a:cubicBezTo>
                  <a:cubicBezTo>
                    <a:pt x="537" y="5396"/>
                    <a:pt x="519" y="5420"/>
                    <a:pt x="507" y="5420"/>
                  </a:cubicBezTo>
                  <a:close/>
                  <a:moveTo>
                    <a:pt x="525" y="4097"/>
                  </a:moveTo>
                  <a:cubicBezTo>
                    <a:pt x="501" y="4037"/>
                    <a:pt x="435" y="3971"/>
                    <a:pt x="573" y="3912"/>
                  </a:cubicBezTo>
                  <a:cubicBezTo>
                    <a:pt x="549" y="3995"/>
                    <a:pt x="537" y="4043"/>
                    <a:pt x="525" y="4097"/>
                  </a:cubicBezTo>
                  <a:close/>
                  <a:moveTo>
                    <a:pt x="662" y="3077"/>
                  </a:moveTo>
                  <a:cubicBezTo>
                    <a:pt x="650" y="3065"/>
                    <a:pt x="644" y="3053"/>
                    <a:pt x="632" y="3041"/>
                  </a:cubicBezTo>
                  <a:cubicBezTo>
                    <a:pt x="662" y="3017"/>
                    <a:pt x="692" y="3000"/>
                    <a:pt x="722" y="2976"/>
                  </a:cubicBezTo>
                  <a:cubicBezTo>
                    <a:pt x="728" y="2988"/>
                    <a:pt x="745" y="3006"/>
                    <a:pt x="745" y="3006"/>
                  </a:cubicBezTo>
                  <a:cubicBezTo>
                    <a:pt x="716" y="3035"/>
                    <a:pt x="692" y="3053"/>
                    <a:pt x="662" y="3077"/>
                  </a:cubicBezTo>
                  <a:close/>
                  <a:moveTo>
                    <a:pt x="799" y="2874"/>
                  </a:moveTo>
                  <a:cubicBezTo>
                    <a:pt x="781" y="2874"/>
                    <a:pt x="745" y="2874"/>
                    <a:pt x="745" y="2868"/>
                  </a:cubicBezTo>
                  <a:cubicBezTo>
                    <a:pt x="739" y="2827"/>
                    <a:pt x="745" y="2785"/>
                    <a:pt x="745" y="2743"/>
                  </a:cubicBezTo>
                  <a:cubicBezTo>
                    <a:pt x="763" y="2743"/>
                    <a:pt x="781" y="2749"/>
                    <a:pt x="799" y="2749"/>
                  </a:cubicBezTo>
                  <a:close/>
                  <a:moveTo>
                    <a:pt x="823" y="3363"/>
                  </a:moveTo>
                  <a:lnTo>
                    <a:pt x="823" y="3166"/>
                  </a:lnTo>
                  <a:cubicBezTo>
                    <a:pt x="841" y="3166"/>
                    <a:pt x="859" y="3161"/>
                    <a:pt x="865" y="3166"/>
                  </a:cubicBezTo>
                  <a:cubicBezTo>
                    <a:pt x="894" y="3196"/>
                    <a:pt x="924" y="3226"/>
                    <a:pt x="948" y="3256"/>
                  </a:cubicBezTo>
                  <a:cubicBezTo>
                    <a:pt x="918" y="3286"/>
                    <a:pt x="889" y="3310"/>
                    <a:pt x="823" y="3363"/>
                  </a:cubicBezTo>
                  <a:close/>
                  <a:moveTo>
                    <a:pt x="1318" y="2439"/>
                  </a:moveTo>
                  <a:cubicBezTo>
                    <a:pt x="1204" y="2487"/>
                    <a:pt x="1139" y="2463"/>
                    <a:pt x="1121" y="2368"/>
                  </a:cubicBezTo>
                  <a:cubicBezTo>
                    <a:pt x="1181" y="2385"/>
                    <a:pt x="1240" y="2409"/>
                    <a:pt x="1318" y="2439"/>
                  </a:cubicBezTo>
                  <a:close/>
                  <a:moveTo>
                    <a:pt x="1270" y="2964"/>
                  </a:moveTo>
                  <a:cubicBezTo>
                    <a:pt x="1199" y="2862"/>
                    <a:pt x="1139" y="2773"/>
                    <a:pt x="1079" y="2695"/>
                  </a:cubicBezTo>
                  <a:cubicBezTo>
                    <a:pt x="1157" y="2678"/>
                    <a:pt x="1240" y="2660"/>
                    <a:pt x="1336" y="2636"/>
                  </a:cubicBezTo>
                  <a:cubicBezTo>
                    <a:pt x="1318" y="2725"/>
                    <a:pt x="1294" y="2833"/>
                    <a:pt x="1270" y="2964"/>
                  </a:cubicBezTo>
                  <a:close/>
                  <a:moveTo>
                    <a:pt x="1449" y="2320"/>
                  </a:moveTo>
                  <a:cubicBezTo>
                    <a:pt x="1425" y="2224"/>
                    <a:pt x="1407" y="2159"/>
                    <a:pt x="1389" y="2093"/>
                  </a:cubicBezTo>
                  <a:cubicBezTo>
                    <a:pt x="1503" y="2141"/>
                    <a:pt x="1556" y="2195"/>
                    <a:pt x="1449" y="2320"/>
                  </a:cubicBezTo>
                  <a:close/>
                  <a:moveTo>
                    <a:pt x="2194" y="1539"/>
                  </a:moveTo>
                  <a:cubicBezTo>
                    <a:pt x="2170" y="1497"/>
                    <a:pt x="2146" y="1467"/>
                    <a:pt x="2105" y="1402"/>
                  </a:cubicBezTo>
                  <a:cubicBezTo>
                    <a:pt x="2099" y="1509"/>
                    <a:pt x="2093" y="1581"/>
                    <a:pt x="2087" y="1664"/>
                  </a:cubicBezTo>
                  <a:cubicBezTo>
                    <a:pt x="1783" y="1551"/>
                    <a:pt x="1747" y="1867"/>
                    <a:pt x="1556" y="1968"/>
                  </a:cubicBezTo>
                  <a:cubicBezTo>
                    <a:pt x="1544" y="1938"/>
                    <a:pt x="1515" y="1891"/>
                    <a:pt x="1526" y="1879"/>
                  </a:cubicBezTo>
                  <a:cubicBezTo>
                    <a:pt x="1586" y="1789"/>
                    <a:pt x="1646" y="1682"/>
                    <a:pt x="1735" y="1634"/>
                  </a:cubicBezTo>
                  <a:cubicBezTo>
                    <a:pt x="1836" y="1575"/>
                    <a:pt x="1950" y="1545"/>
                    <a:pt x="1980" y="1414"/>
                  </a:cubicBezTo>
                  <a:cubicBezTo>
                    <a:pt x="2141" y="1390"/>
                    <a:pt x="2003" y="1288"/>
                    <a:pt x="2039" y="1205"/>
                  </a:cubicBezTo>
                  <a:cubicBezTo>
                    <a:pt x="2093" y="1217"/>
                    <a:pt x="2188" y="1205"/>
                    <a:pt x="2200" y="1241"/>
                  </a:cubicBezTo>
                  <a:cubicBezTo>
                    <a:pt x="2242" y="1330"/>
                    <a:pt x="2301" y="1438"/>
                    <a:pt x="2194" y="1539"/>
                  </a:cubicBezTo>
                  <a:close/>
                  <a:moveTo>
                    <a:pt x="2349" y="1360"/>
                  </a:moveTo>
                  <a:cubicBezTo>
                    <a:pt x="2355" y="1283"/>
                    <a:pt x="2361" y="1211"/>
                    <a:pt x="2361" y="1133"/>
                  </a:cubicBezTo>
                  <a:cubicBezTo>
                    <a:pt x="2379" y="1133"/>
                    <a:pt x="2391" y="1127"/>
                    <a:pt x="2403" y="1127"/>
                  </a:cubicBezTo>
                  <a:cubicBezTo>
                    <a:pt x="2439" y="1193"/>
                    <a:pt x="2468" y="1259"/>
                    <a:pt x="2510" y="1336"/>
                  </a:cubicBezTo>
                  <a:cubicBezTo>
                    <a:pt x="2451" y="1342"/>
                    <a:pt x="2415" y="1348"/>
                    <a:pt x="2349" y="1360"/>
                  </a:cubicBezTo>
                  <a:close/>
                  <a:moveTo>
                    <a:pt x="2790" y="722"/>
                  </a:moveTo>
                  <a:lnTo>
                    <a:pt x="2653" y="698"/>
                  </a:lnTo>
                  <a:cubicBezTo>
                    <a:pt x="2659" y="680"/>
                    <a:pt x="2665" y="662"/>
                    <a:pt x="2665" y="645"/>
                  </a:cubicBezTo>
                  <a:cubicBezTo>
                    <a:pt x="2707" y="657"/>
                    <a:pt x="2755" y="668"/>
                    <a:pt x="2796" y="680"/>
                  </a:cubicBezTo>
                  <a:cubicBezTo>
                    <a:pt x="2796" y="692"/>
                    <a:pt x="2790" y="704"/>
                    <a:pt x="2790" y="722"/>
                  </a:cubicBezTo>
                  <a:close/>
                  <a:moveTo>
                    <a:pt x="3273" y="1646"/>
                  </a:moveTo>
                  <a:cubicBezTo>
                    <a:pt x="3243" y="1610"/>
                    <a:pt x="3196" y="1581"/>
                    <a:pt x="3190" y="1545"/>
                  </a:cubicBezTo>
                  <a:cubicBezTo>
                    <a:pt x="3178" y="1503"/>
                    <a:pt x="3255" y="1509"/>
                    <a:pt x="3279" y="1569"/>
                  </a:cubicBezTo>
                  <a:cubicBezTo>
                    <a:pt x="3291" y="1581"/>
                    <a:pt x="3297" y="1604"/>
                    <a:pt x="3303" y="1622"/>
                  </a:cubicBezTo>
                  <a:cubicBezTo>
                    <a:pt x="3291" y="1628"/>
                    <a:pt x="3285" y="1634"/>
                    <a:pt x="3273" y="1646"/>
                  </a:cubicBezTo>
                  <a:close/>
                  <a:moveTo>
                    <a:pt x="4179" y="5760"/>
                  </a:moveTo>
                  <a:cubicBezTo>
                    <a:pt x="4162" y="5736"/>
                    <a:pt x="4138" y="5712"/>
                    <a:pt x="4138" y="5688"/>
                  </a:cubicBezTo>
                  <a:cubicBezTo>
                    <a:pt x="4138" y="5676"/>
                    <a:pt x="4174" y="5647"/>
                    <a:pt x="4191" y="5647"/>
                  </a:cubicBezTo>
                  <a:cubicBezTo>
                    <a:pt x="4209" y="5647"/>
                    <a:pt x="4233" y="5676"/>
                    <a:pt x="4269" y="5700"/>
                  </a:cubicBezTo>
                  <a:cubicBezTo>
                    <a:pt x="4227" y="5730"/>
                    <a:pt x="4203" y="5748"/>
                    <a:pt x="4179" y="5760"/>
                  </a:cubicBezTo>
                  <a:close/>
                  <a:moveTo>
                    <a:pt x="4507" y="341"/>
                  </a:moveTo>
                  <a:lnTo>
                    <a:pt x="4531" y="394"/>
                  </a:lnTo>
                  <a:cubicBezTo>
                    <a:pt x="4495" y="412"/>
                    <a:pt x="4454" y="424"/>
                    <a:pt x="4418" y="442"/>
                  </a:cubicBezTo>
                  <a:cubicBezTo>
                    <a:pt x="4406" y="424"/>
                    <a:pt x="4400" y="406"/>
                    <a:pt x="4394" y="382"/>
                  </a:cubicBezTo>
                  <a:lnTo>
                    <a:pt x="4507" y="341"/>
                  </a:lnTo>
                  <a:close/>
                  <a:moveTo>
                    <a:pt x="4335" y="1789"/>
                  </a:moveTo>
                  <a:cubicBezTo>
                    <a:pt x="4406" y="1831"/>
                    <a:pt x="4448" y="1879"/>
                    <a:pt x="4352" y="1974"/>
                  </a:cubicBezTo>
                  <a:cubicBezTo>
                    <a:pt x="4323" y="1903"/>
                    <a:pt x="4305" y="1849"/>
                    <a:pt x="4281" y="1795"/>
                  </a:cubicBezTo>
                  <a:cubicBezTo>
                    <a:pt x="4305" y="1789"/>
                    <a:pt x="4323" y="1783"/>
                    <a:pt x="4335" y="1789"/>
                  </a:cubicBezTo>
                  <a:close/>
                  <a:moveTo>
                    <a:pt x="4495" y="3077"/>
                  </a:moveTo>
                  <a:cubicBezTo>
                    <a:pt x="4352" y="2976"/>
                    <a:pt x="4340" y="2815"/>
                    <a:pt x="4317" y="2660"/>
                  </a:cubicBezTo>
                  <a:cubicBezTo>
                    <a:pt x="4358" y="2630"/>
                    <a:pt x="4394" y="2594"/>
                    <a:pt x="4460" y="2546"/>
                  </a:cubicBezTo>
                  <a:cubicBezTo>
                    <a:pt x="4364" y="2469"/>
                    <a:pt x="4281" y="2403"/>
                    <a:pt x="4185" y="2326"/>
                  </a:cubicBezTo>
                  <a:cubicBezTo>
                    <a:pt x="4239" y="2320"/>
                    <a:pt x="4287" y="2320"/>
                    <a:pt x="4329" y="2320"/>
                  </a:cubicBezTo>
                  <a:cubicBezTo>
                    <a:pt x="4329" y="2314"/>
                    <a:pt x="4329" y="2314"/>
                    <a:pt x="4329" y="2314"/>
                  </a:cubicBezTo>
                  <a:cubicBezTo>
                    <a:pt x="4323" y="2314"/>
                    <a:pt x="4323" y="2314"/>
                    <a:pt x="4323" y="2314"/>
                  </a:cubicBezTo>
                  <a:lnTo>
                    <a:pt x="4323" y="2314"/>
                  </a:lnTo>
                  <a:cubicBezTo>
                    <a:pt x="4269" y="2242"/>
                    <a:pt x="4209" y="2171"/>
                    <a:pt x="4138" y="2081"/>
                  </a:cubicBezTo>
                  <a:cubicBezTo>
                    <a:pt x="4215" y="2064"/>
                    <a:pt x="4269" y="2046"/>
                    <a:pt x="4335" y="2028"/>
                  </a:cubicBezTo>
                  <a:cubicBezTo>
                    <a:pt x="4358" y="2105"/>
                    <a:pt x="4388" y="2159"/>
                    <a:pt x="4394" y="2219"/>
                  </a:cubicBezTo>
                  <a:cubicBezTo>
                    <a:pt x="4400" y="2248"/>
                    <a:pt x="4352" y="2284"/>
                    <a:pt x="4323" y="2314"/>
                  </a:cubicBezTo>
                  <a:cubicBezTo>
                    <a:pt x="4323" y="2314"/>
                    <a:pt x="4323" y="2314"/>
                    <a:pt x="4323" y="2314"/>
                  </a:cubicBezTo>
                  <a:cubicBezTo>
                    <a:pt x="4358" y="2332"/>
                    <a:pt x="4394" y="2350"/>
                    <a:pt x="4430" y="2368"/>
                  </a:cubicBezTo>
                  <a:cubicBezTo>
                    <a:pt x="4472" y="2308"/>
                    <a:pt x="4513" y="2260"/>
                    <a:pt x="4549" y="2213"/>
                  </a:cubicBezTo>
                  <a:cubicBezTo>
                    <a:pt x="4567" y="2219"/>
                    <a:pt x="4579" y="2224"/>
                    <a:pt x="4591" y="2230"/>
                  </a:cubicBezTo>
                  <a:cubicBezTo>
                    <a:pt x="4507" y="2338"/>
                    <a:pt x="4495" y="2439"/>
                    <a:pt x="4579" y="2546"/>
                  </a:cubicBezTo>
                  <a:cubicBezTo>
                    <a:pt x="4597" y="2570"/>
                    <a:pt x="4621" y="2606"/>
                    <a:pt x="4615" y="2630"/>
                  </a:cubicBezTo>
                  <a:cubicBezTo>
                    <a:pt x="4579" y="2779"/>
                    <a:pt x="4537" y="2922"/>
                    <a:pt x="4495" y="3077"/>
                  </a:cubicBezTo>
                  <a:close/>
                  <a:moveTo>
                    <a:pt x="4460" y="4842"/>
                  </a:moveTo>
                  <a:cubicBezTo>
                    <a:pt x="4436" y="4836"/>
                    <a:pt x="4418" y="4812"/>
                    <a:pt x="4400" y="4794"/>
                  </a:cubicBezTo>
                  <a:cubicBezTo>
                    <a:pt x="4418" y="4776"/>
                    <a:pt x="4436" y="4746"/>
                    <a:pt x="4448" y="4752"/>
                  </a:cubicBezTo>
                  <a:cubicBezTo>
                    <a:pt x="4472" y="4752"/>
                    <a:pt x="4495" y="4776"/>
                    <a:pt x="4531" y="4800"/>
                  </a:cubicBezTo>
                  <a:cubicBezTo>
                    <a:pt x="4495" y="4824"/>
                    <a:pt x="4472" y="4848"/>
                    <a:pt x="4460" y="4842"/>
                  </a:cubicBezTo>
                  <a:close/>
                  <a:moveTo>
                    <a:pt x="4519" y="4627"/>
                  </a:moveTo>
                  <a:cubicBezTo>
                    <a:pt x="4394" y="4538"/>
                    <a:pt x="4478" y="4496"/>
                    <a:pt x="4507" y="4442"/>
                  </a:cubicBezTo>
                  <a:cubicBezTo>
                    <a:pt x="4525" y="4448"/>
                    <a:pt x="4543" y="4448"/>
                    <a:pt x="4561" y="4454"/>
                  </a:cubicBezTo>
                  <a:cubicBezTo>
                    <a:pt x="4549" y="4508"/>
                    <a:pt x="4531" y="4562"/>
                    <a:pt x="4519" y="4627"/>
                  </a:cubicBezTo>
                  <a:close/>
                  <a:moveTo>
                    <a:pt x="4591" y="3924"/>
                  </a:moveTo>
                  <a:cubicBezTo>
                    <a:pt x="4555" y="3918"/>
                    <a:pt x="4525" y="3900"/>
                    <a:pt x="4478" y="3882"/>
                  </a:cubicBezTo>
                  <a:cubicBezTo>
                    <a:pt x="4561" y="3834"/>
                    <a:pt x="4633" y="3846"/>
                    <a:pt x="4686" y="3906"/>
                  </a:cubicBezTo>
                  <a:cubicBezTo>
                    <a:pt x="4650" y="3912"/>
                    <a:pt x="4621" y="3930"/>
                    <a:pt x="4591" y="3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33"/>
            <p:cNvSpPr/>
            <p:nvPr/>
          </p:nvSpPr>
          <p:spPr>
            <a:xfrm>
              <a:off x="5002050" y="5101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7" y="7"/>
                    <a:pt x="7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33"/>
            <p:cNvSpPr/>
            <p:nvPr/>
          </p:nvSpPr>
          <p:spPr>
            <a:xfrm>
              <a:off x="5093875" y="5117500"/>
              <a:ext cx="9125" cy="10025"/>
            </a:xfrm>
            <a:custGeom>
              <a:rect b="b" l="l" r="r" t="t"/>
              <a:pathLst>
                <a:path extrusionOk="0" h="401" w="365">
                  <a:moveTo>
                    <a:pt x="0" y="114"/>
                  </a:moveTo>
                  <a:cubicBezTo>
                    <a:pt x="150" y="186"/>
                    <a:pt x="150" y="198"/>
                    <a:pt x="0" y="341"/>
                  </a:cubicBezTo>
                  <a:cubicBezTo>
                    <a:pt x="108" y="359"/>
                    <a:pt x="209" y="376"/>
                    <a:pt x="346" y="400"/>
                  </a:cubicBezTo>
                  <a:cubicBezTo>
                    <a:pt x="275" y="329"/>
                    <a:pt x="233" y="281"/>
                    <a:pt x="185" y="227"/>
                  </a:cubicBezTo>
                  <a:cubicBezTo>
                    <a:pt x="251" y="203"/>
                    <a:pt x="299" y="186"/>
                    <a:pt x="364" y="162"/>
                  </a:cubicBezTo>
                  <a:cubicBezTo>
                    <a:pt x="251" y="1"/>
                    <a:pt x="114" y="150"/>
                    <a:pt x="0" y="1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33"/>
            <p:cNvSpPr/>
            <p:nvPr/>
          </p:nvSpPr>
          <p:spPr>
            <a:xfrm>
              <a:off x="5003550" y="5009150"/>
              <a:ext cx="8825" cy="4500"/>
            </a:xfrm>
            <a:custGeom>
              <a:rect b="b" l="l" r="r" t="t"/>
              <a:pathLst>
                <a:path extrusionOk="0" h="180" w="353">
                  <a:moveTo>
                    <a:pt x="293" y="150"/>
                  </a:moveTo>
                  <a:cubicBezTo>
                    <a:pt x="317" y="144"/>
                    <a:pt x="352" y="90"/>
                    <a:pt x="346" y="66"/>
                  </a:cubicBezTo>
                  <a:cubicBezTo>
                    <a:pt x="340" y="42"/>
                    <a:pt x="287" y="0"/>
                    <a:pt x="263" y="6"/>
                  </a:cubicBezTo>
                  <a:cubicBezTo>
                    <a:pt x="209" y="24"/>
                    <a:pt x="167" y="84"/>
                    <a:pt x="96" y="24"/>
                  </a:cubicBezTo>
                  <a:cubicBezTo>
                    <a:pt x="84" y="12"/>
                    <a:pt x="6" y="42"/>
                    <a:pt x="1" y="54"/>
                  </a:cubicBezTo>
                  <a:cubicBezTo>
                    <a:pt x="1" y="96"/>
                    <a:pt x="18" y="138"/>
                    <a:pt x="30" y="179"/>
                  </a:cubicBezTo>
                  <a:cubicBezTo>
                    <a:pt x="126" y="167"/>
                    <a:pt x="209" y="167"/>
                    <a:pt x="293" y="1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33"/>
            <p:cNvSpPr/>
            <p:nvPr/>
          </p:nvSpPr>
          <p:spPr>
            <a:xfrm>
              <a:off x="5067200" y="5201575"/>
              <a:ext cx="6575" cy="7025"/>
            </a:xfrm>
            <a:custGeom>
              <a:rect b="b" l="l" r="r" t="t"/>
              <a:pathLst>
                <a:path extrusionOk="0" h="281" w="263">
                  <a:moveTo>
                    <a:pt x="0" y="149"/>
                  </a:moveTo>
                  <a:cubicBezTo>
                    <a:pt x="60" y="203"/>
                    <a:pt x="108" y="239"/>
                    <a:pt x="155" y="281"/>
                  </a:cubicBezTo>
                  <a:cubicBezTo>
                    <a:pt x="197" y="197"/>
                    <a:pt x="227" y="131"/>
                    <a:pt x="263" y="54"/>
                  </a:cubicBezTo>
                  <a:cubicBezTo>
                    <a:pt x="137" y="0"/>
                    <a:pt x="84" y="90"/>
                    <a:pt x="0" y="1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33"/>
            <p:cNvSpPr/>
            <p:nvPr/>
          </p:nvSpPr>
          <p:spPr>
            <a:xfrm>
              <a:off x="4996100" y="5142550"/>
              <a:ext cx="8675" cy="7025"/>
            </a:xfrm>
            <a:custGeom>
              <a:rect b="b" l="l" r="r" t="t"/>
              <a:pathLst>
                <a:path extrusionOk="0" h="281" w="347">
                  <a:moveTo>
                    <a:pt x="0" y="173"/>
                  </a:moveTo>
                  <a:cubicBezTo>
                    <a:pt x="161" y="281"/>
                    <a:pt x="269" y="233"/>
                    <a:pt x="346" y="60"/>
                  </a:cubicBezTo>
                  <a:cubicBezTo>
                    <a:pt x="197" y="0"/>
                    <a:pt x="155" y="185"/>
                    <a:pt x="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33"/>
            <p:cNvSpPr/>
            <p:nvPr/>
          </p:nvSpPr>
          <p:spPr>
            <a:xfrm>
              <a:off x="5078825" y="5260900"/>
              <a:ext cx="8525" cy="4625"/>
            </a:xfrm>
            <a:custGeom>
              <a:rect b="b" l="l" r="r" t="t"/>
              <a:pathLst>
                <a:path extrusionOk="0" h="185" w="341">
                  <a:moveTo>
                    <a:pt x="0" y="173"/>
                  </a:moveTo>
                  <a:cubicBezTo>
                    <a:pt x="120" y="185"/>
                    <a:pt x="221" y="155"/>
                    <a:pt x="340" y="72"/>
                  </a:cubicBezTo>
                  <a:cubicBezTo>
                    <a:pt x="179" y="0"/>
                    <a:pt x="72" y="48"/>
                    <a:pt x="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33"/>
            <p:cNvSpPr/>
            <p:nvPr/>
          </p:nvSpPr>
          <p:spPr>
            <a:xfrm>
              <a:off x="5092375" y="5107225"/>
              <a:ext cx="7775" cy="6125"/>
            </a:xfrm>
            <a:custGeom>
              <a:rect b="b" l="l" r="r" t="t"/>
              <a:pathLst>
                <a:path extrusionOk="0" h="245" w="311">
                  <a:moveTo>
                    <a:pt x="54" y="0"/>
                  </a:moveTo>
                  <a:cubicBezTo>
                    <a:pt x="37" y="18"/>
                    <a:pt x="19" y="30"/>
                    <a:pt x="1" y="48"/>
                  </a:cubicBezTo>
                  <a:cubicBezTo>
                    <a:pt x="72" y="108"/>
                    <a:pt x="138" y="167"/>
                    <a:pt x="233" y="245"/>
                  </a:cubicBezTo>
                  <a:cubicBezTo>
                    <a:pt x="269" y="161"/>
                    <a:pt x="287" y="114"/>
                    <a:pt x="311" y="54"/>
                  </a:cubicBezTo>
                  <a:cubicBezTo>
                    <a:pt x="204" y="30"/>
                    <a:pt x="132" y="12"/>
                    <a:pt x="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33"/>
            <p:cNvSpPr/>
            <p:nvPr/>
          </p:nvSpPr>
          <p:spPr>
            <a:xfrm>
              <a:off x="5088500" y="5275800"/>
              <a:ext cx="5550" cy="6275"/>
            </a:xfrm>
            <a:custGeom>
              <a:rect b="b" l="l" r="r" t="t"/>
              <a:pathLst>
                <a:path extrusionOk="0" h="251" w="222">
                  <a:moveTo>
                    <a:pt x="31" y="161"/>
                  </a:moveTo>
                  <a:cubicBezTo>
                    <a:pt x="49" y="209"/>
                    <a:pt x="132" y="221"/>
                    <a:pt x="186" y="251"/>
                  </a:cubicBezTo>
                  <a:cubicBezTo>
                    <a:pt x="198" y="233"/>
                    <a:pt x="209" y="209"/>
                    <a:pt x="221" y="191"/>
                  </a:cubicBezTo>
                  <a:cubicBezTo>
                    <a:pt x="192" y="126"/>
                    <a:pt x="162" y="60"/>
                    <a:pt x="132" y="0"/>
                  </a:cubicBezTo>
                  <a:cubicBezTo>
                    <a:pt x="25" y="24"/>
                    <a:pt x="1" y="108"/>
                    <a:pt x="31" y="1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33"/>
            <p:cNvSpPr/>
            <p:nvPr/>
          </p:nvSpPr>
          <p:spPr>
            <a:xfrm>
              <a:off x="5080300" y="5068025"/>
              <a:ext cx="175" cy="325"/>
            </a:xfrm>
            <a:custGeom>
              <a:rect b="b" l="l" r="r" t="t"/>
              <a:pathLst>
                <a:path extrusionOk="0" h="13" w="7">
                  <a:moveTo>
                    <a:pt x="1" y="0"/>
                  </a:moveTo>
                  <a:lnTo>
                    <a:pt x="1" y="12"/>
                  </a:lnTo>
                  <a:cubicBezTo>
                    <a:pt x="1" y="12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1" y="6"/>
                    <a:pt x="1" y="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33"/>
            <p:cNvSpPr/>
            <p:nvPr/>
          </p:nvSpPr>
          <p:spPr>
            <a:xfrm>
              <a:off x="5080300" y="5266100"/>
              <a:ext cx="5850" cy="5250"/>
            </a:xfrm>
            <a:custGeom>
              <a:rect b="b" l="l" r="r" t="t"/>
              <a:pathLst>
                <a:path extrusionOk="0" h="210" w="234">
                  <a:moveTo>
                    <a:pt x="1" y="126"/>
                  </a:moveTo>
                  <a:cubicBezTo>
                    <a:pt x="144" y="210"/>
                    <a:pt x="186" y="210"/>
                    <a:pt x="233" y="126"/>
                  </a:cubicBezTo>
                  <a:cubicBezTo>
                    <a:pt x="210" y="90"/>
                    <a:pt x="186" y="54"/>
                    <a:pt x="156" y="1"/>
                  </a:cubicBezTo>
                  <a:cubicBezTo>
                    <a:pt x="96" y="49"/>
                    <a:pt x="55" y="84"/>
                    <a:pt x="1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33"/>
            <p:cNvSpPr/>
            <p:nvPr/>
          </p:nvSpPr>
          <p:spPr>
            <a:xfrm>
              <a:off x="4921725" y="5207675"/>
              <a:ext cx="7025" cy="5550"/>
            </a:xfrm>
            <a:custGeom>
              <a:rect b="b" l="l" r="r" t="t"/>
              <a:pathLst>
                <a:path extrusionOk="0" h="222" w="281">
                  <a:moveTo>
                    <a:pt x="0" y="102"/>
                  </a:moveTo>
                  <a:cubicBezTo>
                    <a:pt x="84" y="221"/>
                    <a:pt x="173" y="198"/>
                    <a:pt x="281" y="180"/>
                  </a:cubicBezTo>
                  <a:cubicBezTo>
                    <a:pt x="209" y="1"/>
                    <a:pt x="108" y="90"/>
                    <a:pt x="0" y="1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33"/>
            <p:cNvSpPr/>
            <p:nvPr/>
          </p:nvSpPr>
          <p:spPr>
            <a:xfrm>
              <a:off x="5116525" y="5051325"/>
              <a:ext cx="5250" cy="4350"/>
            </a:xfrm>
            <a:custGeom>
              <a:rect b="b" l="l" r="r" t="t"/>
              <a:pathLst>
                <a:path extrusionOk="0" h="174" w="210">
                  <a:moveTo>
                    <a:pt x="209" y="72"/>
                  </a:moveTo>
                  <a:cubicBezTo>
                    <a:pt x="156" y="48"/>
                    <a:pt x="102" y="19"/>
                    <a:pt x="42" y="1"/>
                  </a:cubicBezTo>
                  <a:cubicBezTo>
                    <a:pt x="36" y="1"/>
                    <a:pt x="1" y="54"/>
                    <a:pt x="7" y="72"/>
                  </a:cubicBezTo>
                  <a:cubicBezTo>
                    <a:pt x="36" y="174"/>
                    <a:pt x="114" y="162"/>
                    <a:pt x="209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33"/>
            <p:cNvSpPr/>
            <p:nvPr/>
          </p:nvSpPr>
          <p:spPr>
            <a:xfrm>
              <a:off x="4922175" y="5214400"/>
              <a:ext cx="5825" cy="2700"/>
            </a:xfrm>
            <a:custGeom>
              <a:rect b="b" l="l" r="r" t="t"/>
              <a:pathLst>
                <a:path extrusionOk="0" h="108" w="233">
                  <a:moveTo>
                    <a:pt x="0" y="95"/>
                  </a:moveTo>
                  <a:cubicBezTo>
                    <a:pt x="72" y="101"/>
                    <a:pt x="143" y="107"/>
                    <a:pt x="233" y="107"/>
                  </a:cubicBezTo>
                  <a:cubicBezTo>
                    <a:pt x="167" y="6"/>
                    <a:pt x="90" y="0"/>
                    <a:pt x="0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33"/>
            <p:cNvSpPr/>
            <p:nvPr/>
          </p:nvSpPr>
          <p:spPr>
            <a:xfrm>
              <a:off x="5065550" y="5234500"/>
              <a:ext cx="5100" cy="5100"/>
            </a:xfrm>
            <a:custGeom>
              <a:rect b="b" l="l" r="r" t="t"/>
              <a:pathLst>
                <a:path extrusionOk="0" h="204" w="204">
                  <a:moveTo>
                    <a:pt x="1" y="204"/>
                  </a:moveTo>
                  <a:cubicBezTo>
                    <a:pt x="90" y="180"/>
                    <a:pt x="138" y="162"/>
                    <a:pt x="203" y="144"/>
                  </a:cubicBezTo>
                  <a:cubicBezTo>
                    <a:pt x="168" y="90"/>
                    <a:pt x="144" y="61"/>
                    <a:pt x="102" y="1"/>
                  </a:cubicBezTo>
                  <a:cubicBezTo>
                    <a:pt x="66" y="78"/>
                    <a:pt x="42" y="126"/>
                    <a:pt x="1" y="2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33"/>
            <p:cNvSpPr/>
            <p:nvPr/>
          </p:nvSpPr>
          <p:spPr>
            <a:xfrm>
              <a:off x="5002050" y="5101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7"/>
                  </a:lnTo>
                  <a:cubicBezTo>
                    <a:pt x="7" y="7"/>
                    <a:pt x="7" y="1"/>
                    <a:pt x="7" y="1"/>
                  </a:cubicBezTo>
                  <a:cubicBezTo>
                    <a:pt x="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33"/>
            <p:cNvSpPr/>
            <p:nvPr/>
          </p:nvSpPr>
          <p:spPr>
            <a:xfrm>
              <a:off x="5002200" y="5097825"/>
              <a:ext cx="4200" cy="5100"/>
            </a:xfrm>
            <a:custGeom>
              <a:rect b="b" l="l" r="r" t="t"/>
              <a:pathLst>
                <a:path extrusionOk="0" h="204" w="168">
                  <a:moveTo>
                    <a:pt x="162" y="102"/>
                  </a:moveTo>
                  <a:cubicBezTo>
                    <a:pt x="168" y="72"/>
                    <a:pt x="132" y="13"/>
                    <a:pt x="108" y="13"/>
                  </a:cubicBezTo>
                  <a:cubicBezTo>
                    <a:pt x="7" y="1"/>
                    <a:pt x="13" y="84"/>
                    <a:pt x="1" y="150"/>
                  </a:cubicBezTo>
                  <a:cubicBezTo>
                    <a:pt x="66" y="168"/>
                    <a:pt x="138" y="204"/>
                    <a:pt x="162" y="1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33"/>
            <p:cNvSpPr/>
            <p:nvPr/>
          </p:nvSpPr>
          <p:spPr>
            <a:xfrm>
              <a:off x="5028300" y="5197100"/>
              <a:ext cx="3750" cy="2550"/>
            </a:xfrm>
            <a:custGeom>
              <a:rect b="b" l="l" r="r" t="t"/>
              <a:pathLst>
                <a:path extrusionOk="0" h="102" w="150">
                  <a:moveTo>
                    <a:pt x="137" y="0"/>
                  </a:moveTo>
                  <a:cubicBezTo>
                    <a:pt x="90" y="12"/>
                    <a:pt x="48" y="18"/>
                    <a:pt x="0" y="30"/>
                  </a:cubicBezTo>
                  <a:cubicBezTo>
                    <a:pt x="6" y="54"/>
                    <a:pt x="6" y="78"/>
                    <a:pt x="12" y="102"/>
                  </a:cubicBezTo>
                  <a:cubicBezTo>
                    <a:pt x="60" y="96"/>
                    <a:pt x="102" y="90"/>
                    <a:pt x="149" y="84"/>
                  </a:cubicBezTo>
                  <a:cubicBezTo>
                    <a:pt x="143" y="60"/>
                    <a:pt x="143" y="3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33"/>
            <p:cNvSpPr/>
            <p:nvPr/>
          </p:nvSpPr>
          <p:spPr>
            <a:xfrm>
              <a:off x="5087625" y="5088750"/>
              <a:ext cx="4175" cy="2550"/>
            </a:xfrm>
            <a:custGeom>
              <a:rect b="b" l="l" r="r" t="t"/>
              <a:pathLst>
                <a:path extrusionOk="0" h="102" w="167">
                  <a:moveTo>
                    <a:pt x="0" y="0"/>
                  </a:moveTo>
                  <a:cubicBezTo>
                    <a:pt x="42" y="90"/>
                    <a:pt x="101" y="101"/>
                    <a:pt x="167" y="66"/>
                  </a:cubicBezTo>
                  <a:cubicBezTo>
                    <a:pt x="167" y="66"/>
                    <a:pt x="167" y="54"/>
                    <a:pt x="161" y="30"/>
                  </a:cubicBezTo>
                  <a:cubicBezTo>
                    <a:pt x="113" y="18"/>
                    <a:pt x="60" y="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33"/>
            <p:cNvSpPr/>
            <p:nvPr/>
          </p:nvSpPr>
          <p:spPr>
            <a:xfrm>
              <a:off x="5080900" y="5272675"/>
              <a:ext cx="3300" cy="2250"/>
            </a:xfrm>
            <a:custGeom>
              <a:rect b="b" l="l" r="r" t="t"/>
              <a:pathLst>
                <a:path extrusionOk="0" h="90" w="132">
                  <a:moveTo>
                    <a:pt x="7" y="6"/>
                  </a:moveTo>
                  <a:cubicBezTo>
                    <a:pt x="1" y="6"/>
                    <a:pt x="1" y="60"/>
                    <a:pt x="1" y="90"/>
                  </a:cubicBezTo>
                  <a:cubicBezTo>
                    <a:pt x="43" y="84"/>
                    <a:pt x="90" y="78"/>
                    <a:pt x="132" y="72"/>
                  </a:cubicBezTo>
                  <a:cubicBezTo>
                    <a:pt x="132" y="48"/>
                    <a:pt x="132" y="30"/>
                    <a:pt x="132" y="6"/>
                  </a:cubicBezTo>
                  <a:cubicBezTo>
                    <a:pt x="90" y="6"/>
                    <a:pt x="48" y="0"/>
                    <a:pt x="7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33"/>
            <p:cNvSpPr/>
            <p:nvPr/>
          </p:nvSpPr>
          <p:spPr>
            <a:xfrm>
              <a:off x="5024725" y="5005125"/>
              <a:ext cx="4050" cy="4500"/>
            </a:xfrm>
            <a:custGeom>
              <a:rect b="b" l="l" r="r" t="t"/>
              <a:pathLst>
                <a:path extrusionOk="0" h="180" w="162">
                  <a:moveTo>
                    <a:pt x="113" y="0"/>
                  </a:moveTo>
                  <a:cubicBezTo>
                    <a:pt x="72" y="72"/>
                    <a:pt x="48" y="108"/>
                    <a:pt x="0" y="179"/>
                  </a:cubicBezTo>
                  <a:cubicBezTo>
                    <a:pt x="78" y="161"/>
                    <a:pt x="119" y="150"/>
                    <a:pt x="161" y="144"/>
                  </a:cubicBezTo>
                  <a:cubicBezTo>
                    <a:pt x="149" y="108"/>
                    <a:pt x="137" y="72"/>
                    <a:pt x="1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33"/>
            <p:cNvSpPr/>
            <p:nvPr/>
          </p:nvSpPr>
          <p:spPr>
            <a:xfrm>
              <a:off x="5016075" y="50996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6"/>
                    <a:pt x="0" y="6"/>
                  </a:cubicBezTo>
                  <a:lnTo>
                    <a:pt x="0" y="6"/>
                  </a:lnTo>
                  <a:cubicBezTo>
                    <a:pt x="0" y="6"/>
                    <a:pt x="6" y="6"/>
                    <a:pt x="12" y="0"/>
                  </a:cubicBezTo>
                  <a:lnTo>
                    <a:pt x="12" y="0"/>
                  </a:lnTo>
                  <a:cubicBezTo>
                    <a:pt x="12" y="0"/>
                    <a:pt x="6" y="0"/>
                    <a:pt x="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33"/>
            <p:cNvSpPr/>
            <p:nvPr/>
          </p:nvSpPr>
          <p:spPr>
            <a:xfrm>
              <a:off x="5014125" y="5096200"/>
              <a:ext cx="3175" cy="3450"/>
            </a:xfrm>
            <a:custGeom>
              <a:rect b="b" l="l" r="r" t="t"/>
              <a:pathLst>
                <a:path extrusionOk="0" h="138" w="127">
                  <a:moveTo>
                    <a:pt x="25" y="0"/>
                  </a:moveTo>
                  <a:cubicBezTo>
                    <a:pt x="19" y="36"/>
                    <a:pt x="1" y="72"/>
                    <a:pt x="13" y="102"/>
                  </a:cubicBezTo>
                  <a:cubicBezTo>
                    <a:pt x="19" y="119"/>
                    <a:pt x="60" y="125"/>
                    <a:pt x="84" y="137"/>
                  </a:cubicBezTo>
                  <a:cubicBezTo>
                    <a:pt x="102" y="108"/>
                    <a:pt x="126" y="72"/>
                    <a:pt x="120" y="66"/>
                  </a:cubicBezTo>
                  <a:cubicBezTo>
                    <a:pt x="96" y="36"/>
                    <a:pt x="54" y="24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33"/>
            <p:cNvSpPr/>
            <p:nvPr/>
          </p:nvSpPr>
          <p:spPr>
            <a:xfrm>
              <a:off x="4923800" y="5227050"/>
              <a:ext cx="4350" cy="3150"/>
            </a:xfrm>
            <a:custGeom>
              <a:rect b="b" l="l" r="r" t="t"/>
              <a:pathLst>
                <a:path extrusionOk="0" h="126" w="174">
                  <a:moveTo>
                    <a:pt x="7" y="1"/>
                  </a:moveTo>
                  <a:cubicBezTo>
                    <a:pt x="78" y="66"/>
                    <a:pt x="108" y="96"/>
                    <a:pt x="138" y="126"/>
                  </a:cubicBezTo>
                  <a:cubicBezTo>
                    <a:pt x="150" y="120"/>
                    <a:pt x="162" y="108"/>
                    <a:pt x="174" y="96"/>
                  </a:cubicBezTo>
                  <a:cubicBezTo>
                    <a:pt x="168" y="66"/>
                    <a:pt x="162" y="31"/>
                    <a:pt x="144" y="19"/>
                  </a:cubicBezTo>
                  <a:cubicBezTo>
                    <a:pt x="120" y="1"/>
                    <a:pt x="84" y="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33"/>
            <p:cNvSpPr/>
            <p:nvPr/>
          </p:nvSpPr>
          <p:spPr>
            <a:xfrm>
              <a:off x="4918600" y="5219450"/>
              <a:ext cx="5525" cy="3450"/>
            </a:xfrm>
            <a:custGeom>
              <a:rect b="b" l="l" r="r" t="t"/>
              <a:pathLst>
                <a:path extrusionOk="0" h="138" w="221">
                  <a:moveTo>
                    <a:pt x="0" y="13"/>
                  </a:moveTo>
                  <a:cubicBezTo>
                    <a:pt x="102" y="138"/>
                    <a:pt x="161" y="42"/>
                    <a:pt x="221" y="1"/>
                  </a:cubicBezTo>
                  <a:cubicBezTo>
                    <a:pt x="155" y="1"/>
                    <a:pt x="90" y="7"/>
                    <a:pt x="0" y="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33"/>
            <p:cNvSpPr/>
            <p:nvPr/>
          </p:nvSpPr>
          <p:spPr>
            <a:xfrm>
              <a:off x="5068675" y="5191000"/>
              <a:ext cx="3175" cy="1500"/>
            </a:xfrm>
            <a:custGeom>
              <a:rect b="b" l="l" r="r" t="t"/>
              <a:pathLst>
                <a:path extrusionOk="0" h="60" w="127">
                  <a:moveTo>
                    <a:pt x="1" y="42"/>
                  </a:moveTo>
                  <a:cubicBezTo>
                    <a:pt x="43" y="48"/>
                    <a:pt x="78" y="54"/>
                    <a:pt x="120" y="60"/>
                  </a:cubicBezTo>
                  <a:cubicBezTo>
                    <a:pt x="126" y="48"/>
                    <a:pt x="126" y="30"/>
                    <a:pt x="126" y="18"/>
                  </a:cubicBezTo>
                  <a:cubicBezTo>
                    <a:pt x="90" y="12"/>
                    <a:pt x="49" y="6"/>
                    <a:pt x="7" y="0"/>
                  </a:cubicBezTo>
                  <a:cubicBezTo>
                    <a:pt x="7" y="12"/>
                    <a:pt x="1" y="30"/>
                    <a:pt x="1" y="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33"/>
            <p:cNvSpPr/>
            <p:nvPr/>
          </p:nvSpPr>
          <p:spPr>
            <a:xfrm>
              <a:off x="5016225" y="5254925"/>
              <a:ext cx="3150" cy="3900"/>
            </a:xfrm>
            <a:custGeom>
              <a:rect b="b" l="l" r="r" t="t"/>
              <a:pathLst>
                <a:path extrusionOk="0" h="156" w="126">
                  <a:moveTo>
                    <a:pt x="0" y="31"/>
                  </a:moveTo>
                  <a:cubicBezTo>
                    <a:pt x="18" y="72"/>
                    <a:pt x="36" y="114"/>
                    <a:pt x="54" y="156"/>
                  </a:cubicBezTo>
                  <a:cubicBezTo>
                    <a:pt x="78" y="144"/>
                    <a:pt x="102" y="132"/>
                    <a:pt x="125" y="120"/>
                  </a:cubicBezTo>
                  <a:lnTo>
                    <a:pt x="54" y="1"/>
                  </a:lnTo>
                  <a:cubicBezTo>
                    <a:pt x="36" y="13"/>
                    <a:pt x="18" y="19"/>
                    <a:pt x="0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33"/>
            <p:cNvSpPr/>
            <p:nvPr/>
          </p:nvSpPr>
          <p:spPr>
            <a:xfrm>
              <a:off x="5068100" y="5212600"/>
              <a:ext cx="2550" cy="1525"/>
            </a:xfrm>
            <a:custGeom>
              <a:rect b="b" l="l" r="r" t="t"/>
              <a:pathLst>
                <a:path extrusionOk="0" h="61" w="102">
                  <a:moveTo>
                    <a:pt x="89" y="1"/>
                  </a:moveTo>
                  <a:cubicBezTo>
                    <a:pt x="60" y="6"/>
                    <a:pt x="30" y="12"/>
                    <a:pt x="0" y="18"/>
                  </a:cubicBezTo>
                  <a:cubicBezTo>
                    <a:pt x="6" y="30"/>
                    <a:pt x="6" y="48"/>
                    <a:pt x="6" y="60"/>
                  </a:cubicBezTo>
                  <a:cubicBezTo>
                    <a:pt x="36" y="54"/>
                    <a:pt x="72" y="54"/>
                    <a:pt x="101" y="54"/>
                  </a:cubicBezTo>
                  <a:cubicBezTo>
                    <a:pt x="95" y="36"/>
                    <a:pt x="89" y="1"/>
                    <a:pt x="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33"/>
            <p:cNvSpPr/>
            <p:nvPr/>
          </p:nvSpPr>
          <p:spPr>
            <a:xfrm>
              <a:off x="5027400" y="5045525"/>
              <a:ext cx="4800" cy="2400"/>
            </a:xfrm>
            <a:custGeom>
              <a:rect b="b" l="l" r="r" t="t"/>
              <a:pathLst>
                <a:path extrusionOk="0" h="96" w="192">
                  <a:moveTo>
                    <a:pt x="191" y="0"/>
                  </a:moveTo>
                  <a:lnTo>
                    <a:pt x="0" y="0"/>
                  </a:lnTo>
                  <a:cubicBezTo>
                    <a:pt x="126" y="90"/>
                    <a:pt x="126" y="96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33"/>
            <p:cNvSpPr/>
            <p:nvPr/>
          </p:nvSpPr>
          <p:spPr>
            <a:xfrm>
              <a:off x="5032175" y="5045375"/>
              <a:ext cx="325" cy="175"/>
            </a:xfrm>
            <a:custGeom>
              <a:rect b="b" l="l" r="r" t="t"/>
              <a:pathLst>
                <a:path extrusionOk="0" h="7" w="13">
                  <a:moveTo>
                    <a:pt x="0" y="6"/>
                  </a:moveTo>
                  <a:lnTo>
                    <a:pt x="12" y="6"/>
                  </a:lnTo>
                  <a:cubicBezTo>
                    <a:pt x="12" y="6"/>
                    <a:pt x="6" y="0"/>
                    <a:pt x="6" y="0"/>
                  </a:cubicBezTo>
                  <a:lnTo>
                    <a:pt x="6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33"/>
            <p:cNvSpPr/>
            <p:nvPr/>
          </p:nvSpPr>
          <p:spPr>
            <a:xfrm>
              <a:off x="5095075" y="5135250"/>
              <a:ext cx="6425" cy="6125"/>
            </a:xfrm>
            <a:custGeom>
              <a:rect b="b" l="l" r="r" t="t"/>
              <a:pathLst>
                <a:path extrusionOk="0" h="245" w="257">
                  <a:moveTo>
                    <a:pt x="42" y="0"/>
                  </a:moveTo>
                  <a:cubicBezTo>
                    <a:pt x="24" y="30"/>
                    <a:pt x="12" y="54"/>
                    <a:pt x="0" y="78"/>
                  </a:cubicBezTo>
                  <a:cubicBezTo>
                    <a:pt x="30" y="90"/>
                    <a:pt x="54" y="96"/>
                    <a:pt x="84" y="108"/>
                  </a:cubicBezTo>
                  <a:cubicBezTo>
                    <a:pt x="113" y="143"/>
                    <a:pt x="143" y="179"/>
                    <a:pt x="191" y="245"/>
                  </a:cubicBezTo>
                  <a:cubicBezTo>
                    <a:pt x="221" y="161"/>
                    <a:pt x="233" y="119"/>
                    <a:pt x="257" y="60"/>
                  </a:cubicBezTo>
                  <a:lnTo>
                    <a:pt x="125" y="60"/>
                  </a:lnTo>
                  <a:cubicBezTo>
                    <a:pt x="96" y="42"/>
                    <a:pt x="66" y="18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33"/>
            <p:cNvSpPr/>
            <p:nvPr/>
          </p:nvSpPr>
          <p:spPr>
            <a:xfrm>
              <a:off x="5098950" y="5133000"/>
              <a:ext cx="3300" cy="2275"/>
            </a:xfrm>
            <a:custGeom>
              <a:rect b="b" l="l" r="r" t="t"/>
              <a:pathLst>
                <a:path extrusionOk="0" h="91" w="132">
                  <a:moveTo>
                    <a:pt x="131" y="31"/>
                  </a:moveTo>
                  <a:cubicBezTo>
                    <a:pt x="90" y="19"/>
                    <a:pt x="54" y="7"/>
                    <a:pt x="12" y="1"/>
                  </a:cubicBezTo>
                  <a:cubicBezTo>
                    <a:pt x="6" y="19"/>
                    <a:pt x="6" y="37"/>
                    <a:pt x="0" y="54"/>
                  </a:cubicBezTo>
                  <a:cubicBezTo>
                    <a:pt x="36" y="66"/>
                    <a:pt x="78" y="78"/>
                    <a:pt x="119" y="90"/>
                  </a:cubicBezTo>
                  <a:cubicBezTo>
                    <a:pt x="119" y="66"/>
                    <a:pt x="131" y="31"/>
                    <a:pt x="131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33"/>
            <p:cNvSpPr/>
            <p:nvPr/>
          </p:nvSpPr>
          <p:spPr>
            <a:xfrm>
              <a:off x="5089850" y="5094550"/>
              <a:ext cx="3000" cy="1375"/>
            </a:xfrm>
            <a:custGeom>
              <a:rect b="b" l="l" r="r" t="t"/>
              <a:pathLst>
                <a:path extrusionOk="0" h="55" w="120">
                  <a:moveTo>
                    <a:pt x="114" y="54"/>
                  </a:moveTo>
                  <a:cubicBezTo>
                    <a:pt x="114" y="48"/>
                    <a:pt x="114" y="36"/>
                    <a:pt x="120" y="30"/>
                  </a:cubicBezTo>
                  <a:cubicBezTo>
                    <a:pt x="84" y="19"/>
                    <a:pt x="48" y="13"/>
                    <a:pt x="12" y="1"/>
                  </a:cubicBezTo>
                  <a:cubicBezTo>
                    <a:pt x="6" y="13"/>
                    <a:pt x="0" y="24"/>
                    <a:pt x="0" y="36"/>
                  </a:cubicBezTo>
                  <a:cubicBezTo>
                    <a:pt x="36" y="42"/>
                    <a:pt x="78" y="48"/>
                    <a:pt x="114" y="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33"/>
            <p:cNvSpPr/>
            <p:nvPr/>
          </p:nvSpPr>
          <p:spPr>
            <a:xfrm>
              <a:off x="5076125" y="5175350"/>
              <a:ext cx="2575" cy="1800"/>
            </a:xfrm>
            <a:custGeom>
              <a:rect b="b" l="l" r="r" t="t"/>
              <a:pathLst>
                <a:path extrusionOk="0" h="72" w="103">
                  <a:moveTo>
                    <a:pt x="1" y="24"/>
                  </a:moveTo>
                  <a:cubicBezTo>
                    <a:pt x="13" y="36"/>
                    <a:pt x="25" y="60"/>
                    <a:pt x="37" y="66"/>
                  </a:cubicBezTo>
                  <a:cubicBezTo>
                    <a:pt x="49" y="72"/>
                    <a:pt x="73" y="54"/>
                    <a:pt x="102" y="42"/>
                  </a:cubicBezTo>
                  <a:cubicBezTo>
                    <a:pt x="73" y="24"/>
                    <a:pt x="61" y="6"/>
                    <a:pt x="43" y="0"/>
                  </a:cubicBezTo>
                  <a:cubicBezTo>
                    <a:pt x="31" y="0"/>
                    <a:pt x="13" y="18"/>
                    <a:pt x="1" y="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7" name="Google Shape;3757;p33"/>
          <p:cNvGrpSpPr/>
          <p:nvPr/>
        </p:nvGrpSpPr>
        <p:grpSpPr>
          <a:xfrm rot="5591763">
            <a:off x="-54423" y="1075079"/>
            <a:ext cx="769109" cy="724434"/>
            <a:chOff x="6524350" y="2008875"/>
            <a:chExt cx="311400" cy="293300"/>
          </a:xfrm>
        </p:grpSpPr>
        <p:sp>
          <p:nvSpPr>
            <p:cNvPr id="3758" name="Google Shape;3758;p33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33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33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33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33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33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33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33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33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33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33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33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33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33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33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33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33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33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33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33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33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33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33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33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33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33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33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33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33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33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33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33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33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33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33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33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33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33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96" name="Google Shape;3796;p33"/>
          <p:cNvSpPr/>
          <p:nvPr/>
        </p:nvSpPr>
        <p:spPr>
          <a:xfrm rot="8998338">
            <a:off x="-179364" y="3498781"/>
            <a:ext cx="2054955" cy="2747055"/>
          </a:xfrm>
          <a:custGeom>
            <a:rect b="b" l="l" r="r" t="t"/>
            <a:pathLst>
              <a:path extrusionOk="0" h="27026" w="20217">
                <a:moveTo>
                  <a:pt x="20175" y="19466"/>
                </a:moveTo>
                <a:cubicBezTo>
                  <a:pt x="20038" y="19299"/>
                  <a:pt x="20098" y="19108"/>
                  <a:pt x="20121" y="18935"/>
                </a:cubicBezTo>
                <a:cubicBezTo>
                  <a:pt x="20145" y="18780"/>
                  <a:pt x="20133" y="18661"/>
                  <a:pt x="19990" y="18572"/>
                </a:cubicBezTo>
                <a:cubicBezTo>
                  <a:pt x="19972" y="18560"/>
                  <a:pt x="19966" y="18530"/>
                  <a:pt x="19955" y="18500"/>
                </a:cubicBezTo>
                <a:cubicBezTo>
                  <a:pt x="20008" y="18494"/>
                  <a:pt x="20050" y="18488"/>
                  <a:pt x="20139" y="18482"/>
                </a:cubicBezTo>
                <a:cubicBezTo>
                  <a:pt x="20032" y="18387"/>
                  <a:pt x="19966" y="18321"/>
                  <a:pt x="19877" y="18244"/>
                </a:cubicBezTo>
                <a:cubicBezTo>
                  <a:pt x="19990" y="18142"/>
                  <a:pt x="20020" y="18035"/>
                  <a:pt x="19961" y="17886"/>
                </a:cubicBezTo>
                <a:cubicBezTo>
                  <a:pt x="19895" y="17725"/>
                  <a:pt x="19889" y="17540"/>
                  <a:pt x="19859" y="17367"/>
                </a:cubicBezTo>
                <a:cubicBezTo>
                  <a:pt x="19847" y="17278"/>
                  <a:pt x="19889" y="17153"/>
                  <a:pt x="19841" y="17093"/>
                </a:cubicBezTo>
                <a:cubicBezTo>
                  <a:pt x="19692" y="16902"/>
                  <a:pt x="19650" y="16706"/>
                  <a:pt x="19698" y="16473"/>
                </a:cubicBezTo>
                <a:cubicBezTo>
                  <a:pt x="19710" y="16425"/>
                  <a:pt x="19692" y="16372"/>
                  <a:pt x="19680" y="16324"/>
                </a:cubicBezTo>
                <a:cubicBezTo>
                  <a:pt x="19621" y="16080"/>
                  <a:pt x="19555" y="15835"/>
                  <a:pt x="19484" y="15567"/>
                </a:cubicBezTo>
                <a:cubicBezTo>
                  <a:pt x="19442" y="15555"/>
                  <a:pt x="19370" y="15531"/>
                  <a:pt x="19299" y="15513"/>
                </a:cubicBezTo>
                <a:cubicBezTo>
                  <a:pt x="19507" y="15364"/>
                  <a:pt x="19531" y="15257"/>
                  <a:pt x="19376" y="15060"/>
                </a:cubicBezTo>
                <a:cubicBezTo>
                  <a:pt x="19335" y="15006"/>
                  <a:pt x="19281" y="14965"/>
                  <a:pt x="19221" y="14935"/>
                </a:cubicBezTo>
                <a:cubicBezTo>
                  <a:pt x="19108" y="14875"/>
                  <a:pt x="19084" y="14798"/>
                  <a:pt x="19132" y="14685"/>
                </a:cubicBezTo>
                <a:cubicBezTo>
                  <a:pt x="19209" y="14708"/>
                  <a:pt x="19335" y="14702"/>
                  <a:pt x="19418" y="14661"/>
                </a:cubicBezTo>
                <a:cubicBezTo>
                  <a:pt x="19227" y="14667"/>
                  <a:pt x="19179" y="14518"/>
                  <a:pt x="19108" y="14398"/>
                </a:cubicBezTo>
                <a:cubicBezTo>
                  <a:pt x="19078" y="14351"/>
                  <a:pt x="19060" y="14255"/>
                  <a:pt x="19030" y="14255"/>
                </a:cubicBezTo>
                <a:cubicBezTo>
                  <a:pt x="18852" y="14249"/>
                  <a:pt x="18875" y="14094"/>
                  <a:pt x="18834" y="13981"/>
                </a:cubicBezTo>
                <a:cubicBezTo>
                  <a:pt x="18911" y="14029"/>
                  <a:pt x="18989" y="14082"/>
                  <a:pt x="19096" y="14154"/>
                </a:cubicBezTo>
                <a:cubicBezTo>
                  <a:pt x="19090" y="14064"/>
                  <a:pt x="19108" y="13993"/>
                  <a:pt x="19078" y="13945"/>
                </a:cubicBezTo>
                <a:cubicBezTo>
                  <a:pt x="19024" y="13856"/>
                  <a:pt x="18947" y="13784"/>
                  <a:pt x="18881" y="13707"/>
                </a:cubicBezTo>
                <a:cubicBezTo>
                  <a:pt x="18864" y="13689"/>
                  <a:pt x="18858" y="13558"/>
                  <a:pt x="18869" y="13528"/>
                </a:cubicBezTo>
                <a:cubicBezTo>
                  <a:pt x="18762" y="13367"/>
                  <a:pt x="18613" y="13283"/>
                  <a:pt x="18357" y="13301"/>
                </a:cubicBezTo>
                <a:cubicBezTo>
                  <a:pt x="18482" y="13117"/>
                  <a:pt x="18285" y="12920"/>
                  <a:pt x="18476" y="12753"/>
                </a:cubicBezTo>
                <a:cubicBezTo>
                  <a:pt x="18422" y="12693"/>
                  <a:pt x="18369" y="12634"/>
                  <a:pt x="18315" y="12580"/>
                </a:cubicBezTo>
                <a:cubicBezTo>
                  <a:pt x="18285" y="12616"/>
                  <a:pt x="18249" y="12657"/>
                  <a:pt x="18202" y="12711"/>
                </a:cubicBezTo>
                <a:cubicBezTo>
                  <a:pt x="18077" y="12556"/>
                  <a:pt x="17969" y="12413"/>
                  <a:pt x="17862" y="12282"/>
                </a:cubicBezTo>
                <a:cubicBezTo>
                  <a:pt x="17910" y="12192"/>
                  <a:pt x="17945" y="12127"/>
                  <a:pt x="17999" y="12031"/>
                </a:cubicBezTo>
                <a:cubicBezTo>
                  <a:pt x="17856" y="12014"/>
                  <a:pt x="17802" y="11936"/>
                  <a:pt x="17755" y="11817"/>
                </a:cubicBezTo>
                <a:cubicBezTo>
                  <a:pt x="17707" y="11692"/>
                  <a:pt x="17761" y="11465"/>
                  <a:pt x="17516" y="11465"/>
                </a:cubicBezTo>
                <a:cubicBezTo>
                  <a:pt x="17510" y="11465"/>
                  <a:pt x="17504" y="11411"/>
                  <a:pt x="17504" y="11382"/>
                </a:cubicBezTo>
                <a:cubicBezTo>
                  <a:pt x="17492" y="11262"/>
                  <a:pt x="17415" y="11191"/>
                  <a:pt x="17307" y="11143"/>
                </a:cubicBezTo>
                <a:cubicBezTo>
                  <a:pt x="17236" y="11113"/>
                  <a:pt x="17135" y="11078"/>
                  <a:pt x="17117" y="11024"/>
                </a:cubicBezTo>
                <a:cubicBezTo>
                  <a:pt x="17027" y="10791"/>
                  <a:pt x="16819" y="10696"/>
                  <a:pt x="16646" y="10571"/>
                </a:cubicBezTo>
                <a:cubicBezTo>
                  <a:pt x="16634" y="10308"/>
                  <a:pt x="16628" y="10314"/>
                  <a:pt x="16455" y="10159"/>
                </a:cubicBezTo>
                <a:cubicBezTo>
                  <a:pt x="16151" y="9873"/>
                  <a:pt x="15817" y="9617"/>
                  <a:pt x="15638" y="9229"/>
                </a:cubicBezTo>
                <a:cubicBezTo>
                  <a:pt x="15596" y="9140"/>
                  <a:pt x="15584" y="9045"/>
                  <a:pt x="15537" y="8967"/>
                </a:cubicBezTo>
                <a:cubicBezTo>
                  <a:pt x="15429" y="8800"/>
                  <a:pt x="15191" y="8717"/>
                  <a:pt x="15245" y="8460"/>
                </a:cubicBezTo>
                <a:cubicBezTo>
                  <a:pt x="15131" y="8395"/>
                  <a:pt x="15119" y="8305"/>
                  <a:pt x="15155" y="8186"/>
                </a:cubicBezTo>
                <a:cubicBezTo>
                  <a:pt x="15161" y="8174"/>
                  <a:pt x="15090" y="8144"/>
                  <a:pt x="15048" y="8114"/>
                </a:cubicBezTo>
                <a:cubicBezTo>
                  <a:pt x="15018" y="8204"/>
                  <a:pt x="14994" y="8269"/>
                  <a:pt x="14970" y="8335"/>
                </a:cubicBezTo>
                <a:cubicBezTo>
                  <a:pt x="14947" y="8329"/>
                  <a:pt x="14929" y="8323"/>
                  <a:pt x="14911" y="8323"/>
                </a:cubicBezTo>
                <a:cubicBezTo>
                  <a:pt x="14911" y="8228"/>
                  <a:pt x="14869" y="8097"/>
                  <a:pt x="14917" y="8043"/>
                </a:cubicBezTo>
                <a:cubicBezTo>
                  <a:pt x="14976" y="7977"/>
                  <a:pt x="15000" y="7936"/>
                  <a:pt x="14941" y="7882"/>
                </a:cubicBezTo>
                <a:cubicBezTo>
                  <a:pt x="14905" y="7852"/>
                  <a:pt x="14833" y="7864"/>
                  <a:pt x="14750" y="7852"/>
                </a:cubicBezTo>
                <a:cubicBezTo>
                  <a:pt x="14809" y="7798"/>
                  <a:pt x="14851" y="7757"/>
                  <a:pt x="14899" y="7715"/>
                </a:cubicBezTo>
                <a:cubicBezTo>
                  <a:pt x="14708" y="7560"/>
                  <a:pt x="14780" y="7333"/>
                  <a:pt x="14732" y="7137"/>
                </a:cubicBezTo>
                <a:cubicBezTo>
                  <a:pt x="14684" y="6946"/>
                  <a:pt x="14637" y="6749"/>
                  <a:pt x="14589" y="6564"/>
                </a:cubicBezTo>
                <a:cubicBezTo>
                  <a:pt x="14631" y="6535"/>
                  <a:pt x="14666" y="6505"/>
                  <a:pt x="14732" y="6463"/>
                </a:cubicBezTo>
                <a:cubicBezTo>
                  <a:pt x="14625" y="6403"/>
                  <a:pt x="14553" y="6362"/>
                  <a:pt x="14434" y="6296"/>
                </a:cubicBezTo>
                <a:cubicBezTo>
                  <a:pt x="14535" y="6278"/>
                  <a:pt x="14583" y="6266"/>
                  <a:pt x="14648" y="6254"/>
                </a:cubicBezTo>
                <a:cubicBezTo>
                  <a:pt x="14619" y="6171"/>
                  <a:pt x="14577" y="6099"/>
                  <a:pt x="14571" y="6028"/>
                </a:cubicBezTo>
                <a:cubicBezTo>
                  <a:pt x="14571" y="5950"/>
                  <a:pt x="14619" y="5867"/>
                  <a:pt x="14619" y="5789"/>
                </a:cubicBezTo>
                <a:cubicBezTo>
                  <a:pt x="14613" y="5688"/>
                  <a:pt x="14690" y="5569"/>
                  <a:pt x="14559" y="5485"/>
                </a:cubicBezTo>
                <a:cubicBezTo>
                  <a:pt x="14541" y="5473"/>
                  <a:pt x="14523" y="5396"/>
                  <a:pt x="14535" y="5384"/>
                </a:cubicBezTo>
                <a:cubicBezTo>
                  <a:pt x="14648" y="5271"/>
                  <a:pt x="14493" y="5193"/>
                  <a:pt x="14487" y="5110"/>
                </a:cubicBezTo>
                <a:cubicBezTo>
                  <a:pt x="14541" y="5062"/>
                  <a:pt x="14583" y="5026"/>
                  <a:pt x="14654" y="4973"/>
                </a:cubicBezTo>
                <a:cubicBezTo>
                  <a:pt x="14499" y="4889"/>
                  <a:pt x="14386" y="4829"/>
                  <a:pt x="14297" y="4782"/>
                </a:cubicBezTo>
                <a:cubicBezTo>
                  <a:pt x="14344" y="4722"/>
                  <a:pt x="14440" y="4657"/>
                  <a:pt x="14434" y="4603"/>
                </a:cubicBezTo>
                <a:cubicBezTo>
                  <a:pt x="14428" y="4507"/>
                  <a:pt x="14392" y="4424"/>
                  <a:pt x="14422" y="4323"/>
                </a:cubicBezTo>
                <a:cubicBezTo>
                  <a:pt x="14428" y="4305"/>
                  <a:pt x="14386" y="4239"/>
                  <a:pt x="14356" y="4233"/>
                </a:cubicBezTo>
                <a:cubicBezTo>
                  <a:pt x="14160" y="4192"/>
                  <a:pt x="14189" y="4048"/>
                  <a:pt x="14207" y="3911"/>
                </a:cubicBezTo>
                <a:cubicBezTo>
                  <a:pt x="14213" y="3893"/>
                  <a:pt x="14195" y="3876"/>
                  <a:pt x="14183" y="3864"/>
                </a:cubicBezTo>
                <a:cubicBezTo>
                  <a:pt x="14142" y="3864"/>
                  <a:pt x="14106" y="3870"/>
                  <a:pt x="14040" y="3876"/>
                </a:cubicBezTo>
                <a:cubicBezTo>
                  <a:pt x="14022" y="3697"/>
                  <a:pt x="13993" y="3518"/>
                  <a:pt x="13981" y="3339"/>
                </a:cubicBezTo>
                <a:cubicBezTo>
                  <a:pt x="13975" y="3148"/>
                  <a:pt x="14046" y="2940"/>
                  <a:pt x="13814" y="2826"/>
                </a:cubicBezTo>
                <a:cubicBezTo>
                  <a:pt x="13784" y="2814"/>
                  <a:pt x="13790" y="2755"/>
                  <a:pt x="13772" y="2725"/>
                </a:cubicBezTo>
                <a:cubicBezTo>
                  <a:pt x="13736" y="2653"/>
                  <a:pt x="13712" y="2576"/>
                  <a:pt x="13665" y="2528"/>
                </a:cubicBezTo>
                <a:cubicBezTo>
                  <a:pt x="13557" y="2421"/>
                  <a:pt x="13444" y="2331"/>
                  <a:pt x="13331" y="2236"/>
                </a:cubicBezTo>
                <a:cubicBezTo>
                  <a:pt x="13313" y="2218"/>
                  <a:pt x="13307" y="2188"/>
                  <a:pt x="13295" y="2164"/>
                </a:cubicBezTo>
                <a:cubicBezTo>
                  <a:pt x="13355" y="2141"/>
                  <a:pt x="13402" y="2123"/>
                  <a:pt x="13474" y="2099"/>
                </a:cubicBezTo>
                <a:cubicBezTo>
                  <a:pt x="13301" y="1914"/>
                  <a:pt x="13140" y="1747"/>
                  <a:pt x="12985" y="1580"/>
                </a:cubicBezTo>
                <a:cubicBezTo>
                  <a:pt x="12794" y="1783"/>
                  <a:pt x="13200" y="1890"/>
                  <a:pt x="13063" y="2087"/>
                </a:cubicBezTo>
                <a:cubicBezTo>
                  <a:pt x="12782" y="1932"/>
                  <a:pt x="12818" y="1872"/>
                  <a:pt x="12866" y="1640"/>
                </a:cubicBezTo>
                <a:cubicBezTo>
                  <a:pt x="12890" y="1532"/>
                  <a:pt x="12908" y="1425"/>
                  <a:pt x="12824" y="1377"/>
                </a:cubicBezTo>
                <a:cubicBezTo>
                  <a:pt x="12764" y="1348"/>
                  <a:pt x="12657" y="1389"/>
                  <a:pt x="12574" y="1407"/>
                </a:cubicBezTo>
                <a:cubicBezTo>
                  <a:pt x="12520" y="1425"/>
                  <a:pt x="12472" y="1461"/>
                  <a:pt x="12425" y="1485"/>
                </a:cubicBezTo>
                <a:cubicBezTo>
                  <a:pt x="12425" y="1491"/>
                  <a:pt x="12419" y="1491"/>
                  <a:pt x="12419" y="1497"/>
                </a:cubicBezTo>
                <a:lnTo>
                  <a:pt x="12419" y="1497"/>
                </a:lnTo>
                <a:lnTo>
                  <a:pt x="12419" y="1717"/>
                </a:lnTo>
                <a:cubicBezTo>
                  <a:pt x="12341" y="1616"/>
                  <a:pt x="12299" y="1568"/>
                  <a:pt x="12234" y="1479"/>
                </a:cubicBezTo>
                <a:cubicBezTo>
                  <a:pt x="12323" y="1491"/>
                  <a:pt x="12371" y="1491"/>
                  <a:pt x="12419" y="1497"/>
                </a:cubicBezTo>
                <a:lnTo>
                  <a:pt x="12419" y="1491"/>
                </a:lnTo>
                <a:lnTo>
                  <a:pt x="12425" y="1485"/>
                </a:lnTo>
                <a:cubicBezTo>
                  <a:pt x="12431" y="1324"/>
                  <a:pt x="12466" y="1151"/>
                  <a:pt x="12305" y="1044"/>
                </a:cubicBezTo>
                <a:cubicBezTo>
                  <a:pt x="12121" y="924"/>
                  <a:pt x="11942" y="787"/>
                  <a:pt x="11709" y="805"/>
                </a:cubicBezTo>
                <a:cubicBezTo>
                  <a:pt x="11596" y="811"/>
                  <a:pt x="11536" y="775"/>
                  <a:pt x="11518" y="674"/>
                </a:cubicBezTo>
                <a:cubicBezTo>
                  <a:pt x="11507" y="543"/>
                  <a:pt x="11423" y="441"/>
                  <a:pt x="11322" y="435"/>
                </a:cubicBezTo>
                <a:cubicBezTo>
                  <a:pt x="11185" y="430"/>
                  <a:pt x="11077" y="263"/>
                  <a:pt x="10910" y="376"/>
                </a:cubicBezTo>
                <a:cubicBezTo>
                  <a:pt x="10875" y="406"/>
                  <a:pt x="10743" y="364"/>
                  <a:pt x="10702" y="310"/>
                </a:cubicBezTo>
                <a:cubicBezTo>
                  <a:pt x="10588" y="173"/>
                  <a:pt x="10493" y="257"/>
                  <a:pt x="10398" y="316"/>
                </a:cubicBezTo>
                <a:cubicBezTo>
                  <a:pt x="10499" y="239"/>
                  <a:pt x="10505" y="155"/>
                  <a:pt x="10427" y="54"/>
                </a:cubicBezTo>
                <a:cubicBezTo>
                  <a:pt x="10290" y="108"/>
                  <a:pt x="10284" y="191"/>
                  <a:pt x="10320" y="298"/>
                </a:cubicBezTo>
                <a:cubicBezTo>
                  <a:pt x="10272" y="239"/>
                  <a:pt x="10231" y="167"/>
                  <a:pt x="10177" y="114"/>
                </a:cubicBezTo>
                <a:cubicBezTo>
                  <a:pt x="10123" y="66"/>
                  <a:pt x="10105" y="227"/>
                  <a:pt x="10016" y="143"/>
                </a:cubicBezTo>
                <a:cubicBezTo>
                  <a:pt x="9903" y="48"/>
                  <a:pt x="9968" y="280"/>
                  <a:pt x="9909" y="257"/>
                </a:cubicBezTo>
                <a:cubicBezTo>
                  <a:pt x="9819" y="185"/>
                  <a:pt x="9760" y="143"/>
                  <a:pt x="9700" y="90"/>
                </a:cubicBezTo>
                <a:cubicBezTo>
                  <a:pt x="9682" y="191"/>
                  <a:pt x="9664" y="263"/>
                  <a:pt x="9652" y="340"/>
                </a:cubicBezTo>
                <a:cubicBezTo>
                  <a:pt x="9444" y="269"/>
                  <a:pt x="9688" y="108"/>
                  <a:pt x="9527" y="12"/>
                </a:cubicBezTo>
                <a:cubicBezTo>
                  <a:pt x="9485" y="96"/>
                  <a:pt x="9438" y="173"/>
                  <a:pt x="9390" y="257"/>
                </a:cubicBezTo>
                <a:cubicBezTo>
                  <a:pt x="9283" y="161"/>
                  <a:pt x="9187" y="84"/>
                  <a:pt x="9092" y="0"/>
                </a:cubicBezTo>
                <a:cubicBezTo>
                  <a:pt x="9080" y="6"/>
                  <a:pt x="9062" y="18"/>
                  <a:pt x="9050" y="24"/>
                </a:cubicBezTo>
                <a:cubicBezTo>
                  <a:pt x="9086" y="125"/>
                  <a:pt x="9128" y="221"/>
                  <a:pt x="9158" y="292"/>
                </a:cubicBezTo>
                <a:cubicBezTo>
                  <a:pt x="8961" y="358"/>
                  <a:pt x="8776" y="424"/>
                  <a:pt x="8561" y="495"/>
                </a:cubicBezTo>
                <a:cubicBezTo>
                  <a:pt x="8520" y="477"/>
                  <a:pt x="8436" y="435"/>
                  <a:pt x="8347" y="388"/>
                </a:cubicBezTo>
                <a:cubicBezTo>
                  <a:pt x="8484" y="263"/>
                  <a:pt x="8639" y="257"/>
                  <a:pt x="8794" y="275"/>
                </a:cubicBezTo>
                <a:cubicBezTo>
                  <a:pt x="8913" y="286"/>
                  <a:pt x="8925" y="227"/>
                  <a:pt x="8907" y="161"/>
                </a:cubicBezTo>
                <a:cubicBezTo>
                  <a:pt x="8836" y="143"/>
                  <a:pt x="8770" y="137"/>
                  <a:pt x="8716" y="114"/>
                </a:cubicBezTo>
                <a:cubicBezTo>
                  <a:pt x="8532" y="18"/>
                  <a:pt x="8382" y="48"/>
                  <a:pt x="8251" y="203"/>
                </a:cubicBezTo>
                <a:cubicBezTo>
                  <a:pt x="8239" y="215"/>
                  <a:pt x="8180" y="197"/>
                  <a:pt x="8168" y="209"/>
                </a:cubicBezTo>
                <a:cubicBezTo>
                  <a:pt x="8066" y="364"/>
                  <a:pt x="7941" y="149"/>
                  <a:pt x="7846" y="239"/>
                </a:cubicBezTo>
                <a:lnTo>
                  <a:pt x="7846" y="239"/>
                </a:lnTo>
                <a:cubicBezTo>
                  <a:pt x="7786" y="376"/>
                  <a:pt x="7929" y="555"/>
                  <a:pt x="7733" y="704"/>
                </a:cubicBezTo>
                <a:cubicBezTo>
                  <a:pt x="7786" y="525"/>
                  <a:pt x="7679" y="358"/>
                  <a:pt x="7846" y="239"/>
                </a:cubicBezTo>
                <a:lnTo>
                  <a:pt x="7846" y="239"/>
                </a:lnTo>
                <a:cubicBezTo>
                  <a:pt x="7691" y="328"/>
                  <a:pt x="7542" y="435"/>
                  <a:pt x="7381" y="495"/>
                </a:cubicBezTo>
                <a:cubicBezTo>
                  <a:pt x="7280" y="531"/>
                  <a:pt x="7184" y="692"/>
                  <a:pt x="7041" y="543"/>
                </a:cubicBezTo>
                <a:cubicBezTo>
                  <a:pt x="7011" y="513"/>
                  <a:pt x="6856" y="537"/>
                  <a:pt x="6820" y="585"/>
                </a:cubicBezTo>
                <a:cubicBezTo>
                  <a:pt x="6683" y="775"/>
                  <a:pt x="6451" y="740"/>
                  <a:pt x="6236" y="835"/>
                </a:cubicBezTo>
                <a:cubicBezTo>
                  <a:pt x="6320" y="930"/>
                  <a:pt x="6385" y="1008"/>
                  <a:pt x="6463" y="1097"/>
                </a:cubicBezTo>
                <a:cubicBezTo>
                  <a:pt x="6540" y="1032"/>
                  <a:pt x="6594" y="990"/>
                  <a:pt x="6671" y="924"/>
                </a:cubicBezTo>
                <a:cubicBezTo>
                  <a:pt x="6731" y="1252"/>
                  <a:pt x="6433" y="1079"/>
                  <a:pt x="6349" y="1193"/>
                </a:cubicBezTo>
                <a:cubicBezTo>
                  <a:pt x="6332" y="1217"/>
                  <a:pt x="6230" y="1187"/>
                  <a:pt x="6153" y="1187"/>
                </a:cubicBezTo>
                <a:cubicBezTo>
                  <a:pt x="6177" y="1109"/>
                  <a:pt x="6188" y="1056"/>
                  <a:pt x="6218" y="966"/>
                </a:cubicBezTo>
                <a:cubicBezTo>
                  <a:pt x="5998" y="990"/>
                  <a:pt x="5795" y="1038"/>
                  <a:pt x="5747" y="1222"/>
                </a:cubicBezTo>
                <a:cubicBezTo>
                  <a:pt x="5700" y="1389"/>
                  <a:pt x="5622" y="1228"/>
                  <a:pt x="5568" y="1300"/>
                </a:cubicBezTo>
                <a:cubicBezTo>
                  <a:pt x="5557" y="1401"/>
                  <a:pt x="5551" y="1521"/>
                  <a:pt x="5533" y="1676"/>
                </a:cubicBezTo>
                <a:cubicBezTo>
                  <a:pt x="5610" y="1646"/>
                  <a:pt x="5664" y="1622"/>
                  <a:pt x="5759" y="1580"/>
                </a:cubicBezTo>
                <a:cubicBezTo>
                  <a:pt x="5670" y="1693"/>
                  <a:pt x="5580" y="1753"/>
                  <a:pt x="5568" y="1831"/>
                </a:cubicBezTo>
                <a:cubicBezTo>
                  <a:pt x="5533" y="2027"/>
                  <a:pt x="5372" y="1843"/>
                  <a:pt x="5318" y="1938"/>
                </a:cubicBezTo>
                <a:cubicBezTo>
                  <a:pt x="5306" y="1956"/>
                  <a:pt x="5306" y="1986"/>
                  <a:pt x="5300" y="2021"/>
                </a:cubicBezTo>
                <a:cubicBezTo>
                  <a:pt x="5211" y="1854"/>
                  <a:pt x="4978" y="1753"/>
                  <a:pt x="4901" y="1848"/>
                </a:cubicBezTo>
                <a:cubicBezTo>
                  <a:pt x="4931" y="1890"/>
                  <a:pt x="4960" y="1938"/>
                  <a:pt x="5002" y="1992"/>
                </a:cubicBezTo>
                <a:cubicBezTo>
                  <a:pt x="4889" y="2033"/>
                  <a:pt x="4781" y="2075"/>
                  <a:pt x="4680" y="2111"/>
                </a:cubicBezTo>
                <a:cubicBezTo>
                  <a:pt x="4668" y="2176"/>
                  <a:pt x="4662" y="2230"/>
                  <a:pt x="4650" y="2278"/>
                </a:cubicBezTo>
                <a:cubicBezTo>
                  <a:pt x="4555" y="2302"/>
                  <a:pt x="4495" y="2176"/>
                  <a:pt x="4382" y="2308"/>
                </a:cubicBezTo>
                <a:cubicBezTo>
                  <a:pt x="4269" y="2439"/>
                  <a:pt x="4036" y="2469"/>
                  <a:pt x="3893" y="2594"/>
                </a:cubicBezTo>
                <a:cubicBezTo>
                  <a:pt x="3774" y="2695"/>
                  <a:pt x="3655" y="2779"/>
                  <a:pt x="3506" y="2850"/>
                </a:cubicBezTo>
                <a:cubicBezTo>
                  <a:pt x="3410" y="2892"/>
                  <a:pt x="3345" y="3017"/>
                  <a:pt x="3261" y="3112"/>
                </a:cubicBezTo>
                <a:cubicBezTo>
                  <a:pt x="3237" y="3100"/>
                  <a:pt x="3190" y="3071"/>
                  <a:pt x="3136" y="3041"/>
                </a:cubicBezTo>
                <a:cubicBezTo>
                  <a:pt x="3011" y="3178"/>
                  <a:pt x="2945" y="3381"/>
                  <a:pt x="2701" y="3321"/>
                </a:cubicBezTo>
                <a:lnTo>
                  <a:pt x="2701" y="3571"/>
                </a:lnTo>
                <a:cubicBezTo>
                  <a:pt x="2599" y="3566"/>
                  <a:pt x="2516" y="3560"/>
                  <a:pt x="2427" y="3554"/>
                </a:cubicBezTo>
                <a:cubicBezTo>
                  <a:pt x="2432" y="3619"/>
                  <a:pt x="2438" y="3661"/>
                  <a:pt x="2444" y="3709"/>
                </a:cubicBezTo>
                <a:cubicBezTo>
                  <a:pt x="2355" y="3721"/>
                  <a:pt x="2277" y="3732"/>
                  <a:pt x="2194" y="3744"/>
                </a:cubicBezTo>
                <a:cubicBezTo>
                  <a:pt x="2194" y="3762"/>
                  <a:pt x="2194" y="3774"/>
                  <a:pt x="2188" y="3792"/>
                </a:cubicBezTo>
                <a:cubicBezTo>
                  <a:pt x="2325" y="3840"/>
                  <a:pt x="2456" y="3893"/>
                  <a:pt x="2593" y="3941"/>
                </a:cubicBezTo>
                <a:cubicBezTo>
                  <a:pt x="2683" y="3881"/>
                  <a:pt x="2796" y="3834"/>
                  <a:pt x="2856" y="3750"/>
                </a:cubicBezTo>
                <a:cubicBezTo>
                  <a:pt x="2957" y="3601"/>
                  <a:pt x="3094" y="3536"/>
                  <a:pt x="3249" y="3470"/>
                </a:cubicBezTo>
                <a:cubicBezTo>
                  <a:pt x="3249" y="3470"/>
                  <a:pt x="3249" y="3464"/>
                  <a:pt x="3249" y="3464"/>
                </a:cubicBezTo>
                <a:cubicBezTo>
                  <a:pt x="3255" y="3464"/>
                  <a:pt x="3261" y="3458"/>
                  <a:pt x="3267" y="3458"/>
                </a:cubicBezTo>
                <a:cubicBezTo>
                  <a:pt x="3416" y="3261"/>
                  <a:pt x="3422" y="3261"/>
                  <a:pt x="3655" y="3375"/>
                </a:cubicBezTo>
                <a:cubicBezTo>
                  <a:pt x="3506" y="3405"/>
                  <a:pt x="3386" y="3434"/>
                  <a:pt x="3267" y="3458"/>
                </a:cubicBezTo>
                <a:cubicBezTo>
                  <a:pt x="3261" y="3464"/>
                  <a:pt x="3261" y="3464"/>
                  <a:pt x="3255" y="3470"/>
                </a:cubicBezTo>
                <a:cubicBezTo>
                  <a:pt x="3255" y="3470"/>
                  <a:pt x="3249" y="3470"/>
                  <a:pt x="3249" y="3470"/>
                </a:cubicBezTo>
                <a:cubicBezTo>
                  <a:pt x="3255" y="3524"/>
                  <a:pt x="3273" y="3595"/>
                  <a:pt x="3249" y="3625"/>
                </a:cubicBezTo>
                <a:cubicBezTo>
                  <a:pt x="3172" y="3703"/>
                  <a:pt x="3064" y="3756"/>
                  <a:pt x="2981" y="3840"/>
                </a:cubicBezTo>
                <a:cubicBezTo>
                  <a:pt x="2880" y="3947"/>
                  <a:pt x="2784" y="4060"/>
                  <a:pt x="2695" y="4180"/>
                </a:cubicBezTo>
                <a:cubicBezTo>
                  <a:pt x="2677" y="4209"/>
                  <a:pt x="2701" y="4269"/>
                  <a:pt x="2701" y="4311"/>
                </a:cubicBezTo>
                <a:cubicBezTo>
                  <a:pt x="2605" y="4317"/>
                  <a:pt x="2528" y="4323"/>
                  <a:pt x="2444" y="4323"/>
                </a:cubicBezTo>
                <a:cubicBezTo>
                  <a:pt x="2456" y="4406"/>
                  <a:pt x="2462" y="4472"/>
                  <a:pt x="2474" y="4561"/>
                </a:cubicBezTo>
                <a:cubicBezTo>
                  <a:pt x="2391" y="4519"/>
                  <a:pt x="2331" y="4490"/>
                  <a:pt x="2266" y="4454"/>
                </a:cubicBezTo>
                <a:cubicBezTo>
                  <a:pt x="2313" y="4317"/>
                  <a:pt x="2373" y="4197"/>
                  <a:pt x="2397" y="4072"/>
                </a:cubicBezTo>
                <a:cubicBezTo>
                  <a:pt x="2409" y="4025"/>
                  <a:pt x="2367" y="3917"/>
                  <a:pt x="2331" y="3905"/>
                </a:cubicBezTo>
                <a:cubicBezTo>
                  <a:pt x="2242" y="3887"/>
                  <a:pt x="2140" y="3905"/>
                  <a:pt x="2033" y="3911"/>
                </a:cubicBezTo>
                <a:cubicBezTo>
                  <a:pt x="2051" y="3983"/>
                  <a:pt x="2063" y="4025"/>
                  <a:pt x="2081" y="4090"/>
                </a:cubicBezTo>
                <a:lnTo>
                  <a:pt x="1842" y="4090"/>
                </a:lnTo>
                <a:cubicBezTo>
                  <a:pt x="1777" y="4192"/>
                  <a:pt x="1687" y="4293"/>
                  <a:pt x="1765" y="4466"/>
                </a:cubicBezTo>
                <a:cubicBezTo>
                  <a:pt x="1657" y="4430"/>
                  <a:pt x="1598" y="4412"/>
                  <a:pt x="1496" y="4382"/>
                </a:cubicBezTo>
                <a:lnTo>
                  <a:pt x="1496" y="4961"/>
                </a:lnTo>
                <a:cubicBezTo>
                  <a:pt x="1455" y="4967"/>
                  <a:pt x="1347" y="4961"/>
                  <a:pt x="1341" y="4973"/>
                </a:cubicBezTo>
                <a:cubicBezTo>
                  <a:pt x="1294" y="5169"/>
                  <a:pt x="1133" y="5074"/>
                  <a:pt x="1025" y="5122"/>
                </a:cubicBezTo>
                <a:cubicBezTo>
                  <a:pt x="990" y="5133"/>
                  <a:pt x="966" y="5163"/>
                  <a:pt x="912" y="5211"/>
                </a:cubicBezTo>
                <a:cubicBezTo>
                  <a:pt x="1031" y="5247"/>
                  <a:pt x="1121" y="5277"/>
                  <a:pt x="1204" y="5300"/>
                </a:cubicBezTo>
                <a:cubicBezTo>
                  <a:pt x="1240" y="5628"/>
                  <a:pt x="1222" y="5688"/>
                  <a:pt x="960" y="6081"/>
                </a:cubicBezTo>
                <a:cubicBezTo>
                  <a:pt x="912" y="6052"/>
                  <a:pt x="870" y="6022"/>
                  <a:pt x="811" y="5980"/>
                </a:cubicBezTo>
                <a:cubicBezTo>
                  <a:pt x="1037" y="5950"/>
                  <a:pt x="870" y="5676"/>
                  <a:pt x="1067" y="5640"/>
                </a:cubicBezTo>
                <a:cubicBezTo>
                  <a:pt x="1091" y="5634"/>
                  <a:pt x="1085" y="5497"/>
                  <a:pt x="1097" y="5408"/>
                </a:cubicBezTo>
                <a:cubicBezTo>
                  <a:pt x="1025" y="5378"/>
                  <a:pt x="948" y="5360"/>
                  <a:pt x="918" y="5348"/>
                </a:cubicBezTo>
                <a:cubicBezTo>
                  <a:pt x="799" y="5509"/>
                  <a:pt x="698" y="5646"/>
                  <a:pt x="596" y="5783"/>
                </a:cubicBezTo>
                <a:cubicBezTo>
                  <a:pt x="674" y="5926"/>
                  <a:pt x="751" y="6075"/>
                  <a:pt x="859" y="6272"/>
                </a:cubicBezTo>
                <a:cubicBezTo>
                  <a:pt x="674" y="6225"/>
                  <a:pt x="537" y="6195"/>
                  <a:pt x="405" y="6159"/>
                </a:cubicBezTo>
                <a:cubicBezTo>
                  <a:pt x="304" y="6409"/>
                  <a:pt x="292" y="6666"/>
                  <a:pt x="125" y="6868"/>
                </a:cubicBezTo>
                <a:cubicBezTo>
                  <a:pt x="227" y="6940"/>
                  <a:pt x="441" y="6827"/>
                  <a:pt x="435" y="7065"/>
                </a:cubicBezTo>
                <a:cubicBezTo>
                  <a:pt x="304" y="7113"/>
                  <a:pt x="161" y="6910"/>
                  <a:pt x="0" y="7101"/>
                </a:cubicBezTo>
                <a:cubicBezTo>
                  <a:pt x="125" y="7143"/>
                  <a:pt x="227" y="7172"/>
                  <a:pt x="346" y="7208"/>
                </a:cubicBezTo>
                <a:lnTo>
                  <a:pt x="346" y="7453"/>
                </a:lnTo>
                <a:lnTo>
                  <a:pt x="399" y="7465"/>
                </a:lnTo>
                <a:cubicBezTo>
                  <a:pt x="459" y="7393"/>
                  <a:pt x="519" y="7316"/>
                  <a:pt x="572" y="7238"/>
                </a:cubicBezTo>
                <a:cubicBezTo>
                  <a:pt x="596" y="7238"/>
                  <a:pt x="614" y="7244"/>
                  <a:pt x="638" y="7250"/>
                </a:cubicBezTo>
                <a:cubicBezTo>
                  <a:pt x="638" y="7322"/>
                  <a:pt x="638" y="7393"/>
                  <a:pt x="638" y="7465"/>
                </a:cubicBezTo>
                <a:cubicBezTo>
                  <a:pt x="626" y="7739"/>
                  <a:pt x="501" y="8001"/>
                  <a:pt x="566" y="8281"/>
                </a:cubicBezTo>
                <a:cubicBezTo>
                  <a:pt x="578" y="8323"/>
                  <a:pt x="525" y="8377"/>
                  <a:pt x="495" y="8424"/>
                </a:cubicBezTo>
                <a:cubicBezTo>
                  <a:pt x="489" y="8424"/>
                  <a:pt x="489" y="8419"/>
                  <a:pt x="483" y="8413"/>
                </a:cubicBezTo>
                <a:cubicBezTo>
                  <a:pt x="483" y="8419"/>
                  <a:pt x="489" y="8424"/>
                  <a:pt x="489" y="8430"/>
                </a:cubicBezTo>
                <a:cubicBezTo>
                  <a:pt x="340" y="8514"/>
                  <a:pt x="519" y="8591"/>
                  <a:pt x="495" y="8675"/>
                </a:cubicBezTo>
                <a:cubicBezTo>
                  <a:pt x="370" y="9098"/>
                  <a:pt x="608" y="9486"/>
                  <a:pt x="626" y="9903"/>
                </a:cubicBezTo>
                <a:cubicBezTo>
                  <a:pt x="632" y="10076"/>
                  <a:pt x="721" y="10255"/>
                  <a:pt x="775" y="10434"/>
                </a:cubicBezTo>
                <a:cubicBezTo>
                  <a:pt x="823" y="10446"/>
                  <a:pt x="876" y="10463"/>
                  <a:pt x="960" y="10493"/>
                </a:cubicBezTo>
                <a:cubicBezTo>
                  <a:pt x="859" y="10565"/>
                  <a:pt x="763" y="10630"/>
                  <a:pt x="680" y="10690"/>
                </a:cubicBezTo>
                <a:cubicBezTo>
                  <a:pt x="674" y="10553"/>
                  <a:pt x="590" y="10535"/>
                  <a:pt x="507" y="10523"/>
                </a:cubicBezTo>
                <a:cubicBezTo>
                  <a:pt x="495" y="10571"/>
                  <a:pt x="489" y="10624"/>
                  <a:pt x="477" y="10690"/>
                </a:cubicBezTo>
                <a:lnTo>
                  <a:pt x="674" y="10690"/>
                </a:lnTo>
                <a:cubicBezTo>
                  <a:pt x="602" y="10744"/>
                  <a:pt x="531" y="10785"/>
                  <a:pt x="459" y="10833"/>
                </a:cubicBezTo>
                <a:cubicBezTo>
                  <a:pt x="638" y="10988"/>
                  <a:pt x="811" y="11125"/>
                  <a:pt x="894" y="11370"/>
                </a:cubicBezTo>
                <a:cubicBezTo>
                  <a:pt x="960" y="11554"/>
                  <a:pt x="936" y="11787"/>
                  <a:pt x="1115" y="11942"/>
                </a:cubicBezTo>
                <a:cubicBezTo>
                  <a:pt x="1216" y="12025"/>
                  <a:pt x="1276" y="12145"/>
                  <a:pt x="1365" y="12240"/>
                </a:cubicBezTo>
                <a:cubicBezTo>
                  <a:pt x="1532" y="12395"/>
                  <a:pt x="1663" y="12568"/>
                  <a:pt x="1741" y="12789"/>
                </a:cubicBezTo>
                <a:cubicBezTo>
                  <a:pt x="1783" y="12914"/>
                  <a:pt x="1854" y="13069"/>
                  <a:pt x="1961" y="13122"/>
                </a:cubicBezTo>
                <a:cubicBezTo>
                  <a:pt x="2212" y="13248"/>
                  <a:pt x="2331" y="13468"/>
                  <a:pt x="2450" y="13653"/>
                </a:cubicBezTo>
                <a:cubicBezTo>
                  <a:pt x="2587" y="13701"/>
                  <a:pt x="2707" y="13605"/>
                  <a:pt x="2820" y="13725"/>
                </a:cubicBezTo>
                <a:cubicBezTo>
                  <a:pt x="2742" y="13766"/>
                  <a:pt x="2683" y="13802"/>
                  <a:pt x="2617" y="13832"/>
                </a:cubicBezTo>
                <a:cubicBezTo>
                  <a:pt x="2623" y="13850"/>
                  <a:pt x="2623" y="13874"/>
                  <a:pt x="2629" y="13892"/>
                </a:cubicBezTo>
                <a:cubicBezTo>
                  <a:pt x="2772" y="13909"/>
                  <a:pt x="2921" y="13927"/>
                  <a:pt x="3106" y="13945"/>
                </a:cubicBezTo>
                <a:cubicBezTo>
                  <a:pt x="3148" y="14070"/>
                  <a:pt x="3190" y="14237"/>
                  <a:pt x="3267" y="14380"/>
                </a:cubicBezTo>
                <a:cubicBezTo>
                  <a:pt x="3291" y="14428"/>
                  <a:pt x="3416" y="14482"/>
                  <a:pt x="3458" y="14458"/>
                </a:cubicBezTo>
                <a:cubicBezTo>
                  <a:pt x="3559" y="14404"/>
                  <a:pt x="3518" y="14339"/>
                  <a:pt x="3428" y="14285"/>
                </a:cubicBezTo>
                <a:cubicBezTo>
                  <a:pt x="3416" y="14273"/>
                  <a:pt x="3416" y="14231"/>
                  <a:pt x="3410" y="14190"/>
                </a:cubicBezTo>
                <a:cubicBezTo>
                  <a:pt x="3464" y="14172"/>
                  <a:pt x="3518" y="14154"/>
                  <a:pt x="3571" y="14136"/>
                </a:cubicBezTo>
                <a:cubicBezTo>
                  <a:pt x="3619" y="14225"/>
                  <a:pt x="3661" y="14303"/>
                  <a:pt x="3702" y="14374"/>
                </a:cubicBezTo>
                <a:cubicBezTo>
                  <a:pt x="3744" y="14464"/>
                  <a:pt x="3828" y="14553"/>
                  <a:pt x="3828" y="14637"/>
                </a:cubicBezTo>
                <a:cubicBezTo>
                  <a:pt x="3822" y="14780"/>
                  <a:pt x="3893" y="14822"/>
                  <a:pt x="3994" y="14863"/>
                </a:cubicBezTo>
                <a:cubicBezTo>
                  <a:pt x="3994" y="14857"/>
                  <a:pt x="3994" y="14857"/>
                  <a:pt x="3994" y="14857"/>
                </a:cubicBezTo>
                <a:cubicBezTo>
                  <a:pt x="3994" y="14851"/>
                  <a:pt x="4000" y="14845"/>
                  <a:pt x="4006" y="14840"/>
                </a:cubicBezTo>
                <a:cubicBezTo>
                  <a:pt x="4012" y="14774"/>
                  <a:pt x="4018" y="14714"/>
                  <a:pt x="4024" y="14655"/>
                </a:cubicBezTo>
                <a:lnTo>
                  <a:pt x="4096" y="14679"/>
                </a:lnTo>
                <a:cubicBezTo>
                  <a:pt x="4066" y="14732"/>
                  <a:pt x="4036" y="14786"/>
                  <a:pt x="4006" y="14840"/>
                </a:cubicBezTo>
                <a:cubicBezTo>
                  <a:pt x="4006" y="14845"/>
                  <a:pt x="4000" y="14857"/>
                  <a:pt x="4000" y="14863"/>
                </a:cubicBezTo>
                <a:cubicBezTo>
                  <a:pt x="4000" y="14863"/>
                  <a:pt x="3994" y="14863"/>
                  <a:pt x="3994" y="14863"/>
                </a:cubicBezTo>
                <a:cubicBezTo>
                  <a:pt x="4012" y="14977"/>
                  <a:pt x="4102" y="14977"/>
                  <a:pt x="4191" y="15000"/>
                </a:cubicBezTo>
                <a:cubicBezTo>
                  <a:pt x="4609" y="15114"/>
                  <a:pt x="4609" y="15114"/>
                  <a:pt x="4853" y="15352"/>
                </a:cubicBezTo>
                <a:cubicBezTo>
                  <a:pt x="4883" y="15305"/>
                  <a:pt x="4913" y="15263"/>
                  <a:pt x="4942" y="15215"/>
                </a:cubicBezTo>
                <a:cubicBezTo>
                  <a:pt x="4966" y="15251"/>
                  <a:pt x="4984" y="15281"/>
                  <a:pt x="5002" y="15305"/>
                </a:cubicBezTo>
                <a:cubicBezTo>
                  <a:pt x="4829" y="15477"/>
                  <a:pt x="4609" y="15352"/>
                  <a:pt x="4382" y="15442"/>
                </a:cubicBezTo>
                <a:cubicBezTo>
                  <a:pt x="4746" y="15448"/>
                  <a:pt x="4740" y="15454"/>
                  <a:pt x="4925" y="15758"/>
                </a:cubicBezTo>
                <a:cubicBezTo>
                  <a:pt x="4960" y="15811"/>
                  <a:pt x="5020" y="15859"/>
                  <a:pt x="5074" y="15889"/>
                </a:cubicBezTo>
                <a:cubicBezTo>
                  <a:pt x="5241" y="15990"/>
                  <a:pt x="5413" y="16086"/>
                  <a:pt x="5580" y="16187"/>
                </a:cubicBezTo>
                <a:cubicBezTo>
                  <a:pt x="5551" y="16074"/>
                  <a:pt x="5545" y="15972"/>
                  <a:pt x="5688" y="15907"/>
                </a:cubicBezTo>
                <a:cubicBezTo>
                  <a:pt x="5658" y="16002"/>
                  <a:pt x="5628" y="16092"/>
                  <a:pt x="5598" y="16187"/>
                </a:cubicBezTo>
                <a:cubicBezTo>
                  <a:pt x="5729" y="16223"/>
                  <a:pt x="5902" y="16211"/>
                  <a:pt x="5914" y="16419"/>
                </a:cubicBezTo>
                <a:cubicBezTo>
                  <a:pt x="5914" y="16443"/>
                  <a:pt x="5986" y="16455"/>
                  <a:pt x="6022" y="16479"/>
                </a:cubicBezTo>
                <a:cubicBezTo>
                  <a:pt x="6045" y="16491"/>
                  <a:pt x="6063" y="16503"/>
                  <a:pt x="6081" y="16521"/>
                </a:cubicBezTo>
                <a:cubicBezTo>
                  <a:pt x="6033" y="16557"/>
                  <a:pt x="5992" y="16580"/>
                  <a:pt x="5950" y="16610"/>
                </a:cubicBezTo>
                <a:cubicBezTo>
                  <a:pt x="6016" y="16682"/>
                  <a:pt x="6063" y="16735"/>
                  <a:pt x="6117" y="16801"/>
                </a:cubicBezTo>
                <a:cubicBezTo>
                  <a:pt x="6200" y="16735"/>
                  <a:pt x="6165" y="16557"/>
                  <a:pt x="6349" y="16634"/>
                </a:cubicBezTo>
                <a:cubicBezTo>
                  <a:pt x="6332" y="16807"/>
                  <a:pt x="6308" y="16986"/>
                  <a:pt x="6290" y="17171"/>
                </a:cubicBezTo>
                <a:cubicBezTo>
                  <a:pt x="6349" y="17165"/>
                  <a:pt x="6439" y="17141"/>
                  <a:pt x="6451" y="17165"/>
                </a:cubicBezTo>
                <a:cubicBezTo>
                  <a:pt x="6552" y="17367"/>
                  <a:pt x="6797" y="17361"/>
                  <a:pt x="6934" y="17505"/>
                </a:cubicBezTo>
                <a:cubicBezTo>
                  <a:pt x="6969" y="17534"/>
                  <a:pt x="6981" y="17594"/>
                  <a:pt x="7017" y="17677"/>
                </a:cubicBezTo>
                <a:cubicBezTo>
                  <a:pt x="6898" y="17594"/>
                  <a:pt x="6814" y="17534"/>
                  <a:pt x="6683" y="17445"/>
                </a:cubicBezTo>
                <a:cubicBezTo>
                  <a:pt x="6797" y="17743"/>
                  <a:pt x="6946" y="17975"/>
                  <a:pt x="7124" y="18142"/>
                </a:cubicBezTo>
                <a:cubicBezTo>
                  <a:pt x="7148" y="18160"/>
                  <a:pt x="7178" y="18190"/>
                  <a:pt x="7178" y="18214"/>
                </a:cubicBezTo>
                <a:cubicBezTo>
                  <a:pt x="7148" y="18375"/>
                  <a:pt x="7280" y="18393"/>
                  <a:pt x="7369" y="18482"/>
                </a:cubicBezTo>
                <a:cubicBezTo>
                  <a:pt x="7291" y="18494"/>
                  <a:pt x="7208" y="18500"/>
                  <a:pt x="7107" y="18512"/>
                </a:cubicBezTo>
                <a:cubicBezTo>
                  <a:pt x="7142" y="18596"/>
                  <a:pt x="7178" y="18679"/>
                  <a:pt x="7214" y="18762"/>
                </a:cubicBezTo>
                <a:cubicBezTo>
                  <a:pt x="7345" y="18721"/>
                  <a:pt x="7458" y="18679"/>
                  <a:pt x="7572" y="18643"/>
                </a:cubicBezTo>
                <a:cubicBezTo>
                  <a:pt x="7578" y="18661"/>
                  <a:pt x="7590" y="18679"/>
                  <a:pt x="7595" y="18691"/>
                </a:cubicBezTo>
                <a:cubicBezTo>
                  <a:pt x="7458" y="18768"/>
                  <a:pt x="7327" y="18840"/>
                  <a:pt x="7184" y="18917"/>
                </a:cubicBezTo>
                <a:cubicBezTo>
                  <a:pt x="7309" y="19031"/>
                  <a:pt x="7250" y="19126"/>
                  <a:pt x="7190" y="19233"/>
                </a:cubicBezTo>
                <a:cubicBezTo>
                  <a:pt x="7113" y="19383"/>
                  <a:pt x="7053" y="19532"/>
                  <a:pt x="6987" y="19681"/>
                </a:cubicBezTo>
                <a:cubicBezTo>
                  <a:pt x="6987" y="19681"/>
                  <a:pt x="6993" y="19681"/>
                  <a:pt x="6993" y="19681"/>
                </a:cubicBezTo>
                <a:lnTo>
                  <a:pt x="6999" y="19681"/>
                </a:lnTo>
                <a:cubicBezTo>
                  <a:pt x="7124" y="19633"/>
                  <a:pt x="7256" y="19579"/>
                  <a:pt x="7387" y="19526"/>
                </a:cubicBezTo>
                <a:cubicBezTo>
                  <a:pt x="7464" y="19371"/>
                  <a:pt x="7542" y="19210"/>
                  <a:pt x="7625" y="19031"/>
                </a:cubicBezTo>
                <a:cubicBezTo>
                  <a:pt x="7756" y="19162"/>
                  <a:pt x="7768" y="19269"/>
                  <a:pt x="7667" y="19412"/>
                </a:cubicBezTo>
                <a:cubicBezTo>
                  <a:pt x="7494" y="19639"/>
                  <a:pt x="7333" y="19883"/>
                  <a:pt x="7160" y="20134"/>
                </a:cubicBezTo>
                <a:cubicBezTo>
                  <a:pt x="7220" y="20164"/>
                  <a:pt x="7285" y="20193"/>
                  <a:pt x="7345" y="20223"/>
                </a:cubicBezTo>
                <a:cubicBezTo>
                  <a:pt x="7345" y="20241"/>
                  <a:pt x="7339" y="20259"/>
                  <a:pt x="7339" y="20271"/>
                </a:cubicBezTo>
                <a:lnTo>
                  <a:pt x="7011" y="20271"/>
                </a:lnTo>
                <a:cubicBezTo>
                  <a:pt x="7071" y="20146"/>
                  <a:pt x="7130" y="20020"/>
                  <a:pt x="7184" y="19895"/>
                </a:cubicBezTo>
                <a:cubicBezTo>
                  <a:pt x="7142" y="19842"/>
                  <a:pt x="7071" y="19764"/>
                  <a:pt x="6999" y="19681"/>
                </a:cubicBezTo>
                <a:cubicBezTo>
                  <a:pt x="6993" y="19681"/>
                  <a:pt x="6987" y="19687"/>
                  <a:pt x="6981" y="19687"/>
                </a:cubicBezTo>
                <a:cubicBezTo>
                  <a:pt x="6987" y="19687"/>
                  <a:pt x="6987" y="19681"/>
                  <a:pt x="6987" y="19681"/>
                </a:cubicBezTo>
                <a:cubicBezTo>
                  <a:pt x="6958" y="19693"/>
                  <a:pt x="6928" y="19693"/>
                  <a:pt x="6916" y="19710"/>
                </a:cubicBezTo>
                <a:cubicBezTo>
                  <a:pt x="6856" y="19848"/>
                  <a:pt x="6737" y="19991"/>
                  <a:pt x="6749" y="20116"/>
                </a:cubicBezTo>
                <a:cubicBezTo>
                  <a:pt x="6773" y="20324"/>
                  <a:pt x="6498" y="20265"/>
                  <a:pt x="6516" y="20438"/>
                </a:cubicBezTo>
                <a:cubicBezTo>
                  <a:pt x="6349" y="20509"/>
                  <a:pt x="6504" y="20742"/>
                  <a:pt x="6332" y="20813"/>
                </a:cubicBezTo>
                <a:cubicBezTo>
                  <a:pt x="6403" y="20974"/>
                  <a:pt x="6248" y="21094"/>
                  <a:pt x="6254" y="21243"/>
                </a:cubicBezTo>
                <a:cubicBezTo>
                  <a:pt x="6260" y="21338"/>
                  <a:pt x="6200" y="21416"/>
                  <a:pt x="6260" y="21523"/>
                </a:cubicBezTo>
                <a:cubicBezTo>
                  <a:pt x="6320" y="21624"/>
                  <a:pt x="6266" y="21732"/>
                  <a:pt x="6147" y="21791"/>
                </a:cubicBezTo>
                <a:cubicBezTo>
                  <a:pt x="6063" y="21833"/>
                  <a:pt x="5998" y="21892"/>
                  <a:pt x="5920" y="21940"/>
                </a:cubicBezTo>
                <a:cubicBezTo>
                  <a:pt x="5932" y="21958"/>
                  <a:pt x="5938" y="21976"/>
                  <a:pt x="5944" y="21994"/>
                </a:cubicBezTo>
                <a:lnTo>
                  <a:pt x="6051" y="21994"/>
                </a:lnTo>
                <a:cubicBezTo>
                  <a:pt x="6147" y="21976"/>
                  <a:pt x="6236" y="21958"/>
                  <a:pt x="6349" y="21940"/>
                </a:cubicBezTo>
                <a:cubicBezTo>
                  <a:pt x="6296" y="22024"/>
                  <a:pt x="6194" y="22042"/>
                  <a:pt x="6051" y="21994"/>
                </a:cubicBezTo>
                <a:cubicBezTo>
                  <a:pt x="5986" y="22125"/>
                  <a:pt x="5843" y="22226"/>
                  <a:pt x="5884" y="22423"/>
                </a:cubicBezTo>
                <a:cubicBezTo>
                  <a:pt x="5944" y="22435"/>
                  <a:pt x="6016" y="22447"/>
                  <a:pt x="6111" y="22465"/>
                </a:cubicBezTo>
                <a:cubicBezTo>
                  <a:pt x="6028" y="22495"/>
                  <a:pt x="5986" y="22507"/>
                  <a:pt x="5926" y="22530"/>
                </a:cubicBezTo>
                <a:cubicBezTo>
                  <a:pt x="6099" y="22763"/>
                  <a:pt x="6314" y="22477"/>
                  <a:pt x="6493" y="22608"/>
                </a:cubicBezTo>
                <a:cubicBezTo>
                  <a:pt x="6278" y="22715"/>
                  <a:pt x="6338" y="22906"/>
                  <a:pt x="6302" y="23073"/>
                </a:cubicBezTo>
                <a:cubicBezTo>
                  <a:pt x="6361" y="23067"/>
                  <a:pt x="6409" y="23067"/>
                  <a:pt x="6510" y="23061"/>
                </a:cubicBezTo>
                <a:cubicBezTo>
                  <a:pt x="6338" y="23389"/>
                  <a:pt x="6731" y="23562"/>
                  <a:pt x="6659" y="23854"/>
                </a:cubicBezTo>
                <a:cubicBezTo>
                  <a:pt x="6677" y="23860"/>
                  <a:pt x="6707" y="23854"/>
                  <a:pt x="6713" y="23866"/>
                </a:cubicBezTo>
                <a:cubicBezTo>
                  <a:pt x="6743" y="23908"/>
                  <a:pt x="6797" y="23955"/>
                  <a:pt x="6791" y="23997"/>
                </a:cubicBezTo>
                <a:cubicBezTo>
                  <a:pt x="6785" y="24104"/>
                  <a:pt x="6791" y="24188"/>
                  <a:pt x="6886" y="24253"/>
                </a:cubicBezTo>
                <a:cubicBezTo>
                  <a:pt x="6904" y="24265"/>
                  <a:pt x="6874" y="24355"/>
                  <a:pt x="6868" y="24361"/>
                </a:cubicBezTo>
                <a:cubicBezTo>
                  <a:pt x="6975" y="24540"/>
                  <a:pt x="7065" y="24701"/>
                  <a:pt x="7154" y="24844"/>
                </a:cubicBezTo>
                <a:cubicBezTo>
                  <a:pt x="7047" y="24933"/>
                  <a:pt x="6964" y="25011"/>
                  <a:pt x="6868" y="25088"/>
                </a:cubicBezTo>
                <a:cubicBezTo>
                  <a:pt x="6981" y="25160"/>
                  <a:pt x="7065" y="25207"/>
                  <a:pt x="7160" y="25261"/>
                </a:cubicBezTo>
                <a:cubicBezTo>
                  <a:pt x="7172" y="24885"/>
                  <a:pt x="7333" y="24832"/>
                  <a:pt x="7840" y="25040"/>
                </a:cubicBezTo>
                <a:cubicBezTo>
                  <a:pt x="7828" y="25070"/>
                  <a:pt x="7822" y="25094"/>
                  <a:pt x="7810" y="25124"/>
                </a:cubicBezTo>
                <a:cubicBezTo>
                  <a:pt x="7542" y="24975"/>
                  <a:pt x="7452" y="24987"/>
                  <a:pt x="7238" y="25189"/>
                </a:cubicBezTo>
                <a:cubicBezTo>
                  <a:pt x="7303" y="25183"/>
                  <a:pt x="7357" y="25178"/>
                  <a:pt x="7405" y="25172"/>
                </a:cubicBezTo>
                <a:cubicBezTo>
                  <a:pt x="7429" y="25255"/>
                  <a:pt x="7339" y="25344"/>
                  <a:pt x="7476" y="25398"/>
                </a:cubicBezTo>
                <a:cubicBezTo>
                  <a:pt x="7595" y="25446"/>
                  <a:pt x="7685" y="25553"/>
                  <a:pt x="7786" y="25631"/>
                </a:cubicBezTo>
                <a:cubicBezTo>
                  <a:pt x="8001" y="25798"/>
                  <a:pt x="8204" y="25982"/>
                  <a:pt x="8484" y="26048"/>
                </a:cubicBezTo>
                <a:cubicBezTo>
                  <a:pt x="8502" y="26000"/>
                  <a:pt x="8508" y="25964"/>
                  <a:pt x="8526" y="25905"/>
                </a:cubicBezTo>
                <a:cubicBezTo>
                  <a:pt x="8651" y="26012"/>
                  <a:pt x="8770" y="26114"/>
                  <a:pt x="8883" y="26215"/>
                </a:cubicBezTo>
                <a:cubicBezTo>
                  <a:pt x="9038" y="26346"/>
                  <a:pt x="9199" y="26382"/>
                  <a:pt x="9366" y="26251"/>
                </a:cubicBezTo>
                <a:cubicBezTo>
                  <a:pt x="9539" y="26358"/>
                  <a:pt x="9700" y="26459"/>
                  <a:pt x="9855" y="26555"/>
                </a:cubicBezTo>
                <a:cubicBezTo>
                  <a:pt x="10040" y="26531"/>
                  <a:pt x="10231" y="26513"/>
                  <a:pt x="10433" y="26483"/>
                </a:cubicBezTo>
                <a:cubicBezTo>
                  <a:pt x="10475" y="26602"/>
                  <a:pt x="10511" y="26710"/>
                  <a:pt x="10559" y="26835"/>
                </a:cubicBezTo>
                <a:cubicBezTo>
                  <a:pt x="10600" y="26734"/>
                  <a:pt x="10636" y="26650"/>
                  <a:pt x="10684" y="26537"/>
                </a:cubicBezTo>
                <a:cubicBezTo>
                  <a:pt x="10749" y="26608"/>
                  <a:pt x="10791" y="26656"/>
                  <a:pt x="10845" y="26716"/>
                </a:cubicBezTo>
                <a:cubicBezTo>
                  <a:pt x="10922" y="26650"/>
                  <a:pt x="11006" y="26585"/>
                  <a:pt x="11095" y="26507"/>
                </a:cubicBezTo>
                <a:cubicBezTo>
                  <a:pt x="11113" y="26573"/>
                  <a:pt x="11137" y="26644"/>
                  <a:pt x="11161" y="26728"/>
                </a:cubicBezTo>
                <a:cubicBezTo>
                  <a:pt x="11292" y="26686"/>
                  <a:pt x="11417" y="26620"/>
                  <a:pt x="11471" y="26793"/>
                </a:cubicBezTo>
                <a:lnTo>
                  <a:pt x="11703" y="26680"/>
                </a:lnTo>
                <a:cubicBezTo>
                  <a:pt x="11828" y="26787"/>
                  <a:pt x="11930" y="26877"/>
                  <a:pt x="12037" y="26966"/>
                </a:cubicBezTo>
                <a:cubicBezTo>
                  <a:pt x="12246" y="26799"/>
                  <a:pt x="12448" y="26811"/>
                  <a:pt x="12657" y="26924"/>
                </a:cubicBezTo>
                <a:cubicBezTo>
                  <a:pt x="12842" y="27026"/>
                  <a:pt x="12943" y="26978"/>
                  <a:pt x="13051" y="26751"/>
                </a:cubicBezTo>
                <a:cubicBezTo>
                  <a:pt x="13116" y="26781"/>
                  <a:pt x="13194" y="26805"/>
                  <a:pt x="13247" y="26853"/>
                </a:cubicBezTo>
                <a:cubicBezTo>
                  <a:pt x="13295" y="26895"/>
                  <a:pt x="13313" y="26966"/>
                  <a:pt x="13343" y="27026"/>
                </a:cubicBezTo>
                <a:cubicBezTo>
                  <a:pt x="13355" y="27020"/>
                  <a:pt x="13373" y="27008"/>
                  <a:pt x="13385" y="27002"/>
                </a:cubicBezTo>
                <a:cubicBezTo>
                  <a:pt x="13373" y="26895"/>
                  <a:pt x="13355" y="26781"/>
                  <a:pt x="13331" y="26590"/>
                </a:cubicBezTo>
                <a:cubicBezTo>
                  <a:pt x="13504" y="26745"/>
                  <a:pt x="13617" y="26847"/>
                  <a:pt x="13742" y="26954"/>
                </a:cubicBezTo>
                <a:cubicBezTo>
                  <a:pt x="13820" y="26871"/>
                  <a:pt x="13867" y="26823"/>
                  <a:pt x="13915" y="26775"/>
                </a:cubicBezTo>
                <a:cubicBezTo>
                  <a:pt x="13969" y="26722"/>
                  <a:pt x="14022" y="26674"/>
                  <a:pt x="14082" y="26614"/>
                </a:cubicBezTo>
                <a:cubicBezTo>
                  <a:pt x="14124" y="26710"/>
                  <a:pt x="14154" y="26775"/>
                  <a:pt x="14189" y="26853"/>
                </a:cubicBezTo>
                <a:cubicBezTo>
                  <a:pt x="14249" y="26769"/>
                  <a:pt x="14297" y="26710"/>
                  <a:pt x="14350" y="26638"/>
                </a:cubicBezTo>
                <a:cubicBezTo>
                  <a:pt x="14547" y="26859"/>
                  <a:pt x="14720" y="26656"/>
                  <a:pt x="14893" y="26626"/>
                </a:cubicBezTo>
                <a:cubicBezTo>
                  <a:pt x="15078" y="26590"/>
                  <a:pt x="15251" y="26495"/>
                  <a:pt x="15447" y="26418"/>
                </a:cubicBezTo>
                <a:cubicBezTo>
                  <a:pt x="15477" y="26435"/>
                  <a:pt x="15537" y="26471"/>
                  <a:pt x="15638" y="26531"/>
                </a:cubicBezTo>
                <a:cubicBezTo>
                  <a:pt x="15638" y="26292"/>
                  <a:pt x="15811" y="26251"/>
                  <a:pt x="15954" y="26173"/>
                </a:cubicBezTo>
                <a:cubicBezTo>
                  <a:pt x="16032" y="26131"/>
                  <a:pt x="16115" y="26108"/>
                  <a:pt x="16193" y="26066"/>
                </a:cubicBezTo>
                <a:cubicBezTo>
                  <a:pt x="16294" y="26012"/>
                  <a:pt x="16437" y="26000"/>
                  <a:pt x="16425" y="25833"/>
                </a:cubicBezTo>
                <a:cubicBezTo>
                  <a:pt x="16425" y="25821"/>
                  <a:pt x="16449" y="25809"/>
                  <a:pt x="16461" y="25804"/>
                </a:cubicBezTo>
                <a:cubicBezTo>
                  <a:pt x="16515" y="25827"/>
                  <a:pt x="16562" y="25851"/>
                  <a:pt x="16610" y="25875"/>
                </a:cubicBezTo>
                <a:cubicBezTo>
                  <a:pt x="16652" y="25809"/>
                  <a:pt x="16675" y="25762"/>
                  <a:pt x="16705" y="25714"/>
                </a:cubicBezTo>
                <a:cubicBezTo>
                  <a:pt x="16801" y="25744"/>
                  <a:pt x="16878" y="25774"/>
                  <a:pt x="16980" y="25809"/>
                </a:cubicBezTo>
                <a:cubicBezTo>
                  <a:pt x="17021" y="25684"/>
                  <a:pt x="17063" y="25571"/>
                  <a:pt x="17111" y="25434"/>
                </a:cubicBezTo>
                <a:cubicBezTo>
                  <a:pt x="17182" y="25458"/>
                  <a:pt x="17242" y="25482"/>
                  <a:pt x="17301" y="25499"/>
                </a:cubicBezTo>
                <a:cubicBezTo>
                  <a:pt x="17349" y="25452"/>
                  <a:pt x="17397" y="25368"/>
                  <a:pt x="17439" y="25368"/>
                </a:cubicBezTo>
                <a:cubicBezTo>
                  <a:pt x="17635" y="25356"/>
                  <a:pt x="17671" y="25225"/>
                  <a:pt x="17707" y="25082"/>
                </a:cubicBezTo>
                <a:cubicBezTo>
                  <a:pt x="17719" y="25022"/>
                  <a:pt x="17749" y="24975"/>
                  <a:pt x="17767" y="24927"/>
                </a:cubicBezTo>
                <a:cubicBezTo>
                  <a:pt x="17927" y="24945"/>
                  <a:pt x="18083" y="24897"/>
                  <a:pt x="18232" y="24778"/>
                </a:cubicBezTo>
                <a:cubicBezTo>
                  <a:pt x="18214" y="24730"/>
                  <a:pt x="18190" y="24677"/>
                  <a:pt x="18166" y="24617"/>
                </a:cubicBezTo>
                <a:cubicBezTo>
                  <a:pt x="18297" y="24653"/>
                  <a:pt x="18416" y="24742"/>
                  <a:pt x="18536" y="24623"/>
                </a:cubicBezTo>
                <a:cubicBezTo>
                  <a:pt x="18530" y="24534"/>
                  <a:pt x="18518" y="24450"/>
                  <a:pt x="18506" y="24343"/>
                </a:cubicBezTo>
                <a:cubicBezTo>
                  <a:pt x="18571" y="24337"/>
                  <a:pt x="18613" y="24337"/>
                  <a:pt x="18661" y="24331"/>
                </a:cubicBezTo>
                <a:cubicBezTo>
                  <a:pt x="18762" y="24313"/>
                  <a:pt x="18929" y="24128"/>
                  <a:pt x="18893" y="24057"/>
                </a:cubicBezTo>
                <a:cubicBezTo>
                  <a:pt x="18810" y="23890"/>
                  <a:pt x="18947" y="23782"/>
                  <a:pt x="18965" y="23645"/>
                </a:cubicBezTo>
                <a:cubicBezTo>
                  <a:pt x="18983" y="23699"/>
                  <a:pt x="18995" y="23747"/>
                  <a:pt x="19013" y="23794"/>
                </a:cubicBezTo>
                <a:cubicBezTo>
                  <a:pt x="19150" y="23532"/>
                  <a:pt x="19281" y="23282"/>
                  <a:pt x="19412" y="23025"/>
                </a:cubicBezTo>
                <a:cubicBezTo>
                  <a:pt x="19436" y="22972"/>
                  <a:pt x="19478" y="22900"/>
                  <a:pt x="19460" y="22858"/>
                </a:cubicBezTo>
                <a:cubicBezTo>
                  <a:pt x="19382" y="22662"/>
                  <a:pt x="19531" y="22477"/>
                  <a:pt x="19442" y="22292"/>
                </a:cubicBezTo>
                <a:cubicBezTo>
                  <a:pt x="19752" y="22214"/>
                  <a:pt x="19776" y="22167"/>
                  <a:pt x="19680" y="21881"/>
                </a:cubicBezTo>
                <a:cubicBezTo>
                  <a:pt x="19668" y="21851"/>
                  <a:pt x="19656" y="21821"/>
                  <a:pt x="19662" y="21791"/>
                </a:cubicBezTo>
                <a:cubicBezTo>
                  <a:pt x="19662" y="21767"/>
                  <a:pt x="19680" y="21743"/>
                  <a:pt x="19692" y="21720"/>
                </a:cubicBezTo>
                <a:cubicBezTo>
                  <a:pt x="19764" y="21779"/>
                  <a:pt x="19829" y="21833"/>
                  <a:pt x="19889" y="21887"/>
                </a:cubicBezTo>
                <a:cubicBezTo>
                  <a:pt x="19907" y="21875"/>
                  <a:pt x="19925" y="21863"/>
                  <a:pt x="19943" y="21851"/>
                </a:cubicBezTo>
                <a:cubicBezTo>
                  <a:pt x="19925" y="21803"/>
                  <a:pt x="19901" y="21749"/>
                  <a:pt x="19883" y="21696"/>
                </a:cubicBezTo>
                <a:cubicBezTo>
                  <a:pt x="19871" y="21654"/>
                  <a:pt x="19847" y="21594"/>
                  <a:pt x="19865" y="21571"/>
                </a:cubicBezTo>
                <a:cubicBezTo>
                  <a:pt x="20008" y="21380"/>
                  <a:pt x="19966" y="21171"/>
                  <a:pt x="19913" y="20968"/>
                </a:cubicBezTo>
                <a:cubicBezTo>
                  <a:pt x="19984" y="20939"/>
                  <a:pt x="20044" y="20909"/>
                  <a:pt x="20110" y="20879"/>
                </a:cubicBezTo>
                <a:cubicBezTo>
                  <a:pt x="20032" y="20766"/>
                  <a:pt x="19966" y="20676"/>
                  <a:pt x="19901" y="20575"/>
                </a:cubicBezTo>
                <a:cubicBezTo>
                  <a:pt x="19984" y="20456"/>
                  <a:pt x="20080" y="20336"/>
                  <a:pt x="20175" y="20205"/>
                </a:cubicBezTo>
                <a:cubicBezTo>
                  <a:pt x="20104" y="20020"/>
                  <a:pt x="20050" y="19836"/>
                  <a:pt x="20193" y="19645"/>
                </a:cubicBezTo>
                <a:cubicBezTo>
                  <a:pt x="20217" y="19609"/>
                  <a:pt x="20211" y="19514"/>
                  <a:pt x="20181" y="19472"/>
                </a:cubicBezTo>
                <a:close/>
                <a:moveTo>
                  <a:pt x="483" y="8436"/>
                </a:moveTo>
                <a:cubicBezTo>
                  <a:pt x="483" y="8436"/>
                  <a:pt x="483" y="8430"/>
                  <a:pt x="483" y="8430"/>
                </a:cubicBezTo>
                <a:cubicBezTo>
                  <a:pt x="483" y="8430"/>
                  <a:pt x="489" y="8424"/>
                  <a:pt x="489" y="8424"/>
                </a:cubicBezTo>
                <a:lnTo>
                  <a:pt x="483" y="8436"/>
                </a:lnTo>
                <a:close/>
                <a:moveTo>
                  <a:pt x="382" y="6719"/>
                </a:moveTo>
                <a:cubicBezTo>
                  <a:pt x="465" y="6755"/>
                  <a:pt x="519" y="6773"/>
                  <a:pt x="602" y="6809"/>
                </a:cubicBezTo>
                <a:cubicBezTo>
                  <a:pt x="471" y="6886"/>
                  <a:pt x="423" y="6862"/>
                  <a:pt x="382" y="6719"/>
                </a:cubicBezTo>
                <a:close/>
                <a:moveTo>
                  <a:pt x="799" y="6725"/>
                </a:moveTo>
                <a:cubicBezTo>
                  <a:pt x="704" y="6672"/>
                  <a:pt x="632" y="6636"/>
                  <a:pt x="554" y="6594"/>
                </a:cubicBezTo>
                <a:cubicBezTo>
                  <a:pt x="566" y="6564"/>
                  <a:pt x="572" y="6546"/>
                  <a:pt x="578" y="6529"/>
                </a:cubicBezTo>
                <a:cubicBezTo>
                  <a:pt x="584" y="6463"/>
                  <a:pt x="584" y="6391"/>
                  <a:pt x="590" y="6320"/>
                </a:cubicBezTo>
                <a:cubicBezTo>
                  <a:pt x="686" y="6356"/>
                  <a:pt x="781" y="6391"/>
                  <a:pt x="906" y="6433"/>
                </a:cubicBezTo>
                <a:cubicBezTo>
                  <a:pt x="859" y="6558"/>
                  <a:pt x="835" y="6630"/>
                  <a:pt x="799" y="6725"/>
                </a:cubicBezTo>
                <a:close/>
                <a:moveTo>
                  <a:pt x="1264" y="11620"/>
                </a:moveTo>
                <a:cubicBezTo>
                  <a:pt x="1508" y="11549"/>
                  <a:pt x="1473" y="11793"/>
                  <a:pt x="1568" y="11888"/>
                </a:cubicBezTo>
                <a:cubicBezTo>
                  <a:pt x="1461" y="11865"/>
                  <a:pt x="1359" y="11781"/>
                  <a:pt x="1264" y="11620"/>
                </a:cubicBezTo>
                <a:close/>
                <a:moveTo>
                  <a:pt x="1950" y="7172"/>
                </a:moveTo>
                <a:cubicBezTo>
                  <a:pt x="1926" y="7167"/>
                  <a:pt x="1908" y="7101"/>
                  <a:pt x="1908" y="7065"/>
                </a:cubicBezTo>
                <a:cubicBezTo>
                  <a:pt x="1914" y="6916"/>
                  <a:pt x="2015" y="6964"/>
                  <a:pt x="2099" y="6976"/>
                </a:cubicBezTo>
                <a:cubicBezTo>
                  <a:pt x="2099" y="7000"/>
                  <a:pt x="2111" y="7023"/>
                  <a:pt x="2105" y="7035"/>
                </a:cubicBezTo>
                <a:cubicBezTo>
                  <a:pt x="2087" y="7125"/>
                  <a:pt x="2051" y="7196"/>
                  <a:pt x="1950" y="7172"/>
                </a:cubicBezTo>
                <a:close/>
                <a:moveTo>
                  <a:pt x="2158" y="12991"/>
                </a:moveTo>
                <a:cubicBezTo>
                  <a:pt x="1920" y="13003"/>
                  <a:pt x="2099" y="12765"/>
                  <a:pt x="2039" y="12687"/>
                </a:cubicBezTo>
                <a:cubicBezTo>
                  <a:pt x="2021" y="12681"/>
                  <a:pt x="2003" y="12675"/>
                  <a:pt x="1985" y="12663"/>
                </a:cubicBezTo>
                <a:cubicBezTo>
                  <a:pt x="2009" y="12663"/>
                  <a:pt x="2027" y="12675"/>
                  <a:pt x="2039" y="12687"/>
                </a:cubicBezTo>
                <a:cubicBezTo>
                  <a:pt x="2176" y="12753"/>
                  <a:pt x="2176" y="12777"/>
                  <a:pt x="2158" y="12991"/>
                </a:cubicBezTo>
                <a:close/>
                <a:moveTo>
                  <a:pt x="2099" y="4680"/>
                </a:moveTo>
                <a:cubicBezTo>
                  <a:pt x="2069" y="4657"/>
                  <a:pt x="2051" y="4621"/>
                  <a:pt x="2027" y="4591"/>
                </a:cubicBezTo>
                <a:cubicBezTo>
                  <a:pt x="2051" y="4579"/>
                  <a:pt x="2075" y="4549"/>
                  <a:pt x="2093" y="4555"/>
                </a:cubicBezTo>
                <a:cubicBezTo>
                  <a:pt x="2122" y="4561"/>
                  <a:pt x="2146" y="4591"/>
                  <a:pt x="2182" y="4621"/>
                </a:cubicBezTo>
                <a:cubicBezTo>
                  <a:pt x="2140" y="4657"/>
                  <a:pt x="2099" y="4686"/>
                  <a:pt x="2099" y="4680"/>
                </a:cubicBezTo>
                <a:close/>
                <a:moveTo>
                  <a:pt x="4931" y="2319"/>
                </a:moveTo>
                <a:cubicBezTo>
                  <a:pt x="4966" y="2403"/>
                  <a:pt x="4990" y="2469"/>
                  <a:pt x="5038" y="2576"/>
                </a:cubicBezTo>
                <a:cubicBezTo>
                  <a:pt x="4835" y="2516"/>
                  <a:pt x="4799" y="2451"/>
                  <a:pt x="4931" y="2319"/>
                </a:cubicBezTo>
                <a:close/>
                <a:moveTo>
                  <a:pt x="4358" y="2695"/>
                </a:moveTo>
                <a:cubicBezTo>
                  <a:pt x="4364" y="2713"/>
                  <a:pt x="4376" y="2737"/>
                  <a:pt x="4382" y="2755"/>
                </a:cubicBezTo>
                <a:cubicBezTo>
                  <a:pt x="4316" y="2779"/>
                  <a:pt x="4245" y="2802"/>
                  <a:pt x="4179" y="2826"/>
                </a:cubicBezTo>
                <a:cubicBezTo>
                  <a:pt x="4173" y="2814"/>
                  <a:pt x="4167" y="2802"/>
                  <a:pt x="4161" y="2790"/>
                </a:cubicBezTo>
                <a:cubicBezTo>
                  <a:pt x="4227" y="2761"/>
                  <a:pt x="4293" y="2725"/>
                  <a:pt x="4358" y="2695"/>
                </a:cubicBezTo>
                <a:close/>
                <a:moveTo>
                  <a:pt x="3744" y="3029"/>
                </a:moveTo>
                <a:cubicBezTo>
                  <a:pt x="3774" y="3017"/>
                  <a:pt x="3816" y="3065"/>
                  <a:pt x="3917" y="3130"/>
                </a:cubicBezTo>
                <a:cubicBezTo>
                  <a:pt x="3839" y="3172"/>
                  <a:pt x="3792" y="3214"/>
                  <a:pt x="3756" y="3208"/>
                </a:cubicBezTo>
                <a:cubicBezTo>
                  <a:pt x="3720" y="3208"/>
                  <a:pt x="3661" y="3154"/>
                  <a:pt x="3661" y="3124"/>
                </a:cubicBezTo>
                <a:cubicBezTo>
                  <a:pt x="3661" y="3089"/>
                  <a:pt x="3708" y="3035"/>
                  <a:pt x="3744" y="3029"/>
                </a:cubicBezTo>
                <a:close/>
                <a:moveTo>
                  <a:pt x="2271" y="6421"/>
                </a:moveTo>
                <a:cubicBezTo>
                  <a:pt x="2081" y="6308"/>
                  <a:pt x="2283" y="6248"/>
                  <a:pt x="2301" y="6171"/>
                </a:cubicBezTo>
                <a:cubicBezTo>
                  <a:pt x="2319" y="6117"/>
                  <a:pt x="2337" y="6123"/>
                  <a:pt x="2456" y="6177"/>
                </a:cubicBezTo>
                <a:cubicBezTo>
                  <a:pt x="2397" y="6260"/>
                  <a:pt x="2337" y="6338"/>
                  <a:pt x="2271" y="6421"/>
                </a:cubicBezTo>
                <a:close/>
                <a:moveTo>
                  <a:pt x="2599" y="5879"/>
                </a:moveTo>
                <a:lnTo>
                  <a:pt x="2599" y="5879"/>
                </a:lnTo>
                <a:cubicBezTo>
                  <a:pt x="2629" y="5920"/>
                  <a:pt x="2659" y="5968"/>
                  <a:pt x="2695" y="6022"/>
                </a:cubicBezTo>
                <a:cubicBezTo>
                  <a:pt x="2570" y="6064"/>
                  <a:pt x="2492" y="6040"/>
                  <a:pt x="2450" y="5897"/>
                </a:cubicBezTo>
                <a:cubicBezTo>
                  <a:pt x="2510" y="5891"/>
                  <a:pt x="2552" y="5885"/>
                  <a:pt x="2599" y="5879"/>
                </a:cubicBezTo>
                <a:cubicBezTo>
                  <a:pt x="2593" y="5873"/>
                  <a:pt x="2593" y="5873"/>
                  <a:pt x="2593" y="5867"/>
                </a:cubicBezTo>
                <a:cubicBezTo>
                  <a:pt x="2593" y="5867"/>
                  <a:pt x="2593" y="5867"/>
                  <a:pt x="2599" y="5873"/>
                </a:cubicBezTo>
                <a:cubicBezTo>
                  <a:pt x="2582" y="5825"/>
                  <a:pt x="2564" y="5783"/>
                  <a:pt x="2540" y="5706"/>
                </a:cubicBezTo>
                <a:cubicBezTo>
                  <a:pt x="2635" y="5712"/>
                  <a:pt x="2707" y="5724"/>
                  <a:pt x="2808" y="5730"/>
                </a:cubicBezTo>
                <a:cubicBezTo>
                  <a:pt x="2754" y="5855"/>
                  <a:pt x="2695" y="5897"/>
                  <a:pt x="2599" y="5873"/>
                </a:cubicBezTo>
                <a:cubicBezTo>
                  <a:pt x="2599" y="5873"/>
                  <a:pt x="2599" y="5873"/>
                  <a:pt x="2599" y="5879"/>
                </a:cubicBezTo>
                <a:close/>
                <a:moveTo>
                  <a:pt x="2921" y="7649"/>
                </a:moveTo>
                <a:cubicBezTo>
                  <a:pt x="2874" y="7596"/>
                  <a:pt x="2820" y="7542"/>
                  <a:pt x="2772" y="7488"/>
                </a:cubicBezTo>
                <a:cubicBezTo>
                  <a:pt x="2790" y="7471"/>
                  <a:pt x="2808" y="7459"/>
                  <a:pt x="2826" y="7441"/>
                </a:cubicBezTo>
                <a:cubicBezTo>
                  <a:pt x="2868" y="7500"/>
                  <a:pt x="2915" y="7560"/>
                  <a:pt x="2957" y="7614"/>
                </a:cubicBezTo>
                <a:lnTo>
                  <a:pt x="2921" y="7649"/>
                </a:lnTo>
                <a:close/>
                <a:moveTo>
                  <a:pt x="3553" y="6624"/>
                </a:moveTo>
                <a:cubicBezTo>
                  <a:pt x="3523" y="6499"/>
                  <a:pt x="3428" y="6403"/>
                  <a:pt x="3583" y="6320"/>
                </a:cubicBezTo>
                <a:cubicBezTo>
                  <a:pt x="3625" y="6415"/>
                  <a:pt x="3661" y="6505"/>
                  <a:pt x="3553" y="6624"/>
                </a:cubicBezTo>
                <a:close/>
                <a:moveTo>
                  <a:pt x="3577" y="5610"/>
                </a:moveTo>
                <a:cubicBezTo>
                  <a:pt x="3553" y="5545"/>
                  <a:pt x="3523" y="5509"/>
                  <a:pt x="3529" y="5485"/>
                </a:cubicBezTo>
                <a:cubicBezTo>
                  <a:pt x="3541" y="5449"/>
                  <a:pt x="3577" y="5426"/>
                  <a:pt x="3601" y="5402"/>
                </a:cubicBezTo>
                <a:cubicBezTo>
                  <a:pt x="3631" y="5426"/>
                  <a:pt x="3679" y="5461"/>
                  <a:pt x="3673" y="5479"/>
                </a:cubicBezTo>
                <a:cubicBezTo>
                  <a:pt x="3661" y="5515"/>
                  <a:pt x="3625" y="5551"/>
                  <a:pt x="3577" y="5610"/>
                </a:cubicBezTo>
                <a:close/>
                <a:moveTo>
                  <a:pt x="4424" y="14720"/>
                </a:moveTo>
                <a:cubicBezTo>
                  <a:pt x="4370" y="14690"/>
                  <a:pt x="4322" y="14661"/>
                  <a:pt x="4269" y="14631"/>
                </a:cubicBezTo>
                <a:cubicBezTo>
                  <a:pt x="4293" y="14607"/>
                  <a:pt x="4310" y="14577"/>
                  <a:pt x="4334" y="14553"/>
                </a:cubicBezTo>
                <a:cubicBezTo>
                  <a:pt x="4370" y="14595"/>
                  <a:pt x="4418" y="14637"/>
                  <a:pt x="4454" y="14679"/>
                </a:cubicBezTo>
                <a:cubicBezTo>
                  <a:pt x="4454" y="14685"/>
                  <a:pt x="4424" y="14720"/>
                  <a:pt x="4424" y="14720"/>
                </a:cubicBezTo>
                <a:close/>
                <a:moveTo>
                  <a:pt x="4722" y="14470"/>
                </a:moveTo>
                <a:cubicBezTo>
                  <a:pt x="4722" y="14470"/>
                  <a:pt x="4668" y="14428"/>
                  <a:pt x="4668" y="14422"/>
                </a:cubicBezTo>
                <a:cubicBezTo>
                  <a:pt x="4686" y="14380"/>
                  <a:pt x="4710" y="14351"/>
                  <a:pt x="4740" y="14303"/>
                </a:cubicBezTo>
                <a:cubicBezTo>
                  <a:pt x="4770" y="14339"/>
                  <a:pt x="4811" y="14369"/>
                  <a:pt x="4805" y="14374"/>
                </a:cubicBezTo>
                <a:cubicBezTo>
                  <a:pt x="4781" y="14410"/>
                  <a:pt x="4752" y="14440"/>
                  <a:pt x="4722" y="14470"/>
                </a:cubicBezTo>
                <a:close/>
                <a:moveTo>
                  <a:pt x="4781" y="5253"/>
                </a:moveTo>
                <a:cubicBezTo>
                  <a:pt x="4698" y="5139"/>
                  <a:pt x="4668" y="5038"/>
                  <a:pt x="4793" y="4925"/>
                </a:cubicBezTo>
                <a:cubicBezTo>
                  <a:pt x="4942" y="5044"/>
                  <a:pt x="4925" y="5139"/>
                  <a:pt x="4781" y="5253"/>
                </a:cubicBezTo>
                <a:close/>
                <a:moveTo>
                  <a:pt x="5014" y="4025"/>
                </a:moveTo>
                <a:cubicBezTo>
                  <a:pt x="4972" y="4102"/>
                  <a:pt x="5008" y="4215"/>
                  <a:pt x="5008" y="4329"/>
                </a:cubicBezTo>
                <a:cubicBezTo>
                  <a:pt x="4901" y="4138"/>
                  <a:pt x="4716" y="4245"/>
                  <a:pt x="4513" y="4156"/>
                </a:cubicBezTo>
                <a:cubicBezTo>
                  <a:pt x="4555" y="4299"/>
                  <a:pt x="4585" y="4382"/>
                  <a:pt x="4620" y="4496"/>
                </a:cubicBezTo>
                <a:cubicBezTo>
                  <a:pt x="4513" y="4466"/>
                  <a:pt x="4430" y="4442"/>
                  <a:pt x="4340" y="4418"/>
                </a:cubicBezTo>
                <a:cubicBezTo>
                  <a:pt x="4251" y="4615"/>
                  <a:pt x="4161" y="4800"/>
                  <a:pt x="3905" y="4764"/>
                </a:cubicBezTo>
                <a:cubicBezTo>
                  <a:pt x="3881" y="4841"/>
                  <a:pt x="3869" y="4901"/>
                  <a:pt x="3857" y="4967"/>
                </a:cubicBezTo>
                <a:cubicBezTo>
                  <a:pt x="3720" y="4955"/>
                  <a:pt x="3679" y="4752"/>
                  <a:pt x="3535" y="4859"/>
                </a:cubicBezTo>
                <a:cubicBezTo>
                  <a:pt x="3547" y="5002"/>
                  <a:pt x="3559" y="5139"/>
                  <a:pt x="3577" y="5360"/>
                </a:cubicBezTo>
                <a:cubicBezTo>
                  <a:pt x="3428" y="5271"/>
                  <a:pt x="3339" y="5223"/>
                  <a:pt x="3219" y="5151"/>
                </a:cubicBezTo>
                <a:cubicBezTo>
                  <a:pt x="3219" y="5199"/>
                  <a:pt x="3237" y="5247"/>
                  <a:pt x="3219" y="5271"/>
                </a:cubicBezTo>
                <a:cubicBezTo>
                  <a:pt x="3047" y="5515"/>
                  <a:pt x="3041" y="5515"/>
                  <a:pt x="3017" y="5867"/>
                </a:cubicBezTo>
                <a:cubicBezTo>
                  <a:pt x="2903" y="5748"/>
                  <a:pt x="2814" y="5652"/>
                  <a:pt x="2719" y="5551"/>
                </a:cubicBezTo>
                <a:cubicBezTo>
                  <a:pt x="2886" y="5324"/>
                  <a:pt x="3017" y="5086"/>
                  <a:pt x="3279" y="4967"/>
                </a:cubicBezTo>
                <a:cubicBezTo>
                  <a:pt x="3303" y="4955"/>
                  <a:pt x="3309" y="4901"/>
                  <a:pt x="3333" y="4871"/>
                </a:cubicBezTo>
                <a:cubicBezTo>
                  <a:pt x="3446" y="4746"/>
                  <a:pt x="3547" y="4603"/>
                  <a:pt x="3774" y="4686"/>
                </a:cubicBezTo>
                <a:cubicBezTo>
                  <a:pt x="3738" y="4639"/>
                  <a:pt x="3702" y="4585"/>
                  <a:pt x="3643" y="4496"/>
                </a:cubicBezTo>
                <a:cubicBezTo>
                  <a:pt x="3768" y="4531"/>
                  <a:pt x="3863" y="4555"/>
                  <a:pt x="3989" y="4591"/>
                </a:cubicBezTo>
                <a:cubicBezTo>
                  <a:pt x="3947" y="4406"/>
                  <a:pt x="4084" y="4382"/>
                  <a:pt x="4185" y="4317"/>
                </a:cubicBezTo>
                <a:cubicBezTo>
                  <a:pt x="4448" y="4144"/>
                  <a:pt x="4716" y="3989"/>
                  <a:pt x="4972" y="3816"/>
                </a:cubicBezTo>
                <a:cubicBezTo>
                  <a:pt x="5020" y="3786"/>
                  <a:pt x="5086" y="3792"/>
                  <a:pt x="5139" y="3780"/>
                </a:cubicBezTo>
                <a:cubicBezTo>
                  <a:pt x="5211" y="3941"/>
                  <a:pt x="5062" y="3953"/>
                  <a:pt x="5014" y="4025"/>
                </a:cubicBezTo>
                <a:close/>
                <a:moveTo>
                  <a:pt x="5151" y="15817"/>
                </a:moveTo>
                <a:cubicBezTo>
                  <a:pt x="5109" y="15734"/>
                  <a:pt x="5169" y="15615"/>
                  <a:pt x="5038" y="15567"/>
                </a:cubicBezTo>
                <a:cubicBezTo>
                  <a:pt x="5038" y="15567"/>
                  <a:pt x="5044" y="15489"/>
                  <a:pt x="5068" y="15471"/>
                </a:cubicBezTo>
                <a:cubicBezTo>
                  <a:pt x="5091" y="15448"/>
                  <a:pt x="5157" y="15442"/>
                  <a:pt x="5169" y="15454"/>
                </a:cubicBezTo>
                <a:cubicBezTo>
                  <a:pt x="5211" y="15507"/>
                  <a:pt x="5241" y="15567"/>
                  <a:pt x="5258" y="15626"/>
                </a:cubicBezTo>
                <a:cubicBezTo>
                  <a:pt x="5276" y="15698"/>
                  <a:pt x="5276" y="15776"/>
                  <a:pt x="5294" y="15895"/>
                </a:cubicBezTo>
                <a:cubicBezTo>
                  <a:pt x="5235" y="15865"/>
                  <a:pt x="5169" y="15853"/>
                  <a:pt x="5151" y="15817"/>
                </a:cubicBezTo>
                <a:close/>
                <a:moveTo>
                  <a:pt x="5151" y="2373"/>
                </a:moveTo>
                <a:cubicBezTo>
                  <a:pt x="5127" y="2296"/>
                  <a:pt x="5109" y="2236"/>
                  <a:pt x="5086" y="2158"/>
                </a:cubicBezTo>
                <a:cubicBezTo>
                  <a:pt x="5193" y="2212"/>
                  <a:pt x="5276" y="2248"/>
                  <a:pt x="5384" y="2296"/>
                </a:cubicBezTo>
                <a:cubicBezTo>
                  <a:pt x="5300" y="2325"/>
                  <a:pt x="5235" y="2349"/>
                  <a:pt x="5151" y="2373"/>
                </a:cubicBezTo>
                <a:close/>
                <a:moveTo>
                  <a:pt x="5461" y="15549"/>
                </a:moveTo>
                <a:cubicBezTo>
                  <a:pt x="5461" y="15549"/>
                  <a:pt x="5413" y="15543"/>
                  <a:pt x="5413" y="15537"/>
                </a:cubicBezTo>
                <a:cubicBezTo>
                  <a:pt x="5413" y="15489"/>
                  <a:pt x="5419" y="15442"/>
                  <a:pt x="5425" y="15400"/>
                </a:cubicBezTo>
                <a:cubicBezTo>
                  <a:pt x="5449" y="15400"/>
                  <a:pt x="5473" y="15406"/>
                  <a:pt x="5503" y="15412"/>
                </a:cubicBezTo>
                <a:cubicBezTo>
                  <a:pt x="5491" y="15460"/>
                  <a:pt x="5479" y="15501"/>
                  <a:pt x="5461" y="15549"/>
                </a:cubicBezTo>
                <a:close/>
                <a:moveTo>
                  <a:pt x="5944" y="1837"/>
                </a:moveTo>
                <a:cubicBezTo>
                  <a:pt x="5914" y="1825"/>
                  <a:pt x="5896" y="1795"/>
                  <a:pt x="5867" y="1771"/>
                </a:cubicBezTo>
                <a:cubicBezTo>
                  <a:pt x="5890" y="1753"/>
                  <a:pt x="5920" y="1717"/>
                  <a:pt x="5932" y="1723"/>
                </a:cubicBezTo>
                <a:cubicBezTo>
                  <a:pt x="5968" y="1735"/>
                  <a:pt x="5992" y="1765"/>
                  <a:pt x="6033" y="1795"/>
                </a:cubicBezTo>
                <a:cubicBezTo>
                  <a:pt x="5992" y="1819"/>
                  <a:pt x="5962" y="1843"/>
                  <a:pt x="5944" y="1837"/>
                </a:cubicBezTo>
                <a:close/>
                <a:moveTo>
                  <a:pt x="6427" y="10851"/>
                </a:moveTo>
                <a:cubicBezTo>
                  <a:pt x="6421" y="10738"/>
                  <a:pt x="6415" y="10666"/>
                  <a:pt x="6403" y="10577"/>
                </a:cubicBezTo>
                <a:cubicBezTo>
                  <a:pt x="6552" y="10648"/>
                  <a:pt x="6558" y="10720"/>
                  <a:pt x="6427" y="10851"/>
                </a:cubicBezTo>
                <a:close/>
                <a:moveTo>
                  <a:pt x="6320" y="3226"/>
                </a:moveTo>
                <a:cubicBezTo>
                  <a:pt x="6355" y="3184"/>
                  <a:pt x="6391" y="3142"/>
                  <a:pt x="6427" y="3095"/>
                </a:cubicBezTo>
                <a:cubicBezTo>
                  <a:pt x="6439" y="3106"/>
                  <a:pt x="6451" y="3118"/>
                  <a:pt x="6469" y="3136"/>
                </a:cubicBezTo>
                <a:cubicBezTo>
                  <a:pt x="6433" y="3178"/>
                  <a:pt x="6397" y="3214"/>
                  <a:pt x="6361" y="3255"/>
                </a:cubicBezTo>
                <a:cubicBezTo>
                  <a:pt x="6349" y="3250"/>
                  <a:pt x="6338" y="3238"/>
                  <a:pt x="6320" y="3226"/>
                </a:cubicBezTo>
                <a:close/>
                <a:moveTo>
                  <a:pt x="6403" y="16348"/>
                </a:moveTo>
                <a:cubicBezTo>
                  <a:pt x="6516" y="16390"/>
                  <a:pt x="6600" y="16443"/>
                  <a:pt x="6612" y="16598"/>
                </a:cubicBezTo>
                <a:cubicBezTo>
                  <a:pt x="6463" y="16568"/>
                  <a:pt x="6355" y="16545"/>
                  <a:pt x="6403" y="16348"/>
                </a:cubicBezTo>
                <a:close/>
                <a:moveTo>
                  <a:pt x="6880" y="16908"/>
                </a:moveTo>
                <a:cubicBezTo>
                  <a:pt x="6838" y="16902"/>
                  <a:pt x="6803" y="16908"/>
                  <a:pt x="6791" y="16890"/>
                </a:cubicBezTo>
                <a:cubicBezTo>
                  <a:pt x="6719" y="16807"/>
                  <a:pt x="6713" y="16735"/>
                  <a:pt x="6880" y="16700"/>
                </a:cubicBezTo>
                <a:lnTo>
                  <a:pt x="6880" y="16908"/>
                </a:lnTo>
                <a:close/>
                <a:moveTo>
                  <a:pt x="6952" y="17910"/>
                </a:moveTo>
                <a:cubicBezTo>
                  <a:pt x="7047" y="17820"/>
                  <a:pt x="7113" y="17850"/>
                  <a:pt x="7142" y="17987"/>
                </a:cubicBezTo>
                <a:cubicBezTo>
                  <a:pt x="7071" y="17958"/>
                  <a:pt x="7017" y="17934"/>
                  <a:pt x="6952" y="17910"/>
                </a:cubicBezTo>
                <a:close/>
                <a:moveTo>
                  <a:pt x="7142" y="960"/>
                </a:moveTo>
                <a:lnTo>
                  <a:pt x="6916" y="960"/>
                </a:lnTo>
                <a:cubicBezTo>
                  <a:pt x="6916" y="942"/>
                  <a:pt x="6916" y="930"/>
                  <a:pt x="6916" y="912"/>
                </a:cubicBezTo>
                <a:lnTo>
                  <a:pt x="7142" y="912"/>
                </a:lnTo>
                <a:lnTo>
                  <a:pt x="7142" y="960"/>
                </a:lnTo>
                <a:close/>
                <a:moveTo>
                  <a:pt x="7262" y="17272"/>
                </a:moveTo>
                <a:lnTo>
                  <a:pt x="7262" y="16926"/>
                </a:lnTo>
                <a:cubicBezTo>
                  <a:pt x="7315" y="16980"/>
                  <a:pt x="7315" y="17099"/>
                  <a:pt x="7262" y="17272"/>
                </a:cubicBezTo>
                <a:close/>
                <a:moveTo>
                  <a:pt x="7363" y="10487"/>
                </a:moveTo>
                <a:cubicBezTo>
                  <a:pt x="7446" y="10499"/>
                  <a:pt x="7500" y="10505"/>
                  <a:pt x="7590" y="10517"/>
                </a:cubicBezTo>
                <a:cubicBezTo>
                  <a:pt x="7548" y="10618"/>
                  <a:pt x="7518" y="10702"/>
                  <a:pt x="7482" y="10779"/>
                </a:cubicBezTo>
                <a:cubicBezTo>
                  <a:pt x="7464" y="10773"/>
                  <a:pt x="7446" y="10768"/>
                  <a:pt x="7423" y="10768"/>
                </a:cubicBezTo>
                <a:cubicBezTo>
                  <a:pt x="7405" y="10684"/>
                  <a:pt x="7387" y="10601"/>
                  <a:pt x="7363" y="10487"/>
                </a:cubicBezTo>
                <a:close/>
                <a:moveTo>
                  <a:pt x="7590" y="18429"/>
                </a:moveTo>
                <a:cubicBezTo>
                  <a:pt x="7548" y="18333"/>
                  <a:pt x="7524" y="18274"/>
                  <a:pt x="7482" y="18178"/>
                </a:cubicBezTo>
                <a:cubicBezTo>
                  <a:pt x="7697" y="18208"/>
                  <a:pt x="7601" y="18309"/>
                  <a:pt x="7590" y="18429"/>
                </a:cubicBezTo>
                <a:close/>
                <a:moveTo>
                  <a:pt x="6314" y="22262"/>
                </a:moveTo>
                <a:cubicBezTo>
                  <a:pt x="6260" y="22250"/>
                  <a:pt x="6206" y="22244"/>
                  <a:pt x="6159" y="22232"/>
                </a:cubicBezTo>
                <a:cubicBezTo>
                  <a:pt x="6165" y="22208"/>
                  <a:pt x="6177" y="22155"/>
                  <a:pt x="6177" y="22155"/>
                </a:cubicBezTo>
                <a:cubicBezTo>
                  <a:pt x="6230" y="22167"/>
                  <a:pt x="6284" y="22179"/>
                  <a:pt x="6332" y="22191"/>
                </a:cubicBezTo>
                <a:cubicBezTo>
                  <a:pt x="6326" y="22214"/>
                  <a:pt x="6320" y="22238"/>
                  <a:pt x="6314" y="22262"/>
                </a:cubicBezTo>
                <a:close/>
                <a:moveTo>
                  <a:pt x="6993" y="20742"/>
                </a:moveTo>
                <a:cubicBezTo>
                  <a:pt x="6958" y="20742"/>
                  <a:pt x="6916" y="20742"/>
                  <a:pt x="6850" y="20748"/>
                </a:cubicBezTo>
                <a:cubicBezTo>
                  <a:pt x="6886" y="20825"/>
                  <a:pt x="6916" y="20879"/>
                  <a:pt x="6952" y="20956"/>
                </a:cubicBezTo>
                <a:cubicBezTo>
                  <a:pt x="6803" y="20927"/>
                  <a:pt x="6731" y="21004"/>
                  <a:pt x="6749" y="21123"/>
                </a:cubicBezTo>
                <a:cubicBezTo>
                  <a:pt x="6761" y="21249"/>
                  <a:pt x="6642" y="21368"/>
                  <a:pt x="6749" y="21493"/>
                </a:cubicBezTo>
                <a:cubicBezTo>
                  <a:pt x="6761" y="21511"/>
                  <a:pt x="6755" y="21553"/>
                  <a:pt x="6749" y="21582"/>
                </a:cubicBezTo>
                <a:cubicBezTo>
                  <a:pt x="6719" y="21660"/>
                  <a:pt x="6755" y="21791"/>
                  <a:pt x="6636" y="21791"/>
                </a:cubicBezTo>
                <a:cubicBezTo>
                  <a:pt x="6564" y="21791"/>
                  <a:pt x="6493" y="21726"/>
                  <a:pt x="6415" y="21678"/>
                </a:cubicBezTo>
                <a:cubicBezTo>
                  <a:pt x="6642" y="21255"/>
                  <a:pt x="6588" y="20736"/>
                  <a:pt x="6993" y="20414"/>
                </a:cubicBezTo>
                <a:lnTo>
                  <a:pt x="6993" y="20742"/>
                </a:lnTo>
                <a:close/>
                <a:moveTo>
                  <a:pt x="7345" y="22834"/>
                </a:moveTo>
                <a:cubicBezTo>
                  <a:pt x="7309" y="22817"/>
                  <a:pt x="7280" y="22805"/>
                  <a:pt x="7250" y="22787"/>
                </a:cubicBezTo>
                <a:cubicBezTo>
                  <a:pt x="7274" y="22691"/>
                  <a:pt x="7303" y="22596"/>
                  <a:pt x="7339" y="22465"/>
                </a:cubicBezTo>
                <a:cubicBezTo>
                  <a:pt x="7411" y="22513"/>
                  <a:pt x="7464" y="22542"/>
                  <a:pt x="7518" y="22572"/>
                </a:cubicBezTo>
                <a:cubicBezTo>
                  <a:pt x="7458" y="22662"/>
                  <a:pt x="7399" y="22745"/>
                  <a:pt x="7345" y="22829"/>
                </a:cubicBezTo>
                <a:close/>
                <a:moveTo>
                  <a:pt x="7595" y="21165"/>
                </a:moveTo>
                <a:lnTo>
                  <a:pt x="7524" y="21147"/>
                </a:lnTo>
                <a:cubicBezTo>
                  <a:pt x="7560" y="21040"/>
                  <a:pt x="7590" y="20939"/>
                  <a:pt x="7625" y="20837"/>
                </a:cubicBezTo>
                <a:cubicBezTo>
                  <a:pt x="7643" y="20843"/>
                  <a:pt x="7667" y="20849"/>
                  <a:pt x="7685" y="20855"/>
                </a:cubicBezTo>
                <a:cubicBezTo>
                  <a:pt x="7655" y="20962"/>
                  <a:pt x="7625" y="21064"/>
                  <a:pt x="7595" y="21165"/>
                </a:cubicBezTo>
                <a:close/>
                <a:moveTo>
                  <a:pt x="7774" y="21505"/>
                </a:moveTo>
                <a:cubicBezTo>
                  <a:pt x="7756" y="21487"/>
                  <a:pt x="7739" y="21469"/>
                  <a:pt x="7727" y="21445"/>
                </a:cubicBezTo>
                <a:cubicBezTo>
                  <a:pt x="7762" y="21416"/>
                  <a:pt x="7798" y="21386"/>
                  <a:pt x="7840" y="21362"/>
                </a:cubicBezTo>
                <a:cubicBezTo>
                  <a:pt x="7846" y="21356"/>
                  <a:pt x="7876" y="21398"/>
                  <a:pt x="7888" y="21416"/>
                </a:cubicBezTo>
                <a:cubicBezTo>
                  <a:pt x="7852" y="21445"/>
                  <a:pt x="7810" y="21475"/>
                  <a:pt x="7774" y="21505"/>
                </a:cubicBezTo>
                <a:close/>
                <a:moveTo>
                  <a:pt x="8072" y="20330"/>
                </a:moveTo>
                <a:cubicBezTo>
                  <a:pt x="8096" y="20396"/>
                  <a:pt x="8126" y="20456"/>
                  <a:pt x="8150" y="20515"/>
                </a:cubicBezTo>
                <a:cubicBezTo>
                  <a:pt x="8126" y="20527"/>
                  <a:pt x="8102" y="20539"/>
                  <a:pt x="8078" y="20545"/>
                </a:cubicBezTo>
                <a:cubicBezTo>
                  <a:pt x="8061" y="20480"/>
                  <a:pt x="8043" y="20414"/>
                  <a:pt x="8019" y="20348"/>
                </a:cubicBezTo>
                <a:cubicBezTo>
                  <a:pt x="8037" y="20342"/>
                  <a:pt x="8055" y="20336"/>
                  <a:pt x="8072" y="20330"/>
                </a:cubicBezTo>
                <a:close/>
                <a:moveTo>
                  <a:pt x="8084" y="21785"/>
                </a:moveTo>
                <a:cubicBezTo>
                  <a:pt x="8102" y="21898"/>
                  <a:pt x="8120" y="22000"/>
                  <a:pt x="8144" y="22095"/>
                </a:cubicBezTo>
                <a:cubicBezTo>
                  <a:pt x="8025" y="22018"/>
                  <a:pt x="7929" y="21922"/>
                  <a:pt x="8084" y="21785"/>
                </a:cubicBezTo>
                <a:close/>
                <a:moveTo>
                  <a:pt x="8126" y="22584"/>
                </a:moveTo>
                <a:cubicBezTo>
                  <a:pt x="8186" y="22608"/>
                  <a:pt x="8227" y="22620"/>
                  <a:pt x="8311" y="22650"/>
                </a:cubicBezTo>
                <a:cubicBezTo>
                  <a:pt x="8210" y="22745"/>
                  <a:pt x="8156" y="22793"/>
                  <a:pt x="8066" y="22876"/>
                </a:cubicBezTo>
                <a:cubicBezTo>
                  <a:pt x="8090" y="22757"/>
                  <a:pt x="8108" y="22679"/>
                  <a:pt x="8126" y="22584"/>
                </a:cubicBezTo>
                <a:close/>
                <a:moveTo>
                  <a:pt x="8269" y="25815"/>
                </a:moveTo>
                <a:cubicBezTo>
                  <a:pt x="8257" y="25809"/>
                  <a:pt x="8239" y="25804"/>
                  <a:pt x="8221" y="25798"/>
                </a:cubicBezTo>
                <a:cubicBezTo>
                  <a:pt x="8251" y="25732"/>
                  <a:pt x="8275" y="25672"/>
                  <a:pt x="8299" y="25613"/>
                </a:cubicBezTo>
                <a:cubicBezTo>
                  <a:pt x="8317" y="25619"/>
                  <a:pt x="8335" y="25631"/>
                  <a:pt x="8353" y="25637"/>
                </a:cubicBezTo>
                <a:cubicBezTo>
                  <a:pt x="8329" y="25696"/>
                  <a:pt x="8299" y="25756"/>
                  <a:pt x="8269" y="25815"/>
                </a:cubicBezTo>
                <a:close/>
                <a:moveTo>
                  <a:pt x="8472" y="22536"/>
                </a:moveTo>
                <a:cubicBezTo>
                  <a:pt x="8454" y="22536"/>
                  <a:pt x="8424" y="22536"/>
                  <a:pt x="8424" y="22530"/>
                </a:cubicBezTo>
                <a:cubicBezTo>
                  <a:pt x="8418" y="22495"/>
                  <a:pt x="8412" y="22447"/>
                  <a:pt x="8412" y="22405"/>
                </a:cubicBezTo>
                <a:cubicBezTo>
                  <a:pt x="8436" y="22405"/>
                  <a:pt x="8454" y="22405"/>
                  <a:pt x="8478" y="22411"/>
                </a:cubicBezTo>
                <a:cubicBezTo>
                  <a:pt x="8478" y="22453"/>
                  <a:pt x="8472" y="22495"/>
                  <a:pt x="8472" y="22536"/>
                </a:cubicBezTo>
                <a:close/>
                <a:moveTo>
                  <a:pt x="8341" y="14863"/>
                </a:moveTo>
                <a:cubicBezTo>
                  <a:pt x="8341" y="14840"/>
                  <a:pt x="8335" y="14822"/>
                  <a:pt x="8335" y="14804"/>
                </a:cubicBezTo>
                <a:cubicBezTo>
                  <a:pt x="8376" y="14792"/>
                  <a:pt x="8418" y="14774"/>
                  <a:pt x="8466" y="14768"/>
                </a:cubicBezTo>
                <a:cubicBezTo>
                  <a:pt x="8466" y="14768"/>
                  <a:pt x="8478" y="14798"/>
                  <a:pt x="8490" y="14816"/>
                </a:cubicBezTo>
                <a:cubicBezTo>
                  <a:pt x="8442" y="14828"/>
                  <a:pt x="8388" y="14845"/>
                  <a:pt x="8341" y="14863"/>
                </a:cubicBezTo>
                <a:close/>
                <a:moveTo>
                  <a:pt x="8514" y="751"/>
                </a:moveTo>
                <a:cubicBezTo>
                  <a:pt x="8585" y="734"/>
                  <a:pt x="8651" y="716"/>
                  <a:pt x="8722" y="698"/>
                </a:cubicBezTo>
                <a:cubicBezTo>
                  <a:pt x="8728" y="722"/>
                  <a:pt x="8734" y="746"/>
                  <a:pt x="8746" y="769"/>
                </a:cubicBezTo>
                <a:cubicBezTo>
                  <a:pt x="8681" y="793"/>
                  <a:pt x="8615" y="823"/>
                  <a:pt x="8549" y="847"/>
                </a:cubicBezTo>
                <a:cubicBezTo>
                  <a:pt x="8537" y="817"/>
                  <a:pt x="8526" y="787"/>
                  <a:pt x="8514" y="751"/>
                </a:cubicBezTo>
                <a:close/>
                <a:moveTo>
                  <a:pt x="8537" y="21344"/>
                </a:moveTo>
                <a:cubicBezTo>
                  <a:pt x="8806" y="21445"/>
                  <a:pt x="8585" y="21726"/>
                  <a:pt x="8812" y="21803"/>
                </a:cubicBezTo>
                <a:cubicBezTo>
                  <a:pt x="8704" y="21863"/>
                  <a:pt x="8633" y="21898"/>
                  <a:pt x="8543" y="21946"/>
                </a:cubicBezTo>
                <a:cubicBezTo>
                  <a:pt x="8549" y="21821"/>
                  <a:pt x="8555" y="21732"/>
                  <a:pt x="8555" y="21642"/>
                </a:cubicBezTo>
                <a:cubicBezTo>
                  <a:pt x="8555" y="21559"/>
                  <a:pt x="8543" y="21475"/>
                  <a:pt x="8537" y="21344"/>
                </a:cubicBezTo>
                <a:close/>
                <a:moveTo>
                  <a:pt x="8889" y="26096"/>
                </a:moveTo>
                <a:cubicBezTo>
                  <a:pt x="8871" y="26096"/>
                  <a:pt x="8847" y="26102"/>
                  <a:pt x="8824" y="26102"/>
                </a:cubicBezTo>
                <a:cubicBezTo>
                  <a:pt x="8818" y="25982"/>
                  <a:pt x="8806" y="25863"/>
                  <a:pt x="8794" y="25678"/>
                </a:cubicBezTo>
                <a:cubicBezTo>
                  <a:pt x="9038" y="25833"/>
                  <a:pt x="8824" y="25976"/>
                  <a:pt x="8889" y="26096"/>
                </a:cubicBezTo>
                <a:close/>
                <a:moveTo>
                  <a:pt x="8859" y="20593"/>
                </a:moveTo>
                <a:cubicBezTo>
                  <a:pt x="8853" y="20545"/>
                  <a:pt x="8847" y="20497"/>
                  <a:pt x="8842" y="20450"/>
                </a:cubicBezTo>
                <a:cubicBezTo>
                  <a:pt x="8859" y="20450"/>
                  <a:pt x="8877" y="20444"/>
                  <a:pt x="8895" y="20444"/>
                </a:cubicBezTo>
                <a:lnTo>
                  <a:pt x="8919" y="20575"/>
                </a:lnTo>
                <a:cubicBezTo>
                  <a:pt x="8901" y="20581"/>
                  <a:pt x="8877" y="20587"/>
                  <a:pt x="8859" y="20593"/>
                </a:cubicBezTo>
                <a:close/>
                <a:moveTo>
                  <a:pt x="9140" y="3446"/>
                </a:moveTo>
                <a:cubicBezTo>
                  <a:pt x="9068" y="3410"/>
                  <a:pt x="8997" y="3375"/>
                  <a:pt x="8907" y="3333"/>
                </a:cubicBezTo>
                <a:cubicBezTo>
                  <a:pt x="9086" y="3190"/>
                  <a:pt x="9116" y="3315"/>
                  <a:pt x="9169" y="3375"/>
                </a:cubicBezTo>
                <a:cubicBezTo>
                  <a:pt x="9163" y="3399"/>
                  <a:pt x="9152" y="3422"/>
                  <a:pt x="9140" y="3446"/>
                </a:cubicBezTo>
                <a:close/>
                <a:moveTo>
                  <a:pt x="9324" y="20050"/>
                </a:moveTo>
                <a:cubicBezTo>
                  <a:pt x="9295" y="20044"/>
                  <a:pt x="9271" y="20009"/>
                  <a:pt x="9247" y="19985"/>
                </a:cubicBezTo>
                <a:cubicBezTo>
                  <a:pt x="9277" y="19967"/>
                  <a:pt x="9307" y="19937"/>
                  <a:pt x="9336" y="19937"/>
                </a:cubicBezTo>
                <a:cubicBezTo>
                  <a:pt x="9360" y="19931"/>
                  <a:pt x="9384" y="19967"/>
                  <a:pt x="9450" y="20009"/>
                </a:cubicBezTo>
                <a:cubicBezTo>
                  <a:pt x="9378" y="20032"/>
                  <a:pt x="9348" y="20062"/>
                  <a:pt x="9324" y="20050"/>
                </a:cubicBezTo>
                <a:close/>
                <a:moveTo>
                  <a:pt x="12091" y="3774"/>
                </a:moveTo>
                <a:cubicBezTo>
                  <a:pt x="11977" y="3881"/>
                  <a:pt x="11864" y="3989"/>
                  <a:pt x="11715" y="4132"/>
                </a:cubicBezTo>
                <a:lnTo>
                  <a:pt x="11715" y="3798"/>
                </a:lnTo>
                <a:cubicBezTo>
                  <a:pt x="11781" y="3792"/>
                  <a:pt x="11858" y="3780"/>
                  <a:pt x="11972" y="3762"/>
                </a:cubicBezTo>
                <a:cubicBezTo>
                  <a:pt x="11900" y="3661"/>
                  <a:pt x="11852" y="3583"/>
                  <a:pt x="11787" y="3494"/>
                </a:cubicBezTo>
                <a:cubicBezTo>
                  <a:pt x="11924" y="3518"/>
                  <a:pt x="12025" y="3613"/>
                  <a:pt x="12091" y="3774"/>
                </a:cubicBezTo>
                <a:close/>
                <a:moveTo>
                  <a:pt x="12049" y="22984"/>
                </a:moveTo>
                <a:cubicBezTo>
                  <a:pt x="12031" y="22984"/>
                  <a:pt x="12013" y="22989"/>
                  <a:pt x="11995" y="22995"/>
                </a:cubicBezTo>
                <a:cubicBezTo>
                  <a:pt x="11983" y="22942"/>
                  <a:pt x="11972" y="22888"/>
                  <a:pt x="11960" y="22840"/>
                </a:cubicBezTo>
                <a:cubicBezTo>
                  <a:pt x="11977" y="22834"/>
                  <a:pt x="11995" y="22829"/>
                  <a:pt x="12013" y="22823"/>
                </a:cubicBezTo>
                <a:cubicBezTo>
                  <a:pt x="12025" y="22876"/>
                  <a:pt x="12037" y="22930"/>
                  <a:pt x="12049" y="22984"/>
                </a:cubicBezTo>
                <a:close/>
                <a:moveTo>
                  <a:pt x="11638" y="5873"/>
                </a:moveTo>
                <a:cubicBezTo>
                  <a:pt x="11673" y="5783"/>
                  <a:pt x="11697" y="5724"/>
                  <a:pt x="11739" y="5616"/>
                </a:cubicBezTo>
                <a:cubicBezTo>
                  <a:pt x="11769" y="5724"/>
                  <a:pt x="11787" y="5795"/>
                  <a:pt x="11811" y="5873"/>
                </a:cubicBezTo>
                <a:close/>
                <a:moveTo>
                  <a:pt x="11751" y="22966"/>
                </a:moveTo>
                <a:cubicBezTo>
                  <a:pt x="11727" y="22966"/>
                  <a:pt x="11697" y="22966"/>
                  <a:pt x="11673" y="22972"/>
                </a:cubicBezTo>
                <a:cubicBezTo>
                  <a:pt x="11685" y="22936"/>
                  <a:pt x="11691" y="22906"/>
                  <a:pt x="11703" y="22870"/>
                </a:cubicBezTo>
                <a:cubicBezTo>
                  <a:pt x="11715" y="22870"/>
                  <a:pt x="11733" y="22870"/>
                  <a:pt x="11739" y="22864"/>
                </a:cubicBezTo>
                <a:cubicBezTo>
                  <a:pt x="11745" y="22900"/>
                  <a:pt x="11751" y="22930"/>
                  <a:pt x="11751" y="22966"/>
                </a:cubicBezTo>
                <a:close/>
                <a:moveTo>
                  <a:pt x="11787" y="1032"/>
                </a:moveTo>
                <a:cubicBezTo>
                  <a:pt x="11799" y="1103"/>
                  <a:pt x="11805" y="1157"/>
                  <a:pt x="11817" y="1240"/>
                </a:cubicBezTo>
                <a:cubicBezTo>
                  <a:pt x="11709" y="1217"/>
                  <a:pt x="11632" y="1193"/>
                  <a:pt x="11548" y="1169"/>
                </a:cubicBezTo>
                <a:cubicBezTo>
                  <a:pt x="11626" y="1121"/>
                  <a:pt x="11697" y="1079"/>
                  <a:pt x="11787" y="1032"/>
                </a:cubicBezTo>
                <a:close/>
                <a:moveTo>
                  <a:pt x="10809" y="614"/>
                </a:moveTo>
                <a:cubicBezTo>
                  <a:pt x="10886" y="602"/>
                  <a:pt x="10970" y="596"/>
                  <a:pt x="11047" y="591"/>
                </a:cubicBezTo>
                <a:cubicBezTo>
                  <a:pt x="11119" y="793"/>
                  <a:pt x="10988" y="835"/>
                  <a:pt x="10809" y="895"/>
                </a:cubicBezTo>
                <a:lnTo>
                  <a:pt x="10809" y="608"/>
                </a:lnTo>
                <a:close/>
                <a:moveTo>
                  <a:pt x="10934" y="2814"/>
                </a:moveTo>
                <a:cubicBezTo>
                  <a:pt x="10970" y="2832"/>
                  <a:pt x="11018" y="2880"/>
                  <a:pt x="11065" y="2880"/>
                </a:cubicBezTo>
                <a:cubicBezTo>
                  <a:pt x="11119" y="2880"/>
                  <a:pt x="11167" y="2838"/>
                  <a:pt x="11244" y="2802"/>
                </a:cubicBezTo>
                <a:cubicBezTo>
                  <a:pt x="11232" y="2892"/>
                  <a:pt x="11220" y="2963"/>
                  <a:pt x="11208" y="3047"/>
                </a:cubicBezTo>
                <a:cubicBezTo>
                  <a:pt x="11155" y="3041"/>
                  <a:pt x="11101" y="3035"/>
                  <a:pt x="11030" y="3029"/>
                </a:cubicBezTo>
                <a:cubicBezTo>
                  <a:pt x="11053" y="3089"/>
                  <a:pt x="11059" y="3154"/>
                  <a:pt x="11095" y="3190"/>
                </a:cubicBezTo>
                <a:cubicBezTo>
                  <a:pt x="11167" y="3261"/>
                  <a:pt x="11250" y="3232"/>
                  <a:pt x="11304" y="3166"/>
                </a:cubicBezTo>
                <a:cubicBezTo>
                  <a:pt x="11334" y="3124"/>
                  <a:pt x="11340" y="3053"/>
                  <a:pt x="11346" y="2999"/>
                </a:cubicBezTo>
                <a:cubicBezTo>
                  <a:pt x="11369" y="2850"/>
                  <a:pt x="11447" y="2790"/>
                  <a:pt x="11620" y="2832"/>
                </a:cubicBezTo>
                <a:cubicBezTo>
                  <a:pt x="11572" y="2892"/>
                  <a:pt x="11530" y="2940"/>
                  <a:pt x="11495" y="2975"/>
                </a:cubicBezTo>
                <a:cubicBezTo>
                  <a:pt x="11507" y="3244"/>
                  <a:pt x="11846" y="3023"/>
                  <a:pt x="11858" y="3273"/>
                </a:cubicBezTo>
                <a:cubicBezTo>
                  <a:pt x="11787" y="3339"/>
                  <a:pt x="11703" y="3381"/>
                  <a:pt x="11584" y="3333"/>
                </a:cubicBezTo>
                <a:cubicBezTo>
                  <a:pt x="11411" y="3250"/>
                  <a:pt x="11363" y="3369"/>
                  <a:pt x="11298" y="3566"/>
                </a:cubicBezTo>
                <a:cubicBezTo>
                  <a:pt x="11405" y="3506"/>
                  <a:pt x="11465" y="3476"/>
                  <a:pt x="11536" y="3434"/>
                </a:cubicBezTo>
                <a:cubicBezTo>
                  <a:pt x="11584" y="3506"/>
                  <a:pt x="11638" y="3583"/>
                  <a:pt x="11697" y="3673"/>
                </a:cubicBezTo>
                <a:cubicBezTo>
                  <a:pt x="11662" y="3715"/>
                  <a:pt x="11632" y="3750"/>
                  <a:pt x="11596" y="3804"/>
                </a:cubicBezTo>
                <a:cubicBezTo>
                  <a:pt x="11459" y="3697"/>
                  <a:pt x="11334" y="3601"/>
                  <a:pt x="11214" y="3500"/>
                </a:cubicBezTo>
                <a:cubicBezTo>
                  <a:pt x="11334" y="3697"/>
                  <a:pt x="11310" y="3911"/>
                  <a:pt x="11310" y="4132"/>
                </a:cubicBezTo>
                <a:cubicBezTo>
                  <a:pt x="11191" y="4108"/>
                  <a:pt x="11131" y="4048"/>
                  <a:pt x="11143" y="3935"/>
                </a:cubicBezTo>
                <a:cubicBezTo>
                  <a:pt x="11167" y="3732"/>
                  <a:pt x="11071" y="3607"/>
                  <a:pt x="10881" y="3566"/>
                </a:cubicBezTo>
                <a:cubicBezTo>
                  <a:pt x="10916" y="3375"/>
                  <a:pt x="11041" y="3416"/>
                  <a:pt x="11161" y="3428"/>
                </a:cubicBezTo>
                <a:cubicBezTo>
                  <a:pt x="11095" y="3357"/>
                  <a:pt x="11036" y="3279"/>
                  <a:pt x="10970" y="3208"/>
                </a:cubicBezTo>
                <a:cubicBezTo>
                  <a:pt x="10898" y="3130"/>
                  <a:pt x="10833" y="3053"/>
                  <a:pt x="10755" y="2969"/>
                </a:cubicBezTo>
                <a:cubicBezTo>
                  <a:pt x="10797" y="2934"/>
                  <a:pt x="10863" y="2874"/>
                  <a:pt x="10934" y="2814"/>
                </a:cubicBezTo>
                <a:close/>
                <a:moveTo>
                  <a:pt x="11328" y="4686"/>
                </a:moveTo>
                <a:lnTo>
                  <a:pt x="11328" y="4436"/>
                </a:lnTo>
                <a:cubicBezTo>
                  <a:pt x="11399" y="4490"/>
                  <a:pt x="11447" y="4525"/>
                  <a:pt x="11536" y="4591"/>
                </a:cubicBezTo>
                <a:cubicBezTo>
                  <a:pt x="11441" y="4633"/>
                  <a:pt x="11393" y="4657"/>
                  <a:pt x="11328" y="4686"/>
                </a:cubicBezTo>
                <a:close/>
                <a:moveTo>
                  <a:pt x="11423" y="23693"/>
                </a:moveTo>
                <a:cubicBezTo>
                  <a:pt x="11298" y="23687"/>
                  <a:pt x="11220" y="23681"/>
                  <a:pt x="11137" y="23669"/>
                </a:cubicBezTo>
                <a:cubicBezTo>
                  <a:pt x="11208" y="23580"/>
                  <a:pt x="11304" y="23586"/>
                  <a:pt x="11423" y="23693"/>
                </a:cubicBezTo>
                <a:close/>
                <a:moveTo>
                  <a:pt x="10779" y="13063"/>
                </a:moveTo>
                <a:cubicBezTo>
                  <a:pt x="10833" y="13105"/>
                  <a:pt x="10881" y="13152"/>
                  <a:pt x="10934" y="13194"/>
                </a:cubicBezTo>
                <a:cubicBezTo>
                  <a:pt x="10922" y="13212"/>
                  <a:pt x="10910" y="13230"/>
                  <a:pt x="10898" y="13242"/>
                </a:cubicBezTo>
                <a:cubicBezTo>
                  <a:pt x="10845" y="13200"/>
                  <a:pt x="10791" y="13158"/>
                  <a:pt x="10737" y="13122"/>
                </a:cubicBezTo>
                <a:cubicBezTo>
                  <a:pt x="10749" y="13099"/>
                  <a:pt x="10767" y="13081"/>
                  <a:pt x="10779" y="13063"/>
                </a:cubicBezTo>
                <a:close/>
                <a:moveTo>
                  <a:pt x="10475" y="2027"/>
                </a:moveTo>
                <a:cubicBezTo>
                  <a:pt x="10475" y="2027"/>
                  <a:pt x="10445" y="2063"/>
                  <a:pt x="10427" y="2081"/>
                </a:cubicBezTo>
                <a:lnTo>
                  <a:pt x="10332" y="1992"/>
                </a:lnTo>
                <a:cubicBezTo>
                  <a:pt x="10350" y="1980"/>
                  <a:pt x="10368" y="1962"/>
                  <a:pt x="10380" y="1944"/>
                </a:cubicBezTo>
                <a:cubicBezTo>
                  <a:pt x="10415" y="1974"/>
                  <a:pt x="10445" y="1998"/>
                  <a:pt x="10469" y="2027"/>
                </a:cubicBezTo>
                <a:close/>
                <a:moveTo>
                  <a:pt x="9992" y="24081"/>
                </a:moveTo>
                <a:lnTo>
                  <a:pt x="9992" y="24337"/>
                </a:lnTo>
                <a:cubicBezTo>
                  <a:pt x="9921" y="24247"/>
                  <a:pt x="9885" y="24206"/>
                  <a:pt x="9837" y="24152"/>
                </a:cubicBezTo>
                <a:cubicBezTo>
                  <a:pt x="9891" y="24128"/>
                  <a:pt x="9933" y="24110"/>
                  <a:pt x="9992" y="24081"/>
                </a:cubicBezTo>
                <a:close/>
                <a:moveTo>
                  <a:pt x="9909" y="24552"/>
                </a:moveTo>
                <a:cubicBezTo>
                  <a:pt x="9915" y="24641"/>
                  <a:pt x="9885" y="24730"/>
                  <a:pt x="9807" y="24820"/>
                </a:cubicBezTo>
                <a:cubicBezTo>
                  <a:pt x="9748" y="24671"/>
                  <a:pt x="9766" y="24587"/>
                  <a:pt x="9909" y="24552"/>
                </a:cubicBezTo>
                <a:close/>
                <a:moveTo>
                  <a:pt x="9551" y="24796"/>
                </a:moveTo>
                <a:cubicBezTo>
                  <a:pt x="9545" y="24689"/>
                  <a:pt x="9575" y="24581"/>
                  <a:pt x="9605" y="24474"/>
                </a:cubicBezTo>
                <a:cubicBezTo>
                  <a:pt x="9611" y="24450"/>
                  <a:pt x="9688" y="24444"/>
                  <a:pt x="9730" y="24432"/>
                </a:cubicBezTo>
                <a:cubicBezTo>
                  <a:pt x="9563" y="24599"/>
                  <a:pt x="9640" y="24772"/>
                  <a:pt x="9700" y="24945"/>
                </a:cubicBezTo>
                <a:cubicBezTo>
                  <a:pt x="9521" y="25005"/>
                  <a:pt x="9551" y="24850"/>
                  <a:pt x="9551" y="24796"/>
                </a:cubicBezTo>
                <a:close/>
                <a:moveTo>
                  <a:pt x="9950" y="26394"/>
                </a:moveTo>
                <a:cubicBezTo>
                  <a:pt x="9962" y="26269"/>
                  <a:pt x="9903" y="26149"/>
                  <a:pt x="10070" y="26203"/>
                </a:cubicBezTo>
                <a:cubicBezTo>
                  <a:pt x="10034" y="26251"/>
                  <a:pt x="10004" y="26298"/>
                  <a:pt x="9950" y="26394"/>
                </a:cubicBezTo>
                <a:close/>
                <a:moveTo>
                  <a:pt x="10088" y="25720"/>
                </a:moveTo>
                <a:cubicBezTo>
                  <a:pt x="10064" y="25738"/>
                  <a:pt x="10052" y="25768"/>
                  <a:pt x="10034" y="25792"/>
                </a:cubicBezTo>
                <a:cubicBezTo>
                  <a:pt x="9909" y="25690"/>
                  <a:pt x="9778" y="25595"/>
                  <a:pt x="9652" y="25499"/>
                </a:cubicBezTo>
                <a:cubicBezTo>
                  <a:pt x="9837" y="25559"/>
                  <a:pt x="10004" y="25678"/>
                  <a:pt x="10225" y="25619"/>
                </a:cubicBezTo>
                <a:cubicBezTo>
                  <a:pt x="10177" y="25649"/>
                  <a:pt x="10129" y="25684"/>
                  <a:pt x="10088" y="25720"/>
                </a:cubicBezTo>
                <a:close/>
                <a:moveTo>
                  <a:pt x="11119" y="24814"/>
                </a:moveTo>
                <a:cubicBezTo>
                  <a:pt x="11077" y="24820"/>
                  <a:pt x="11041" y="24820"/>
                  <a:pt x="11000" y="24820"/>
                </a:cubicBezTo>
                <a:cubicBezTo>
                  <a:pt x="11000" y="24796"/>
                  <a:pt x="11006" y="24772"/>
                  <a:pt x="11006" y="24754"/>
                </a:cubicBezTo>
                <a:cubicBezTo>
                  <a:pt x="11047" y="24760"/>
                  <a:pt x="11089" y="24766"/>
                  <a:pt x="11131" y="24772"/>
                </a:cubicBezTo>
                <a:cubicBezTo>
                  <a:pt x="11125" y="24784"/>
                  <a:pt x="11125" y="24814"/>
                  <a:pt x="11119" y="24814"/>
                </a:cubicBezTo>
                <a:close/>
                <a:moveTo>
                  <a:pt x="11512" y="26066"/>
                </a:moveTo>
                <a:cubicBezTo>
                  <a:pt x="11507" y="26012"/>
                  <a:pt x="11495" y="25964"/>
                  <a:pt x="11489" y="25911"/>
                </a:cubicBezTo>
                <a:cubicBezTo>
                  <a:pt x="11507" y="25905"/>
                  <a:pt x="11530" y="25905"/>
                  <a:pt x="11548" y="25899"/>
                </a:cubicBezTo>
                <a:cubicBezTo>
                  <a:pt x="11560" y="25953"/>
                  <a:pt x="11566" y="26006"/>
                  <a:pt x="11572" y="26060"/>
                </a:cubicBezTo>
                <a:cubicBezTo>
                  <a:pt x="11548" y="26060"/>
                  <a:pt x="11530" y="26060"/>
                  <a:pt x="11512" y="26066"/>
                </a:cubicBezTo>
                <a:close/>
                <a:moveTo>
                  <a:pt x="11518" y="24498"/>
                </a:moveTo>
                <a:cubicBezTo>
                  <a:pt x="11584" y="24599"/>
                  <a:pt x="11632" y="24665"/>
                  <a:pt x="11679" y="24736"/>
                </a:cubicBezTo>
                <a:cubicBezTo>
                  <a:pt x="11483" y="24796"/>
                  <a:pt x="11471" y="24784"/>
                  <a:pt x="11518" y="24498"/>
                </a:cubicBezTo>
                <a:close/>
                <a:moveTo>
                  <a:pt x="11328" y="24516"/>
                </a:moveTo>
                <a:cubicBezTo>
                  <a:pt x="11328" y="24522"/>
                  <a:pt x="11340" y="24587"/>
                  <a:pt x="11346" y="24647"/>
                </a:cubicBezTo>
                <a:cubicBezTo>
                  <a:pt x="11334" y="24653"/>
                  <a:pt x="11316" y="24659"/>
                  <a:pt x="11304" y="24665"/>
                </a:cubicBezTo>
                <a:cubicBezTo>
                  <a:pt x="11238" y="24581"/>
                  <a:pt x="11173" y="24504"/>
                  <a:pt x="11113" y="24420"/>
                </a:cubicBezTo>
                <a:cubicBezTo>
                  <a:pt x="11089" y="24432"/>
                  <a:pt x="11071" y="24444"/>
                  <a:pt x="11053" y="24456"/>
                </a:cubicBezTo>
                <a:cubicBezTo>
                  <a:pt x="11083" y="24516"/>
                  <a:pt x="11119" y="24575"/>
                  <a:pt x="11173" y="24665"/>
                </a:cubicBezTo>
                <a:cubicBezTo>
                  <a:pt x="10791" y="24671"/>
                  <a:pt x="10439" y="24778"/>
                  <a:pt x="10094" y="24569"/>
                </a:cubicBezTo>
                <a:cubicBezTo>
                  <a:pt x="10058" y="24414"/>
                  <a:pt x="10159" y="24420"/>
                  <a:pt x="10266" y="24438"/>
                </a:cubicBezTo>
                <a:cubicBezTo>
                  <a:pt x="10278" y="24343"/>
                  <a:pt x="10290" y="24247"/>
                  <a:pt x="10296" y="24152"/>
                </a:cubicBezTo>
                <a:cubicBezTo>
                  <a:pt x="10588" y="24134"/>
                  <a:pt x="10809" y="24027"/>
                  <a:pt x="10934" y="23854"/>
                </a:cubicBezTo>
                <a:cubicBezTo>
                  <a:pt x="10976" y="23908"/>
                  <a:pt x="11018" y="23961"/>
                  <a:pt x="11065" y="24027"/>
                </a:cubicBezTo>
                <a:cubicBezTo>
                  <a:pt x="11143" y="23955"/>
                  <a:pt x="11185" y="23914"/>
                  <a:pt x="11256" y="23854"/>
                </a:cubicBezTo>
                <a:cubicBezTo>
                  <a:pt x="11244" y="23961"/>
                  <a:pt x="11232" y="24039"/>
                  <a:pt x="11226" y="24110"/>
                </a:cubicBezTo>
                <a:cubicBezTo>
                  <a:pt x="11167" y="24122"/>
                  <a:pt x="11113" y="24128"/>
                  <a:pt x="11053" y="24140"/>
                </a:cubicBezTo>
                <a:cubicBezTo>
                  <a:pt x="11053" y="24176"/>
                  <a:pt x="11047" y="24224"/>
                  <a:pt x="11053" y="24230"/>
                </a:cubicBezTo>
                <a:cubicBezTo>
                  <a:pt x="11119" y="24253"/>
                  <a:pt x="11202" y="24289"/>
                  <a:pt x="11262" y="24277"/>
                </a:cubicBezTo>
                <a:cubicBezTo>
                  <a:pt x="11304" y="24265"/>
                  <a:pt x="11357" y="24164"/>
                  <a:pt x="11351" y="24122"/>
                </a:cubicBezTo>
                <a:cubicBezTo>
                  <a:pt x="11316" y="23973"/>
                  <a:pt x="11423" y="23943"/>
                  <a:pt x="11495" y="23872"/>
                </a:cubicBezTo>
                <a:cubicBezTo>
                  <a:pt x="11512" y="23884"/>
                  <a:pt x="11536" y="23896"/>
                  <a:pt x="11554" y="23902"/>
                </a:cubicBezTo>
                <a:cubicBezTo>
                  <a:pt x="11530" y="23967"/>
                  <a:pt x="11507" y="24033"/>
                  <a:pt x="11483" y="24098"/>
                </a:cubicBezTo>
                <a:cubicBezTo>
                  <a:pt x="11512" y="24295"/>
                  <a:pt x="11793" y="24116"/>
                  <a:pt x="11834" y="24307"/>
                </a:cubicBezTo>
                <a:cubicBezTo>
                  <a:pt x="11691" y="24486"/>
                  <a:pt x="11429" y="24212"/>
                  <a:pt x="11322" y="24516"/>
                </a:cubicBezTo>
                <a:close/>
                <a:moveTo>
                  <a:pt x="11626" y="23610"/>
                </a:moveTo>
                <a:cubicBezTo>
                  <a:pt x="11745" y="23598"/>
                  <a:pt x="11876" y="23717"/>
                  <a:pt x="12007" y="23967"/>
                </a:cubicBezTo>
                <a:cubicBezTo>
                  <a:pt x="11775" y="23943"/>
                  <a:pt x="11775" y="23717"/>
                  <a:pt x="11626" y="23610"/>
                </a:cubicBezTo>
                <a:close/>
                <a:moveTo>
                  <a:pt x="12043" y="26734"/>
                </a:moveTo>
                <a:cubicBezTo>
                  <a:pt x="12031" y="26644"/>
                  <a:pt x="12019" y="26596"/>
                  <a:pt x="12013" y="26549"/>
                </a:cubicBezTo>
                <a:cubicBezTo>
                  <a:pt x="12061" y="26543"/>
                  <a:pt x="12109" y="26543"/>
                  <a:pt x="12204" y="26537"/>
                </a:cubicBezTo>
                <a:cubicBezTo>
                  <a:pt x="12138" y="26614"/>
                  <a:pt x="12109" y="26656"/>
                  <a:pt x="12043" y="26734"/>
                </a:cubicBezTo>
                <a:close/>
                <a:moveTo>
                  <a:pt x="12276" y="4400"/>
                </a:moveTo>
                <a:cubicBezTo>
                  <a:pt x="12234" y="4370"/>
                  <a:pt x="12210" y="4221"/>
                  <a:pt x="12198" y="3965"/>
                </a:cubicBezTo>
                <a:cubicBezTo>
                  <a:pt x="12293" y="4025"/>
                  <a:pt x="12317" y="4168"/>
                  <a:pt x="12276" y="4400"/>
                </a:cubicBezTo>
                <a:close/>
                <a:moveTo>
                  <a:pt x="12389" y="21141"/>
                </a:moveTo>
                <a:cubicBezTo>
                  <a:pt x="12377" y="21111"/>
                  <a:pt x="12359" y="21076"/>
                  <a:pt x="12353" y="21040"/>
                </a:cubicBezTo>
                <a:cubicBezTo>
                  <a:pt x="12353" y="21040"/>
                  <a:pt x="12389" y="21016"/>
                  <a:pt x="12395" y="21022"/>
                </a:cubicBezTo>
                <a:cubicBezTo>
                  <a:pt x="12425" y="21046"/>
                  <a:pt x="12443" y="21070"/>
                  <a:pt x="12478" y="21106"/>
                </a:cubicBezTo>
                <a:cubicBezTo>
                  <a:pt x="12431" y="21123"/>
                  <a:pt x="12413" y="21135"/>
                  <a:pt x="12389" y="21141"/>
                </a:cubicBezTo>
                <a:close/>
                <a:moveTo>
                  <a:pt x="12788" y="20986"/>
                </a:moveTo>
                <a:cubicBezTo>
                  <a:pt x="12759" y="20903"/>
                  <a:pt x="12741" y="20843"/>
                  <a:pt x="12711" y="20736"/>
                </a:cubicBezTo>
                <a:cubicBezTo>
                  <a:pt x="12931" y="20801"/>
                  <a:pt x="12866" y="20879"/>
                  <a:pt x="12788" y="20986"/>
                </a:cubicBezTo>
                <a:close/>
                <a:moveTo>
                  <a:pt x="12866" y="19532"/>
                </a:moveTo>
                <a:cubicBezTo>
                  <a:pt x="12896" y="19609"/>
                  <a:pt x="12919" y="19669"/>
                  <a:pt x="12949" y="19746"/>
                </a:cubicBezTo>
                <a:cubicBezTo>
                  <a:pt x="12812" y="19710"/>
                  <a:pt x="12782" y="19639"/>
                  <a:pt x="12866" y="19532"/>
                </a:cubicBezTo>
                <a:close/>
                <a:moveTo>
                  <a:pt x="13057" y="7405"/>
                </a:moveTo>
                <a:lnTo>
                  <a:pt x="13039" y="7405"/>
                </a:lnTo>
                <a:lnTo>
                  <a:pt x="13039" y="7071"/>
                </a:lnTo>
                <a:lnTo>
                  <a:pt x="13057" y="7071"/>
                </a:lnTo>
                <a:close/>
                <a:moveTo>
                  <a:pt x="13277" y="11072"/>
                </a:moveTo>
                <a:cubicBezTo>
                  <a:pt x="13307" y="11066"/>
                  <a:pt x="13337" y="11101"/>
                  <a:pt x="13367" y="11119"/>
                </a:cubicBezTo>
                <a:cubicBezTo>
                  <a:pt x="13343" y="11155"/>
                  <a:pt x="13313" y="11191"/>
                  <a:pt x="13271" y="11244"/>
                </a:cubicBezTo>
                <a:cubicBezTo>
                  <a:pt x="13241" y="11197"/>
                  <a:pt x="13206" y="11167"/>
                  <a:pt x="13212" y="11137"/>
                </a:cubicBezTo>
                <a:cubicBezTo>
                  <a:pt x="13212" y="11113"/>
                  <a:pt x="13253" y="11072"/>
                  <a:pt x="13277" y="11072"/>
                </a:cubicBezTo>
                <a:close/>
                <a:moveTo>
                  <a:pt x="13289" y="16628"/>
                </a:moveTo>
                <a:cubicBezTo>
                  <a:pt x="13265" y="16622"/>
                  <a:pt x="13247" y="16580"/>
                  <a:pt x="13224" y="16551"/>
                </a:cubicBezTo>
                <a:cubicBezTo>
                  <a:pt x="13259" y="16533"/>
                  <a:pt x="13289" y="16509"/>
                  <a:pt x="13325" y="16503"/>
                </a:cubicBezTo>
                <a:cubicBezTo>
                  <a:pt x="13337" y="16497"/>
                  <a:pt x="13355" y="16533"/>
                  <a:pt x="13390" y="16568"/>
                </a:cubicBezTo>
                <a:cubicBezTo>
                  <a:pt x="13349" y="16598"/>
                  <a:pt x="13313" y="16634"/>
                  <a:pt x="13289" y="16628"/>
                </a:cubicBezTo>
                <a:close/>
                <a:moveTo>
                  <a:pt x="13987" y="5128"/>
                </a:moveTo>
                <a:cubicBezTo>
                  <a:pt x="13975" y="5163"/>
                  <a:pt x="13969" y="5193"/>
                  <a:pt x="13957" y="5193"/>
                </a:cubicBezTo>
                <a:cubicBezTo>
                  <a:pt x="13903" y="5211"/>
                  <a:pt x="13850" y="5217"/>
                  <a:pt x="13784" y="5229"/>
                </a:cubicBezTo>
                <a:cubicBezTo>
                  <a:pt x="13772" y="5145"/>
                  <a:pt x="13766" y="5080"/>
                  <a:pt x="13754" y="4973"/>
                </a:cubicBezTo>
                <a:cubicBezTo>
                  <a:pt x="13856" y="5038"/>
                  <a:pt x="13921" y="5086"/>
                  <a:pt x="13987" y="5128"/>
                </a:cubicBezTo>
                <a:close/>
                <a:moveTo>
                  <a:pt x="13820" y="8198"/>
                </a:moveTo>
                <a:cubicBezTo>
                  <a:pt x="13838" y="8275"/>
                  <a:pt x="13850" y="8347"/>
                  <a:pt x="13873" y="8460"/>
                </a:cubicBezTo>
                <a:cubicBezTo>
                  <a:pt x="13796" y="8395"/>
                  <a:pt x="13778" y="8305"/>
                  <a:pt x="13820" y="8198"/>
                </a:cubicBezTo>
                <a:close/>
                <a:moveTo>
                  <a:pt x="13885" y="6529"/>
                </a:moveTo>
                <a:cubicBezTo>
                  <a:pt x="13867" y="6433"/>
                  <a:pt x="13754" y="6350"/>
                  <a:pt x="13909" y="6248"/>
                </a:cubicBezTo>
                <a:cubicBezTo>
                  <a:pt x="13909" y="6350"/>
                  <a:pt x="14028" y="6433"/>
                  <a:pt x="13885" y="6529"/>
                </a:cubicBezTo>
                <a:close/>
                <a:moveTo>
                  <a:pt x="13951" y="8901"/>
                </a:moveTo>
                <a:cubicBezTo>
                  <a:pt x="13945" y="8836"/>
                  <a:pt x="13939" y="8776"/>
                  <a:pt x="13933" y="8711"/>
                </a:cubicBezTo>
                <a:cubicBezTo>
                  <a:pt x="13945" y="8711"/>
                  <a:pt x="13963" y="8711"/>
                  <a:pt x="13975" y="8705"/>
                </a:cubicBezTo>
                <a:lnTo>
                  <a:pt x="14022" y="8884"/>
                </a:lnTo>
                <a:cubicBezTo>
                  <a:pt x="13999" y="8890"/>
                  <a:pt x="13975" y="8895"/>
                  <a:pt x="13951" y="8901"/>
                </a:cubicBezTo>
                <a:close/>
                <a:moveTo>
                  <a:pt x="14297" y="5682"/>
                </a:moveTo>
                <a:cubicBezTo>
                  <a:pt x="14303" y="5670"/>
                  <a:pt x="14303" y="5652"/>
                  <a:pt x="14303" y="5640"/>
                </a:cubicBezTo>
                <a:cubicBezTo>
                  <a:pt x="14338" y="5634"/>
                  <a:pt x="14380" y="5622"/>
                  <a:pt x="14410" y="5634"/>
                </a:cubicBezTo>
                <a:cubicBezTo>
                  <a:pt x="14440" y="5640"/>
                  <a:pt x="14452" y="5682"/>
                  <a:pt x="14476" y="5706"/>
                </a:cubicBezTo>
                <a:cubicBezTo>
                  <a:pt x="14464" y="5718"/>
                  <a:pt x="14458" y="5730"/>
                  <a:pt x="14452" y="5742"/>
                </a:cubicBezTo>
                <a:cubicBezTo>
                  <a:pt x="14398" y="5724"/>
                  <a:pt x="14350" y="5706"/>
                  <a:pt x="14297" y="5682"/>
                </a:cubicBezTo>
                <a:close/>
                <a:moveTo>
                  <a:pt x="14505" y="25452"/>
                </a:moveTo>
                <a:cubicBezTo>
                  <a:pt x="14452" y="25327"/>
                  <a:pt x="14523" y="25279"/>
                  <a:pt x="14613" y="25219"/>
                </a:cubicBezTo>
                <a:cubicBezTo>
                  <a:pt x="14642" y="25333"/>
                  <a:pt x="14654" y="25422"/>
                  <a:pt x="14505" y="25452"/>
                </a:cubicBezTo>
                <a:close/>
                <a:moveTo>
                  <a:pt x="15388" y="11942"/>
                </a:moveTo>
                <a:cubicBezTo>
                  <a:pt x="15400" y="11942"/>
                  <a:pt x="15418" y="11984"/>
                  <a:pt x="15447" y="12020"/>
                </a:cubicBezTo>
                <a:cubicBezTo>
                  <a:pt x="15400" y="12031"/>
                  <a:pt x="15370" y="12049"/>
                  <a:pt x="15334" y="12049"/>
                </a:cubicBezTo>
                <a:cubicBezTo>
                  <a:pt x="15322" y="12043"/>
                  <a:pt x="15304" y="12008"/>
                  <a:pt x="15292" y="11984"/>
                </a:cubicBezTo>
                <a:cubicBezTo>
                  <a:pt x="15322" y="11972"/>
                  <a:pt x="15352" y="11948"/>
                  <a:pt x="15388" y="11942"/>
                </a:cubicBezTo>
                <a:close/>
                <a:moveTo>
                  <a:pt x="14911" y="11411"/>
                </a:moveTo>
                <a:cubicBezTo>
                  <a:pt x="14929" y="11417"/>
                  <a:pt x="14941" y="11429"/>
                  <a:pt x="14958" y="11435"/>
                </a:cubicBezTo>
                <a:cubicBezTo>
                  <a:pt x="14929" y="11501"/>
                  <a:pt x="14899" y="11560"/>
                  <a:pt x="14863" y="11626"/>
                </a:cubicBezTo>
                <a:lnTo>
                  <a:pt x="14803" y="11590"/>
                </a:lnTo>
                <a:cubicBezTo>
                  <a:pt x="14839" y="11531"/>
                  <a:pt x="14875" y="11471"/>
                  <a:pt x="14911" y="11411"/>
                </a:cubicBezTo>
                <a:close/>
                <a:moveTo>
                  <a:pt x="15018" y="21863"/>
                </a:moveTo>
                <a:cubicBezTo>
                  <a:pt x="14994" y="21898"/>
                  <a:pt x="14899" y="21887"/>
                  <a:pt x="14827" y="21904"/>
                </a:cubicBezTo>
                <a:cubicBezTo>
                  <a:pt x="14929" y="21535"/>
                  <a:pt x="14994" y="21433"/>
                  <a:pt x="15179" y="21380"/>
                </a:cubicBezTo>
                <a:cubicBezTo>
                  <a:pt x="15251" y="21582"/>
                  <a:pt x="15102" y="21720"/>
                  <a:pt x="15018" y="21863"/>
                </a:cubicBezTo>
                <a:close/>
                <a:moveTo>
                  <a:pt x="15215" y="21183"/>
                </a:moveTo>
                <a:cubicBezTo>
                  <a:pt x="15155" y="21070"/>
                  <a:pt x="15102" y="20962"/>
                  <a:pt x="15048" y="20867"/>
                </a:cubicBezTo>
                <a:cubicBezTo>
                  <a:pt x="15113" y="20807"/>
                  <a:pt x="15167" y="20760"/>
                  <a:pt x="15233" y="20700"/>
                </a:cubicBezTo>
                <a:cubicBezTo>
                  <a:pt x="15251" y="20712"/>
                  <a:pt x="15316" y="20742"/>
                  <a:pt x="15316" y="20772"/>
                </a:cubicBezTo>
                <a:cubicBezTo>
                  <a:pt x="15322" y="20897"/>
                  <a:pt x="15310" y="21028"/>
                  <a:pt x="15292" y="21153"/>
                </a:cubicBezTo>
                <a:cubicBezTo>
                  <a:pt x="15292" y="21165"/>
                  <a:pt x="15245" y="21171"/>
                  <a:pt x="15215" y="21183"/>
                </a:cubicBezTo>
                <a:close/>
                <a:moveTo>
                  <a:pt x="15322" y="22608"/>
                </a:moveTo>
                <a:cubicBezTo>
                  <a:pt x="15316" y="22596"/>
                  <a:pt x="15298" y="22566"/>
                  <a:pt x="15298" y="22560"/>
                </a:cubicBezTo>
                <a:cubicBezTo>
                  <a:pt x="15340" y="22542"/>
                  <a:pt x="15382" y="22518"/>
                  <a:pt x="15423" y="22501"/>
                </a:cubicBezTo>
                <a:cubicBezTo>
                  <a:pt x="15429" y="22518"/>
                  <a:pt x="15435" y="22530"/>
                  <a:pt x="15441" y="22548"/>
                </a:cubicBezTo>
                <a:cubicBezTo>
                  <a:pt x="15406" y="22566"/>
                  <a:pt x="15364" y="22590"/>
                  <a:pt x="15322" y="22608"/>
                </a:cubicBezTo>
                <a:close/>
                <a:moveTo>
                  <a:pt x="15340" y="20450"/>
                </a:moveTo>
                <a:cubicBezTo>
                  <a:pt x="15531" y="20497"/>
                  <a:pt x="15447" y="20640"/>
                  <a:pt x="15471" y="20736"/>
                </a:cubicBezTo>
                <a:cubicBezTo>
                  <a:pt x="15429" y="20646"/>
                  <a:pt x="15394" y="20563"/>
                  <a:pt x="15340" y="20450"/>
                </a:cubicBezTo>
                <a:close/>
                <a:moveTo>
                  <a:pt x="15441" y="20408"/>
                </a:moveTo>
                <a:cubicBezTo>
                  <a:pt x="15322" y="20152"/>
                  <a:pt x="15292" y="19991"/>
                  <a:pt x="15358" y="19931"/>
                </a:cubicBezTo>
                <a:cubicBezTo>
                  <a:pt x="15328" y="20098"/>
                  <a:pt x="15602" y="20181"/>
                  <a:pt x="15441" y="20408"/>
                </a:cubicBezTo>
                <a:close/>
                <a:moveTo>
                  <a:pt x="15638" y="18476"/>
                </a:moveTo>
                <a:cubicBezTo>
                  <a:pt x="15573" y="18452"/>
                  <a:pt x="15507" y="18423"/>
                  <a:pt x="15441" y="18399"/>
                </a:cubicBezTo>
                <a:cubicBezTo>
                  <a:pt x="15453" y="18375"/>
                  <a:pt x="15459" y="18357"/>
                  <a:pt x="15471" y="18333"/>
                </a:cubicBezTo>
                <a:cubicBezTo>
                  <a:pt x="15531" y="18363"/>
                  <a:pt x="15596" y="18393"/>
                  <a:pt x="15662" y="18423"/>
                </a:cubicBezTo>
                <a:cubicBezTo>
                  <a:pt x="15656" y="18441"/>
                  <a:pt x="15650" y="18458"/>
                  <a:pt x="15638" y="18476"/>
                </a:cubicBezTo>
                <a:close/>
                <a:moveTo>
                  <a:pt x="15668" y="12461"/>
                </a:moveTo>
                <a:cubicBezTo>
                  <a:pt x="15859" y="12425"/>
                  <a:pt x="15835" y="12544"/>
                  <a:pt x="15841" y="12693"/>
                </a:cubicBezTo>
                <a:cubicBezTo>
                  <a:pt x="15763" y="12598"/>
                  <a:pt x="15722" y="12532"/>
                  <a:pt x="15668" y="12461"/>
                </a:cubicBezTo>
                <a:close/>
                <a:moveTo>
                  <a:pt x="15906" y="20450"/>
                </a:moveTo>
                <a:cubicBezTo>
                  <a:pt x="15912" y="20450"/>
                  <a:pt x="15924" y="20456"/>
                  <a:pt x="15930" y="20456"/>
                </a:cubicBezTo>
                <a:lnTo>
                  <a:pt x="15930" y="20712"/>
                </a:lnTo>
                <a:cubicBezTo>
                  <a:pt x="15906" y="20706"/>
                  <a:pt x="15883" y="20706"/>
                  <a:pt x="15865" y="20700"/>
                </a:cubicBezTo>
                <a:cubicBezTo>
                  <a:pt x="15877" y="20617"/>
                  <a:pt x="15889" y="20533"/>
                  <a:pt x="15906" y="20450"/>
                </a:cubicBezTo>
                <a:close/>
                <a:moveTo>
                  <a:pt x="15954" y="21952"/>
                </a:moveTo>
                <a:cubicBezTo>
                  <a:pt x="15817" y="21785"/>
                  <a:pt x="15883" y="21726"/>
                  <a:pt x="16038" y="21648"/>
                </a:cubicBezTo>
                <a:cubicBezTo>
                  <a:pt x="16008" y="21761"/>
                  <a:pt x="15990" y="21839"/>
                  <a:pt x="15954" y="21952"/>
                </a:cubicBezTo>
                <a:close/>
                <a:moveTo>
                  <a:pt x="17296" y="13748"/>
                </a:moveTo>
                <a:cubicBezTo>
                  <a:pt x="17278" y="13737"/>
                  <a:pt x="17260" y="13731"/>
                  <a:pt x="17242" y="13725"/>
                </a:cubicBezTo>
                <a:cubicBezTo>
                  <a:pt x="17272" y="13647"/>
                  <a:pt x="17301" y="13576"/>
                  <a:pt x="17331" y="13498"/>
                </a:cubicBezTo>
                <a:cubicBezTo>
                  <a:pt x="17361" y="13516"/>
                  <a:pt x="17391" y="13528"/>
                  <a:pt x="17421" y="13546"/>
                </a:cubicBezTo>
                <a:cubicBezTo>
                  <a:pt x="17379" y="13611"/>
                  <a:pt x="17337" y="13683"/>
                  <a:pt x="17296" y="13748"/>
                </a:cubicBezTo>
                <a:close/>
                <a:moveTo>
                  <a:pt x="17868" y="13355"/>
                </a:moveTo>
                <a:cubicBezTo>
                  <a:pt x="17856" y="13367"/>
                  <a:pt x="17802" y="13367"/>
                  <a:pt x="17790" y="13349"/>
                </a:cubicBezTo>
                <a:cubicBezTo>
                  <a:pt x="17725" y="13266"/>
                  <a:pt x="17778" y="13218"/>
                  <a:pt x="17850" y="13164"/>
                </a:cubicBezTo>
                <a:cubicBezTo>
                  <a:pt x="17916" y="13224"/>
                  <a:pt x="17951" y="13289"/>
                  <a:pt x="17868" y="13355"/>
                </a:cubicBezTo>
                <a:close/>
                <a:moveTo>
                  <a:pt x="18208" y="16187"/>
                </a:moveTo>
                <a:cubicBezTo>
                  <a:pt x="18160" y="16044"/>
                  <a:pt x="18130" y="15948"/>
                  <a:pt x="18094" y="15865"/>
                </a:cubicBezTo>
                <a:cubicBezTo>
                  <a:pt x="18160" y="15776"/>
                  <a:pt x="18232" y="15704"/>
                  <a:pt x="18315" y="15799"/>
                </a:cubicBezTo>
                <a:cubicBezTo>
                  <a:pt x="18458" y="15948"/>
                  <a:pt x="18297" y="16044"/>
                  <a:pt x="18214" y="16187"/>
                </a:cubicBezTo>
                <a:close/>
                <a:moveTo>
                  <a:pt x="18500" y="16795"/>
                </a:moveTo>
                <a:cubicBezTo>
                  <a:pt x="18476" y="16771"/>
                  <a:pt x="18434" y="16747"/>
                  <a:pt x="18434" y="16723"/>
                </a:cubicBezTo>
                <a:cubicBezTo>
                  <a:pt x="18428" y="16700"/>
                  <a:pt x="18464" y="16670"/>
                  <a:pt x="18506" y="16610"/>
                </a:cubicBezTo>
                <a:cubicBezTo>
                  <a:pt x="18530" y="16676"/>
                  <a:pt x="18548" y="16706"/>
                  <a:pt x="18542" y="16735"/>
                </a:cubicBezTo>
                <a:cubicBezTo>
                  <a:pt x="18542" y="16753"/>
                  <a:pt x="18512" y="16771"/>
                  <a:pt x="18500" y="16795"/>
                </a:cubicBezTo>
                <a:close/>
                <a:moveTo>
                  <a:pt x="18625" y="15239"/>
                </a:moveTo>
                <a:cubicBezTo>
                  <a:pt x="18577" y="15173"/>
                  <a:pt x="18542" y="15120"/>
                  <a:pt x="18494" y="15036"/>
                </a:cubicBezTo>
                <a:cubicBezTo>
                  <a:pt x="18559" y="15030"/>
                  <a:pt x="18607" y="15024"/>
                  <a:pt x="18673" y="15018"/>
                </a:cubicBezTo>
                <a:cubicBezTo>
                  <a:pt x="18679" y="14953"/>
                  <a:pt x="18685" y="14893"/>
                  <a:pt x="18685" y="14828"/>
                </a:cubicBezTo>
                <a:cubicBezTo>
                  <a:pt x="18691" y="14822"/>
                  <a:pt x="18703" y="14822"/>
                  <a:pt x="18709" y="14822"/>
                </a:cubicBezTo>
                <a:cubicBezTo>
                  <a:pt x="18720" y="14887"/>
                  <a:pt x="18732" y="14953"/>
                  <a:pt x="18756" y="15012"/>
                </a:cubicBezTo>
                <a:cubicBezTo>
                  <a:pt x="18798" y="15120"/>
                  <a:pt x="18750" y="15179"/>
                  <a:pt x="18625" y="15239"/>
                </a:cubicBezTo>
                <a:close/>
                <a:moveTo>
                  <a:pt x="19048" y="20122"/>
                </a:moveTo>
                <a:cubicBezTo>
                  <a:pt x="19030" y="20092"/>
                  <a:pt x="19007" y="20068"/>
                  <a:pt x="18995" y="20038"/>
                </a:cubicBezTo>
                <a:cubicBezTo>
                  <a:pt x="18995" y="20026"/>
                  <a:pt x="19030" y="20009"/>
                  <a:pt x="19066" y="19973"/>
                </a:cubicBezTo>
                <a:cubicBezTo>
                  <a:pt x="19084" y="20020"/>
                  <a:pt x="19108" y="20050"/>
                  <a:pt x="19108" y="20080"/>
                </a:cubicBezTo>
                <a:cubicBezTo>
                  <a:pt x="19108" y="20092"/>
                  <a:pt x="19072" y="20110"/>
                  <a:pt x="19048" y="20122"/>
                </a:cubicBezTo>
                <a:close/>
                <a:moveTo>
                  <a:pt x="19126" y="16956"/>
                </a:moveTo>
                <a:cubicBezTo>
                  <a:pt x="19102" y="16914"/>
                  <a:pt x="19060" y="16878"/>
                  <a:pt x="19054" y="16831"/>
                </a:cubicBezTo>
                <a:cubicBezTo>
                  <a:pt x="19019" y="16580"/>
                  <a:pt x="19019" y="16580"/>
                  <a:pt x="18881" y="16408"/>
                </a:cubicBezTo>
                <a:cubicBezTo>
                  <a:pt x="18947" y="16330"/>
                  <a:pt x="19007" y="16252"/>
                  <a:pt x="19114" y="16133"/>
                </a:cubicBezTo>
                <a:cubicBezTo>
                  <a:pt x="19132" y="16437"/>
                  <a:pt x="19144" y="16688"/>
                  <a:pt x="19162" y="16938"/>
                </a:cubicBezTo>
                <a:cubicBezTo>
                  <a:pt x="19150" y="16944"/>
                  <a:pt x="19138" y="16950"/>
                  <a:pt x="19126" y="16956"/>
                </a:cubicBezTo>
                <a:close/>
                <a:moveTo>
                  <a:pt x="19895" y="19329"/>
                </a:moveTo>
                <a:cubicBezTo>
                  <a:pt x="19794" y="19168"/>
                  <a:pt x="19800" y="19049"/>
                  <a:pt x="19919" y="18971"/>
                </a:cubicBezTo>
                <a:cubicBezTo>
                  <a:pt x="20014" y="19084"/>
                  <a:pt x="20020" y="19198"/>
                  <a:pt x="19895" y="1932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7" name="Google Shape;3797;p33"/>
          <p:cNvSpPr/>
          <p:nvPr/>
        </p:nvSpPr>
        <p:spPr>
          <a:xfrm rot="3874841">
            <a:off x="867161" y="4098119"/>
            <a:ext cx="1153706" cy="733780"/>
          </a:xfrm>
          <a:custGeom>
            <a:rect b="b" l="l" r="r" t="t"/>
            <a:pathLst>
              <a:path extrusionOk="0" h="7167" w="11269">
                <a:moveTo>
                  <a:pt x="6159" y="923"/>
                </a:moveTo>
                <a:lnTo>
                  <a:pt x="6159" y="923"/>
                </a:lnTo>
                <a:cubicBezTo>
                  <a:pt x="6186" y="1034"/>
                  <a:pt x="6173" y="1074"/>
                  <a:pt x="6129" y="1074"/>
                </a:cubicBezTo>
                <a:cubicBezTo>
                  <a:pt x="6105" y="1074"/>
                  <a:pt x="6070" y="1062"/>
                  <a:pt x="6028" y="1043"/>
                </a:cubicBezTo>
                <a:cubicBezTo>
                  <a:pt x="6075" y="1001"/>
                  <a:pt x="6105" y="971"/>
                  <a:pt x="6159" y="923"/>
                </a:cubicBezTo>
                <a:close/>
                <a:moveTo>
                  <a:pt x="6238" y="1236"/>
                </a:moveTo>
                <a:cubicBezTo>
                  <a:pt x="6275" y="1236"/>
                  <a:pt x="6319" y="1256"/>
                  <a:pt x="6373" y="1293"/>
                </a:cubicBezTo>
                <a:cubicBezTo>
                  <a:pt x="6272" y="1311"/>
                  <a:pt x="6212" y="1329"/>
                  <a:pt x="6117" y="1347"/>
                </a:cubicBezTo>
                <a:cubicBezTo>
                  <a:pt x="6154" y="1270"/>
                  <a:pt x="6191" y="1236"/>
                  <a:pt x="6238" y="1236"/>
                </a:cubicBezTo>
                <a:close/>
                <a:moveTo>
                  <a:pt x="3887" y="1627"/>
                </a:moveTo>
                <a:cubicBezTo>
                  <a:pt x="4066" y="1645"/>
                  <a:pt x="3858" y="1842"/>
                  <a:pt x="4007" y="1883"/>
                </a:cubicBezTo>
                <a:cubicBezTo>
                  <a:pt x="4030" y="1824"/>
                  <a:pt x="4054" y="1764"/>
                  <a:pt x="4078" y="1704"/>
                </a:cubicBezTo>
                <a:cubicBezTo>
                  <a:pt x="4090" y="1710"/>
                  <a:pt x="4102" y="1710"/>
                  <a:pt x="4114" y="1710"/>
                </a:cubicBezTo>
                <a:cubicBezTo>
                  <a:pt x="4114" y="1788"/>
                  <a:pt x="4114" y="1865"/>
                  <a:pt x="4114" y="1979"/>
                </a:cubicBezTo>
                <a:cubicBezTo>
                  <a:pt x="3911" y="1931"/>
                  <a:pt x="3720" y="1901"/>
                  <a:pt x="3553" y="1800"/>
                </a:cubicBezTo>
                <a:lnTo>
                  <a:pt x="3548" y="1800"/>
                </a:lnTo>
                <a:cubicBezTo>
                  <a:pt x="3548" y="1800"/>
                  <a:pt x="3548" y="1794"/>
                  <a:pt x="3548" y="1794"/>
                </a:cubicBezTo>
                <a:cubicBezTo>
                  <a:pt x="3548" y="1794"/>
                  <a:pt x="3553" y="1794"/>
                  <a:pt x="3553" y="1800"/>
                </a:cubicBezTo>
                <a:cubicBezTo>
                  <a:pt x="3661" y="1740"/>
                  <a:pt x="3774" y="1686"/>
                  <a:pt x="3887" y="1627"/>
                </a:cubicBezTo>
                <a:close/>
                <a:moveTo>
                  <a:pt x="3541" y="1804"/>
                </a:moveTo>
                <a:cubicBezTo>
                  <a:pt x="3529" y="1886"/>
                  <a:pt x="3512" y="1968"/>
                  <a:pt x="3500" y="2038"/>
                </a:cubicBezTo>
                <a:cubicBezTo>
                  <a:pt x="3583" y="2086"/>
                  <a:pt x="3655" y="2128"/>
                  <a:pt x="3726" y="2169"/>
                </a:cubicBezTo>
                <a:cubicBezTo>
                  <a:pt x="3565" y="2152"/>
                  <a:pt x="3404" y="2134"/>
                  <a:pt x="3237" y="2116"/>
                </a:cubicBezTo>
                <a:cubicBezTo>
                  <a:pt x="3232" y="2074"/>
                  <a:pt x="3226" y="2026"/>
                  <a:pt x="3226" y="2014"/>
                </a:cubicBezTo>
                <a:cubicBezTo>
                  <a:pt x="3337" y="1938"/>
                  <a:pt x="3436" y="1874"/>
                  <a:pt x="3541" y="1804"/>
                </a:cubicBezTo>
                <a:close/>
                <a:moveTo>
                  <a:pt x="2671" y="2271"/>
                </a:moveTo>
                <a:cubicBezTo>
                  <a:pt x="2689" y="2283"/>
                  <a:pt x="2707" y="2295"/>
                  <a:pt x="2725" y="2307"/>
                </a:cubicBezTo>
                <a:cubicBezTo>
                  <a:pt x="2689" y="2354"/>
                  <a:pt x="2653" y="2402"/>
                  <a:pt x="2617" y="2450"/>
                </a:cubicBezTo>
                <a:cubicBezTo>
                  <a:pt x="2600" y="2438"/>
                  <a:pt x="2588" y="2426"/>
                  <a:pt x="2570" y="2414"/>
                </a:cubicBezTo>
                <a:cubicBezTo>
                  <a:pt x="2606" y="2366"/>
                  <a:pt x="2635" y="2318"/>
                  <a:pt x="2671" y="2271"/>
                </a:cubicBezTo>
                <a:close/>
                <a:moveTo>
                  <a:pt x="3506" y="2372"/>
                </a:moveTo>
                <a:lnTo>
                  <a:pt x="3506" y="2372"/>
                </a:lnTo>
                <a:cubicBezTo>
                  <a:pt x="3369" y="2444"/>
                  <a:pt x="3279" y="2491"/>
                  <a:pt x="3184" y="2539"/>
                </a:cubicBezTo>
                <a:cubicBezTo>
                  <a:pt x="3243" y="2450"/>
                  <a:pt x="3351" y="2396"/>
                  <a:pt x="3506" y="2372"/>
                </a:cubicBezTo>
                <a:close/>
                <a:moveTo>
                  <a:pt x="9378" y="3797"/>
                </a:moveTo>
                <a:cubicBezTo>
                  <a:pt x="9384" y="3880"/>
                  <a:pt x="9354" y="3958"/>
                  <a:pt x="9289" y="4018"/>
                </a:cubicBezTo>
                <a:cubicBezTo>
                  <a:pt x="9217" y="3982"/>
                  <a:pt x="9140" y="3940"/>
                  <a:pt x="9038" y="3892"/>
                </a:cubicBezTo>
                <a:cubicBezTo>
                  <a:pt x="9158" y="3857"/>
                  <a:pt x="9259" y="3833"/>
                  <a:pt x="9378" y="3797"/>
                </a:cubicBezTo>
                <a:close/>
                <a:moveTo>
                  <a:pt x="9009" y="4030"/>
                </a:moveTo>
                <a:lnTo>
                  <a:pt x="9009" y="4030"/>
                </a:lnTo>
                <a:cubicBezTo>
                  <a:pt x="8976" y="4095"/>
                  <a:pt x="8938" y="4126"/>
                  <a:pt x="8886" y="4126"/>
                </a:cubicBezTo>
                <a:cubicBezTo>
                  <a:pt x="8881" y="4126"/>
                  <a:pt x="8876" y="4125"/>
                  <a:pt x="8871" y="4125"/>
                </a:cubicBezTo>
                <a:cubicBezTo>
                  <a:pt x="8913" y="4095"/>
                  <a:pt x="8949" y="4065"/>
                  <a:pt x="9009" y="4030"/>
                </a:cubicBezTo>
                <a:close/>
                <a:moveTo>
                  <a:pt x="614" y="4059"/>
                </a:moveTo>
                <a:cubicBezTo>
                  <a:pt x="650" y="4083"/>
                  <a:pt x="680" y="4101"/>
                  <a:pt x="716" y="4125"/>
                </a:cubicBezTo>
                <a:cubicBezTo>
                  <a:pt x="710" y="4143"/>
                  <a:pt x="698" y="4155"/>
                  <a:pt x="692" y="4173"/>
                </a:cubicBezTo>
                <a:lnTo>
                  <a:pt x="686" y="4173"/>
                </a:lnTo>
                <a:cubicBezTo>
                  <a:pt x="656" y="4155"/>
                  <a:pt x="620" y="4137"/>
                  <a:pt x="584" y="4113"/>
                </a:cubicBezTo>
                <a:cubicBezTo>
                  <a:pt x="584" y="4113"/>
                  <a:pt x="602" y="4077"/>
                  <a:pt x="614" y="4059"/>
                </a:cubicBezTo>
                <a:close/>
                <a:moveTo>
                  <a:pt x="9766" y="4149"/>
                </a:moveTo>
                <a:cubicBezTo>
                  <a:pt x="9778" y="4167"/>
                  <a:pt x="9796" y="4185"/>
                  <a:pt x="9808" y="4196"/>
                </a:cubicBezTo>
                <a:lnTo>
                  <a:pt x="9703" y="4307"/>
                </a:lnTo>
                <a:lnTo>
                  <a:pt x="9653" y="4250"/>
                </a:lnTo>
                <a:cubicBezTo>
                  <a:pt x="9688" y="4220"/>
                  <a:pt x="9730" y="4185"/>
                  <a:pt x="9766" y="4149"/>
                </a:cubicBezTo>
                <a:close/>
                <a:moveTo>
                  <a:pt x="8812" y="4089"/>
                </a:moveTo>
                <a:lnTo>
                  <a:pt x="8812" y="4089"/>
                </a:lnTo>
                <a:cubicBezTo>
                  <a:pt x="8668" y="4259"/>
                  <a:pt x="8551" y="4366"/>
                  <a:pt x="8396" y="4366"/>
                </a:cubicBezTo>
                <a:cubicBezTo>
                  <a:pt x="8370" y="4366"/>
                  <a:pt x="8344" y="4363"/>
                  <a:pt x="8317" y="4357"/>
                </a:cubicBezTo>
                <a:cubicBezTo>
                  <a:pt x="8406" y="4280"/>
                  <a:pt x="8490" y="4202"/>
                  <a:pt x="8585" y="4143"/>
                </a:cubicBezTo>
                <a:cubicBezTo>
                  <a:pt x="8639" y="4113"/>
                  <a:pt x="8705" y="4113"/>
                  <a:pt x="8812" y="4089"/>
                </a:cubicBezTo>
                <a:close/>
                <a:moveTo>
                  <a:pt x="7840" y="4864"/>
                </a:moveTo>
                <a:cubicBezTo>
                  <a:pt x="7846" y="4888"/>
                  <a:pt x="7852" y="4912"/>
                  <a:pt x="7858" y="4936"/>
                </a:cubicBezTo>
                <a:cubicBezTo>
                  <a:pt x="7780" y="4954"/>
                  <a:pt x="7703" y="4977"/>
                  <a:pt x="7631" y="4995"/>
                </a:cubicBezTo>
                <a:cubicBezTo>
                  <a:pt x="7625" y="4977"/>
                  <a:pt x="7619" y="4966"/>
                  <a:pt x="7614" y="4948"/>
                </a:cubicBezTo>
                <a:cubicBezTo>
                  <a:pt x="7685" y="4918"/>
                  <a:pt x="7763" y="4888"/>
                  <a:pt x="7840" y="4864"/>
                </a:cubicBezTo>
                <a:close/>
                <a:moveTo>
                  <a:pt x="7476" y="4977"/>
                </a:moveTo>
                <a:cubicBezTo>
                  <a:pt x="7482" y="4989"/>
                  <a:pt x="7482" y="5007"/>
                  <a:pt x="7488" y="5037"/>
                </a:cubicBezTo>
                <a:cubicBezTo>
                  <a:pt x="7460" y="5037"/>
                  <a:pt x="7433" y="5042"/>
                  <a:pt x="7405" y="5043"/>
                </a:cubicBezTo>
                <a:lnTo>
                  <a:pt x="7405" y="5043"/>
                </a:lnTo>
                <a:cubicBezTo>
                  <a:pt x="7404" y="5041"/>
                  <a:pt x="7393" y="5007"/>
                  <a:pt x="7393" y="5007"/>
                </a:cubicBezTo>
                <a:cubicBezTo>
                  <a:pt x="7423" y="4995"/>
                  <a:pt x="7453" y="4989"/>
                  <a:pt x="7476" y="4977"/>
                </a:cubicBezTo>
                <a:close/>
                <a:moveTo>
                  <a:pt x="6284" y="4966"/>
                </a:moveTo>
                <a:cubicBezTo>
                  <a:pt x="6326" y="4977"/>
                  <a:pt x="6367" y="4989"/>
                  <a:pt x="6409" y="5007"/>
                </a:cubicBezTo>
                <a:cubicBezTo>
                  <a:pt x="6403" y="5031"/>
                  <a:pt x="6391" y="5049"/>
                  <a:pt x="6385" y="5073"/>
                </a:cubicBezTo>
                <a:cubicBezTo>
                  <a:pt x="6344" y="5055"/>
                  <a:pt x="6302" y="5043"/>
                  <a:pt x="6266" y="5025"/>
                </a:cubicBezTo>
                <a:cubicBezTo>
                  <a:pt x="6260" y="5019"/>
                  <a:pt x="6284" y="4966"/>
                  <a:pt x="6284" y="4966"/>
                </a:cubicBezTo>
                <a:close/>
                <a:moveTo>
                  <a:pt x="6964" y="5138"/>
                </a:moveTo>
                <a:lnTo>
                  <a:pt x="6993" y="5216"/>
                </a:lnTo>
                <a:cubicBezTo>
                  <a:pt x="6892" y="5240"/>
                  <a:pt x="6791" y="5270"/>
                  <a:pt x="6689" y="5293"/>
                </a:cubicBezTo>
                <a:lnTo>
                  <a:pt x="6678" y="5258"/>
                </a:lnTo>
                <a:cubicBezTo>
                  <a:pt x="6773" y="5216"/>
                  <a:pt x="6868" y="5180"/>
                  <a:pt x="6964" y="5138"/>
                </a:cubicBezTo>
                <a:close/>
                <a:moveTo>
                  <a:pt x="6497" y="5327"/>
                </a:moveTo>
                <a:cubicBezTo>
                  <a:pt x="6515" y="5327"/>
                  <a:pt x="6533" y="5327"/>
                  <a:pt x="6552" y="5329"/>
                </a:cubicBezTo>
                <a:cubicBezTo>
                  <a:pt x="6326" y="5466"/>
                  <a:pt x="5861" y="5639"/>
                  <a:pt x="5664" y="5651"/>
                </a:cubicBezTo>
                <a:cubicBezTo>
                  <a:pt x="5789" y="5508"/>
                  <a:pt x="5968" y="5520"/>
                  <a:pt x="6105" y="5454"/>
                </a:cubicBezTo>
                <a:cubicBezTo>
                  <a:pt x="6218" y="5395"/>
                  <a:pt x="6336" y="5327"/>
                  <a:pt x="6497" y="5327"/>
                </a:cubicBezTo>
                <a:close/>
                <a:moveTo>
                  <a:pt x="5358" y="5712"/>
                </a:moveTo>
                <a:cubicBezTo>
                  <a:pt x="5393" y="5712"/>
                  <a:pt x="5429" y="5719"/>
                  <a:pt x="5467" y="5735"/>
                </a:cubicBezTo>
                <a:cubicBezTo>
                  <a:pt x="5342" y="5776"/>
                  <a:pt x="5211" y="5824"/>
                  <a:pt x="5086" y="5866"/>
                </a:cubicBezTo>
                <a:cubicBezTo>
                  <a:pt x="5086" y="5866"/>
                  <a:pt x="5074" y="5854"/>
                  <a:pt x="5044" y="5818"/>
                </a:cubicBezTo>
                <a:cubicBezTo>
                  <a:pt x="5157" y="5777"/>
                  <a:pt x="5250" y="5712"/>
                  <a:pt x="5358" y="5712"/>
                </a:cubicBezTo>
                <a:close/>
                <a:moveTo>
                  <a:pt x="4823" y="5866"/>
                </a:moveTo>
                <a:cubicBezTo>
                  <a:pt x="4829" y="5890"/>
                  <a:pt x="4835" y="5908"/>
                  <a:pt x="4841" y="5925"/>
                </a:cubicBezTo>
                <a:lnTo>
                  <a:pt x="4621" y="5991"/>
                </a:lnTo>
                <a:cubicBezTo>
                  <a:pt x="4621" y="5973"/>
                  <a:pt x="4615" y="5955"/>
                  <a:pt x="4609" y="5931"/>
                </a:cubicBezTo>
                <a:cubicBezTo>
                  <a:pt x="4680" y="5914"/>
                  <a:pt x="4752" y="5890"/>
                  <a:pt x="4823" y="5866"/>
                </a:cubicBezTo>
                <a:close/>
                <a:moveTo>
                  <a:pt x="4293" y="6051"/>
                </a:moveTo>
                <a:cubicBezTo>
                  <a:pt x="4078" y="6176"/>
                  <a:pt x="3852" y="6253"/>
                  <a:pt x="3601" y="6253"/>
                </a:cubicBezTo>
                <a:cubicBezTo>
                  <a:pt x="3595" y="6259"/>
                  <a:pt x="3589" y="6259"/>
                  <a:pt x="3589" y="6259"/>
                </a:cubicBezTo>
                <a:cubicBezTo>
                  <a:pt x="3583" y="6259"/>
                  <a:pt x="3583" y="6265"/>
                  <a:pt x="3577" y="6265"/>
                </a:cubicBezTo>
                <a:cubicBezTo>
                  <a:pt x="3577" y="6259"/>
                  <a:pt x="3583" y="6259"/>
                  <a:pt x="3583" y="6253"/>
                </a:cubicBezTo>
                <a:lnTo>
                  <a:pt x="3601" y="6253"/>
                </a:lnTo>
                <a:cubicBezTo>
                  <a:pt x="3810" y="6116"/>
                  <a:pt x="4048" y="6069"/>
                  <a:pt x="4293" y="6051"/>
                </a:cubicBezTo>
                <a:close/>
                <a:moveTo>
                  <a:pt x="2933" y="6420"/>
                </a:moveTo>
                <a:cubicBezTo>
                  <a:pt x="2931" y="6420"/>
                  <a:pt x="2929" y="6420"/>
                  <a:pt x="2928" y="6421"/>
                </a:cubicBezTo>
                <a:lnTo>
                  <a:pt x="2928" y="6421"/>
                </a:lnTo>
                <a:cubicBezTo>
                  <a:pt x="2930" y="6421"/>
                  <a:pt x="2932" y="6420"/>
                  <a:pt x="2933" y="6420"/>
                </a:cubicBezTo>
                <a:close/>
                <a:moveTo>
                  <a:pt x="2117" y="6325"/>
                </a:moveTo>
                <a:cubicBezTo>
                  <a:pt x="2123" y="6343"/>
                  <a:pt x="2135" y="6361"/>
                  <a:pt x="2146" y="6379"/>
                </a:cubicBezTo>
                <a:cubicBezTo>
                  <a:pt x="2111" y="6396"/>
                  <a:pt x="2069" y="6414"/>
                  <a:pt x="2033" y="6432"/>
                </a:cubicBezTo>
                <a:lnTo>
                  <a:pt x="2033" y="6426"/>
                </a:lnTo>
                <a:cubicBezTo>
                  <a:pt x="2033" y="6426"/>
                  <a:pt x="2009" y="6396"/>
                  <a:pt x="2015" y="6390"/>
                </a:cubicBezTo>
                <a:cubicBezTo>
                  <a:pt x="2045" y="6367"/>
                  <a:pt x="2081" y="6343"/>
                  <a:pt x="2117" y="6325"/>
                </a:cubicBezTo>
                <a:close/>
                <a:moveTo>
                  <a:pt x="2349" y="6673"/>
                </a:moveTo>
                <a:cubicBezTo>
                  <a:pt x="2363" y="6673"/>
                  <a:pt x="2377" y="6674"/>
                  <a:pt x="2391" y="6677"/>
                </a:cubicBezTo>
                <a:cubicBezTo>
                  <a:pt x="2397" y="6700"/>
                  <a:pt x="2403" y="6724"/>
                  <a:pt x="2415" y="6742"/>
                </a:cubicBezTo>
                <a:cubicBezTo>
                  <a:pt x="2307" y="6778"/>
                  <a:pt x="2200" y="6808"/>
                  <a:pt x="2093" y="6838"/>
                </a:cubicBezTo>
                <a:lnTo>
                  <a:pt x="2093" y="6844"/>
                </a:lnTo>
                <a:cubicBezTo>
                  <a:pt x="2087" y="6826"/>
                  <a:pt x="2081" y="6808"/>
                  <a:pt x="2075" y="6796"/>
                </a:cubicBezTo>
                <a:cubicBezTo>
                  <a:pt x="2165" y="6748"/>
                  <a:pt x="2245" y="6673"/>
                  <a:pt x="2349" y="6673"/>
                </a:cubicBezTo>
                <a:close/>
                <a:moveTo>
                  <a:pt x="1643" y="6872"/>
                </a:moveTo>
                <a:cubicBezTo>
                  <a:pt x="1670" y="6872"/>
                  <a:pt x="1696" y="6874"/>
                  <a:pt x="1723" y="6879"/>
                </a:cubicBezTo>
                <a:cubicBezTo>
                  <a:pt x="1729" y="6903"/>
                  <a:pt x="1729" y="6927"/>
                  <a:pt x="1729" y="6951"/>
                </a:cubicBezTo>
                <a:cubicBezTo>
                  <a:pt x="1604" y="6957"/>
                  <a:pt x="1473" y="6963"/>
                  <a:pt x="1348" y="6969"/>
                </a:cubicBezTo>
                <a:cubicBezTo>
                  <a:pt x="1447" y="6907"/>
                  <a:pt x="1543" y="6872"/>
                  <a:pt x="1643" y="6872"/>
                </a:cubicBezTo>
                <a:close/>
                <a:moveTo>
                  <a:pt x="9277" y="0"/>
                </a:moveTo>
                <a:cubicBezTo>
                  <a:pt x="9034" y="0"/>
                  <a:pt x="8793" y="64"/>
                  <a:pt x="8561" y="136"/>
                </a:cubicBezTo>
                <a:cubicBezTo>
                  <a:pt x="8293" y="220"/>
                  <a:pt x="8025" y="297"/>
                  <a:pt x="7745" y="339"/>
                </a:cubicBezTo>
                <a:cubicBezTo>
                  <a:pt x="7482" y="375"/>
                  <a:pt x="7220" y="429"/>
                  <a:pt x="6958" y="488"/>
                </a:cubicBezTo>
                <a:cubicBezTo>
                  <a:pt x="6678" y="554"/>
                  <a:pt x="6397" y="631"/>
                  <a:pt x="6117" y="709"/>
                </a:cubicBezTo>
                <a:cubicBezTo>
                  <a:pt x="5807" y="798"/>
                  <a:pt x="5491" y="882"/>
                  <a:pt x="5181" y="977"/>
                </a:cubicBezTo>
                <a:cubicBezTo>
                  <a:pt x="5151" y="989"/>
                  <a:pt x="5133" y="1037"/>
                  <a:pt x="5110" y="1072"/>
                </a:cubicBezTo>
                <a:cubicBezTo>
                  <a:pt x="5181" y="1090"/>
                  <a:pt x="5259" y="1102"/>
                  <a:pt x="5330" y="1120"/>
                </a:cubicBezTo>
                <a:cubicBezTo>
                  <a:pt x="5366" y="1221"/>
                  <a:pt x="5300" y="1239"/>
                  <a:pt x="5229" y="1263"/>
                </a:cubicBezTo>
                <a:cubicBezTo>
                  <a:pt x="5115" y="1293"/>
                  <a:pt x="4990" y="1299"/>
                  <a:pt x="4949" y="1436"/>
                </a:cubicBezTo>
                <a:cubicBezTo>
                  <a:pt x="4996" y="1484"/>
                  <a:pt x="5050" y="1531"/>
                  <a:pt x="5092" y="1567"/>
                </a:cubicBezTo>
                <a:cubicBezTo>
                  <a:pt x="5100" y="1569"/>
                  <a:pt x="5108" y="1569"/>
                  <a:pt x="5115" y="1569"/>
                </a:cubicBezTo>
                <a:cubicBezTo>
                  <a:pt x="5178" y="1569"/>
                  <a:pt x="5235" y="1529"/>
                  <a:pt x="5296" y="1529"/>
                </a:cubicBezTo>
                <a:cubicBezTo>
                  <a:pt x="5324" y="1529"/>
                  <a:pt x="5353" y="1537"/>
                  <a:pt x="5384" y="1561"/>
                </a:cubicBezTo>
                <a:cubicBezTo>
                  <a:pt x="5259" y="1716"/>
                  <a:pt x="4966" y="1591"/>
                  <a:pt x="4913" y="1853"/>
                </a:cubicBezTo>
                <a:cubicBezTo>
                  <a:pt x="4958" y="1889"/>
                  <a:pt x="4998" y="1905"/>
                  <a:pt x="5040" y="1905"/>
                </a:cubicBezTo>
                <a:cubicBezTo>
                  <a:pt x="5076" y="1905"/>
                  <a:pt x="5113" y="1893"/>
                  <a:pt x="5157" y="1871"/>
                </a:cubicBezTo>
                <a:cubicBezTo>
                  <a:pt x="5254" y="1820"/>
                  <a:pt x="5367" y="1764"/>
                  <a:pt x="5470" y="1764"/>
                </a:cubicBezTo>
                <a:cubicBezTo>
                  <a:pt x="5475" y="1764"/>
                  <a:pt x="5480" y="1764"/>
                  <a:pt x="5485" y="1764"/>
                </a:cubicBezTo>
                <a:cubicBezTo>
                  <a:pt x="5492" y="1764"/>
                  <a:pt x="5498" y="1764"/>
                  <a:pt x="5504" y="1764"/>
                </a:cubicBezTo>
                <a:cubicBezTo>
                  <a:pt x="5620" y="1764"/>
                  <a:pt x="5705" y="1714"/>
                  <a:pt x="5801" y="1675"/>
                </a:cubicBezTo>
                <a:cubicBezTo>
                  <a:pt x="6016" y="1591"/>
                  <a:pt x="6230" y="1508"/>
                  <a:pt x="6451" y="1454"/>
                </a:cubicBezTo>
                <a:cubicBezTo>
                  <a:pt x="6594" y="1418"/>
                  <a:pt x="6755" y="1448"/>
                  <a:pt x="6898" y="1412"/>
                </a:cubicBezTo>
                <a:cubicBezTo>
                  <a:pt x="7077" y="1371"/>
                  <a:pt x="7250" y="1317"/>
                  <a:pt x="7441" y="1299"/>
                </a:cubicBezTo>
                <a:cubicBezTo>
                  <a:pt x="7608" y="1281"/>
                  <a:pt x="7780" y="1233"/>
                  <a:pt x="7953" y="1204"/>
                </a:cubicBezTo>
                <a:cubicBezTo>
                  <a:pt x="8245" y="1162"/>
                  <a:pt x="8532" y="1072"/>
                  <a:pt x="8824" y="1043"/>
                </a:cubicBezTo>
                <a:cubicBezTo>
                  <a:pt x="8974" y="1025"/>
                  <a:pt x="9123" y="1013"/>
                  <a:pt x="9270" y="1013"/>
                </a:cubicBezTo>
                <a:cubicBezTo>
                  <a:pt x="9666" y="1013"/>
                  <a:pt x="10043" y="1100"/>
                  <a:pt x="10374" y="1400"/>
                </a:cubicBezTo>
                <a:cubicBezTo>
                  <a:pt x="10606" y="1609"/>
                  <a:pt x="10684" y="1883"/>
                  <a:pt x="10702" y="2157"/>
                </a:cubicBezTo>
                <a:cubicBezTo>
                  <a:pt x="10714" y="2318"/>
                  <a:pt x="10589" y="2503"/>
                  <a:pt x="10487" y="2652"/>
                </a:cubicBezTo>
                <a:cubicBezTo>
                  <a:pt x="10368" y="2819"/>
                  <a:pt x="10219" y="2974"/>
                  <a:pt x="10070" y="3117"/>
                </a:cubicBezTo>
                <a:cubicBezTo>
                  <a:pt x="9897" y="3284"/>
                  <a:pt x="9730" y="3487"/>
                  <a:pt x="9515" y="3559"/>
                </a:cubicBezTo>
                <a:cubicBezTo>
                  <a:pt x="9325" y="3630"/>
                  <a:pt x="9158" y="3749"/>
                  <a:pt x="8955" y="3803"/>
                </a:cubicBezTo>
                <a:cubicBezTo>
                  <a:pt x="8675" y="3880"/>
                  <a:pt x="8418" y="4047"/>
                  <a:pt x="8150" y="4173"/>
                </a:cubicBezTo>
                <a:cubicBezTo>
                  <a:pt x="8007" y="4238"/>
                  <a:pt x="7864" y="4304"/>
                  <a:pt x="7715" y="4351"/>
                </a:cubicBezTo>
                <a:cubicBezTo>
                  <a:pt x="7387" y="4453"/>
                  <a:pt x="7053" y="4530"/>
                  <a:pt x="6725" y="4632"/>
                </a:cubicBezTo>
                <a:cubicBezTo>
                  <a:pt x="6397" y="4733"/>
                  <a:pt x="6069" y="4858"/>
                  <a:pt x="5741" y="4966"/>
                </a:cubicBezTo>
                <a:cubicBezTo>
                  <a:pt x="5378" y="5091"/>
                  <a:pt x="5008" y="5204"/>
                  <a:pt x="4639" y="5323"/>
                </a:cubicBezTo>
                <a:cubicBezTo>
                  <a:pt x="4484" y="5371"/>
                  <a:pt x="4323" y="5407"/>
                  <a:pt x="4174" y="5466"/>
                </a:cubicBezTo>
                <a:cubicBezTo>
                  <a:pt x="4030" y="5520"/>
                  <a:pt x="3834" y="5454"/>
                  <a:pt x="3756" y="5651"/>
                </a:cubicBezTo>
                <a:cubicBezTo>
                  <a:pt x="3756" y="5652"/>
                  <a:pt x="3755" y="5653"/>
                  <a:pt x="3752" y="5653"/>
                </a:cubicBezTo>
                <a:cubicBezTo>
                  <a:pt x="3743" y="5653"/>
                  <a:pt x="3717" y="5645"/>
                  <a:pt x="3703" y="5645"/>
                </a:cubicBezTo>
                <a:cubicBezTo>
                  <a:pt x="3655" y="5645"/>
                  <a:pt x="3607" y="5645"/>
                  <a:pt x="3565" y="5657"/>
                </a:cubicBezTo>
                <a:cubicBezTo>
                  <a:pt x="3375" y="5711"/>
                  <a:pt x="3196" y="5776"/>
                  <a:pt x="3011" y="5824"/>
                </a:cubicBezTo>
                <a:cubicBezTo>
                  <a:pt x="2835" y="5865"/>
                  <a:pt x="2740" y="6045"/>
                  <a:pt x="2544" y="6045"/>
                </a:cubicBezTo>
                <a:cubicBezTo>
                  <a:pt x="2540" y="6045"/>
                  <a:pt x="2537" y="6045"/>
                  <a:pt x="2534" y="6045"/>
                </a:cubicBezTo>
                <a:lnTo>
                  <a:pt x="2534" y="6045"/>
                </a:lnTo>
                <a:cubicBezTo>
                  <a:pt x="2556" y="6078"/>
                  <a:pt x="2583" y="6111"/>
                  <a:pt x="2601" y="6111"/>
                </a:cubicBezTo>
                <a:cubicBezTo>
                  <a:pt x="2603" y="6111"/>
                  <a:pt x="2604" y="6111"/>
                  <a:pt x="2606" y="6110"/>
                </a:cubicBezTo>
                <a:cubicBezTo>
                  <a:pt x="2737" y="6104"/>
                  <a:pt x="2874" y="6110"/>
                  <a:pt x="2987" y="6057"/>
                </a:cubicBezTo>
                <a:cubicBezTo>
                  <a:pt x="3027" y="6037"/>
                  <a:pt x="3062" y="6029"/>
                  <a:pt x="3095" y="6029"/>
                </a:cubicBezTo>
                <a:cubicBezTo>
                  <a:pt x="3152" y="6029"/>
                  <a:pt x="3203" y="6052"/>
                  <a:pt x="3255" y="6074"/>
                </a:cubicBezTo>
                <a:cubicBezTo>
                  <a:pt x="3267" y="6080"/>
                  <a:pt x="3273" y="6098"/>
                  <a:pt x="3291" y="6122"/>
                </a:cubicBezTo>
                <a:cubicBezTo>
                  <a:pt x="3249" y="6158"/>
                  <a:pt x="3214" y="6200"/>
                  <a:pt x="3190" y="6224"/>
                </a:cubicBezTo>
                <a:cubicBezTo>
                  <a:pt x="3118" y="6206"/>
                  <a:pt x="3059" y="6188"/>
                  <a:pt x="3005" y="6170"/>
                </a:cubicBezTo>
                <a:cubicBezTo>
                  <a:pt x="2975" y="6265"/>
                  <a:pt x="2951" y="6343"/>
                  <a:pt x="2927" y="6420"/>
                </a:cubicBezTo>
                <a:lnTo>
                  <a:pt x="2939" y="6420"/>
                </a:lnTo>
                <a:lnTo>
                  <a:pt x="2927" y="6426"/>
                </a:lnTo>
                <a:cubicBezTo>
                  <a:pt x="3065" y="6390"/>
                  <a:pt x="3202" y="6355"/>
                  <a:pt x="3339" y="6319"/>
                </a:cubicBezTo>
                <a:cubicBezTo>
                  <a:pt x="3416" y="6295"/>
                  <a:pt x="3500" y="6283"/>
                  <a:pt x="3577" y="6265"/>
                </a:cubicBezTo>
                <a:lnTo>
                  <a:pt x="3577" y="6265"/>
                </a:lnTo>
                <a:cubicBezTo>
                  <a:pt x="3524" y="6384"/>
                  <a:pt x="3404" y="6396"/>
                  <a:pt x="3297" y="6432"/>
                </a:cubicBezTo>
                <a:cubicBezTo>
                  <a:pt x="3196" y="6462"/>
                  <a:pt x="3082" y="6486"/>
                  <a:pt x="3011" y="6545"/>
                </a:cubicBezTo>
                <a:cubicBezTo>
                  <a:pt x="2924" y="6614"/>
                  <a:pt x="2834" y="6641"/>
                  <a:pt x="2736" y="6641"/>
                </a:cubicBezTo>
                <a:cubicBezTo>
                  <a:pt x="2680" y="6641"/>
                  <a:pt x="2621" y="6632"/>
                  <a:pt x="2558" y="6617"/>
                </a:cubicBezTo>
                <a:cubicBezTo>
                  <a:pt x="2623" y="6581"/>
                  <a:pt x="2689" y="6545"/>
                  <a:pt x="2755" y="6510"/>
                </a:cubicBezTo>
                <a:cubicBezTo>
                  <a:pt x="2808" y="6480"/>
                  <a:pt x="2868" y="6450"/>
                  <a:pt x="2927" y="6426"/>
                </a:cubicBezTo>
                <a:cubicBezTo>
                  <a:pt x="2927" y="6423"/>
                  <a:pt x="2927" y="6421"/>
                  <a:pt x="2928" y="6421"/>
                </a:cubicBezTo>
                <a:lnTo>
                  <a:pt x="2928" y="6421"/>
                </a:lnTo>
                <a:cubicBezTo>
                  <a:pt x="2876" y="6427"/>
                  <a:pt x="2824" y="6432"/>
                  <a:pt x="2772" y="6438"/>
                </a:cubicBezTo>
                <a:cubicBezTo>
                  <a:pt x="2761" y="6420"/>
                  <a:pt x="2743" y="6402"/>
                  <a:pt x="2731" y="6384"/>
                </a:cubicBezTo>
                <a:cubicBezTo>
                  <a:pt x="2716" y="6326"/>
                  <a:pt x="2689" y="6275"/>
                  <a:pt x="2638" y="6275"/>
                </a:cubicBezTo>
                <a:cubicBezTo>
                  <a:pt x="2626" y="6275"/>
                  <a:pt x="2614" y="6278"/>
                  <a:pt x="2600" y="6283"/>
                </a:cubicBezTo>
                <a:cubicBezTo>
                  <a:pt x="2558" y="6301"/>
                  <a:pt x="2528" y="6355"/>
                  <a:pt x="2498" y="6390"/>
                </a:cubicBezTo>
                <a:cubicBezTo>
                  <a:pt x="2468" y="6432"/>
                  <a:pt x="2451" y="6480"/>
                  <a:pt x="2421" y="6534"/>
                </a:cubicBezTo>
                <a:cubicBezTo>
                  <a:pt x="2331" y="6462"/>
                  <a:pt x="2260" y="6402"/>
                  <a:pt x="2188" y="6349"/>
                </a:cubicBezTo>
                <a:cubicBezTo>
                  <a:pt x="2224" y="6307"/>
                  <a:pt x="2248" y="6277"/>
                  <a:pt x="2272" y="6247"/>
                </a:cubicBezTo>
                <a:cubicBezTo>
                  <a:pt x="2218" y="6203"/>
                  <a:pt x="2165" y="6189"/>
                  <a:pt x="2108" y="6189"/>
                </a:cubicBezTo>
                <a:cubicBezTo>
                  <a:pt x="2058" y="6189"/>
                  <a:pt x="2006" y="6200"/>
                  <a:pt x="1950" y="6212"/>
                </a:cubicBezTo>
                <a:cubicBezTo>
                  <a:pt x="1777" y="6247"/>
                  <a:pt x="1604" y="6253"/>
                  <a:pt x="1425" y="6271"/>
                </a:cubicBezTo>
                <a:cubicBezTo>
                  <a:pt x="1420" y="6272"/>
                  <a:pt x="1415" y="6272"/>
                  <a:pt x="1409" y="6272"/>
                </a:cubicBezTo>
                <a:cubicBezTo>
                  <a:pt x="1385" y="6272"/>
                  <a:pt x="1355" y="6266"/>
                  <a:pt x="1330" y="6266"/>
                </a:cubicBezTo>
                <a:cubicBezTo>
                  <a:pt x="1313" y="6266"/>
                  <a:pt x="1298" y="6269"/>
                  <a:pt x="1288" y="6277"/>
                </a:cubicBezTo>
                <a:cubicBezTo>
                  <a:pt x="1232" y="6318"/>
                  <a:pt x="1178" y="6334"/>
                  <a:pt x="1127" y="6334"/>
                </a:cubicBezTo>
                <a:cubicBezTo>
                  <a:pt x="1017" y="6334"/>
                  <a:pt x="917" y="6259"/>
                  <a:pt x="823" y="6206"/>
                </a:cubicBezTo>
                <a:cubicBezTo>
                  <a:pt x="751" y="6170"/>
                  <a:pt x="686" y="6080"/>
                  <a:pt x="668" y="6003"/>
                </a:cubicBezTo>
                <a:cubicBezTo>
                  <a:pt x="620" y="5764"/>
                  <a:pt x="656" y="5520"/>
                  <a:pt x="698" y="5287"/>
                </a:cubicBezTo>
                <a:cubicBezTo>
                  <a:pt x="710" y="5210"/>
                  <a:pt x="757" y="5138"/>
                  <a:pt x="793" y="5067"/>
                </a:cubicBezTo>
                <a:cubicBezTo>
                  <a:pt x="829" y="4989"/>
                  <a:pt x="877" y="4912"/>
                  <a:pt x="918" y="4834"/>
                </a:cubicBezTo>
                <a:cubicBezTo>
                  <a:pt x="1055" y="4602"/>
                  <a:pt x="1175" y="4351"/>
                  <a:pt x="1342" y="4131"/>
                </a:cubicBezTo>
                <a:cubicBezTo>
                  <a:pt x="1479" y="3952"/>
                  <a:pt x="1693" y="3827"/>
                  <a:pt x="1830" y="3642"/>
                </a:cubicBezTo>
                <a:cubicBezTo>
                  <a:pt x="1962" y="3469"/>
                  <a:pt x="2140" y="3404"/>
                  <a:pt x="2319" y="3368"/>
                </a:cubicBezTo>
                <a:cubicBezTo>
                  <a:pt x="2403" y="3350"/>
                  <a:pt x="2445" y="3284"/>
                  <a:pt x="2445" y="3272"/>
                </a:cubicBezTo>
                <a:cubicBezTo>
                  <a:pt x="2427" y="3153"/>
                  <a:pt x="2510" y="3147"/>
                  <a:pt x="2588" y="3129"/>
                </a:cubicBezTo>
                <a:cubicBezTo>
                  <a:pt x="2653" y="3105"/>
                  <a:pt x="2778" y="3105"/>
                  <a:pt x="2790" y="3076"/>
                </a:cubicBezTo>
                <a:cubicBezTo>
                  <a:pt x="2832" y="2915"/>
                  <a:pt x="2981" y="2927"/>
                  <a:pt x="3077" y="2897"/>
                </a:cubicBezTo>
                <a:cubicBezTo>
                  <a:pt x="3196" y="2867"/>
                  <a:pt x="3261" y="2801"/>
                  <a:pt x="3321" y="2712"/>
                </a:cubicBezTo>
                <a:cubicBezTo>
                  <a:pt x="3387" y="2724"/>
                  <a:pt x="3440" y="2736"/>
                  <a:pt x="3494" y="2748"/>
                </a:cubicBezTo>
                <a:cubicBezTo>
                  <a:pt x="3500" y="2688"/>
                  <a:pt x="3506" y="2646"/>
                  <a:pt x="3506" y="2634"/>
                </a:cubicBezTo>
                <a:cubicBezTo>
                  <a:pt x="3643" y="2563"/>
                  <a:pt x="3756" y="2473"/>
                  <a:pt x="3875" y="2456"/>
                </a:cubicBezTo>
                <a:cubicBezTo>
                  <a:pt x="4036" y="2438"/>
                  <a:pt x="4150" y="2354"/>
                  <a:pt x="4281" y="2283"/>
                </a:cubicBezTo>
                <a:cubicBezTo>
                  <a:pt x="4358" y="2235"/>
                  <a:pt x="4436" y="2181"/>
                  <a:pt x="4519" y="2152"/>
                </a:cubicBezTo>
                <a:cubicBezTo>
                  <a:pt x="4650" y="2104"/>
                  <a:pt x="4710" y="2026"/>
                  <a:pt x="4710" y="1907"/>
                </a:cubicBezTo>
                <a:cubicBezTo>
                  <a:pt x="4627" y="1877"/>
                  <a:pt x="4567" y="1853"/>
                  <a:pt x="4501" y="1830"/>
                </a:cubicBezTo>
                <a:cubicBezTo>
                  <a:pt x="4501" y="1836"/>
                  <a:pt x="4501" y="1836"/>
                  <a:pt x="4501" y="1836"/>
                </a:cubicBezTo>
                <a:lnTo>
                  <a:pt x="4501" y="1842"/>
                </a:lnTo>
                <a:cubicBezTo>
                  <a:pt x="4507" y="1919"/>
                  <a:pt x="4472" y="1967"/>
                  <a:pt x="4400" y="1997"/>
                </a:cubicBezTo>
                <a:cubicBezTo>
                  <a:pt x="4239" y="2056"/>
                  <a:pt x="4078" y="2122"/>
                  <a:pt x="3917" y="2187"/>
                </a:cubicBezTo>
                <a:cubicBezTo>
                  <a:pt x="3887" y="2199"/>
                  <a:pt x="3858" y="2229"/>
                  <a:pt x="3828" y="2253"/>
                </a:cubicBezTo>
                <a:cubicBezTo>
                  <a:pt x="3750" y="2283"/>
                  <a:pt x="3667" y="2312"/>
                  <a:pt x="3589" y="2342"/>
                </a:cubicBezTo>
                <a:cubicBezTo>
                  <a:pt x="3583" y="2324"/>
                  <a:pt x="3571" y="2312"/>
                  <a:pt x="3565" y="2301"/>
                </a:cubicBezTo>
                <a:cubicBezTo>
                  <a:pt x="3619" y="2259"/>
                  <a:pt x="3679" y="2217"/>
                  <a:pt x="3732" y="2175"/>
                </a:cubicBezTo>
                <a:lnTo>
                  <a:pt x="3732" y="2169"/>
                </a:lnTo>
                <a:cubicBezTo>
                  <a:pt x="3762" y="2199"/>
                  <a:pt x="3798" y="2223"/>
                  <a:pt x="3828" y="2247"/>
                </a:cubicBezTo>
                <a:cubicBezTo>
                  <a:pt x="3822" y="2169"/>
                  <a:pt x="3846" y="2122"/>
                  <a:pt x="3929" y="2086"/>
                </a:cubicBezTo>
                <a:cubicBezTo>
                  <a:pt x="4120" y="2014"/>
                  <a:pt x="4311" y="1925"/>
                  <a:pt x="4495" y="1842"/>
                </a:cubicBezTo>
                <a:cubicBezTo>
                  <a:pt x="4495" y="1836"/>
                  <a:pt x="4495" y="1836"/>
                  <a:pt x="4495" y="1830"/>
                </a:cubicBezTo>
                <a:lnTo>
                  <a:pt x="4501" y="1830"/>
                </a:lnTo>
                <a:cubicBezTo>
                  <a:pt x="4495" y="1800"/>
                  <a:pt x="4489" y="1758"/>
                  <a:pt x="4478" y="1752"/>
                </a:cubicBezTo>
                <a:cubicBezTo>
                  <a:pt x="4364" y="1722"/>
                  <a:pt x="4251" y="1692"/>
                  <a:pt x="4168" y="1675"/>
                </a:cubicBezTo>
                <a:cubicBezTo>
                  <a:pt x="4156" y="1573"/>
                  <a:pt x="4144" y="1502"/>
                  <a:pt x="4132" y="1406"/>
                </a:cubicBezTo>
                <a:cubicBezTo>
                  <a:pt x="4030" y="1526"/>
                  <a:pt x="4001" y="1537"/>
                  <a:pt x="3828" y="1555"/>
                </a:cubicBezTo>
                <a:cubicBezTo>
                  <a:pt x="3810" y="1555"/>
                  <a:pt x="3786" y="1567"/>
                  <a:pt x="3762" y="1579"/>
                </a:cubicBezTo>
                <a:cubicBezTo>
                  <a:pt x="3607" y="1645"/>
                  <a:pt x="3446" y="1704"/>
                  <a:pt x="3291" y="1776"/>
                </a:cubicBezTo>
                <a:cubicBezTo>
                  <a:pt x="2862" y="1973"/>
                  <a:pt x="2451" y="2199"/>
                  <a:pt x="2033" y="2426"/>
                </a:cubicBezTo>
                <a:cubicBezTo>
                  <a:pt x="1902" y="2497"/>
                  <a:pt x="1783" y="2599"/>
                  <a:pt x="1652" y="2682"/>
                </a:cubicBezTo>
                <a:cubicBezTo>
                  <a:pt x="1556" y="2748"/>
                  <a:pt x="1520" y="2831"/>
                  <a:pt x="1526" y="2944"/>
                </a:cubicBezTo>
                <a:cubicBezTo>
                  <a:pt x="1538" y="2938"/>
                  <a:pt x="1550" y="2927"/>
                  <a:pt x="1562" y="2927"/>
                </a:cubicBezTo>
                <a:cubicBezTo>
                  <a:pt x="1562" y="2925"/>
                  <a:pt x="1563" y="2925"/>
                  <a:pt x="1564" y="2925"/>
                </a:cubicBezTo>
                <a:cubicBezTo>
                  <a:pt x="1569" y="2925"/>
                  <a:pt x="1580" y="2933"/>
                  <a:pt x="1580" y="2933"/>
                </a:cubicBezTo>
                <a:cubicBezTo>
                  <a:pt x="1562" y="3034"/>
                  <a:pt x="1550" y="3141"/>
                  <a:pt x="1532" y="3266"/>
                </a:cubicBezTo>
                <a:cubicBezTo>
                  <a:pt x="1425" y="3231"/>
                  <a:pt x="1318" y="3201"/>
                  <a:pt x="1216" y="3171"/>
                </a:cubicBezTo>
                <a:cubicBezTo>
                  <a:pt x="1097" y="3260"/>
                  <a:pt x="900" y="3278"/>
                  <a:pt x="883" y="3493"/>
                </a:cubicBezTo>
                <a:cubicBezTo>
                  <a:pt x="912" y="3541"/>
                  <a:pt x="948" y="3600"/>
                  <a:pt x="990" y="3672"/>
                </a:cubicBezTo>
                <a:cubicBezTo>
                  <a:pt x="943" y="3665"/>
                  <a:pt x="901" y="3662"/>
                  <a:pt x="863" y="3662"/>
                </a:cubicBezTo>
                <a:cubicBezTo>
                  <a:pt x="695" y="3662"/>
                  <a:pt x="608" y="3731"/>
                  <a:pt x="501" y="3916"/>
                </a:cubicBezTo>
                <a:cubicBezTo>
                  <a:pt x="465" y="3976"/>
                  <a:pt x="417" y="4030"/>
                  <a:pt x="388" y="4095"/>
                </a:cubicBezTo>
                <a:cubicBezTo>
                  <a:pt x="286" y="4298"/>
                  <a:pt x="173" y="4495"/>
                  <a:pt x="102" y="4703"/>
                </a:cubicBezTo>
                <a:cubicBezTo>
                  <a:pt x="24" y="4930"/>
                  <a:pt x="84" y="5174"/>
                  <a:pt x="6" y="5401"/>
                </a:cubicBezTo>
                <a:cubicBezTo>
                  <a:pt x="0" y="5419"/>
                  <a:pt x="30" y="5443"/>
                  <a:pt x="36" y="5460"/>
                </a:cubicBezTo>
                <a:cubicBezTo>
                  <a:pt x="54" y="5520"/>
                  <a:pt x="84" y="5580"/>
                  <a:pt x="84" y="5639"/>
                </a:cubicBezTo>
                <a:cubicBezTo>
                  <a:pt x="102" y="5943"/>
                  <a:pt x="191" y="6229"/>
                  <a:pt x="298" y="6510"/>
                </a:cubicBezTo>
                <a:cubicBezTo>
                  <a:pt x="322" y="6563"/>
                  <a:pt x="382" y="6605"/>
                  <a:pt x="423" y="6647"/>
                </a:cubicBezTo>
                <a:cubicBezTo>
                  <a:pt x="447" y="6671"/>
                  <a:pt x="489" y="6683"/>
                  <a:pt x="495" y="6706"/>
                </a:cubicBezTo>
                <a:cubicBezTo>
                  <a:pt x="549" y="6987"/>
                  <a:pt x="793" y="7046"/>
                  <a:pt x="1002" y="7148"/>
                </a:cubicBezTo>
                <a:cubicBezTo>
                  <a:pt x="1027" y="7158"/>
                  <a:pt x="1065" y="7167"/>
                  <a:pt x="1095" y="7167"/>
                </a:cubicBezTo>
                <a:cubicBezTo>
                  <a:pt x="1115" y="7167"/>
                  <a:pt x="1132" y="7163"/>
                  <a:pt x="1139" y="7154"/>
                </a:cubicBezTo>
                <a:cubicBezTo>
                  <a:pt x="1166" y="7119"/>
                  <a:pt x="1191" y="7108"/>
                  <a:pt x="1215" y="7108"/>
                </a:cubicBezTo>
                <a:cubicBezTo>
                  <a:pt x="1254" y="7108"/>
                  <a:pt x="1289" y="7137"/>
                  <a:pt x="1330" y="7148"/>
                </a:cubicBezTo>
                <a:cubicBezTo>
                  <a:pt x="1351" y="7155"/>
                  <a:pt x="1376" y="7158"/>
                  <a:pt x="1400" y="7158"/>
                </a:cubicBezTo>
                <a:cubicBezTo>
                  <a:pt x="1417" y="7158"/>
                  <a:pt x="1434" y="7156"/>
                  <a:pt x="1449" y="7154"/>
                </a:cubicBezTo>
                <a:cubicBezTo>
                  <a:pt x="1547" y="7140"/>
                  <a:pt x="1655" y="7093"/>
                  <a:pt x="1746" y="7093"/>
                </a:cubicBezTo>
                <a:cubicBezTo>
                  <a:pt x="1772" y="7093"/>
                  <a:pt x="1796" y="7097"/>
                  <a:pt x="1819" y="7106"/>
                </a:cubicBezTo>
                <a:cubicBezTo>
                  <a:pt x="1859" y="7123"/>
                  <a:pt x="1894" y="7130"/>
                  <a:pt x="1927" y="7130"/>
                </a:cubicBezTo>
                <a:cubicBezTo>
                  <a:pt x="2047" y="7130"/>
                  <a:pt x="2128" y="7038"/>
                  <a:pt x="2236" y="6987"/>
                </a:cubicBezTo>
                <a:cubicBezTo>
                  <a:pt x="2281" y="7041"/>
                  <a:pt x="2316" y="7061"/>
                  <a:pt x="2348" y="7061"/>
                </a:cubicBezTo>
                <a:cubicBezTo>
                  <a:pt x="2429" y="7061"/>
                  <a:pt x="2479" y="6925"/>
                  <a:pt x="2570" y="6903"/>
                </a:cubicBezTo>
                <a:cubicBezTo>
                  <a:pt x="2600" y="6921"/>
                  <a:pt x="2641" y="6945"/>
                  <a:pt x="2671" y="6963"/>
                </a:cubicBezTo>
                <a:cubicBezTo>
                  <a:pt x="2794" y="6949"/>
                  <a:pt x="2838" y="6763"/>
                  <a:pt x="2952" y="6763"/>
                </a:cubicBezTo>
                <a:cubicBezTo>
                  <a:pt x="2982" y="6763"/>
                  <a:pt x="3016" y="6775"/>
                  <a:pt x="3059" y="6808"/>
                </a:cubicBezTo>
                <a:cubicBezTo>
                  <a:pt x="3094" y="6748"/>
                  <a:pt x="3112" y="6671"/>
                  <a:pt x="3148" y="6665"/>
                </a:cubicBezTo>
                <a:cubicBezTo>
                  <a:pt x="3402" y="6608"/>
                  <a:pt x="3620" y="6425"/>
                  <a:pt x="3884" y="6425"/>
                </a:cubicBezTo>
                <a:cubicBezTo>
                  <a:pt x="3924" y="6425"/>
                  <a:pt x="3964" y="6429"/>
                  <a:pt x="4007" y="6438"/>
                </a:cubicBezTo>
                <a:cubicBezTo>
                  <a:pt x="4030" y="6390"/>
                  <a:pt x="4048" y="6343"/>
                  <a:pt x="4072" y="6295"/>
                </a:cubicBezTo>
                <a:cubicBezTo>
                  <a:pt x="4132" y="6337"/>
                  <a:pt x="4174" y="6367"/>
                  <a:pt x="4185" y="6373"/>
                </a:cubicBezTo>
                <a:cubicBezTo>
                  <a:pt x="4293" y="6319"/>
                  <a:pt x="4364" y="6283"/>
                  <a:pt x="4436" y="6247"/>
                </a:cubicBezTo>
                <a:cubicBezTo>
                  <a:pt x="4549" y="6182"/>
                  <a:pt x="4686" y="6218"/>
                  <a:pt x="4811" y="6146"/>
                </a:cubicBezTo>
                <a:cubicBezTo>
                  <a:pt x="4894" y="6098"/>
                  <a:pt x="5004" y="6085"/>
                  <a:pt x="5115" y="6085"/>
                </a:cubicBezTo>
                <a:cubicBezTo>
                  <a:pt x="5141" y="6085"/>
                  <a:pt x="5167" y="6085"/>
                  <a:pt x="5193" y="6086"/>
                </a:cubicBezTo>
                <a:cubicBezTo>
                  <a:pt x="5196" y="6087"/>
                  <a:pt x="5198" y="6087"/>
                  <a:pt x="5201" y="6087"/>
                </a:cubicBezTo>
                <a:cubicBezTo>
                  <a:pt x="5312" y="6087"/>
                  <a:pt x="5428" y="5966"/>
                  <a:pt x="5545" y="5902"/>
                </a:cubicBezTo>
                <a:cubicBezTo>
                  <a:pt x="5581" y="5884"/>
                  <a:pt x="5634" y="5890"/>
                  <a:pt x="5682" y="5872"/>
                </a:cubicBezTo>
                <a:cubicBezTo>
                  <a:pt x="5801" y="5818"/>
                  <a:pt x="5920" y="5758"/>
                  <a:pt x="6063" y="5699"/>
                </a:cubicBezTo>
                <a:cubicBezTo>
                  <a:pt x="6117" y="5705"/>
                  <a:pt x="6201" y="5711"/>
                  <a:pt x="6290" y="5717"/>
                </a:cubicBezTo>
                <a:cubicBezTo>
                  <a:pt x="6302" y="5574"/>
                  <a:pt x="6463" y="5645"/>
                  <a:pt x="6528" y="5562"/>
                </a:cubicBezTo>
                <a:cubicBezTo>
                  <a:pt x="6565" y="5516"/>
                  <a:pt x="6659" y="5480"/>
                  <a:pt x="6722" y="5480"/>
                </a:cubicBezTo>
                <a:cubicBezTo>
                  <a:pt x="6740" y="5480"/>
                  <a:pt x="6756" y="5483"/>
                  <a:pt x="6767" y="5490"/>
                </a:cubicBezTo>
                <a:cubicBezTo>
                  <a:pt x="6800" y="5512"/>
                  <a:pt x="6831" y="5520"/>
                  <a:pt x="6859" y="5520"/>
                </a:cubicBezTo>
                <a:cubicBezTo>
                  <a:pt x="6910" y="5520"/>
                  <a:pt x="6953" y="5495"/>
                  <a:pt x="6988" y="5472"/>
                </a:cubicBezTo>
                <a:cubicBezTo>
                  <a:pt x="7208" y="5335"/>
                  <a:pt x="7459" y="5270"/>
                  <a:pt x="7709" y="5222"/>
                </a:cubicBezTo>
                <a:cubicBezTo>
                  <a:pt x="7786" y="5210"/>
                  <a:pt x="7846" y="5192"/>
                  <a:pt x="7906" y="5132"/>
                </a:cubicBezTo>
                <a:cubicBezTo>
                  <a:pt x="7965" y="5079"/>
                  <a:pt x="8061" y="5061"/>
                  <a:pt x="8138" y="5031"/>
                </a:cubicBezTo>
                <a:cubicBezTo>
                  <a:pt x="8204" y="5007"/>
                  <a:pt x="8275" y="4983"/>
                  <a:pt x="8341" y="4960"/>
                </a:cubicBezTo>
                <a:cubicBezTo>
                  <a:pt x="8467" y="4911"/>
                  <a:pt x="8573" y="4796"/>
                  <a:pt x="8717" y="4796"/>
                </a:cubicBezTo>
                <a:cubicBezTo>
                  <a:pt x="8750" y="4796"/>
                  <a:pt x="8786" y="4802"/>
                  <a:pt x="8824" y="4817"/>
                </a:cubicBezTo>
                <a:cubicBezTo>
                  <a:pt x="8825" y="4817"/>
                  <a:pt x="8827" y="4817"/>
                  <a:pt x="8829" y="4817"/>
                </a:cubicBezTo>
                <a:cubicBezTo>
                  <a:pt x="8847" y="4817"/>
                  <a:pt x="8874" y="4791"/>
                  <a:pt x="8901" y="4775"/>
                </a:cubicBezTo>
                <a:cubicBezTo>
                  <a:pt x="9027" y="4697"/>
                  <a:pt x="9152" y="4608"/>
                  <a:pt x="9283" y="4542"/>
                </a:cubicBezTo>
                <a:cubicBezTo>
                  <a:pt x="9360" y="4506"/>
                  <a:pt x="9456" y="4518"/>
                  <a:pt x="9533" y="4483"/>
                </a:cubicBezTo>
                <a:cubicBezTo>
                  <a:pt x="9593" y="4459"/>
                  <a:pt x="9641" y="4387"/>
                  <a:pt x="9706" y="4357"/>
                </a:cubicBezTo>
                <a:cubicBezTo>
                  <a:pt x="10028" y="4196"/>
                  <a:pt x="10320" y="3988"/>
                  <a:pt x="10594" y="3755"/>
                </a:cubicBezTo>
                <a:cubicBezTo>
                  <a:pt x="10696" y="3666"/>
                  <a:pt x="10839" y="3588"/>
                  <a:pt x="10827" y="3415"/>
                </a:cubicBezTo>
                <a:cubicBezTo>
                  <a:pt x="10821" y="3392"/>
                  <a:pt x="10881" y="3368"/>
                  <a:pt x="10905" y="3338"/>
                </a:cubicBezTo>
                <a:cubicBezTo>
                  <a:pt x="11131" y="3117"/>
                  <a:pt x="11232" y="2843"/>
                  <a:pt x="11250" y="2539"/>
                </a:cubicBezTo>
                <a:lnTo>
                  <a:pt x="11244" y="2539"/>
                </a:lnTo>
                <a:cubicBezTo>
                  <a:pt x="11250" y="2473"/>
                  <a:pt x="11226" y="2414"/>
                  <a:pt x="11220" y="2354"/>
                </a:cubicBezTo>
                <a:cubicBezTo>
                  <a:pt x="11197" y="2068"/>
                  <a:pt x="11268" y="1776"/>
                  <a:pt x="11143" y="1508"/>
                </a:cubicBezTo>
                <a:cubicBezTo>
                  <a:pt x="11137" y="1490"/>
                  <a:pt x="11119" y="1484"/>
                  <a:pt x="11107" y="1472"/>
                </a:cubicBezTo>
                <a:cubicBezTo>
                  <a:pt x="11083" y="1490"/>
                  <a:pt x="11054" y="1514"/>
                  <a:pt x="10970" y="1579"/>
                </a:cubicBezTo>
                <a:cubicBezTo>
                  <a:pt x="10958" y="1502"/>
                  <a:pt x="10916" y="1436"/>
                  <a:pt x="10934" y="1394"/>
                </a:cubicBezTo>
                <a:cubicBezTo>
                  <a:pt x="10994" y="1239"/>
                  <a:pt x="10893" y="1156"/>
                  <a:pt x="10809" y="1060"/>
                </a:cubicBezTo>
                <a:cubicBezTo>
                  <a:pt x="10708" y="941"/>
                  <a:pt x="10589" y="840"/>
                  <a:pt x="10475" y="727"/>
                </a:cubicBezTo>
                <a:cubicBezTo>
                  <a:pt x="10374" y="625"/>
                  <a:pt x="10213" y="560"/>
                  <a:pt x="10213" y="381"/>
                </a:cubicBezTo>
                <a:cubicBezTo>
                  <a:pt x="10213" y="357"/>
                  <a:pt x="10195" y="327"/>
                  <a:pt x="10171" y="321"/>
                </a:cubicBezTo>
                <a:cubicBezTo>
                  <a:pt x="10034" y="244"/>
                  <a:pt x="9891" y="160"/>
                  <a:pt x="9748" y="95"/>
                </a:cubicBezTo>
                <a:cubicBezTo>
                  <a:pt x="9591" y="27"/>
                  <a:pt x="9434" y="0"/>
                  <a:pt x="92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98" name="Google Shape;3798;p33"/>
          <p:cNvGrpSpPr/>
          <p:nvPr/>
        </p:nvGrpSpPr>
        <p:grpSpPr>
          <a:xfrm>
            <a:off x="713216" y="-282290"/>
            <a:ext cx="1648350" cy="1643571"/>
            <a:chOff x="3918325" y="1776454"/>
            <a:chExt cx="515883" cy="514371"/>
          </a:xfrm>
        </p:grpSpPr>
        <p:sp>
          <p:nvSpPr>
            <p:cNvPr id="3799" name="Google Shape;3799;p33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33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33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33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33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33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33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33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33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33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33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33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33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33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33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33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33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33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33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33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33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33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1" name="Google Shape;3821;p33"/>
          <p:cNvGrpSpPr/>
          <p:nvPr/>
        </p:nvGrpSpPr>
        <p:grpSpPr>
          <a:xfrm rot="5190648">
            <a:off x="6585973" y="4295872"/>
            <a:ext cx="1794473" cy="1789214"/>
            <a:chOff x="3918325" y="1776454"/>
            <a:chExt cx="515883" cy="514371"/>
          </a:xfrm>
        </p:grpSpPr>
        <p:sp>
          <p:nvSpPr>
            <p:cNvPr id="3822" name="Google Shape;3822;p33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33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33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33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33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33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33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33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33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33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33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33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33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33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33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33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33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33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33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33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33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33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844" name="Shape 3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5" name="Google Shape;3845;p34"/>
          <p:cNvSpPr/>
          <p:nvPr/>
        </p:nvSpPr>
        <p:spPr>
          <a:xfrm>
            <a:off x="-951889" y="-464093"/>
            <a:ext cx="2352829" cy="2007177"/>
          </a:xfrm>
          <a:custGeom>
            <a:rect b="b" l="l" r="r" t="t"/>
            <a:pathLst>
              <a:path extrusionOk="0" h="11638" w="9922">
                <a:moveTo>
                  <a:pt x="9891" y="1747"/>
                </a:moveTo>
                <a:cubicBezTo>
                  <a:pt x="9873" y="1413"/>
                  <a:pt x="9921" y="1079"/>
                  <a:pt x="9921" y="745"/>
                </a:cubicBezTo>
                <a:cubicBezTo>
                  <a:pt x="9921" y="608"/>
                  <a:pt x="9879" y="525"/>
                  <a:pt x="9724" y="513"/>
                </a:cubicBezTo>
                <a:cubicBezTo>
                  <a:pt x="9599" y="501"/>
                  <a:pt x="9480" y="453"/>
                  <a:pt x="9396" y="298"/>
                </a:cubicBezTo>
                <a:cubicBezTo>
                  <a:pt x="9545" y="328"/>
                  <a:pt x="9665" y="346"/>
                  <a:pt x="9790" y="370"/>
                </a:cubicBezTo>
                <a:cubicBezTo>
                  <a:pt x="9671" y="233"/>
                  <a:pt x="9635" y="18"/>
                  <a:pt x="9414" y="18"/>
                </a:cubicBezTo>
                <a:cubicBezTo>
                  <a:pt x="9307" y="18"/>
                  <a:pt x="9200" y="48"/>
                  <a:pt x="9098" y="36"/>
                </a:cubicBezTo>
                <a:cubicBezTo>
                  <a:pt x="8788" y="0"/>
                  <a:pt x="8401" y="101"/>
                  <a:pt x="8121" y="221"/>
                </a:cubicBezTo>
                <a:cubicBezTo>
                  <a:pt x="7918" y="304"/>
                  <a:pt x="7751" y="477"/>
                  <a:pt x="7512" y="495"/>
                </a:cubicBezTo>
                <a:cubicBezTo>
                  <a:pt x="7429" y="501"/>
                  <a:pt x="7346" y="572"/>
                  <a:pt x="7274" y="632"/>
                </a:cubicBezTo>
                <a:cubicBezTo>
                  <a:pt x="6737" y="1085"/>
                  <a:pt x="6278" y="1604"/>
                  <a:pt x="5903" y="2200"/>
                </a:cubicBezTo>
                <a:cubicBezTo>
                  <a:pt x="5700" y="2516"/>
                  <a:pt x="5503" y="2838"/>
                  <a:pt x="5313" y="3166"/>
                </a:cubicBezTo>
                <a:cubicBezTo>
                  <a:pt x="5074" y="3571"/>
                  <a:pt x="4842" y="3983"/>
                  <a:pt x="4609" y="4394"/>
                </a:cubicBezTo>
                <a:cubicBezTo>
                  <a:pt x="4472" y="4638"/>
                  <a:pt x="4353" y="4895"/>
                  <a:pt x="4210" y="5139"/>
                </a:cubicBezTo>
                <a:cubicBezTo>
                  <a:pt x="4144" y="5253"/>
                  <a:pt x="4144" y="5336"/>
                  <a:pt x="4317" y="5437"/>
                </a:cubicBezTo>
                <a:cubicBezTo>
                  <a:pt x="4174" y="5473"/>
                  <a:pt x="4066" y="5473"/>
                  <a:pt x="4037" y="5521"/>
                </a:cubicBezTo>
                <a:cubicBezTo>
                  <a:pt x="3888" y="5753"/>
                  <a:pt x="3745" y="5998"/>
                  <a:pt x="3625" y="6248"/>
                </a:cubicBezTo>
                <a:cubicBezTo>
                  <a:pt x="3578" y="6355"/>
                  <a:pt x="3578" y="6457"/>
                  <a:pt x="3458" y="6540"/>
                </a:cubicBezTo>
                <a:cubicBezTo>
                  <a:pt x="3363" y="6600"/>
                  <a:pt x="3333" y="6755"/>
                  <a:pt x="3268" y="6862"/>
                </a:cubicBezTo>
                <a:cubicBezTo>
                  <a:pt x="3291" y="6874"/>
                  <a:pt x="3309" y="6892"/>
                  <a:pt x="3327" y="6904"/>
                </a:cubicBezTo>
                <a:cubicBezTo>
                  <a:pt x="3369" y="6850"/>
                  <a:pt x="3405" y="6797"/>
                  <a:pt x="3446" y="6743"/>
                </a:cubicBezTo>
                <a:cubicBezTo>
                  <a:pt x="3470" y="6713"/>
                  <a:pt x="3506" y="6695"/>
                  <a:pt x="3536" y="6665"/>
                </a:cubicBezTo>
                <a:cubicBezTo>
                  <a:pt x="3560" y="6707"/>
                  <a:pt x="3590" y="6749"/>
                  <a:pt x="3601" y="6791"/>
                </a:cubicBezTo>
                <a:cubicBezTo>
                  <a:pt x="3613" y="6820"/>
                  <a:pt x="3590" y="6862"/>
                  <a:pt x="3590" y="6862"/>
                </a:cubicBezTo>
                <a:cubicBezTo>
                  <a:pt x="3470" y="6928"/>
                  <a:pt x="3375" y="7017"/>
                  <a:pt x="3291" y="7011"/>
                </a:cubicBezTo>
                <a:cubicBezTo>
                  <a:pt x="3166" y="6993"/>
                  <a:pt x="3119" y="7053"/>
                  <a:pt x="3083" y="7136"/>
                </a:cubicBezTo>
                <a:cubicBezTo>
                  <a:pt x="3047" y="7220"/>
                  <a:pt x="3035" y="7309"/>
                  <a:pt x="3017" y="7393"/>
                </a:cubicBezTo>
                <a:cubicBezTo>
                  <a:pt x="2922" y="7429"/>
                  <a:pt x="2779" y="7441"/>
                  <a:pt x="2719" y="7512"/>
                </a:cubicBezTo>
                <a:cubicBezTo>
                  <a:pt x="2582" y="7691"/>
                  <a:pt x="2439" y="7852"/>
                  <a:pt x="2248" y="7971"/>
                </a:cubicBezTo>
                <a:cubicBezTo>
                  <a:pt x="2200" y="8001"/>
                  <a:pt x="2171" y="8049"/>
                  <a:pt x="2129" y="8090"/>
                </a:cubicBezTo>
                <a:cubicBezTo>
                  <a:pt x="2045" y="8168"/>
                  <a:pt x="1962" y="8251"/>
                  <a:pt x="1878" y="8329"/>
                </a:cubicBezTo>
                <a:cubicBezTo>
                  <a:pt x="1759" y="8442"/>
                  <a:pt x="1634" y="8538"/>
                  <a:pt x="1467" y="8561"/>
                </a:cubicBezTo>
                <a:cubicBezTo>
                  <a:pt x="1407" y="8573"/>
                  <a:pt x="1360" y="8639"/>
                  <a:pt x="1306" y="8663"/>
                </a:cubicBezTo>
                <a:cubicBezTo>
                  <a:pt x="859" y="8895"/>
                  <a:pt x="603" y="9325"/>
                  <a:pt x="275" y="9676"/>
                </a:cubicBezTo>
                <a:cubicBezTo>
                  <a:pt x="102" y="9861"/>
                  <a:pt x="108" y="10040"/>
                  <a:pt x="263" y="10231"/>
                </a:cubicBezTo>
                <a:cubicBezTo>
                  <a:pt x="304" y="10278"/>
                  <a:pt x="364" y="10308"/>
                  <a:pt x="424" y="10350"/>
                </a:cubicBezTo>
                <a:cubicBezTo>
                  <a:pt x="352" y="10433"/>
                  <a:pt x="299" y="10499"/>
                  <a:pt x="239" y="10577"/>
                </a:cubicBezTo>
                <a:cubicBezTo>
                  <a:pt x="179" y="10523"/>
                  <a:pt x="138" y="10481"/>
                  <a:pt x="84" y="10427"/>
                </a:cubicBezTo>
                <a:cubicBezTo>
                  <a:pt x="0" y="10851"/>
                  <a:pt x="376" y="11036"/>
                  <a:pt x="501" y="11346"/>
                </a:cubicBezTo>
                <a:cubicBezTo>
                  <a:pt x="609" y="11352"/>
                  <a:pt x="686" y="11363"/>
                  <a:pt x="775" y="11465"/>
                </a:cubicBezTo>
                <a:cubicBezTo>
                  <a:pt x="913" y="11614"/>
                  <a:pt x="1139" y="11638"/>
                  <a:pt x="1342" y="11596"/>
                </a:cubicBezTo>
                <a:cubicBezTo>
                  <a:pt x="1527" y="11548"/>
                  <a:pt x="1700" y="11459"/>
                  <a:pt x="1902" y="11495"/>
                </a:cubicBezTo>
                <a:cubicBezTo>
                  <a:pt x="1932" y="11501"/>
                  <a:pt x="1980" y="11453"/>
                  <a:pt x="2016" y="11429"/>
                </a:cubicBezTo>
                <a:cubicBezTo>
                  <a:pt x="2117" y="11340"/>
                  <a:pt x="2212" y="11250"/>
                  <a:pt x="2314" y="11161"/>
                </a:cubicBezTo>
                <a:cubicBezTo>
                  <a:pt x="2457" y="11042"/>
                  <a:pt x="2594" y="10928"/>
                  <a:pt x="2737" y="10809"/>
                </a:cubicBezTo>
                <a:cubicBezTo>
                  <a:pt x="2898" y="10672"/>
                  <a:pt x="3041" y="10481"/>
                  <a:pt x="3232" y="10416"/>
                </a:cubicBezTo>
                <a:cubicBezTo>
                  <a:pt x="3357" y="10374"/>
                  <a:pt x="3291" y="10266"/>
                  <a:pt x="3405" y="10225"/>
                </a:cubicBezTo>
                <a:cubicBezTo>
                  <a:pt x="3476" y="10231"/>
                  <a:pt x="3590" y="10237"/>
                  <a:pt x="3697" y="10261"/>
                </a:cubicBezTo>
                <a:cubicBezTo>
                  <a:pt x="3846" y="10290"/>
                  <a:pt x="3864" y="10129"/>
                  <a:pt x="3953" y="10076"/>
                </a:cubicBezTo>
                <a:cubicBezTo>
                  <a:pt x="3989" y="10052"/>
                  <a:pt x="3977" y="9956"/>
                  <a:pt x="4007" y="9909"/>
                </a:cubicBezTo>
                <a:cubicBezTo>
                  <a:pt x="4096" y="9766"/>
                  <a:pt x="4227" y="9676"/>
                  <a:pt x="4400" y="9652"/>
                </a:cubicBezTo>
                <a:cubicBezTo>
                  <a:pt x="4531" y="9635"/>
                  <a:pt x="4639" y="9581"/>
                  <a:pt x="4734" y="9485"/>
                </a:cubicBezTo>
                <a:cubicBezTo>
                  <a:pt x="5116" y="9098"/>
                  <a:pt x="5503" y="8722"/>
                  <a:pt x="5891" y="8341"/>
                </a:cubicBezTo>
                <a:cubicBezTo>
                  <a:pt x="6046" y="8186"/>
                  <a:pt x="6201" y="8025"/>
                  <a:pt x="6219" y="7780"/>
                </a:cubicBezTo>
                <a:cubicBezTo>
                  <a:pt x="6219" y="7774"/>
                  <a:pt x="6243" y="7762"/>
                  <a:pt x="6243" y="7768"/>
                </a:cubicBezTo>
                <a:cubicBezTo>
                  <a:pt x="6308" y="7780"/>
                  <a:pt x="6356" y="7786"/>
                  <a:pt x="6445" y="7804"/>
                </a:cubicBezTo>
                <a:cubicBezTo>
                  <a:pt x="6386" y="7727"/>
                  <a:pt x="6350" y="7685"/>
                  <a:pt x="6326" y="7655"/>
                </a:cubicBezTo>
                <a:cubicBezTo>
                  <a:pt x="6433" y="7542"/>
                  <a:pt x="6523" y="7441"/>
                  <a:pt x="6636" y="7321"/>
                </a:cubicBezTo>
                <a:cubicBezTo>
                  <a:pt x="6648" y="7399"/>
                  <a:pt x="6654" y="7429"/>
                  <a:pt x="6666" y="7488"/>
                </a:cubicBezTo>
                <a:cubicBezTo>
                  <a:pt x="6851" y="7280"/>
                  <a:pt x="7024" y="7083"/>
                  <a:pt x="7191" y="6886"/>
                </a:cubicBezTo>
                <a:cubicBezTo>
                  <a:pt x="7441" y="6588"/>
                  <a:pt x="7685" y="6284"/>
                  <a:pt x="7936" y="5980"/>
                </a:cubicBezTo>
                <a:cubicBezTo>
                  <a:pt x="8144" y="5718"/>
                  <a:pt x="8359" y="5461"/>
                  <a:pt x="8568" y="5199"/>
                </a:cubicBezTo>
                <a:cubicBezTo>
                  <a:pt x="8592" y="5169"/>
                  <a:pt x="8609" y="5139"/>
                  <a:pt x="8627" y="5109"/>
                </a:cubicBezTo>
                <a:cubicBezTo>
                  <a:pt x="8711" y="4972"/>
                  <a:pt x="8788" y="4841"/>
                  <a:pt x="8878" y="4710"/>
                </a:cubicBezTo>
                <a:cubicBezTo>
                  <a:pt x="8973" y="4561"/>
                  <a:pt x="8961" y="4460"/>
                  <a:pt x="8848" y="4322"/>
                </a:cubicBezTo>
                <a:cubicBezTo>
                  <a:pt x="8914" y="4203"/>
                  <a:pt x="8955" y="4042"/>
                  <a:pt x="9057" y="3977"/>
                </a:cubicBezTo>
                <a:cubicBezTo>
                  <a:pt x="9271" y="3840"/>
                  <a:pt x="9301" y="3607"/>
                  <a:pt x="9390" y="3410"/>
                </a:cubicBezTo>
                <a:cubicBezTo>
                  <a:pt x="9498" y="3160"/>
                  <a:pt x="9545" y="2886"/>
                  <a:pt x="9665" y="2647"/>
                </a:cubicBezTo>
                <a:cubicBezTo>
                  <a:pt x="9802" y="2361"/>
                  <a:pt x="9909" y="2069"/>
                  <a:pt x="9891" y="1753"/>
                </a:cubicBezTo>
                <a:close/>
                <a:moveTo>
                  <a:pt x="3345" y="9640"/>
                </a:moveTo>
                <a:cubicBezTo>
                  <a:pt x="3399" y="9670"/>
                  <a:pt x="3440" y="9700"/>
                  <a:pt x="3536" y="9766"/>
                </a:cubicBezTo>
                <a:cubicBezTo>
                  <a:pt x="3381" y="9778"/>
                  <a:pt x="3321" y="9760"/>
                  <a:pt x="3345" y="9640"/>
                </a:cubicBezTo>
                <a:close/>
                <a:moveTo>
                  <a:pt x="3786" y="6266"/>
                </a:moveTo>
                <a:cubicBezTo>
                  <a:pt x="3768" y="6266"/>
                  <a:pt x="3756" y="6224"/>
                  <a:pt x="3739" y="6189"/>
                </a:cubicBezTo>
                <a:cubicBezTo>
                  <a:pt x="3828" y="6141"/>
                  <a:pt x="3905" y="6093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3965" y="5974"/>
                  <a:pt x="3888" y="5902"/>
                  <a:pt x="4001" y="5819"/>
                </a:cubicBezTo>
                <a:cubicBezTo>
                  <a:pt x="4078" y="5902"/>
                  <a:pt x="4031" y="5974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4037" y="6117"/>
                  <a:pt x="4084" y="6183"/>
                  <a:pt x="4144" y="6260"/>
                </a:cubicBezTo>
                <a:cubicBezTo>
                  <a:pt x="4007" y="6260"/>
                  <a:pt x="3894" y="6266"/>
                  <a:pt x="3786" y="6266"/>
                </a:cubicBezTo>
                <a:close/>
                <a:moveTo>
                  <a:pt x="3667" y="10183"/>
                </a:moveTo>
                <a:cubicBezTo>
                  <a:pt x="3631" y="10177"/>
                  <a:pt x="3595" y="10141"/>
                  <a:pt x="3566" y="10123"/>
                </a:cubicBezTo>
                <a:cubicBezTo>
                  <a:pt x="3584" y="10100"/>
                  <a:pt x="3607" y="10052"/>
                  <a:pt x="3631" y="10052"/>
                </a:cubicBezTo>
                <a:cubicBezTo>
                  <a:pt x="3667" y="10052"/>
                  <a:pt x="3703" y="10076"/>
                  <a:pt x="3739" y="10094"/>
                </a:cubicBezTo>
                <a:cubicBezTo>
                  <a:pt x="3750" y="10117"/>
                  <a:pt x="3762" y="10147"/>
                  <a:pt x="3774" y="10171"/>
                </a:cubicBezTo>
                <a:cubicBezTo>
                  <a:pt x="3739" y="10177"/>
                  <a:pt x="3703" y="10195"/>
                  <a:pt x="3667" y="10183"/>
                </a:cubicBezTo>
                <a:close/>
                <a:moveTo>
                  <a:pt x="4651" y="4650"/>
                </a:moveTo>
                <a:cubicBezTo>
                  <a:pt x="4639" y="4764"/>
                  <a:pt x="4627" y="4841"/>
                  <a:pt x="4621" y="4925"/>
                </a:cubicBezTo>
                <a:cubicBezTo>
                  <a:pt x="4537" y="4823"/>
                  <a:pt x="4573" y="4752"/>
                  <a:pt x="4651" y="4650"/>
                </a:cubicBezTo>
                <a:close/>
                <a:moveTo>
                  <a:pt x="4424" y="5789"/>
                </a:moveTo>
                <a:cubicBezTo>
                  <a:pt x="4323" y="5688"/>
                  <a:pt x="4394" y="5634"/>
                  <a:pt x="4430" y="5574"/>
                </a:cubicBezTo>
                <a:cubicBezTo>
                  <a:pt x="4466" y="5515"/>
                  <a:pt x="4490" y="5443"/>
                  <a:pt x="4531" y="5360"/>
                </a:cubicBezTo>
                <a:cubicBezTo>
                  <a:pt x="4579" y="5437"/>
                  <a:pt x="4615" y="5503"/>
                  <a:pt x="4663" y="5580"/>
                </a:cubicBezTo>
                <a:cubicBezTo>
                  <a:pt x="4579" y="5652"/>
                  <a:pt x="4508" y="5718"/>
                  <a:pt x="4424" y="5789"/>
                </a:cubicBezTo>
                <a:close/>
                <a:moveTo>
                  <a:pt x="6910" y="7065"/>
                </a:moveTo>
                <a:cubicBezTo>
                  <a:pt x="6892" y="7077"/>
                  <a:pt x="6863" y="7071"/>
                  <a:pt x="6815" y="7029"/>
                </a:cubicBezTo>
                <a:cubicBezTo>
                  <a:pt x="6863" y="7005"/>
                  <a:pt x="6910" y="6987"/>
                  <a:pt x="6952" y="6964"/>
                </a:cubicBezTo>
                <a:cubicBezTo>
                  <a:pt x="6958" y="6976"/>
                  <a:pt x="6970" y="6981"/>
                  <a:pt x="6976" y="6993"/>
                </a:cubicBezTo>
                <a:cubicBezTo>
                  <a:pt x="6952" y="7017"/>
                  <a:pt x="6934" y="7047"/>
                  <a:pt x="6910" y="706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6" name="Google Shape;3846;p34"/>
          <p:cNvSpPr/>
          <p:nvPr/>
        </p:nvSpPr>
        <p:spPr>
          <a:xfrm>
            <a:off x="8590750" y="926026"/>
            <a:ext cx="825634" cy="808304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7" name="Google Shape;3847;p34"/>
          <p:cNvSpPr/>
          <p:nvPr/>
        </p:nvSpPr>
        <p:spPr>
          <a:xfrm rot="-6760202">
            <a:off x="8597443" y="-657520"/>
            <a:ext cx="1401714" cy="2243179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48" name="Google Shape;3848;p34"/>
          <p:cNvGrpSpPr/>
          <p:nvPr/>
        </p:nvGrpSpPr>
        <p:grpSpPr>
          <a:xfrm rot="5591763">
            <a:off x="-54423" y="1075079"/>
            <a:ext cx="769109" cy="724434"/>
            <a:chOff x="6524350" y="2008875"/>
            <a:chExt cx="311400" cy="293300"/>
          </a:xfrm>
        </p:grpSpPr>
        <p:sp>
          <p:nvSpPr>
            <p:cNvPr id="3849" name="Google Shape;3849;p34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34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34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34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34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34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34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34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34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34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34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34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34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34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34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34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34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34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34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34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34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34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34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34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34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34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34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34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34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34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34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34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34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34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34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34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34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34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7" name="Google Shape;3887;p34"/>
          <p:cNvGrpSpPr/>
          <p:nvPr/>
        </p:nvGrpSpPr>
        <p:grpSpPr>
          <a:xfrm>
            <a:off x="713216" y="-282290"/>
            <a:ext cx="1648350" cy="1643571"/>
            <a:chOff x="3918325" y="1776454"/>
            <a:chExt cx="515883" cy="514371"/>
          </a:xfrm>
        </p:grpSpPr>
        <p:sp>
          <p:nvSpPr>
            <p:cNvPr id="3888" name="Google Shape;3888;p34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34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34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34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34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34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34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34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34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34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34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34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34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34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34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34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34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34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34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34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34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34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10" name="Google Shape;3910;p34"/>
          <p:cNvGrpSpPr/>
          <p:nvPr/>
        </p:nvGrpSpPr>
        <p:grpSpPr>
          <a:xfrm rot="5190648">
            <a:off x="6585973" y="4295872"/>
            <a:ext cx="1794473" cy="1789214"/>
            <a:chOff x="3918325" y="1776454"/>
            <a:chExt cx="515883" cy="514371"/>
          </a:xfrm>
        </p:grpSpPr>
        <p:sp>
          <p:nvSpPr>
            <p:cNvPr id="3911" name="Google Shape;3911;p34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34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34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34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34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34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34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34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34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34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34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34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34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34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34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34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34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34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34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34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34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34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933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p35"/>
          <p:cNvSpPr/>
          <p:nvPr/>
        </p:nvSpPr>
        <p:spPr>
          <a:xfrm>
            <a:off x="592028" y="-618142"/>
            <a:ext cx="1244326" cy="1218190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5" name="Google Shape;3935;p35"/>
          <p:cNvSpPr/>
          <p:nvPr/>
        </p:nvSpPr>
        <p:spPr>
          <a:xfrm>
            <a:off x="-207268" y="-335349"/>
            <a:ext cx="1244332" cy="2371696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36" name="Google Shape;3936;p35"/>
          <p:cNvGrpSpPr/>
          <p:nvPr/>
        </p:nvGrpSpPr>
        <p:grpSpPr>
          <a:xfrm rot="-4967989">
            <a:off x="8184945" y="4109422"/>
            <a:ext cx="1263596" cy="1259585"/>
            <a:chOff x="4862400" y="5005125"/>
            <a:chExt cx="277850" cy="276950"/>
          </a:xfrm>
        </p:grpSpPr>
        <p:sp>
          <p:nvSpPr>
            <p:cNvPr id="3937" name="Google Shape;3937;p35"/>
            <p:cNvSpPr/>
            <p:nvPr/>
          </p:nvSpPr>
          <p:spPr>
            <a:xfrm>
              <a:off x="5136350" y="519695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0"/>
                  </a:moveTo>
                  <a:lnTo>
                    <a:pt x="1" y="0"/>
                  </a:ln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35"/>
            <p:cNvSpPr/>
            <p:nvPr/>
          </p:nvSpPr>
          <p:spPr>
            <a:xfrm>
              <a:off x="5127550" y="5248675"/>
              <a:ext cx="25" cy="175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35"/>
            <p:cNvSpPr/>
            <p:nvPr/>
          </p:nvSpPr>
          <p:spPr>
            <a:xfrm>
              <a:off x="4862400" y="5005725"/>
              <a:ext cx="277850" cy="275600"/>
            </a:xfrm>
            <a:custGeom>
              <a:rect b="b" l="l" r="r" t="t"/>
              <a:pathLst>
                <a:path extrusionOk="0" h="11024" w="11114">
                  <a:moveTo>
                    <a:pt x="10637" y="7775"/>
                  </a:moveTo>
                  <a:cubicBezTo>
                    <a:pt x="10702" y="7554"/>
                    <a:pt x="10845" y="7661"/>
                    <a:pt x="10959" y="7649"/>
                  </a:cubicBezTo>
                  <a:cubicBezTo>
                    <a:pt x="10953" y="7596"/>
                    <a:pt x="10929" y="7536"/>
                    <a:pt x="10947" y="7494"/>
                  </a:cubicBezTo>
                  <a:cubicBezTo>
                    <a:pt x="11018" y="7334"/>
                    <a:pt x="10994" y="7143"/>
                    <a:pt x="11102" y="6988"/>
                  </a:cubicBezTo>
                  <a:cubicBezTo>
                    <a:pt x="11114" y="6970"/>
                    <a:pt x="11084" y="6928"/>
                    <a:pt x="11060" y="6857"/>
                  </a:cubicBezTo>
                  <a:cubicBezTo>
                    <a:pt x="11006" y="6970"/>
                    <a:pt x="10971" y="7047"/>
                    <a:pt x="10929" y="7137"/>
                  </a:cubicBezTo>
                  <a:cubicBezTo>
                    <a:pt x="10857" y="7107"/>
                    <a:pt x="10798" y="7077"/>
                    <a:pt x="10726" y="7041"/>
                  </a:cubicBezTo>
                  <a:cubicBezTo>
                    <a:pt x="10816" y="6940"/>
                    <a:pt x="10887" y="6845"/>
                    <a:pt x="10982" y="6737"/>
                  </a:cubicBezTo>
                  <a:lnTo>
                    <a:pt x="10821" y="6618"/>
                  </a:lnTo>
                  <a:cubicBezTo>
                    <a:pt x="10768" y="6415"/>
                    <a:pt x="10780" y="6242"/>
                    <a:pt x="10923" y="6093"/>
                  </a:cubicBezTo>
                  <a:cubicBezTo>
                    <a:pt x="10941" y="6076"/>
                    <a:pt x="10941" y="6034"/>
                    <a:pt x="10935" y="6010"/>
                  </a:cubicBezTo>
                  <a:cubicBezTo>
                    <a:pt x="10917" y="5915"/>
                    <a:pt x="10887" y="5819"/>
                    <a:pt x="10863" y="5724"/>
                  </a:cubicBezTo>
                  <a:cubicBezTo>
                    <a:pt x="10911" y="5676"/>
                    <a:pt x="10959" y="5634"/>
                    <a:pt x="10982" y="5616"/>
                  </a:cubicBezTo>
                  <a:cubicBezTo>
                    <a:pt x="10965" y="5456"/>
                    <a:pt x="10893" y="5300"/>
                    <a:pt x="10947" y="5199"/>
                  </a:cubicBezTo>
                  <a:cubicBezTo>
                    <a:pt x="11030" y="5044"/>
                    <a:pt x="10935" y="4931"/>
                    <a:pt x="10917" y="4800"/>
                  </a:cubicBezTo>
                  <a:cubicBezTo>
                    <a:pt x="10911" y="4764"/>
                    <a:pt x="10857" y="4728"/>
                    <a:pt x="10816" y="4710"/>
                  </a:cubicBezTo>
                  <a:cubicBezTo>
                    <a:pt x="10714" y="4657"/>
                    <a:pt x="10714" y="4609"/>
                    <a:pt x="10804" y="4525"/>
                  </a:cubicBezTo>
                  <a:cubicBezTo>
                    <a:pt x="10899" y="4448"/>
                    <a:pt x="10923" y="4233"/>
                    <a:pt x="10863" y="4138"/>
                  </a:cubicBezTo>
                  <a:cubicBezTo>
                    <a:pt x="10774" y="3989"/>
                    <a:pt x="10702" y="3840"/>
                    <a:pt x="10637" y="3721"/>
                  </a:cubicBezTo>
                  <a:cubicBezTo>
                    <a:pt x="10702" y="3631"/>
                    <a:pt x="10792" y="3560"/>
                    <a:pt x="10780" y="3512"/>
                  </a:cubicBezTo>
                  <a:cubicBezTo>
                    <a:pt x="10756" y="3399"/>
                    <a:pt x="10678" y="3291"/>
                    <a:pt x="10643" y="3220"/>
                  </a:cubicBezTo>
                  <a:cubicBezTo>
                    <a:pt x="10666" y="3083"/>
                    <a:pt x="10720" y="2963"/>
                    <a:pt x="10690" y="2874"/>
                  </a:cubicBezTo>
                  <a:cubicBezTo>
                    <a:pt x="10637" y="2725"/>
                    <a:pt x="10523" y="2594"/>
                    <a:pt x="10440" y="2457"/>
                  </a:cubicBezTo>
                  <a:cubicBezTo>
                    <a:pt x="10410" y="2409"/>
                    <a:pt x="10368" y="2361"/>
                    <a:pt x="10368" y="2314"/>
                  </a:cubicBezTo>
                  <a:cubicBezTo>
                    <a:pt x="10356" y="2099"/>
                    <a:pt x="10237" y="2004"/>
                    <a:pt x="10046" y="1998"/>
                  </a:cubicBezTo>
                  <a:cubicBezTo>
                    <a:pt x="9963" y="1855"/>
                    <a:pt x="9933" y="1723"/>
                    <a:pt x="10070" y="1604"/>
                  </a:cubicBezTo>
                  <a:cubicBezTo>
                    <a:pt x="9879" y="1497"/>
                    <a:pt x="9713" y="1401"/>
                    <a:pt x="9564" y="1318"/>
                  </a:cubicBezTo>
                  <a:lnTo>
                    <a:pt x="9564" y="1032"/>
                  </a:lnTo>
                  <a:cubicBezTo>
                    <a:pt x="9420" y="1026"/>
                    <a:pt x="9379" y="1085"/>
                    <a:pt x="9379" y="1199"/>
                  </a:cubicBezTo>
                  <a:cubicBezTo>
                    <a:pt x="9355" y="1139"/>
                    <a:pt x="9331" y="1079"/>
                    <a:pt x="9307" y="1014"/>
                  </a:cubicBezTo>
                  <a:cubicBezTo>
                    <a:pt x="9164" y="1002"/>
                    <a:pt x="9033" y="984"/>
                    <a:pt x="8902" y="972"/>
                  </a:cubicBezTo>
                  <a:cubicBezTo>
                    <a:pt x="8872" y="817"/>
                    <a:pt x="8991" y="769"/>
                    <a:pt x="9087" y="728"/>
                  </a:cubicBezTo>
                  <a:cubicBezTo>
                    <a:pt x="9212" y="674"/>
                    <a:pt x="9194" y="865"/>
                    <a:pt x="9301" y="889"/>
                  </a:cubicBezTo>
                  <a:cubicBezTo>
                    <a:pt x="9313" y="823"/>
                    <a:pt x="9325" y="769"/>
                    <a:pt x="9331" y="716"/>
                  </a:cubicBezTo>
                  <a:cubicBezTo>
                    <a:pt x="9170" y="585"/>
                    <a:pt x="8961" y="585"/>
                    <a:pt x="8812" y="453"/>
                  </a:cubicBezTo>
                  <a:cubicBezTo>
                    <a:pt x="8729" y="376"/>
                    <a:pt x="8598" y="340"/>
                    <a:pt x="8484" y="304"/>
                  </a:cubicBezTo>
                  <a:cubicBezTo>
                    <a:pt x="8413" y="287"/>
                    <a:pt x="8341" y="298"/>
                    <a:pt x="8276" y="227"/>
                  </a:cubicBezTo>
                  <a:cubicBezTo>
                    <a:pt x="8168" y="114"/>
                    <a:pt x="7978" y="292"/>
                    <a:pt x="7870" y="132"/>
                  </a:cubicBezTo>
                  <a:cubicBezTo>
                    <a:pt x="7858" y="120"/>
                    <a:pt x="7781" y="167"/>
                    <a:pt x="7739" y="173"/>
                  </a:cubicBezTo>
                  <a:cubicBezTo>
                    <a:pt x="7662" y="173"/>
                    <a:pt x="7578" y="221"/>
                    <a:pt x="7501" y="149"/>
                  </a:cubicBezTo>
                  <a:cubicBezTo>
                    <a:pt x="7477" y="126"/>
                    <a:pt x="7423" y="120"/>
                    <a:pt x="7387" y="126"/>
                  </a:cubicBezTo>
                  <a:cubicBezTo>
                    <a:pt x="7238" y="161"/>
                    <a:pt x="7107" y="120"/>
                    <a:pt x="6982" y="0"/>
                  </a:cubicBezTo>
                  <a:cubicBezTo>
                    <a:pt x="6952" y="84"/>
                    <a:pt x="6940" y="132"/>
                    <a:pt x="6928" y="161"/>
                  </a:cubicBezTo>
                  <a:cubicBezTo>
                    <a:pt x="6869" y="137"/>
                    <a:pt x="6803" y="84"/>
                    <a:pt x="6779" y="102"/>
                  </a:cubicBezTo>
                  <a:cubicBezTo>
                    <a:pt x="6726" y="137"/>
                    <a:pt x="6690" y="203"/>
                    <a:pt x="6642" y="263"/>
                  </a:cubicBezTo>
                  <a:cubicBezTo>
                    <a:pt x="6511" y="245"/>
                    <a:pt x="6374" y="167"/>
                    <a:pt x="6261" y="304"/>
                  </a:cubicBezTo>
                  <a:cubicBezTo>
                    <a:pt x="6225" y="221"/>
                    <a:pt x="6201" y="155"/>
                    <a:pt x="6177" y="96"/>
                  </a:cubicBezTo>
                  <a:cubicBezTo>
                    <a:pt x="6159" y="96"/>
                    <a:pt x="6147" y="96"/>
                    <a:pt x="6135" y="96"/>
                  </a:cubicBezTo>
                  <a:cubicBezTo>
                    <a:pt x="6118" y="173"/>
                    <a:pt x="6100" y="257"/>
                    <a:pt x="6076" y="358"/>
                  </a:cubicBezTo>
                  <a:cubicBezTo>
                    <a:pt x="5968" y="370"/>
                    <a:pt x="5843" y="358"/>
                    <a:pt x="5748" y="406"/>
                  </a:cubicBezTo>
                  <a:cubicBezTo>
                    <a:pt x="5557" y="501"/>
                    <a:pt x="5539" y="346"/>
                    <a:pt x="5474" y="257"/>
                  </a:cubicBezTo>
                  <a:cubicBezTo>
                    <a:pt x="5408" y="269"/>
                    <a:pt x="5331" y="269"/>
                    <a:pt x="5283" y="304"/>
                  </a:cubicBezTo>
                  <a:cubicBezTo>
                    <a:pt x="5223" y="346"/>
                    <a:pt x="5205" y="418"/>
                    <a:pt x="5265" y="489"/>
                  </a:cubicBezTo>
                  <a:cubicBezTo>
                    <a:pt x="5271" y="495"/>
                    <a:pt x="5271" y="531"/>
                    <a:pt x="5265" y="531"/>
                  </a:cubicBezTo>
                  <a:cubicBezTo>
                    <a:pt x="5134" y="585"/>
                    <a:pt x="5193" y="722"/>
                    <a:pt x="5140" y="829"/>
                  </a:cubicBezTo>
                  <a:cubicBezTo>
                    <a:pt x="5092" y="811"/>
                    <a:pt x="5038" y="799"/>
                    <a:pt x="5015" y="769"/>
                  </a:cubicBezTo>
                  <a:cubicBezTo>
                    <a:pt x="4913" y="644"/>
                    <a:pt x="5158" y="626"/>
                    <a:pt x="5104" y="513"/>
                  </a:cubicBezTo>
                  <a:cubicBezTo>
                    <a:pt x="4997" y="489"/>
                    <a:pt x="4895" y="471"/>
                    <a:pt x="4758" y="442"/>
                  </a:cubicBezTo>
                  <a:cubicBezTo>
                    <a:pt x="4782" y="549"/>
                    <a:pt x="4800" y="638"/>
                    <a:pt x="4818" y="740"/>
                  </a:cubicBezTo>
                  <a:cubicBezTo>
                    <a:pt x="4728" y="692"/>
                    <a:pt x="4651" y="650"/>
                    <a:pt x="4508" y="573"/>
                  </a:cubicBezTo>
                  <a:cubicBezTo>
                    <a:pt x="4579" y="763"/>
                    <a:pt x="4484" y="805"/>
                    <a:pt x="4400" y="805"/>
                  </a:cubicBezTo>
                  <a:cubicBezTo>
                    <a:pt x="4222" y="793"/>
                    <a:pt x="4168" y="907"/>
                    <a:pt x="4126" y="1038"/>
                  </a:cubicBezTo>
                  <a:cubicBezTo>
                    <a:pt x="4216" y="1026"/>
                    <a:pt x="4293" y="918"/>
                    <a:pt x="4395" y="1008"/>
                  </a:cubicBezTo>
                  <a:cubicBezTo>
                    <a:pt x="4395" y="1008"/>
                    <a:pt x="4400" y="1008"/>
                    <a:pt x="4406" y="1008"/>
                  </a:cubicBezTo>
                  <a:cubicBezTo>
                    <a:pt x="4400" y="1008"/>
                    <a:pt x="4400" y="1014"/>
                    <a:pt x="4395" y="1014"/>
                  </a:cubicBezTo>
                  <a:cubicBezTo>
                    <a:pt x="4395" y="1014"/>
                    <a:pt x="4400" y="1014"/>
                    <a:pt x="4400" y="1014"/>
                  </a:cubicBezTo>
                  <a:cubicBezTo>
                    <a:pt x="4418" y="1032"/>
                    <a:pt x="4454" y="1062"/>
                    <a:pt x="4454" y="1062"/>
                  </a:cubicBezTo>
                  <a:cubicBezTo>
                    <a:pt x="4424" y="1109"/>
                    <a:pt x="4395" y="1151"/>
                    <a:pt x="4353" y="1199"/>
                  </a:cubicBezTo>
                  <a:cubicBezTo>
                    <a:pt x="4400" y="1258"/>
                    <a:pt x="4454" y="1324"/>
                    <a:pt x="4502" y="1384"/>
                  </a:cubicBezTo>
                  <a:cubicBezTo>
                    <a:pt x="4496" y="1395"/>
                    <a:pt x="4484" y="1413"/>
                    <a:pt x="4472" y="1425"/>
                  </a:cubicBezTo>
                  <a:cubicBezTo>
                    <a:pt x="4412" y="1407"/>
                    <a:pt x="4353" y="1389"/>
                    <a:pt x="4269" y="1372"/>
                  </a:cubicBezTo>
                  <a:cubicBezTo>
                    <a:pt x="4251" y="1449"/>
                    <a:pt x="4240" y="1515"/>
                    <a:pt x="4228" y="1568"/>
                  </a:cubicBezTo>
                  <a:cubicBezTo>
                    <a:pt x="4192" y="1509"/>
                    <a:pt x="4156" y="1437"/>
                    <a:pt x="4108" y="1360"/>
                  </a:cubicBezTo>
                  <a:cubicBezTo>
                    <a:pt x="4204" y="1246"/>
                    <a:pt x="4257" y="1097"/>
                    <a:pt x="4395" y="1014"/>
                  </a:cubicBezTo>
                  <a:cubicBezTo>
                    <a:pt x="4395" y="1014"/>
                    <a:pt x="4395" y="1008"/>
                    <a:pt x="4389" y="1008"/>
                  </a:cubicBezTo>
                  <a:cubicBezTo>
                    <a:pt x="4299" y="1020"/>
                    <a:pt x="4216" y="1032"/>
                    <a:pt x="4126" y="1038"/>
                  </a:cubicBezTo>
                  <a:cubicBezTo>
                    <a:pt x="4043" y="1038"/>
                    <a:pt x="3965" y="1044"/>
                    <a:pt x="3888" y="1044"/>
                  </a:cubicBezTo>
                  <a:cubicBezTo>
                    <a:pt x="3894" y="1187"/>
                    <a:pt x="3900" y="1294"/>
                    <a:pt x="3906" y="1407"/>
                  </a:cubicBezTo>
                  <a:cubicBezTo>
                    <a:pt x="3673" y="1282"/>
                    <a:pt x="3631" y="1288"/>
                    <a:pt x="3476" y="1455"/>
                  </a:cubicBezTo>
                  <a:cubicBezTo>
                    <a:pt x="3488" y="1479"/>
                    <a:pt x="3506" y="1503"/>
                    <a:pt x="3518" y="1527"/>
                  </a:cubicBezTo>
                  <a:cubicBezTo>
                    <a:pt x="3423" y="1515"/>
                    <a:pt x="3387" y="1652"/>
                    <a:pt x="3327" y="1640"/>
                  </a:cubicBezTo>
                  <a:cubicBezTo>
                    <a:pt x="3178" y="1616"/>
                    <a:pt x="3160" y="1723"/>
                    <a:pt x="3107" y="1807"/>
                  </a:cubicBezTo>
                  <a:cubicBezTo>
                    <a:pt x="3071" y="1860"/>
                    <a:pt x="3011" y="1902"/>
                    <a:pt x="2958" y="1950"/>
                  </a:cubicBezTo>
                  <a:cubicBezTo>
                    <a:pt x="2934" y="1980"/>
                    <a:pt x="2874" y="2004"/>
                    <a:pt x="2874" y="2027"/>
                  </a:cubicBezTo>
                  <a:cubicBezTo>
                    <a:pt x="2874" y="2135"/>
                    <a:pt x="2803" y="2165"/>
                    <a:pt x="2707" y="2170"/>
                  </a:cubicBezTo>
                  <a:cubicBezTo>
                    <a:pt x="2743" y="2212"/>
                    <a:pt x="2755" y="2230"/>
                    <a:pt x="2755" y="2224"/>
                  </a:cubicBezTo>
                  <a:cubicBezTo>
                    <a:pt x="2588" y="2385"/>
                    <a:pt x="2427" y="2534"/>
                    <a:pt x="2272" y="2683"/>
                  </a:cubicBezTo>
                  <a:lnTo>
                    <a:pt x="2165" y="2963"/>
                  </a:lnTo>
                  <a:cubicBezTo>
                    <a:pt x="2153" y="3005"/>
                    <a:pt x="2141" y="3041"/>
                    <a:pt x="2129" y="3071"/>
                  </a:cubicBezTo>
                  <a:cubicBezTo>
                    <a:pt x="2052" y="3077"/>
                    <a:pt x="1980" y="3083"/>
                    <a:pt x="1879" y="3083"/>
                  </a:cubicBezTo>
                  <a:cubicBezTo>
                    <a:pt x="1944" y="3136"/>
                    <a:pt x="1980" y="3172"/>
                    <a:pt x="2034" y="3214"/>
                  </a:cubicBezTo>
                  <a:cubicBezTo>
                    <a:pt x="1956" y="3238"/>
                    <a:pt x="1891" y="3262"/>
                    <a:pt x="1825" y="3285"/>
                  </a:cubicBezTo>
                  <a:cubicBezTo>
                    <a:pt x="1873" y="3458"/>
                    <a:pt x="1724" y="3458"/>
                    <a:pt x="1616" y="3488"/>
                  </a:cubicBezTo>
                  <a:cubicBezTo>
                    <a:pt x="1634" y="3524"/>
                    <a:pt x="1658" y="3554"/>
                    <a:pt x="1652" y="3560"/>
                  </a:cubicBezTo>
                  <a:cubicBezTo>
                    <a:pt x="1569" y="3661"/>
                    <a:pt x="1473" y="3756"/>
                    <a:pt x="1366" y="3876"/>
                  </a:cubicBezTo>
                  <a:cubicBezTo>
                    <a:pt x="1473" y="3899"/>
                    <a:pt x="1581" y="3923"/>
                    <a:pt x="1682" y="3947"/>
                  </a:cubicBezTo>
                  <a:cubicBezTo>
                    <a:pt x="1783" y="3977"/>
                    <a:pt x="1837" y="3923"/>
                    <a:pt x="1849" y="3834"/>
                  </a:cubicBezTo>
                  <a:cubicBezTo>
                    <a:pt x="1861" y="3756"/>
                    <a:pt x="1867" y="3691"/>
                    <a:pt x="1944" y="3655"/>
                  </a:cubicBezTo>
                  <a:cubicBezTo>
                    <a:pt x="1962" y="3649"/>
                    <a:pt x="1986" y="3607"/>
                    <a:pt x="1980" y="3589"/>
                  </a:cubicBezTo>
                  <a:cubicBezTo>
                    <a:pt x="1920" y="3470"/>
                    <a:pt x="1998" y="3417"/>
                    <a:pt x="2081" y="3363"/>
                  </a:cubicBezTo>
                  <a:cubicBezTo>
                    <a:pt x="2165" y="3303"/>
                    <a:pt x="2242" y="3232"/>
                    <a:pt x="2320" y="3166"/>
                  </a:cubicBezTo>
                  <a:cubicBezTo>
                    <a:pt x="2320" y="3166"/>
                    <a:pt x="2314" y="3160"/>
                    <a:pt x="2314" y="3160"/>
                  </a:cubicBezTo>
                  <a:cubicBezTo>
                    <a:pt x="2320" y="3160"/>
                    <a:pt x="2320" y="3160"/>
                    <a:pt x="2326" y="3160"/>
                  </a:cubicBezTo>
                  <a:cubicBezTo>
                    <a:pt x="2439" y="2987"/>
                    <a:pt x="2505" y="2773"/>
                    <a:pt x="2689" y="2653"/>
                  </a:cubicBezTo>
                  <a:cubicBezTo>
                    <a:pt x="2928" y="2498"/>
                    <a:pt x="3023" y="2206"/>
                    <a:pt x="3280" y="2063"/>
                  </a:cubicBezTo>
                  <a:cubicBezTo>
                    <a:pt x="3339" y="2027"/>
                    <a:pt x="3351" y="1896"/>
                    <a:pt x="3393" y="1807"/>
                  </a:cubicBezTo>
                  <a:cubicBezTo>
                    <a:pt x="3578" y="1771"/>
                    <a:pt x="3584" y="1771"/>
                    <a:pt x="3685" y="1908"/>
                  </a:cubicBezTo>
                  <a:cubicBezTo>
                    <a:pt x="3608" y="1950"/>
                    <a:pt x="3530" y="1992"/>
                    <a:pt x="3441" y="2045"/>
                  </a:cubicBezTo>
                  <a:cubicBezTo>
                    <a:pt x="3494" y="2099"/>
                    <a:pt x="3524" y="2129"/>
                    <a:pt x="3542" y="2147"/>
                  </a:cubicBezTo>
                  <a:cubicBezTo>
                    <a:pt x="3369" y="2230"/>
                    <a:pt x="3154" y="2236"/>
                    <a:pt x="3083" y="2486"/>
                  </a:cubicBezTo>
                  <a:cubicBezTo>
                    <a:pt x="3059" y="2558"/>
                    <a:pt x="2976" y="2636"/>
                    <a:pt x="2904" y="2665"/>
                  </a:cubicBezTo>
                  <a:cubicBezTo>
                    <a:pt x="2773" y="2719"/>
                    <a:pt x="2791" y="2832"/>
                    <a:pt x="2755" y="2928"/>
                  </a:cubicBezTo>
                  <a:cubicBezTo>
                    <a:pt x="2731" y="2987"/>
                    <a:pt x="2725" y="3053"/>
                    <a:pt x="2701" y="3142"/>
                  </a:cubicBezTo>
                  <a:cubicBezTo>
                    <a:pt x="2648" y="3083"/>
                    <a:pt x="2612" y="3047"/>
                    <a:pt x="2570" y="3005"/>
                  </a:cubicBezTo>
                  <a:cubicBezTo>
                    <a:pt x="2469" y="3041"/>
                    <a:pt x="2469" y="3232"/>
                    <a:pt x="2320" y="3160"/>
                  </a:cubicBezTo>
                  <a:cubicBezTo>
                    <a:pt x="2320" y="3160"/>
                    <a:pt x="2320" y="3160"/>
                    <a:pt x="2320" y="3166"/>
                  </a:cubicBezTo>
                  <a:cubicBezTo>
                    <a:pt x="2320" y="3166"/>
                    <a:pt x="2320" y="3166"/>
                    <a:pt x="2320" y="3166"/>
                  </a:cubicBezTo>
                  <a:cubicBezTo>
                    <a:pt x="2338" y="3232"/>
                    <a:pt x="2356" y="3291"/>
                    <a:pt x="2373" y="3357"/>
                  </a:cubicBezTo>
                  <a:cubicBezTo>
                    <a:pt x="2326" y="3393"/>
                    <a:pt x="2242" y="3417"/>
                    <a:pt x="2236" y="3458"/>
                  </a:cubicBezTo>
                  <a:cubicBezTo>
                    <a:pt x="2218" y="3583"/>
                    <a:pt x="2075" y="3637"/>
                    <a:pt x="2069" y="3738"/>
                  </a:cubicBezTo>
                  <a:cubicBezTo>
                    <a:pt x="2063" y="3888"/>
                    <a:pt x="1944" y="3929"/>
                    <a:pt x="1879" y="4025"/>
                  </a:cubicBezTo>
                  <a:cubicBezTo>
                    <a:pt x="1813" y="4126"/>
                    <a:pt x="1700" y="4192"/>
                    <a:pt x="1700" y="4347"/>
                  </a:cubicBezTo>
                  <a:cubicBezTo>
                    <a:pt x="1706" y="4490"/>
                    <a:pt x="1449" y="4549"/>
                    <a:pt x="1509" y="4746"/>
                  </a:cubicBezTo>
                  <a:cubicBezTo>
                    <a:pt x="1509" y="4746"/>
                    <a:pt x="1479" y="4752"/>
                    <a:pt x="1467" y="4764"/>
                  </a:cubicBezTo>
                  <a:cubicBezTo>
                    <a:pt x="1425" y="4800"/>
                    <a:pt x="1372" y="4835"/>
                    <a:pt x="1348" y="4883"/>
                  </a:cubicBezTo>
                  <a:cubicBezTo>
                    <a:pt x="1288" y="4979"/>
                    <a:pt x="1253" y="5086"/>
                    <a:pt x="1193" y="5181"/>
                  </a:cubicBezTo>
                  <a:cubicBezTo>
                    <a:pt x="1175" y="5217"/>
                    <a:pt x="1115" y="5229"/>
                    <a:pt x="1074" y="5253"/>
                  </a:cubicBezTo>
                  <a:cubicBezTo>
                    <a:pt x="1074" y="5253"/>
                    <a:pt x="1068" y="5259"/>
                    <a:pt x="1068" y="5265"/>
                  </a:cubicBezTo>
                  <a:cubicBezTo>
                    <a:pt x="1068" y="5265"/>
                    <a:pt x="1068" y="5265"/>
                    <a:pt x="1068" y="5271"/>
                  </a:cubicBezTo>
                  <a:cubicBezTo>
                    <a:pt x="1098" y="5354"/>
                    <a:pt x="1092" y="5432"/>
                    <a:pt x="990" y="5473"/>
                  </a:cubicBezTo>
                  <a:cubicBezTo>
                    <a:pt x="990" y="5479"/>
                    <a:pt x="990" y="5485"/>
                    <a:pt x="984" y="5485"/>
                  </a:cubicBezTo>
                  <a:cubicBezTo>
                    <a:pt x="984" y="5485"/>
                    <a:pt x="984" y="5491"/>
                    <a:pt x="984" y="5491"/>
                  </a:cubicBezTo>
                  <a:cubicBezTo>
                    <a:pt x="1008" y="5539"/>
                    <a:pt x="1038" y="5587"/>
                    <a:pt x="1074" y="5658"/>
                  </a:cubicBezTo>
                  <a:cubicBezTo>
                    <a:pt x="1014" y="5670"/>
                    <a:pt x="955" y="5682"/>
                    <a:pt x="901" y="5694"/>
                  </a:cubicBezTo>
                  <a:lnTo>
                    <a:pt x="877" y="5652"/>
                  </a:lnTo>
                  <a:cubicBezTo>
                    <a:pt x="913" y="5599"/>
                    <a:pt x="949" y="5545"/>
                    <a:pt x="984" y="5491"/>
                  </a:cubicBezTo>
                  <a:lnTo>
                    <a:pt x="978" y="5479"/>
                  </a:lnTo>
                  <a:cubicBezTo>
                    <a:pt x="984" y="5479"/>
                    <a:pt x="990" y="5473"/>
                    <a:pt x="990" y="5473"/>
                  </a:cubicBezTo>
                  <a:cubicBezTo>
                    <a:pt x="1014" y="5408"/>
                    <a:pt x="1044" y="5336"/>
                    <a:pt x="1068" y="5265"/>
                  </a:cubicBezTo>
                  <a:cubicBezTo>
                    <a:pt x="1068" y="5265"/>
                    <a:pt x="1062" y="5259"/>
                    <a:pt x="1062" y="5253"/>
                  </a:cubicBezTo>
                  <a:cubicBezTo>
                    <a:pt x="1068" y="5253"/>
                    <a:pt x="1068" y="5253"/>
                    <a:pt x="1074" y="5247"/>
                  </a:cubicBezTo>
                  <a:cubicBezTo>
                    <a:pt x="1110" y="5175"/>
                    <a:pt x="1139" y="5104"/>
                    <a:pt x="1175" y="5032"/>
                  </a:cubicBezTo>
                  <a:cubicBezTo>
                    <a:pt x="1270" y="4847"/>
                    <a:pt x="1366" y="4669"/>
                    <a:pt x="1461" y="4484"/>
                  </a:cubicBezTo>
                  <a:cubicBezTo>
                    <a:pt x="1539" y="4353"/>
                    <a:pt x="1575" y="4215"/>
                    <a:pt x="1527" y="4060"/>
                  </a:cubicBezTo>
                  <a:cubicBezTo>
                    <a:pt x="1503" y="3959"/>
                    <a:pt x="1437" y="3977"/>
                    <a:pt x="1360" y="4013"/>
                  </a:cubicBezTo>
                  <a:cubicBezTo>
                    <a:pt x="1372" y="4084"/>
                    <a:pt x="1384" y="4150"/>
                    <a:pt x="1396" y="4227"/>
                  </a:cubicBezTo>
                  <a:cubicBezTo>
                    <a:pt x="1300" y="4257"/>
                    <a:pt x="1199" y="4132"/>
                    <a:pt x="1133" y="4281"/>
                  </a:cubicBezTo>
                  <a:cubicBezTo>
                    <a:pt x="1163" y="4317"/>
                    <a:pt x="1187" y="4359"/>
                    <a:pt x="1217" y="4394"/>
                  </a:cubicBezTo>
                  <a:cubicBezTo>
                    <a:pt x="1169" y="4424"/>
                    <a:pt x="1127" y="4448"/>
                    <a:pt x="1092" y="4466"/>
                  </a:cubicBezTo>
                  <a:cubicBezTo>
                    <a:pt x="1127" y="4525"/>
                    <a:pt x="1151" y="4567"/>
                    <a:pt x="1187" y="4627"/>
                  </a:cubicBezTo>
                  <a:cubicBezTo>
                    <a:pt x="1074" y="4639"/>
                    <a:pt x="990" y="4645"/>
                    <a:pt x="907" y="4657"/>
                  </a:cubicBezTo>
                  <a:cubicBezTo>
                    <a:pt x="901" y="4692"/>
                    <a:pt x="841" y="4812"/>
                    <a:pt x="823" y="4841"/>
                  </a:cubicBezTo>
                  <a:cubicBezTo>
                    <a:pt x="811" y="4859"/>
                    <a:pt x="794" y="4901"/>
                    <a:pt x="799" y="4913"/>
                  </a:cubicBezTo>
                  <a:cubicBezTo>
                    <a:pt x="853" y="4990"/>
                    <a:pt x="788" y="5002"/>
                    <a:pt x="752" y="5038"/>
                  </a:cubicBezTo>
                  <a:cubicBezTo>
                    <a:pt x="722" y="5068"/>
                    <a:pt x="752" y="5163"/>
                    <a:pt x="722" y="5181"/>
                  </a:cubicBezTo>
                  <a:cubicBezTo>
                    <a:pt x="591" y="5277"/>
                    <a:pt x="650" y="5402"/>
                    <a:pt x="639" y="5527"/>
                  </a:cubicBezTo>
                  <a:cubicBezTo>
                    <a:pt x="567" y="5545"/>
                    <a:pt x="495" y="5563"/>
                    <a:pt x="388" y="5587"/>
                  </a:cubicBezTo>
                  <a:cubicBezTo>
                    <a:pt x="466" y="5640"/>
                    <a:pt x="507" y="5670"/>
                    <a:pt x="543" y="5694"/>
                  </a:cubicBezTo>
                  <a:cubicBezTo>
                    <a:pt x="484" y="5730"/>
                    <a:pt x="424" y="5766"/>
                    <a:pt x="346" y="5813"/>
                  </a:cubicBezTo>
                  <a:cubicBezTo>
                    <a:pt x="430" y="5861"/>
                    <a:pt x="484" y="5897"/>
                    <a:pt x="549" y="5932"/>
                  </a:cubicBezTo>
                  <a:cubicBezTo>
                    <a:pt x="442" y="5980"/>
                    <a:pt x="317" y="5938"/>
                    <a:pt x="275" y="6070"/>
                  </a:cubicBezTo>
                  <a:cubicBezTo>
                    <a:pt x="448" y="6105"/>
                    <a:pt x="549" y="6153"/>
                    <a:pt x="591" y="6201"/>
                  </a:cubicBezTo>
                  <a:lnTo>
                    <a:pt x="150" y="6201"/>
                  </a:lnTo>
                  <a:cubicBezTo>
                    <a:pt x="215" y="6308"/>
                    <a:pt x="227" y="6380"/>
                    <a:pt x="138" y="6427"/>
                  </a:cubicBezTo>
                  <a:cubicBezTo>
                    <a:pt x="239" y="6529"/>
                    <a:pt x="90" y="6553"/>
                    <a:pt x="60" y="6642"/>
                  </a:cubicBezTo>
                  <a:cubicBezTo>
                    <a:pt x="162" y="6660"/>
                    <a:pt x="251" y="6672"/>
                    <a:pt x="346" y="6690"/>
                  </a:cubicBezTo>
                  <a:cubicBezTo>
                    <a:pt x="370" y="6773"/>
                    <a:pt x="388" y="6857"/>
                    <a:pt x="406" y="6940"/>
                  </a:cubicBezTo>
                  <a:cubicBezTo>
                    <a:pt x="209" y="6910"/>
                    <a:pt x="72" y="6940"/>
                    <a:pt x="1" y="7029"/>
                  </a:cubicBezTo>
                  <a:lnTo>
                    <a:pt x="311" y="7029"/>
                  </a:lnTo>
                  <a:cubicBezTo>
                    <a:pt x="305" y="7179"/>
                    <a:pt x="293" y="7298"/>
                    <a:pt x="287" y="7417"/>
                  </a:cubicBezTo>
                  <a:cubicBezTo>
                    <a:pt x="352" y="7447"/>
                    <a:pt x="412" y="7471"/>
                    <a:pt x="466" y="7494"/>
                  </a:cubicBezTo>
                  <a:cubicBezTo>
                    <a:pt x="448" y="7536"/>
                    <a:pt x="424" y="7572"/>
                    <a:pt x="430" y="7602"/>
                  </a:cubicBezTo>
                  <a:cubicBezTo>
                    <a:pt x="448" y="7691"/>
                    <a:pt x="472" y="7769"/>
                    <a:pt x="418" y="7858"/>
                  </a:cubicBezTo>
                  <a:cubicBezTo>
                    <a:pt x="400" y="7888"/>
                    <a:pt x="406" y="7960"/>
                    <a:pt x="430" y="7983"/>
                  </a:cubicBezTo>
                  <a:cubicBezTo>
                    <a:pt x="525" y="8091"/>
                    <a:pt x="466" y="8186"/>
                    <a:pt x="412" y="8264"/>
                  </a:cubicBezTo>
                  <a:cubicBezTo>
                    <a:pt x="478" y="8317"/>
                    <a:pt x="525" y="8365"/>
                    <a:pt x="579" y="8407"/>
                  </a:cubicBezTo>
                  <a:cubicBezTo>
                    <a:pt x="609" y="8436"/>
                    <a:pt x="644" y="8478"/>
                    <a:pt x="680" y="8484"/>
                  </a:cubicBezTo>
                  <a:cubicBezTo>
                    <a:pt x="835" y="8532"/>
                    <a:pt x="990" y="8580"/>
                    <a:pt x="1139" y="8442"/>
                  </a:cubicBezTo>
                  <a:cubicBezTo>
                    <a:pt x="1181" y="8407"/>
                    <a:pt x="1288" y="8436"/>
                    <a:pt x="1294" y="8341"/>
                  </a:cubicBezTo>
                  <a:cubicBezTo>
                    <a:pt x="1306" y="8270"/>
                    <a:pt x="1300" y="8192"/>
                    <a:pt x="1294" y="8120"/>
                  </a:cubicBezTo>
                  <a:cubicBezTo>
                    <a:pt x="1288" y="8067"/>
                    <a:pt x="1265" y="8019"/>
                    <a:pt x="1247" y="7954"/>
                  </a:cubicBezTo>
                  <a:cubicBezTo>
                    <a:pt x="1300" y="7942"/>
                    <a:pt x="1342" y="7930"/>
                    <a:pt x="1384" y="7924"/>
                  </a:cubicBezTo>
                  <a:cubicBezTo>
                    <a:pt x="1342" y="7548"/>
                    <a:pt x="1372" y="7250"/>
                    <a:pt x="1455" y="7119"/>
                  </a:cubicBezTo>
                  <a:cubicBezTo>
                    <a:pt x="1402" y="7089"/>
                    <a:pt x="1348" y="7059"/>
                    <a:pt x="1247" y="7000"/>
                  </a:cubicBezTo>
                  <a:cubicBezTo>
                    <a:pt x="1372" y="6988"/>
                    <a:pt x="1443" y="6982"/>
                    <a:pt x="1515" y="6970"/>
                  </a:cubicBezTo>
                  <a:cubicBezTo>
                    <a:pt x="1497" y="6940"/>
                    <a:pt x="1497" y="6922"/>
                    <a:pt x="1485" y="6916"/>
                  </a:cubicBezTo>
                  <a:cubicBezTo>
                    <a:pt x="1396" y="6868"/>
                    <a:pt x="1312" y="6827"/>
                    <a:pt x="1384" y="6702"/>
                  </a:cubicBezTo>
                  <a:cubicBezTo>
                    <a:pt x="1455" y="6582"/>
                    <a:pt x="1527" y="6648"/>
                    <a:pt x="1604" y="6684"/>
                  </a:cubicBezTo>
                  <a:lnTo>
                    <a:pt x="1598" y="6678"/>
                  </a:lnTo>
                  <a:lnTo>
                    <a:pt x="1688" y="6678"/>
                  </a:lnTo>
                  <a:cubicBezTo>
                    <a:pt x="1586" y="6553"/>
                    <a:pt x="1586" y="6350"/>
                    <a:pt x="1688" y="6082"/>
                  </a:cubicBezTo>
                  <a:cubicBezTo>
                    <a:pt x="1777" y="6082"/>
                    <a:pt x="1855" y="6052"/>
                    <a:pt x="1908" y="5998"/>
                  </a:cubicBezTo>
                  <a:cubicBezTo>
                    <a:pt x="1861" y="5980"/>
                    <a:pt x="1825" y="5962"/>
                    <a:pt x="1801" y="5950"/>
                  </a:cubicBezTo>
                  <a:cubicBezTo>
                    <a:pt x="1825" y="5807"/>
                    <a:pt x="1849" y="5670"/>
                    <a:pt x="1867" y="5527"/>
                  </a:cubicBezTo>
                  <a:cubicBezTo>
                    <a:pt x="2117" y="5563"/>
                    <a:pt x="2123" y="5557"/>
                    <a:pt x="2057" y="5312"/>
                  </a:cubicBezTo>
                  <a:cubicBezTo>
                    <a:pt x="2052" y="5306"/>
                    <a:pt x="2069" y="5295"/>
                    <a:pt x="2081" y="5283"/>
                  </a:cubicBezTo>
                  <a:cubicBezTo>
                    <a:pt x="2147" y="5318"/>
                    <a:pt x="2212" y="5360"/>
                    <a:pt x="2314" y="5414"/>
                  </a:cubicBezTo>
                  <a:cubicBezTo>
                    <a:pt x="2272" y="5336"/>
                    <a:pt x="2248" y="5295"/>
                    <a:pt x="2230" y="5259"/>
                  </a:cubicBezTo>
                  <a:cubicBezTo>
                    <a:pt x="2278" y="5187"/>
                    <a:pt x="2403" y="5163"/>
                    <a:pt x="2326" y="5050"/>
                  </a:cubicBezTo>
                  <a:lnTo>
                    <a:pt x="2320" y="5050"/>
                  </a:lnTo>
                  <a:lnTo>
                    <a:pt x="2320" y="5050"/>
                  </a:lnTo>
                  <a:cubicBezTo>
                    <a:pt x="2260" y="5068"/>
                    <a:pt x="2195" y="5092"/>
                    <a:pt x="2135" y="5110"/>
                  </a:cubicBezTo>
                  <a:cubicBezTo>
                    <a:pt x="2165" y="5020"/>
                    <a:pt x="2224" y="4985"/>
                    <a:pt x="2320" y="4961"/>
                  </a:cubicBezTo>
                  <a:lnTo>
                    <a:pt x="2320" y="5050"/>
                  </a:lnTo>
                  <a:cubicBezTo>
                    <a:pt x="2320" y="5044"/>
                    <a:pt x="2326" y="5044"/>
                    <a:pt x="2326" y="5044"/>
                  </a:cubicBezTo>
                  <a:cubicBezTo>
                    <a:pt x="2326" y="5044"/>
                    <a:pt x="2326" y="5050"/>
                    <a:pt x="2332" y="5050"/>
                  </a:cubicBezTo>
                  <a:cubicBezTo>
                    <a:pt x="2367" y="5038"/>
                    <a:pt x="2409" y="5020"/>
                    <a:pt x="2451" y="5008"/>
                  </a:cubicBezTo>
                  <a:cubicBezTo>
                    <a:pt x="2391" y="4847"/>
                    <a:pt x="2421" y="4555"/>
                    <a:pt x="2528" y="4525"/>
                  </a:cubicBezTo>
                  <a:cubicBezTo>
                    <a:pt x="2672" y="4484"/>
                    <a:pt x="2678" y="4412"/>
                    <a:pt x="2612" y="4275"/>
                  </a:cubicBezTo>
                  <a:cubicBezTo>
                    <a:pt x="2761" y="4251"/>
                    <a:pt x="2886" y="4227"/>
                    <a:pt x="3005" y="4209"/>
                  </a:cubicBezTo>
                  <a:cubicBezTo>
                    <a:pt x="2976" y="4162"/>
                    <a:pt x="2910" y="4096"/>
                    <a:pt x="2922" y="4072"/>
                  </a:cubicBezTo>
                  <a:cubicBezTo>
                    <a:pt x="2946" y="4019"/>
                    <a:pt x="3017" y="3995"/>
                    <a:pt x="3065" y="3959"/>
                  </a:cubicBezTo>
                  <a:cubicBezTo>
                    <a:pt x="3023" y="3893"/>
                    <a:pt x="2993" y="3840"/>
                    <a:pt x="2952" y="3774"/>
                  </a:cubicBezTo>
                  <a:cubicBezTo>
                    <a:pt x="3125" y="3697"/>
                    <a:pt x="3321" y="3709"/>
                    <a:pt x="3405" y="3524"/>
                  </a:cubicBezTo>
                  <a:lnTo>
                    <a:pt x="3405" y="3524"/>
                  </a:lnTo>
                  <a:cubicBezTo>
                    <a:pt x="3417" y="3601"/>
                    <a:pt x="3375" y="3691"/>
                    <a:pt x="3500" y="3768"/>
                  </a:cubicBezTo>
                  <a:cubicBezTo>
                    <a:pt x="3459" y="3667"/>
                    <a:pt x="3435" y="3595"/>
                    <a:pt x="3411" y="3524"/>
                  </a:cubicBezTo>
                  <a:cubicBezTo>
                    <a:pt x="3399" y="3452"/>
                    <a:pt x="3393" y="3375"/>
                    <a:pt x="3387" y="3291"/>
                  </a:cubicBezTo>
                  <a:cubicBezTo>
                    <a:pt x="3530" y="3357"/>
                    <a:pt x="3733" y="3327"/>
                    <a:pt x="3745" y="3226"/>
                  </a:cubicBezTo>
                  <a:cubicBezTo>
                    <a:pt x="3763" y="3095"/>
                    <a:pt x="3810" y="3065"/>
                    <a:pt x="3930" y="3077"/>
                  </a:cubicBezTo>
                  <a:cubicBezTo>
                    <a:pt x="3953" y="3077"/>
                    <a:pt x="3989" y="3023"/>
                    <a:pt x="4019" y="2993"/>
                  </a:cubicBezTo>
                  <a:cubicBezTo>
                    <a:pt x="3959" y="2963"/>
                    <a:pt x="3924" y="2940"/>
                    <a:pt x="3864" y="2910"/>
                  </a:cubicBezTo>
                  <a:cubicBezTo>
                    <a:pt x="3930" y="2886"/>
                    <a:pt x="3965" y="2874"/>
                    <a:pt x="3989" y="2862"/>
                  </a:cubicBezTo>
                  <a:lnTo>
                    <a:pt x="3989" y="2659"/>
                  </a:lnTo>
                  <a:cubicBezTo>
                    <a:pt x="4055" y="2665"/>
                    <a:pt x="4120" y="2689"/>
                    <a:pt x="4138" y="2665"/>
                  </a:cubicBezTo>
                  <a:cubicBezTo>
                    <a:pt x="4168" y="2636"/>
                    <a:pt x="4168" y="2576"/>
                    <a:pt x="4180" y="2546"/>
                  </a:cubicBezTo>
                  <a:cubicBezTo>
                    <a:pt x="4329" y="2522"/>
                    <a:pt x="4466" y="2492"/>
                    <a:pt x="4621" y="2469"/>
                  </a:cubicBezTo>
                  <a:cubicBezTo>
                    <a:pt x="4615" y="2439"/>
                    <a:pt x="4609" y="2397"/>
                    <a:pt x="4597" y="2343"/>
                  </a:cubicBezTo>
                  <a:cubicBezTo>
                    <a:pt x="4675" y="2290"/>
                    <a:pt x="4758" y="2236"/>
                    <a:pt x="4836" y="2182"/>
                  </a:cubicBezTo>
                  <a:cubicBezTo>
                    <a:pt x="4830" y="2170"/>
                    <a:pt x="4830" y="2159"/>
                    <a:pt x="4824" y="2147"/>
                  </a:cubicBezTo>
                  <a:cubicBezTo>
                    <a:pt x="4782" y="2147"/>
                    <a:pt x="4734" y="2153"/>
                    <a:pt x="4687" y="2153"/>
                  </a:cubicBezTo>
                  <a:cubicBezTo>
                    <a:pt x="4687" y="2111"/>
                    <a:pt x="4681" y="2069"/>
                    <a:pt x="4681" y="2033"/>
                  </a:cubicBezTo>
                  <a:cubicBezTo>
                    <a:pt x="4752" y="2021"/>
                    <a:pt x="4812" y="2010"/>
                    <a:pt x="4860" y="1998"/>
                  </a:cubicBezTo>
                  <a:cubicBezTo>
                    <a:pt x="4889" y="2063"/>
                    <a:pt x="4919" y="2117"/>
                    <a:pt x="4943" y="2165"/>
                  </a:cubicBezTo>
                  <a:cubicBezTo>
                    <a:pt x="5134" y="2069"/>
                    <a:pt x="4967" y="1950"/>
                    <a:pt x="4985" y="1837"/>
                  </a:cubicBezTo>
                  <a:cubicBezTo>
                    <a:pt x="5062" y="1831"/>
                    <a:pt x="5134" y="1819"/>
                    <a:pt x="5217" y="1807"/>
                  </a:cubicBezTo>
                  <a:cubicBezTo>
                    <a:pt x="5217" y="1849"/>
                    <a:pt x="5229" y="1878"/>
                    <a:pt x="5223" y="1890"/>
                  </a:cubicBezTo>
                  <a:cubicBezTo>
                    <a:pt x="5170" y="1938"/>
                    <a:pt x="5170" y="1998"/>
                    <a:pt x="5229" y="2021"/>
                  </a:cubicBezTo>
                  <a:cubicBezTo>
                    <a:pt x="5265" y="2039"/>
                    <a:pt x="5337" y="2021"/>
                    <a:pt x="5366" y="1992"/>
                  </a:cubicBezTo>
                  <a:cubicBezTo>
                    <a:pt x="5444" y="1926"/>
                    <a:pt x="5492" y="1843"/>
                    <a:pt x="5426" y="1735"/>
                  </a:cubicBezTo>
                  <a:cubicBezTo>
                    <a:pt x="5575" y="1735"/>
                    <a:pt x="5712" y="1741"/>
                    <a:pt x="5843" y="1735"/>
                  </a:cubicBezTo>
                  <a:cubicBezTo>
                    <a:pt x="5921" y="1729"/>
                    <a:pt x="6010" y="1723"/>
                    <a:pt x="6058" y="1676"/>
                  </a:cubicBezTo>
                  <a:cubicBezTo>
                    <a:pt x="6106" y="1640"/>
                    <a:pt x="6106" y="1550"/>
                    <a:pt x="6129" y="1467"/>
                  </a:cubicBezTo>
                  <a:cubicBezTo>
                    <a:pt x="6278" y="1622"/>
                    <a:pt x="6439" y="1634"/>
                    <a:pt x="6612" y="1515"/>
                  </a:cubicBezTo>
                  <a:cubicBezTo>
                    <a:pt x="6702" y="1455"/>
                    <a:pt x="6755" y="1497"/>
                    <a:pt x="6791" y="1580"/>
                  </a:cubicBezTo>
                  <a:cubicBezTo>
                    <a:pt x="6899" y="1550"/>
                    <a:pt x="7000" y="1515"/>
                    <a:pt x="7113" y="1479"/>
                  </a:cubicBezTo>
                  <a:lnTo>
                    <a:pt x="7113" y="1348"/>
                  </a:lnTo>
                  <a:cubicBezTo>
                    <a:pt x="7209" y="1354"/>
                    <a:pt x="7316" y="1282"/>
                    <a:pt x="7364" y="1419"/>
                  </a:cubicBezTo>
                  <a:cubicBezTo>
                    <a:pt x="7274" y="1503"/>
                    <a:pt x="7274" y="1592"/>
                    <a:pt x="7328" y="1699"/>
                  </a:cubicBezTo>
                  <a:cubicBezTo>
                    <a:pt x="7459" y="1652"/>
                    <a:pt x="7495" y="1568"/>
                    <a:pt x="7477" y="1449"/>
                  </a:cubicBezTo>
                  <a:cubicBezTo>
                    <a:pt x="7477" y="1437"/>
                    <a:pt x="7495" y="1425"/>
                    <a:pt x="7525" y="1384"/>
                  </a:cubicBezTo>
                  <a:cubicBezTo>
                    <a:pt x="7542" y="1479"/>
                    <a:pt x="7554" y="1544"/>
                    <a:pt x="7560" y="1580"/>
                  </a:cubicBezTo>
                  <a:cubicBezTo>
                    <a:pt x="7662" y="1574"/>
                    <a:pt x="7757" y="1550"/>
                    <a:pt x="7835" y="1574"/>
                  </a:cubicBezTo>
                  <a:cubicBezTo>
                    <a:pt x="7864" y="1580"/>
                    <a:pt x="7864" y="1694"/>
                    <a:pt x="7876" y="1753"/>
                  </a:cubicBezTo>
                  <a:cubicBezTo>
                    <a:pt x="8001" y="1807"/>
                    <a:pt x="8133" y="1860"/>
                    <a:pt x="8282" y="1914"/>
                  </a:cubicBezTo>
                  <a:cubicBezTo>
                    <a:pt x="8294" y="1950"/>
                    <a:pt x="8312" y="1998"/>
                    <a:pt x="8329" y="2051"/>
                  </a:cubicBezTo>
                  <a:cubicBezTo>
                    <a:pt x="8377" y="2045"/>
                    <a:pt x="8425" y="2039"/>
                    <a:pt x="8472" y="2033"/>
                  </a:cubicBezTo>
                  <a:cubicBezTo>
                    <a:pt x="8449" y="2111"/>
                    <a:pt x="8437" y="2176"/>
                    <a:pt x="8532" y="2206"/>
                  </a:cubicBezTo>
                  <a:cubicBezTo>
                    <a:pt x="8598" y="2296"/>
                    <a:pt x="8586" y="2439"/>
                    <a:pt x="8711" y="2492"/>
                  </a:cubicBezTo>
                  <a:lnTo>
                    <a:pt x="8711" y="2296"/>
                  </a:lnTo>
                  <a:cubicBezTo>
                    <a:pt x="8753" y="2284"/>
                    <a:pt x="8794" y="2272"/>
                    <a:pt x="8854" y="2254"/>
                  </a:cubicBezTo>
                  <a:cubicBezTo>
                    <a:pt x="8884" y="2385"/>
                    <a:pt x="8812" y="2445"/>
                    <a:pt x="8717" y="2492"/>
                  </a:cubicBezTo>
                  <a:cubicBezTo>
                    <a:pt x="8788" y="2540"/>
                    <a:pt x="8854" y="2582"/>
                    <a:pt x="8926" y="2630"/>
                  </a:cubicBezTo>
                  <a:cubicBezTo>
                    <a:pt x="8902" y="2659"/>
                    <a:pt x="8878" y="2695"/>
                    <a:pt x="8842" y="2737"/>
                  </a:cubicBezTo>
                  <a:cubicBezTo>
                    <a:pt x="8902" y="2820"/>
                    <a:pt x="8949" y="2957"/>
                    <a:pt x="9027" y="2975"/>
                  </a:cubicBezTo>
                  <a:cubicBezTo>
                    <a:pt x="9194" y="3017"/>
                    <a:pt x="9253" y="3118"/>
                    <a:pt x="9313" y="3256"/>
                  </a:cubicBezTo>
                  <a:cubicBezTo>
                    <a:pt x="9361" y="3369"/>
                    <a:pt x="9397" y="3500"/>
                    <a:pt x="9552" y="3524"/>
                  </a:cubicBezTo>
                  <a:cubicBezTo>
                    <a:pt x="9558" y="3524"/>
                    <a:pt x="9558" y="3554"/>
                    <a:pt x="9564" y="3583"/>
                  </a:cubicBezTo>
                  <a:cubicBezTo>
                    <a:pt x="9510" y="3607"/>
                    <a:pt x="9456" y="3625"/>
                    <a:pt x="9403" y="3649"/>
                  </a:cubicBezTo>
                  <a:cubicBezTo>
                    <a:pt x="9414" y="3697"/>
                    <a:pt x="9420" y="3738"/>
                    <a:pt x="9432" y="3798"/>
                  </a:cubicBezTo>
                  <a:cubicBezTo>
                    <a:pt x="9343" y="3774"/>
                    <a:pt x="9271" y="3762"/>
                    <a:pt x="9170" y="3738"/>
                  </a:cubicBezTo>
                  <a:cubicBezTo>
                    <a:pt x="9253" y="3876"/>
                    <a:pt x="9295" y="3971"/>
                    <a:pt x="9462" y="3899"/>
                  </a:cubicBezTo>
                  <a:cubicBezTo>
                    <a:pt x="9587" y="3846"/>
                    <a:pt x="9766" y="4031"/>
                    <a:pt x="9695" y="4150"/>
                  </a:cubicBezTo>
                  <a:cubicBezTo>
                    <a:pt x="9635" y="4263"/>
                    <a:pt x="9653" y="4341"/>
                    <a:pt x="9713" y="4436"/>
                  </a:cubicBezTo>
                  <a:cubicBezTo>
                    <a:pt x="9647" y="4418"/>
                    <a:pt x="9593" y="4329"/>
                    <a:pt x="9480" y="4448"/>
                  </a:cubicBezTo>
                  <a:lnTo>
                    <a:pt x="9713" y="4448"/>
                  </a:lnTo>
                  <a:cubicBezTo>
                    <a:pt x="9701" y="4525"/>
                    <a:pt x="9719" y="4615"/>
                    <a:pt x="9677" y="4674"/>
                  </a:cubicBezTo>
                  <a:cubicBezTo>
                    <a:pt x="9587" y="4824"/>
                    <a:pt x="9641" y="4931"/>
                    <a:pt x="9724" y="4990"/>
                  </a:cubicBezTo>
                  <a:cubicBezTo>
                    <a:pt x="9707" y="5098"/>
                    <a:pt x="9689" y="5169"/>
                    <a:pt x="9689" y="5241"/>
                  </a:cubicBezTo>
                  <a:cubicBezTo>
                    <a:pt x="9683" y="5300"/>
                    <a:pt x="9689" y="5366"/>
                    <a:pt x="9689" y="5432"/>
                  </a:cubicBezTo>
                  <a:cubicBezTo>
                    <a:pt x="9689" y="5593"/>
                    <a:pt x="9689" y="5599"/>
                    <a:pt x="9534" y="5539"/>
                  </a:cubicBezTo>
                  <a:cubicBezTo>
                    <a:pt x="9456" y="5509"/>
                    <a:pt x="9414" y="5527"/>
                    <a:pt x="9397" y="5616"/>
                  </a:cubicBezTo>
                  <a:cubicBezTo>
                    <a:pt x="9498" y="5736"/>
                    <a:pt x="9713" y="5628"/>
                    <a:pt x="9778" y="5819"/>
                  </a:cubicBezTo>
                  <a:cubicBezTo>
                    <a:pt x="9695" y="5873"/>
                    <a:pt x="9629" y="5915"/>
                    <a:pt x="9546" y="5801"/>
                  </a:cubicBezTo>
                  <a:cubicBezTo>
                    <a:pt x="9480" y="5706"/>
                    <a:pt x="9432" y="5766"/>
                    <a:pt x="9391" y="5825"/>
                  </a:cubicBezTo>
                  <a:cubicBezTo>
                    <a:pt x="9409" y="5849"/>
                    <a:pt x="9414" y="5873"/>
                    <a:pt x="9426" y="5879"/>
                  </a:cubicBezTo>
                  <a:cubicBezTo>
                    <a:pt x="9581" y="5962"/>
                    <a:pt x="9534" y="6111"/>
                    <a:pt x="9492" y="6213"/>
                  </a:cubicBezTo>
                  <a:cubicBezTo>
                    <a:pt x="9450" y="6314"/>
                    <a:pt x="9462" y="6463"/>
                    <a:pt x="9301" y="6499"/>
                  </a:cubicBezTo>
                  <a:cubicBezTo>
                    <a:pt x="9248" y="6511"/>
                    <a:pt x="9206" y="6553"/>
                    <a:pt x="9158" y="6576"/>
                  </a:cubicBezTo>
                  <a:cubicBezTo>
                    <a:pt x="9164" y="6594"/>
                    <a:pt x="9176" y="6612"/>
                    <a:pt x="9182" y="6624"/>
                  </a:cubicBezTo>
                  <a:cubicBezTo>
                    <a:pt x="9277" y="6594"/>
                    <a:pt x="9379" y="6564"/>
                    <a:pt x="9486" y="6529"/>
                  </a:cubicBezTo>
                  <a:cubicBezTo>
                    <a:pt x="9510" y="6719"/>
                    <a:pt x="9361" y="6708"/>
                    <a:pt x="9253" y="6749"/>
                  </a:cubicBezTo>
                  <a:cubicBezTo>
                    <a:pt x="9397" y="6982"/>
                    <a:pt x="9492" y="6642"/>
                    <a:pt x="9641" y="6749"/>
                  </a:cubicBezTo>
                  <a:cubicBezTo>
                    <a:pt x="9516" y="6839"/>
                    <a:pt x="9397" y="6916"/>
                    <a:pt x="9259" y="7012"/>
                  </a:cubicBezTo>
                  <a:cubicBezTo>
                    <a:pt x="9331" y="7059"/>
                    <a:pt x="9385" y="7095"/>
                    <a:pt x="9426" y="7125"/>
                  </a:cubicBezTo>
                  <a:cubicBezTo>
                    <a:pt x="9403" y="7196"/>
                    <a:pt x="9343" y="7280"/>
                    <a:pt x="9367" y="7322"/>
                  </a:cubicBezTo>
                  <a:cubicBezTo>
                    <a:pt x="9426" y="7429"/>
                    <a:pt x="9277" y="7471"/>
                    <a:pt x="9301" y="7512"/>
                  </a:cubicBezTo>
                  <a:cubicBezTo>
                    <a:pt x="9397" y="7703"/>
                    <a:pt x="9230" y="7667"/>
                    <a:pt x="9146" y="7709"/>
                  </a:cubicBezTo>
                  <a:cubicBezTo>
                    <a:pt x="9319" y="7805"/>
                    <a:pt x="9337" y="7840"/>
                    <a:pt x="9337" y="8097"/>
                  </a:cubicBezTo>
                  <a:cubicBezTo>
                    <a:pt x="9259" y="8138"/>
                    <a:pt x="9146" y="8001"/>
                    <a:pt x="9081" y="8150"/>
                  </a:cubicBezTo>
                  <a:cubicBezTo>
                    <a:pt x="9164" y="8192"/>
                    <a:pt x="9248" y="8228"/>
                    <a:pt x="9337" y="8270"/>
                  </a:cubicBezTo>
                  <a:cubicBezTo>
                    <a:pt x="9277" y="8329"/>
                    <a:pt x="9236" y="8371"/>
                    <a:pt x="9182" y="8419"/>
                  </a:cubicBezTo>
                  <a:cubicBezTo>
                    <a:pt x="9242" y="8478"/>
                    <a:pt x="9283" y="8526"/>
                    <a:pt x="9337" y="8580"/>
                  </a:cubicBezTo>
                  <a:cubicBezTo>
                    <a:pt x="9224" y="8603"/>
                    <a:pt x="9134" y="8621"/>
                    <a:pt x="9021" y="8639"/>
                  </a:cubicBezTo>
                  <a:cubicBezTo>
                    <a:pt x="9110" y="8687"/>
                    <a:pt x="9170" y="8717"/>
                    <a:pt x="9253" y="8758"/>
                  </a:cubicBezTo>
                  <a:cubicBezTo>
                    <a:pt x="9152" y="8794"/>
                    <a:pt x="9081" y="8824"/>
                    <a:pt x="8985" y="8866"/>
                  </a:cubicBezTo>
                  <a:cubicBezTo>
                    <a:pt x="9104" y="8925"/>
                    <a:pt x="9194" y="8973"/>
                    <a:pt x="9313" y="9033"/>
                  </a:cubicBezTo>
                  <a:cubicBezTo>
                    <a:pt x="9182" y="9062"/>
                    <a:pt x="9104" y="9080"/>
                    <a:pt x="9033" y="9098"/>
                  </a:cubicBezTo>
                  <a:lnTo>
                    <a:pt x="9033" y="9295"/>
                  </a:lnTo>
                  <a:cubicBezTo>
                    <a:pt x="8961" y="9331"/>
                    <a:pt x="8896" y="9355"/>
                    <a:pt x="8836" y="9384"/>
                  </a:cubicBezTo>
                  <a:cubicBezTo>
                    <a:pt x="8955" y="9402"/>
                    <a:pt x="9051" y="9450"/>
                    <a:pt x="9122" y="9516"/>
                  </a:cubicBezTo>
                  <a:cubicBezTo>
                    <a:pt x="9033" y="9545"/>
                    <a:pt x="8943" y="9569"/>
                    <a:pt x="8836" y="9599"/>
                  </a:cubicBezTo>
                  <a:cubicBezTo>
                    <a:pt x="8878" y="9653"/>
                    <a:pt x="8902" y="9688"/>
                    <a:pt x="8932" y="9724"/>
                  </a:cubicBezTo>
                  <a:cubicBezTo>
                    <a:pt x="8878" y="9760"/>
                    <a:pt x="8830" y="9796"/>
                    <a:pt x="8753" y="9838"/>
                  </a:cubicBezTo>
                  <a:cubicBezTo>
                    <a:pt x="8836" y="9891"/>
                    <a:pt x="8872" y="9909"/>
                    <a:pt x="8902" y="9927"/>
                  </a:cubicBezTo>
                  <a:cubicBezTo>
                    <a:pt x="8860" y="10004"/>
                    <a:pt x="8830" y="10052"/>
                    <a:pt x="8794" y="10118"/>
                  </a:cubicBezTo>
                  <a:cubicBezTo>
                    <a:pt x="8902" y="10136"/>
                    <a:pt x="8985" y="10154"/>
                    <a:pt x="9098" y="10177"/>
                  </a:cubicBezTo>
                  <a:cubicBezTo>
                    <a:pt x="9081" y="10082"/>
                    <a:pt x="9069" y="10022"/>
                    <a:pt x="9063" y="9969"/>
                  </a:cubicBezTo>
                  <a:cubicBezTo>
                    <a:pt x="9152" y="9975"/>
                    <a:pt x="9236" y="9987"/>
                    <a:pt x="9331" y="9993"/>
                  </a:cubicBezTo>
                  <a:cubicBezTo>
                    <a:pt x="9224" y="10112"/>
                    <a:pt x="9021" y="10225"/>
                    <a:pt x="9224" y="10416"/>
                  </a:cubicBezTo>
                  <a:cubicBezTo>
                    <a:pt x="9188" y="10499"/>
                    <a:pt x="9152" y="10571"/>
                    <a:pt x="9128" y="10625"/>
                  </a:cubicBezTo>
                  <a:cubicBezTo>
                    <a:pt x="9206" y="10774"/>
                    <a:pt x="9277" y="10899"/>
                    <a:pt x="9349" y="11024"/>
                  </a:cubicBezTo>
                  <a:cubicBezTo>
                    <a:pt x="9409" y="10994"/>
                    <a:pt x="9474" y="10964"/>
                    <a:pt x="9534" y="10935"/>
                  </a:cubicBezTo>
                  <a:cubicBezTo>
                    <a:pt x="9540" y="10881"/>
                    <a:pt x="9546" y="10833"/>
                    <a:pt x="9552" y="10774"/>
                  </a:cubicBezTo>
                  <a:cubicBezTo>
                    <a:pt x="9659" y="10869"/>
                    <a:pt x="9748" y="10899"/>
                    <a:pt x="9838" y="10785"/>
                  </a:cubicBezTo>
                  <a:lnTo>
                    <a:pt x="9838" y="10785"/>
                  </a:lnTo>
                  <a:cubicBezTo>
                    <a:pt x="9838" y="10785"/>
                    <a:pt x="9832" y="10785"/>
                    <a:pt x="9832" y="10780"/>
                  </a:cubicBezTo>
                  <a:cubicBezTo>
                    <a:pt x="9671" y="10774"/>
                    <a:pt x="9671" y="10768"/>
                    <a:pt x="9719" y="10625"/>
                  </a:cubicBezTo>
                  <a:cubicBezTo>
                    <a:pt x="9760" y="10684"/>
                    <a:pt x="9796" y="10732"/>
                    <a:pt x="9832" y="10780"/>
                  </a:cubicBezTo>
                  <a:cubicBezTo>
                    <a:pt x="9838" y="10780"/>
                    <a:pt x="9838" y="10780"/>
                    <a:pt x="9844" y="10780"/>
                  </a:cubicBezTo>
                  <a:cubicBezTo>
                    <a:pt x="9844" y="10785"/>
                    <a:pt x="9838" y="10785"/>
                    <a:pt x="9838" y="10785"/>
                  </a:cubicBezTo>
                  <a:cubicBezTo>
                    <a:pt x="9915" y="10791"/>
                    <a:pt x="9987" y="10797"/>
                    <a:pt x="10088" y="10797"/>
                  </a:cubicBezTo>
                  <a:cubicBezTo>
                    <a:pt x="10035" y="10696"/>
                    <a:pt x="10011" y="10625"/>
                    <a:pt x="10100" y="10565"/>
                  </a:cubicBezTo>
                  <a:cubicBezTo>
                    <a:pt x="10136" y="10541"/>
                    <a:pt x="10148" y="10481"/>
                    <a:pt x="10190" y="10458"/>
                  </a:cubicBezTo>
                  <a:cubicBezTo>
                    <a:pt x="10291" y="10392"/>
                    <a:pt x="10243" y="10320"/>
                    <a:pt x="10195" y="10249"/>
                  </a:cubicBezTo>
                  <a:cubicBezTo>
                    <a:pt x="10255" y="10243"/>
                    <a:pt x="10297" y="10243"/>
                    <a:pt x="10356" y="10237"/>
                  </a:cubicBezTo>
                  <a:cubicBezTo>
                    <a:pt x="10184" y="10004"/>
                    <a:pt x="10201" y="9933"/>
                    <a:pt x="10440" y="9814"/>
                  </a:cubicBezTo>
                  <a:cubicBezTo>
                    <a:pt x="10500" y="9784"/>
                    <a:pt x="10547" y="9748"/>
                    <a:pt x="10601" y="9718"/>
                  </a:cubicBezTo>
                  <a:cubicBezTo>
                    <a:pt x="10595" y="9659"/>
                    <a:pt x="10583" y="9593"/>
                    <a:pt x="10589" y="9533"/>
                  </a:cubicBezTo>
                  <a:cubicBezTo>
                    <a:pt x="10589" y="9492"/>
                    <a:pt x="10625" y="9414"/>
                    <a:pt x="10631" y="9414"/>
                  </a:cubicBezTo>
                  <a:cubicBezTo>
                    <a:pt x="10768" y="9438"/>
                    <a:pt x="10696" y="9301"/>
                    <a:pt x="10744" y="9265"/>
                  </a:cubicBezTo>
                  <a:cubicBezTo>
                    <a:pt x="10845" y="9200"/>
                    <a:pt x="10780" y="9134"/>
                    <a:pt x="10756" y="9062"/>
                  </a:cubicBezTo>
                  <a:cubicBezTo>
                    <a:pt x="10744" y="9015"/>
                    <a:pt x="10762" y="8955"/>
                    <a:pt x="10762" y="8907"/>
                  </a:cubicBezTo>
                  <a:cubicBezTo>
                    <a:pt x="10672" y="8884"/>
                    <a:pt x="10595" y="8866"/>
                    <a:pt x="10517" y="8848"/>
                  </a:cubicBezTo>
                  <a:cubicBezTo>
                    <a:pt x="10517" y="8836"/>
                    <a:pt x="10517" y="8818"/>
                    <a:pt x="10517" y="8800"/>
                  </a:cubicBezTo>
                  <a:cubicBezTo>
                    <a:pt x="10625" y="8776"/>
                    <a:pt x="10732" y="8746"/>
                    <a:pt x="10839" y="8723"/>
                  </a:cubicBezTo>
                  <a:cubicBezTo>
                    <a:pt x="10774" y="8544"/>
                    <a:pt x="10649" y="8651"/>
                    <a:pt x="10559" y="8621"/>
                  </a:cubicBezTo>
                  <a:cubicBezTo>
                    <a:pt x="10488" y="8365"/>
                    <a:pt x="10535" y="8317"/>
                    <a:pt x="10786" y="8371"/>
                  </a:cubicBezTo>
                  <a:cubicBezTo>
                    <a:pt x="10744" y="8407"/>
                    <a:pt x="10696" y="8448"/>
                    <a:pt x="10655" y="8484"/>
                  </a:cubicBezTo>
                  <a:cubicBezTo>
                    <a:pt x="10661" y="8508"/>
                    <a:pt x="10672" y="8526"/>
                    <a:pt x="10684" y="8544"/>
                  </a:cubicBezTo>
                  <a:cubicBezTo>
                    <a:pt x="10780" y="8526"/>
                    <a:pt x="10881" y="8508"/>
                    <a:pt x="11006" y="8484"/>
                  </a:cubicBezTo>
                  <a:cubicBezTo>
                    <a:pt x="10959" y="8353"/>
                    <a:pt x="10923" y="8258"/>
                    <a:pt x="10881" y="8150"/>
                  </a:cubicBezTo>
                  <a:cubicBezTo>
                    <a:pt x="10893" y="8126"/>
                    <a:pt x="10917" y="8091"/>
                    <a:pt x="10935" y="8067"/>
                  </a:cubicBezTo>
                  <a:cubicBezTo>
                    <a:pt x="10863" y="8013"/>
                    <a:pt x="10810" y="7965"/>
                    <a:pt x="10756" y="7924"/>
                  </a:cubicBezTo>
                  <a:cubicBezTo>
                    <a:pt x="10875" y="7799"/>
                    <a:pt x="11018" y="8001"/>
                    <a:pt x="11102" y="7834"/>
                  </a:cubicBezTo>
                  <a:cubicBezTo>
                    <a:pt x="10941" y="7810"/>
                    <a:pt x="10792" y="7793"/>
                    <a:pt x="10637" y="7775"/>
                  </a:cubicBezTo>
                  <a:close/>
                  <a:moveTo>
                    <a:pt x="3858" y="1974"/>
                  </a:moveTo>
                  <a:cubicBezTo>
                    <a:pt x="3852" y="1980"/>
                    <a:pt x="3816" y="1962"/>
                    <a:pt x="3774" y="1956"/>
                  </a:cubicBezTo>
                  <a:cubicBezTo>
                    <a:pt x="3810" y="1884"/>
                    <a:pt x="3834" y="1831"/>
                    <a:pt x="3858" y="1777"/>
                  </a:cubicBezTo>
                  <a:cubicBezTo>
                    <a:pt x="3769" y="1729"/>
                    <a:pt x="3691" y="1688"/>
                    <a:pt x="3614" y="1640"/>
                  </a:cubicBezTo>
                  <a:cubicBezTo>
                    <a:pt x="3733" y="1473"/>
                    <a:pt x="3882" y="1527"/>
                    <a:pt x="4007" y="1515"/>
                  </a:cubicBezTo>
                  <a:cubicBezTo>
                    <a:pt x="4043" y="1515"/>
                    <a:pt x="4079" y="1586"/>
                    <a:pt x="4108" y="1622"/>
                  </a:cubicBezTo>
                  <a:cubicBezTo>
                    <a:pt x="4019" y="1747"/>
                    <a:pt x="3941" y="1860"/>
                    <a:pt x="3858" y="1974"/>
                  </a:cubicBezTo>
                  <a:close/>
                  <a:moveTo>
                    <a:pt x="5521" y="877"/>
                  </a:moveTo>
                  <a:cubicBezTo>
                    <a:pt x="5450" y="829"/>
                    <a:pt x="5372" y="781"/>
                    <a:pt x="5295" y="728"/>
                  </a:cubicBezTo>
                  <a:cubicBezTo>
                    <a:pt x="5331" y="704"/>
                    <a:pt x="5378" y="668"/>
                    <a:pt x="5432" y="620"/>
                  </a:cubicBezTo>
                  <a:cubicBezTo>
                    <a:pt x="5480" y="698"/>
                    <a:pt x="5509" y="758"/>
                    <a:pt x="5539" y="823"/>
                  </a:cubicBezTo>
                  <a:cubicBezTo>
                    <a:pt x="5545" y="829"/>
                    <a:pt x="5533" y="847"/>
                    <a:pt x="5521" y="877"/>
                  </a:cubicBezTo>
                  <a:close/>
                  <a:moveTo>
                    <a:pt x="5724" y="1509"/>
                  </a:moveTo>
                  <a:cubicBezTo>
                    <a:pt x="5748" y="1544"/>
                    <a:pt x="5772" y="1580"/>
                    <a:pt x="5808" y="1634"/>
                  </a:cubicBezTo>
                  <a:cubicBezTo>
                    <a:pt x="5688" y="1646"/>
                    <a:pt x="5694" y="1580"/>
                    <a:pt x="5724" y="1509"/>
                  </a:cubicBezTo>
                  <a:close/>
                  <a:moveTo>
                    <a:pt x="7060" y="555"/>
                  </a:moveTo>
                  <a:cubicBezTo>
                    <a:pt x="7131" y="537"/>
                    <a:pt x="7191" y="519"/>
                    <a:pt x="7250" y="507"/>
                  </a:cubicBezTo>
                  <a:cubicBezTo>
                    <a:pt x="7256" y="525"/>
                    <a:pt x="7268" y="543"/>
                    <a:pt x="7274" y="561"/>
                  </a:cubicBezTo>
                  <a:cubicBezTo>
                    <a:pt x="7215" y="632"/>
                    <a:pt x="7155" y="680"/>
                    <a:pt x="7060" y="555"/>
                  </a:cubicBezTo>
                  <a:close/>
                  <a:moveTo>
                    <a:pt x="7459" y="579"/>
                  </a:moveTo>
                  <a:cubicBezTo>
                    <a:pt x="7441" y="579"/>
                    <a:pt x="7429" y="573"/>
                    <a:pt x="7411" y="573"/>
                  </a:cubicBezTo>
                  <a:cubicBezTo>
                    <a:pt x="7417" y="531"/>
                    <a:pt x="7423" y="489"/>
                    <a:pt x="7429" y="453"/>
                  </a:cubicBezTo>
                  <a:cubicBezTo>
                    <a:pt x="7447" y="453"/>
                    <a:pt x="7459" y="453"/>
                    <a:pt x="7471" y="459"/>
                  </a:cubicBezTo>
                  <a:cubicBezTo>
                    <a:pt x="7465" y="495"/>
                    <a:pt x="7459" y="537"/>
                    <a:pt x="7453" y="579"/>
                  </a:cubicBezTo>
                  <a:close/>
                  <a:moveTo>
                    <a:pt x="8317" y="567"/>
                  </a:moveTo>
                  <a:cubicBezTo>
                    <a:pt x="8276" y="561"/>
                    <a:pt x="8240" y="549"/>
                    <a:pt x="8204" y="543"/>
                  </a:cubicBezTo>
                  <a:cubicBezTo>
                    <a:pt x="8210" y="525"/>
                    <a:pt x="8216" y="507"/>
                    <a:pt x="8222" y="495"/>
                  </a:cubicBezTo>
                  <a:lnTo>
                    <a:pt x="8329" y="531"/>
                  </a:lnTo>
                  <a:cubicBezTo>
                    <a:pt x="8323" y="543"/>
                    <a:pt x="8323" y="555"/>
                    <a:pt x="8317" y="573"/>
                  </a:cubicBezTo>
                  <a:close/>
                  <a:moveTo>
                    <a:pt x="8389" y="1825"/>
                  </a:moveTo>
                  <a:cubicBezTo>
                    <a:pt x="8467" y="1729"/>
                    <a:pt x="8514" y="1676"/>
                    <a:pt x="8556" y="1622"/>
                  </a:cubicBezTo>
                  <a:cubicBezTo>
                    <a:pt x="8550" y="1711"/>
                    <a:pt x="8598" y="1843"/>
                    <a:pt x="8389" y="1825"/>
                  </a:cubicBezTo>
                  <a:close/>
                  <a:moveTo>
                    <a:pt x="8562" y="829"/>
                  </a:moveTo>
                  <a:cubicBezTo>
                    <a:pt x="8562" y="811"/>
                    <a:pt x="8562" y="793"/>
                    <a:pt x="8556" y="775"/>
                  </a:cubicBezTo>
                  <a:cubicBezTo>
                    <a:pt x="8616" y="740"/>
                    <a:pt x="8669" y="704"/>
                    <a:pt x="8723" y="668"/>
                  </a:cubicBezTo>
                  <a:cubicBezTo>
                    <a:pt x="8759" y="734"/>
                    <a:pt x="8788" y="793"/>
                    <a:pt x="8830" y="883"/>
                  </a:cubicBezTo>
                  <a:cubicBezTo>
                    <a:pt x="8729" y="865"/>
                    <a:pt x="8645" y="847"/>
                    <a:pt x="8562" y="829"/>
                  </a:cubicBezTo>
                  <a:close/>
                  <a:moveTo>
                    <a:pt x="9164" y="2695"/>
                  </a:moveTo>
                  <a:cubicBezTo>
                    <a:pt x="9170" y="2689"/>
                    <a:pt x="9176" y="2689"/>
                    <a:pt x="9182" y="2683"/>
                  </a:cubicBezTo>
                  <a:cubicBezTo>
                    <a:pt x="9206" y="2737"/>
                    <a:pt x="9236" y="2791"/>
                    <a:pt x="9277" y="2880"/>
                  </a:cubicBezTo>
                  <a:cubicBezTo>
                    <a:pt x="9176" y="2844"/>
                    <a:pt x="9140" y="2785"/>
                    <a:pt x="9164" y="2695"/>
                  </a:cubicBezTo>
                  <a:close/>
                  <a:moveTo>
                    <a:pt x="9569" y="3136"/>
                  </a:moveTo>
                  <a:cubicBezTo>
                    <a:pt x="9528" y="3112"/>
                    <a:pt x="9486" y="3089"/>
                    <a:pt x="9444" y="3065"/>
                  </a:cubicBezTo>
                  <a:cubicBezTo>
                    <a:pt x="9450" y="3053"/>
                    <a:pt x="9456" y="3035"/>
                    <a:pt x="9468" y="3023"/>
                  </a:cubicBezTo>
                  <a:cubicBezTo>
                    <a:pt x="9510" y="3047"/>
                    <a:pt x="9552" y="3065"/>
                    <a:pt x="9599" y="3089"/>
                  </a:cubicBezTo>
                  <a:cubicBezTo>
                    <a:pt x="9587" y="3107"/>
                    <a:pt x="9581" y="3118"/>
                    <a:pt x="9569" y="3136"/>
                  </a:cubicBezTo>
                  <a:close/>
                  <a:moveTo>
                    <a:pt x="9420" y="9414"/>
                  </a:moveTo>
                  <a:cubicBezTo>
                    <a:pt x="9391" y="9486"/>
                    <a:pt x="9373" y="9533"/>
                    <a:pt x="9337" y="9617"/>
                  </a:cubicBezTo>
                  <a:cubicBezTo>
                    <a:pt x="9242" y="9468"/>
                    <a:pt x="9289" y="9438"/>
                    <a:pt x="9420" y="9414"/>
                  </a:cubicBezTo>
                  <a:close/>
                  <a:moveTo>
                    <a:pt x="9164" y="9808"/>
                  </a:moveTo>
                  <a:cubicBezTo>
                    <a:pt x="9224" y="9688"/>
                    <a:pt x="9313" y="9683"/>
                    <a:pt x="9444" y="9724"/>
                  </a:cubicBezTo>
                  <a:cubicBezTo>
                    <a:pt x="9361" y="9843"/>
                    <a:pt x="9289" y="9915"/>
                    <a:pt x="9164" y="9808"/>
                  </a:cubicBezTo>
                  <a:close/>
                  <a:moveTo>
                    <a:pt x="9432" y="9122"/>
                  </a:moveTo>
                  <a:cubicBezTo>
                    <a:pt x="9450" y="9068"/>
                    <a:pt x="9468" y="9015"/>
                    <a:pt x="9486" y="8961"/>
                  </a:cubicBezTo>
                  <a:cubicBezTo>
                    <a:pt x="9522" y="9033"/>
                    <a:pt x="9558" y="9104"/>
                    <a:pt x="9432" y="9122"/>
                  </a:cubicBezTo>
                  <a:close/>
                  <a:moveTo>
                    <a:pt x="9772" y="6082"/>
                  </a:moveTo>
                  <a:cubicBezTo>
                    <a:pt x="9838" y="6046"/>
                    <a:pt x="9891" y="6076"/>
                    <a:pt x="9945" y="6165"/>
                  </a:cubicBezTo>
                  <a:cubicBezTo>
                    <a:pt x="9856" y="6123"/>
                    <a:pt x="9814" y="6099"/>
                    <a:pt x="9772" y="6082"/>
                  </a:cubicBezTo>
                  <a:close/>
                  <a:moveTo>
                    <a:pt x="10565" y="9033"/>
                  </a:moveTo>
                  <a:cubicBezTo>
                    <a:pt x="10607" y="9217"/>
                    <a:pt x="10637" y="9378"/>
                    <a:pt x="10410" y="9492"/>
                  </a:cubicBezTo>
                  <a:cubicBezTo>
                    <a:pt x="10404" y="9432"/>
                    <a:pt x="10374" y="9361"/>
                    <a:pt x="10398" y="9343"/>
                  </a:cubicBezTo>
                  <a:cubicBezTo>
                    <a:pt x="10488" y="9259"/>
                    <a:pt x="10374" y="9074"/>
                    <a:pt x="10565" y="90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35"/>
            <p:cNvSpPr/>
            <p:nvPr/>
          </p:nvSpPr>
          <p:spPr>
            <a:xfrm>
              <a:off x="4926650" y="5094400"/>
              <a:ext cx="146825" cy="177700"/>
            </a:xfrm>
            <a:custGeom>
              <a:rect b="b" l="l" r="r" t="t"/>
              <a:pathLst>
                <a:path extrusionOk="0" h="7108" w="5873">
                  <a:moveTo>
                    <a:pt x="5676" y="5307"/>
                  </a:moveTo>
                  <a:cubicBezTo>
                    <a:pt x="5569" y="5313"/>
                    <a:pt x="5467" y="5325"/>
                    <a:pt x="5360" y="5331"/>
                  </a:cubicBezTo>
                  <a:cubicBezTo>
                    <a:pt x="5354" y="5319"/>
                    <a:pt x="5348" y="5301"/>
                    <a:pt x="5348" y="5289"/>
                  </a:cubicBezTo>
                  <a:cubicBezTo>
                    <a:pt x="5390" y="5265"/>
                    <a:pt x="5437" y="5241"/>
                    <a:pt x="5491" y="5211"/>
                  </a:cubicBezTo>
                  <a:cubicBezTo>
                    <a:pt x="5449" y="5176"/>
                    <a:pt x="5414" y="5140"/>
                    <a:pt x="5366" y="5098"/>
                  </a:cubicBezTo>
                  <a:cubicBezTo>
                    <a:pt x="5426" y="5050"/>
                    <a:pt x="5473" y="5015"/>
                    <a:pt x="5503" y="4997"/>
                  </a:cubicBezTo>
                  <a:cubicBezTo>
                    <a:pt x="5467" y="4901"/>
                    <a:pt x="5402" y="4794"/>
                    <a:pt x="5426" y="4764"/>
                  </a:cubicBezTo>
                  <a:cubicBezTo>
                    <a:pt x="5539" y="4621"/>
                    <a:pt x="5461" y="4448"/>
                    <a:pt x="5539" y="4293"/>
                  </a:cubicBezTo>
                  <a:cubicBezTo>
                    <a:pt x="5616" y="4150"/>
                    <a:pt x="5616" y="4120"/>
                    <a:pt x="5771" y="4144"/>
                  </a:cubicBezTo>
                  <a:cubicBezTo>
                    <a:pt x="5807" y="4150"/>
                    <a:pt x="5843" y="4150"/>
                    <a:pt x="5873" y="4156"/>
                  </a:cubicBezTo>
                  <a:cubicBezTo>
                    <a:pt x="5753" y="4043"/>
                    <a:pt x="5563" y="4013"/>
                    <a:pt x="5575" y="3792"/>
                  </a:cubicBezTo>
                  <a:cubicBezTo>
                    <a:pt x="5634" y="3757"/>
                    <a:pt x="5694" y="3721"/>
                    <a:pt x="5771" y="3667"/>
                  </a:cubicBezTo>
                  <a:cubicBezTo>
                    <a:pt x="5700" y="3614"/>
                    <a:pt x="5646" y="3578"/>
                    <a:pt x="5575" y="3524"/>
                  </a:cubicBezTo>
                  <a:cubicBezTo>
                    <a:pt x="5670" y="3393"/>
                    <a:pt x="5628" y="3268"/>
                    <a:pt x="5527" y="3149"/>
                  </a:cubicBezTo>
                  <a:cubicBezTo>
                    <a:pt x="5598" y="3131"/>
                    <a:pt x="5646" y="3119"/>
                    <a:pt x="5706" y="3107"/>
                  </a:cubicBezTo>
                  <a:cubicBezTo>
                    <a:pt x="5712" y="3000"/>
                    <a:pt x="5724" y="2898"/>
                    <a:pt x="5730" y="2797"/>
                  </a:cubicBezTo>
                  <a:cubicBezTo>
                    <a:pt x="5736" y="2618"/>
                    <a:pt x="5742" y="2439"/>
                    <a:pt x="5742" y="2266"/>
                  </a:cubicBezTo>
                  <a:cubicBezTo>
                    <a:pt x="5742" y="2195"/>
                    <a:pt x="5682" y="2123"/>
                    <a:pt x="5759" y="2040"/>
                  </a:cubicBezTo>
                  <a:cubicBezTo>
                    <a:pt x="5783" y="2022"/>
                    <a:pt x="5819" y="1855"/>
                    <a:pt x="5706" y="1801"/>
                  </a:cubicBezTo>
                  <a:cubicBezTo>
                    <a:pt x="5610" y="1759"/>
                    <a:pt x="5628" y="1670"/>
                    <a:pt x="5598" y="1598"/>
                  </a:cubicBezTo>
                  <a:cubicBezTo>
                    <a:pt x="5539" y="1449"/>
                    <a:pt x="5640" y="1241"/>
                    <a:pt x="5449" y="1133"/>
                  </a:cubicBezTo>
                  <a:cubicBezTo>
                    <a:pt x="5443" y="1127"/>
                    <a:pt x="5467" y="1062"/>
                    <a:pt x="5473" y="1026"/>
                  </a:cubicBezTo>
                  <a:cubicBezTo>
                    <a:pt x="5396" y="1002"/>
                    <a:pt x="5324" y="990"/>
                    <a:pt x="5265" y="955"/>
                  </a:cubicBezTo>
                  <a:cubicBezTo>
                    <a:pt x="5217" y="925"/>
                    <a:pt x="5151" y="853"/>
                    <a:pt x="5157" y="817"/>
                  </a:cubicBezTo>
                  <a:cubicBezTo>
                    <a:pt x="5187" y="657"/>
                    <a:pt x="5092" y="645"/>
                    <a:pt x="4984" y="645"/>
                  </a:cubicBezTo>
                  <a:cubicBezTo>
                    <a:pt x="4913" y="639"/>
                    <a:pt x="4853" y="627"/>
                    <a:pt x="4853" y="543"/>
                  </a:cubicBezTo>
                  <a:cubicBezTo>
                    <a:pt x="4847" y="543"/>
                    <a:pt x="4847" y="549"/>
                    <a:pt x="4841" y="549"/>
                  </a:cubicBezTo>
                  <a:cubicBezTo>
                    <a:pt x="4841" y="543"/>
                    <a:pt x="4841" y="543"/>
                    <a:pt x="4841" y="543"/>
                  </a:cubicBezTo>
                  <a:cubicBezTo>
                    <a:pt x="4800" y="537"/>
                    <a:pt x="4758" y="531"/>
                    <a:pt x="4710" y="525"/>
                  </a:cubicBezTo>
                  <a:cubicBezTo>
                    <a:pt x="4805" y="430"/>
                    <a:pt x="4811" y="424"/>
                    <a:pt x="4841" y="543"/>
                  </a:cubicBezTo>
                  <a:cubicBezTo>
                    <a:pt x="4847" y="543"/>
                    <a:pt x="4847" y="543"/>
                    <a:pt x="4853" y="543"/>
                  </a:cubicBezTo>
                  <a:lnTo>
                    <a:pt x="4853" y="543"/>
                  </a:lnTo>
                  <a:cubicBezTo>
                    <a:pt x="4901" y="519"/>
                    <a:pt x="4955" y="496"/>
                    <a:pt x="4990" y="478"/>
                  </a:cubicBezTo>
                  <a:cubicBezTo>
                    <a:pt x="4966" y="382"/>
                    <a:pt x="4949" y="311"/>
                    <a:pt x="4931" y="239"/>
                  </a:cubicBezTo>
                  <a:cubicBezTo>
                    <a:pt x="4615" y="162"/>
                    <a:pt x="4299" y="78"/>
                    <a:pt x="3977" y="1"/>
                  </a:cubicBezTo>
                  <a:cubicBezTo>
                    <a:pt x="3935" y="72"/>
                    <a:pt x="3905" y="126"/>
                    <a:pt x="3893" y="156"/>
                  </a:cubicBezTo>
                  <a:cubicBezTo>
                    <a:pt x="3828" y="150"/>
                    <a:pt x="3774" y="138"/>
                    <a:pt x="3726" y="144"/>
                  </a:cubicBezTo>
                  <a:cubicBezTo>
                    <a:pt x="3679" y="156"/>
                    <a:pt x="3631" y="186"/>
                    <a:pt x="3589" y="209"/>
                  </a:cubicBezTo>
                  <a:cubicBezTo>
                    <a:pt x="3589" y="257"/>
                    <a:pt x="3595" y="299"/>
                    <a:pt x="3601" y="370"/>
                  </a:cubicBezTo>
                  <a:cubicBezTo>
                    <a:pt x="3494" y="335"/>
                    <a:pt x="3428" y="352"/>
                    <a:pt x="3333" y="394"/>
                  </a:cubicBezTo>
                  <a:cubicBezTo>
                    <a:pt x="3232" y="442"/>
                    <a:pt x="3154" y="501"/>
                    <a:pt x="3077" y="573"/>
                  </a:cubicBezTo>
                  <a:cubicBezTo>
                    <a:pt x="3059" y="591"/>
                    <a:pt x="3023" y="579"/>
                    <a:pt x="3017" y="585"/>
                  </a:cubicBezTo>
                  <a:lnTo>
                    <a:pt x="3017" y="287"/>
                  </a:lnTo>
                  <a:cubicBezTo>
                    <a:pt x="2939" y="233"/>
                    <a:pt x="2939" y="424"/>
                    <a:pt x="2826" y="341"/>
                  </a:cubicBezTo>
                  <a:cubicBezTo>
                    <a:pt x="2683" y="239"/>
                    <a:pt x="2743" y="436"/>
                    <a:pt x="2683" y="472"/>
                  </a:cubicBezTo>
                  <a:cubicBezTo>
                    <a:pt x="2671" y="478"/>
                    <a:pt x="2653" y="466"/>
                    <a:pt x="2641" y="472"/>
                  </a:cubicBezTo>
                  <a:cubicBezTo>
                    <a:pt x="2492" y="507"/>
                    <a:pt x="2486" y="531"/>
                    <a:pt x="2522" y="680"/>
                  </a:cubicBezTo>
                  <a:cubicBezTo>
                    <a:pt x="2540" y="752"/>
                    <a:pt x="2534" y="829"/>
                    <a:pt x="2540" y="907"/>
                  </a:cubicBezTo>
                  <a:cubicBezTo>
                    <a:pt x="2522" y="907"/>
                    <a:pt x="2504" y="913"/>
                    <a:pt x="2492" y="913"/>
                  </a:cubicBezTo>
                  <a:cubicBezTo>
                    <a:pt x="2474" y="883"/>
                    <a:pt x="2439" y="847"/>
                    <a:pt x="2445" y="817"/>
                  </a:cubicBezTo>
                  <a:cubicBezTo>
                    <a:pt x="2474" y="704"/>
                    <a:pt x="2385" y="668"/>
                    <a:pt x="2319" y="657"/>
                  </a:cubicBezTo>
                  <a:cubicBezTo>
                    <a:pt x="2260" y="645"/>
                    <a:pt x="2188" y="686"/>
                    <a:pt x="2170" y="776"/>
                  </a:cubicBezTo>
                  <a:cubicBezTo>
                    <a:pt x="2158" y="829"/>
                    <a:pt x="2123" y="883"/>
                    <a:pt x="2081" y="913"/>
                  </a:cubicBezTo>
                  <a:cubicBezTo>
                    <a:pt x="2009" y="978"/>
                    <a:pt x="1920" y="1026"/>
                    <a:pt x="1836" y="1086"/>
                  </a:cubicBezTo>
                  <a:cubicBezTo>
                    <a:pt x="1866" y="1157"/>
                    <a:pt x="1884" y="1217"/>
                    <a:pt x="1914" y="1300"/>
                  </a:cubicBezTo>
                  <a:cubicBezTo>
                    <a:pt x="1711" y="1330"/>
                    <a:pt x="1711" y="1700"/>
                    <a:pt x="1395" y="1545"/>
                  </a:cubicBezTo>
                  <a:cubicBezTo>
                    <a:pt x="1455" y="1718"/>
                    <a:pt x="1312" y="1706"/>
                    <a:pt x="1258" y="1742"/>
                  </a:cubicBezTo>
                  <a:cubicBezTo>
                    <a:pt x="1312" y="1819"/>
                    <a:pt x="1360" y="1891"/>
                    <a:pt x="1419" y="1980"/>
                  </a:cubicBezTo>
                  <a:cubicBezTo>
                    <a:pt x="1312" y="2004"/>
                    <a:pt x="1240" y="2046"/>
                    <a:pt x="1246" y="2153"/>
                  </a:cubicBezTo>
                  <a:cubicBezTo>
                    <a:pt x="1246" y="2153"/>
                    <a:pt x="1222" y="2159"/>
                    <a:pt x="1204" y="2165"/>
                  </a:cubicBezTo>
                  <a:cubicBezTo>
                    <a:pt x="1199" y="2105"/>
                    <a:pt x="1193" y="2046"/>
                    <a:pt x="1181" y="1932"/>
                  </a:cubicBezTo>
                  <a:cubicBezTo>
                    <a:pt x="1067" y="2069"/>
                    <a:pt x="978" y="2171"/>
                    <a:pt x="906" y="2278"/>
                  </a:cubicBezTo>
                  <a:cubicBezTo>
                    <a:pt x="853" y="2350"/>
                    <a:pt x="817" y="2439"/>
                    <a:pt x="775" y="2523"/>
                  </a:cubicBezTo>
                  <a:cubicBezTo>
                    <a:pt x="728" y="2600"/>
                    <a:pt x="680" y="2684"/>
                    <a:pt x="638" y="2761"/>
                  </a:cubicBezTo>
                  <a:cubicBezTo>
                    <a:pt x="555" y="2910"/>
                    <a:pt x="471" y="3053"/>
                    <a:pt x="382" y="3208"/>
                  </a:cubicBezTo>
                  <a:cubicBezTo>
                    <a:pt x="394" y="3220"/>
                    <a:pt x="418" y="3244"/>
                    <a:pt x="447" y="3268"/>
                  </a:cubicBezTo>
                  <a:cubicBezTo>
                    <a:pt x="334" y="3298"/>
                    <a:pt x="465" y="3453"/>
                    <a:pt x="328" y="3476"/>
                  </a:cubicBezTo>
                  <a:cubicBezTo>
                    <a:pt x="167" y="3512"/>
                    <a:pt x="113" y="3691"/>
                    <a:pt x="78" y="3798"/>
                  </a:cubicBezTo>
                  <a:cubicBezTo>
                    <a:pt x="12" y="4013"/>
                    <a:pt x="24" y="4252"/>
                    <a:pt x="0" y="4490"/>
                  </a:cubicBezTo>
                  <a:cubicBezTo>
                    <a:pt x="203" y="4585"/>
                    <a:pt x="203" y="4591"/>
                    <a:pt x="197" y="4848"/>
                  </a:cubicBezTo>
                  <a:cubicBezTo>
                    <a:pt x="197" y="4889"/>
                    <a:pt x="239" y="4925"/>
                    <a:pt x="257" y="4967"/>
                  </a:cubicBezTo>
                  <a:cubicBezTo>
                    <a:pt x="268" y="5003"/>
                    <a:pt x="274" y="5050"/>
                    <a:pt x="286" y="5098"/>
                  </a:cubicBezTo>
                  <a:cubicBezTo>
                    <a:pt x="221" y="5086"/>
                    <a:pt x="173" y="5080"/>
                    <a:pt x="155" y="5080"/>
                  </a:cubicBezTo>
                  <a:cubicBezTo>
                    <a:pt x="179" y="5241"/>
                    <a:pt x="203" y="5396"/>
                    <a:pt x="227" y="5575"/>
                  </a:cubicBezTo>
                  <a:cubicBezTo>
                    <a:pt x="280" y="5533"/>
                    <a:pt x="322" y="5492"/>
                    <a:pt x="370" y="5456"/>
                  </a:cubicBezTo>
                  <a:cubicBezTo>
                    <a:pt x="435" y="5527"/>
                    <a:pt x="549" y="5557"/>
                    <a:pt x="704" y="5545"/>
                  </a:cubicBezTo>
                  <a:cubicBezTo>
                    <a:pt x="698" y="5486"/>
                    <a:pt x="686" y="5426"/>
                    <a:pt x="680" y="5349"/>
                  </a:cubicBezTo>
                  <a:cubicBezTo>
                    <a:pt x="734" y="5378"/>
                    <a:pt x="763" y="5396"/>
                    <a:pt x="805" y="5414"/>
                  </a:cubicBezTo>
                  <a:cubicBezTo>
                    <a:pt x="817" y="5378"/>
                    <a:pt x="829" y="5343"/>
                    <a:pt x="841" y="5313"/>
                  </a:cubicBezTo>
                  <a:cubicBezTo>
                    <a:pt x="924" y="5313"/>
                    <a:pt x="1008" y="5384"/>
                    <a:pt x="1091" y="5295"/>
                  </a:cubicBezTo>
                  <a:cubicBezTo>
                    <a:pt x="1044" y="5259"/>
                    <a:pt x="1002" y="5229"/>
                    <a:pt x="972" y="5205"/>
                  </a:cubicBezTo>
                  <a:cubicBezTo>
                    <a:pt x="1026" y="5074"/>
                    <a:pt x="1079" y="4949"/>
                    <a:pt x="1127" y="4830"/>
                  </a:cubicBezTo>
                  <a:cubicBezTo>
                    <a:pt x="1216" y="4812"/>
                    <a:pt x="1288" y="4800"/>
                    <a:pt x="1354" y="4788"/>
                  </a:cubicBezTo>
                  <a:cubicBezTo>
                    <a:pt x="1306" y="4740"/>
                    <a:pt x="1252" y="4699"/>
                    <a:pt x="1210" y="4657"/>
                  </a:cubicBezTo>
                  <a:cubicBezTo>
                    <a:pt x="1264" y="4597"/>
                    <a:pt x="1300" y="4538"/>
                    <a:pt x="1354" y="4502"/>
                  </a:cubicBezTo>
                  <a:cubicBezTo>
                    <a:pt x="1401" y="4472"/>
                    <a:pt x="1473" y="4460"/>
                    <a:pt x="1556" y="4436"/>
                  </a:cubicBezTo>
                  <a:cubicBezTo>
                    <a:pt x="1509" y="4389"/>
                    <a:pt x="1473" y="4347"/>
                    <a:pt x="1449" y="4323"/>
                  </a:cubicBezTo>
                  <a:cubicBezTo>
                    <a:pt x="1515" y="4192"/>
                    <a:pt x="1556" y="4025"/>
                    <a:pt x="1658" y="3936"/>
                  </a:cubicBezTo>
                  <a:cubicBezTo>
                    <a:pt x="1801" y="3810"/>
                    <a:pt x="1616" y="3602"/>
                    <a:pt x="1807" y="3518"/>
                  </a:cubicBezTo>
                  <a:cubicBezTo>
                    <a:pt x="1884" y="3482"/>
                    <a:pt x="1997" y="3608"/>
                    <a:pt x="2051" y="3447"/>
                  </a:cubicBezTo>
                  <a:cubicBezTo>
                    <a:pt x="1997" y="3429"/>
                    <a:pt x="1944" y="3405"/>
                    <a:pt x="1902" y="3387"/>
                  </a:cubicBezTo>
                  <a:cubicBezTo>
                    <a:pt x="1896" y="3292"/>
                    <a:pt x="1896" y="3208"/>
                    <a:pt x="1890" y="3131"/>
                  </a:cubicBezTo>
                  <a:cubicBezTo>
                    <a:pt x="1878" y="3000"/>
                    <a:pt x="1938" y="2952"/>
                    <a:pt x="2063" y="3006"/>
                  </a:cubicBezTo>
                  <a:cubicBezTo>
                    <a:pt x="2099" y="3017"/>
                    <a:pt x="2129" y="3053"/>
                    <a:pt x="2176" y="3089"/>
                  </a:cubicBezTo>
                  <a:cubicBezTo>
                    <a:pt x="2176" y="3011"/>
                    <a:pt x="2135" y="2922"/>
                    <a:pt x="2266" y="2952"/>
                  </a:cubicBezTo>
                  <a:cubicBezTo>
                    <a:pt x="2284" y="2958"/>
                    <a:pt x="2343" y="2910"/>
                    <a:pt x="2343" y="2904"/>
                  </a:cubicBezTo>
                  <a:cubicBezTo>
                    <a:pt x="2296" y="2737"/>
                    <a:pt x="2433" y="2678"/>
                    <a:pt x="2516" y="2606"/>
                  </a:cubicBezTo>
                  <a:cubicBezTo>
                    <a:pt x="2528" y="2475"/>
                    <a:pt x="2409" y="2368"/>
                    <a:pt x="2510" y="2254"/>
                  </a:cubicBezTo>
                  <a:cubicBezTo>
                    <a:pt x="2677" y="2332"/>
                    <a:pt x="2516" y="2481"/>
                    <a:pt x="2564" y="2594"/>
                  </a:cubicBezTo>
                  <a:cubicBezTo>
                    <a:pt x="2623" y="2475"/>
                    <a:pt x="2683" y="2374"/>
                    <a:pt x="2755" y="2242"/>
                  </a:cubicBezTo>
                  <a:cubicBezTo>
                    <a:pt x="2749" y="2201"/>
                    <a:pt x="2737" y="2123"/>
                    <a:pt x="2725" y="2064"/>
                  </a:cubicBezTo>
                  <a:cubicBezTo>
                    <a:pt x="2826" y="1909"/>
                    <a:pt x="2951" y="1867"/>
                    <a:pt x="3094" y="1932"/>
                  </a:cubicBezTo>
                  <a:cubicBezTo>
                    <a:pt x="3148" y="1843"/>
                    <a:pt x="3202" y="1765"/>
                    <a:pt x="3232" y="1718"/>
                  </a:cubicBezTo>
                  <a:cubicBezTo>
                    <a:pt x="3345" y="1718"/>
                    <a:pt x="3428" y="1718"/>
                    <a:pt x="3518" y="1712"/>
                  </a:cubicBezTo>
                  <a:cubicBezTo>
                    <a:pt x="3530" y="1712"/>
                    <a:pt x="3542" y="1670"/>
                    <a:pt x="3559" y="1640"/>
                  </a:cubicBezTo>
                  <a:cubicBezTo>
                    <a:pt x="3434" y="1652"/>
                    <a:pt x="3422" y="1545"/>
                    <a:pt x="3351" y="1473"/>
                  </a:cubicBezTo>
                  <a:cubicBezTo>
                    <a:pt x="3512" y="1408"/>
                    <a:pt x="3500" y="1610"/>
                    <a:pt x="3601" y="1604"/>
                  </a:cubicBezTo>
                  <a:cubicBezTo>
                    <a:pt x="3637" y="1664"/>
                    <a:pt x="3673" y="1724"/>
                    <a:pt x="3708" y="1783"/>
                  </a:cubicBezTo>
                  <a:cubicBezTo>
                    <a:pt x="3804" y="1682"/>
                    <a:pt x="3852" y="1634"/>
                    <a:pt x="3917" y="1563"/>
                  </a:cubicBezTo>
                  <a:cubicBezTo>
                    <a:pt x="3935" y="1694"/>
                    <a:pt x="3905" y="1789"/>
                    <a:pt x="3834" y="1849"/>
                  </a:cubicBezTo>
                  <a:cubicBezTo>
                    <a:pt x="3917" y="1926"/>
                    <a:pt x="3995" y="1992"/>
                    <a:pt x="4120" y="2105"/>
                  </a:cubicBezTo>
                  <a:cubicBezTo>
                    <a:pt x="4042" y="2141"/>
                    <a:pt x="3971" y="2171"/>
                    <a:pt x="3899" y="2207"/>
                  </a:cubicBezTo>
                  <a:cubicBezTo>
                    <a:pt x="3911" y="2219"/>
                    <a:pt x="3923" y="2236"/>
                    <a:pt x="3935" y="2248"/>
                  </a:cubicBezTo>
                  <a:cubicBezTo>
                    <a:pt x="3989" y="2260"/>
                    <a:pt x="4036" y="2272"/>
                    <a:pt x="4102" y="2290"/>
                  </a:cubicBezTo>
                  <a:cubicBezTo>
                    <a:pt x="4096" y="2368"/>
                    <a:pt x="4084" y="2433"/>
                    <a:pt x="4078" y="2505"/>
                  </a:cubicBezTo>
                  <a:cubicBezTo>
                    <a:pt x="4132" y="2540"/>
                    <a:pt x="4191" y="2570"/>
                    <a:pt x="4257" y="2606"/>
                  </a:cubicBezTo>
                  <a:cubicBezTo>
                    <a:pt x="4162" y="2713"/>
                    <a:pt x="4168" y="2791"/>
                    <a:pt x="4293" y="3125"/>
                  </a:cubicBezTo>
                  <a:cubicBezTo>
                    <a:pt x="4364" y="3143"/>
                    <a:pt x="4436" y="3155"/>
                    <a:pt x="4513" y="3172"/>
                  </a:cubicBezTo>
                  <a:cubicBezTo>
                    <a:pt x="4382" y="3459"/>
                    <a:pt x="4263" y="3733"/>
                    <a:pt x="4132" y="4025"/>
                  </a:cubicBezTo>
                  <a:cubicBezTo>
                    <a:pt x="4269" y="3995"/>
                    <a:pt x="4376" y="4007"/>
                    <a:pt x="4382" y="4126"/>
                  </a:cubicBezTo>
                  <a:cubicBezTo>
                    <a:pt x="4323" y="4234"/>
                    <a:pt x="4275" y="4317"/>
                    <a:pt x="4221" y="4407"/>
                  </a:cubicBezTo>
                  <a:lnTo>
                    <a:pt x="4060" y="4407"/>
                  </a:lnTo>
                  <a:cubicBezTo>
                    <a:pt x="4132" y="4460"/>
                    <a:pt x="4168" y="4496"/>
                    <a:pt x="4185" y="4508"/>
                  </a:cubicBezTo>
                  <a:cubicBezTo>
                    <a:pt x="4138" y="4609"/>
                    <a:pt x="4096" y="4693"/>
                    <a:pt x="4048" y="4788"/>
                  </a:cubicBezTo>
                  <a:cubicBezTo>
                    <a:pt x="3995" y="4812"/>
                    <a:pt x="3923" y="4836"/>
                    <a:pt x="3846" y="4860"/>
                  </a:cubicBezTo>
                  <a:cubicBezTo>
                    <a:pt x="3899" y="4967"/>
                    <a:pt x="4090" y="4866"/>
                    <a:pt x="4066" y="5039"/>
                  </a:cubicBezTo>
                  <a:cubicBezTo>
                    <a:pt x="4024" y="5092"/>
                    <a:pt x="3911" y="4943"/>
                    <a:pt x="3893" y="5098"/>
                  </a:cubicBezTo>
                  <a:cubicBezTo>
                    <a:pt x="3959" y="5128"/>
                    <a:pt x="4024" y="5158"/>
                    <a:pt x="4114" y="5199"/>
                  </a:cubicBezTo>
                  <a:cubicBezTo>
                    <a:pt x="3989" y="5283"/>
                    <a:pt x="3822" y="5182"/>
                    <a:pt x="3750" y="5355"/>
                  </a:cubicBezTo>
                  <a:cubicBezTo>
                    <a:pt x="3840" y="5349"/>
                    <a:pt x="3911" y="5343"/>
                    <a:pt x="3983" y="5337"/>
                  </a:cubicBezTo>
                  <a:cubicBezTo>
                    <a:pt x="3995" y="5384"/>
                    <a:pt x="4001" y="5420"/>
                    <a:pt x="4013" y="5456"/>
                  </a:cubicBezTo>
                  <a:cubicBezTo>
                    <a:pt x="3917" y="5510"/>
                    <a:pt x="3786" y="5402"/>
                    <a:pt x="3732" y="5557"/>
                  </a:cubicBezTo>
                  <a:cubicBezTo>
                    <a:pt x="3774" y="5575"/>
                    <a:pt x="3816" y="5587"/>
                    <a:pt x="3864" y="5605"/>
                  </a:cubicBezTo>
                  <a:cubicBezTo>
                    <a:pt x="3828" y="5647"/>
                    <a:pt x="3792" y="5688"/>
                    <a:pt x="3756" y="5724"/>
                  </a:cubicBezTo>
                  <a:cubicBezTo>
                    <a:pt x="3786" y="5760"/>
                    <a:pt x="3804" y="5784"/>
                    <a:pt x="3834" y="5820"/>
                  </a:cubicBezTo>
                  <a:cubicBezTo>
                    <a:pt x="3744" y="5867"/>
                    <a:pt x="3673" y="5903"/>
                    <a:pt x="3607" y="5933"/>
                  </a:cubicBezTo>
                  <a:cubicBezTo>
                    <a:pt x="3613" y="6028"/>
                    <a:pt x="3619" y="6112"/>
                    <a:pt x="3631" y="6207"/>
                  </a:cubicBezTo>
                  <a:cubicBezTo>
                    <a:pt x="3577" y="6243"/>
                    <a:pt x="3518" y="6279"/>
                    <a:pt x="3452" y="6326"/>
                  </a:cubicBezTo>
                  <a:cubicBezTo>
                    <a:pt x="3601" y="6457"/>
                    <a:pt x="3685" y="6392"/>
                    <a:pt x="3768" y="6326"/>
                  </a:cubicBezTo>
                  <a:cubicBezTo>
                    <a:pt x="3762" y="6273"/>
                    <a:pt x="3756" y="6225"/>
                    <a:pt x="3750" y="6183"/>
                  </a:cubicBezTo>
                  <a:cubicBezTo>
                    <a:pt x="3816" y="6177"/>
                    <a:pt x="3887" y="6183"/>
                    <a:pt x="3893" y="6165"/>
                  </a:cubicBezTo>
                  <a:cubicBezTo>
                    <a:pt x="3917" y="6106"/>
                    <a:pt x="3911" y="6034"/>
                    <a:pt x="3917" y="5957"/>
                  </a:cubicBezTo>
                  <a:cubicBezTo>
                    <a:pt x="3965" y="5951"/>
                    <a:pt x="4013" y="5945"/>
                    <a:pt x="4102" y="5933"/>
                  </a:cubicBezTo>
                  <a:cubicBezTo>
                    <a:pt x="3983" y="6308"/>
                    <a:pt x="3881" y="6660"/>
                    <a:pt x="3947" y="7036"/>
                  </a:cubicBezTo>
                  <a:cubicBezTo>
                    <a:pt x="3977" y="6988"/>
                    <a:pt x="4007" y="6940"/>
                    <a:pt x="4036" y="6893"/>
                  </a:cubicBezTo>
                  <a:cubicBezTo>
                    <a:pt x="4221" y="6887"/>
                    <a:pt x="4024" y="7066"/>
                    <a:pt x="4156" y="7107"/>
                  </a:cubicBezTo>
                  <a:cubicBezTo>
                    <a:pt x="4221" y="7089"/>
                    <a:pt x="4305" y="7066"/>
                    <a:pt x="4400" y="7042"/>
                  </a:cubicBezTo>
                  <a:lnTo>
                    <a:pt x="4400" y="6851"/>
                  </a:lnTo>
                  <a:cubicBezTo>
                    <a:pt x="4472" y="6905"/>
                    <a:pt x="4525" y="6946"/>
                    <a:pt x="4591" y="6988"/>
                  </a:cubicBezTo>
                  <a:cubicBezTo>
                    <a:pt x="4627" y="6946"/>
                    <a:pt x="4650" y="6905"/>
                    <a:pt x="4686" y="6881"/>
                  </a:cubicBezTo>
                  <a:cubicBezTo>
                    <a:pt x="4776" y="6827"/>
                    <a:pt x="4931" y="6684"/>
                    <a:pt x="4937" y="6607"/>
                  </a:cubicBezTo>
                  <a:cubicBezTo>
                    <a:pt x="4955" y="6493"/>
                    <a:pt x="5032" y="6446"/>
                    <a:pt x="5116" y="6404"/>
                  </a:cubicBezTo>
                  <a:cubicBezTo>
                    <a:pt x="5163" y="6374"/>
                    <a:pt x="5211" y="6350"/>
                    <a:pt x="5253" y="6320"/>
                  </a:cubicBezTo>
                  <a:cubicBezTo>
                    <a:pt x="5217" y="6225"/>
                    <a:pt x="5181" y="6141"/>
                    <a:pt x="5151" y="6058"/>
                  </a:cubicBezTo>
                  <a:cubicBezTo>
                    <a:pt x="5217" y="6016"/>
                    <a:pt x="5265" y="5981"/>
                    <a:pt x="5324" y="5945"/>
                  </a:cubicBezTo>
                  <a:cubicBezTo>
                    <a:pt x="5271" y="5909"/>
                    <a:pt x="5229" y="5891"/>
                    <a:pt x="5193" y="5867"/>
                  </a:cubicBezTo>
                  <a:cubicBezTo>
                    <a:pt x="5205" y="5796"/>
                    <a:pt x="5348" y="5796"/>
                    <a:pt x="5265" y="5694"/>
                  </a:cubicBezTo>
                  <a:cubicBezTo>
                    <a:pt x="5259" y="5682"/>
                    <a:pt x="5282" y="5629"/>
                    <a:pt x="5294" y="5629"/>
                  </a:cubicBezTo>
                  <a:cubicBezTo>
                    <a:pt x="5420" y="5623"/>
                    <a:pt x="5360" y="5510"/>
                    <a:pt x="5390" y="5450"/>
                  </a:cubicBezTo>
                  <a:cubicBezTo>
                    <a:pt x="5676" y="5480"/>
                    <a:pt x="5682" y="5480"/>
                    <a:pt x="5676" y="5307"/>
                  </a:cubicBezTo>
                  <a:close/>
                  <a:moveTo>
                    <a:pt x="507" y="5420"/>
                  </a:moveTo>
                  <a:cubicBezTo>
                    <a:pt x="489" y="5420"/>
                    <a:pt x="477" y="5390"/>
                    <a:pt x="459" y="5378"/>
                  </a:cubicBezTo>
                  <a:cubicBezTo>
                    <a:pt x="477" y="5366"/>
                    <a:pt x="495" y="5349"/>
                    <a:pt x="519" y="5331"/>
                  </a:cubicBezTo>
                  <a:cubicBezTo>
                    <a:pt x="531" y="5355"/>
                    <a:pt x="543" y="5366"/>
                    <a:pt x="555" y="5384"/>
                  </a:cubicBezTo>
                  <a:cubicBezTo>
                    <a:pt x="537" y="5396"/>
                    <a:pt x="519" y="5420"/>
                    <a:pt x="507" y="5420"/>
                  </a:cubicBezTo>
                  <a:close/>
                  <a:moveTo>
                    <a:pt x="525" y="4097"/>
                  </a:moveTo>
                  <a:cubicBezTo>
                    <a:pt x="501" y="4037"/>
                    <a:pt x="435" y="3971"/>
                    <a:pt x="573" y="3912"/>
                  </a:cubicBezTo>
                  <a:cubicBezTo>
                    <a:pt x="549" y="3995"/>
                    <a:pt x="537" y="4043"/>
                    <a:pt x="525" y="4097"/>
                  </a:cubicBezTo>
                  <a:close/>
                  <a:moveTo>
                    <a:pt x="662" y="3077"/>
                  </a:moveTo>
                  <a:cubicBezTo>
                    <a:pt x="650" y="3065"/>
                    <a:pt x="644" y="3053"/>
                    <a:pt x="632" y="3041"/>
                  </a:cubicBezTo>
                  <a:cubicBezTo>
                    <a:pt x="662" y="3017"/>
                    <a:pt x="692" y="3000"/>
                    <a:pt x="722" y="2976"/>
                  </a:cubicBezTo>
                  <a:cubicBezTo>
                    <a:pt x="728" y="2988"/>
                    <a:pt x="745" y="3006"/>
                    <a:pt x="745" y="3006"/>
                  </a:cubicBezTo>
                  <a:cubicBezTo>
                    <a:pt x="716" y="3035"/>
                    <a:pt x="692" y="3053"/>
                    <a:pt x="662" y="3077"/>
                  </a:cubicBezTo>
                  <a:close/>
                  <a:moveTo>
                    <a:pt x="799" y="2874"/>
                  </a:moveTo>
                  <a:cubicBezTo>
                    <a:pt x="781" y="2874"/>
                    <a:pt x="745" y="2874"/>
                    <a:pt x="745" y="2868"/>
                  </a:cubicBezTo>
                  <a:cubicBezTo>
                    <a:pt x="739" y="2827"/>
                    <a:pt x="745" y="2785"/>
                    <a:pt x="745" y="2743"/>
                  </a:cubicBezTo>
                  <a:cubicBezTo>
                    <a:pt x="763" y="2743"/>
                    <a:pt x="781" y="2749"/>
                    <a:pt x="799" y="2749"/>
                  </a:cubicBezTo>
                  <a:close/>
                  <a:moveTo>
                    <a:pt x="823" y="3363"/>
                  </a:moveTo>
                  <a:lnTo>
                    <a:pt x="823" y="3166"/>
                  </a:lnTo>
                  <a:cubicBezTo>
                    <a:pt x="841" y="3166"/>
                    <a:pt x="859" y="3161"/>
                    <a:pt x="865" y="3166"/>
                  </a:cubicBezTo>
                  <a:cubicBezTo>
                    <a:pt x="894" y="3196"/>
                    <a:pt x="924" y="3226"/>
                    <a:pt x="948" y="3256"/>
                  </a:cubicBezTo>
                  <a:cubicBezTo>
                    <a:pt x="918" y="3286"/>
                    <a:pt x="889" y="3310"/>
                    <a:pt x="823" y="3363"/>
                  </a:cubicBezTo>
                  <a:close/>
                  <a:moveTo>
                    <a:pt x="1318" y="2439"/>
                  </a:moveTo>
                  <a:cubicBezTo>
                    <a:pt x="1204" y="2487"/>
                    <a:pt x="1139" y="2463"/>
                    <a:pt x="1121" y="2368"/>
                  </a:cubicBezTo>
                  <a:cubicBezTo>
                    <a:pt x="1181" y="2385"/>
                    <a:pt x="1240" y="2409"/>
                    <a:pt x="1318" y="2439"/>
                  </a:cubicBezTo>
                  <a:close/>
                  <a:moveTo>
                    <a:pt x="1270" y="2964"/>
                  </a:moveTo>
                  <a:cubicBezTo>
                    <a:pt x="1199" y="2862"/>
                    <a:pt x="1139" y="2773"/>
                    <a:pt x="1079" y="2695"/>
                  </a:cubicBezTo>
                  <a:cubicBezTo>
                    <a:pt x="1157" y="2678"/>
                    <a:pt x="1240" y="2660"/>
                    <a:pt x="1336" y="2636"/>
                  </a:cubicBezTo>
                  <a:cubicBezTo>
                    <a:pt x="1318" y="2725"/>
                    <a:pt x="1294" y="2833"/>
                    <a:pt x="1270" y="2964"/>
                  </a:cubicBezTo>
                  <a:close/>
                  <a:moveTo>
                    <a:pt x="1449" y="2320"/>
                  </a:moveTo>
                  <a:cubicBezTo>
                    <a:pt x="1425" y="2224"/>
                    <a:pt x="1407" y="2159"/>
                    <a:pt x="1389" y="2093"/>
                  </a:cubicBezTo>
                  <a:cubicBezTo>
                    <a:pt x="1503" y="2141"/>
                    <a:pt x="1556" y="2195"/>
                    <a:pt x="1449" y="2320"/>
                  </a:cubicBezTo>
                  <a:close/>
                  <a:moveTo>
                    <a:pt x="2194" y="1539"/>
                  </a:moveTo>
                  <a:cubicBezTo>
                    <a:pt x="2170" y="1497"/>
                    <a:pt x="2146" y="1467"/>
                    <a:pt x="2105" y="1402"/>
                  </a:cubicBezTo>
                  <a:cubicBezTo>
                    <a:pt x="2099" y="1509"/>
                    <a:pt x="2093" y="1581"/>
                    <a:pt x="2087" y="1664"/>
                  </a:cubicBezTo>
                  <a:cubicBezTo>
                    <a:pt x="1783" y="1551"/>
                    <a:pt x="1747" y="1867"/>
                    <a:pt x="1556" y="1968"/>
                  </a:cubicBezTo>
                  <a:cubicBezTo>
                    <a:pt x="1544" y="1938"/>
                    <a:pt x="1515" y="1891"/>
                    <a:pt x="1526" y="1879"/>
                  </a:cubicBezTo>
                  <a:cubicBezTo>
                    <a:pt x="1586" y="1789"/>
                    <a:pt x="1646" y="1682"/>
                    <a:pt x="1735" y="1634"/>
                  </a:cubicBezTo>
                  <a:cubicBezTo>
                    <a:pt x="1836" y="1575"/>
                    <a:pt x="1950" y="1545"/>
                    <a:pt x="1980" y="1414"/>
                  </a:cubicBezTo>
                  <a:cubicBezTo>
                    <a:pt x="2141" y="1390"/>
                    <a:pt x="2003" y="1288"/>
                    <a:pt x="2039" y="1205"/>
                  </a:cubicBezTo>
                  <a:cubicBezTo>
                    <a:pt x="2093" y="1217"/>
                    <a:pt x="2188" y="1205"/>
                    <a:pt x="2200" y="1241"/>
                  </a:cubicBezTo>
                  <a:cubicBezTo>
                    <a:pt x="2242" y="1330"/>
                    <a:pt x="2301" y="1438"/>
                    <a:pt x="2194" y="1539"/>
                  </a:cubicBezTo>
                  <a:close/>
                  <a:moveTo>
                    <a:pt x="2349" y="1360"/>
                  </a:moveTo>
                  <a:cubicBezTo>
                    <a:pt x="2355" y="1283"/>
                    <a:pt x="2361" y="1211"/>
                    <a:pt x="2361" y="1133"/>
                  </a:cubicBezTo>
                  <a:cubicBezTo>
                    <a:pt x="2379" y="1133"/>
                    <a:pt x="2391" y="1127"/>
                    <a:pt x="2403" y="1127"/>
                  </a:cubicBezTo>
                  <a:cubicBezTo>
                    <a:pt x="2439" y="1193"/>
                    <a:pt x="2468" y="1259"/>
                    <a:pt x="2510" y="1336"/>
                  </a:cubicBezTo>
                  <a:cubicBezTo>
                    <a:pt x="2451" y="1342"/>
                    <a:pt x="2415" y="1348"/>
                    <a:pt x="2349" y="1360"/>
                  </a:cubicBezTo>
                  <a:close/>
                  <a:moveTo>
                    <a:pt x="2790" y="722"/>
                  </a:moveTo>
                  <a:lnTo>
                    <a:pt x="2653" y="698"/>
                  </a:lnTo>
                  <a:cubicBezTo>
                    <a:pt x="2659" y="680"/>
                    <a:pt x="2665" y="662"/>
                    <a:pt x="2665" y="645"/>
                  </a:cubicBezTo>
                  <a:cubicBezTo>
                    <a:pt x="2707" y="657"/>
                    <a:pt x="2755" y="668"/>
                    <a:pt x="2796" y="680"/>
                  </a:cubicBezTo>
                  <a:cubicBezTo>
                    <a:pt x="2796" y="692"/>
                    <a:pt x="2790" y="704"/>
                    <a:pt x="2790" y="722"/>
                  </a:cubicBezTo>
                  <a:close/>
                  <a:moveTo>
                    <a:pt x="3273" y="1646"/>
                  </a:moveTo>
                  <a:cubicBezTo>
                    <a:pt x="3243" y="1610"/>
                    <a:pt x="3196" y="1581"/>
                    <a:pt x="3190" y="1545"/>
                  </a:cubicBezTo>
                  <a:cubicBezTo>
                    <a:pt x="3178" y="1503"/>
                    <a:pt x="3255" y="1509"/>
                    <a:pt x="3279" y="1569"/>
                  </a:cubicBezTo>
                  <a:cubicBezTo>
                    <a:pt x="3291" y="1581"/>
                    <a:pt x="3297" y="1604"/>
                    <a:pt x="3303" y="1622"/>
                  </a:cubicBezTo>
                  <a:cubicBezTo>
                    <a:pt x="3291" y="1628"/>
                    <a:pt x="3285" y="1634"/>
                    <a:pt x="3273" y="1646"/>
                  </a:cubicBezTo>
                  <a:close/>
                  <a:moveTo>
                    <a:pt x="4179" y="5760"/>
                  </a:moveTo>
                  <a:cubicBezTo>
                    <a:pt x="4162" y="5736"/>
                    <a:pt x="4138" y="5712"/>
                    <a:pt x="4138" y="5688"/>
                  </a:cubicBezTo>
                  <a:cubicBezTo>
                    <a:pt x="4138" y="5676"/>
                    <a:pt x="4174" y="5647"/>
                    <a:pt x="4191" y="5647"/>
                  </a:cubicBezTo>
                  <a:cubicBezTo>
                    <a:pt x="4209" y="5647"/>
                    <a:pt x="4233" y="5676"/>
                    <a:pt x="4269" y="5700"/>
                  </a:cubicBezTo>
                  <a:cubicBezTo>
                    <a:pt x="4227" y="5730"/>
                    <a:pt x="4203" y="5748"/>
                    <a:pt x="4179" y="5760"/>
                  </a:cubicBezTo>
                  <a:close/>
                  <a:moveTo>
                    <a:pt x="4507" y="341"/>
                  </a:moveTo>
                  <a:lnTo>
                    <a:pt x="4531" y="394"/>
                  </a:lnTo>
                  <a:cubicBezTo>
                    <a:pt x="4495" y="412"/>
                    <a:pt x="4454" y="424"/>
                    <a:pt x="4418" y="442"/>
                  </a:cubicBezTo>
                  <a:cubicBezTo>
                    <a:pt x="4406" y="424"/>
                    <a:pt x="4400" y="406"/>
                    <a:pt x="4394" y="382"/>
                  </a:cubicBezTo>
                  <a:lnTo>
                    <a:pt x="4507" y="341"/>
                  </a:lnTo>
                  <a:close/>
                  <a:moveTo>
                    <a:pt x="4335" y="1789"/>
                  </a:moveTo>
                  <a:cubicBezTo>
                    <a:pt x="4406" y="1831"/>
                    <a:pt x="4448" y="1879"/>
                    <a:pt x="4352" y="1974"/>
                  </a:cubicBezTo>
                  <a:cubicBezTo>
                    <a:pt x="4323" y="1903"/>
                    <a:pt x="4305" y="1849"/>
                    <a:pt x="4281" y="1795"/>
                  </a:cubicBezTo>
                  <a:cubicBezTo>
                    <a:pt x="4305" y="1789"/>
                    <a:pt x="4323" y="1783"/>
                    <a:pt x="4335" y="1789"/>
                  </a:cubicBezTo>
                  <a:close/>
                  <a:moveTo>
                    <a:pt x="4495" y="3077"/>
                  </a:moveTo>
                  <a:cubicBezTo>
                    <a:pt x="4352" y="2976"/>
                    <a:pt x="4340" y="2815"/>
                    <a:pt x="4317" y="2660"/>
                  </a:cubicBezTo>
                  <a:cubicBezTo>
                    <a:pt x="4358" y="2630"/>
                    <a:pt x="4394" y="2594"/>
                    <a:pt x="4460" y="2546"/>
                  </a:cubicBezTo>
                  <a:cubicBezTo>
                    <a:pt x="4364" y="2469"/>
                    <a:pt x="4281" y="2403"/>
                    <a:pt x="4185" y="2326"/>
                  </a:cubicBezTo>
                  <a:cubicBezTo>
                    <a:pt x="4239" y="2320"/>
                    <a:pt x="4287" y="2320"/>
                    <a:pt x="4329" y="2320"/>
                  </a:cubicBezTo>
                  <a:cubicBezTo>
                    <a:pt x="4329" y="2314"/>
                    <a:pt x="4329" y="2314"/>
                    <a:pt x="4329" y="2314"/>
                  </a:cubicBezTo>
                  <a:cubicBezTo>
                    <a:pt x="4323" y="2314"/>
                    <a:pt x="4323" y="2314"/>
                    <a:pt x="4323" y="2314"/>
                  </a:cubicBezTo>
                  <a:lnTo>
                    <a:pt x="4323" y="2314"/>
                  </a:lnTo>
                  <a:cubicBezTo>
                    <a:pt x="4269" y="2242"/>
                    <a:pt x="4209" y="2171"/>
                    <a:pt x="4138" y="2081"/>
                  </a:cubicBezTo>
                  <a:cubicBezTo>
                    <a:pt x="4215" y="2064"/>
                    <a:pt x="4269" y="2046"/>
                    <a:pt x="4335" y="2028"/>
                  </a:cubicBezTo>
                  <a:cubicBezTo>
                    <a:pt x="4358" y="2105"/>
                    <a:pt x="4388" y="2159"/>
                    <a:pt x="4394" y="2219"/>
                  </a:cubicBezTo>
                  <a:cubicBezTo>
                    <a:pt x="4400" y="2248"/>
                    <a:pt x="4352" y="2284"/>
                    <a:pt x="4323" y="2314"/>
                  </a:cubicBezTo>
                  <a:cubicBezTo>
                    <a:pt x="4323" y="2314"/>
                    <a:pt x="4323" y="2314"/>
                    <a:pt x="4323" y="2314"/>
                  </a:cubicBezTo>
                  <a:cubicBezTo>
                    <a:pt x="4358" y="2332"/>
                    <a:pt x="4394" y="2350"/>
                    <a:pt x="4430" y="2368"/>
                  </a:cubicBezTo>
                  <a:cubicBezTo>
                    <a:pt x="4472" y="2308"/>
                    <a:pt x="4513" y="2260"/>
                    <a:pt x="4549" y="2213"/>
                  </a:cubicBezTo>
                  <a:cubicBezTo>
                    <a:pt x="4567" y="2219"/>
                    <a:pt x="4579" y="2224"/>
                    <a:pt x="4591" y="2230"/>
                  </a:cubicBezTo>
                  <a:cubicBezTo>
                    <a:pt x="4507" y="2338"/>
                    <a:pt x="4495" y="2439"/>
                    <a:pt x="4579" y="2546"/>
                  </a:cubicBezTo>
                  <a:cubicBezTo>
                    <a:pt x="4597" y="2570"/>
                    <a:pt x="4621" y="2606"/>
                    <a:pt x="4615" y="2630"/>
                  </a:cubicBezTo>
                  <a:cubicBezTo>
                    <a:pt x="4579" y="2779"/>
                    <a:pt x="4537" y="2922"/>
                    <a:pt x="4495" y="3077"/>
                  </a:cubicBezTo>
                  <a:close/>
                  <a:moveTo>
                    <a:pt x="4460" y="4842"/>
                  </a:moveTo>
                  <a:cubicBezTo>
                    <a:pt x="4436" y="4836"/>
                    <a:pt x="4418" y="4812"/>
                    <a:pt x="4400" y="4794"/>
                  </a:cubicBezTo>
                  <a:cubicBezTo>
                    <a:pt x="4418" y="4776"/>
                    <a:pt x="4436" y="4746"/>
                    <a:pt x="4448" y="4752"/>
                  </a:cubicBezTo>
                  <a:cubicBezTo>
                    <a:pt x="4472" y="4752"/>
                    <a:pt x="4495" y="4776"/>
                    <a:pt x="4531" y="4800"/>
                  </a:cubicBezTo>
                  <a:cubicBezTo>
                    <a:pt x="4495" y="4824"/>
                    <a:pt x="4472" y="4848"/>
                    <a:pt x="4460" y="4842"/>
                  </a:cubicBezTo>
                  <a:close/>
                  <a:moveTo>
                    <a:pt x="4519" y="4627"/>
                  </a:moveTo>
                  <a:cubicBezTo>
                    <a:pt x="4394" y="4538"/>
                    <a:pt x="4478" y="4496"/>
                    <a:pt x="4507" y="4442"/>
                  </a:cubicBezTo>
                  <a:cubicBezTo>
                    <a:pt x="4525" y="4448"/>
                    <a:pt x="4543" y="4448"/>
                    <a:pt x="4561" y="4454"/>
                  </a:cubicBezTo>
                  <a:cubicBezTo>
                    <a:pt x="4549" y="4508"/>
                    <a:pt x="4531" y="4562"/>
                    <a:pt x="4519" y="4627"/>
                  </a:cubicBezTo>
                  <a:close/>
                  <a:moveTo>
                    <a:pt x="4591" y="3924"/>
                  </a:moveTo>
                  <a:cubicBezTo>
                    <a:pt x="4555" y="3918"/>
                    <a:pt x="4525" y="3900"/>
                    <a:pt x="4478" y="3882"/>
                  </a:cubicBezTo>
                  <a:cubicBezTo>
                    <a:pt x="4561" y="3834"/>
                    <a:pt x="4633" y="3846"/>
                    <a:pt x="4686" y="3906"/>
                  </a:cubicBezTo>
                  <a:cubicBezTo>
                    <a:pt x="4650" y="3912"/>
                    <a:pt x="4621" y="3930"/>
                    <a:pt x="4591" y="3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35"/>
            <p:cNvSpPr/>
            <p:nvPr/>
          </p:nvSpPr>
          <p:spPr>
            <a:xfrm>
              <a:off x="5002050" y="5101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7" y="7"/>
                    <a:pt x="7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35"/>
            <p:cNvSpPr/>
            <p:nvPr/>
          </p:nvSpPr>
          <p:spPr>
            <a:xfrm>
              <a:off x="5093875" y="5117500"/>
              <a:ext cx="9125" cy="10025"/>
            </a:xfrm>
            <a:custGeom>
              <a:rect b="b" l="l" r="r" t="t"/>
              <a:pathLst>
                <a:path extrusionOk="0" h="401" w="365">
                  <a:moveTo>
                    <a:pt x="0" y="114"/>
                  </a:moveTo>
                  <a:cubicBezTo>
                    <a:pt x="150" y="186"/>
                    <a:pt x="150" y="198"/>
                    <a:pt x="0" y="341"/>
                  </a:cubicBezTo>
                  <a:cubicBezTo>
                    <a:pt x="108" y="359"/>
                    <a:pt x="209" y="376"/>
                    <a:pt x="346" y="400"/>
                  </a:cubicBezTo>
                  <a:cubicBezTo>
                    <a:pt x="275" y="329"/>
                    <a:pt x="233" y="281"/>
                    <a:pt x="185" y="227"/>
                  </a:cubicBezTo>
                  <a:cubicBezTo>
                    <a:pt x="251" y="203"/>
                    <a:pt x="299" y="186"/>
                    <a:pt x="364" y="162"/>
                  </a:cubicBezTo>
                  <a:cubicBezTo>
                    <a:pt x="251" y="1"/>
                    <a:pt x="114" y="150"/>
                    <a:pt x="0" y="1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35"/>
            <p:cNvSpPr/>
            <p:nvPr/>
          </p:nvSpPr>
          <p:spPr>
            <a:xfrm>
              <a:off x="5003550" y="5009150"/>
              <a:ext cx="8825" cy="4500"/>
            </a:xfrm>
            <a:custGeom>
              <a:rect b="b" l="l" r="r" t="t"/>
              <a:pathLst>
                <a:path extrusionOk="0" h="180" w="353">
                  <a:moveTo>
                    <a:pt x="293" y="150"/>
                  </a:moveTo>
                  <a:cubicBezTo>
                    <a:pt x="317" y="144"/>
                    <a:pt x="352" y="90"/>
                    <a:pt x="346" y="66"/>
                  </a:cubicBezTo>
                  <a:cubicBezTo>
                    <a:pt x="340" y="42"/>
                    <a:pt x="287" y="0"/>
                    <a:pt x="263" y="6"/>
                  </a:cubicBezTo>
                  <a:cubicBezTo>
                    <a:pt x="209" y="24"/>
                    <a:pt x="167" y="84"/>
                    <a:pt x="96" y="24"/>
                  </a:cubicBezTo>
                  <a:cubicBezTo>
                    <a:pt x="84" y="12"/>
                    <a:pt x="6" y="42"/>
                    <a:pt x="1" y="54"/>
                  </a:cubicBezTo>
                  <a:cubicBezTo>
                    <a:pt x="1" y="96"/>
                    <a:pt x="18" y="138"/>
                    <a:pt x="30" y="179"/>
                  </a:cubicBezTo>
                  <a:cubicBezTo>
                    <a:pt x="126" y="167"/>
                    <a:pt x="209" y="167"/>
                    <a:pt x="293" y="1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35"/>
            <p:cNvSpPr/>
            <p:nvPr/>
          </p:nvSpPr>
          <p:spPr>
            <a:xfrm>
              <a:off x="5067200" y="5201575"/>
              <a:ext cx="6575" cy="7025"/>
            </a:xfrm>
            <a:custGeom>
              <a:rect b="b" l="l" r="r" t="t"/>
              <a:pathLst>
                <a:path extrusionOk="0" h="281" w="263">
                  <a:moveTo>
                    <a:pt x="0" y="149"/>
                  </a:moveTo>
                  <a:cubicBezTo>
                    <a:pt x="60" y="203"/>
                    <a:pt x="108" y="239"/>
                    <a:pt x="155" y="281"/>
                  </a:cubicBezTo>
                  <a:cubicBezTo>
                    <a:pt x="197" y="197"/>
                    <a:pt x="227" y="131"/>
                    <a:pt x="263" y="54"/>
                  </a:cubicBezTo>
                  <a:cubicBezTo>
                    <a:pt x="137" y="0"/>
                    <a:pt x="84" y="90"/>
                    <a:pt x="0" y="1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35"/>
            <p:cNvSpPr/>
            <p:nvPr/>
          </p:nvSpPr>
          <p:spPr>
            <a:xfrm>
              <a:off x="4996100" y="5142550"/>
              <a:ext cx="8675" cy="7025"/>
            </a:xfrm>
            <a:custGeom>
              <a:rect b="b" l="l" r="r" t="t"/>
              <a:pathLst>
                <a:path extrusionOk="0" h="281" w="347">
                  <a:moveTo>
                    <a:pt x="0" y="173"/>
                  </a:moveTo>
                  <a:cubicBezTo>
                    <a:pt x="161" y="281"/>
                    <a:pt x="269" y="233"/>
                    <a:pt x="346" y="60"/>
                  </a:cubicBezTo>
                  <a:cubicBezTo>
                    <a:pt x="197" y="0"/>
                    <a:pt x="155" y="185"/>
                    <a:pt x="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35"/>
            <p:cNvSpPr/>
            <p:nvPr/>
          </p:nvSpPr>
          <p:spPr>
            <a:xfrm>
              <a:off x="5078825" y="5260900"/>
              <a:ext cx="8525" cy="4625"/>
            </a:xfrm>
            <a:custGeom>
              <a:rect b="b" l="l" r="r" t="t"/>
              <a:pathLst>
                <a:path extrusionOk="0" h="185" w="341">
                  <a:moveTo>
                    <a:pt x="0" y="173"/>
                  </a:moveTo>
                  <a:cubicBezTo>
                    <a:pt x="120" y="185"/>
                    <a:pt x="221" y="155"/>
                    <a:pt x="340" y="72"/>
                  </a:cubicBezTo>
                  <a:cubicBezTo>
                    <a:pt x="179" y="0"/>
                    <a:pt x="72" y="48"/>
                    <a:pt x="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35"/>
            <p:cNvSpPr/>
            <p:nvPr/>
          </p:nvSpPr>
          <p:spPr>
            <a:xfrm>
              <a:off x="5092375" y="5107225"/>
              <a:ext cx="7775" cy="6125"/>
            </a:xfrm>
            <a:custGeom>
              <a:rect b="b" l="l" r="r" t="t"/>
              <a:pathLst>
                <a:path extrusionOk="0" h="245" w="311">
                  <a:moveTo>
                    <a:pt x="54" y="0"/>
                  </a:moveTo>
                  <a:cubicBezTo>
                    <a:pt x="37" y="18"/>
                    <a:pt x="19" y="30"/>
                    <a:pt x="1" y="48"/>
                  </a:cubicBezTo>
                  <a:cubicBezTo>
                    <a:pt x="72" y="108"/>
                    <a:pt x="138" y="167"/>
                    <a:pt x="233" y="245"/>
                  </a:cubicBezTo>
                  <a:cubicBezTo>
                    <a:pt x="269" y="161"/>
                    <a:pt x="287" y="114"/>
                    <a:pt x="311" y="54"/>
                  </a:cubicBezTo>
                  <a:cubicBezTo>
                    <a:pt x="204" y="30"/>
                    <a:pt x="132" y="12"/>
                    <a:pt x="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35"/>
            <p:cNvSpPr/>
            <p:nvPr/>
          </p:nvSpPr>
          <p:spPr>
            <a:xfrm>
              <a:off x="5088500" y="5275800"/>
              <a:ext cx="5550" cy="6275"/>
            </a:xfrm>
            <a:custGeom>
              <a:rect b="b" l="l" r="r" t="t"/>
              <a:pathLst>
                <a:path extrusionOk="0" h="251" w="222">
                  <a:moveTo>
                    <a:pt x="31" y="161"/>
                  </a:moveTo>
                  <a:cubicBezTo>
                    <a:pt x="49" y="209"/>
                    <a:pt x="132" y="221"/>
                    <a:pt x="186" y="251"/>
                  </a:cubicBezTo>
                  <a:cubicBezTo>
                    <a:pt x="198" y="233"/>
                    <a:pt x="209" y="209"/>
                    <a:pt x="221" y="191"/>
                  </a:cubicBezTo>
                  <a:cubicBezTo>
                    <a:pt x="192" y="126"/>
                    <a:pt x="162" y="60"/>
                    <a:pt x="132" y="0"/>
                  </a:cubicBezTo>
                  <a:cubicBezTo>
                    <a:pt x="25" y="24"/>
                    <a:pt x="1" y="108"/>
                    <a:pt x="31" y="1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35"/>
            <p:cNvSpPr/>
            <p:nvPr/>
          </p:nvSpPr>
          <p:spPr>
            <a:xfrm>
              <a:off x="5080300" y="5068025"/>
              <a:ext cx="175" cy="325"/>
            </a:xfrm>
            <a:custGeom>
              <a:rect b="b" l="l" r="r" t="t"/>
              <a:pathLst>
                <a:path extrusionOk="0" h="13" w="7">
                  <a:moveTo>
                    <a:pt x="1" y="0"/>
                  </a:moveTo>
                  <a:lnTo>
                    <a:pt x="1" y="12"/>
                  </a:lnTo>
                  <a:cubicBezTo>
                    <a:pt x="1" y="12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1" y="6"/>
                    <a:pt x="1" y="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35"/>
            <p:cNvSpPr/>
            <p:nvPr/>
          </p:nvSpPr>
          <p:spPr>
            <a:xfrm>
              <a:off x="5080300" y="5266100"/>
              <a:ext cx="5850" cy="5250"/>
            </a:xfrm>
            <a:custGeom>
              <a:rect b="b" l="l" r="r" t="t"/>
              <a:pathLst>
                <a:path extrusionOk="0" h="210" w="234">
                  <a:moveTo>
                    <a:pt x="1" y="126"/>
                  </a:moveTo>
                  <a:cubicBezTo>
                    <a:pt x="144" y="210"/>
                    <a:pt x="186" y="210"/>
                    <a:pt x="233" y="126"/>
                  </a:cubicBezTo>
                  <a:cubicBezTo>
                    <a:pt x="210" y="90"/>
                    <a:pt x="186" y="54"/>
                    <a:pt x="156" y="1"/>
                  </a:cubicBezTo>
                  <a:cubicBezTo>
                    <a:pt x="96" y="49"/>
                    <a:pt x="55" y="84"/>
                    <a:pt x="1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35"/>
            <p:cNvSpPr/>
            <p:nvPr/>
          </p:nvSpPr>
          <p:spPr>
            <a:xfrm>
              <a:off x="4921725" y="5207675"/>
              <a:ext cx="7025" cy="5550"/>
            </a:xfrm>
            <a:custGeom>
              <a:rect b="b" l="l" r="r" t="t"/>
              <a:pathLst>
                <a:path extrusionOk="0" h="222" w="281">
                  <a:moveTo>
                    <a:pt x="0" y="102"/>
                  </a:moveTo>
                  <a:cubicBezTo>
                    <a:pt x="84" y="221"/>
                    <a:pt x="173" y="198"/>
                    <a:pt x="281" y="180"/>
                  </a:cubicBezTo>
                  <a:cubicBezTo>
                    <a:pt x="209" y="1"/>
                    <a:pt x="108" y="90"/>
                    <a:pt x="0" y="1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35"/>
            <p:cNvSpPr/>
            <p:nvPr/>
          </p:nvSpPr>
          <p:spPr>
            <a:xfrm>
              <a:off x="5116525" y="5051325"/>
              <a:ext cx="5250" cy="4350"/>
            </a:xfrm>
            <a:custGeom>
              <a:rect b="b" l="l" r="r" t="t"/>
              <a:pathLst>
                <a:path extrusionOk="0" h="174" w="210">
                  <a:moveTo>
                    <a:pt x="209" y="72"/>
                  </a:moveTo>
                  <a:cubicBezTo>
                    <a:pt x="156" y="48"/>
                    <a:pt x="102" y="19"/>
                    <a:pt x="42" y="1"/>
                  </a:cubicBezTo>
                  <a:cubicBezTo>
                    <a:pt x="36" y="1"/>
                    <a:pt x="1" y="54"/>
                    <a:pt x="7" y="72"/>
                  </a:cubicBezTo>
                  <a:cubicBezTo>
                    <a:pt x="36" y="174"/>
                    <a:pt x="114" y="162"/>
                    <a:pt x="209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35"/>
            <p:cNvSpPr/>
            <p:nvPr/>
          </p:nvSpPr>
          <p:spPr>
            <a:xfrm>
              <a:off x="4922175" y="5214400"/>
              <a:ext cx="5825" cy="2700"/>
            </a:xfrm>
            <a:custGeom>
              <a:rect b="b" l="l" r="r" t="t"/>
              <a:pathLst>
                <a:path extrusionOk="0" h="108" w="233">
                  <a:moveTo>
                    <a:pt x="0" y="95"/>
                  </a:moveTo>
                  <a:cubicBezTo>
                    <a:pt x="72" y="101"/>
                    <a:pt x="143" y="107"/>
                    <a:pt x="233" y="107"/>
                  </a:cubicBezTo>
                  <a:cubicBezTo>
                    <a:pt x="167" y="6"/>
                    <a:pt x="90" y="0"/>
                    <a:pt x="0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35"/>
            <p:cNvSpPr/>
            <p:nvPr/>
          </p:nvSpPr>
          <p:spPr>
            <a:xfrm>
              <a:off x="5065550" y="5234500"/>
              <a:ext cx="5100" cy="5100"/>
            </a:xfrm>
            <a:custGeom>
              <a:rect b="b" l="l" r="r" t="t"/>
              <a:pathLst>
                <a:path extrusionOk="0" h="204" w="204">
                  <a:moveTo>
                    <a:pt x="1" y="204"/>
                  </a:moveTo>
                  <a:cubicBezTo>
                    <a:pt x="90" y="180"/>
                    <a:pt x="138" y="162"/>
                    <a:pt x="203" y="144"/>
                  </a:cubicBezTo>
                  <a:cubicBezTo>
                    <a:pt x="168" y="90"/>
                    <a:pt x="144" y="61"/>
                    <a:pt x="102" y="1"/>
                  </a:cubicBezTo>
                  <a:cubicBezTo>
                    <a:pt x="66" y="78"/>
                    <a:pt x="42" y="126"/>
                    <a:pt x="1" y="2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35"/>
            <p:cNvSpPr/>
            <p:nvPr/>
          </p:nvSpPr>
          <p:spPr>
            <a:xfrm>
              <a:off x="5002050" y="5101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7"/>
                  </a:lnTo>
                  <a:cubicBezTo>
                    <a:pt x="7" y="7"/>
                    <a:pt x="7" y="1"/>
                    <a:pt x="7" y="1"/>
                  </a:cubicBezTo>
                  <a:cubicBezTo>
                    <a:pt x="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35"/>
            <p:cNvSpPr/>
            <p:nvPr/>
          </p:nvSpPr>
          <p:spPr>
            <a:xfrm>
              <a:off x="5002200" y="5097825"/>
              <a:ext cx="4200" cy="5100"/>
            </a:xfrm>
            <a:custGeom>
              <a:rect b="b" l="l" r="r" t="t"/>
              <a:pathLst>
                <a:path extrusionOk="0" h="204" w="168">
                  <a:moveTo>
                    <a:pt x="162" y="102"/>
                  </a:moveTo>
                  <a:cubicBezTo>
                    <a:pt x="168" y="72"/>
                    <a:pt x="132" y="13"/>
                    <a:pt x="108" y="13"/>
                  </a:cubicBezTo>
                  <a:cubicBezTo>
                    <a:pt x="7" y="1"/>
                    <a:pt x="13" y="84"/>
                    <a:pt x="1" y="150"/>
                  </a:cubicBezTo>
                  <a:cubicBezTo>
                    <a:pt x="66" y="168"/>
                    <a:pt x="138" y="204"/>
                    <a:pt x="162" y="1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35"/>
            <p:cNvSpPr/>
            <p:nvPr/>
          </p:nvSpPr>
          <p:spPr>
            <a:xfrm>
              <a:off x="5028300" y="5197100"/>
              <a:ext cx="3750" cy="2550"/>
            </a:xfrm>
            <a:custGeom>
              <a:rect b="b" l="l" r="r" t="t"/>
              <a:pathLst>
                <a:path extrusionOk="0" h="102" w="150">
                  <a:moveTo>
                    <a:pt x="137" y="0"/>
                  </a:moveTo>
                  <a:cubicBezTo>
                    <a:pt x="90" y="12"/>
                    <a:pt x="48" y="18"/>
                    <a:pt x="0" y="30"/>
                  </a:cubicBezTo>
                  <a:cubicBezTo>
                    <a:pt x="6" y="54"/>
                    <a:pt x="6" y="78"/>
                    <a:pt x="12" y="102"/>
                  </a:cubicBezTo>
                  <a:cubicBezTo>
                    <a:pt x="60" y="96"/>
                    <a:pt x="102" y="90"/>
                    <a:pt x="149" y="84"/>
                  </a:cubicBezTo>
                  <a:cubicBezTo>
                    <a:pt x="143" y="60"/>
                    <a:pt x="143" y="3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35"/>
            <p:cNvSpPr/>
            <p:nvPr/>
          </p:nvSpPr>
          <p:spPr>
            <a:xfrm>
              <a:off x="5087625" y="5088750"/>
              <a:ext cx="4175" cy="2550"/>
            </a:xfrm>
            <a:custGeom>
              <a:rect b="b" l="l" r="r" t="t"/>
              <a:pathLst>
                <a:path extrusionOk="0" h="102" w="167">
                  <a:moveTo>
                    <a:pt x="0" y="0"/>
                  </a:moveTo>
                  <a:cubicBezTo>
                    <a:pt x="42" y="90"/>
                    <a:pt x="101" y="101"/>
                    <a:pt x="167" y="66"/>
                  </a:cubicBezTo>
                  <a:cubicBezTo>
                    <a:pt x="167" y="66"/>
                    <a:pt x="167" y="54"/>
                    <a:pt x="161" y="30"/>
                  </a:cubicBezTo>
                  <a:cubicBezTo>
                    <a:pt x="113" y="18"/>
                    <a:pt x="60" y="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35"/>
            <p:cNvSpPr/>
            <p:nvPr/>
          </p:nvSpPr>
          <p:spPr>
            <a:xfrm>
              <a:off x="5080900" y="5272675"/>
              <a:ext cx="3300" cy="2250"/>
            </a:xfrm>
            <a:custGeom>
              <a:rect b="b" l="l" r="r" t="t"/>
              <a:pathLst>
                <a:path extrusionOk="0" h="90" w="132">
                  <a:moveTo>
                    <a:pt x="7" y="6"/>
                  </a:moveTo>
                  <a:cubicBezTo>
                    <a:pt x="1" y="6"/>
                    <a:pt x="1" y="60"/>
                    <a:pt x="1" y="90"/>
                  </a:cubicBezTo>
                  <a:cubicBezTo>
                    <a:pt x="43" y="84"/>
                    <a:pt x="90" y="78"/>
                    <a:pt x="132" y="72"/>
                  </a:cubicBezTo>
                  <a:cubicBezTo>
                    <a:pt x="132" y="48"/>
                    <a:pt x="132" y="30"/>
                    <a:pt x="132" y="6"/>
                  </a:cubicBezTo>
                  <a:cubicBezTo>
                    <a:pt x="90" y="6"/>
                    <a:pt x="48" y="0"/>
                    <a:pt x="7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35"/>
            <p:cNvSpPr/>
            <p:nvPr/>
          </p:nvSpPr>
          <p:spPr>
            <a:xfrm>
              <a:off x="5024725" y="5005125"/>
              <a:ext cx="4050" cy="4500"/>
            </a:xfrm>
            <a:custGeom>
              <a:rect b="b" l="l" r="r" t="t"/>
              <a:pathLst>
                <a:path extrusionOk="0" h="180" w="162">
                  <a:moveTo>
                    <a:pt x="113" y="0"/>
                  </a:moveTo>
                  <a:cubicBezTo>
                    <a:pt x="72" y="72"/>
                    <a:pt x="48" y="108"/>
                    <a:pt x="0" y="179"/>
                  </a:cubicBezTo>
                  <a:cubicBezTo>
                    <a:pt x="78" y="161"/>
                    <a:pt x="119" y="150"/>
                    <a:pt x="161" y="144"/>
                  </a:cubicBezTo>
                  <a:cubicBezTo>
                    <a:pt x="149" y="108"/>
                    <a:pt x="137" y="72"/>
                    <a:pt x="1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35"/>
            <p:cNvSpPr/>
            <p:nvPr/>
          </p:nvSpPr>
          <p:spPr>
            <a:xfrm>
              <a:off x="5016075" y="50996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6"/>
                    <a:pt x="0" y="6"/>
                  </a:cubicBezTo>
                  <a:lnTo>
                    <a:pt x="0" y="6"/>
                  </a:lnTo>
                  <a:cubicBezTo>
                    <a:pt x="0" y="6"/>
                    <a:pt x="6" y="6"/>
                    <a:pt x="12" y="0"/>
                  </a:cubicBezTo>
                  <a:lnTo>
                    <a:pt x="12" y="0"/>
                  </a:lnTo>
                  <a:cubicBezTo>
                    <a:pt x="12" y="0"/>
                    <a:pt x="6" y="0"/>
                    <a:pt x="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35"/>
            <p:cNvSpPr/>
            <p:nvPr/>
          </p:nvSpPr>
          <p:spPr>
            <a:xfrm>
              <a:off x="5014125" y="5096200"/>
              <a:ext cx="3175" cy="3450"/>
            </a:xfrm>
            <a:custGeom>
              <a:rect b="b" l="l" r="r" t="t"/>
              <a:pathLst>
                <a:path extrusionOk="0" h="138" w="127">
                  <a:moveTo>
                    <a:pt x="25" y="0"/>
                  </a:moveTo>
                  <a:cubicBezTo>
                    <a:pt x="19" y="36"/>
                    <a:pt x="1" y="72"/>
                    <a:pt x="13" y="102"/>
                  </a:cubicBezTo>
                  <a:cubicBezTo>
                    <a:pt x="19" y="119"/>
                    <a:pt x="60" y="125"/>
                    <a:pt x="84" y="137"/>
                  </a:cubicBezTo>
                  <a:cubicBezTo>
                    <a:pt x="102" y="108"/>
                    <a:pt x="126" y="72"/>
                    <a:pt x="120" y="66"/>
                  </a:cubicBezTo>
                  <a:cubicBezTo>
                    <a:pt x="96" y="36"/>
                    <a:pt x="54" y="24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35"/>
            <p:cNvSpPr/>
            <p:nvPr/>
          </p:nvSpPr>
          <p:spPr>
            <a:xfrm>
              <a:off x="4923800" y="5227050"/>
              <a:ext cx="4350" cy="3150"/>
            </a:xfrm>
            <a:custGeom>
              <a:rect b="b" l="l" r="r" t="t"/>
              <a:pathLst>
                <a:path extrusionOk="0" h="126" w="174">
                  <a:moveTo>
                    <a:pt x="7" y="1"/>
                  </a:moveTo>
                  <a:cubicBezTo>
                    <a:pt x="78" y="66"/>
                    <a:pt x="108" y="96"/>
                    <a:pt x="138" y="126"/>
                  </a:cubicBezTo>
                  <a:cubicBezTo>
                    <a:pt x="150" y="120"/>
                    <a:pt x="162" y="108"/>
                    <a:pt x="174" y="96"/>
                  </a:cubicBezTo>
                  <a:cubicBezTo>
                    <a:pt x="168" y="66"/>
                    <a:pt x="162" y="31"/>
                    <a:pt x="144" y="19"/>
                  </a:cubicBezTo>
                  <a:cubicBezTo>
                    <a:pt x="120" y="1"/>
                    <a:pt x="84" y="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35"/>
            <p:cNvSpPr/>
            <p:nvPr/>
          </p:nvSpPr>
          <p:spPr>
            <a:xfrm>
              <a:off x="4918600" y="5219450"/>
              <a:ext cx="5525" cy="3450"/>
            </a:xfrm>
            <a:custGeom>
              <a:rect b="b" l="l" r="r" t="t"/>
              <a:pathLst>
                <a:path extrusionOk="0" h="138" w="221">
                  <a:moveTo>
                    <a:pt x="0" y="13"/>
                  </a:moveTo>
                  <a:cubicBezTo>
                    <a:pt x="102" y="138"/>
                    <a:pt x="161" y="42"/>
                    <a:pt x="221" y="1"/>
                  </a:cubicBezTo>
                  <a:cubicBezTo>
                    <a:pt x="155" y="1"/>
                    <a:pt x="90" y="7"/>
                    <a:pt x="0" y="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35"/>
            <p:cNvSpPr/>
            <p:nvPr/>
          </p:nvSpPr>
          <p:spPr>
            <a:xfrm>
              <a:off x="5068675" y="5191000"/>
              <a:ext cx="3175" cy="1500"/>
            </a:xfrm>
            <a:custGeom>
              <a:rect b="b" l="l" r="r" t="t"/>
              <a:pathLst>
                <a:path extrusionOk="0" h="60" w="127">
                  <a:moveTo>
                    <a:pt x="1" y="42"/>
                  </a:moveTo>
                  <a:cubicBezTo>
                    <a:pt x="43" y="48"/>
                    <a:pt x="78" y="54"/>
                    <a:pt x="120" y="60"/>
                  </a:cubicBezTo>
                  <a:cubicBezTo>
                    <a:pt x="126" y="48"/>
                    <a:pt x="126" y="30"/>
                    <a:pt x="126" y="18"/>
                  </a:cubicBezTo>
                  <a:cubicBezTo>
                    <a:pt x="90" y="12"/>
                    <a:pt x="49" y="6"/>
                    <a:pt x="7" y="0"/>
                  </a:cubicBezTo>
                  <a:cubicBezTo>
                    <a:pt x="7" y="12"/>
                    <a:pt x="1" y="30"/>
                    <a:pt x="1" y="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35"/>
            <p:cNvSpPr/>
            <p:nvPr/>
          </p:nvSpPr>
          <p:spPr>
            <a:xfrm>
              <a:off x="5016225" y="5254925"/>
              <a:ext cx="3150" cy="3900"/>
            </a:xfrm>
            <a:custGeom>
              <a:rect b="b" l="l" r="r" t="t"/>
              <a:pathLst>
                <a:path extrusionOk="0" h="156" w="126">
                  <a:moveTo>
                    <a:pt x="0" y="31"/>
                  </a:moveTo>
                  <a:cubicBezTo>
                    <a:pt x="18" y="72"/>
                    <a:pt x="36" y="114"/>
                    <a:pt x="54" y="156"/>
                  </a:cubicBezTo>
                  <a:cubicBezTo>
                    <a:pt x="78" y="144"/>
                    <a:pt x="102" y="132"/>
                    <a:pt x="125" y="120"/>
                  </a:cubicBezTo>
                  <a:lnTo>
                    <a:pt x="54" y="1"/>
                  </a:lnTo>
                  <a:cubicBezTo>
                    <a:pt x="36" y="13"/>
                    <a:pt x="18" y="19"/>
                    <a:pt x="0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35"/>
            <p:cNvSpPr/>
            <p:nvPr/>
          </p:nvSpPr>
          <p:spPr>
            <a:xfrm>
              <a:off x="5068100" y="5212600"/>
              <a:ext cx="2550" cy="1525"/>
            </a:xfrm>
            <a:custGeom>
              <a:rect b="b" l="l" r="r" t="t"/>
              <a:pathLst>
                <a:path extrusionOk="0" h="61" w="102">
                  <a:moveTo>
                    <a:pt x="89" y="1"/>
                  </a:moveTo>
                  <a:cubicBezTo>
                    <a:pt x="60" y="6"/>
                    <a:pt x="30" y="12"/>
                    <a:pt x="0" y="18"/>
                  </a:cubicBezTo>
                  <a:cubicBezTo>
                    <a:pt x="6" y="30"/>
                    <a:pt x="6" y="48"/>
                    <a:pt x="6" y="60"/>
                  </a:cubicBezTo>
                  <a:cubicBezTo>
                    <a:pt x="36" y="54"/>
                    <a:pt x="72" y="54"/>
                    <a:pt x="101" y="54"/>
                  </a:cubicBezTo>
                  <a:cubicBezTo>
                    <a:pt x="95" y="36"/>
                    <a:pt x="89" y="1"/>
                    <a:pt x="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35"/>
            <p:cNvSpPr/>
            <p:nvPr/>
          </p:nvSpPr>
          <p:spPr>
            <a:xfrm>
              <a:off x="5027400" y="5045525"/>
              <a:ext cx="4800" cy="2400"/>
            </a:xfrm>
            <a:custGeom>
              <a:rect b="b" l="l" r="r" t="t"/>
              <a:pathLst>
                <a:path extrusionOk="0" h="96" w="192">
                  <a:moveTo>
                    <a:pt x="191" y="0"/>
                  </a:moveTo>
                  <a:lnTo>
                    <a:pt x="0" y="0"/>
                  </a:lnTo>
                  <a:cubicBezTo>
                    <a:pt x="126" y="90"/>
                    <a:pt x="126" y="96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35"/>
            <p:cNvSpPr/>
            <p:nvPr/>
          </p:nvSpPr>
          <p:spPr>
            <a:xfrm>
              <a:off x="5032175" y="5045375"/>
              <a:ext cx="325" cy="175"/>
            </a:xfrm>
            <a:custGeom>
              <a:rect b="b" l="l" r="r" t="t"/>
              <a:pathLst>
                <a:path extrusionOk="0" h="7" w="13">
                  <a:moveTo>
                    <a:pt x="0" y="6"/>
                  </a:moveTo>
                  <a:lnTo>
                    <a:pt x="12" y="6"/>
                  </a:lnTo>
                  <a:cubicBezTo>
                    <a:pt x="12" y="6"/>
                    <a:pt x="6" y="0"/>
                    <a:pt x="6" y="0"/>
                  </a:cubicBezTo>
                  <a:lnTo>
                    <a:pt x="6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35"/>
            <p:cNvSpPr/>
            <p:nvPr/>
          </p:nvSpPr>
          <p:spPr>
            <a:xfrm>
              <a:off x="5095075" y="5135250"/>
              <a:ext cx="6425" cy="6125"/>
            </a:xfrm>
            <a:custGeom>
              <a:rect b="b" l="l" r="r" t="t"/>
              <a:pathLst>
                <a:path extrusionOk="0" h="245" w="257">
                  <a:moveTo>
                    <a:pt x="42" y="0"/>
                  </a:moveTo>
                  <a:cubicBezTo>
                    <a:pt x="24" y="30"/>
                    <a:pt x="12" y="54"/>
                    <a:pt x="0" y="78"/>
                  </a:cubicBezTo>
                  <a:cubicBezTo>
                    <a:pt x="30" y="90"/>
                    <a:pt x="54" y="96"/>
                    <a:pt x="84" y="108"/>
                  </a:cubicBezTo>
                  <a:cubicBezTo>
                    <a:pt x="113" y="143"/>
                    <a:pt x="143" y="179"/>
                    <a:pt x="191" y="245"/>
                  </a:cubicBezTo>
                  <a:cubicBezTo>
                    <a:pt x="221" y="161"/>
                    <a:pt x="233" y="119"/>
                    <a:pt x="257" y="60"/>
                  </a:cubicBezTo>
                  <a:lnTo>
                    <a:pt x="125" y="60"/>
                  </a:lnTo>
                  <a:cubicBezTo>
                    <a:pt x="96" y="42"/>
                    <a:pt x="66" y="18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35"/>
            <p:cNvSpPr/>
            <p:nvPr/>
          </p:nvSpPr>
          <p:spPr>
            <a:xfrm>
              <a:off x="5098950" y="5133000"/>
              <a:ext cx="3300" cy="2275"/>
            </a:xfrm>
            <a:custGeom>
              <a:rect b="b" l="l" r="r" t="t"/>
              <a:pathLst>
                <a:path extrusionOk="0" h="91" w="132">
                  <a:moveTo>
                    <a:pt x="131" y="31"/>
                  </a:moveTo>
                  <a:cubicBezTo>
                    <a:pt x="90" y="19"/>
                    <a:pt x="54" y="7"/>
                    <a:pt x="12" y="1"/>
                  </a:cubicBezTo>
                  <a:cubicBezTo>
                    <a:pt x="6" y="19"/>
                    <a:pt x="6" y="37"/>
                    <a:pt x="0" y="54"/>
                  </a:cubicBezTo>
                  <a:cubicBezTo>
                    <a:pt x="36" y="66"/>
                    <a:pt x="78" y="78"/>
                    <a:pt x="119" y="90"/>
                  </a:cubicBezTo>
                  <a:cubicBezTo>
                    <a:pt x="119" y="66"/>
                    <a:pt x="131" y="31"/>
                    <a:pt x="131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35"/>
            <p:cNvSpPr/>
            <p:nvPr/>
          </p:nvSpPr>
          <p:spPr>
            <a:xfrm>
              <a:off x="5089850" y="5094550"/>
              <a:ext cx="3000" cy="1375"/>
            </a:xfrm>
            <a:custGeom>
              <a:rect b="b" l="l" r="r" t="t"/>
              <a:pathLst>
                <a:path extrusionOk="0" h="55" w="120">
                  <a:moveTo>
                    <a:pt x="114" y="54"/>
                  </a:moveTo>
                  <a:cubicBezTo>
                    <a:pt x="114" y="48"/>
                    <a:pt x="114" y="36"/>
                    <a:pt x="120" y="30"/>
                  </a:cubicBezTo>
                  <a:cubicBezTo>
                    <a:pt x="84" y="19"/>
                    <a:pt x="48" y="13"/>
                    <a:pt x="12" y="1"/>
                  </a:cubicBezTo>
                  <a:cubicBezTo>
                    <a:pt x="6" y="13"/>
                    <a:pt x="0" y="24"/>
                    <a:pt x="0" y="36"/>
                  </a:cubicBezTo>
                  <a:cubicBezTo>
                    <a:pt x="36" y="42"/>
                    <a:pt x="78" y="48"/>
                    <a:pt x="114" y="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35"/>
            <p:cNvSpPr/>
            <p:nvPr/>
          </p:nvSpPr>
          <p:spPr>
            <a:xfrm>
              <a:off x="5076125" y="5175350"/>
              <a:ext cx="2575" cy="1800"/>
            </a:xfrm>
            <a:custGeom>
              <a:rect b="b" l="l" r="r" t="t"/>
              <a:pathLst>
                <a:path extrusionOk="0" h="72" w="103">
                  <a:moveTo>
                    <a:pt x="1" y="24"/>
                  </a:moveTo>
                  <a:cubicBezTo>
                    <a:pt x="13" y="36"/>
                    <a:pt x="25" y="60"/>
                    <a:pt x="37" y="66"/>
                  </a:cubicBezTo>
                  <a:cubicBezTo>
                    <a:pt x="49" y="72"/>
                    <a:pt x="73" y="54"/>
                    <a:pt x="102" y="42"/>
                  </a:cubicBezTo>
                  <a:cubicBezTo>
                    <a:pt x="73" y="24"/>
                    <a:pt x="61" y="6"/>
                    <a:pt x="43" y="0"/>
                  </a:cubicBezTo>
                  <a:cubicBezTo>
                    <a:pt x="31" y="0"/>
                    <a:pt x="13" y="18"/>
                    <a:pt x="1" y="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4" name="Google Shape;3974;p35"/>
          <p:cNvGrpSpPr/>
          <p:nvPr/>
        </p:nvGrpSpPr>
        <p:grpSpPr>
          <a:xfrm rot="5190648">
            <a:off x="6585973" y="4295872"/>
            <a:ext cx="1794473" cy="1789214"/>
            <a:chOff x="3918325" y="1776454"/>
            <a:chExt cx="515883" cy="514371"/>
          </a:xfrm>
        </p:grpSpPr>
        <p:sp>
          <p:nvSpPr>
            <p:cNvPr id="3975" name="Google Shape;3975;p35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35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35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35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35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35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35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35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35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35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35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35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35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35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35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35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35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35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35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35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35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35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31" name="Google Shape;631;p5"/>
          <p:cNvSpPr txBox="1"/>
          <p:nvPr>
            <p:ph idx="1" type="subTitle"/>
          </p:nvPr>
        </p:nvSpPr>
        <p:spPr>
          <a:xfrm>
            <a:off x="5055280" y="36087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32" name="Google Shape;632;p5"/>
          <p:cNvSpPr txBox="1"/>
          <p:nvPr>
            <p:ph idx="2" type="subTitle"/>
          </p:nvPr>
        </p:nvSpPr>
        <p:spPr>
          <a:xfrm>
            <a:off x="1583188" y="36087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33" name="Google Shape;633;p5"/>
          <p:cNvSpPr txBox="1"/>
          <p:nvPr>
            <p:ph idx="3" type="subTitle"/>
          </p:nvPr>
        </p:nvSpPr>
        <p:spPr>
          <a:xfrm>
            <a:off x="5055280" y="33007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34" name="Google Shape;634;p5"/>
          <p:cNvSpPr txBox="1"/>
          <p:nvPr>
            <p:ph idx="4" type="subTitle"/>
          </p:nvPr>
        </p:nvSpPr>
        <p:spPr>
          <a:xfrm>
            <a:off x="1583188" y="33007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35" name="Google Shape;635;p5"/>
          <p:cNvSpPr/>
          <p:nvPr/>
        </p:nvSpPr>
        <p:spPr>
          <a:xfrm>
            <a:off x="281653" y="-701792"/>
            <a:ext cx="1244326" cy="1218190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" name="Google Shape;636;p5"/>
          <p:cNvGrpSpPr/>
          <p:nvPr/>
        </p:nvGrpSpPr>
        <p:grpSpPr>
          <a:xfrm>
            <a:off x="7828406" y="3300722"/>
            <a:ext cx="2170864" cy="2157117"/>
            <a:chOff x="1633692" y="2513994"/>
            <a:chExt cx="731546" cy="726938"/>
          </a:xfrm>
        </p:grpSpPr>
        <p:sp>
          <p:nvSpPr>
            <p:cNvPr id="637" name="Google Shape;637;p5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5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5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5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5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5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5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5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5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5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5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5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5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5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5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5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5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5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5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5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5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5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5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5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5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5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5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5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5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5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5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5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5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5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5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5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5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5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5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5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5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5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5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5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5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5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5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5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5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5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5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5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5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5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5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5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5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5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5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5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5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" name="Google Shape;732;p5"/>
          <p:cNvSpPr/>
          <p:nvPr/>
        </p:nvSpPr>
        <p:spPr>
          <a:xfrm>
            <a:off x="-636068" y="-1278549"/>
            <a:ext cx="1244332" cy="2371696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rgbClr val="00AC8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5"/>
          <p:cNvSpPr/>
          <p:nvPr/>
        </p:nvSpPr>
        <p:spPr>
          <a:xfrm rot="-3250260">
            <a:off x="-501922" y="2873612"/>
            <a:ext cx="1283055" cy="2493527"/>
          </a:xfrm>
          <a:custGeom>
            <a:rect b="b" l="l" r="r" t="t"/>
            <a:pathLst>
              <a:path extrusionOk="0" h="28851" w="14846">
                <a:moveTo>
                  <a:pt x="317" y="12974"/>
                </a:moveTo>
                <a:cubicBezTo>
                  <a:pt x="394" y="12861"/>
                  <a:pt x="370" y="12741"/>
                  <a:pt x="251" y="12616"/>
                </a:cubicBezTo>
                <a:cubicBezTo>
                  <a:pt x="293" y="12592"/>
                  <a:pt x="329" y="12575"/>
                  <a:pt x="364" y="12551"/>
                </a:cubicBezTo>
                <a:cubicBezTo>
                  <a:pt x="394" y="12533"/>
                  <a:pt x="418" y="12509"/>
                  <a:pt x="460" y="12473"/>
                </a:cubicBezTo>
                <a:cubicBezTo>
                  <a:pt x="424" y="12461"/>
                  <a:pt x="406" y="12443"/>
                  <a:pt x="388" y="12449"/>
                </a:cubicBezTo>
                <a:cubicBezTo>
                  <a:pt x="299" y="12467"/>
                  <a:pt x="203" y="12551"/>
                  <a:pt x="108" y="12414"/>
                </a:cubicBezTo>
                <a:cubicBezTo>
                  <a:pt x="275" y="12312"/>
                  <a:pt x="484" y="12235"/>
                  <a:pt x="424" y="11960"/>
                </a:cubicBezTo>
                <a:cubicBezTo>
                  <a:pt x="335" y="11949"/>
                  <a:pt x="227" y="11931"/>
                  <a:pt x="114" y="11919"/>
                </a:cubicBezTo>
                <a:cubicBezTo>
                  <a:pt x="114" y="11895"/>
                  <a:pt x="108" y="11877"/>
                  <a:pt x="108" y="11859"/>
                </a:cubicBezTo>
                <a:cubicBezTo>
                  <a:pt x="215" y="11817"/>
                  <a:pt x="323" y="11782"/>
                  <a:pt x="430" y="11740"/>
                </a:cubicBezTo>
                <a:cubicBezTo>
                  <a:pt x="430" y="11728"/>
                  <a:pt x="436" y="11716"/>
                  <a:pt x="436" y="11698"/>
                </a:cubicBezTo>
                <a:cubicBezTo>
                  <a:pt x="388" y="11692"/>
                  <a:pt x="347" y="11674"/>
                  <a:pt x="305" y="11680"/>
                </a:cubicBezTo>
                <a:cubicBezTo>
                  <a:pt x="257" y="11680"/>
                  <a:pt x="215" y="11722"/>
                  <a:pt x="174" y="11716"/>
                </a:cubicBezTo>
                <a:cubicBezTo>
                  <a:pt x="132" y="11716"/>
                  <a:pt x="84" y="11680"/>
                  <a:pt x="37" y="11662"/>
                </a:cubicBezTo>
                <a:cubicBezTo>
                  <a:pt x="90" y="11537"/>
                  <a:pt x="186" y="11579"/>
                  <a:pt x="257" y="11573"/>
                </a:cubicBezTo>
                <a:cubicBezTo>
                  <a:pt x="537" y="11549"/>
                  <a:pt x="537" y="11555"/>
                  <a:pt x="573" y="11287"/>
                </a:cubicBezTo>
                <a:cubicBezTo>
                  <a:pt x="579" y="11257"/>
                  <a:pt x="573" y="11233"/>
                  <a:pt x="573" y="11185"/>
                </a:cubicBezTo>
                <a:cubicBezTo>
                  <a:pt x="508" y="11156"/>
                  <a:pt x="436" y="11126"/>
                  <a:pt x="358" y="11090"/>
                </a:cubicBezTo>
                <a:cubicBezTo>
                  <a:pt x="364" y="11078"/>
                  <a:pt x="370" y="11066"/>
                  <a:pt x="370" y="11054"/>
                </a:cubicBezTo>
                <a:lnTo>
                  <a:pt x="555" y="11054"/>
                </a:lnTo>
                <a:cubicBezTo>
                  <a:pt x="466" y="10959"/>
                  <a:pt x="406" y="10893"/>
                  <a:pt x="305" y="10786"/>
                </a:cubicBezTo>
                <a:lnTo>
                  <a:pt x="674" y="10786"/>
                </a:lnTo>
                <a:cubicBezTo>
                  <a:pt x="674" y="10774"/>
                  <a:pt x="680" y="10756"/>
                  <a:pt x="680" y="10744"/>
                </a:cubicBezTo>
                <a:cubicBezTo>
                  <a:pt x="585" y="10697"/>
                  <a:pt x="484" y="10613"/>
                  <a:pt x="382" y="10613"/>
                </a:cubicBezTo>
                <a:cubicBezTo>
                  <a:pt x="281" y="10613"/>
                  <a:pt x="180" y="10732"/>
                  <a:pt x="48" y="10631"/>
                </a:cubicBezTo>
                <a:cubicBezTo>
                  <a:pt x="168" y="10482"/>
                  <a:pt x="364" y="10577"/>
                  <a:pt x="502" y="10476"/>
                </a:cubicBezTo>
                <a:cubicBezTo>
                  <a:pt x="394" y="10303"/>
                  <a:pt x="221" y="10422"/>
                  <a:pt x="84" y="10369"/>
                </a:cubicBezTo>
                <a:cubicBezTo>
                  <a:pt x="120" y="10249"/>
                  <a:pt x="215" y="10273"/>
                  <a:pt x="299" y="10267"/>
                </a:cubicBezTo>
                <a:cubicBezTo>
                  <a:pt x="376" y="10267"/>
                  <a:pt x="448" y="10255"/>
                  <a:pt x="531" y="10196"/>
                </a:cubicBezTo>
                <a:cubicBezTo>
                  <a:pt x="394" y="10166"/>
                  <a:pt x="263" y="10130"/>
                  <a:pt x="114" y="10100"/>
                </a:cubicBezTo>
                <a:cubicBezTo>
                  <a:pt x="203" y="9945"/>
                  <a:pt x="347" y="9993"/>
                  <a:pt x="466" y="9957"/>
                </a:cubicBezTo>
                <a:cubicBezTo>
                  <a:pt x="376" y="9921"/>
                  <a:pt x="293" y="9892"/>
                  <a:pt x="197" y="9856"/>
                </a:cubicBezTo>
                <a:cubicBezTo>
                  <a:pt x="168" y="9719"/>
                  <a:pt x="323" y="9755"/>
                  <a:pt x="418" y="9677"/>
                </a:cubicBezTo>
                <a:cubicBezTo>
                  <a:pt x="335" y="9653"/>
                  <a:pt x="287" y="9635"/>
                  <a:pt x="209" y="9611"/>
                </a:cubicBezTo>
                <a:cubicBezTo>
                  <a:pt x="287" y="9558"/>
                  <a:pt x="352" y="9516"/>
                  <a:pt x="412" y="9468"/>
                </a:cubicBezTo>
                <a:cubicBezTo>
                  <a:pt x="406" y="9427"/>
                  <a:pt x="388" y="9373"/>
                  <a:pt x="376" y="9319"/>
                </a:cubicBezTo>
                <a:lnTo>
                  <a:pt x="531" y="9319"/>
                </a:lnTo>
                <a:cubicBezTo>
                  <a:pt x="484" y="9129"/>
                  <a:pt x="418" y="8944"/>
                  <a:pt x="400" y="8759"/>
                </a:cubicBezTo>
                <a:cubicBezTo>
                  <a:pt x="388" y="8598"/>
                  <a:pt x="376" y="8556"/>
                  <a:pt x="245" y="8592"/>
                </a:cubicBezTo>
                <a:cubicBezTo>
                  <a:pt x="215" y="8598"/>
                  <a:pt x="197" y="8622"/>
                  <a:pt x="168" y="8628"/>
                </a:cubicBezTo>
                <a:cubicBezTo>
                  <a:pt x="138" y="8634"/>
                  <a:pt x="102" y="8628"/>
                  <a:pt x="60" y="8592"/>
                </a:cubicBezTo>
                <a:cubicBezTo>
                  <a:pt x="120" y="8568"/>
                  <a:pt x="180" y="8538"/>
                  <a:pt x="239" y="8532"/>
                </a:cubicBezTo>
                <a:cubicBezTo>
                  <a:pt x="329" y="8520"/>
                  <a:pt x="454" y="8520"/>
                  <a:pt x="460" y="8413"/>
                </a:cubicBezTo>
                <a:cubicBezTo>
                  <a:pt x="466" y="8258"/>
                  <a:pt x="603" y="8067"/>
                  <a:pt x="388" y="7936"/>
                </a:cubicBezTo>
                <a:lnTo>
                  <a:pt x="388" y="7942"/>
                </a:lnTo>
                <a:cubicBezTo>
                  <a:pt x="317" y="7823"/>
                  <a:pt x="203" y="7996"/>
                  <a:pt x="108" y="7871"/>
                </a:cubicBezTo>
                <a:cubicBezTo>
                  <a:pt x="90" y="7793"/>
                  <a:pt x="144" y="7757"/>
                  <a:pt x="245" y="7775"/>
                </a:cubicBezTo>
                <a:cubicBezTo>
                  <a:pt x="341" y="7787"/>
                  <a:pt x="430" y="7811"/>
                  <a:pt x="513" y="7829"/>
                </a:cubicBezTo>
                <a:cubicBezTo>
                  <a:pt x="448" y="7710"/>
                  <a:pt x="394" y="7608"/>
                  <a:pt x="341" y="7507"/>
                </a:cubicBezTo>
                <a:lnTo>
                  <a:pt x="335" y="7513"/>
                </a:lnTo>
                <a:cubicBezTo>
                  <a:pt x="424" y="7477"/>
                  <a:pt x="508" y="7447"/>
                  <a:pt x="609" y="7411"/>
                </a:cubicBezTo>
                <a:cubicBezTo>
                  <a:pt x="454" y="7310"/>
                  <a:pt x="323" y="7221"/>
                  <a:pt x="150" y="7107"/>
                </a:cubicBezTo>
                <a:cubicBezTo>
                  <a:pt x="263" y="7060"/>
                  <a:pt x="335" y="7024"/>
                  <a:pt x="430" y="6982"/>
                </a:cubicBezTo>
                <a:cubicBezTo>
                  <a:pt x="382" y="6929"/>
                  <a:pt x="347" y="6881"/>
                  <a:pt x="311" y="6833"/>
                </a:cubicBezTo>
                <a:lnTo>
                  <a:pt x="317" y="6839"/>
                </a:lnTo>
                <a:cubicBezTo>
                  <a:pt x="329" y="6750"/>
                  <a:pt x="341" y="6666"/>
                  <a:pt x="352" y="6559"/>
                </a:cubicBezTo>
                <a:cubicBezTo>
                  <a:pt x="394" y="6571"/>
                  <a:pt x="460" y="6583"/>
                  <a:pt x="531" y="6607"/>
                </a:cubicBezTo>
                <a:cubicBezTo>
                  <a:pt x="519" y="6672"/>
                  <a:pt x="513" y="6732"/>
                  <a:pt x="502" y="6785"/>
                </a:cubicBezTo>
                <a:cubicBezTo>
                  <a:pt x="525" y="6791"/>
                  <a:pt x="543" y="6797"/>
                  <a:pt x="567" y="6797"/>
                </a:cubicBezTo>
                <a:cubicBezTo>
                  <a:pt x="573" y="6750"/>
                  <a:pt x="573" y="6696"/>
                  <a:pt x="585" y="6648"/>
                </a:cubicBezTo>
                <a:cubicBezTo>
                  <a:pt x="609" y="6577"/>
                  <a:pt x="591" y="6535"/>
                  <a:pt x="513" y="6505"/>
                </a:cubicBezTo>
                <a:cubicBezTo>
                  <a:pt x="478" y="6493"/>
                  <a:pt x="466" y="6416"/>
                  <a:pt x="436" y="6350"/>
                </a:cubicBezTo>
                <a:cubicBezTo>
                  <a:pt x="347" y="6350"/>
                  <a:pt x="239" y="6493"/>
                  <a:pt x="138" y="6344"/>
                </a:cubicBezTo>
                <a:cubicBezTo>
                  <a:pt x="221" y="6303"/>
                  <a:pt x="293" y="6261"/>
                  <a:pt x="394" y="6213"/>
                </a:cubicBezTo>
                <a:cubicBezTo>
                  <a:pt x="335" y="6165"/>
                  <a:pt x="293" y="6130"/>
                  <a:pt x="233" y="6094"/>
                </a:cubicBezTo>
                <a:cubicBezTo>
                  <a:pt x="335" y="5927"/>
                  <a:pt x="430" y="6094"/>
                  <a:pt x="519" y="6094"/>
                </a:cubicBezTo>
                <a:cubicBezTo>
                  <a:pt x="704" y="6094"/>
                  <a:pt x="567" y="6297"/>
                  <a:pt x="710" y="6326"/>
                </a:cubicBezTo>
                <a:cubicBezTo>
                  <a:pt x="764" y="6189"/>
                  <a:pt x="812" y="6052"/>
                  <a:pt x="871" y="5897"/>
                </a:cubicBezTo>
                <a:cubicBezTo>
                  <a:pt x="800" y="5951"/>
                  <a:pt x="746" y="5993"/>
                  <a:pt x="692" y="6034"/>
                </a:cubicBezTo>
                <a:cubicBezTo>
                  <a:pt x="686" y="6028"/>
                  <a:pt x="674" y="6016"/>
                  <a:pt x="668" y="6004"/>
                </a:cubicBezTo>
                <a:cubicBezTo>
                  <a:pt x="692" y="5945"/>
                  <a:pt x="716" y="5885"/>
                  <a:pt x="746" y="5826"/>
                </a:cubicBezTo>
                <a:cubicBezTo>
                  <a:pt x="573" y="5879"/>
                  <a:pt x="442" y="6046"/>
                  <a:pt x="209" y="5909"/>
                </a:cubicBezTo>
                <a:cubicBezTo>
                  <a:pt x="293" y="5849"/>
                  <a:pt x="364" y="5796"/>
                  <a:pt x="436" y="5748"/>
                </a:cubicBezTo>
                <a:cubicBezTo>
                  <a:pt x="358" y="5712"/>
                  <a:pt x="239" y="5820"/>
                  <a:pt x="180" y="5659"/>
                </a:cubicBezTo>
                <a:cubicBezTo>
                  <a:pt x="269" y="5623"/>
                  <a:pt x="358" y="5587"/>
                  <a:pt x="502" y="5533"/>
                </a:cubicBezTo>
                <a:cubicBezTo>
                  <a:pt x="341" y="5522"/>
                  <a:pt x="245" y="5516"/>
                  <a:pt x="138" y="5504"/>
                </a:cubicBezTo>
                <a:cubicBezTo>
                  <a:pt x="215" y="5295"/>
                  <a:pt x="376" y="5438"/>
                  <a:pt x="490" y="5367"/>
                </a:cubicBezTo>
                <a:cubicBezTo>
                  <a:pt x="424" y="5200"/>
                  <a:pt x="239" y="5378"/>
                  <a:pt x="174" y="5241"/>
                </a:cubicBezTo>
                <a:cubicBezTo>
                  <a:pt x="233" y="5122"/>
                  <a:pt x="364" y="5164"/>
                  <a:pt x="513" y="5122"/>
                </a:cubicBezTo>
                <a:cubicBezTo>
                  <a:pt x="388" y="5092"/>
                  <a:pt x="305" y="5074"/>
                  <a:pt x="221" y="5057"/>
                </a:cubicBezTo>
                <a:cubicBezTo>
                  <a:pt x="221" y="5045"/>
                  <a:pt x="221" y="5027"/>
                  <a:pt x="221" y="5009"/>
                </a:cubicBezTo>
                <a:cubicBezTo>
                  <a:pt x="299" y="4985"/>
                  <a:pt x="376" y="4961"/>
                  <a:pt x="508" y="4919"/>
                </a:cubicBezTo>
                <a:cubicBezTo>
                  <a:pt x="394" y="4890"/>
                  <a:pt x="323" y="4866"/>
                  <a:pt x="215" y="4836"/>
                </a:cubicBezTo>
                <a:cubicBezTo>
                  <a:pt x="281" y="4788"/>
                  <a:pt x="323" y="4752"/>
                  <a:pt x="352" y="4729"/>
                </a:cubicBezTo>
                <a:cubicBezTo>
                  <a:pt x="329" y="4723"/>
                  <a:pt x="269" y="4711"/>
                  <a:pt x="215" y="4699"/>
                </a:cubicBezTo>
                <a:cubicBezTo>
                  <a:pt x="245" y="4508"/>
                  <a:pt x="418" y="4627"/>
                  <a:pt x="537" y="4526"/>
                </a:cubicBezTo>
                <a:cubicBezTo>
                  <a:pt x="406" y="4496"/>
                  <a:pt x="317" y="4478"/>
                  <a:pt x="227" y="4454"/>
                </a:cubicBezTo>
                <a:cubicBezTo>
                  <a:pt x="227" y="4442"/>
                  <a:pt x="227" y="4431"/>
                  <a:pt x="221" y="4413"/>
                </a:cubicBezTo>
                <a:cubicBezTo>
                  <a:pt x="317" y="4401"/>
                  <a:pt x="412" y="4389"/>
                  <a:pt x="508" y="4371"/>
                </a:cubicBezTo>
                <a:cubicBezTo>
                  <a:pt x="513" y="4115"/>
                  <a:pt x="269" y="4347"/>
                  <a:pt x="197" y="4192"/>
                </a:cubicBezTo>
                <a:cubicBezTo>
                  <a:pt x="287" y="4138"/>
                  <a:pt x="388" y="4103"/>
                  <a:pt x="502" y="4120"/>
                </a:cubicBezTo>
                <a:cubicBezTo>
                  <a:pt x="531" y="3894"/>
                  <a:pt x="305" y="4055"/>
                  <a:pt x="251" y="3918"/>
                </a:cubicBezTo>
                <a:cubicBezTo>
                  <a:pt x="335" y="3894"/>
                  <a:pt x="412" y="3876"/>
                  <a:pt x="519" y="3840"/>
                </a:cubicBezTo>
                <a:cubicBezTo>
                  <a:pt x="448" y="3787"/>
                  <a:pt x="394" y="3745"/>
                  <a:pt x="335" y="3697"/>
                </a:cubicBezTo>
                <a:cubicBezTo>
                  <a:pt x="352" y="3685"/>
                  <a:pt x="364" y="3667"/>
                  <a:pt x="376" y="3667"/>
                </a:cubicBezTo>
                <a:cubicBezTo>
                  <a:pt x="448" y="3673"/>
                  <a:pt x="519" y="3691"/>
                  <a:pt x="591" y="3685"/>
                </a:cubicBezTo>
                <a:cubicBezTo>
                  <a:pt x="639" y="3685"/>
                  <a:pt x="734" y="3650"/>
                  <a:pt x="734" y="3638"/>
                </a:cubicBezTo>
                <a:cubicBezTo>
                  <a:pt x="722" y="3441"/>
                  <a:pt x="907" y="3417"/>
                  <a:pt x="1026" y="3310"/>
                </a:cubicBezTo>
                <a:cubicBezTo>
                  <a:pt x="967" y="3232"/>
                  <a:pt x="919" y="3167"/>
                  <a:pt x="859" y="3089"/>
                </a:cubicBezTo>
                <a:cubicBezTo>
                  <a:pt x="686" y="3351"/>
                  <a:pt x="543" y="3023"/>
                  <a:pt x="370" y="3101"/>
                </a:cubicBezTo>
                <a:cubicBezTo>
                  <a:pt x="388" y="3059"/>
                  <a:pt x="394" y="3029"/>
                  <a:pt x="406" y="3018"/>
                </a:cubicBezTo>
                <a:cubicBezTo>
                  <a:pt x="472" y="2958"/>
                  <a:pt x="573" y="2910"/>
                  <a:pt x="597" y="2839"/>
                </a:cubicBezTo>
                <a:cubicBezTo>
                  <a:pt x="621" y="2773"/>
                  <a:pt x="537" y="2684"/>
                  <a:pt x="531" y="2600"/>
                </a:cubicBezTo>
                <a:cubicBezTo>
                  <a:pt x="525" y="2547"/>
                  <a:pt x="573" y="2481"/>
                  <a:pt x="597" y="2415"/>
                </a:cubicBezTo>
                <a:cubicBezTo>
                  <a:pt x="525" y="2386"/>
                  <a:pt x="460" y="2368"/>
                  <a:pt x="388" y="2338"/>
                </a:cubicBezTo>
                <a:cubicBezTo>
                  <a:pt x="418" y="2302"/>
                  <a:pt x="436" y="2266"/>
                  <a:pt x="454" y="2266"/>
                </a:cubicBezTo>
                <a:cubicBezTo>
                  <a:pt x="537" y="2284"/>
                  <a:pt x="627" y="2308"/>
                  <a:pt x="710" y="2332"/>
                </a:cubicBezTo>
                <a:lnTo>
                  <a:pt x="704" y="2320"/>
                </a:lnTo>
                <a:lnTo>
                  <a:pt x="704" y="2582"/>
                </a:lnTo>
                <a:cubicBezTo>
                  <a:pt x="716" y="2588"/>
                  <a:pt x="728" y="2594"/>
                  <a:pt x="740" y="2594"/>
                </a:cubicBezTo>
                <a:cubicBezTo>
                  <a:pt x="770" y="2541"/>
                  <a:pt x="800" y="2481"/>
                  <a:pt x="829" y="2421"/>
                </a:cubicBezTo>
                <a:cubicBezTo>
                  <a:pt x="871" y="2427"/>
                  <a:pt x="907" y="2439"/>
                  <a:pt x="1008" y="2451"/>
                </a:cubicBezTo>
                <a:cubicBezTo>
                  <a:pt x="788" y="2278"/>
                  <a:pt x="823" y="2087"/>
                  <a:pt x="853" y="1897"/>
                </a:cubicBezTo>
                <a:cubicBezTo>
                  <a:pt x="883" y="1718"/>
                  <a:pt x="841" y="1521"/>
                  <a:pt x="1014" y="1366"/>
                </a:cubicBezTo>
                <a:cubicBezTo>
                  <a:pt x="895" y="1360"/>
                  <a:pt x="782" y="1348"/>
                  <a:pt x="651" y="1336"/>
                </a:cubicBezTo>
                <a:cubicBezTo>
                  <a:pt x="615" y="1450"/>
                  <a:pt x="549" y="1521"/>
                  <a:pt x="418" y="1473"/>
                </a:cubicBezTo>
                <a:cubicBezTo>
                  <a:pt x="394" y="1396"/>
                  <a:pt x="370" y="1318"/>
                  <a:pt x="341" y="1223"/>
                </a:cubicBezTo>
                <a:cubicBezTo>
                  <a:pt x="454" y="1211"/>
                  <a:pt x="567" y="1205"/>
                  <a:pt x="668" y="1193"/>
                </a:cubicBezTo>
                <a:cubicBezTo>
                  <a:pt x="633" y="1080"/>
                  <a:pt x="597" y="961"/>
                  <a:pt x="561" y="824"/>
                </a:cubicBezTo>
                <a:cubicBezTo>
                  <a:pt x="639" y="782"/>
                  <a:pt x="716" y="746"/>
                  <a:pt x="800" y="704"/>
                </a:cubicBezTo>
                <a:cubicBezTo>
                  <a:pt x="794" y="627"/>
                  <a:pt x="794" y="561"/>
                  <a:pt x="788" y="484"/>
                </a:cubicBezTo>
                <a:cubicBezTo>
                  <a:pt x="877" y="406"/>
                  <a:pt x="967" y="329"/>
                  <a:pt x="1080" y="233"/>
                </a:cubicBezTo>
                <a:cubicBezTo>
                  <a:pt x="1122" y="299"/>
                  <a:pt x="1163" y="359"/>
                  <a:pt x="1187" y="400"/>
                </a:cubicBezTo>
                <a:cubicBezTo>
                  <a:pt x="1360" y="382"/>
                  <a:pt x="1467" y="239"/>
                  <a:pt x="1670" y="275"/>
                </a:cubicBezTo>
                <a:cubicBezTo>
                  <a:pt x="1825" y="305"/>
                  <a:pt x="2004" y="239"/>
                  <a:pt x="2171" y="227"/>
                </a:cubicBezTo>
                <a:cubicBezTo>
                  <a:pt x="2386" y="221"/>
                  <a:pt x="2594" y="221"/>
                  <a:pt x="2809" y="221"/>
                </a:cubicBezTo>
                <a:cubicBezTo>
                  <a:pt x="2827" y="221"/>
                  <a:pt x="2851" y="227"/>
                  <a:pt x="2862" y="221"/>
                </a:cubicBezTo>
                <a:cubicBezTo>
                  <a:pt x="3119" y="96"/>
                  <a:pt x="3399" y="204"/>
                  <a:pt x="3661" y="138"/>
                </a:cubicBezTo>
                <a:cubicBezTo>
                  <a:pt x="3763" y="114"/>
                  <a:pt x="3888" y="174"/>
                  <a:pt x="3995" y="168"/>
                </a:cubicBezTo>
                <a:cubicBezTo>
                  <a:pt x="4287" y="162"/>
                  <a:pt x="4574" y="138"/>
                  <a:pt x="4866" y="120"/>
                </a:cubicBezTo>
                <a:cubicBezTo>
                  <a:pt x="4943" y="120"/>
                  <a:pt x="5021" y="126"/>
                  <a:pt x="5104" y="132"/>
                </a:cubicBezTo>
                <a:cubicBezTo>
                  <a:pt x="5390" y="144"/>
                  <a:pt x="5682" y="198"/>
                  <a:pt x="5969" y="90"/>
                </a:cubicBezTo>
                <a:cubicBezTo>
                  <a:pt x="5992" y="84"/>
                  <a:pt x="6022" y="66"/>
                  <a:pt x="6046" y="72"/>
                </a:cubicBezTo>
                <a:cubicBezTo>
                  <a:pt x="6434" y="150"/>
                  <a:pt x="6845" y="1"/>
                  <a:pt x="7221" y="174"/>
                </a:cubicBezTo>
                <a:cubicBezTo>
                  <a:pt x="7244" y="186"/>
                  <a:pt x="7280" y="198"/>
                  <a:pt x="7298" y="186"/>
                </a:cubicBezTo>
                <a:cubicBezTo>
                  <a:pt x="7519" y="72"/>
                  <a:pt x="7763" y="126"/>
                  <a:pt x="7990" y="108"/>
                </a:cubicBezTo>
                <a:cubicBezTo>
                  <a:pt x="8061" y="102"/>
                  <a:pt x="8133" y="168"/>
                  <a:pt x="8234" y="215"/>
                </a:cubicBezTo>
                <a:cubicBezTo>
                  <a:pt x="8240" y="209"/>
                  <a:pt x="8282" y="174"/>
                  <a:pt x="8318" y="144"/>
                </a:cubicBezTo>
                <a:cubicBezTo>
                  <a:pt x="8431" y="174"/>
                  <a:pt x="8538" y="204"/>
                  <a:pt x="8646" y="233"/>
                </a:cubicBezTo>
                <a:cubicBezTo>
                  <a:pt x="8485" y="275"/>
                  <a:pt x="8538" y="341"/>
                  <a:pt x="8640" y="454"/>
                </a:cubicBezTo>
                <a:cubicBezTo>
                  <a:pt x="8663" y="359"/>
                  <a:pt x="8681" y="299"/>
                  <a:pt x="8705" y="239"/>
                </a:cubicBezTo>
                <a:cubicBezTo>
                  <a:pt x="8741" y="215"/>
                  <a:pt x="8777" y="192"/>
                  <a:pt x="8830" y="156"/>
                </a:cubicBezTo>
                <a:cubicBezTo>
                  <a:pt x="8920" y="257"/>
                  <a:pt x="9027" y="388"/>
                  <a:pt x="9182" y="239"/>
                </a:cubicBezTo>
                <a:cubicBezTo>
                  <a:pt x="9486" y="299"/>
                  <a:pt x="9820" y="221"/>
                  <a:pt x="10082" y="466"/>
                </a:cubicBezTo>
                <a:cubicBezTo>
                  <a:pt x="10142" y="525"/>
                  <a:pt x="10225" y="567"/>
                  <a:pt x="10339" y="651"/>
                </a:cubicBezTo>
                <a:cubicBezTo>
                  <a:pt x="10225" y="669"/>
                  <a:pt x="10148" y="686"/>
                  <a:pt x="10070" y="698"/>
                </a:cubicBezTo>
                <a:cubicBezTo>
                  <a:pt x="10047" y="824"/>
                  <a:pt x="10118" y="913"/>
                  <a:pt x="10237" y="913"/>
                </a:cubicBezTo>
                <a:cubicBezTo>
                  <a:pt x="10357" y="907"/>
                  <a:pt x="10416" y="973"/>
                  <a:pt x="10506" y="1020"/>
                </a:cubicBezTo>
                <a:cubicBezTo>
                  <a:pt x="10613" y="1074"/>
                  <a:pt x="10732" y="1116"/>
                  <a:pt x="10869" y="1175"/>
                </a:cubicBezTo>
                <a:cubicBezTo>
                  <a:pt x="10816" y="1289"/>
                  <a:pt x="10834" y="1390"/>
                  <a:pt x="11012" y="1432"/>
                </a:cubicBezTo>
                <a:cubicBezTo>
                  <a:pt x="10816" y="1599"/>
                  <a:pt x="10971" y="1742"/>
                  <a:pt x="11024" y="1861"/>
                </a:cubicBezTo>
                <a:cubicBezTo>
                  <a:pt x="11102" y="2040"/>
                  <a:pt x="11150" y="2201"/>
                  <a:pt x="11096" y="2386"/>
                </a:cubicBezTo>
                <a:cubicBezTo>
                  <a:pt x="11084" y="2433"/>
                  <a:pt x="11120" y="2493"/>
                  <a:pt x="11132" y="2553"/>
                </a:cubicBezTo>
                <a:cubicBezTo>
                  <a:pt x="11144" y="2660"/>
                  <a:pt x="11263" y="2755"/>
                  <a:pt x="11161" y="2880"/>
                </a:cubicBezTo>
                <a:cubicBezTo>
                  <a:pt x="11239" y="2928"/>
                  <a:pt x="11311" y="2976"/>
                  <a:pt x="11400" y="3035"/>
                </a:cubicBezTo>
                <a:cubicBezTo>
                  <a:pt x="11334" y="3053"/>
                  <a:pt x="11281" y="3065"/>
                  <a:pt x="11209" y="3083"/>
                </a:cubicBezTo>
                <a:cubicBezTo>
                  <a:pt x="11257" y="3232"/>
                  <a:pt x="11305" y="3381"/>
                  <a:pt x="11364" y="3566"/>
                </a:cubicBezTo>
                <a:cubicBezTo>
                  <a:pt x="11370" y="3566"/>
                  <a:pt x="11424" y="3590"/>
                  <a:pt x="11477" y="3620"/>
                </a:cubicBezTo>
                <a:cubicBezTo>
                  <a:pt x="11376" y="3882"/>
                  <a:pt x="11436" y="4120"/>
                  <a:pt x="11591" y="4371"/>
                </a:cubicBezTo>
                <a:cubicBezTo>
                  <a:pt x="11501" y="4472"/>
                  <a:pt x="11406" y="4580"/>
                  <a:pt x="11316" y="4675"/>
                </a:cubicBezTo>
                <a:cubicBezTo>
                  <a:pt x="11382" y="4806"/>
                  <a:pt x="11454" y="4913"/>
                  <a:pt x="11489" y="5039"/>
                </a:cubicBezTo>
                <a:cubicBezTo>
                  <a:pt x="11519" y="5152"/>
                  <a:pt x="11573" y="5259"/>
                  <a:pt x="11609" y="5378"/>
                </a:cubicBezTo>
                <a:cubicBezTo>
                  <a:pt x="11638" y="5504"/>
                  <a:pt x="11680" y="5629"/>
                  <a:pt x="11722" y="5766"/>
                </a:cubicBezTo>
                <a:cubicBezTo>
                  <a:pt x="11686" y="5826"/>
                  <a:pt x="11483" y="5784"/>
                  <a:pt x="11561" y="5951"/>
                </a:cubicBezTo>
                <a:cubicBezTo>
                  <a:pt x="11573" y="5981"/>
                  <a:pt x="11674" y="5975"/>
                  <a:pt x="11740" y="5987"/>
                </a:cubicBezTo>
                <a:cubicBezTo>
                  <a:pt x="11740" y="6171"/>
                  <a:pt x="11847" y="6374"/>
                  <a:pt x="11728" y="6577"/>
                </a:cubicBezTo>
                <a:cubicBezTo>
                  <a:pt x="11758" y="6595"/>
                  <a:pt x="11781" y="6601"/>
                  <a:pt x="11805" y="6613"/>
                </a:cubicBezTo>
                <a:cubicBezTo>
                  <a:pt x="11823" y="6630"/>
                  <a:pt x="11841" y="6648"/>
                  <a:pt x="11871" y="6678"/>
                </a:cubicBezTo>
                <a:cubicBezTo>
                  <a:pt x="11829" y="6762"/>
                  <a:pt x="11793" y="6851"/>
                  <a:pt x="11746" y="6946"/>
                </a:cubicBezTo>
                <a:cubicBezTo>
                  <a:pt x="11793" y="7006"/>
                  <a:pt x="11841" y="7072"/>
                  <a:pt x="11895" y="7131"/>
                </a:cubicBezTo>
                <a:cubicBezTo>
                  <a:pt x="11889" y="7143"/>
                  <a:pt x="11895" y="7173"/>
                  <a:pt x="11883" y="7173"/>
                </a:cubicBezTo>
                <a:cubicBezTo>
                  <a:pt x="11758" y="7221"/>
                  <a:pt x="11781" y="7310"/>
                  <a:pt x="11829" y="7394"/>
                </a:cubicBezTo>
                <a:cubicBezTo>
                  <a:pt x="11877" y="7471"/>
                  <a:pt x="11954" y="7543"/>
                  <a:pt x="12014" y="7614"/>
                </a:cubicBezTo>
                <a:cubicBezTo>
                  <a:pt x="11829" y="7865"/>
                  <a:pt x="11829" y="7877"/>
                  <a:pt x="12062" y="8139"/>
                </a:cubicBezTo>
                <a:cubicBezTo>
                  <a:pt x="12008" y="8181"/>
                  <a:pt x="11960" y="8228"/>
                  <a:pt x="11907" y="8276"/>
                </a:cubicBezTo>
                <a:cubicBezTo>
                  <a:pt x="11937" y="8288"/>
                  <a:pt x="11984" y="8306"/>
                  <a:pt x="12068" y="8336"/>
                </a:cubicBezTo>
                <a:cubicBezTo>
                  <a:pt x="11966" y="8407"/>
                  <a:pt x="11877" y="8467"/>
                  <a:pt x="11781" y="8538"/>
                </a:cubicBezTo>
                <a:cubicBezTo>
                  <a:pt x="11901" y="8622"/>
                  <a:pt x="12008" y="8693"/>
                  <a:pt x="12133" y="8777"/>
                </a:cubicBezTo>
                <a:cubicBezTo>
                  <a:pt x="12080" y="8872"/>
                  <a:pt x="12020" y="8974"/>
                  <a:pt x="11954" y="9087"/>
                </a:cubicBezTo>
                <a:cubicBezTo>
                  <a:pt x="12026" y="9111"/>
                  <a:pt x="12092" y="9134"/>
                  <a:pt x="12151" y="9158"/>
                </a:cubicBezTo>
                <a:cubicBezTo>
                  <a:pt x="12163" y="9248"/>
                  <a:pt x="12175" y="9325"/>
                  <a:pt x="12187" y="9409"/>
                </a:cubicBezTo>
                <a:cubicBezTo>
                  <a:pt x="12133" y="9468"/>
                  <a:pt x="12038" y="9534"/>
                  <a:pt x="12014" y="9617"/>
                </a:cubicBezTo>
                <a:cubicBezTo>
                  <a:pt x="11984" y="9731"/>
                  <a:pt x="12109" y="9760"/>
                  <a:pt x="12205" y="9796"/>
                </a:cubicBezTo>
                <a:cubicBezTo>
                  <a:pt x="12169" y="9850"/>
                  <a:pt x="12133" y="9898"/>
                  <a:pt x="12092" y="9957"/>
                </a:cubicBezTo>
                <a:cubicBezTo>
                  <a:pt x="12402" y="10059"/>
                  <a:pt x="12187" y="10410"/>
                  <a:pt x="12407" y="10553"/>
                </a:cubicBezTo>
                <a:cubicBezTo>
                  <a:pt x="12342" y="10607"/>
                  <a:pt x="12288" y="10655"/>
                  <a:pt x="12193" y="10738"/>
                </a:cubicBezTo>
                <a:cubicBezTo>
                  <a:pt x="12312" y="10756"/>
                  <a:pt x="12384" y="10762"/>
                  <a:pt x="12443" y="10774"/>
                </a:cubicBezTo>
                <a:cubicBezTo>
                  <a:pt x="12425" y="10893"/>
                  <a:pt x="12425" y="11007"/>
                  <a:pt x="12396" y="11108"/>
                </a:cubicBezTo>
                <a:cubicBezTo>
                  <a:pt x="12372" y="11197"/>
                  <a:pt x="12312" y="11275"/>
                  <a:pt x="12252" y="11376"/>
                </a:cubicBezTo>
                <a:lnTo>
                  <a:pt x="12461" y="11376"/>
                </a:lnTo>
                <a:cubicBezTo>
                  <a:pt x="12443" y="11501"/>
                  <a:pt x="12545" y="11633"/>
                  <a:pt x="12443" y="11728"/>
                </a:cubicBezTo>
                <a:cubicBezTo>
                  <a:pt x="12491" y="11835"/>
                  <a:pt x="12527" y="11931"/>
                  <a:pt x="12551" y="11972"/>
                </a:cubicBezTo>
                <a:cubicBezTo>
                  <a:pt x="12491" y="12056"/>
                  <a:pt x="12449" y="12098"/>
                  <a:pt x="12425" y="12151"/>
                </a:cubicBezTo>
                <a:cubicBezTo>
                  <a:pt x="12407" y="12181"/>
                  <a:pt x="12413" y="12229"/>
                  <a:pt x="12425" y="12259"/>
                </a:cubicBezTo>
                <a:cubicBezTo>
                  <a:pt x="12449" y="12330"/>
                  <a:pt x="12491" y="12515"/>
                  <a:pt x="12485" y="12557"/>
                </a:cubicBezTo>
                <a:cubicBezTo>
                  <a:pt x="12473" y="12610"/>
                  <a:pt x="12467" y="12664"/>
                  <a:pt x="12449" y="12735"/>
                </a:cubicBezTo>
                <a:cubicBezTo>
                  <a:pt x="12521" y="12730"/>
                  <a:pt x="12574" y="12712"/>
                  <a:pt x="12616" y="12724"/>
                </a:cubicBezTo>
                <a:cubicBezTo>
                  <a:pt x="12658" y="12730"/>
                  <a:pt x="12718" y="12771"/>
                  <a:pt x="12718" y="12795"/>
                </a:cubicBezTo>
                <a:cubicBezTo>
                  <a:pt x="12712" y="12956"/>
                  <a:pt x="12813" y="13069"/>
                  <a:pt x="12861" y="13218"/>
                </a:cubicBezTo>
                <a:cubicBezTo>
                  <a:pt x="12801" y="13266"/>
                  <a:pt x="12735" y="13320"/>
                  <a:pt x="12646" y="13385"/>
                </a:cubicBezTo>
                <a:cubicBezTo>
                  <a:pt x="12718" y="13421"/>
                  <a:pt x="12771" y="13439"/>
                  <a:pt x="12789" y="13451"/>
                </a:cubicBezTo>
                <a:cubicBezTo>
                  <a:pt x="12801" y="13618"/>
                  <a:pt x="12807" y="13761"/>
                  <a:pt x="12813" y="13904"/>
                </a:cubicBezTo>
                <a:cubicBezTo>
                  <a:pt x="12819" y="14029"/>
                  <a:pt x="12807" y="14154"/>
                  <a:pt x="12831" y="14280"/>
                </a:cubicBezTo>
                <a:cubicBezTo>
                  <a:pt x="12855" y="14435"/>
                  <a:pt x="12902" y="14590"/>
                  <a:pt x="12956" y="14739"/>
                </a:cubicBezTo>
                <a:cubicBezTo>
                  <a:pt x="12968" y="14769"/>
                  <a:pt x="13045" y="14769"/>
                  <a:pt x="13117" y="14786"/>
                </a:cubicBezTo>
                <a:cubicBezTo>
                  <a:pt x="13039" y="14834"/>
                  <a:pt x="12986" y="14876"/>
                  <a:pt x="12908" y="14924"/>
                </a:cubicBezTo>
                <a:cubicBezTo>
                  <a:pt x="13010" y="14995"/>
                  <a:pt x="13081" y="15073"/>
                  <a:pt x="12968" y="15192"/>
                </a:cubicBezTo>
                <a:cubicBezTo>
                  <a:pt x="13063" y="15216"/>
                  <a:pt x="13129" y="15239"/>
                  <a:pt x="13200" y="15257"/>
                </a:cubicBezTo>
                <a:cubicBezTo>
                  <a:pt x="13111" y="15377"/>
                  <a:pt x="12980" y="15460"/>
                  <a:pt x="13039" y="15633"/>
                </a:cubicBezTo>
                <a:cubicBezTo>
                  <a:pt x="13057" y="15681"/>
                  <a:pt x="12998" y="15764"/>
                  <a:pt x="12968" y="15836"/>
                </a:cubicBezTo>
                <a:cubicBezTo>
                  <a:pt x="13087" y="15895"/>
                  <a:pt x="13200" y="15949"/>
                  <a:pt x="13349" y="16026"/>
                </a:cubicBezTo>
                <a:cubicBezTo>
                  <a:pt x="13266" y="16080"/>
                  <a:pt x="13177" y="16134"/>
                  <a:pt x="13069" y="16205"/>
                </a:cubicBezTo>
                <a:cubicBezTo>
                  <a:pt x="13093" y="16313"/>
                  <a:pt x="13093" y="16468"/>
                  <a:pt x="13296" y="16503"/>
                </a:cubicBezTo>
                <a:cubicBezTo>
                  <a:pt x="13326" y="16509"/>
                  <a:pt x="13361" y="16545"/>
                  <a:pt x="13367" y="16569"/>
                </a:cubicBezTo>
                <a:cubicBezTo>
                  <a:pt x="13397" y="16724"/>
                  <a:pt x="13421" y="16879"/>
                  <a:pt x="13433" y="17028"/>
                </a:cubicBezTo>
                <a:cubicBezTo>
                  <a:pt x="13439" y="17064"/>
                  <a:pt x="13385" y="17100"/>
                  <a:pt x="13349" y="17153"/>
                </a:cubicBezTo>
                <a:cubicBezTo>
                  <a:pt x="13564" y="17380"/>
                  <a:pt x="13469" y="17684"/>
                  <a:pt x="13516" y="17964"/>
                </a:cubicBezTo>
                <a:cubicBezTo>
                  <a:pt x="13421" y="18000"/>
                  <a:pt x="13373" y="18077"/>
                  <a:pt x="13373" y="18197"/>
                </a:cubicBezTo>
                <a:cubicBezTo>
                  <a:pt x="13397" y="18179"/>
                  <a:pt x="13421" y="18173"/>
                  <a:pt x="13433" y="18155"/>
                </a:cubicBezTo>
                <a:cubicBezTo>
                  <a:pt x="13445" y="18131"/>
                  <a:pt x="13451" y="18107"/>
                  <a:pt x="13457" y="18071"/>
                </a:cubicBezTo>
                <a:cubicBezTo>
                  <a:pt x="13606" y="18077"/>
                  <a:pt x="13642" y="18209"/>
                  <a:pt x="13612" y="18292"/>
                </a:cubicBezTo>
                <a:cubicBezTo>
                  <a:pt x="13558" y="18465"/>
                  <a:pt x="13713" y="18596"/>
                  <a:pt x="13671" y="18763"/>
                </a:cubicBezTo>
                <a:cubicBezTo>
                  <a:pt x="13654" y="18835"/>
                  <a:pt x="13695" y="18924"/>
                  <a:pt x="13713" y="19001"/>
                </a:cubicBezTo>
                <a:cubicBezTo>
                  <a:pt x="13773" y="18996"/>
                  <a:pt x="13850" y="18984"/>
                  <a:pt x="13922" y="18990"/>
                </a:cubicBezTo>
                <a:cubicBezTo>
                  <a:pt x="13940" y="18990"/>
                  <a:pt x="13952" y="19043"/>
                  <a:pt x="13981" y="19097"/>
                </a:cubicBezTo>
                <a:cubicBezTo>
                  <a:pt x="13904" y="19115"/>
                  <a:pt x="13838" y="19133"/>
                  <a:pt x="13773" y="19156"/>
                </a:cubicBezTo>
                <a:cubicBezTo>
                  <a:pt x="13767" y="19180"/>
                  <a:pt x="13749" y="19204"/>
                  <a:pt x="13749" y="19228"/>
                </a:cubicBezTo>
                <a:cubicBezTo>
                  <a:pt x="13761" y="19329"/>
                  <a:pt x="13773" y="19425"/>
                  <a:pt x="13785" y="19520"/>
                </a:cubicBezTo>
                <a:cubicBezTo>
                  <a:pt x="13934" y="19520"/>
                  <a:pt x="14065" y="19347"/>
                  <a:pt x="14220" y="19508"/>
                </a:cubicBezTo>
                <a:cubicBezTo>
                  <a:pt x="14065" y="19622"/>
                  <a:pt x="13785" y="19520"/>
                  <a:pt x="13725" y="19824"/>
                </a:cubicBezTo>
                <a:cubicBezTo>
                  <a:pt x="13803" y="19890"/>
                  <a:pt x="13898" y="19967"/>
                  <a:pt x="14005" y="20051"/>
                </a:cubicBezTo>
                <a:cubicBezTo>
                  <a:pt x="13952" y="20069"/>
                  <a:pt x="13892" y="20087"/>
                  <a:pt x="13820" y="20104"/>
                </a:cubicBezTo>
                <a:cubicBezTo>
                  <a:pt x="13892" y="20277"/>
                  <a:pt x="13987" y="20218"/>
                  <a:pt x="14095" y="20128"/>
                </a:cubicBezTo>
                <a:cubicBezTo>
                  <a:pt x="14130" y="20236"/>
                  <a:pt x="14142" y="20301"/>
                  <a:pt x="14023" y="20331"/>
                </a:cubicBezTo>
                <a:cubicBezTo>
                  <a:pt x="13958" y="20349"/>
                  <a:pt x="13910" y="20408"/>
                  <a:pt x="13815" y="20474"/>
                </a:cubicBezTo>
                <a:cubicBezTo>
                  <a:pt x="13934" y="20522"/>
                  <a:pt x="13993" y="20546"/>
                  <a:pt x="14053" y="20569"/>
                </a:cubicBezTo>
                <a:cubicBezTo>
                  <a:pt x="13874" y="20641"/>
                  <a:pt x="13803" y="20742"/>
                  <a:pt x="13844" y="20874"/>
                </a:cubicBezTo>
                <a:cubicBezTo>
                  <a:pt x="13975" y="20975"/>
                  <a:pt x="14125" y="20730"/>
                  <a:pt x="14250" y="20874"/>
                </a:cubicBezTo>
                <a:cubicBezTo>
                  <a:pt x="14262" y="21011"/>
                  <a:pt x="14011" y="21034"/>
                  <a:pt x="14166" y="21190"/>
                </a:cubicBezTo>
                <a:cubicBezTo>
                  <a:pt x="14268" y="21100"/>
                  <a:pt x="14369" y="21005"/>
                  <a:pt x="14482" y="20909"/>
                </a:cubicBezTo>
                <a:cubicBezTo>
                  <a:pt x="14476" y="21023"/>
                  <a:pt x="14482" y="21029"/>
                  <a:pt x="14297" y="21213"/>
                </a:cubicBezTo>
                <a:cubicBezTo>
                  <a:pt x="14214" y="21303"/>
                  <a:pt x="14119" y="21374"/>
                  <a:pt x="13993" y="21482"/>
                </a:cubicBezTo>
                <a:cubicBezTo>
                  <a:pt x="14101" y="21529"/>
                  <a:pt x="14184" y="21559"/>
                  <a:pt x="14262" y="21595"/>
                </a:cubicBezTo>
                <a:lnTo>
                  <a:pt x="14256" y="21583"/>
                </a:lnTo>
                <a:cubicBezTo>
                  <a:pt x="14291" y="21613"/>
                  <a:pt x="14327" y="21637"/>
                  <a:pt x="14393" y="21678"/>
                </a:cubicBezTo>
                <a:cubicBezTo>
                  <a:pt x="14321" y="21720"/>
                  <a:pt x="14256" y="21762"/>
                  <a:pt x="14166" y="21810"/>
                </a:cubicBezTo>
                <a:lnTo>
                  <a:pt x="14166" y="22477"/>
                </a:lnTo>
                <a:cubicBezTo>
                  <a:pt x="14280" y="22531"/>
                  <a:pt x="14458" y="22543"/>
                  <a:pt x="14363" y="22757"/>
                </a:cubicBezTo>
                <a:cubicBezTo>
                  <a:pt x="14351" y="22781"/>
                  <a:pt x="14435" y="22883"/>
                  <a:pt x="14488" y="22901"/>
                </a:cubicBezTo>
                <a:cubicBezTo>
                  <a:pt x="14590" y="22936"/>
                  <a:pt x="14613" y="22996"/>
                  <a:pt x="14607" y="23085"/>
                </a:cubicBezTo>
                <a:cubicBezTo>
                  <a:pt x="14607" y="23193"/>
                  <a:pt x="14524" y="23211"/>
                  <a:pt x="14441" y="23228"/>
                </a:cubicBezTo>
                <a:cubicBezTo>
                  <a:pt x="14429" y="23234"/>
                  <a:pt x="14411" y="23246"/>
                  <a:pt x="14387" y="23264"/>
                </a:cubicBezTo>
                <a:cubicBezTo>
                  <a:pt x="14417" y="23306"/>
                  <a:pt x="14446" y="23342"/>
                  <a:pt x="14488" y="23395"/>
                </a:cubicBezTo>
                <a:cubicBezTo>
                  <a:pt x="14387" y="23443"/>
                  <a:pt x="14226" y="23312"/>
                  <a:pt x="14226" y="23509"/>
                </a:cubicBezTo>
                <a:cubicBezTo>
                  <a:pt x="14339" y="23562"/>
                  <a:pt x="14482" y="23544"/>
                  <a:pt x="14667" y="23455"/>
                </a:cubicBezTo>
                <a:cubicBezTo>
                  <a:pt x="14685" y="23521"/>
                  <a:pt x="14703" y="23586"/>
                  <a:pt x="14733" y="23676"/>
                </a:cubicBezTo>
                <a:cubicBezTo>
                  <a:pt x="14536" y="23664"/>
                  <a:pt x="14399" y="23717"/>
                  <a:pt x="14387" y="23944"/>
                </a:cubicBezTo>
                <a:cubicBezTo>
                  <a:pt x="14452" y="23962"/>
                  <a:pt x="14518" y="23980"/>
                  <a:pt x="14613" y="24004"/>
                </a:cubicBezTo>
                <a:cubicBezTo>
                  <a:pt x="14560" y="24075"/>
                  <a:pt x="14506" y="24141"/>
                  <a:pt x="14452" y="24212"/>
                </a:cubicBezTo>
                <a:cubicBezTo>
                  <a:pt x="14536" y="24361"/>
                  <a:pt x="14673" y="24182"/>
                  <a:pt x="14762" y="24266"/>
                </a:cubicBezTo>
                <a:cubicBezTo>
                  <a:pt x="14768" y="24451"/>
                  <a:pt x="14584" y="24367"/>
                  <a:pt x="14512" y="24451"/>
                </a:cubicBezTo>
                <a:cubicBezTo>
                  <a:pt x="14536" y="24534"/>
                  <a:pt x="14554" y="24612"/>
                  <a:pt x="14578" y="24695"/>
                </a:cubicBezTo>
                <a:cubicBezTo>
                  <a:pt x="14590" y="24725"/>
                  <a:pt x="14607" y="24761"/>
                  <a:pt x="14601" y="24791"/>
                </a:cubicBezTo>
                <a:cubicBezTo>
                  <a:pt x="14560" y="24969"/>
                  <a:pt x="14578" y="24993"/>
                  <a:pt x="14768" y="24981"/>
                </a:cubicBezTo>
                <a:cubicBezTo>
                  <a:pt x="14792" y="24981"/>
                  <a:pt x="14816" y="24993"/>
                  <a:pt x="14840" y="24999"/>
                </a:cubicBezTo>
                <a:cubicBezTo>
                  <a:pt x="14774" y="25148"/>
                  <a:pt x="14649" y="25112"/>
                  <a:pt x="14548" y="25106"/>
                </a:cubicBezTo>
                <a:cubicBezTo>
                  <a:pt x="14482" y="25267"/>
                  <a:pt x="14590" y="25273"/>
                  <a:pt x="14756" y="25285"/>
                </a:cubicBezTo>
                <a:lnTo>
                  <a:pt x="14470" y="25428"/>
                </a:lnTo>
                <a:cubicBezTo>
                  <a:pt x="14494" y="25506"/>
                  <a:pt x="14500" y="25607"/>
                  <a:pt x="14548" y="25685"/>
                </a:cubicBezTo>
                <a:cubicBezTo>
                  <a:pt x="14625" y="25822"/>
                  <a:pt x="14679" y="25929"/>
                  <a:pt x="14691" y="26108"/>
                </a:cubicBezTo>
                <a:cubicBezTo>
                  <a:pt x="14637" y="26114"/>
                  <a:pt x="14590" y="26120"/>
                  <a:pt x="14530" y="26132"/>
                </a:cubicBezTo>
                <a:lnTo>
                  <a:pt x="14530" y="26430"/>
                </a:lnTo>
                <a:cubicBezTo>
                  <a:pt x="14655" y="26335"/>
                  <a:pt x="14709" y="26233"/>
                  <a:pt x="14679" y="26096"/>
                </a:cubicBezTo>
                <a:cubicBezTo>
                  <a:pt x="14846" y="26263"/>
                  <a:pt x="14709" y="26406"/>
                  <a:pt x="14637" y="26573"/>
                </a:cubicBezTo>
                <a:cubicBezTo>
                  <a:pt x="14685" y="26603"/>
                  <a:pt x="14733" y="26633"/>
                  <a:pt x="14780" y="26663"/>
                </a:cubicBezTo>
                <a:cubicBezTo>
                  <a:pt x="14774" y="26674"/>
                  <a:pt x="14774" y="26686"/>
                  <a:pt x="14774" y="26686"/>
                </a:cubicBezTo>
                <a:cubicBezTo>
                  <a:pt x="14649" y="26704"/>
                  <a:pt x="14619" y="26794"/>
                  <a:pt x="14584" y="26889"/>
                </a:cubicBezTo>
                <a:cubicBezTo>
                  <a:pt x="14530" y="27026"/>
                  <a:pt x="14417" y="26985"/>
                  <a:pt x="14315" y="26979"/>
                </a:cubicBezTo>
                <a:cubicBezTo>
                  <a:pt x="14291" y="26973"/>
                  <a:pt x="14268" y="26996"/>
                  <a:pt x="14226" y="27020"/>
                </a:cubicBezTo>
                <a:cubicBezTo>
                  <a:pt x="14285" y="27050"/>
                  <a:pt x="14345" y="27062"/>
                  <a:pt x="14369" y="27098"/>
                </a:cubicBezTo>
                <a:cubicBezTo>
                  <a:pt x="14399" y="27151"/>
                  <a:pt x="14393" y="27217"/>
                  <a:pt x="14405" y="27289"/>
                </a:cubicBezTo>
                <a:cubicBezTo>
                  <a:pt x="14238" y="27205"/>
                  <a:pt x="14083" y="27122"/>
                  <a:pt x="13934" y="27044"/>
                </a:cubicBezTo>
                <a:cubicBezTo>
                  <a:pt x="13832" y="27086"/>
                  <a:pt x="13809" y="27145"/>
                  <a:pt x="13850" y="27223"/>
                </a:cubicBezTo>
                <a:lnTo>
                  <a:pt x="13850" y="27217"/>
                </a:lnTo>
                <a:cubicBezTo>
                  <a:pt x="13725" y="27247"/>
                  <a:pt x="13677" y="27163"/>
                  <a:pt x="13618" y="27080"/>
                </a:cubicBezTo>
                <a:cubicBezTo>
                  <a:pt x="13588" y="27038"/>
                  <a:pt x="13540" y="27002"/>
                  <a:pt x="13475" y="26985"/>
                </a:cubicBezTo>
                <a:cubicBezTo>
                  <a:pt x="13469" y="27056"/>
                  <a:pt x="13361" y="27145"/>
                  <a:pt x="13540" y="27157"/>
                </a:cubicBezTo>
                <a:cubicBezTo>
                  <a:pt x="13588" y="27163"/>
                  <a:pt x="13624" y="27283"/>
                  <a:pt x="13695" y="27402"/>
                </a:cubicBezTo>
                <a:cubicBezTo>
                  <a:pt x="13510" y="27390"/>
                  <a:pt x="13379" y="27378"/>
                  <a:pt x="13248" y="27372"/>
                </a:cubicBezTo>
                <a:cubicBezTo>
                  <a:pt x="13230" y="27533"/>
                  <a:pt x="13236" y="27682"/>
                  <a:pt x="13189" y="27813"/>
                </a:cubicBezTo>
                <a:cubicBezTo>
                  <a:pt x="13153" y="27915"/>
                  <a:pt x="13051" y="27992"/>
                  <a:pt x="12968" y="28093"/>
                </a:cubicBezTo>
                <a:cubicBezTo>
                  <a:pt x="12873" y="28004"/>
                  <a:pt x="12825" y="27855"/>
                  <a:pt x="12676" y="27950"/>
                </a:cubicBezTo>
                <a:cubicBezTo>
                  <a:pt x="12664" y="27962"/>
                  <a:pt x="12598" y="27897"/>
                  <a:pt x="12545" y="27855"/>
                </a:cubicBezTo>
                <a:cubicBezTo>
                  <a:pt x="12503" y="27944"/>
                  <a:pt x="12467" y="28022"/>
                  <a:pt x="12431" y="28099"/>
                </a:cubicBezTo>
                <a:lnTo>
                  <a:pt x="12437" y="28093"/>
                </a:lnTo>
                <a:cubicBezTo>
                  <a:pt x="12407" y="28225"/>
                  <a:pt x="12384" y="28350"/>
                  <a:pt x="12348" y="28505"/>
                </a:cubicBezTo>
                <a:cubicBezTo>
                  <a:pt x="12282" y="28487"/>
                  <a:pt x="12217" y="28475"/>
                  <a:pt x="12151" y="28463"/>
                </a:cubicBezTo>
                <a:cubicBezTo>
                  <a:pt x="12080" y="28445"/>
                  <a:pt x="12014" y="28427"/>
                  <a:pt x="11925" y="28409"/>
                </a:cubicBezTo>
                <a:cubicBezTo>
                  <a:pt x="11948" y="28463"/>
                  <a:pt x="11960" y="28505"/>
                  <a:pt x="11996" y="28600"/>
                </a:cubicBezTo>
                <a:cubicBezTo>
                  <a:pt x="11907" y="28552"/>
                  <a:pt x="11847" y="28535"/>
                  <a:pt x="11799" y="28499"/>
                </a:cubicBezTo>
                <a:cubicBezTo>
                  <a:pt x="11722" y="28439"/>
                  <a:pt x="11650" y="28362"/>
                  <a:pt x="11573" y="28302"/>
                </a:cubicBezTo>
                <a:cubicBezTo>
                  <a:pt x="11466" y="28266"/>
                  <a:pt x="11603" y="28081"/>
                  <a:pt x="11442" y="28081"/>
                </a:cubicBezTo>
                <a:cubicBezTo>
                  <a:pt x="11442" y="28195"/>
                  <a:pt x="11424" y="28302"/>
                  <a:pt x="11448" y="28403"/>
                </a:cubicBezTo>
                <a:cubicBezTo>
                  <a:pt x="11460" y="28481"/>
                  <a:pt x="11513" y="28564"/>
                  <a:pt x="11579" y="28612"/>
                </a:cubicBezTo>
                <a:cubicBezTo>
                  <a:pt x="11662" y="28678"/>
                  <a:pt x="11668" y="28737"/>
                  <a:pt x="11615" y="28827"/>
                </a:cubicBezTo>
                <a:cubicBezTo>
                  <a:pt x="11448" y="28851"/>
                  <a:pt x="11382" y="28761"/>
                  <a:pt x="11346" y="28618"/>
                </a:cubicBezTo>
                <a:cubicBezTo>
                  <a:pt x="11269" y="28558"/>
                  <a:pt x="11138" y="28833"/>
                  <a:pt x="11090" y="28576"/>
                </a:cubicBezTo>
                <a:cubicBezTo>
                  <a:pt x="10911" y="28630"/>
                  <a:pt x="10828" y="28326"/>
                  <a:pt x="10601" y="28493"/>
                </a:cubicBezTo>
                <a:cubicBezTo>
                  <a:pt x="10655" y="28350"/>
                  <a:pt x="10828" y="28320"/>
                  <a:pt x="10732" y="28153"/>
                </a:cubicBezTo>
                <a:cubicBezTo>
                  <a:pt x="10655" y="28177"/>
                  <a:pt x="10565" y="28207"/>
                  <a:pt x="10458" y="28237"/>
                </a:cubicBezTo>
                <a:cubicBezTo>
                  <a:pt x="10440" y="27986"/>
                  <a:pt x="10196" y="28040"/>
                  <a:pt x="10058" y="27926"/>
                </a:cubicBezTo>
                <a:cubicBezTo>
                  <a:pt x="10124" y="28093"/>
                  <a:pt x="10249" y="28242"/>
                  <a:pt x="10214" y="28451"/>
                </a:cubicBezTo>
                <a:cubicBezTo>
                  <a:pt x="10112" y="28463"/>
                  <a:pt x="10035" y="28475"/>
                  <a:pt x="9993" y="28350"/>
                </a:cubicBezTo>
                <a:cubicBezTo>
                  <a:pt x="9921" y="28123"/>
                  <a:pt x="9915" y="28123"/>
                  <a:pt x="9689" y="28147"/>
                </a:cubicBezTo>
                <a:cubicBezTo>
                  <a:pt x="9641" y="28153"/>
                  <a:pt x="9593" y="28165"/>
                  <a:pt x="9510" y="28183"/>
                </a:cubicBezTo>
                <a:cubicBezTo>
                  <a:pt x="9546" y="28105"/>
                  <a:pt x="9570" y="28052"/>
                  <a:pt x="9588" y="27998"/>
                </a:cubicBezTo>
                <a:cubicBezTo>
                  <a:pt x="9731" y="28028"/>
                  <a:pt x="9826" y="27980"/>
                  <a:pt x="9874" y="27843"/>
                </a:cubicBezTo>
                <a:cubicBezTo>
                  <a:pt x="9611" y="27825"/>
                  <a:pt x="9391" y="28064"/>
                  <a:pt x="9111" y="27938"/>
                </a:cubicBezTo>
                <a:lnTo>
                  <a:pt x="9111" y="27795"/>
                </a:lnTo>
                <a:cubicBezTo>
                  <a:pt x="9021" y="27819"/>
                  <a:pt x="8938" y="27837"/>
                  <a:pt x="8812" y="27873"/>
                </a:cubicBezTo>
                <a:cubicBezTo>
                  <a:pt x="8914" y="27706"/>
                  <a:pt x="8985" y="27587"/>
                  <a:pt x="9075" y="27432"/>
                </a:cubicBezTo>
                <a:cubicBezTo>
                  <a:pt x="8938" y="27432"/>
                  <a:pt x="8884" y="27503"/>
                  <a:pt x="8866" y="27575"/>
                </a:cubicBezTo>
                <a:cubicBezTo>
                  <a:pt x="8812" y="27748"/>
                  <a:pt x="8711" y="27694"/>
                  <a:pt x="8556" y="27664"/>
                </a:cubicBezTo>
                <a:cubicBezTo>
                  <a:pt x="8681" y="27551"/>
                  <a:pt x="8771" y="27461"/>
                  <a:pt x="8890" y="27354"/>
                </a:cubicBezTo>
                <a:cubicBezTo>
                  <a:pt x="8765" y="27312"/>
                  <a:pt x="8693" y="27277"/>
                  <a:pt x="8646" y="27402"/>
                </a:cubicBezTo>
                <a:cubicBezTo>
                  <a:pt x="8592" y="27533"/>
                  <a:pt x="8496" y="27539"/>
                  <a:pt x="8395" y="27485"/>
                </a:cubicBezTo>
                <a:cubicBezTo>
                  <a:pt x="8473" y="27378"/>
                  <a:pt x="8544" y="27277"/>
                  <a:pt x="8628" y="27157"/>
                </a:cubicBezTo>
                <a:cubicBezTo>
                  <a:pt x="8502" y="27080"/>
                  <a:pt x="8389" y="27014"/>
                  <a:pt x="8276" y="26949"/>
                </a:cubicBezTo>
                <a:cubicBezTo>
                  <a:pt x="8282" y="26895"/>
                  <a:pt x="8288" y="26847"/>
                  <a:pt x="8294" y="26788"/>
                </a:cubicBezTo>
                <a:cubicBezTo>
                  <a:pt x="8264" y="26782"/>
                  <a:pt x="8240" y="26770"/>
                  <a:pt x="8216" y="26770"/>
                </a:cubicBezTo>
                <a:cubicBezTo>
                  <a:pt x="7990" y="26776"/>
                  <a:pt x="7876" y="26698"/>
                  <a:pt x="7769" y="26478"/>
                </a:cubicBezTo>
                <a:cubicBezTo>
                  <a:pt x="7751" y="26442"/>
                  <a:pt x="7692" y="26412"/>
                  <a:pt x="7644" y="26394"/>
                </a:cubicBezTo>
                <a:cubicBezTo>
                  <a:pt x="7614" y="26388"/>
                  <a:pt x="7572" y="26406"/>
                  <a:pt x="7537" y="26406"/>
                </a:cubicBezTo>
                <a:cubicBezTo>
                  <a:pt x="7507" y="26406"/>
                  <a:pt x="7471" y="26394"/>
                  <a:pt x="7405" y="26382"/>
                </a:cubicBezTo>
                <a:cubicBezTo>
                  <a:pt x="7459" y="26335"/>
                  <a:pt x="7495" y="26311"/>
                  <a:pt x="7513" y="26281"/>
                </a:cubicBezTo>
                <a:cubicBezTo>
                  <a:pt x="7537" y="26239"/>
                  <a:pt x="7537" y="26192"/>
                  <a:pt x="7549" y="26144"/>
                </a:cubicBezTo>
                <a:cubicBezTo>
                  <a:pt x="7501" y="26150"/>
                  <a:pt x="7453" y="26150"/>
                  <a:pt x="7411" y="26162"/>
                </a:cubicBezTo>
                <a:cubicBezTo>
                  <a:pt x="7394" y="26168"/>
                  <a:pt x="7382" y="26198"/>
                  <a:pt x="7364" y="26227"/>
                </a:cubicBezTo>
                <a:cubicBezTo>
                  <a:pt x="7233" y="26066"/>
                  <a:pt x="6946" y="26090"/>
                  <a:pt x="6934" y="25816"/>
                </a:cubicBezTo>
                <a:lnTo>
                  <a:pt x="6714" y="25816"/>
                </a:lnTo>
                <a:cubicBezTo>
                  <a:pt x="6702" y="25756"/>
                  <a:pt x="6696" y="25703"/>
                  <a:pt x="6684" y="25655"/>
                </a:cubicBezTo>
                <a:cubicBezTo>
                  <a:pt x="6607" y="25643"/>
                  <a:pt x="6529" y="25631"/>
                  <a:pt x="6440" y="25619"/>
                </a:cubicBezTo>
                <a:cubicBezTo>
                  <a:pt x="6481" y="25566"/>
                  <a:pt x="6505" y="25536"/>
                  <a:pt x="6541" y="25488"/>
                </a:cubicBezTo>
                <a:cubicBezTo>
                  <a:pt x="6511" y="25482"/>
                  <a:pt x="6481" y="25470"/>
                  <a:pt x="6469" y="25482"/>
                </a:cubicBezTo>
                <a:cubicBezTo>
                  <a:pt x="6410" y="25542"/>
                  <a:pt x="6350" y="25554"/>
                  <a:pt x="6231" y="25422"/>
                </a:cubicBezTo>
                <a:cubicBezTo>
                  <a:pt x="6302" y="25405"/>
                  <a:pt x="6380" y="25393"/>
                  <a:pt x="6452" y="25375"/>
                </a:cubicBezTo>
                <a:lnTo>
                  <a:pt x="6398" y="25297"/>
                </a:lnTo>
                <a:cubicBezTo>
                  <a:pt x="6142" y="25464"/>
                  <a:pt x="5987" y="25238"/>
                  <a:pt x="5790" y="25154"/>
                </a:cubicBezTo>
                <a:cubicBezTo>
                  <a:pt x="5790" y="25083"/>
                  <a:pt x="5796" y="25017"/>
                  <a:pt x="5802" y="24916"/>
                </a:cubicBezTo>
                <a:cubicBezTo>
                  <a:pt x="5665" y="24999"/>
                  <a:pt x="5575" y="24814"/>
                  <a:pt x="5438" y="24910"/>
                </a:cubicBezTo>
                <a:cubicBezTo>
                  <a:pt x="5307" y="24785"/>
                  <a:pt x="5176" y="24659"/>
                  <a:pt x="5050" y="24534"/>
                </a:cubicBezTo>
                <a:cubicBezTo>
                  <a:pt x="5039" y="24522"/>
                  <a:pt x="5021" y="24504"/>
                  <a:pt x="5015" y="24504"/>
                </a:cubicBezTo>
                <a:cubicBezTo>
                  <a:pt x="4788" y="24558"/>
                  <a:pt x="4824" y="24343"/>
                  <a:pt x="4687" y="24236"/>
                </a:cubicBezTo>
                <a:cubicBezTo>
                  <a:pt x="4615" y="24236"/>
                  <a:pt x="4490" y="24290"/>
                  <a:pt x="4430" y="24093"/>
                </a:cubicBezTo>
                <a:cubicBezTo>
                  <a:pt x="4401" y="23998"/>
                  <a:pt x="4228" y="23944"/>
                  <a:pt x="4120" y="23878"/>
                </a:cubicBezTo>
                <a:cubicBezTo>
                  <a:pt x="4001" y="23807"/>
                  <a:pt x="3888" y="23723"/>
                  <a:pt x="3763" y="23676"/>
                </a:cubicBezTo>
                <a:cubicBezTo>
                  <a:pt x="3590" y="23616"/>
                  <a:pt x="3399" y="23556"/>
                  <a:pt x="3220" y="23711"/>
                </a:cubicBezTo>
                <a:cubicBezTo>
                  <a:pt x="3226" y="23682"/>
                  <a:pt x="3232" y="23634"/>
                  <a:pt x="3250" y="23616"/>
                </a:cubicBezTo>
                <a:cubicBezTo>
                  <a:pt x="3405" y="23467"/>
                  <a:pt x="3387" y="23330"/>
                  <a:pt x="3202" y="23234"/>
                </a:cubicBezTo>
                <a:cubicBezTo>
                  <a:pt x="3167" y="23217"/>
                  <a:pt x="3125" y="23193"/>
                  <a:pt x="3095" y="23163"/>
                </a:cubicBezTo>
                <a:cubicBezTo>
                  <a:pt x="3065" y="23139"/>
                  <a:pt x="3047" y="23109"/>
                  <a:pt x="3017" y="23079"/>
                </a:cubicBezTo>
                <a:cubicBezTo>
                  <a:pt x="2994" y="23121"/>
                  <a:pt x="2970" y="23157"/>
                  <a:pt x="2952" y="23193"/>
                </a:cubicBezTo>
                <a:cubicBezTo>
                  <a:pt x="2928" y="23228"/>
                  <a:pt x="2910" y="23270"/>
                  <a:pt x="2886" y="23306"/>
                </a:cubicBezTo>
                <a:cubicBezTo>
                  <a:pt x="2916" y="23348"/>
                  <a:pt x="2940" y="23389"/>
                  <a:pt x="2970" y="23419"/>
                </a:cubicBezTo>
                <a:cubicBezTo>
                  <a:pt x="3006" y="23449"/>
                  <a:pt x="3047" y="23467"/>
                  <a:pt x="3083" y="23485"/>
                </a:cubicBezTo>
                <a:cubicBezTo>
                  <a:pt x="2934" y="23783"/>
                  <a:pt x="2797" y="23437"/>
                  <a:pt x="2648" y="23604"/>
                </a:cubicBezTo>
                <a:cubicBezTo>
                  <a:pt x="2672" y="23491"/>
                  <a:pt x="2684" y="23443"/>
                  <a:pt x="2696" y="23407"/>
                </a:cubicBezTo>
                <a:cubicBezTo>
                  <a:pt x="2588" y="23383"/>
                  <a:pt x="2493" y="23354"/>
                  <a:pt x="2391" y="23330"/>
                </a:cubicBezTo>
                <a:cubicBezTo>
                  <a:pt x="2290" y="23306"/>
                  <a:pt x="2189" y="23282"/>
                  <a:pt x="2087" y="23258"/>
                </a:cubicBezTo>
                <a:cubicBezTo>
                  <a:pt x="2159" y="23014"/>
                  <a:pt x="2183" y="23002"/>
                  <a:pt x="2415" y="23097"/>
                </a:cubicBezTo>
                <a:cubicBezTo>
                  <a:pt x="2493" y="23133"/>
                  <a:pt x="2588" y="23145"/>
                  <a:pt x="2684" y="23163"/>
                </a:cubicBezTo>
                <a:cubicBezTo>
                  <a:pt x="2719" y="23073"/>
                  <a:pt x="2761" y="22996"/>
                  <a:pt x="2618" y="22960"/>
                </a:cubicBezTo>
                <a:cubicBezTo>
                  <a:pt x="2463" y="22924"/>
                  <a:pt x="2308" y="22799"/>
                  <a:pt x="2141" y="22942"/>
                </a:cubicBezTo>
                <a:cubicBezTo>
                  <a:pt x="2201" y="22805"/>
                  <a:pt x="2123" y="22805"/>
                  <a:pt x="2022" y="22811"/>
                </a:cubicBezTo>
                <a:cubicBezTo>
                  <a:pt x="2016" y="22918"/>
                  <a:pt x="2064" y="22948"/>
                  <a:pt x="2147" y="22942"/>
                </a:cubicBezTo>
                <a:cubicBezTo>
                  <a:pt x="2087" y="23026"/>
                  <a:pt x="2028" y="23115"/>
                  <a:pt x="1968" y="23205"/>
                </a:cubicBezTo>
                <a:cubicBezTo>
                  <a:pt x="1950" y="23187"/>
                  <a:pt x="1932" y="23169"/>
                  <a:pt x="1915" y="23145"/>
                </a:cubicBezTo>
                <a:cubicBezTo>
                  <a:pt x="1843" y="23103"/>
                  <a:pt x="1777" y="23050"/>
                  <a:pt x="1700" y="22996"/>
                </a:cubicBezTo>
                <a:cubicBezTo>
                  <a:pt x="1849" y="22865"/>
                  <a:pt x="1849" y="22704"/>
                  <a:pt x="1760" y="22531"/>
                </a:cubicBezTo>
                <a:cubicBezTo>
                  <a:pt x="1640" y="22585"/>
                  <a:pt x="1706" y="22686"/>
                  <a:pt x="1694" y="22763"/>
                </a:cubicBezTo>
                <a:cubicBezTo>
                  <a:pt x="1670" y="22930"/>
                  <a:pt x="1599" y="22960"/>
                  <a:pt x="1444" y="22871"/>
                </a:cubicBezTo>
                <a:cubicBezTo>
                  <a:pt x="1402" y="22847"/>
                  <a:pt x="1324" y="22823"/>
                  <a:pt x="1306" y="22841"/>
                </a:cubicBezTo>
                <a:cubicBezTo>
                  <a:pt x="1229" y="22936"/>
                  <a:pt x="1145" y="22859"/>
                  <a:pt x="1062" y="22865"/>
                </a:cubicBezTo>
                <a:cubicBezTo>
                  <a:pt x="853" y="22877"/>
                  <a:pt x="800" y="22734"/>
                  <a:pt x="728" y="22537"/>
                </a:cubicBezTo>
                <a:cubicBezTo>
                  <a:pt x="889" y="22567"/>
                  <a:pt x="1014" y="22585"/>
                  <a:pt x="1151" y="22608"/>
                </a:cubicBezTo>
                <a:cubicBezTo>
                  <a:pt x="1157" y="22656"/>
                  <a:pt x="1163" y="22704"/>
                  <a:pt x="1169" y="22757"/>
                </a:cubicBezTo>
                <a:cubicBezTo>
                  <a:pt x="1390" y="22722"/>
                  <a:pt x="1461" y="22585"/>
                  <a:pt x="1485" y="22346"/>
                </a:cubicBezTo>
                <a:cubicBezTo>
                  <a:pt x="1414" y="22406"/>
                  <a:pt x="1378" y="22436"/>
                  <a:pt x="1312" y="22495"/>
                </a:cubicBezTo>
                <a:cubicBezTo>
                  <a:pt x="1277" y="22394"/>
                  <a:pt x="1247" y="22316"/>
                  <a:pt x="1217" y="22233"/>
                </a:cubicBezTo>
                <a:cubicBezTo>
                  <a:pt x="1157" y="22251"/>
                  <a:pt x="1080" y="22292"/>
                  <a:pt x="1026" y="22269"/>
                </a:cubicBezTo>
                <a:cubicBezTo>
                  <a:pt x="865" y="22203"/>
                  <a:pt x="710" y="22114"/>
                  <a:pt x="537" y="22018"/>
                </a:cubicBezTo>
                <a:cubicBezTo>
                  <a:pt x="603" y="21947"/>
                  <a:pt x="639" y="21899"/>
                  <a:pt x="686" y="21839"/>
                </a:cubicBezTo>
                <a:cubicBezTo>
                  <a:pt x="621" y="21810"/>
                  <a:pt x="561" y="21774"/>
                  <a:pt x="472" y="21726"/>
                </a:cubicBezTo>
                <a:cubicBezTo>
                  <a:pt x="585" y="21696"/>
                  <a:pt x="668" y="21678"/>
                  <a:pt x="746" y="21660"/>
                </a:cubicBezTo>
                <a:cubicBezTo>
                  <a:pt x="752" y="21649"/>
                  <a:pt x="752" y="21637"/>
                  <a:pt x="758" y="21625"/>
                </a:cubicBezTo>
                <a:cubicBezTo>
                  <a:pt x="686" y="21601"/>
                  <a:pt x="615" y="21583"/>
                  <a:pt x="513" y="21553"/>
                </a:cubicBezTo>
                <a:cubicBezTo>
                  <a:pt x="567" y="21494"/>
                  <a:pt x="597" y="21452"/>
                  <a:pt x="645" y="21398"/>
                </a:cubicBezTo>
                <a:cubicBezTo>
                  <a:pt x="621" y="21356"/>
                  <a:pt x="591" y="21297"/>
                  <a:pt x="555" y="21237"/>
                </a:cubicBezTo>
                <a:lnTo>
                  <a:pt x="549" y="21243"/>
                </a:lnTo>
                <a:cubicBezTo>
                  <a:pt x="657" y="21249"/>
                  <a:pt x="722" y="21219"/>
                  <a:pt x="663" y="21100"/>
                </a:cubicBezTo>
                <a:cubicBezTo>
                  <a:pt x="615" y="21017"/>
                  <a:pt x="573" y="20927"/>
                  <a:pt x="508" y="20802"/>
                </a:cubicBezTo>
                <a:cubicBezTo>
                  <a:pt x="388" y="20850"/>
                  <a:pt x="239" y="20909"/>
                  <a:pt x="84" y="20975"/>
                </a:cubicBezTo>
                <a:cubicBezTo>
                  <a:pt x="144" y="20784"/>
                  <a:pt x="323" y="20760"/>
                  <a:pt x="537" y="20647"/>
                </a:cubicBezTo>
                <a:cubicBezTo>
                  <a:pt x="460" y="20611"/>
                  <a:pt x="400" y="20599"/>
                  <a:pt x="376" y="20564"/>
                </a:cubicBezTo>
                <a:cubicBezTo>
                  <a:pt x="358" y="20546"/>
                  <a:pt x="394" y="20486"/>
                  <a:pt x="406" y="20438"/>
                </a:cubicBezTo>
                <a:lnTo>
                  <a:pt x="126" y="20438"/>
                </a:lnTo>
                <a:cubicBezTo>
                  <a:pt x="192" y="20486"/>
                  <a:pt x="227" y="20516"/>
                  <a:pt x="281" y="20558"/>
                </a:cubicBezTo>
                <a:cubicBezTo>
                  <a:pt x="239" y="20605"/>
                  <a:pt x="197" y="20653"/>
                  <a:pt x="108" y="20760"/>
                </a:cubicBezTo>
                <a:cubicBezTo>
                  <a:pt x="102" y="20575"/>
                  <a:pt x="138" y="20438"/>
                  <a:pt x="90" y="20349"/>
                </a:cubicBezTo>
                <a:cubicBezTo>
                  <a:pt x="1" y="20176"/>
                  <a:pt x="186" y="20158"/>
                  <a:pt x="215" y="20063"/>
                </a:cubicBezTo>
                <a:cubicBezTo>
                  <a:pt x="174" y="20039"/>
                  <a:pt x="138" y="20015"/>
                  <a:pt x="90" y="19991"/>
                </a:cubicBezTo>
                <a:cubicBezTo>
                  <a:pt x="114" y="19949"/>
                  <a:pt x="138" y="19914"/>
                  <a:pt x="162" y="19878"/>
                </a:cubicBezTo>
                <a:cubicBezTo>
                  <a:pt x="126" y="19842"/>
                  <a:pt x="84" y="19806"/>
                  <a:pt x="42" y="19771"/>
                </a:cubicBezTo>
                <a:cubicBezTo>
                  <a:pt x="102" y="19717"/>
                  <a:pt x="156" y="19669"/>
                  <a:pt x="197" y="19633"/>
                </a:cubicBezTo>
                <a:cubicBezTo>
                  <a:pt x="174" y="19580"/>
                  <a:pt x="132" y="19502"/>
                  <a:pt x="138" y="19496"/>
                </a:cubicBezTo>
                <a:cubicBezTo>
                  <a:pt x="281" y="19407"/>
                  <a:pt x="90" y="19365"/>
                  <a:pt x="114" y="19276"/>
                </a:cubicBezTo>
                <a:cubicBezTo>
                  <a:pt x="174" y="19234"/>
                  <a:pt x="251" y="19192"/>
                  <a:pt x="352" y="19127"/>
                </a:cubicBezTo>
                <a:cubicBezTo>
                  <a:pt x="168" y="19073"/>
                  <a:pt x="311" y="18858"/>
                  <a:pt x="108" y="18805"/>
                </a:cubicBezTo>
                <a:cubicBezTo>
                  <a:pt x="209" y="18739"/>
                  <a:pt x="281" y="18685"/>
                  <a:pt x="364" y="18626"/>
                </a:cubicBezTo>
                <a:lnTo>
                  <a:pt x="197" y="18626"/>
                </a:lnTo>
                <a:cubicBezTo>
                  <a:pt x="221" y="18501"/>
                  <a:pt x="132" y="18375"/>
                  <a:pt x="269" y="18262"/>
                </a:cubicBezTo>
                <a:cubicBezTo>
                  <a:pt x="317" y="18226"/>
                  <a:pt x="275" y="18077"/>
                  <a:pt x="275" y="17976"/>
                </a:cubicBezTo>
                <a:cubicBezTo>
                  <a:pt x="251" y="17964"/>
                  <a:pt x="221" y="17958"/>
                  <a:pt x="192" y="17946"/>
                </a:cubicBezTo>
                <a:cubicBezTo>
                  <a:pt x="197" y="17863"/>
                  <a:pt x="197" y="17773"/>
                  <a:pt x="209" y="17654"/>
                </a:cubicBezTo>
                <a:cubicBezTo>
                  <a:pt x="352" y="17618"/>
                  <a:pt x="227" y="17302"/>
                  <a:pt x="478" y="17302"/>
                </a:cubicBezTo>
                <a:cubicBezTo>
                  <a:pt x="400" y="17296"/>
                  <a:pt x="323" y="17296"/>
                  <a:pt x="203" y="17290"/>
                </a:cubicBezTo>
                <a:cubicBezTo>
                  <a:pt x="251" y="17207"/>
                  <a:pt x="281" y="17153"/>
                  <a:pt x="323" y="17088"/>
                </a:cubicBezTo>
                <a:cubicBezTo>
                  <a:pt x="293" y="17058"/>
                  <a:pt x="251" y="17016"/>
                  <a:pt x="215" y="16986"/>
                </a:cubicBezTo>
                <a:cubicBezTo>
                  <a:pt x="281" y="16879"/>
                  <a:pt x="341" y="16807"/>
                  <a:pt x="323" y="16641"/>
                </a:cubicBezTo>
                <a:cubicBezTo>
                  <a:pt x="305" y="16492"/>
                  <a:pt x="186" y="16325"/>
                  <a:pt x="311" y="16140"/>
                </a:cubicBezTo>
                <a:cubicBezTo>
                  <a:pt x="382" y="16032"/>
                  <a:pt x="317" y="15883"/>
                  <a:pt x="221" y="15770"/>
                </a:cubicBezTo>
                <a:cubicBezTo>
                  <a:pt x="263" y="15752"/>
                  <a:pt x="299" y="15734"/>
                  <a:pt x="329" y="15710"/>
                </a:cubicBezTo>
                <a:cubicBezTo>
                  <a:pt x="364" y="15687"/>
                  <a:pt x="388" y="15657"/>
                  <a:pt x="466" y="15591"/>
                </a:cubicBezTo>
                <a:cubicBezTo>
                  <a:pt x="323" y="15597"/>
                  <a:pt x="233" y="15603"/>
                  <a:pt x="138" y="15609"/>
                </a:cubicBezTo>
                <a:cubicBezTo>
                  <a:pt x="174" y="15454"/>
                  <a:pt x="287" y="15508"/>
                  <a:pt x="358" y="15478"/>
                </a:cubicBezTo>
                <a:cubicBezTo>
                  <a:pt x="442" y="15442"/>
                  <a:pt x="519" y="15400"/>
                  <a:pt x="615" y="15353"/>
                </a:cubicBezTo>
                <a:cubicBezTo>
                  <a:pt x="567" y="15311"/>
                  <a:pt x="519" y="15269"/>
                  <a:pt x="454" y="15210"/>
                </a:cubicBezTo>
                <a:cubicBezTo>
                  <a:pt x="513" y="15162"/>
                  <a:pt x="567" y="15120"/>
                  <a:pt x="615" y="15084"/>
                </a:cubicBezTo>
                <a:cubicBezTo>
                  <a:pt x="525" y="14882"/>
                  <a:pt x="329" y="15150"/>
                  <a:pt x="221" y="14953"/>
                </a:cubicBezTo>
                <a:cubicBezTo>
                  <a:pt x="293" y="14918"/>
                  <a:pt x="364" y="14882"/>
                  <a:pt x="454" y="14840"/>
                </a:cubicBezTo>
                <a:cubicBezTo>
                  <a:pt x="406" y="14792"/>
                  <a:pt x="364" y="14745"/>
                  <a:pt x="311" y="14685"/>
                </a:cubicBezTo>
                <a:cubicBezTo>
                  <a:pt x="335" y="14613"/>
                  <a:pt x="370" y="14530"/>
                  <a:pt x="406" y="14441"/>
                </a:cubicBezTo>
                <a:cubicBezTo>
                  <a:pt x="323" y="14447"/>
                  <a:pt x="251" y="14453"/>
                  <a:pt x="144" y="14464"/>
                </a:cubicBezTo>
                <a:cubicBezTo>
                  <a:pt x="257" y="14387"/>
                  <a:pt x="335" y="14333"/>
                  <a:pt x="442" y="14256"/>
                </a:cubicBezTo>
                <a:lnTo>
                  <a:pt x="150" y="14256"/>
                </a:lnTo>
                <a:cubicBezTo>
                  <a:pt x="347" y="14101"/>
                  <a:pt x="519" y="13964"/>
                  <a:pt x="716" y="13803"/>
                </a:cubicBezTo>
                <a:cubicBezTo>
                  <a:pt x="502" y="13779"/>
                  <a:pt x="335" y="13761"/>
                  <a:pt x="168" y="13743"/>
                </a:cubicBezTo>
                <a:cubicBezTo>
                  <a:pt x="162" y="13725"/>
                  <a:pt x="156" y="13707"/>
                  <a:pt x="150" y="13689"/>
                </a:cubicBezTo>
                <a:cubicBezTo>
                  <a:pt x="227" y="13636"/>
                  <a:pt x="299" y="13588"/>
                  <a:pt x="400" y="13511"/>
                </a:cubicBezTo>
                <a:cubicBezTo>
                  <a:pt x="305" y="13493"/>
                  <a:pt x="227" y="13481"/>
                  <a:pt x="114" y="13457"/>
                </a:cubicBezTo>
                <a:cubicBezTo>
                  <a:pt x="209" y="13379"/>
                  <a:pt x="275" y="13332"/>
                  <a:pt x="352" y="13272"/>
                </a:cubicBezTo>
                <a:cubicBezTo>
                  <a:pt x="275" y="13248"/>
                  <a:pt x="203" y="13236"/>
                  <a:pt x="126" y="13212"/>
                </a:cubicBezTo>
                <a:cubicBezTo>
                  <a:pt x="197" y="13123"/>
                  <a:pt x="263" y="13046"/>
                  <a:pt x="329" y="12974"/>
                </a:cubicBezTo>
                <a:lnTo>
                  <a:pt x="323" y="12980"/>
                </a:lnTo>
                <a:close/>
                <a:moveTo>
                  <a:pt x="11418" y="23741"/>
                </a:moveTo>
                <a:cubicBezTo>
                  <a:pt x="11221" y="23783"/>
                  <a:pt x="11203" y="23813"/>
                  <a:pt x="11239" y="24021"/>
                </a:cubicBezTo>
                <a:cubicBezTo>
                  <a:pt x="11275" y="23974"/>
                  <a:pt x="11322" y="23920"/>
                  <a:pt x="11364" y="23860"/>
                </a:cubicBezTo>
                <a:cubicBezTo>
                  <a:pt x="11388" y="23825"/>
                  <a:pt x="11394" y="23777"/>
                  <a:pt x="11412" y="23735"/>
                </a:cubicBezTo>
                <a:cubicBezTo>
                  <a:pt x="11370" y="23634"/>
                  <a:pt x="11281" y="23610"/>
                  <a:pt x="11150" y="23664"/>
                </a:cubicBezTo>
                <a:cubicBezTo>
                  <a:pt x="11239" y="23688"/>
                  <a:pt x="11328" y="23711"/>
                  <a:pt x="11418" y="23741"/>
                </a:cubicBezTo>
                <a:close/>
                <a:moveTo>
                  <a:pt x="1044" y="21655"/>
                </a:moveTo>
                <a:cubicBezTo>
                  <a:pt x="937" y="21678"/>
                  <a:pt x="883" y="21696"/>
                  <a:pt x="829" y="21708"/>
                </a:cubicBezTo>
                <a:cubicBezTo>
                  <a:pt x="865" y="21887"/>
                  <a:pt x="931" y="22018"/>
                  <a:pt x="1026" y="22114"/>
                </a:cubicBezTo>
                <a:cubicBezTo>
                  <a:pt x="1169" y="21959"/>
                  <a:pt x="931" y="21827"/>
                  <a:pt x="1044" y="21655"/>
                </a:cubicBezTo>
                <a:close/>
                <a:moveTo>
                  <a:pt x="8210" y="657"/>
                </a:moveTo>
                <a:cubicBezTo>
                  <a:pt x="8359" y="627"/>
                  <a:pt x="8479" y="609"/>
                  <a:pt x="8598" y="585"/>
                </a:cubicBezTo>
                <a:lnTo>
                  <a:pt x="8592" y="525"/>
                </a:lnTo>
                <a:cubicBezTo>
                  <a:pt x="8520" y="525"/>
                  <a:pt x="8443" y="537"/>
                  <a:pt x="8377" y="519"/>
                </a:cubicBezTo>
                <a:cubicBezTo>
                  <a:pt x="8306" y="508"/>
                  <a:pt x="8246" y="466"/>
                  <a:pt x="8139" y="412"/>
                </a:cubicBezTo>
                <a:cubicBezTo>
                  <a:pt x="8169" y="525"/>
                  <a:pt x="8192" y="597"/>
                  <a:pt x="8204" y="657"/>
                </a:cubicBezTo>
                <a:close/>
                <a:moveTo>
                  <a:pt x="2231" y="2678"/>
                </a:moveTo>
                <a:cubicBezTo>
                  <a:pt x="2427" y="2857"/>
                  <a:pt x="2517" y="2886"/>
                  <a:pt x="2582" y="2761"/>
                </a:cubicBezTo>
                <a:cubicBezTo>
                  <a:pt x="2552" y="2713"/>
                  <a:pt x="2517" y="2660"/>
                  <a:pt x="2505" y="2630"/>
                </a:cubicBezTo>
                <a:cubicBezTo>
                  <a:pt x="2386" y="2654"/>
                  <a:pt x="2302" y="2666"/>
                  <a:pt x="2231" y="2678"/>
                </a:cubicBezTo>
                <a:close/>
                <a:moveTo>
                  <a:pt x="8037" y="3345"/>
                </a:moveTo>
                <a:cubicBezTo>
                  <a:pt x="8115" y="3423"/>
                  <a:pt x="8180" y="3477"/>
                  <a:pt x="8276" y="3566"/>
                </a:cubicBezTo>
                <a:cubicBezTo>
                  <a:pt x="8258" y="3411"/>
                  <a:pt x="8252" y="3316"/>
                  <a:pt x="8240" y="3220"/>
                </a:cubicBezTo>
                <a:cubicBezTo>
                  <a:pt x="8180" y="3256"/>
                  <a:pt x="8121" y="3292"/>
                  <a:pt x="8037" y="3345"/>
                </a:cubicBezTo>
                <a:close/>
                <a:moveTo>
                  <a:pt x="11251" y="7131"/>
                </a:moveTo>
                <a:cubicBezTo>
                  <a:pt x="11263" y="7245"/>
                  <a:pt x="11269" y="7358"/>
                  <a:pt x="11287" y="7507"/>
                </a:cubicBezTo>
                <a:cubicBezTo>
                  <a:pt x="11382" y="7382"/>
                  <a:pt x="11370" y="7256"/>
                  <a:pt x="11251" y="7131"/>
                </a:cubicBezTo>
                <a:close/>
                <a:moveTo>
                  <a:pt x="13075" y="25023"/>
                </a:moveTo>
                <a:cubicBezTo>
                  <a:pt x="12908" y="25059"/>
                  <a:pt x="12843" y="25130"/>
                  <a:pt x="12873" y="25250"/>
                </a:cubicBezTo>
                <a:cubicBezTo>
                  <a:pt x="12944" y="25166"/>
                  <a:pt x="13010" y="25095"/>
                  <a:pt x="13075" y="25023"/>
                </a:cubicBezTo>
                <a:close/>
                <a:moveTo>
                  <a:pt x="9218" y="6195"/>
                </a:moveTo>
                <a:cubicBezTo>
                  <a:pt x="9134" y="6243"/>
                  <a:pt x="9063" y="6279"/>
                  <a:pt x="9063" y="6291"/>
                </a:cubicBezTo>
                <a:cubicBezTo>
                  <a:pt x="9075" y="6356"/>
                  <a:pt x="9117" y="6416"/>
                  <a:pt x="9146" y="6469"/>
                </a:cubicBezTo>
                <a:cubicBezTo>
                  <a:pt x="9146" y="6475"/>
                  <a:pt x="9176" y="6464"/>
                  <a:pt x="9200" y="6458"/>
                </a:cubicBezTo>
                <a:cubicBezTo>
                  <a:pt x="9206" y="6392"/>
                  <a:pt x="9206" y="6320"/>
                  <a:pt x="9218" y="6189"/>
                </a:cubicBezTo>
                <a:close/>
                <a:moveTo>
                  <a:pt x="901" y="8073"/>
                </a:moveTo>
                <a:lnTo>
                  <a:pt x="901" y="7745"/>
                </a:lnTo>
                <a:cubicBezTo>
                  <a:pt x="794" y="7853"/>
                  <a:pt x="752" y="7954"/>
                  <a:pt x="901" y="8073"/>
                </a:cubicBezTo>
                <a:close/>
                <a:moveTo>
                  <a:pt x="10434" y="11442"/>
                </a:moveTo>
                <a:cubicBezTo>
                  <a:pt x="10404" y="11293"/>
                  <a:pt x="10380" y="11191"/>
                  <a:pt x="10351" y="11072"/>
                </a:cubicBezTo>
                <a:cubicBezTo>
                  <a:pt x="10231" y="11269"/>
                  <a:pt x="10237" y="11281"/>
                  <a:pt x="10434" y="11442"/>
                </a:cubicBezTo>
                <a:close/>
                <a:moveTo>
                  <a:pt x="2928" y="1837"/>
                </a:moveTo>
                <a:cubicBezTo>
                  <a:pt x="3167" y="1748"/>
                  <a:pt x="3172" y="1712"/>
                  <a:pt x="2988" y="1557"/>
                </a:cubicBezTo>
                <a:cubicBezTo>
                  <a:pt x="2970" y="1652"/>
                  <a:pt x="2946" y="1742"/>
                  <a:pt x="2928" y="1837"/>
                </a:cubicBezTo>
                <a:close/>
                <a:moveTo>
                  <a:pt x="841" y="10607"/>
                </a:moveTo>
                <a:cubicBezTo>
                  <a:pt x="847" y="10500"/>
                  <a:pt x="853" y="10410"/>
                  <a:pt x="859" y="10303"/>
                </a:cubicBezTo>
                <a:cubicBezTo>
                  <a:pt x="758" y="10392"/>
                  <a:pt x="752" y="10494"/>
                  <a:pt x="841" y="10607"/>
                </a:cubicBezTo>
                <a:close/>
                <a:moveTo>
                  <a:pt x="2988" y="2779"/>
                </a:moveTo>
                <a:cubicBezTo>
                  <a:pt x="3012" y="2785"/>
                  <a:pt x="3035" y="2785"/>
                  <a:pt x="3065" y="2791"/>
                </a:cubicBezTo>
                <a:cubicBezTo>
                  <a:pt x="3190" y="2696"/>
                  <a:pt x="3143" y="2600"/>
                  <a:pt x="3023" y="2481"/>
                </a:cubicBezTo>
                <a:cubicBezTo>
                  <a:pt x="3006" y="2594"/>
                  <a:pt x="2994" y="2690"/>
                  <a:pt x="2988" y="2785"/>
                </a:cubicBezTo>
                <a:close/>
                <a:moveTo>
                  <a:pt x="8777" y="3816"/>
                </a:moveTo>
                <a:cubicBezTo>
                  <a:pt x="8735" y="3709"/>
                  <a:pt x="8693" y="3614"/>
                  <a:pt x="8628" y="3465"/>
                </a:cubicBezTo>
                <a:cubicBezTo>
                  <a:pt x="8598" y="3715"/>
                  <a:pt x="8640" y="3793"/>
                  <a:pt x="8777" y="3816"/>
                </a:cubicBezTo>
                <a:close/>
                <a:moveTo>
                  <a:pt x="9874" y="10351"/>
                </a:moveTo>
                <a:cubicBezTo>
                  <a:pt x="9808" y="10404"/>
                  <a:pt x="9695" y="10398"/>
                  <a:pt x="9796" y="10470"/>
                </a:cubicBezTo>
                <a:cubicBezTo>
                  <a:pt x="9886" y="10536"/>
                  <a:pt x="9796" y="10553"/>
                  <a:pt x="9784" y="10589"/>
                </a:cubicBezTo>
                <a:cubicBezTo>
                  <a:pt x="9778" y="10619"/>
                  <a:pt x="9820" y="10649"/>
                  <a:pt x="9838" y="10685"/>
                </a:cubicBezTo>
                <a:cubicBezTo>
                  <a:pt x="9850" y="10679"/>
                  <a:pt x="9862" y="10673"/>
                  <a:pt x="9874" y="10667"/>
                </a:cubicBezTo>
                <a:lnTo>
                  <a:pt x="9874" y="10357"/>
                </a:lnTo>
                <a:close/>
                <a:moveTo>
                  <a:pt x="2016" y="21368"/>
                </a:moveTo>
                <a:cubicBezTo>
                  <a:pt x="1926" y="21505"/>
                  <a:pt x="1962" y="21577"/>
                  <a:pt x="2075" y="21637"/>
                </a:cubicBezTo>
                <a:cubicBezTo>
                  <a:pt x="2117" y="21541"/>
                  <a:pt x="2099" y="21452"/>
                  <a:pt x="2016" y="21368"/>
                </a:cubicBezTo>
                <a:close/>
                <a:moveTo>
                  <a:pt x="317" y="20271"/>
                </a:moveTo>
                <a:cubicBezTo>
                  <a:pt x="364" y="20289"/>
                  <a:pt x="406" y="20307"/>
                  <a:pt x="490" y="20337"/>
                </a:cubicBezTo>
                <a:cubicBezTo>
                  <a:pt x="454" y="20200"/>
                  <a:pt x="430" y="20104"/>
                  <a:pt x="406" y="20015"/>
                </a:cubicBezTo>
                <a:cubicBezTo>
                  <a:pt x="394" y="20015"/>
                  <a:pt x="388" y="20021"/>
                  <a:pt x="376" y="20021"/>
                </a:cubicBezTo>
                <a:cubicBezTo>
                  <a:pt x="352" y="20104"/>
                  <a:pt x="335" y="20182"/>
                  <a:pt x="317" y="20271"/>
                </a:cubicBezTo>
                <a:close/>
                <a:moveTo>
                  <a:pt x="9212" y="7650"/>
                </a:moveTo>
                <a:cubicBezTo>
                  <a:pt x="9289" y="7566"/>
                  <a:pt x="9355" y="7489"/>
                  <a:pt x="9421" y="7411"/>
                </a:cubicBezTo>
                <a:cubicBezTo>
                  <a:pt x="9343" y="7435"/>
                  <a:pt x="9260" y="7465"/>
                  <a:pt x="9170" y="7495"/>
                </a:cubicBezTo>
                <a:cubicBezTo>
                  <a:pt x="9188" y="7561"/>
                  <a:pt x="9200" y="7602"/>
                  <a:pt x="9212" y="7650"/>
                </a:cubicBezTo>
                <a:close/>
                <a:moveTo>
                  <a:pt x="9158" y="567"/>
                </a:moveTo>
                <a:cubicBezTo>
                  <a:pt x="9057" y="645"/>
                  <a:pt x="9069" y="722"/>
                  <a:pt x="9122" y="788"/>
                </a:cubicBezTo>
                <a:cubicBezTo>
                  <a:pt x="9134" y="800"/>
                  <a:pt x="9212" y="788"/>
                  <a:pt x="9236" y="764"/>
                </a:cubicBezTo>
                <a:cubicBezTo>
                  <a:pt x="9313" y="674"/>
                  <a:pt x="9230" y="627"/>
                  <a:pt x="9158" y="567"/>
                </a:cubicBezTo>
                <a:close/>
                <a:moveTo>
                  <a:pt x="11072" y="5987"/>
                </a:moveTo>
                <a:cubicBezTo>
                  <a:pt x="11090" y="5987"/>
                  <a:pt x="11114" y="5993"/>
                  <a:pt x="11132" y="5993"/>
                </a:cubicBezTo>
                <a:cubicBezTo>
                  <a:pt x="11138" y="5909"/>
                  <a:pt x="11150" y="5832"/>
                  <a:pt x="11161" y="5688"/>
                </a:cubicBezTo>
                <a:cubicBezTo>
                  <a:pt x="11000" y="5802"/>
                  <a:pt x="11066" y="5903"/>
                  <a:pt x="11072" y="5987"/>
                </a:cubicBezTo>
                <a:close/>
                <a:moveTo>
                  <a:pt x="11281" y="6660"/>
                </a:moveTo>
                <a:cubicBezTo>
                  <a:pt x="11203" y="6768"/>
                  <a:pt x="11203" y="6845"/>
                  <a:pt x="11257" y="6970"/>
                </a:cubicBezTo>
                <a:cubicBezTo>
                  <a:pt x="11328" y="6857"/>
                  <a:pt x="11394" y="6785"/>
                  <a:pt x="11281" y="6660"/>
                </a:cubicBezTo>
                <a:close/>
                <a:moveTo>
                  <a:pt x="10905" y="22537"/>
                </a:moveTo>
                <a:cubicBezTo>
                  <a:pt x="10923" y="22537"/>
                  <a:pt x="10947" y="22531"/>
                  <a:pt x="10971" y="22525"/>
                </a:cubicBezTo>
                <a:cubicBezTo>
                  <a:pt x="10959" y="22459"/>
                  <a:pt x="10941" y="22400"/>
                  <a:pt x="10929" y="22316"/>
                </a:cubicBezTo>
                <a:cubicBezTo>
                  <a:pt x="10786" y="22418"/>
                  <a:pt x="10869" y="22477"/>
                  <a:pt x="10905" y="22537"/>
                </a:cubicBezTo>
                <a:close/>
                <a:moveTo>
                  <a:pt x="1724" y="3500"/>
                </a:moveTo>
                <a:cubicBezTo>
                  <a:pt x="1718" y="3614"/>
                  <a:pt x="1712" y="3709"/>
                  <a:pt x="1706" y="3799"/>
                </a:cubicBezTo>
                <a:cubicBezTo>
                  <a:pt x="1843" y="3709"/>
                  <a:pt x="1819" y="3614"/>
                  <a:pt x="1724" y="3500"/>
                </a:cubicBezTo>
                <a:close/>
                <a:moveTo>
                  <a:pt x="668" y="4144"/>
                </a:moveTo>
                <a:cubicBezTo>
                  <a:pt x="543" y="4234"/>
                  <a:pt x="645" y="4281"/>
                  <a:pt x="686" y="4335"/>
                </a:cubicBezTo>
                <a:cubicBezTo>
                  <a:pt x="686" y="4341"/>
                  <a:pt x="710" y="4323"/>
                  <a:pt x="728" y="4317"/>
                </a:cubicBezTo>
                <a:cubicBezTo>
                  <a:pt x="710" y="4264"/>
                  <a:pt x="686" y="4210"/>
                  <a:pt x="668" y="4144"/>
                </a:cubicBezTo>
                <a:close/>
                <a:moveTo>
                  <a:pt x="11680" y="24880"/>
                </a:moveTo>
                <a:cubicBezTo>
                  <a:pt x="11662" y="24874"/>
                  <a:pt x="11638" y="24868"/>
                  <a:pt x="11621" y="24862"/>
                </a:cubicBezTo>
                <a:cubicBezTo>
                  <a:pt x="11573" y="24951"/>
                  <a:pt x="11585" y="25029"/>
                  <a:pt x="11656" y="25106"/>
                </a:cubicBezTo>
                <a:cubicBezTo>
                  <a:pt x="11668" y="25011"/>
                  <a:pt x="11674" y="24946"/>
                  <a:pt x="11680" y="24880"/>
                </a:cubicBezTo>
                <a:close/>
                <a:moveTo>
                  <a:pt x="9337" y="6034"/>
                </a:moveTo>
                <a:cubicBezTo>
                  <a:pt x="9367" y="6082"/>
                  <a:pt x="9397" y="6124"/>
                  <a:pt x="9427" y="6165"/>
                </a:cubicBezTo>
                <a:cubicBezTo>
                  <a:pt x="9444" y="6159"/>
                  <a:pt x="9462" y="6159"/>
                  <a:pt x="9480" y="6154"/>
                </a:cubicBezTo>
                <a:cubicBezTo>
                  <a:pt x="9480" y="6094"/>
                  <a:pt x="9486" y="6034"/>
                  <a:pt x="9492" y="5939"/>
                </a:cubicBezTo>
                <a:cubicBezTo>
                  <a:pt x="9415" y="5987"/>
                  <a:pt x="9379" y="6010"/>
                  <a:pt x="9337" y="6034"/>
                </a:cubicBezTo>
                <a:close/>
                <a:moveTo>
                  <a:pt x="2678" y="1879"/>
                </a:moveTo>
                <a:cubicBezTo>
                  <a:pt x="2684" y="1855"/>
                  <a:pt x="2690" y="1825"/>
                  <a:pt x="2696" y="1795"/>
                </a:cubicBezTo>
                <a:cubicBezTo>
                  <a:pt x="2612" y="1783"/>
                  <a:pt x="2523" y="1777"/>
                  <a:pt x="2439" y="1766"/>
                </a:cubicBezTo>
                <a:cubicBezTo>
                  <a:pt x="2433" y="1783"/>
                  <a:pt x="2433" y="1807"/>
                  <a:pt x="2427" y="1831"/>
                </a:cubicBezTo>
                <a:cubicBezTo>
                  <a:pt x="2511" y="1843"/>
                  <a:pt x="2594" y="1861"/>
                  <a:pt x="2678" y="1879"/>
                </a:cubicBezTo>
                <a:close/>
                <a:moveTo>
                  <a:pt x="698" y="8234"/>
                </a:moveTo>
                <a:cubicBezTo>
                  <a:pt x="680" y="8228"/>
                  <a:pt x="663" y="8222"/>
                  <a:pt x="639" y="8216"/>
                </a:cubicBezTo>
                <a:cubicBezTo>
                  <a:pt x="585" y="8288"/>
                  <a:pt x="549" y="8359"/>
                  <a:pt x="657" y="8473"/>
                </a:cubicBezTo>
                <a:cubicBezTo>
                  <a:pt x="674" y="8377"/>
                  <a:pt x="686" y="8306"/>
                  <a:pt x="698" y="8234"/>
                </a:cubicBezTo>
                <a:close/>
                <a:moveTo>
                  <a:pt x="1897" y="22126"/>
                </a:moveTo>
                <a:cubicBezTo>
                  <a:pt x="1962" y="22155"/>
                  <a:pt x="2010" y="22179"/>
                  <a:pt x="2058" y="22203"/>
                </a:cubicBezTo>
                <a:cubicBezTo>
                  <a:pt x="2070" y="22149"/>
                  <a:pt x="2087" y="22096"/>
                  <a:pt x="2093" y="22042"/>
                </a:cubicBezTo>
                <a:cubicBezTo>
                  <a:pt x="2099" y="22030"/>
                  <a:pt x="2075" y="22018"/>
                  <a:pt x="2064" y="22012"/>
                </a:cubicBezTo>
                <a:cubicBezTo>
                  <a:pt x="2022" y="22042"/>
                  <a:pt x="1980" y="22072"/>
                  <a:pt x="1897" y="22126"/>
                </a:cubicBezTo>
                <a:close/>
                <a:moveTo>
                  <a:pt x="4943" y="3083"/>
                </a:moveTo>
                <a:cubicBezTo>
                  <a:pt x="4967" y="2946"/>
                  <a:pt x="4937" y="2892"/>
                  <a:pt x="4860" y="2868"/>
                </a:cubicBezTo>
                <a:cubicBezTo>
                  <a:pt x="4842" y="2863"/>
                  <a:pt x="4818" y="2880"/>
                  <a:pt x="4782" y="2892"/>
                </a:cubicBezTo>
                <a:cubicBezTo>
                  <a:pt x="4830" y="2952"/>
                  <a:pt x="4878" y="3006"/>
                  <a:pt x="4943" y="3083"/>
                </a:cubicBezTo>
                <a:close/>
                <a:moveTo>
                  <a:pt x="12211" y="27801"/>
                </a:moveTo>
                <a:cubicBezTo>
                  <a:pt x="12288" y="27885"/>
                  <a:pt x="12330" y="27938"/>
                  <a:pt x="12378" y="27986"/>
                </a:cubicBezTo>
                <a:cubicBezTo>
                  <a:pt x="12396" y="27974"/>
                  <a:pt x="12407" y="27962"/>
                  <a:pt x="12425" y="27944"/>
                </a:cubicBezTo>
                <a:cubicBezTo>
                  <a:pt x="12407" y="27867"/>
                  <a:pt x="12419" y="27771"/>
                  <a:pt x="12211" y="27801"/>
                </a:cubicBezTo>
                <a:close/>
                <a:moveTo>
                  <a:pt x="13737" y="26758"/>
                </a:moveTo>
                <a:cubicBezTo>
                  <a:pt x="13713" y="26835"/>
                  <a:pt x="13695" y="26901"/>
                  <a:pt x="13677" y="26985"/>
                </a:cubicBezTo>
                <a:cubicBezTo>
                  <a:pt x="13898" y="26943"/>
                  <a:pt x="13820" y="26859"/>
                  <a:pt x="13737" y="26758"/>
                </a:cubicBezTo>
                <a:close/>
                <a:moveTo>
                  <a:pt x="698" y="20713"/>
                </a:moveTo>
                <a:cubicBezTo>
                  <a:pt x="770" y="20641"/>
                  <a:pt x="812" y="20599"/>
                  <a:pt x="889" y="20516"/>
                </a:cubicBezTo>
                <a:cubicBezTo>
                  <a:pt x="758" y="20504"/>
                  <a:pt x="704" y="20498"/>
                  <a:pt x="621" y="20486"/>
                </a:cubicBezTo>
                <a:cubicBezTo>
                  <a:pt x="645" y="20564"/>
                  <a:pt x="663" y="20605"/>
                  <a:pt x="698" y="20713"/>
                </a:cubicBezTo>
                <a:close/>
                <a:moveTo>
                  <a:pt x="9397" y="3560"/>
                </a:moveTo>
                <a:lnTo>
                  <a:pt x="9355" y="3560"/>
                </a:lnTo>
                <a:cubicBezTo>
                  <a:pt x="9349" y="3644"/>
                  <a:pt x="9343" y="3727"/>
                  <a:pt x="9337" y="3810"/>
                </a:cubicBezTo>
                <a:cubicBezTo>
                  <a:pt x="9361" y="3810"/>
                  <a:pt x="9391" y="3810"/>
                  <a:pt x="9415" y="3810"/>
                </a:cubicBezTo>
                <a:cubicBezTo>
                  <a:pt x="9409" y="3727"/>
                  <a:pt x="9403" y="3644"/>
                  <a:pt x="9397" y="3560"/>
                </a:cubicBezTo>
                <a:close/>
                <a:moveTo>
                  <a:pt x="9921" y="7507"/>
                </a:moveTo>
                <a:cubicBezTo>
                  <a:pt x="9880" y="7471"/>
                  <a:pt x="9850" y="7441"/>
                  <a:pt x="9820" y="7423"/>
                </a:cubicBezTo>
                <a:cubicBezTo>
                  <a:pt x="9814" y="7417"/>
                  <a:pt x="9766" y="7459"/>
                  <a:pt x="9766" y="7465"/>
                </a:cubicBezTo>
                <a:cubicBezTo>
                  <a:pt x="9778" y="7507"/>
                  <a:pt x="9802" y="7537"/>
                  <a:pt x="9826" y="7572"/>
                </a:cubicBezTo>
                <a:cubicBezTo>
                  <a:pt x="9850" y="7555"/>
                  <a:pt x="9880" y="7537"/>
                  <a:pt x="9921" y="7507"/>
                </a:cubicBezTo>
                <a:close/>
                <a:moveTo>
                  <a:pt x="1300" y="2409"/>
                </a:moveTo>
                <a:lnTo>
                  <a:pt x="1300" y="2648"/>
                </a:lnTo>
                <a:cubicBezTo>
                  <a:pt x="1306" y="2570"/>
                  <a:pt x="1461" y="2481"/>
                  <a:pt x="1300" y="2409"/>
                </a:cubicBezTo>
                <a:close/>
                <a:moveTo>
                  <a:pt x="3614" y="23425"/>
                </a:moveTo>
                <a:cubicBezTo>
                  <a:pt x="3554" y="23389"/>
                  <a:pt x="3488" y="23354"/>
                  <a:pt x="3423" y="23318"/>
                </a:cubicBezTo>
                <a:cubicBezTo>
                  <a:pt x="3405" y="23479"/>
                  <a:pt x="3524" y="23431"/>
                  <a:pt x="3614" y="23425"/>
                </a:cubicBezTo>
                <a:close/>
                <a:moveTo>
                  <a:pt x="2010" y="22716"/>
                </a:moveTo>
                <a:lnTo>
                  <a:pt x="2272" y="22716"/>
                </a:lnTo>
                <a:cubicBezTo>
                  <a:pt x="2189" y="22644"/>
                  <a:pt x="2099" y="22644"/>
                  <a:pt x="2010" y="22716"/>
                </a:cubicBezTo>
                <a:close/>
                <a:moveTo>
                  <a:pt x="6940" y="23825"/>
                </a:moveTo>
                <a:cubicBezTo>
                  <a:pt x="6952" y="23801"/>
                  <a:pt x="6970" y="23777"/>
                  <a:pt x="6988" y="23753"/>
                </a:cubicBezTo>
                <a:cubicBezTo>
                  <a:pt x="6952" y="23747"/>
                  <a:pt x="6917" y="23729"/>
                  <a:pt x="6881" y="23735"/>
                </a:cubicBezTo>
                <a:cubicBezTo>
                  <a:pt x="6857" y="23735"/>
                  <a:pt x="6827" y="23759"/>
                  <a:pt x="6803" y="23771"/>
                </a:cubicBezTo>
                <a:cubicBezTo>
                  <a:pt x="6821" y="23795"/>
                  <a:pt x="6833" y="23831"/>
                  <a:pt x="6857" y="23843"/>
                </a:cubicBezTo>
                <a:cubicBezTo>
                  <a:pt x="6881" y="23849"/>
                  <a:pt x="6911" y="23831"/>
                  <a:pt x="6940" y="23825"/>
                </a:cubicBezTo>
                <a:close/>
                <a:moveTo>
                  <a:pt x="10905" y="3292"/>
                </a:moveTo>
                <a:cubicBezTo>
                  <a:pt x="10887" y="3292"/>
                  <a:pt x="10863" y="3292"/>
                  <a:pt x="10840" y="3292"/>
                </a:cubicBezTo>
                <a:cubicBezTo>
                  <a:pt x="10857" y="3375"/>
                  <a:pt x="10869" y="3453"/>
                  <a:pt x="10887" y="3530"/>
                </a:cubicBezTo>
                <a:cubicBezTo>
                  <a:pt x="10893" y="3530"/>
                  <a:pt x="10899" y="3530"/>
                  <a:pt x="10905" y="3530"/>
                </a:cubicBezTo>
                <a:lnTo>
                  <a:pt x="10905" y="3292"/>
                </a:lnTo>
                <a:close/>
                <a:moveTo>
                  <a:pt x="12258" y="27092"/>
                </a:moveTo>
                <a:cubicBezTo>
                  <a:pt x="12181" y="27229"/>
                  <a:pt x="12258" y="27247"/>
                  <a:pt x="12342" y="27265"/>
                </a:cubicBezTo>
                <a:cubicBezTo>
                  <a:pt x="12354" y="27265"/>
                  <a:pt x="12366" y="27253"/>
                  <a:pt x="12378" y="27241"/>
                </a:cubicBezTo>
                <a:cubicBezTo>
                  <a:pt x="12342" y="27199"/>
                  <a:pt x="12306" y="27151"/>
                  <a:pt x="12258" y="27092"/>
                </a:cubicBezTo>
                <a:close/>
                <a:moveTo>
                  <a:pt x="11066" y="27783"/>
                </a:moveTo>
                <a:cubicBezTo>
                  <a:pt x="11078" y="27766"/>
                  <a:pt x="11090" y="27748"/>
                  <a:pt x="11102" y="27736"/>
                </a:cubicBezTo>
                <a:cubicBezTo>
                  <a:pt x="11060" y="27700"/>
                  <a:pt x="11024" y="27664"/>
                  <a:pt x="10983" y="27628"/>
                </a:cubicBezTo>
                <a:cubicBezTo>
                  <a:pt x="10971" y="27640"/>
                  <a:pt x="10959" y="27652"/>
                  <a:pt x="10953" y="27664"/>
                </a:cubicBezTo>
                <a:cubicBezTo>
                  <a:pt x="10989" y="27700"/>
                  <a:pt x="11024" y="27742"/>
                  <a:pt x="11066" y="27783"/>
                </a:cubicBezTo>
                <a:close/>
                <a:moveTo>
                  <a:pt x="9504" y="8902"/>
                </a:moveTo>
                <a:cubicBezTo>
                  <a:pt x="9492" y="8902"/>
                  <a:pt x="9480" y="8902"/>
                  <a:pt x="9468" y="8902"/>
                </a:cubicBezTo>
                <a:cubicBezTo>
                  <a:pt x="9462" y="8956"/>
                  <a:pt x="9450" y="9015"/>
                  <a:pt x="9444" y="9069"/>
                </a:cubicBezTo>
                <a:cubicBezTo>
                  <a:pt x="9444" y="9087"/>
                  <a:pt x="9468" y="9105"/>
                  <a:pt x="9504" y="9146"/>
                </a:cubicBezTo>
                <a:close/>
                <a:moveTo>
                  <a:pt x="5653" y="24874"/>
                </a:moveTo>
                <a:cubicBezTo>
                  <a:pt x="5832" y="24808"/>
                  <a:pt x="5754" y="24707"/>
                  <a:pt x="5718" y="24618"/>
                </a:cubicBezTo>
                <a:cubicBezTo>
                  <a:pt x="5694" y="24689"/>
                  <a:pt x="5676" y="24767"/>
                  <a:pt x="5653" y="24874"/>
                </a:cubicBezTo>
                <a:close/>
                <a:moveTo>
                  <a:pt x="12855" y="24707"/>
                </a:moveTo>
                <a:cubicBezTo>
                  <a:pt x="12747" y="24761"/>
                  <a:pt x="12753" y="24826"/>
                  <a:pt x="12801" y="24934"/>
                </a:cubicBezTo>
                <a:cubicBezTo>
                  <a:pt x="12837" y="24874"/>
                  <a:pt x="12861" y="24838"/>
                  <a:pt x="12873" y="24796"/>
                </a:cubicBezTo>
                <a:cubicBezTo>
                  <a:pt x="12878" y="24779"/>
                  <a:pt x="12867" y="24755"/>
                  <a:pt x="12855" y="24707"/>
                </a:cubicBezTo>
                <a:close/>
                <a:moveTo>
                  <a:pt x="10607" y="16533"/>
                </a:moveTo>
                <a:cubicBezTo>
                  <a:pt x="10673" y="16593"/>
                  <a:pt x="10690" y="16623"/>
                  <a:pt x="10720" y="16629"/>
                </a:cubicBezTo>
                <a:cubicBezTo>
                  <a:pt x="10750" y="16641"/>
                  <a:pt x="10786" y="16629"/>
                  <a:pt x="10822" y="16629"/>
                </a:cubicBezTo>
                <a:cubicBezTo>
                  <a:pt x="10822" y="16617"/>
                  <a:pt x="10822" y="16611"/>
                  <a:pt x="10822" y="16599"/>
                </a:cubicBezTo>
                <a:cubicBezTo>
                  <a:pt x="10768" y="16581"/>
                  <a:pt x="10714" y="16569"/>
                  <a:pt x="10607" y="16533"/>
                </a:cubicBezTo>
                <a:close/>
                <a:moveTo>
                  <a:pt x="466" y="13022"/>
                </a:moveTo>
                <a:cubicBezTo>
                  <a:pt x="508" y="13093"/>
                  <a:pt x="531" y="13129"/>
                  <a:pt x="555" y="13171"/>
                </a:cubicBezTo>
                <a:cubicBezTo>
                  <a:pt x="597" y="13099"/>
                  <a:pt x="567" y="13051"/>
                  <a:pt x="466" y="13022"/>
                </a:cubicBezTo>
                <a:close/>
                <a:moveTo>
                  <a:pt x="13499" y="25518"/>
                </a:moveTo>
                <a:cubicBezTo>
                  <a:pt x="13427" y="25530"/>
                  <a:pt x="13385" y="25536"/>
                  <a:pt x="13344" y="25542"/>
                </a:cubicBezTo>
                <a:cubicBezTo>
                  <a:pt x="13391" y="25601"/>
                  <a:pt x="13439" y="25595"/>
                  <a:pt x="13499" y="25518"/>
                </a:cubicBezTo>
                <a:close/>
                <a:moveTo>
                  <a:pt x="913" y="2225"/>
                </a:moveTo>
                <a:cubicBezTo>
                  <a:pt x="1014" y="2183"/>
                  <a:pt x="1110" y="2141"/>
                  <a:pt x="973" y="2028"/>
                </a:cubicBezTo>
                <a:cubicBezTo>
                  <a:pt x="949" y="2099"/>
                  <a:pt x="931" y="2159"/>
                  <a:pt x="913" y="2225"/>
                </a:cubicBezTo>
                <a:close/>
                <a:moveTo>
                  <a:pt x="9385" y="4067"/>
                </a:moveTo>
                <a:cubicBezTo>
                  <a:pt x="9415" y="4031"/>
                  <a:pt x="9444" y="4007"/>
                  <a:pt x="9438" y="3995"/>
                </a:cubicBezTo>
                <a:cubicBezTo>
                  <a:pt x="9427" y="3971"/>
                  <a:pt x="9403" y="3954"/>
                  <a:pt x="9379" y="3942"/>
                </a:cubicBezTo>
                <a:cubicBezTo>
                  <a:pt x="9373" y="3936"/>
                  <a:pt x="9331" y="3971"/>
                  <a:pt x="9331" y="3983"/>
                </a:cubicBezTo>
                <a:cubicBezTo>
                  <a:pt x="9343" y="4007"/>
                  <a:pt x="9361" y="4031"/>
                  <a:pt x="9385" y="4067"/>
                </a:cubicBezTo>
                <a:close/>
                <a:moveTo>
                  <a:pt x="12092" y="26478"/>
                </a:moveTo>
                <a:cubicBezTo>
                  <a:pt x="12008" y="26478"/>
                  <a:pt x="11966" y="26514"/>
                  <a:pt x="11978" y="26585"/>
                </a:cubicBezTo>
                <a:cubicBezTo>
                  <a:pt x="12020" y="26543"/>
                  <a:pt x="12056" y="26508"/>
                  <a:pt x="12092" y="26478"/>
                </a:cubicBezTo>
                <a:close/>
                <a:moveTo>
                  <a:pt x="1199" y="639"/>
                </a:moveTo>
                <a:cubicBezTo>
                  <a:pt x="1187" y="651"/>
                  <a:pt x="1175" y="657"/>
                  <a:pt x="1163" y="669"/>
                </a:cubicBezTo>
                <a:cubicBezTo>
                  <a:pt x="1181" y="704"/>
                  <a:pt x="1205" y="740"/>
                  <a:pt x="1229" y="776"/>
                </a:cubicBezTo>
                <a:cubicBezTo>
                  <a:pt x="1247" y="764"/>
                  <a:pt x="1265" y="752"/>
                  <a:pt x="1283" y="734"/>
                </a:cubicBezTo>
                <a:cubicBezTo>
                  <a:pt x="1253" y="704"/>
                  <a:pt x="1229" y="674"/>
                  <a:pt x="1199" y="639"/>
                </a:cubicBezTo>
                <a:close/>
                <a:moveTo>
                  <a:pt x="8938" y="27253"/>
                </a:moveTo>
                <a:cubicBezTo>
                  <a:pt x="8890" y="27181"/>
                  <a:pt x="8878" y="27020"/>
                  <a:pt x="8741" y="27187"/>
                </a:cubicBezTo>
                <a:cubicBezTo>
                  <a:pt x="8818" y="27211"/>
                  <a:pt x="8878" y="27235"/>
                  <a:pt x="8938" y="27253"/>
                </a:cubicBezTo>
                <a:close/>
                <a:moveTo>
                  <a:pt x="9582" y="27664"/>
                </a:moveTo>
                <a:cubicBezTo>
                  <a:pt x="9427" y="27634"/>
                  <a:pt x="9367" y="27646"/>
                  <a:pt x="9427" y="27789"/>
                </a:cubicBezTo>
                <a:cubicBezTo>
                  <a:pt x="9468" y="27754"/>
                  <a:pt x="9510" y="27724"/>
                  <a:pt x="9582" y="27664"/>
                </a:cubicBezTo>
                <a:close/>
                <a:moveTo>
                  <a:pt x="9218" y="7245"/>
                </a:moveTo>
                <a:cubicBezTo>
                  <a:pt x="9248" y="7274"/>
                  <a:pt x="9277" y="7304"/>
                  <a:pt x="9301" y="7328"/>
                </a:cubicBezTo>
                <a:cubicBezTo>
                  <a:pt x="9319" y="7292"/>
                  <a:pt x="9337" y="7251"/>
                  <a:pt x="9343" y="7209"/>
                </a:cubicBezTo>
                <a:cubicBezTo>
                  <a:pt x="9343" y="7197"/>
                  <a:pt x="9313" y="7179"/>
                  <a:pt x="9295" y="7161"/>
                </a:cubicBezTo>
                <a:cubicBezTo>
                  <a:pt x="9272" y="7191"/>
                  <a:pt x="9242" y="7221"/>
                  <a:pt x="9218" y="7245"/>
                </a:cubicBezTo>
                <a:close/>
                <a:moveTo>
                  <a:pt x="9510" y="3012"/>
                </a:moveTo>
                <a:cubicBezTo>
                  <a:pt x="9522" y="3012"/>
                  <a:pt x="9540" y="3012"/>
                  <a:pt x="9558" y="3018"/>
                </a:cubicBezTo>
                <a:cubicBezTo>
                  <a:pt x="9570" y="2976"/>
                  <a:pt x="9576" y="2928"/>
                  <a:pt x="9588" y="2886"/>
                </a:cubicBezTo>
                <a:cubicBezTo>
                  <a:pt x="9564" y="2886"/>
                  <a:pt x="9522" y="2880"/>
                  <a:pt x="9522" y="2886"/>
                </a:cubicBezTo>
                <a:cubicBezTo>
                  <a:pt x="9516" y="2928"/>
                  <a:pt x="9510" y="2970"/>
                  <a:pt x="9510" y="3012"/>
                </a:cubicBezTo>
                <a:close/>
                <a:moveTo>
                  <a:pt x="11269" y="23437"/>
                </a:moveTo>
                <a:cubicBezTo>
                  <a:pt x="11287" y="23431"/>
                  <a:pt x="11299" y="23425"/>
                  <a:pt x="11311" y="23419"/>
                </a:cubicBezTo>
                <a:cubicBezTo>
                  <a:pt x="11293" y="23378"/>
                  <a:pt x="11281" y="23342"/>
                  <a:pt x="11269" y="23300"/>
                </a:cubicBezTo>
                <a:cubicBezTo>
                  <a:pt x="11245" y="23312"/>
                  <a:pt x="11227" y="23318"/>
                  <a:pt x="11203" y="23324"/>
                </a:cubicBezTo>
                <a:cubicBezTo>
                  <a:pt x="11227" y="23360"/>
                  <a:pt x="11251" y="23401"/>
                  <a:pt x="11269" y="23437"/>
                </a:cubicBezTo>
                <a:close/>
                <a:moveTo>
                  <a:pt x="3298" y="2636"/>
                </a:moveTo>
                <a:cubicBezTo>
                  <a:pt x="3333" y="2791"/>
                  <a:pt x="3399" y="2678"/>
                  <a:pt x="3447" y="2648"/>
                </a:cubicBezTo>
                <a:cubicBezTo>
                  <a:pt x="3399" y="2648"/>
                  <a:pt x="3351" y="2642"/>
                  <a:pt x="3298" y="2636"/>
                </a:cubicBezTo>
                <a:close/>
                <a:moveTo>
                  <a:pt x="11203" y="6434"/>
                </a:moveTo>
                <a:cubicBezTo>
                  <a:pt x="11191" y="6440"/>
                  <a:pt x="11179" y="6452"/>
                  <a:pt x="11167" y="6458"/>
                </a:cubicBezTo>
                <a:cubicBezTo>
                  <a:pt x="11179" y="6487"/>
                  <a:pt x="11197" y="6523"/>
                  <a:pt x="11215" y="6559"/>
                </a:cubicBezTo>
                <a:cubicBezTo>
                  <a:pt x="11233" y="6547"/>
                  <a:pt x="11251" y="6535"/>
                  <a:pt x="11269" y="6523"/>
                </a:cubicBezTo>
                <a:cubicBezTo>
                  <a:pt x="11251" y="6493"/>
                  <a:pt x="11227" y="6464"/>
                  <a:pt x="11203" y="6434"/>
                </a:cubicBezTo>
                <a:close/>
                <a:moveTo>
                  <a:pt x="4758" y="2421"/>
                </a:moveTo>
                <a:lnTo>
                  <a:pt x="4729" y="2380"/>
                </a:lnTo>
                <a:lnTo>
                  <a:pt x="4621" y="2481"/>
                </a:lnTo>
                <a:cubicBezTo>
                  <a:pt x="4633" y="2493"/>
                  <a:pt x="4639" y="2499"/>
                  <a:pt x="4645" y="2505"/>
                </a:cubicBezTo>
                <a:cubicBezTo>
                  <a:pt x="4681" y="2475"/>
                  <a:pt x="4723" y="2451"/>
                  <a:pt x="4758" y="2421"/>
                </a:cubicBezTo>
                <a:close/>
                <a:moveTo>
                  <a:pt x="9886" y="9099"/>
                </a:moveTo>
                <a:cubicBezTo>
                  <a:pt x="9868" y="9087"/>
                  <a:pt x="9850" y="9081"/>
                  <a:pt x="9826" y="9069"/>
                </a:cubicBezTo>
                <a:cubicBezTo>
                  <a:pt x="9808" y="9111"/>
                  <a:pt x="9790" y="9152"/>
                  <a:pt x="9772" y="9194"/>
                </a:cubicBezTo>
                <a:cubicBezTo>
                  <a:pt x="9790" y="9200"/>
                  <a:pt x="9802" y="9212"/>
                  <a:pt x="9820" y="9218"/>
                </a:cubicBezTo>
                <a:cubicBezTo>
                  <a:pt x="9838" y="9176"/>
                  <a:pt x="9862" y="9140"/>
                  <a:pt x="9886" y="9099"/>
                </a:cubicBezTo>
                <a:close/>
                <a:moveTo>
                  <a:pt x="8771" y="4949"/>
                </a:moveTo>
                <a:cubicBezTo>
                  <a:pt x="8753" y="4943"/>
                  <a:pt x="8735" y="4937"/>
                  <a:pt x="8723" y="4931"/>
                </a:cubicBezTo>
                <a:cubicBezTo>
                  <a:pt x="8705" y="4973"/>
                  <a:pt x="8687" y="5015"/>
                  <a:pt x="8669" y="5057"/>
                </a:cubicBezTo>
                <a:lnTo>
                  <a:pt x="8729" y="5080"/>
                </a:lnTo>
                <a:cubicBezTo>
                  <a:pt x="8741" y="5039"/>
                  <a:pt x="8759" y="4991"/>
                  <a:pt x="8771" y="4949"/>
                </a:cubicBezTo>
                <a:close/>
                <a:moveTo>
                  <a:pt x="2248" y="6070"/>
                </a:moveTo>
                <a:cubicBezTo>
                  <a:pt x="2260" y="6052"/>
                  <a:pt x="2278" y="6034"/>
                  <a:pt x="2296" y="6016"/>
                </a:cubicBezTo>
                <a:cubicBezTo>
                  <a:pt x="2260" y="5993"/>
                  <a:pt x="2225" y="5963"/>
                  <a:pt x="2189" y="5933"/>
                </a:cubicBezTo>
                <a:cubicBezTo>
                  <a:pt x="2183" y="5945"/>
                  <a:pt x="2171" y="5951"/>
                  <a:pt x="2159" y="5963"/>
                </a:cubicBezTo>
                <a:cubicBezTo>
                  <a:pt x="2189" y="5999"/>
                  <a:pt x="2219" y="6034"/>
                  <a:pt x="2248" y="6070"/>
                </a:cubicBezTo>
                <a:close/>
                <a:moveTo>
                  <a:pt x="1360" y="1676"/>
                </a:moveTo>
                <a:cubicBezTo>
                  <a:pt x="1348" y="1688"/>
                  <a:pt x="1336" y="1694"/>
                  <a:pt x="1324" y="1706"/>
                </a:cubicBezTo>
                <a:cubicBezTo>
                  <a:pt x="1348" y="1736"/>
                  <a:pt x="1372" y="1771"/>
                  <a:pt x="1402" y="1807"/>
                </a:cubicBezTo>
                <a:cubicBezTo>
                  <a:pt x="1408" y="1795"/>
                  <a:pt x="1432" y="1777"/>
                  <a:pt x="1432" y="1771"/>
                </a:cubicBezTo>
                <a:cubicBezTo>
                  <a:pt x="1408" y="1742"/>
                  <a:pt x="1384" y="1712"/>
                  <a:pt x="1360" y="1676"/>
                </a:cubicBezTo>
                <a:close/>
                <a:moveTo>
                  <a:pt x="770" y="4711"/>
                </a:moveTo>
                <a:cubicBezTo>
                  <a:pt x="728" y="4681"/>
                  <a:pt x="704" y="4651"/>
                  <a:pt x="692" y="4657"/>
                </a:cubicBezTo>
                <a:cubicBezTo>
                  <a:pt x="668" y="4663"/>
                  <a:pt x="645" y="4687"/>
                  <a:pt x="639" y="4711"/>
                </a:cubicBezTo>
                <a:cubicBezTo>
                  <a:pt x="633" y="4717"/>
                  <a:pt x="663" y="4758"/>
                  <a:pt x="674" y="4758"/>
                </a:cubicBezTo>
                <a:cubicBezTo>
                  <a:pt x="698" y="4752"/>
                  <a:pt x="722" y="4735"/>
                  <a:pt x="770" y="4711"/>
                </a:cubicBezTo>
                <a:close/>
                <a:moveTo>
                  <a:pt x="3232" y="9105"/>
                </a:moveTo>
                <a:cubicBezTo>
                  <a:pt x="3214" y="9093"/>
                  <a:pt x="3196" y="9075"/>
                  <a:pt x="3184" y="9063"/>
                </a:cubicBezTo>
                <a:cubicBezTo>
                  <a:pt x="3155" y="9105"/>
                  <a:pt x="3131" y="9140"/>
                  <a:pt x="3107" y="9182"/>
                </a:cubicBezTo>
                <a:cubicBezTo>
                  <a:pt x="3107" y="9188"/>
                  <a:pt x="3131" y="9206"/>
                  <a:pt x="3143" y="9218"/>
                </a:cubicBezTo>
                <a:cubicBezTo>
                  <a:pt x="3172" y="9176"/>
                  <a:pt x="3202" y="9140"/>
                  <a:pt x="3232" y="910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5"/>
          <p:cNvSpPr/>
          <p:nvPr/>
        </p:nvSpPr>
        <p:spPr>
          <a:xfrm>
            <a:off x="787553" y="4860733"/>
            <a:ext cx="1244326" cy="1218190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5"/>
          <p:cNvSpPr/>
          <p:nvPr/>
        </p:nvSpPr>
        <p:spPr>
          <a:xfrm rot="845510">
            <a:off x="8390503" y="-430244"/>
            <a:ext cx="1717139" cy="2113170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38" name="Google Shape;738;p6"/>
          <p:cNvSpPr/>
          <p:nvPr/>
        </p:nvSpPr>
        <p:spPr>
          <a:xfrm>
            <a:off x="8039350" y="-805750"/>
            <a:ext cx="1727577" cy="2126074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9" name="Google Shape;739;p6"/>
          <p:cNvGrpSpPr/>
          <p:nvPr/>
        </p:nvGrpSpPr>
        <p:grpSpPr>
          <a:xfrm>
            <a:off x="8084857" y="4562265"/>
            <a:ext cx="691837" cy="651595"/>
            <a:chOff x="6524350" y="2008875"/>
            <a:chExt cx="311400" cy="293300"/>
          </a:xfrm>
        </p:grpSpPr>
        <p:sp>
          <p:nvSpPr>
            <p:cNvPr id="740" name="Google Shape;740;p6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6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6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6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6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6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6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6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6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6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6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6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6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6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6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6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6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6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6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6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6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6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6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6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6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6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6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6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6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6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6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6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6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6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6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6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6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6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8" name="Google Shape;778;p6"/>
          <p:cNvSpPr/>
          <p:nvPr/>
        </p:nvSpPr>
        <p:spPr>
          <a:xfrm rot="7199931">
            <a:off x="785115" y="-387374"/>
            <a:ext cx="696917" cy="712166"/>
          </a:xfrm>
          <a:custGeom>
            <a:rect b="b" l="l" r="r" t="t"/>
            <a:pathLst>
              <a:path extrusionOk="0" h="12295" w="12032">
                <a:moveTo>
                  <a:pt x="2963" y="8270"/>
                </a:moveTo>
                <a:cubicBezTo>
                  <a:pt x="2957" y="8240"/>
                  <a:pt x="2969" y="8199"/>
                  <a:pt x="2951" y="8187"/>
                </a:cubicBezTo>
                <a:cubicBezTo>
                  <a:pt x="2796" y="8067"/>
                  <a:pt x="2707" y="7877"/>
                  <a:pt x="2534" y="7781"/>
                </a:cubicBezTo>
                <a:cubicBezTo>
                  <a:pt x="2301" y="7656"/>
                  <a:pt x="2081" y="7519"/>
                  <a:pt x="1878" y="7346"/>
                </a:cubicBezTo>
                <a:cubicBezTo>
                  <a:pt x="1747" y="7239"/>
                  <a:pt x="1574" y="7161"/>
                  <a:pt x="1431" y="7048"/>
                </a:cubicBezTo>
                <a:cubicBezTo>
                  <a:pt x="1395" y="7024"/>
                  <a:pt x="1318" y="7054"/>
                  <a:pt x="1240" y="7060"/>
                </a:cubicBezTo>
                <a:cubicBezTo>
                  <a:pt x="1276" y="7006"/>
                  <a:pt x="1294" y="6970"/>
                  <a:pt x="1330" y="6899"/>
                </a:cubicBezTo>
                <a:cubicBezTo>
                  <a:pt x="1199" y="6881"/>
                  <a:pt x="1079" y="6863"/>
                  <a:pt x="1002" y="6857"/>
                </a:cubicBezTo>
                <a:cubicBezTo>
                  <a:pt x="918" y="6738"/>
                  <a:pt x="847" y="6553"/>
                  <a:pt x="775" y="6553"/>
                </a:cubicBezTo>
                <a:cubicBezTo>
                  <a:pt x="561" y="6541"/>
                  <a:pt x="477" y="6368"/>
                  <a:pt x="382" y="6261"/>
                </a:cubicBezTo>
                <a:cubicBezTo>
                  <a:pt x="286" y="6154"/>
                  <a:pt x="191" y="6130"/>
                  <a:pt x="131" y="6112"/>
                </a:cubicBezTo>
                <a:cubicBezTo>
                  <a:pt x="72" y="6011"/>
                  <a:pt x="42" y="5951"/>
                  <a:pt x="0" y="5879"/>
                </a:cubicBezTo>
                <a:cubicBezTo>
                  <a:pt x="36" y="5867"/>
                  <a:pt x="78" y="5850"/>
                  <a:pt x="113" y="5832"/>
                </a:cubicBezTo>
                <a:cubicBezTo>
                  <a:pt x="60" y="5593"/>
                  <a:pt x="78" y="5617"/>
                  <a:pt x="304" y="5462"/>
                </a:cubicBezTo>
                <a:cubicBezTo>
                  <a:pt x="412" y="5390"/>
                  <a:pt x="525" y="5283"/>
                  <a:pt x="602" y="5146"/>
                </a:cubicBezTo>
                <a:cubicBezTo>
                  <a:pt x="680" y="5015"/>
                  <a:pt x="823" y="4919"/>
                  <a:pt x="942" y="4794"/>
                </a:cubicBezTo>
                <a:cubicBezTo>
                  <a:pt x="1139" y="4931"/>
                  <a:pt x="1318" y="5033"/>
                  <a:pt x="1556" y="4931"/>
                </a:cubicBezTo>
                <a:cubicBezTo>
                  <a:pt x="1610" y="4914"/>
                  <a:pt x="1705" y="5009"/>
                  <a:pt x="1765" y="5086"/>
                </a:cubicBezTo>
                <a:cubicBezTo>
                  <a:pt x="1735" y="5086"/>
                  <a:pt x="1699" y="5080"/>
                  <a:pt x="1670" y="5074"/>
                </a:cubicBezTo>
                <a:cubicBezTo>
                  <a:pt x="1675" y="5182"/>
                  <a:pt x="1747" y="5224"/>
                  <a:pt x="1878" y="5194"/>
                </a:cubicBezTo>
                <a:cubicBezTo>
                  <a:pt x="1938" y="5229"/>
                  <a:pt x="1741" y="5438"/>
                  <a:pt x="1985" y="5355"/>
                </a:cubicBezTo>
                <a:cubicBezTo>
                  <a:pt x="1997" y="5396"/>
                  <a:pt x="2015" y="5432"/>
                  <a:pt x="2015" y="5474"/>
                </a:cubicBezTo>
                <a:cubicBezTo>
                  <a:pt x="2021" y="5528"/>
                  <a:pt x="2009" y="5581"/>
                  <a:pt x="1997" y="5677"/>
                </a:cubicBezTo>
                <a:cubicBezTo>
                  <a:pt x="2099" y="5605"/>
                  <a:pt x="2164" y="5563"/>
                  <a:pt x="2230" y="5516"/>
                </a:cubicBezTo>
                <a:cubicBezTo>
                  <a:pt x="2242" y="5528"/>
                  <a:pt x="2254" y="5534"/>
                  <a:pt x="2266" y="5540"/>
                </a:cubicBezTo>
                <a:cubicBezTo>
                  <a:pt x="2254" y="5569"/>
                  <a:pt x="2242" y="5593"/>
                  <a:pt x="2224" y="5641"/>
                </a:cubicBezTo>
                <a:lnTo>
                  <a:pt x="2516" y="5641"/>
                </a:lnTo>
                <a:cubicBezTo>
                  <a:pt x="2427" y="5718"/>
                  <a:pt x="2379" y="5760"/>
                  <a:pt x="2301" y="5820"/>
                </a:cubicBezTo>
                <a:cubicBezTo>
                  <a:pt x="2427" y="5832"/>
                  <a:pt x="2522" y="5844"/>
                  <a:pt x="2617" y="5850"/>
                </a:cubicBezTo>
                <a:cubicBezTo>
                  <a:pt x="2713" y="5861"/>
                  <a:pt x="2802" y="5861"/>
                  <a:pt x="2808" y="5999"/>
                </a:cubicBezTo>
                <a:cubicBezTo>
                  <a:pt x="2808" y="6028"/>
                  <a:pt x="2892" y="6052"/>
                  <a:pt x="2939" y="6076"/>
                </a:cubicBezTo>
                <a:cubicBezTo>
                  <a:pt x="3005" y="6106"/>
                  <a:pt x="3071" y="6136"/>
                  <a:pt x="3130" y="6171"/>
                </a:cubicBezTo>
                <a:cubicBezTo>
                  <a:pt x="3178" y="6201"/>
                  <a:pt x="3220" y="6267"/>
                  <a:pt x="3267" y="6279"/>
                </a:cubicBezTo>
                <a:cubicBezTo>
                  <a:pt x="3482" y="6309"/>
                  <a:pt x="3512" y="6493"/>
                  <a:pt x="3571" y="6648"/>
                </a:cubicBezTo>
                <a:cubicBezTo>
                  <a:pt x="3792" y="6511"/>
                  <a:pt x="3905" y="6565"/>
                  <a:pt x="4144" y="6905"/>
                </a:cubicBezTo>
                <a:cubicBezTo>
                  <a:pt x="4245" y="6899"/>
                  <a:pt x="4352" y="6857"/>
                  <a:pt x="4418" y="6899"/>
                </a:cubicBezTo>
                <a:cubicBezTo>
                  <a:pt x="4484" y="6935"/>
                  <a:pt x="4507" y="7048"/>
                  <a:pt x="4537" y="7113"/>
                </a:cubicBezTo>
                <a:lnTo>
                  <a:pt x="4794" y="7113"/>
                </a:lnTo>
                <a:cubicBezTo>
                  <a:pt x="4788" y="7215"/>
                  <a:pt x="4782" y="7292"/>
                  <a:pt x="4776" y="7382"/>
                </a:cubicBezTo>
                <a:cubicBezTo>
                  <a:pt x="5008" y="7435"/>
                  <a:pt x="5288" y="7328"/>
                  <a:pt x="5485" y="7602"/>
                </a:cubicBezTo>
                <a:cubicBezTo>
                  <a:pt x="5443" y="7662"/>
                  <a:pt x="5384" y="7739"/>
                  <a:pt x="5330" y="7823"/>
                </a:cubicBezTo>
                <a:cubicBezTo>
                  <a:pt x="5336" y="7835"/>
                  <a:pt x="5348" y="7847"/>
                  <a:pt x="5360" y="7859"/>
                </a:cubicBezTo>
                <a:cubicBezTo>
                  <a:pt x="5390" y="7841"/>
                  <a:pt x="5426" y="7817"/>
                  <a:pt x="5455" y="7799"/>
                </a:cubicBezTo>
                <a:cubicBezTo>
                  <a:pt x="5497" y="7775"/>
                  <a:pt x="5539" y="7751"/>
                  <a:pt x="5581" y="7728"/>
                </a:cubicBezTo>
                <a:cubicBezTo>
                  <a:pt x="5682" y="7883"/>
                  <a:pt x="5718" y="8103"/>
                  <a:pt x="5998" y="8032"/>
                </a:cubicBezTo>
                <a:cubicBezTo>
                  <a:pt x="5950" y="7960"/>
                  <a:pt x="5902" y="7900"/>
                  <a:pt x="5855" y="7823"/>
                </a:cubicBezTo>
                <a:cubicBezTo>
                  <a:pt x="5891" y="7823"/>
                  <a:pt x="5932" y="7811"/>
                  <a:pt x="5944" y="7823"/>
                </a:cubicBezTo>
                <a:cubicBezTo>
                  <a:pt x="6046" y="7936"/>
                  <a:pt x="6201" y="8014"/>
                  <a:pt x="6207" y="8210"/>
                </a:cubicBezTo>
                <a:cubicBezTo>
                  <a:pt x="6207" y="8270"/>
                  <a:pt x="6284" y="8330"/>
                  <a:pt x="6338" y="8401"/>
                </a:cubicBezTo>
                <a:cubicBezTo>
                  <a:pt x="6493" y="8288"/>
                  <a:pt x="6493" y="8133"/>
                  <a:pt x="6445" y="8008"/>
                </a:cubicBezTo>
                <a:cubicBezTo>
                  <a:pt x="6397" y="7883"/>
                  <a:pt x="6326" y="7775"/>
                  <a:pt x="6421" y="7644"/>
                </a:cubicBezTo>
                <a:cubicBezTo>
                  <a:pt x="6439" y="7626"/>
                  <a:pt x="6397" y="7555"/>
                  <a:pt x="6379" y="7513"/>
                </a:cubicBezTo>
                <a:cubicBezTo>
                  <a:pt x="6499" y="7543"/>
                  <a:pt x="6612" y="7567"/>
                  <a:pt x="6731" y="7602"/>
                </a:cubicBezTo>
                <a:cubicBezTo>
                  <a:pt x="6689" y="7686"/>
                  <a:pt x="6666" y="7734"/>
                  <a:pt x="6636" y="7793"/>
                </a:cubicBezTo>
                <a:cubicBezTo>
                  <a:pt x="6701" y="7799"/>
                  <a:pt x="6749" y="7799"/>
                  <a:pt x="6791" y="7805"/>
                </a:cubicBezTo>
                <a:cubicBezTo>
                  <a:pt x="6844" y="7817"/>
                  <a:pt x="6898" y="7829"/>
                  <a:pt x="6976" y="7847"/>
                </a:cubicBezTo>
                <a:cubicBezTo>
                  <a:pt x="6928" y="7745"/>
                  <a:pt x="6898" y="7656"/>
                  <a:pt x="6862" y="7579"/>
                </a:cubicBezTo>
                <a:cubicBezTo>
                  <a:pt x="6785" y="7441"/>
                  <a:pt x="6534" y="7412"/>
                  <a:pt x="6391" y="7519"/>
                </a:cubicBezTo>
                <a:cubicBezTo>
                  <a:pt x="6350" y="7531"/>
                  <a:pt x="6314" y="7537"/>
                  <a:pt x="6248" y="7561"/>
                </a:cubicBezTo>
                <a:cubicBezTo>
                  <a:pt x="6332" y="7406"/>
                  <a:pt x="6093" y="7322"/>
                  <a:pt x="6212" y="7149"/>
                </a:cubicBezTo>
                <a:lnTo>
                  <a:pt x="6004" y="7149"/>
                </a:lnTo>
                <a:cubicBezTo>
                  <a:pt x="6052" y="7078"/>
                  <a:pt x="6087" y="7024"/>
                  <a:pt x="6129" y="6947"/>
                </a:cubicBezTo>
                <a:cubicBezTo>
                  <a:pt x="6016" y="6905"/>
                  <a:pt x="6034" y="6732"/>
                  <a:pt x="5885" y="6702"/>
                </a:cubicBezTo>
                <a:cubicBezTo>
                  <a:pt x="5706" y="6672"/>
                  <a:pt x="5998" y="6446"/>
                  <a:pt x="5771" y="6428"/>
                </a:cubicBezTo>
                <a:cubicBezTo>
                  <a:pt x="5736" y="6303"/>
                  <a:pt x="5700" y="6177"/>
                  <a:pt x="5652" y="6022"/>
                </a:cubicBezTo>
                <a:cubicBezTo>
                  <a:pt x="5616" y="6011"/>
                  <a:pt x="5497" y="6016"/>
                  <a:pt x="5479" y="5981"/>
                </a:cubicBezTo>
                <a:cubicBezTo>
                  <a:pt x="5390" y="5772"/>
                  <a:pt x="5217" y="5593"/>
                  <a:pt x="5229" y="5343"/>
                </a:cubicBezTo>
                <a:cubicBezTo>
                  <a:pt x="5229" y="5277"/>
                  <a:pt x="5235" y="5212"/>
                  <a:pt x="5217" y="5152"/>
                </a:cubicBezTo>
                <a:cubicBezTo>
                  <a:pt x="5193" y="5063"/>
                  <a:pt x="5121" y="4973"/>
                  <a:pt x="5133" y="4896"/>
                </a:cubicBezTo>
                <a:cubicBezTo>
                  <a:pt x="5145" y="4824"/>
                  <a:pt x="5247" y="4770"/>
                  <a:pt x="5306" y="4711"/>
                </a:cubicBezTo>
                <a:cubicBezTo>
                  <a:pt x="5211" y="4675"/>
                  <a:pt x="5086" y="4675"/>
                  <a:pt x="4943" y="4705"/>
                </a:cubicBezTo>
                <a:cubicBezTo>
                  <a:pt x="4949" y="4770"/>
                  <a:pt x="4960" y="4842"/>
                  <a:pt x="4966" y="4914"/>
                </a:cubicBezTo>
                <a:cubicBezTo>
                  <a:pt x="4931" y="4919"/>
                  <a:pt x="4913" y="4919"/>
                  <a:pt x="4895" y="4925"/>
                </a:cubicBezTo>
                <a:cubicBezTo>
                  <a:pt x="4871" y="4741"/>
                  <a:pt x="4650" y="4603"/>
                  <a:pt x="4776" y="4383"/>
                </a:cubicBezTo>
                <a:cubicBezTo>
                  <a:pt x="4782" y="4371"/>
                  <a:pt x="4722" y="4311"/>
                  <a:pt x="4662" y="4240"/>
                </a:cubicBezTo>
                <a:cubicBezTo>
                  <a:pt x="4823" y="4264"/>
                  <a:pt x="4943" y="4282"/>
                  <a:pt x="5056" y="4299"/>
                </a:cubicBezTo>
                <a:cubicBezTo>
                  <a:pt x="5068" y="4282"/>
                  <a:pt x="5074" y="4264"/>
                  <a:pt x="5080" y="4246"/>
                </a:cubicBezTo>
                <a:cubicBezTo>
                  <a:pt x="5026" y="4216"/>
                  <a:pt x="4972" y="4186"/>
                  <a:pt x="4901" y="4144"/>
                </a:cubicBezTo>
                <a:cubicBezTo>
                  <a:pt x="4960" y="4109"/>
                  <a:pt x="5008" y="4073"/>
                  <a:pt x="5062" y="4037"/>
                </a:cubicBezTo>
                <a:cubicBezTo>
                  <a:pt x="5044" y="3930"/>
                  <a:pt x="4943" y="3948"/>
                  <a:pt x="4597" y="4115"/>
                </a:cubicBezTo>
                <a:cubicBezTo>
                  <a:pt x="4513" y="3864"/>
                  <a:pt x="4597" y="3685"/>
                  <a:pt x="4841" y="3572"/>
                </a:cubicBezTo>
                <a:cubicBezTo>
                  <a:pt x="4877" y="3447"/>
                  <a:pt x="4800" y="3429"/>
                  <a:pt x="4698" y="3429"/>
                </a:cubicBezTo>
                <a:cubicBezTo>
                  <a:pt x="4662" y="3351"/>
                  <a:pt x="4722" y="3220"/>
                  <a:pt x="4531" y="3173"/>
                </a:cubicBezTo>
                <a:cubicBezTo>
                  <a:pt x="4609" y="3280"/>
                  <a:pt x="4656" y="3351"/>
                  <a:pt x="4710" y="3423"/>
                </a:cubicBezTo>
                <a:cubicBezTo>
                  <a:pt x="4621" y="3524"/>
                  <a:pt x="4531" y="3626"/>
                  <a:pt x="4418" y="3751"/>
                </a:cubicBezTo>
                <a:cubicBezTo>
                  <a:pt x="4430" y="3596"/>
                  <a:pt x="4424" y="3548"/>
                  <a:pt x="4329" y="3459"/>
                </a:cubicBezTo>
                <a:cubicBezTo>
                  <a:pt x="4227" y="3363"/>
                  <a:pt x="4150" y="3286"/>
                  <a:pt x="4329" y="3191"/>
                </a:cubicBezTo>
                <a:cubicBezTo>
                  <a:pt x="4346" y="3179"/>
                  <a:pt x="4340" y="3119"/>
                  <a:pt x="4346" y="3089"/>
                </a:cubicBezTo>
                <a:cubicBezTo>
                  <a:pt x="4454" y="3083"/>
                  <a:pt x="4555" y="3077"/>
                  <a:pt x="4650" y="3071"/>
                </a:cubicBezTo>
                <a:cubicBezTo>
                  <a:pt x="4472" y="2916"/>
                  <a:pt x="4334" y="3065"/>
                  <a:pt x="4168" y="3149"/>
                </a:cubicBezTo>
                <a:cubicBezTo>
                  <a:pt x="4132" y="2875"/>
                  <a:pt x="3917" y="2690"/>
                  <a:pt x="3959" y="2392"/>
                </a:cubicBezTo>
                <a:cubicBezTo>
                  <a:pt x="3977" y="2243"/>
                  <a:pt x="3810" y="2070"/>
                  <a:pt x="3726" y="1915"/>
                </a:cubicBezTo>
                <a:cubicBezTo>
                  <a:pt x="3697" y="1849"/>
                  <a:pt x="3667" y="1784"/>
                  <a:pt x="3625" y="1706"/>
                </a:cubicBezTo>
                <a:cubicBezTo>
                  <a:pt x="3840" y="1700"/>
                  <a:pt x="3893" y="1813"/>
                  <a:pt x="3893" y="1974"/>
                </a:cubicBezTo>
                <a:cubicBezTo>
                  <a:pt x="3965" y="1962"/>
                  <a:pt x="4024" y="1950"/>
                  <a:pt x="4126" y="1927"/>
                </a:cubicBezTo>
                <a:cubicBezTo>
                  <a:pt x="4078" y="2004"/>
                  <a:pt x="4060" y="2046"/>
                  <a:pt x="4019" y="2111"/>
                </a:cubicBezTo>
                <a:cubicBezTo>
                  <a:pt x="4108" y="2099"/>
                  <a:pt x="4174" y="2094"/>
                  <a:pt x="4239" y="2088"/>
                </a:cubicBezTo>
                <a:cubicBezTo>
                  <a:pt x="4245" y="2010"/>
                  <a:pt x="4257" y="1944"/>
                  <a:pt x="4263" y="1867"/>
                </a:cubicBezTo>
                <a:cubicBezTo>
                  <a:pt x="4191" y="1837"/>
                  <a:pt x="4126" y="1807"/>
                  <a:pt x="4024" y="1766"/>
                </a:cubicBezTo>
                <a:cubicBezTo>
                  <a:pt x="4084" y="1652"/>
                  <a:pt x="4126" y="1527"/>
                  <a:pt x="4203" y="1420"/>
                </a:cubicBezTo>
                <a:cubicBezTo>
                  <a:pt x="4269" y="1324"/>
                  <a:pt x="4358" y="1253"/>
                  <a:pt x="4448" y="1157"/>
                </a:cubicBezTo>
                <a:cubicBezTo>
                  <a:pt x="4501" y="1187"/>
                  <a:pt x="4555" y="1223"/>
                  <a:pt x="4615" y="1253"/>
                </a:cubicBezTo>
                <a:cubicBezTo>
                  <a:pt x="4686" y="991"/>
                  <a:pt x="4931" y="1098"/>
                  <a:pt x="5092" y="997"/>
                </a:cubicBezTo>
                <a:cubicBezTo>
                  <a:pt x="5068" y="979"/>
                  <a:pt x="5044" y="961"/>
                  <a:pt x="5020" y="937"/>
                </a:cubicBezTo>
                <a:cubicBezTo>
                  <a:pt x="5175" y="728"/>
                  <a:pt x="5431" y="770"/>
                  <a:pt x="5652" y="669"/>
                </a:cubicBezTo>
                <a:cubicBezTo>
                  <a:pt x="5688" y="746"/>
                  <a:pt x="5706" y="818"/>
                  <a:pt x="5747" y="877"/>
                </a:cubicBezTo>
                <a:cubicBezTo>
                  <a:pt x="5831" y="997"/>
                  <a:pt x="5819" y="1175"/>
                  <a:pt x="5986" y="1247"/>
                </a:cubicBezTo>
                <a:cubicBezTo>
                  <a:pt x="6028" y="1265"/>
                  <a:pt x="6016" y="1396"/>
                  <a:pt x="6028" y="1473"/>
                </a:cubicBezTo>
                <a:cubicBezTo>
                  <a:pt x="5950" y="1503"/>
                  <a:pt x="5885" y="1521"/>
                  <a:pt x="5801" y="1545"/>
                </a:cubicBezTo>
                <a:cubicBezTo>
                  <a:pt x="5843" y="1581"/>
                  <a:pt x="5861" y="1611"/>
                  <a:pt x="5885" y="1611"/>
                </a:cubicBezTo>
                <a:cubicBezTo>
                  <a:pt x="5956" y="1611"/>
                  <a:pt x="6034" y="1605"/>
                  <a:pt x="6105" y="1599"/>
                </a:cubicBezTo>
                <a:cubicBezTo>
                  <a:pt x="6212" y="1795"/>
                  <a:pt x="6314" y="1974"/>
                  <a:pt x="6415" y="2165"/>
                </a:cubicBezTo>
                <a:cubicBezTo>
                  <a:pt x="6451" y="2237"/>
                  <a:pt x="6469" y="2320"/>
                  <a:pt x="6505" y="2392"/>
                </a:cubicBezTo>
                <a:cubicBezTo>
                  <a:pt x="6558" y="2511"/>
                  <a:pt x="6594" y="2654"/>
                  <a:pt x="6683" y="2737"/>
                </a:cubicBezTo>
                <a:cubicBezTo>
                  <a:pt x="6898" y="2940"/>
                  <a:pt x="6904" y="3155"/>
                  <a:pt x="6779" y="3411"/>
                </a:cubicBezTo>
                <a:cubicBezTo>
                  <a:pt x="6916" y="3399"/>
                  <a:pt x="7047" y="3393"/>
                  <a:pt x="7154" y="3381"/>
                </a:cubicBezTo>
                <a:lnTo>
                  <a:pt x="7154" y="3793"/>
                </a:lnTo>
                <a:lnTo>
                  <a:pt x="7339" y="3793"/>
                </a:lnTo>
                <a:cubicBezTo>
                  <a:pt x="7369" y="3834"/>
                  <a:pt x="7399" y="3876"/>
                  <a:pt x="7423" y="3918"/>
                </a:cubicBezTo>
                <a:cubicBezTo>
                  <a:pt x="7447" y="4001"/>
                  <a:pt x="7464" y="4079"/>
                  <a:pt x="7488" y="4156"/>
                </a:cubicBezTo>
                <a:cubicBezTo>
                  <a:pt x="7441" y="4168"/>
                  <a:pt x="7411" y="4168"/>
                  <a:pt x="7333" y="4186"/>
                </a:cubicBezTo>
                <a:cubicBezTo>
                  <a:pt x="7530" y="4305"/>
                  <a:pt x="7685" y="4311"/>
                  <a:pt x="7876" y="4288"/>
                </a:cubicBezTo>
                <a:cubicBezTo>
                  <a:pt x="7828" y="4323"/>
                  <a:pt x="7786" y="4353"/>
                  <a:pt x="7727" y="4395"/>
                </a:cubicBezTo>
                <a:cubicBezTo>
                  <a:pt x="7751" y="4425"/>
                  <a:pt x="7780" y="4460"/>
                  <a:pt x="7828" y="4520"/>
                </a:cubicBezTo>
                <a:cubicBezTo>
                  <a:pt x="7769" y="4556"/>
                  <a:pt x="7715" y="4586"/>
                  <a:pt x="7661" y="4609"/>
                </a:cubicBezTo>
                <a:cubicBezTo>
                  <a:pt x="7667" y="4621"/>
                  <a:pt x="7667" y="4639"/>
                  <a:pt x="7667" y="4651"/>
                </a:cubicBezTo>
                <a:cubicBezTo>
                  <a:pt x="7780" y="4639"/>
                  <a:pt x="7900" y="4633"/>
                  <a:pt x="8019" y="4627"/>
                </a:cubicBezTo>
                <a:cubicBezTo>
                  <a:pt x="8323" y="4818"/>
                  <a:pt x="8257" y="5134"/>
                  <a:pt x="8269" y="5426"/>
                </a:cubicBezTo>
                <a:cubicBezTo>
                  <a:pt x="8448" y="5557"/>
                  <a:pt x="8454" y="5343"/>
                  <a:pt x="8573" y="5253"/>
                </a:cubicBezTo>
                <a:cubicBezTo>
                  <a:pt x="8550" y="5468"/>
                  <a:pt x="8669" y="5629"/>
                  <a:pt x="8579" y="5820"/>
                </a:cubicBezTo>
                <a:cubicBezTo>
                  <a:pt x="8550" y="5885"/>
                  <a:pt x="8556" y="5993"/>
                  <a:pt x="8675" y="6052"/>
                </a:cubicBezTo>
                <a:cubicBezTo>
                  <a:pt x="8716" y="6070"/>
                  <a:pt x="8711" y="6189"/>
                  <a:pt x="8734" y="6279"/>
                </a:cubicBezTo>
                <a:cubicBezTo>
                  <a:pt x="8776" y="6261"/>
                  <a:pt x="8842" y="6243"/>
                  <a:pt x="8907" y="6213"/>
                </a:cubicBezTo>
                <a:cubicBezTo>
                  <a:pt x="8860" y="6100"/>
                  <a:pt x="8806" y="5999"/>
                  <a:pt x="8758" y="5891"/>
                </a:cubicBezTo>
                <a:cubicBezTo>
                  <a:pt x="8883" y="5873"/>
                  <a:pt x="8985" y="5987"/>
                  <a:pt x="9062" y="6219"/>
                </a:cubicBezTo>
                <a:cubicBezTo>
                  <a:pt x="9140" y="6219"/>
                  <a:pt x="9217" y="6213"/>
                  <a:pt x="9295" y="6213"/>
                </a:cubicBezTo>
                <a:cubicBezTo>
                  <a:pt x="9372" y="5706"/>
                  <a:pt x="9450" y="5224"/>
                  <a:pt x="9527" y="4723"/>
                </a:cubicBezTo>
                <a:cubicBezTo>
                  <a:pt x="9498" y="4705"/>
                  <a:pt x="9414" y="4663"/>
                  <a:pt x="9420" y="4639"/>
                </a:cubicBezTo>
                <a:cubicBezTo>
                  <a:pt x="9438" y="4544"/>
                  <a:pt x="9438" y="4460"/>
                  <a:pt x="9408" y="4371"/>
                </a:cubicBezTo>
                <a:cubicBezTo>
                  <a:pt x="9593" y="4323"/>
                  <a:pt x="9301" y="4127"/>
                  <a:pt x="9503" y="4085"/>
                </a:cubicBezTo>
                <a:cubicBezTo>
                  <a:pt x="9503" y="3972"/>
                  <a:pt x="9498" y="3852"/>
                  <a:pt x="9503" y="3733"/>
                </a:cubicBezTo>
                <a:cubicBezTo>
                  <a:pt x="9509" y="3697"/>
                  <a:pt x="9551" y="3662"/>
                  <a:pt x="9593" y="3602"/>
                </a:cubicBezTo>
                <a:cubicBezTo>
                  <a:pt x="9402" y="3381"/>
                  <a:pt x="9629" y="3083"/>
                  <a:pt x="9521" y="2827"/>
                </a:cubicBezTo>
                <a:cubicBezTo>
                  <a:pt x="9587" y="2797"/>
                  <a:pt x="9658" y="2767"/>
                  <a:pt x="9724" y="2737"/>
                </a:cubicBezTo>
                <a:cubicBezTo>
                  <a:pt x="9718" y="2720"/>
                  <a:pt x="9718" y="2702"/>
                  <a:pt x="9712" y="2684"/>
                </a:cubicBezTo>
                <a:cubicBezTo>
                  <a:pt x="9653" y="2666"/>
                  <a:pt x="9599" y="2654"/>
                  <a:pt x="9545" y="2636"/>
                </a:cubicBezTo>
                <a:cubicBezTo>
                  <a:pt x="9539" y="2606"/>
                  <a:pt x="9533" y="2576"/>
                  <a:pt x="9539" y="2570"/>
                </a:cubicBezTo>
                <a:cubicBezTo>
                  <a:pt x="9694" y="2439"/>
                  <a:pt x="9670" y="2231"/>
                  <a:pt x="9647" y="2099"/>
                </a:cubicBezTo>
                <a:cubicBezTo>
                  <a:pt x="9617" y="1962"/>
                  <a:pt x="9682" y="1873"/>
                  <a:pt x="9688" y="1766"/>
                </a:cubicBezTo>
                <a:cubicBezTo>
                  <a:pt x="9700" y="1521"/>
                  <a:pt x="9706" y="1265"/>
                  <a:pt x="9760" y="1032"/>
                </a:cubicBezTo>
                <a:cubicBezTo>
                  <a:pt x="9825" y="770"/>
                  <a:pt x="9754" y="490"/>
                  <a:pt x="9903" y="233"/>
                </a:cubicBezTo>
                <a:cubicBezTo>
                  <a:pt x="10016" y="43"/>
                  <a:pt x="9986" y="43"/>
                  <a:pt x="10207" y="78"/>
                </a:cubicBezTo>
                <a:cubicBezTo>
                  <a:pt x="10368" y="108"/>
                  <a:pt x="10535" y="72"/>
                  <a:pt x="10702" y="78"/>
                </a:cubicBezTo>
                <a:cubicBezTo>
                  <a:pt x="10821" y="78"/>
                  <a:pt x="10940" y="96"/>
                  <a:pt x="11095" y="114"/>
                </a:cubicBezTo>
                <a:cubicBezTo>
                  <a:pt x="11107" y="102"/>
                  <a:pt x="11137" y="55"/>
                  <a:pt x="11167" y="1"/>
                </a:cubicBezTo>
                <a:cubicBezTo>
                  <a:pt x="11191" y="72"/>
                  <a:pt x="11215" y="132"/>
                  <a:pt x="11250" y="221"/>
                </a:cubicBezTo>
                <a:cubicBezTo>
                  <a:pt x="11370" y="192"/>
                  <a:pt x="11489" y="174"/>
                  <a:pt x="11602" y="144"/>
                </a:cubicBezTo>
                <a:cubicBezTo>
                  <a:pt x="11799" y="96"/>
                  <a:pt x="11930" y="180"/>
                  <a:pt x="11936" y="388"/>
                </a:cubicBezTo>
                <a:cubicBezTo>
                  <a:pt x="11942" y="502"/>
                  <a:pt x="11900" y="615"/>
                  <a:pt x="11900" y="728"/>
                </a:cubicBezTo>
                <a:cubicBezTo>
                  <a:pt x="11900" y="842"/>
                  <a:pt x="11847" y="991"/>
                  <a:pt x="12031" y="1038"/>
                </a:cubicBezTo>
                <a:cubicBezTo>
                  <a:pt x="11942" y="1116"/>
                  <a:pt x="11805" y="1152"/>
                  <a:pt x="11864" y="1324"/>
                </a:cubicBezTo>
                <a:cubicBezTo>
                  <a:pt x="11894" y="1420"/>
                  <a:pt x="11942" y="1557"/>
                  <a:pt x="11805" y="1640"/>
                </a:cubicBezTo>
                <a:cubicBezTo>
                  <a:pt x="11793" y="1652"/>
                  <a:pt x="11805" y="1712"/>
                  <a:pt x="11811" y="1748"/>
                </a:cubicBezTo>
                <a:cubicBezTo>
                  <a:pt x="11823" y="1873"/>
                  <a:pt x="11936" y="2016"/>
                  <a:pt x="11757" y="2117"/>
                </a:cubicBezTo>
                <a:cubicBezTo>
                  <a:pt x="11847" y="2249"/>
                  <a:pt x="11644" y="2374"/>
                  <a:pt x="11745" y="2523"/>
                </a:cubicBezTo>
                <a:cubicBezTo>
                  <a:pt x="11781" y="2576"/>
                  <a:pt x="11715" y="2702"/>
                  <a:pt x="11691" y="2833"/>
                </a:cubicBezTo>
                <a:cubicBezTo>
                  <a:pt x="11715" y="2857"/>
                  <a:pt x="11781" y="2910"/>
                  <a:pt x="11852" y="2976"/>
                </a:cubicBezTo>
                <a:cubicBezTo>
                  <a:pt x="11823" y="2994"/>
                  <a:pt x="11799" y="3012"/>
                  <a:pt x="11775" y="3012"/>
                </a:cubicBezTo>
                <a:cubicBezTo>
                  <a:pt x="11668" y="3024"/>
                  <a:pt x="11596" y="3047"/>
                  <a:pt x="11632" y="3191"/>
                </a:cubicBezTo>
                <a:cubicBezTo>
                  <a:pt x="11674" y="3363"/>
                  <a:pt x="11525" y="3542"/>
                  <a:pt x="11632" y="3715"/>
                </a:cubicBezTo>
                <a:cubicBezTo>
                  <a:pt x="11471" y="3799"/>
                  <a:pt x="11531" y="3966"/>
                  <a:pt x="11495" y="4097"/>
                </a:cubicBezTo>
                <a:cubicBezTo>
                  <a:pt x="11477" y="4150"/>
                  <a:pt x="11465" y="4234"/>
                  <a:pt x="11495" y="4264"/>
                </a:cubicBezTo>
                <a:cubicBezTo>
                  <a:pt x="11709" y="4496"/>
                  <a:pt x="11531" y="4633"/>
                  <a:pt x="11370" y="4788"/>
                </a:cubicBezTo>
                <a:cubicBezTo>
                  <a:pt x="11423" y="4872"/>
                  <a:pt x="11471" y="4949"/>
                  <a:pt x="11531" y="5039"/>
                </a:cubicBezTo>
                <a:cubicBezTo>
                  <a:pt x="11459" y="5069"/>
                  <a:pt x="11376" y="5098"/>
                  <a:pt x="11393" y="5206"/>
                </a:cubicBezTo>
                <a:lnTo>
                  <a:pt x="11393" y="5200"/>
                </a:lnTo>
                <a:cubicBezTo>
                  <a:pt x="11376" y="5212"/>
                  <a:pt x="11328" y="5218"/>
                  <a:pt x="11328" y="5229"/>
                </a:cubicBezTo>
                <a:cubicBezTo>
                  <a:pt x="11328" y="5414"/>
                  <a:pt x="11328" y="5605"/>
                  <a:pt x="11328" y="5814"/>
                </a:cubicBezTo>
                <a:cubicBezTo>
                  <a:pt x="11405" y="5790"/>
                  <a:pt x="11465" y="5778"/>
                  <a:pt x="11519" y="5760"/>
                </a:cubicBezTo>
                <a:cubicBezTo>
                  <a:pt x="11572" y="5826"/>
                  <a:pt x="11519" y="5879"/>
                  <a:pt x="11328" y="5921"/>
                </a:cubicBezTo>
                <a:cubicBezTo>
                  <a:pt x="11381" y="5993"/>
                  <a:pt x="11429" y="6052"/>
                  <a:pt x="11489" y="6136"/>
                </a:cubicBezTo>
                <a:cubicBezTo>
                  <a:pt x="11417" y="6160"/>
                  <a:pt x="11364" y="6177"/>
                  <a:pt x="11310" y="6189"/>
                </a:cubicBezTo>
                <a:cubicBezTo>
                  <a:pt x="11292" y="6309"/>
                  <a:pt x="11280" y="6428"/>
                  <a:pt x="11262" y="6547"/>
                </a:cubicBezTo>
                <a:lnTo>
                  <a:pt x="11262" y="6547"/>
                </a:lnTo>
                <a:cubicBezTo>
                  <a:pt x="11244" y="6559"/>
                  <a:pt x="11220" y="6565"/>
                  <a:pt x="11203" y="6571"/>
                </a:cubicBezTo>
                <a:cubicBezTo>
                  <a:pt x="11232" y="6648"/>
                  <a:pt x="11268" y="6732"/>
                  <a:pt x="11304" y="6827"/>
                </a:cubicBezTo>
                <a:cubicBezTo>
                  <a:pt x="11268" y="6863"/>
                  <a:pt x="11220" y="6905"/>
                  <a:pt x="11161" y="6964"/>
                </a:cubicBezTo>
                <a:cubicBezTo>
                  <a:pt x="11238" y="7012"/>
                  <a:pt x="11298" y="7042"/>
                  <a:pt x="11399" y="7102"/>
                </a:cubicBezTo>
                <a:cubicBezTo>
                  <a:pt x="11316" y="7113"/>
                  <a:pt x="11256" y="7119"/>
                  <a:pt x="11191" y="7125"/>
                </a:cubicBezTo>
                <a:cubicBezTo>
                  <a:pt x="11185" y="7263"/>
                  <a:pt x="11191" y="7388"/>
                  <a:pt x="11334" y="7483"/>
                </a:cubicBezTo>
                <a:lnTo>
                  <a:pt x="11095" y="7483"/>
                </a:lnTo>
                <a:cubicBezTo>
                  <a:pt x="11113" y="7644"/>
                  <a:pt x="11125" y="7793"/>
                  <a:pt x="11149" y="7936"/>
                </a:cubicBezTo>
                <a:cubicBezTo>
                  <a:pt x="11173" y="8067"/>
                  <a:pt x="11203" y="8193"/>
                  <a:pt x="11077" y="8300"/>
                </a:cubicBezTo>
                <a:cubicBezTo>
                  <a:pt x="11054" y="8318"/>
                  <a:pt x="11054" y="8383"/>
                  <a:pt x="11065" y="8419"/>
                </a:cubicBezTo>
                <a:cubicBezTo>
                  <a:pt x="11077" y="8485"/>
                  <a:pt x="11095" y="8526"/>
                  <a:pt x="11012" y="8562"/>
                </a:cubicBezTo>
                <a:cubicBezTo>
                  <a:pt x="10988" y="8568"/>
                  <a:pt x="10970" y="8634"/>
                  <a:pt x="10970" y="8675"/>
                </a:cubicBezTo>
                <a:cubicBezTo>
                  <a:pt x="10976" y="8771"/>
                  <a:pt x="10970" y="8872"/>
                  <a:pt x="11012" y="8950"/>
                </a:cubicBezTo>
                <a:cubicBezTo>
                  <a:pt x="11060" y="9027"/>
                  <a:pt x="11155" y="9081"/>
                  <a:pt x="11226" y="9141"/>
                </a:cubicBezTo>
                <a:cubicBezTo>
                  <a:pt x="11179" y="9146"/>
                  <a:pt x="11101" y="9152"/>
                  <a:pt x="10988" y="9164"/>
                </a:cubicBezTo>
                <a:cubicBezTo>
                  <a:pt x="11113" y="9313"/>
                  <a:pt x="11220" y="9439"/>
                  <a:pt x="11322" y="9564"/>
                </a:cubicBezTo>
                <a:cubicBezTo>
                  <a:pt x="11316" y="9576"/>
                  <a:pt x="11310" y="9588"/>
                  <a:pt x="11304" y="9600"/>
                </a:cubicBezTo>
                <a:cubicBezTo>
                  <a:pt x="11197" y="9522"/>
                  <a:pt x="11083" y="9445"/>
                  <a:pt x="10976" y="9367"/>
                </a:cubicBezTo>
                <a:cubicBezTo>
                  <a:pt x="11018" y="9647"/>
                  <a:pt x="10648" y="9832"/>
                  <a:pt x="10916" y="10124"/>
                </a:cubicBezTo>
                <a:cubicBezTo>
                  <a:pt x="10845" y="10172"/>
                  <a:pt x="10791" y="10208"/>
                  <a:pt x="10738" y="10243"/>
                </a:cubicBezTo>
                <a:cubicBezTo>
                  <a:pt x="10761" y="10261"/>
                  <a:pt x="10791" y="10279"/>
                  <a:pt x="10815" y="10303"/>
                </a:cubicBezTo>
                <a:lnTo>
                  <a:pt x="10815" y="10291"/>
                </a:lnTo>
                <a:cubicBezTo>
                  <a:pt x="10839" y="10536"/>
                  <a:pt x="10773" y="10750"/>
                  <a:pt x="10583" y="10941"/>
                </a:cubicBezTo>
                <a:cubicBezTo>
                  <a:pt x="10600" y="10971"/>
                  <a:pt x="10660" y="11013"/>
                  <a:pt x="10654" y="11036"/>
                </a:cubicBezTo>
                <a:cubicBezTo>
                  <a:pt x="10594" y="11191"/>
                  <a:pt x="10523" y="11346"/>
                  <a:pt x="10445" y="11525"/>
                </a:cubicBezTo>
                <a:cubicBezTo>
                  <a:pt x="10451" y="11543"/>
                  <a:pt x="10499" y="11603"/>
                  <a:pt x="10493" y="11656"/>
                </a:cubicBezTo>
                <a:cubicBezTo>
                  <a:pt x="10487" y="11698"/>
                  <a:pt x="10422" y="11734"/>
                  <a:pt x="10374" y="11782"/>
                </a:cubicBezTo>
                <a:cubicBezTo>
                  <a:pt x="10410" y="11811"/>
                  <a:pt x="10445" y="11841"/>
                  <a:pt x="10499" y="11883"/>
                </a:cubicBezTo>
                <a:cubicBezTo>
                  <a:pt x="10374" y="11937"/>
                  <a:pt x="10249" y="11990"/>
                  <a:pt x="10350" y="12169"/>
                </a:cubicBezTo>
                <a:cubicBezTo>
                  <a:pt x="10231" y="12217"/>
                  <a:pt x="10159" y="12294"/>
                  <a:pt x="9986" y="12277"/>
                </a:cubicBezTo>
                <a:cubicBezTo>
                  <a:pt x="9766" y="12247"/>
                  <a:pt x="9760" y="12288"/>
                  <a:pt x="9575" y="12265"/>
                </a:cubicBezTo>
                <a:cubicBezTo>
                  <a:pt x="9444" y="12247"/>
                  <a:pt x="9313" y="12277"/>
                  <a:pt x="9146" y="12288"/>
                </a:cubicBezTo>
                <a:cubicBezTo>
                  <a:pt x="9134" y="12265"/>
                  <a:pt x="9104" y="12223"/>
                  <a:pt x="9074" y="12175"/>
                </a:cubicBezTo>
                <a:cubicBezTo>
                  <a:pt x="9027" y="12080"/>
                  <a:pt x="8973" y="12014"/>
                  <a:pt x="8848" y="12038"/>
                </a:cubicBezTo>
                <a:cubicBezTo>
                  <a:pt x="8818" y="12038"/>
                  <a:pt x="8776" y="11966"/>
                  <a:pt x="8722" y="11913"/>
                </a:cubicBezTo>
                <a:cubicBezTo>
                  <a:pt x="8675" y="11978"/>
                  <a:pt x="8585" y="12044"/>
                  <a:pt x="8502" y="11943"/>
                </a:cubicBezTo>
                <a:cubicBezTo>
                  <a:pt x="8442" y="11877"/>
                  <a:pt x="8347" y="11919"/>
                  <a:pt x="8299" y="11782"/>
                </a:cubicBezTo>
                <a:cubicBezTo>
                  <a:pt x="8228" y="11561"/>
                  <a:pt x="7935" y="11305"/>
                  <a:pt x="7602" y="11346"/>
                </a:cubicBezTo>
                <a:lnTo>
                  <a:pt x="7602" y="11203"/>
                </a:lnTo>
                <a:cubicBezTo>
                  <a:pt x="7530" y="11197"/>
                  <a:pt x="7441" y="11209"/>
                  <a:pt x="7381" y="11180"/>
                </a:cubicBezTo>
                <a:cubicBezTo>
                  <a:pt x="7268" y="11120"/>
                  <a:pt x="7196" y="10989"/>
                  <a:pt x="7041" y="11013"/>
                </a:cubicBezTo>
                <a:cubicBezTo>
                  <a:pt x="7029" y="11013"/>
                  <a:pt x="7005" y="10953"/>
                  <a:pt x="6994" y="10923"/>
                </a:cubicBezTo>
                <a:cubicBezTo>
                  <a:pt x="6976" y="10852"/>
                  <a:pt x="6952" y="10798"/>
                  <a:pt x="6862" y="10816"/>
                </a:cubicBezTo>
                <a:cubicBezTo>
                  <a:pt x="6827" y="10822"/>
                  <a:pt x="6773" y="10804"/>
                  <a:pt x="6755" y="10780"/>
                </a:cubicBezTo>
                <a:cubicBezTo>
                  <a:pt x="6606" y="10542"/>
                  <a:pt x="6326" y="10524"/>
                  <a:pt x="6123" y="10381"/>
                </a:cubicBezTo>
                <a:cubicBezTo>
                  <a:pt x="5914" y="10232"/>
                  <a:pt x="5718" y="10077"/>
                  <a:pt x="5479" y="9963"/>
                </a:cubicBezTo>
                <a:cubicBezTo>
                  <a:pt x="5288" y="9874"/>
                  <a:pt x="5115" y="9707"/>
                  <a:pt x="4984" y="9540"/>
                </a:cubicBezTo>
                <a:cubicBezTo>
                  <a:pt x="4901" y="9421"/>
                  <a:pt x="4823" y="9492"/>
                  <a:pt x="4734" y="9486"/>
                </a:cubicBezTo>
                <a:cubicBezTo>
                  <a:pt x="4752" y="9439"/>
                  <a:pt x="4764" y="9397"/>
                  <a:pt x="4770" y="9373"/>
                </a:cubicBezTo>
                <a:cubicBezTo>
                  <a:pt x="4633" y="9290"/>
                  <a:pt x="4501" y="9194"/>
                  <a:pt x="4364" y="9123"/>
                </a:cubicBezTo>
                <a:cubicBezTo>
                  <a:pt x="4257" y="9063"/>
                  <a:pt x="4090" y="9051"/>
                  <a:pt x="4030" y="8968"/>
                </a:cubicBezTo>
                <a:cubicBezTo>
                  <a:pt x="3941" y="8831"/>
                  <a:pt x="3816" y="8777"/>
                  <a:pt x="3691" y="8699"/>
                </a:cubicBezTo>
                <a:cubicBezTo>
                  <a:pt x="3506" y="8592"/>
                  <a:pt x="3327" y="8598"/>
                  <a:pt x="3154" y="8717"/>
                </a:cubicBezTo>
                <a:cubicBezTo>
                  <a:pt x="3208" y="8610"/>
                  <a:pt x="3261" y="8509"/>
                  <a:pt x="3309" y="8401"/>
                </a:cubicBezTo>
                <a:cubicBezTo>
                  <a:pt x="3261" y="8360"/>
                  <a:pt x="3190" y="8288"/>
                  <a:pt x="3106" y="8234"/>
                </a:cubicBezTo>
                <a:cubicBezTo>
                  <a:pt x="3077" y="8216"/>
                  <a:pt x="3017" y="8246"/>
                  <a:pt x="2969" y="8258"/>
                </a:cubicBezTo>
                <a:lnTo>
                  <a:pt x="2969" y="8264"/>
                </a:lnTo>
                <a:close/>
                <a:moveTo>
                  <a:pt x="6189" y="6487"/>
                </a:moveTo>
                <a:cubicBezTo>
                  <a:pt x="6201" y="6344"/>
                  <a:pt x="6212" y="6243"/>
                  <a:pt x="6224" y="6136"/>
                </a:cubicBezTo>
                <a:cubicBezTo>
                  <a:pt x="6177" y="6130"/>
                  <a:pt x="6111" y="6124"/>
                  <a:pt x="6028" y="6118"/>
                </a:cubicBezTo>
                <a:cubicBezTo>
                  <a:pt x="6052" y="6052"/>
                  <a:pt x="6069" y="6011"/>
                  <a:pt x="6087" y="5957"/>
                </a:cubicBezTo>
                <a:cubicBezTo>
                  <a:pt x="6022" y="5939"/>
                  <a:pt x="5914" y="5903"/>
                  <a:pt x="5902" y="5915"/>
                </a:cubicBezTo>
                <a:cubicBezTo>
                  <a:pt x="5867" y="5987"/>
                  <a:pt x="5861" y="6070"/>
                  <a:pt x="5837" y="6166"/>
                </a:cubicBezTo>
                <a:cubicBezTo>
                  <a:pt x="5938" y="6201"/>
                  <a:pt x="6052" y="6243"/>
                  <a:pt x="6046" y="6398"/>
                </a:cubicBezTo>
                <a:cubicBezTo>
                  <a:pt x="6046" y="6428"/>
                  <a:pt x="6147" y="6458"/>
                  <a:pt x="6189" y="6482"/>
                </a:cubicBezTo>
                <a:close/>
                <a:moveTo>
                  <a:pt x="9217" y="6350"/>
                </a:moveTo>
                <a:cubicBezTo>
                  <a:pt x="9140" y="6350"/>
                  <a:pt x="9038" y="6356"/>
                  <a:pt x="8925" y="6368"/>
                </a:cubicBezTo>
                <a:cubicBezTo>
                  <a:pt x="8985" y="6446"/>
                  <a:pt x="9021" y="6493"/>
                  <a:pt x="9062" y="6547"/>
                </a:cubicBezTo>
                <a:cubicBezTo>
                  <a:pt x="8997" y="6577"/>
                  <a:pt x="8955" y="6595"/>
                  <a:pt x="8889" y="6625"/>
                </a:cubicBezTo>
                <a:cubicBezTo>
                  <a:pt x="8985" y="6702"/>
                  <a:pt x="9056" y="6756"/>
                  <a:pt x="9158" y="6833"/>
                </a:cubicBezTo>
                <a:cubicBezTo>
                  <a:pt x="9182" y="6648"/>
                  <a:pt x="9199" y="6505"/>
                  <a:pt x="9217" y="6350"/>
                </a:cubicBezTo>
                <a:close/>
                <a:moveTo>
                  <a:pt x="5318" y="2469"/>
                </a:moveTo>
                <a:cubicBezTo>
                  <a:pt x="5527" y="2332"/>
                  <a:pt x="5300" y="2141"/>
                  <a:pt x="5396" y="1986"/>
                </a:cubicBezTo>
                <a:cubicBezTo>
                  <a:pt x="5324" y="1998"/>
                  <a:pt x="5241" y="2010"/>
                  <a:pt x="5241" y="2016"/>
                </a:cubicBezTo>
                <a:cubicBezTo>
                  <a:pt x="5253" y="2171"/>
                  <a:pt x="5163" y="2338"/>
                  <a:pt x="5318" y="2469"/>
                </a:cubicBezTo>
                <a:close/>
                <a:moveTo>
                  <a:pt x="6367" y="7257"/>
                </a:moveTo>
                <a:cubicBezTo>
                  <a:pt x="6481" y="7358"/>
                  <a:pt x="6564" y="7382"/>
                  <a:pt x="6678" y="7274"/>
                </a:cubicBezTo>
                <a:cubicBezTo>
                  <a:pt x="6642" y="7215"/>
                  <a:pt x="6600" y="7167"/>
                  <a:pt x="6588" y="7119"/>
                </a:cubicBezTo>
                <a:cubicBezTo>
                  <a:pt x="6582" y="7084"/>
                  <a:pt x="6618" y="7036"/>
                  <a:pt x="6642" y="6982"/>
                </a:cubicBezTo>
                <a:lnTo>
                  <a:pt x="6385" y="6982"/>
                </a:lnTo>
                <a:cubicBezTo>
                  <a:pt x="6433" y="7060"/>
                  <a:pt x="6463" y="7108"/>
                  <a:pt x="6493" y="7155"/>
                </a:cubicBezTo>
                <a:cubicBezTo>
                  <a:pt x="6445" y="7191"/>
                  <a:pt x="6409" y="7221"/>
                  <a:pt x="6367" y="7257"/>
                </a:cubicBezTo>
                <a:close/>
                <a:moveTo>
                  <a:pt x="4460" y="2380"/>
                </a:moveTo>
                <a:cubicBezTo>
                  <a:pt x="4346" y="2374"/>
                  <a:pt x="4269" y="2374"/>
                  <a:pt x="4191" y="2368"/>
                </a:cubicBezTo>
                <a:cubicBezTo>
                  <a:pt x="4209" y="2469"/>
                  <a:pt x="4227" y="2565"/>
                  <a:pt x="4245" y="2654"/>
                </a:cubicBezTo>
                <a:lnTo>
                  <a:pt x="4555" y="2654"/>
                </a:lnTo>
                <a:cubicBezTo>
                  <a:pt x="4460" y="2588"/>
                  <a:pt x="4406" y="2553"/>
                  <a:pt x="4358" y="2517"/>
                </a:cubicBezTo>
                <a:cubicBezTo>
                  <a:pt x="4382" y="2481"/>
                  <a:pt x="4412" y="2445"/>
                  <a:pt x="4466" y="2380"/>
                </a:cubicBezTo>
                <a:close/>
                <a:moveTo>
                  <a:pt x="6105" y="6774"/>
                </a:moveTo>
                <a:cubicBezTo>
                  <a:pt x="6159" y="6720"/>
                  <a:pt x="6201" y="6684"/>
                  <a:pt x="6266" y="6613"/>
                </a:cubicBezTo>
                <a:cubicBezTo>
                  <a:pt x="6254" y="6732"/>
                  <a:pt x="6242" y="6797"/>
                  <a:pt x="6230" y="6899"/>
                </a:cubicBezTo>
                <a:cubicBezTo>
                  <a:pt x="6451" y="6786"/>
                  <a:pt x="6290" y="6660"/>
                  <a:pt x="6320" y="6529"/>
                </a:cubicBezTo>
                <a:cubicBezTo>
                  <a:pt x="6218" y="6559"/>
                  <a:pt x="6147" y="6577"/>
                  <a:pt x="6075" y="6595"/>
                </a:cubicBezTo>
                <a:cubicBezTo>
                  <a:pt x="6087" y="6654"/>
                  <a:pt x="6093" y="6702"/>
                  <a:pt x="6105" y="6768"/>
                </a:cubicBezTo>
                <a:close/>
                <a:moveTo>
                  <a:pt x="6075" y="2022"/>
                </a:moveTo>
                <a:cubicBezTo>
                  <a:pt x="6081" y="1825"/>
                  <a:pt x="6010" y="1748"/>
                  <a:pt x="5861" y="1784"/>
                </a:cubicBezTo>
                <a:cubicBezTo>
                  <a:pt x="5932" y="1861"/>
                  <a:pt x="6004" y="1939"/>
                  <a:pt x="6075" y="2022"/>
                </a:cubicBezTo>
                <a:close/>
                <a:moveTo>
                  <a:pt x="8049" y="4848"/>
                </a:moveTo>
                <a:lnTo>
                  <a:pt x="7971" y="4878"/>
                </a:lnTo>
                <a:cubicBezTo>
                  <a:pt x="7965" y="4985"/>
                  <a:pt x="7906" y="5110"/>
                  <a:pt x="8126" y="5164"/>
                </a:cubicBezTo>
                <a:cubicBezTo>
                  <a:pt x="8096" y="5039"/>
                  <a:pt x="8073" y="4943"/>
                  <a:pt x="8049" y="4848"/>
                </a:cubicBezTo>
                <a:close/>
                <a:moveTo>
                  <a:pt x="11429" y="2785"/>
                </a:moveTo>
                <a:cubicBezTo>
                  <a:pt x="11328" y="2869"/>
                  <a:pt x="11298" y="2976"/>
                  <a:pt x="11340" y="3101"/>
                </a:cubicBezTo>
                <a:cubicBezTo>
                  <a:pt x="11364" y="3012"/>
                  <a:pt x="11387" y="2934"/>
                  <a:pt x="11429" y="2785"/>
                </a:cubicBezTo>
                <a:close/>
                <a:moveTo>
                  <a:pt x="5747" y="4401"/>
                </a:moveTo>
                <a:cubicBezTo>
                  <a:pt x="5730" y="4264"/>
                  <a:pt x="5706" y="4127"/>
                  <a:pt x="5682" y="3960"/>
                </a:cubicBezTo>
                <a:cubicBezTo>
                  <a:pt x="5569" y="4144"/>
                  <a:pt x="5741" y="4264"/>
                  <a:pt x="5747" y="4401"/>
                </a:cubicBezTo>
                <a:close/>
                <a:moveTo>
                  <a:pt x="7154" y="6368"/>
                </a:moveTo>
                <a:cubicBezTo>
                  <a:pt x="7172" y="6368"/>
                  <a:pt x="7196" y="6362"/>
                  <a:pt x="7214" y="6362"/>
                </a:cubicBezTo>
                <a:cubicBezTo>
                  <a:pt x="7232" y="6291"/>
                  <a:pt x="7327" y="6225"/>
                  <a:pt x="7208" y="6160"/>
                </a:cubicBezTo>
                <a:cubicBezTo>
                  <a:pt x="7190" y="6148"/>
                  <a:pt x="7125" y="6183"/>
                  <a:pt x="7125" y="6195"/>
                </a:cubicBezTo>
                <a:cubicBezTo>
                  <a:pt x="7125" y="6255"/>
                  <a:pt x="7143" y="6309"/>
                  <a:pt x="7154" y="6368"/>
                </a:cubicBezTo>
                <a:close/>
                <a:moveTo>
                  <a:pt x="4537" y="2875"/>
                </a:moveTo>
                <a:cubicBezTo>
                  <a:pt x="4448" y="2720"/>
                  <a:pt x="4358" y="2785"/>
                  <a:pt x="4251" y="2803"/>
                </a:cubicBezTo>
                <a:cubicBezTo>
                  <a:pt x="4323" y="2934"/>
                  <a:pt x="4418" y="2892"/>
                  <a:pt x="4537" y="2875"/>
                </a:cubicBezTo>
                <a:close/>
                <a:moveTo>
                  <a:pt x="4704" y="3817"/>
                </a:moveTo>
                <a:cubicBezTo>
                  <a:pt x="4776" y="3846"/>
                  <a:pt x="4835" y="3870"/>
                  <a:pt x="4943" y="3912"/>
                </a:cubicBezTo>
                <a:cubicBezTo>
                  <a:pt x="4877" y="3763"/>
                  <a:pt x="4847" y="3673"/>
                  <a:pt x="4704" y="3817"/>
                </a:cubicBezTo>
                <a:close/>
                <a:moveTo>
                  <a:pt x="5026" y="4460"/>
                </a:moveTo>
                <a:cubicBezTo>
                  <a:pt x="5068" y="4490"/>
                  <a:pt x="5104" y="4520"/>
                  <a:pt x="5139" y="4532"/>
                </a:cubicBezTo>
                <a:cubicBezTo>
                  <a:pt x="5145" y="4538"/>
                  <a:pt x="5175" y="4484"/>
                  <a:pt x="5193" y="4460"/>
                </a:cubicBezTo>
                <a:cubicBezTo>
                  <a:pt x="5157" y="4437"/>
                  <a:pt x="5121" y="4413"/>
                  <a:pt x="5086" y="4395"/>
                </a:cubicBezTo>
                <a:cubicBezTo>
                  <a:pt x="5074" y="4395"/>
                  <a:pt x="5050" y="4431"/>
                  <a:pt x="5026" y="4460"/>
                </a:cubicBezTo>
                <a:close/>
                <a:moveTo>
                  <a:pt x="7530" y="7102"/>
                </a:moveTo>
                <a:cubicBezTo>
                  <a:pt x="7560" y="7102"/>
                  <a:pt x="7578" y="7102"/>
                  <a:pt x="7602" y="7102"/>
                </a:cubicBezTo>
                <a:cubicBezTo>
                  <a:pt x="7614" y="7054"/>
                  <a:pt x="7625" y="7006"/>
                  <a:pt x="7631" y="6958"/>
                </a:cubicBezTo>
                <a:cubicBezTo>
                  <a:pt x="7590" y="6964"/>
                  <a:pt x="7548" y="6964"/>
                  <a:pt x="7506" y="6964"/>
                </a:cubicBezTo>
                <a:cubicBezTo>
                  <a:pt x="7518" y="7012"/>
                  <a:pt x="7524" y="7054"/>
                  <a:pt x="7530" y="7102"/>
                </a:cubicBezTo>
                <a:close/>
                <a:moveTo>
                  <a:pt x="6546" y="8902"/>
                </a:moveTo>
                <a:cubicBezTo>
                  <a:pt x="6517" y="8836"/>
                  <a:pt x="6493" y="8777"/>
                  <a:pt x="6469" y="8705"/>
                </a:cubicBezTo>
                <a:cubicBezTo>
                  <a:pt x="6451" y="8777"/>
                  <a:pt x="6433" y="8836"/>
                  <a:pt x="6415" y="8902"/>
                </a:cubicBezTo>
                <a:close/>
                <a:moveTo>
                  <a:pt x="6999" y="9146"/>
                </a:moveTo>
                <a:cubicBezTo>
                  <a:pt x="7017" y="9164"/>
                  <a:pt x="7029" y="9188"/>
                  <a:pt x="7041" y="9206"/>
                </a:cubicBezTo>
                <a:cubicBezTo>
                  <a:pt x="7089" y="9176"/>
                  <a:pt x="7143" y="9146"/>
                  <a:pt x="7226" y="9093"/>
                </a:cubicBezTo>
                <a:cubicBezTo>
                  <a:pt x="7089" y="9051"/>
                  <a:pt x="7035" y="9069"/>
                  <a:pt x="6999" y="9146"/>
                </a:cubicBezTo>
                <a:close/>
                <a:moveTo>
                  <a:pt x="5736" y="1396"/>
                </a:moveTo>
                <a:cubicBezTo>
                  <a:pt x="5700" y="1295"/>
                  <a:pt x="5658" y="1223"/>
                  <a:pt x="5551" y="1354"/>
                </a:cubicBezTo>
                <a:cubicBezTo>
                  <a:pt x="5628" y="1372"/>
                  <a:pt x="5682" y="1384"/>
                  <a:pt x="5736" y="1396"/>
                </a:cubicBezTo>
                <a:close/>
                <a:moveTo>
                  <a:pt x="9808" y="5021"/>
                </a:moveTo>
                <a:cubicBezTo>
                  <a:pt x="9831" y="5015"/>
                  <a:pt x="9849" y="5003"/>
                  <a:pt x="9867" y="4997"/>
                </a:cubicBezTo>
                <a:cubicBezTo>
                  <a:pt x="9855" y="4961"/>
                  <a:pt x="9843" y="4931"/>
                  <a:pt x="9825" y="4902"/>
                </a:cubicBezTo>
                <a:cubicBezTo>
                  <a:pt x="9808" y="4872"/>
                  <a:pt x="9772" y="4854"/>
                  <a:pt x="9748" y="4824"/>
                </a:cubicBezTo>
                <a:cubicBezTo>
                  <a:pt x="9736" y="4836"/>
                  <a:pt x="9724" y="4842"/>
                  <a:pt x="9718" y="4848"/>
                </a:cubicBezTo>
                <a:cubicBezTo>
                  <a:pt x="9748" y="4908"/>
                  <a:pt x="9778" y="4967"/>
                  <a:pt x="9808" y="5021"/>
                </a:cubicBezTo>
                <a:close/>
                <a:moveTo>
                  <a:pt x="7542" y="6476"/>
                </a:moveTo>
                <a:cubicBezTo>
                  <a:pt x="7518" y="6476"/>
                  <a:pt x="7488" y="6482"/>
                  <a:pt x="7464" y="6487"/>
                </a:cubicBezTo>
                <a:cubicBezTo>
                  <a:pt x="7488" y="6559"/>
                  <a:pt x="7512" y="6631"/>
                  <a:pt x="7542" y="6708"/>
                </a:cubicBezTo>
                <a:cubicBezTo>
                  <a:pt x="7554" y="6702"/>
                  <a:pt x="7572" y="6696"/>
                  <a:pt x="7590" y="6690"/>
                </a:cubicBezTo>
                <a:cubicBezTo>
                  <a:pt x="7572" y="6619"/>
                  <a:pt x="7560" y="6547"/>
                  <a:pt x="7542" y="6476"/>
                </a:cubicBezTo>
                <a:close/>
                <a:moveTo>
                  <a:pt x="7125" y="7996"/>
                </a:moveTo>
                <a:lnTo>
                  <a:pt x="6910" y="7996"/>
                </a:lnTo>
                <a:cubicBezTo>
                  <a:pt x="6976" y="8133"/>
                  <a:pt x="7035" y="8103"/>
                  <a:pt x="7125" y="7996"/>
                </a:cubicBezTo>
                <a:close/>
                <a:moveTo>
                  <a:pt x="6916" y="8842"/>
                </a:moveTo>
                <a:cubicBezTo>
                  <a:pt x="6928" y="8723"/>
                  <a:pt x="6940" y="8652"/>
                  <a:pt x="6952" y="8580"/>
                </a:cubicBezTo>
                <a:cubicBezTo>
                  <a:pt x="6862" y="8640"/>
                  <a:pt x="6791" y="8699"/>
                  <a:pt x="6916" y="8842"/>
                </a:cubicBezTo>
                <a:close/>
                <a:moveTo>
                  <a:pt x="7417" y="8997"/>
                </a:moveTo>
                <a:cubicBezTo>
                  <a:pt x="7435" y="9009"/>
                  <a:pt x="7453" y="9021"/>
                  <a:pt x="7476" y="9033"/>
                </a:cubicBezTo>
                <a:cubicBezTo>
                  <a:pt x="7506" y="8974"/>
                  <a:pt x="7530" y="8914"/>
                  <a:pt x="7560" y="8860"/>
                </a:cubicBezTo>
                <a:cubicBezTo>
                  <a:pt x="7542" y="8848"/>
                  <a:pt x="7524" y="8842"/>
                  <a:pt x="7506" y="8831"/>
                </a:cubicBezTo>
                <a:cubicBezTo>
                  <a:pt x="7476" y="8884"/>
                  <a:pt x="7447" y="8944"/>
                  <a:pt x="7417" y="8997"/>
                </a:cubicBezTo>
                <a:close/>
                <a:moveTo>
                  <a:pt x="4305" y="2278"/>
                </a:moveTo>
                <a:cubicBezTo>
                  <a:pt x="4251" y="2231"/>
                  <a:pt x="4239" y="2213"/>
                  <a:pt x="4227" y="2213"/>
                </a:cubicBezTo>
                <a:cubicBezTo>
                  <a:pt x="4197" y="2219"/>
                  <a:pt x="4162" y="2231"/>
                  <a:pt x="4126" y="2243"/>
                </a:cubicBezTo>
                <a:cubicBezTo>
                  <a:pt x="4168" y="2254"/>
                  <a:pt x="4215" y="2260"/>
                  <a:pt x="4305" y="2278"/>
                </a:cubicBezTo>
                <a:close/>
                <a:moveTo>
                  <a:pt x="9390" y="6547"/>
                </a:moveTo>
                <a:cubicBezTo>
                  <a:pt x="9384" y="6565"/>
                  <a:pt x="9378" y="6577"/>
                  <a:pt x="9372" y="6595"/>
                </a:cubicBezTo>
                <a:cubicBezTo>
                  <a:pt x="9426" y="6607"/>
                  <a:pt x="9480" y="6619"/>
                  <a:pt x="9533" y="6631"/>
                </a:cubicBezTo>
                <a:cubicBezTo>
                  <a:pt x="9515" y="6595"/>
                  <a:pt x="9486" y="6595"/>
                  <a:pt x="9462" y="6583"/>
                </a:cubicBezTo>
                <a:cubicBezTo>
                  <a:pt x="9438" y="6577"/>
                  <a:pt x="9414" y="6565"/>
                  <a:pt x="9390" y="6547"/>
                </a:cubicBezTo>
                <a:close/>
                <a:moveTo>
                  <a:pt x="7071" y="7012"/>
                </a:moveTo>
                <a:cubicBezTo>
                  <a:pt x="7095" y="6994"/>
                  <a:pt x="7119" y="6982"/>
                  <a:pt x="7137" y="6970"/>
                </a:cubicBezTo>
                <a:cubicBezTo>
                  <a:pt x="7107" y="6929"/>
                  <a:pt x="7083" y="6887"/>
                  <a:pt x="7053" y="6839"/>
                </a:cubicBezTo>
                <a:cubicBezTo>
                  <a:pt x="7035" y="6845"/>
                  <a:pt x="7023" y="6857"/>
                  <a:pt x="7011" y="6863"/>
                </a:cubicBezTo>
                <a:close/>
                <a:moveTo>
                  <a:pt x="5050" y="2612"/>
                </a:moveTo>
                <a:cubicBezTo>
                  <a:pt x="5062" y="2606"/>
                  <a:pt x="5080" y="2600"/>
                  <a:pt x="5092" y="2594"/>
                </a:cubicBezTo>
                <a:cubicBezTo>
                  <a:pt x="5068" y="2541"/>
                  <a:pt x="5050" y="2487"/>
                  <a:pt x="5026" y="2433"/>
                </a:cubicBezTo>
                <a:cubicBezTo>
                  <a:pt x="5014" y="2439"/>
                  <a:pt x="5002" y="2445"/>
                  <a:pt x="4984" y="2451"/>
                </a:cubicBezTo>
                <a:cubicBezTo>
                  <a:pt x="5008" y="2505"/>
                  <a:pt x="5026" y="2559"/>
                  <a:pt x="5050" y="2612"/>
                </a:cubicBezTo>
                <a:close/>
                <a:moveTo>
                  <a:pt x="5390" y="3018"/>
                </a:moveTo>
                <a:cubicBezTo>
                  <a:pt x="5408" y="3012"/>
                  <a:pt x="5431" y="3012"/>
                  <a:pt x="5449" y="3006"/>
                </a:cubicBezTo>
                <a:cubicBezTo>
                  <a:pt x="5431" y="2952"/>
                  <a:pt x="5408" y="2898"/>
                  <a:pt x="5390" y="2851"/>
                </a:cubicBezTo>
                <a:lnTo>
                  <a:pt x="5354" y="2863"/>
                </a:lnTo>
                <a:cubicBezTo>
                  <a:pt x="5366" y="2910"/>
                  <a:pt x="5378" y="2964"/>
                  <a:pt x="5390" y="3012"/>
                </a:cubicBezTo>
                <a:close/>
                <a:moveTo>
                  <a:pt x="7369" y="8658"/>
                </a:moveTo>
                <a:cubicBezTo>
                  <a:pt x="7345" y="8658"/>
                  <a:pt x="7321" y="8652"/>
                  <a:pt x="7298" y="8652"/>
                </a:cubicBezTo>
                <a:cubicBezTo>
                  <a:pt x="7298" y="8693"/>
                  <a:pt x="7292" y="8735"/>
                  <a:pt x="7286" y="8783"/>
                </a:cubicBezTo>
                <a:cubicBezTo>
                  <a:pt x="7309" y="8783"/>
                  <a:pt x="7357" y="8789"/>
                  <a:pt x="7357" y="8783"/>
                </a:cubicBezTo>
                <a:cubicBezTo>
                  <a:pt x="7369" y="8741"/>
                  <a:pt x="7369" y="8699"/>
                  <a:pt x="7369" y="8658"/>
                </a:cubicBezTo>
                <a:close/>
                <a:moveTo>
                  <a:pt x="9963" y="3662"/>
                </a:moveTo>
                <a:cubicBezTo>
                  <a:pt x="9957" y="3638"/>
                  <a:pt x="9957" y="3620"/>
                  <a:pt x="9951" y="3602"/>
                </a:cubicBezTo>
                <a:cubicBezTo>
                  <a:pt x="9903" y="3620"/>
                  <a:pt x="9855" y="3638"/>
                  <a:pt x="9808" y="3662"/>
                </a:cubicBezTo>
                <a:cubicBezTo>
                  <a:pt x="9808" y="3673"/>
                  <a:pt x="9813" y="3685"/>
                  <a:pt x="9819" y="3703"/>
                </a:cubicBezTo>
                <a:close/>
                <a:moveTo>
                  <a:pt x="5449" y="3775"/>
                </a:moveTo>
                <a:lnTo>
                  <a:pt x="5461" y="3870"/>
                </a:lnTo>
                <a:cubicBezTo>
                  <a:pt x="5515" y="3858"/>
                  <a:pt x="5563" y="3840"/>
                  <a:pt x="5616" y="3822"/>
                </a:cubicBezTo>
                <a:cubicBezTo>
                  <a:pt x="5622" y="3822"/>
                  <a:pt x="5616" y="3769"/>
                  <a:pt x="5610" y="3769"/>
                </a:cubicBezTo>
                <a:cubicBezTo>
                  <a:pt x="5557" y="3769"/>
                  <a:pt x="5503" y="3775"/>
                  <a:pt x="5449" y="3775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6"/>
          <p:cNvSpPr/>
          <p:nvPr/>
        </p:nvSpPr>
        <p:spPr>
          <a:xfrm>
            <a:off x="8639477" y="4072753"/>
            <a:ext cx="1167672" cy="784243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0" name="Google Shape;780;p6"/>
          <p:cNvGrpSpPr/>
          <p:nvPr/>
        </p:nvGrpSpPr>
        <p:grpSpPr>
          <a:xfrm rot="2700000">
            <a:off x="-805232" y="-285295"/>
            <a:ext cx="1366589" cy="1757235"/>
            <a:chOff x="2975450" y="4051800"/>
            <a:chExt cx="458800" cy="589950"/>
          </a:xfrm>
        </p:grpSpPr>
        <p:sp>
          <p:nvSpPr>
            <p:cNvPr id="781" name="Google Shape;781;p6"/>
            <p:cNvSpPr/>
            <p:nvPr/>
          </p:nvSpPr>
          <p:spPr>
            <a:xfrm>
              <a:off x="3327650" y="4055100"/>
              <a:ext cx="25" cy="175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6"/>
                  </a:lnTo>
                  <a:lnTo>
                    <a:pt x="1" y="0"/>
                  </a:lnTo>
                  <a:lnTo>
                    <a:pt x="1" y="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6"/>
            <p:cNvSpPr/>
            <p:nvPr/>
          </p:nvSpPr>
          <p:spPr>
            <a:xfrm>
              <a:off x="3125850" y="43606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6"/>
            <p:cNvSpPr/>
            <p:nvPr/>
          </p:nvSpPr>
          <p:spPr>
            <a:xfrm>
              <a:off x="3182625" y="41308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1"/>
                  </a:moveTo>
                  <a:lnTo>
                    <a:pt x="1" y="7"/>
                  </a:lnTo>
                  <a:lnTo>
                    <a:pt x="7" y="7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6"/>
            <p:cNvSpPr/>
            <p:nvPr/>
          </p:nvSpPr>
          <p:spPr>
            <a:xfrm>
              <a:off x="3337800" y="45173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6"/>
            <p:cNvSpPr/>
            <p:nvPr/>
          </p:nvSpPr>
          <p:spPr>
            <a:xfrm>
              <a:off x="3011975" y="4578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lnTo>
                    <a:pt x="0" y="0"/>
                  </a:lnTo>
                  <a:cubicBezTo>
                    <a:pt x="0" y="6"/>
                    <a:pt x="6" y="6"/>
                    <a:pt x="6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6"/>
            <p:cNvSpPr/>
            <p:nvPr/>
          </p:nvSpPr>
          <p:spPr>
            <a:xfrm>
              <a:off x="2982600" y="4053900"/>
              <a:ext cx="451650" cy="587850"/>
            </a:xfrm>
            <a:custGeom>
              <a:rect b="b" l="l" r="r" t="t"/>
              <a:pathLst>
                <a:path extrusionOk="0" h="23514" w="18066">
                  <a:moveTo>
                    <a:pt x="12175" y="311"/>
                  </a:moveTo>
                  <a:cubicBezTo>
                    <a:pt x="12248" y="311"/>
                    <a:pt x="12333" y="341"/>
                    <a:pt x="12432" y="400"/>
                  </a:cubicBezTo>
                  <a:cubicBezTo>
                    <a:pt x="12265" y="412"/>
                    <a:pt x="12127" y="418"/>
                    <a:pt x="11978" y="424"/>
                  </a:cubicBezTo>
                  <a:cubicBezTo>
                    <a:pt x="12029" y="348"/>
                    <a:pt x="12094" y="311"/>
                    <a:pt x="12175" y="311"/>
                  </a:cubicBezTo>
                  <a:close/>
                  <a:moveTo>
                    <a:pt x="12491" y="454"/>
                  </a:moveTo>
                  <a:cubicBezTo>
                    <a:pt x="12527" y="465"/>
                    <a:pt x="12569" y="477"/>
                    <a:pt x="12604" y="489"/>
                  </a:cubicBezTo>
                  <a:cubicBezTo>
                    <a:pt x="12604" y="501"/>
                    <a:pt x="12598" y="513"/>
                    <a:pt x="12598" y="519"/>
                  </a:cubicBezTo>
                  <a:cubicBezTo>
                    <a:pt x="12557" y="507"/>
                    <a:pt x="12521" y="489"/>
                    <a:pt x="12479" y="477"/>
                  </a:cubicBezTo>
                  <a:lnTo>
                    <a:pt x="12491" y="454"/>
                  </a:lnTo>
                  <a:close/>
                  <a:moveTo>
                    <a:pt x="14763" y="394"/>
                  </a:moveTo>
                  <a:cubicBezTo>
                    <a:pt x="14739" y="471"/>
                    <a:pt x="14721" y="525"/>
                    <a:pt x="14703" y="585"/>
                  </a:cubicBezTo>
                  <a:cubicBezTo>
                    <a:pt x="14643" y="567"/>
                    <a:pt x="14590" y="555"/>
                    <a:pt x="14536" y="537"/>
                  </a:cubicBezTo>
                  <a:cubicBezTo>
                    <a:pt x="14608" y="495"/>
                    <a:pt x="14673" y="448"/>
                    <a:pt x="14763" y="394"/>
                  </a:cubicBezTo>
                  <a:close/>
                  <a:moveTo>
                    <a:pt x="14274" y="448"/>
                  </a:moveTo>
                  <a:cubicBezTo>
                    <a:pt x="14321" y="471"/>
                    <a:pt x="14369" y="501"/>
                    <a:pt x="14411" y="525"/>
                  </a:cubicBezTo>
                  <a:cubicBezTo>
                    <a:pt x="14405" y="555"/>
                    <a:pt x="14405" y="573"/>
                    <a:pt x="14393" y="579"/>
                  </a:cubicBezTo>
                  <a:cubicBezTo>
                    <a:pt x="14365" y="594"/>
                    <a:pt x="14341" y="600"/>
                    <a:pt x="14321" y="600"/>
                  </a:cubicBezTo>
                  <a:cubicBezTo>
                    <a:pt x="14271" y="600"/>
                    <a:pt x="14247" y="557"/>
                    <a:pt x="14238" y="501"/>
                  </a:cubicBezTo>
                  <a:cubicBezTo>
                    <a:pt x="14250" y="483"/>
                    <a:pt x="14262" y="465"/>
                    <a:pt x="14274" y="448"/>
                  </a:cubicBezTo>
                  <a:close/>
                  <a:moveTo>
                    <a:pt x="13409" y="489"/>
                  </a:moveTo>
                  <a:cubicBezTo>
                    <a:pt x="13457" y="549"/>
                    <a:pt x="13481" y="579"/>
                    <a:pt x="13505" y="603"/>
                  </a:cubicBezTo>
                  <a:cubicBezTo>
                    <a:pt x="13487" y="626"/>
                    <a:pt x="13487" y="650"/>
                    <a:pt x="13475" y="650"/>
                  </a:cubicBezTo>
                  <a:cubicBezTo>
                    <a:pt x="13421" y="658"/>
                    <a:pt x="13376" y="663"/>
                    <a:pt x="13337" y="663"/>
                  </a:cubicBezTo>
                  <a:cubicBezTo>
                    <a:pt x="13235" y="663"/>
                    <a:pt x="13180" y="633"/>
                    <a:pt x="13141" y="573"/>
                  </a:cubicBezTo>
                  <a:cubicBezTo>
                    <a:pt x="13157" y="558"/>
                    <a:pt x="13173" y="553"/>
                    <a:pt x="13191" y="553"/>
                  </a:cubicBezTo>
                  <a:cubicBezTo>
                    <a:pt x="13238" y="553"/>
                    <a:pt x="13289" y="591"/>
                    <a:pt x="13332" y="591"/>
                  </a:cubicBezTo>
                  <a:cubicBezTo>
                    <a:pt x="13364" y="591"/>
                    <a:pt x="13392" y="568"/>
                    <a:pt x="13409" y="489"/>
                  </a:cubicBezTo>
                  <a:close/>
                  <a:moveTo>
                    <a:pt x="13970" y="400"/>
                  </a:moveTo>
                  <a:cubicBezTo>
                    <a:pt x="13976" y="424"/>
                    <a:pt x="13988" y="442"/>
                    <a:pt x="13999" y="465"/>
                  </a:cubicBezTo>
                  <a:cubicBezTo>
                    <a:pt x="13999" y="507"/>
                    <a:pt x="14005" y="579"/>
                    <a:pt x="13994" y="579"/>
                  </a:cubicBezTo>
                  <a:cubicBezTo>
                    <a:pt x="13874" y="620"/>
                    <a:pt x="13755" y="650"/>
                    <a:pt x="13630" y="674"/>
                  </a:cubicBezTo>
                  <a:cubicBezTo>
                    <a:pt x="13629" y="675"/>
                    <a:pt x="13627" y="675"/>
                    <a:pt x="13626" y="675"/>
                  </a:cubicBezTo>
                  <a:cubicBezTo>
                    <a:pt x="13608" y="675"/>
                    <a:pt x="13579" y="636"/>
                    <a:pt x="13528" y="597"/>
                  </a:cubicBezTo>
                  <a:cubicBezTo>
                    <a:pt x="13593" y="559"/>
                    <a:pt x="13653" y="511"/>
                    <a:pt x="13681" y="511"/>
                  </a:cubicBezTo>
                  <a:cubicBezTo>
                    <a:pt x="13684" y="511"/>
                    <a:pt x="13687" y="512"/>
                    <a:pt x="13689" y="513"/>
                  </a:cubicBezTo>
                  <a:cubicBezTo>
                    <a:pt x="13733" y="538"/>
                    <a:pt x="13774" y="555"/>
                    <a:pt x="13812" y="555"/>
                  </a:cubicBezTo>
                  <a:cubicBezTo>
                    <a:pt x="13873" y="555"/>
                    <a:pt x="13926" y="513"/>
                    <a:pt x="13970" y="400"/>
                  </a:cubicBezTo>
                  <a:close/>
                  <a:moveTo>
                    <a:pt x="15490" y="555"/>
                  </a:moveTo>
                  <a:cubicBezTo>
                    <a:pt x="15490" y="585"/>
                    <a:pt x="15502" y="620"/>
                    <a:pt x="15490" y="638"/>
                  </a:cubicBezTo>
                  <a:cubicBezTo>
                    <a:pt x="15460" y="674"/>
                    <a:pt x="15418" y="716"/>
                    <a:pt x="15377" y="722"/>
                  </a:cubicBezTo>
                  <a:cubicBezTo>
                    <a:pt x="15373" y="722"/>
                    <a:pt x="15369" y="722"/>
                    <a:pt x="15365" y="722"/>
                  </a:cubicBezTo>
                  <a:cubicBezTo>
                    <a:pt x="15280" y="722"/>
                    <a:pt x="15264" y="658"/>
                    <a:pt x="15281" y="573"/>
                  </a:cubicBezTo>
                  <a:cubicBezTo>
                    <a:pt x="15353" y="567"/>
                    <a:pt x="15412" y="561"/>
                    <a:pt x="15490" y="555"/>
                  </a:cubicBezTo>
                  <a:close/>
                  <a:moveTo>
                    <a:pt x="14023" y="895"/>
                  </a:moveTo>
                  <a:lnTo>
                    <a:pt x="14029" y="948"/>
                  </a:lnTo>
                  <a:cubicBezTo>
                    <a:pt x="13994" y="954"/>
                    <a:pt x="13958" y="954"/>
                    <a:pt x="13922" y="960"/>
                  </a:cubicBezTo>
                  <a:cubicBezTo>
                    <a:pt x="13922" y="948"/>
                    <a:pt x="13922" y="931"/>
                    <a:pt x="13916" y="919"/>
                  </a:cubicBezTo>
                  <a:cubicBezTo>
                    <a:pt x="13952" y="913"/>
                    <a:pt x="13988" y="901"/>
                    <a:pt x="14023" y="895"/>
                  </a:cubicBezTo>
                  <a:close/>
                  <a:moveTo>
                    <a:pt x="10649" y="853"/>
                  </a:moveTo>
                  <a:cubicBezTo>
                    <a:pt x="10655" y="871"/>
                    <a:pt x="10661" y="889"/>
                    <a:pt x="10667" y="907"/>
                  </a:cubicBezTo>
                  <a:lnTo>
                    <a:pt x="10452" y="978"/>
                  </a:lnTo>
                  <a:lnTo>
                    <a:pt x="10434" y="931"/>
                  </a:lnTo>
                  <a:cubicBezTo>
                    <a:pt x="10506" y="907"/>
                    <a:pt x="10577" y="883"/>
                    <a:pt x="10649" y="853"/>
                  </a:cubicBezTo>
                  <a:close/>
                  <a:moveTo>
                    <a:pt x="16599" y="1026"/>
                  </a:moveTo>
                  <a:cubicBezTo>
                    <a:pt x="16617" y="1032"/>
                    <a:pt x="16635" y="1044"/>
                    <a:pt x="16659" y="1050"/>
                  </a:cubicBezTo>
                  <a:cubicBezTo>
                    <a:pt x="16641" y="1080"/>
                    <a:pt x="16629" y="1115"/>
                    <a:pt x="16611" y="1145"/>
                  </a:cubicBezTo>
                  <a:cubicBezTo>
                    <a:pt x="16599" y="1145"/>
                    <a:pt x="16587" y="1139"/>
                    <a:pt x="16575" y="1133"/>
                  </a:cubicBezTo>
                  <a:cubicBezTo>
                    <a:pt x="16587" y="1097"/>
                    <a:pt x="16593" y="1062"/>
                    <a:pt x="16599" y="1026"/>
                  </a:cubicBezTo>
                  <a:close/>
                  <a:moveTo>
                    <a:pt x="10283" y="1032"/>
                  </a:moveTo>
                  <a:cubicBezTo>
                    <a:pt x="10339" y="1032"/>
                    <a:pt x="10358" y="1057"/>
                    <a:pt x="10434" y="1169"/>
                  </a:cubicBezTo>
                  <a:cubicBezTo>
                    <a:pt x="10369" y="1127"/>
                    <a:pt x="10303" y="1086"/>
                    <a:pt x="10214" y="1038"/>
                  </a:cubicBezTo>
                  <a:cubicBezTo>
                    <a:pt x="10243" y="1035"/>
                    <a:pt x="10265" y="1032"/>
                    <a:pt x="10283" y="1032"/>
                  </a:cubicBezTo>
                  <a:close/>
                  <a:moveTo>
                    <a:pt x="16898" y="1293"/>
                  </a:moveTo>
                  <a:cubicBezTo>
                    <a:pt x="16924" y="1293"/>
                    <a:pt x="16965" y="1329"/>
                    <a:pt x="17028" y="1407"/>
                  </a:cubicBezTo>
                  <a:cubicBezTo>
                    <a:pt x="16992" y="1407"/>
                    <a:pt x="16967" y="1410"/>
                    <a:pt x="16951" y="1410"/>
                  </a:cubicBezTo>
                  <a:cubicBezTo>
                    <a:pt x="16943" y="1410"/>
                    <a:pt x="16937" y="1409"/>
                    <a:pt x="16933" y="1407"/>
                  </a:cubicBezTo>
                  <a:cubicBezTo>
                    <a:pt x="16903" y="1384"/>
                    <a:pt x="16879" y="1354"/>
                    <a:pt x="16861" y="1330"/>
                  </a:cubicBezTo>
                  <a:cubicBezTo>
                    <a:pt x="16870" y="1305"/>
                    <a:pt x="16881" y="1293"/>
                    <a:pt x="16898" y="1293"/>
                  </a:cubicBezTo>
                  <a:close/>
                  <a:moveTo>
                    <a:pt x="16152" y="1945"/>
                  </a:moveTo>
                  <a:cubicBezTo>
                    <a:pt x="16152" y="1946"/>
                    <a:pt x="16153" y="1950"/>
                    <a:pt x="16158" y="1950"/>
                  </a:cubicBezTo>
                  <a:cubicBezTo>
                    <a:pt x="16156" y="1948"/>
                    <a:pt x="16154" y="1946"/>
                    <a:pt x="16152" y="1945"/>
                  </a:cubicBezTo>
                  <a:close/>
                  <a:moveTo>
                    <a:pt x="16390" y="1807"/>
                  </a:moveTo>
                  <a:lnTo>
                    <a:pt x="16390" y="1807"/>
                  </a:lnTo>
                  <a:cubicBezTo>
                    <a:pt x="16384" y="1867"/>
                    <a:pt x="16378" y="1920"/>
                    <a:pt x="16366" y="2010"/>
                  </a:cubicBezTo>
                  <a:cubicBezTo>
                    <a:pt x="16271" y="1914"/>
                    <a:pt x="16325" y="1861"/>
                    <a:pt x="16390" y="1807"/>
                  </a:cubicBezTo>
                  <a:close/>
                  <a:moveTo>
                    <a:pt x="17261" y="2188"/>
                  </a:moveTo>
                  <a:cubicBezTo>
                    <a:pt x="17267" y="2206"/>
                    <a:pt x="17279" y="2224"/>
                    <a:pt x="17290" y="2242"/>
                  </a:cubicBezTo>
                  <a:cubicBezTo>
                    <a:pt x="17255" y="2260"/>
                    <a:pt x="17219" y="2284"/>
                    <a:pt x="17189" y="2302"/>
                  </a:cubicBezTo>
                  <a:cubicBezTo>
                    <a:pt x="17183" y="2284"/>
                    <a:pt x="17165" y="2248"/>
                    <a:pt x="17171" y="2242"/>
                  </a:cubicBezTo>
                  <a:cubicBezTo>
                    <a:pt x="17195" y="2218"/>
                    <a:pt x="17231" y="2206"/>
                    <a:pt x="17261" y="2188"/>
                  </a:cubicBezTo>
                  <a:close/>
                  <a:moveTo>
                    <a:pt x="16814" y="2272"/>
                  </a:moveTo>
                  <a:cubicBezTo>
                    <a:pt x="16986" y="2421"/>
                    <a:pt x="16986" y="2427"/>
                    <a:pt x="16796" y="2606"/>
                  </a:cubicBezTo>
                  <a:cubicBezTo>
                    <a:pt x="16825" y="2510"/>
                    <a:pt x="16843" y="2463"/>
                    <a:pt x="16849" y="2409"/>
                  </a:cubicBezTo>
                  <a:cubicBezTo>
                    <a:pt x="16849" y="2373"/>
                    <a:pt x="16831" y="2326"/>
                    <a:pt x="16814" y="2272"/>
                  </a:cubicBezTo>
                  <a:close/>
                  <a:moveTo>
                    <a:pt x="8431" y="2528"/>
                  </a:moveTo>
                  <a:cubicBezTo>
                    <a:pt x="8449" y="2576"/>
                    <a:pt x="8473" y="2624"/>
                    <a:pt x="8491" y="2665"/>
                  </a:cubicBezTo>
                  <a:cubicBezTo>
                    <a:pt x="8481" y="2668"/>
                    <a:pt x="8472" y="2669"/>
                    <a:pt x="8464" y="2669"/>
                  </a:cubicBezTo>
                  <a:cubicBezTo>
                    <a:pt x="8415" y="2669"/>
                    <a:pt x="8405" y="2621"/>
                    <a:pt x="8431" y="2528"/>
                  </a:cubicBezTo>
                  <a:close/>
                  <a:moveTo>
                    <a:pt x="8222" y="2832"/>
                  </a:moveTo>
                  <a:lnTo>
                    <a:pt x="8222" y="2832"/>
                  </a:lnTo>
                  <a:cubicBezTo>
                    <a:pt x="8330" y="2838"/>
                    <a:pt x="8395" y="2838"/>
                    <a:pt x="8473" y="2844"/>
                  </a:cubicBezTo>
                  <a:cubicBezTo>
                    <a:pt x="8432" y="2909"/>
                    <a:pt x="8398" y="2934"/>
                    <a:pt x="8365" y="2934"/>
                  </a:cubicBezTo>
                  <a:cubicBezTo>
                    <a:pt x="8322" y="2934"/>
                    <a:pt x="8280" y="2890"/>
                    <a:pt x="8222" y="2832"/>
                  </a:cubicBezTo>
                  <a:close/>
                  <a:moveTo>
                    <a:pt x="16623" y="2928"/>
                  </a:moveTo>
                  <a:lnTo>
                    <a:pt x="16623" y="2928"/>
                  </a:lnTo>
                  <a:cubicBezTo>
                    <a:pt x="16724" y="2969"/>
                    <a:pt x="16778" y="3035"/>
                    <a:pt x="16778" y="3136"/>
                  </a:cubicBezTo>
                  <a:cubicBezTo>
                    <a:pt x="16718" y="3059"/>
                    <a:pt x="16688" y="3011"/>
                    <a:pt x="16623" y="2928"/>
                  </a:cubicBezTo>
                  <a:close/>
                  <a:moveTo>
                    <a:pt x="16366" y="4394"/>
                  </a:moveTo>
                  <a:cubicBezTo>
                    <a:pt x="16384" y="4430"/>
                    <a:pt x="16414" y="4460"/>
                    <a:pt x="16414" y="4490"/>
                  </a:cubicBezTo>
                  <a:cubicBezTo>
                    <a:pt x="16420" y="4549"/>
                    <a:pt x="16402" y="4609"/>
                    <a:pt x="16396" y="4681"/>
                  </a:cubicBezTo>
                  <a:lnTo>
                    <a:pt x="16259" y="4681"/>
                  </a:lnTo>
                  <a:cubicBezTo>
                    <a:pt x="16295" y="4585"/>
                    <a:pt x="16325" y="4496"/>
                    <a:pt x="16366" y="4394"/>
                  </a:cubicBezTo>
                  <a:close/>
                  <a:moveTo>
                    <a:pt x="16134" y="5038"/>
                  </a:moveTo>
                  <a:lnTo>
                    <a:pt x="16319" y="5098"/>
                  </a:lnTo>
                  <a:cubicBezTo>
                    <a:pt x="16307" y="5128"/>
                    <a:pt x="16301" y="5158"/>
                    <a:pt x="16289" y="5158"/>
                  </a:cubicBezTo>
                  <a:cubicBezTo>
                    <a:pt x="16278" y="5159"/>
                    <a:pt x="16267" y="5160"/>
                    <a:pt x="16257" y="5160"/>
                  </a:cubicBezTo>
                  <a:cubicBezTo>
                    <a:pt x="16200" y="5160"/>
                    <a:pt x="16154" y="5129"/>
                    <a:pt x="16134" y="5038"/>
                  </a:cubicBezTo>
                  <a:close/>
                  <a:moveTo>
                    <a:pt x="15985" y="5509"/>
                  </a:moveTo>
                  <a:cubicBezTo>
                    <a:pt x="16104" y="5593"/>
                    <a:pt x="16003" y="5646"/>
                    <a:pt x="15991" y="5718"/>
                  </a:cubicBezTo>
                  <a:cubicBezTo>
                    <a:pt x="15949" y="5706"/>
                    <a:pt x="15919" y="5694"/>
                    <a:pt x="15866" y="5676"/>
                  </a:cubicBezTo>
                  <a:cubicBezTo>
                    <a:pt x="15913" y="5611"/>
                    <a:pt x="15949" y="5557"/>
                    <a:pt x="15985" y="5509"/>
                  </a:cubicBezTo>
                  <a:close/>
                  <a:moveTo>
                    <a:pt x="15347" y="6225"/>
                  </a:moveTo>
                  <a:lnTo>
                    <a:pt x="15347" y="6225"/>
                  </a:lnTo>
                  <a:cubicBezTo>
                    <a:pt x="15335" y="6368"/>
                    <a:pt x="15436" y="6415"/>
                    <a:pt x="15567" y="6463"/>
                  </a:cubicBezTo>
                  <a:cubicBezTo>
                    <a:pt x="15508" y="6487"/>
                    <a:pt x="15472" y="6505"/>
                    <a:pt x="15436" y="6511"/>
                  </a:cubicBezTo>
                  <a:cubicBezTo>
                    <a:pt x="15431" y="6511"/>
                    <a:pt x="15427" y="6511"/>
                    <a:pt x="15422" y="6511"/>
                  </a:cubicBezTo>
                  <a:cubicBezTo>
                    <a:pt x="15307" y="6511"/>
                    <a:pt x="15259" y="6441"/>
                    <a:pt x="15299" y="6326"/>
                  </a:cubicBezTo>
                  <a:cubicBezTo>
                    <a:pt x="15305" y="6290"/>
                    <a:pt x="15329" y="6260"/>
                    <a:pt x="15347" y="6225"/>
                  </a:cubicBezTo>
                  <a:close/>
                  <a:moveTo>
                    <a:pt x="15615" y="7012"/>
                  </a:moveTo>
                  <a:lnTo>
                    <a:pt x="15615" y="7012"/>
                  </a:lnTo>
                  <a:cubicBezTo>
                    <a:pt x="15711" y="7119"/>
                    <a:pt x="15728" y="7208"/>
                    <a:pt x="15567" y="7298"/>
                  </a:cubicBezTo>
                  <a:cubicBezTo>
                    <a:pt x="15585" y="7191"/>
                    <a:pt x="15603" y="7101"/>
                    <a:pt x="15615" y="7012"/>
                  </a:cubicBezTo>
                  <a:close/>
                  <a:moveTo>
                    <a:pt x="15240" y="8097"/>
                  </a:moveTo>
                  <a:cubicBezTo>
                    <a:pt x="15269" y="8198"/>
                    <a:pt x="15293" y="8270"/>
                    <a:pt x="15317" y="8341"/>
                  </a:cubicBezTo>
                  <a:cubicBezTo>
                    <a:pt x="15305" y="8347"/>
                    <a:pt x="15293" y="8359"/>
                    <a:pt x="15281" y="8365"/>
                  </a:cubicBezTo>
                  <a:cubicBezTo>
                    <a:pt x="15234" y="8329"/>
                    <a:pt x="15186" y="8293"/>
                    <a:pt x="15126" y="8246"/>
                  </a:cubicBezTo>
                  <a:cubicBezTo>
                    <a:pt x="15162" y="8204"/>
                    <a:pt x="15192" y="8162"/>
                    <a:pt x="15240" y="8097"/>
                  </a:cubicBezTo>
                  <a:close/>
                  <a:moveTo>
                    <a:pt x="6213" y="8693"/>
                  </a:moveTo>
                  <a:cubicBezTo>
                    <a:pt x="6344" y="8753"/>
                    <a:pt x="6344" y="8753"/>
                    <a:pt x="6273" y="8878"/>
                  </a:cubicBezTo>
                  <a:cubicBezTo>
                    <a:pt x="6321" y="8884"/>
                    <a:pt x="6368" y="8890"/>
                    <a:pt x="6422" y="8896"/>
                  </a:cubicBezTo>
                  <a:cubicBezTo>
                    <a:pt x="6440" y="8860"/>
                    <a:pt x="6458" y="8824"/>
                    <a:pt x="6487" y="8759"/>
                  </a:cubicBezTo>
                  <a:lnTo>
                    <a:pt x="6487" y="8759"/>
                  </a:lnTo>
                  <a:cubicBezTo>
                    <a:pt x="6529" y="8961"/>
                    <a:pt x="6470" y="9110"/>
                    <a:pt x="6386" y="9283"/>
                  </a:cubicBezTo>
                  <a:cubicBezTo>
                    <a:pt x="6356" y="9212"/>
                    <a:pt x="6326" y="9164"/>
                    <a:pt x="6309" y="9122"/>
                  </a:cubicBezTo>
                  <a:cubicBezTo>
                    <a:pt x="6356" y="9086"/>
                    <a:pt x="6404" y="9051"/>
                    <a:pt x="6464" y="9009"/>
                  </a:cubicBezTo>
                  <a:cubicBezTo>
                    <a:pt x="6386" y="8955"/>
                    <a:pt x="6332" y="8919"/>
                    <a:pt x="6273" y="8884"/>
                  </a:cubicBezTo>
                  <a:cubicBezTo>
                    <a:pt x="6273" y="8878"/>
                    <a:pt x="6273" y="8878"/>
                    <a:pt x="6273" y="8878"/>
                  </a:cubicBezTo>
                  <a:cubicBezTo>
                    <a:pt x="6255" y="8818"/>
                    <a:pt x="6231" y="8759"/>
                    <a:pt x="6213" y="8693"/>
                  </a:cubicBezTo>
                  <a:close/>
                  <a:moveTo>
                    <a:pt x="14906" y="9587"/>
                  </a:moveTo>
                  <a:cubicBezTo>
                    <a:pt x="14924" y="9593"/>
                    <a:pt x="14941" y="9605"/>
                    <a:pt x="14959" y="9617"/>
                  </a:cubicBezTo>
                  <a:cubicBezTo>
                    <a:pt x="14936" y="9659"/>
                    <a:pt x="14906" y="9701"/>
                    <a:pt x="14882" y="9742"/>
                  </a:cubicBezTo>
                  <a:cubicBezTo>
                    <a:pt x="14870" y="9736"/>
                    <a:pt x="14858" y="9730"/>
                    <a:pt x="14840" y="9724"/>
                  </a:cubicBezTo>
                  <a:lnTo>
                    <a:pt x="14906" y="9587"/>
                  </a:lnTo>
                  <a:close/>
                  <a:moveTo>
                    <a:pt x="7173" y="9820"/>
                  </a:moveTo>
                  <a:lnTo>
                    <a:pt x="7173" y="9951"/>
                  </a:lnTo>
                  <a:cubicBezTo>
                    <a:pt x="7167" y="9957"/>
                    <a:pt x="7161" y="9957"/>
                    <a:pt x="7155" y="9957"/>
                  </a:cubicBezTo>
                  <a:cubicBezTo>
                    <a:pt x="7143" y="9915"/>
                    <a:pt x="7131" y="9873"/>
                    <a:pt x="7125" y="9832"/>
                  </a:cubicBezTo>
                  <a:cubicBezTo>
                    <a:pt x="7143" y="9826"/>
                    <a:pt x="7155" y="9826"/>
                    <a:pt x="7173" y="9820"/>
                  </a:cubicBezTo>
                  <a:close/>
                  <a:moveTo>
                    <a:pt x="6398" y="10034"/>
                  </a:moveTo>
                  <a:lnTo>
                    <a:pt x="6398" y="10034"/>
                  </a:lnTo>
                  <a:cubicBezTo>
                    <a:pt x="6410" y="10177"/>
                    <a:pt x="6416" y="10321"/>
                    <a:pt x="6422" y="10499"/>
                  </a:cubicBezTo>
                  <a:cubicBezTo>
                    <a:pt x="6237" y="10327"/>
                    <a:pt x="6374" y="10177"/>
                    <a:pt x="6398" y="10034"/>
                  </a:cubicBezTo>
                  <a:close/>
                  <a:moveTo>
                    <a:pt x="14870" y="10416"/>
                  </a:moveTo>
                  <a:cubicBezTo>
                    <a:pt x="14906" y="10440"/>
                    <a:pt x="14941" y="10470"/>
                    <a:pt x="14977" y="10499"/>
                  </a:cubicBezTo>
                  <a:cubicBezTo>
                    <a:pt x="14959" y="10517"/>
                    <a:pt x="14947" y="10529"/>
                    <a:pt x="14930" y="10547"/>
                  </a:cubicBezTo>
                  <a:cubicBezTo>
                    <a:pt x="14900" y="10511"/>
                    <a:pt x="14870" y="10482"/>
                    <a:pt x="14840" y="10446"/>
                  </a:cubicBezTo>
                  <a:cubicBezTo>
                    <a:pt x="14852" y="10434"/>
                    <a:pt x="14858" y="10428"/>
                    <a:pt x="14870" y="10416"/>
                  </a:cubicBezTo>
                  <a:close/>
                  <a:moveTo>
                    <a:pt x="7036" y="10410"/>
                  </a:moveTo>
                  <a:lnTo>
                    <a:pt x="7078" y="10428"/>
                  </a:lnTo>
                  <a:cubicBezTo>
                    <a:pt x="7090" y="10458"/>
                    <a:pt x="7102" y="10482"/>
                    <a:pt x="7096" y="10499"/>
                  </a:cubicBezTo>
                  <a:cubicBezTo>
                    <a:pt x="7090" y="10523"/>
                    <a:pt x="7060" y="10535"/>
                    <a:pt x="7042" y="10553"/>
                  </a:cubicBezTo>
                  <a:cubicBezTo>
                    <a:pt x="7024" y="10529"/>
                    <a:pt x="7000" y="10505"/>
                    <a:pt x="7000" y="10482"/>
                  </a:cubicBezTo>
                  <a:cubicBezTo>
                    <a:pt x="7000" y="10458"/>
                    <a:pt x="7024" y="10434"/>
                    <a:pt x="7036" y="10410"/>
                  </a:cubicBezTo>
                  <a:close/>
                  <a:moveTo>
                    <a:pt x="14757" y="10499"/>
                  </a:moveTo>
                  <a:cubicBezTo>
                    <a:pt x="14775" y="10577"/>
                    <a:pt x="14780" y="10625"/>
                    <a:pt x="14798" y="10726"/>
                  </a:cubicBezTo>
                  <a:cubicBezTo>
                    <a:pt x="14661" y="10637"/>
                    <a:pt x="14655" y="10583"/>
                    <a:pt x="14757" y="10499"/>
                  </a:cubicBezTo>
                  <a:close/>
                  <a:moveTo>
                    <a:pt x="14703" y="10756"/>
                  </a:moveTo>
                  <a:lnTo>
                    <a:pt x="14703" y="10756"/>
                  </a:lnTo>
                  <a:cubicBezTo>
                    <a:pt x="14870" y="10827"/>
                    <a:pt x="14792" y="10982"/>
                    <a:pt x="14852" y="11078"/>
                  </a:cubicBezTo>
                  <a:cubicBezTo>
                    <a:pt x="14858" y="11084"/>
                    <a:pt x="14810" y="11137"/>
                    <a:pt x="14804" y="11137"/>
                  </a:cubicBezTo>
                  <a:cubicBezTo>
                    <a:pt x="14769" y="11119"/>
                    <a:pt x="14715" y="11096"/>
                    <a:pt x="14709" y="11066"/>
                  </a:cubicBezTo>
                  <a:cubicBezTo>
                    <a:pt x="14697" y="10970"/>
                    <a:pt x="14703" y="10875"/>
                    <a:pt x="14703" y="10756"/>
                  </a:cubicBezTo>
                  <a:close/>
                  <a:moveTo>
                    <a:pt x="6392" y="11042"/>
                  </a:moveTo>
                  <a:cubicBezTo>
                    <a:pt x="6410" y="11078"/>
                    <a:pt x="6434" y="11108"/>
                    <a:pt x="6452" y="11143"/>
                  </a:cubicBezTo>
                  <a:cubicBezTo>
                    <a:pt x="6434" y="11149"/>
                    <a:pt x="6404" y="11167"/>
                    <a:pt x="6398" y="11167"/>
                  </a:cubicBezTo>
                  <a:cubicBezTo>
                    <a:pt x="6380" y="11131"/>
                    <a:pt x="6362" y="11096"/>
                    <a:pt x="6344" y="11060"/>
                  </a:cubicBezTo>
                  <a:cubicBezTo>
                    <a:pt x="6362" y="11054"/>
                    <a:pt x="6374" y="11048"/>
                    <a:pt x="6392" y="11042"/>
                  </a:cubicBezTo>
                  <a:close/>
                  <a:moveTo>
                    <a:pt x="14590" y="12532"/>
                  </a:moveTo>
                  <a:cubicBezTo>
                    <a:pt x="14608" y="12532"/>
                    <a:pt x="14643" y="12538"/>
                    <a:pt x="14643" y="12544"/>
                  </a:cubicBezTo>
                  <a:cubicBezTo>
                    <a:pt x="14637" y="12574"/>
                    <a:pt x="14631" y="12598"/>
                    <a:pt x="14625" y="12628"/>
                  </a:cubicBezTo>
                  <a:cubicBezTo>
                    <a:pt x="14614" y="12628"/>
                    <a:pt x="14602" y="12628"/>
                    <a:pt x="14590" y="12622"/>
                  </a:cubicBezTo>
                  <a:lnTo>
                    <a:pt x="14590" y="12532"/>
                  </a:lnTo>
                  <a:close/>
                  <a:moveTo>
                    <a:pt x="5754" y="12789"/>
                  </a:moveTo>
                  <a:cubicBezTo>
                    <a:pt x="5772" y="12795"/>
                    <a:pt x="5790" y="12801"/>
                    <a:pt x="5808" y="12807"/>
                  </a:cubicBezTo>
                  <a:cubicBezTo>
                    <a:pt x="5790" y="12872"/>
                    <a:pt x="5772" y="12932"/>
                    <a:pt x="5760" y="12997"/>
                  </a:cubicBezTo>
                  <a:cubicBezTo>
                    <a:pt x="5730" y="12991"/>
                    <a:pt x="5706" y="12980"/>
                    <a:pt x="5683" y="12974"/>
                  </a:cubicBezTo>
                  <a:cubicBezTo>
                    <a:pt x="5706" y="12914"/>
                    <a:pt x="5730" y="12848"/>
                    <a:pt x="5754" y="12789"/>
                  </a:cubicBezTo>
                  <a:close/>
                  <a:moveTo>
                    <a:pt x="6452" y="12997"/>
                  </a:moveTo>
                  <a:cubicBezTo>
                    <a:pt x="6476" y="13021"/>
                    <a:pt x="6499" y="13045"/>
                    <a:pt x="6517" y="13069"/>
                  </a:cubicBezTo>
                  <a:cubicBezTo>
                    <a:pt x="6482" y="13093"/>
                    <a:pt x="6452" y="13111"/>
                    <a:pt x="6416" y="13135"/>
                  </a:cubicBezTo>
                  <a:lnTo>
                    <a:pt x="6380" y="13093"/>
                  </a:lnTo>
                  <a:cubicBezTo>
                    <a:pt x="6404" y="13057"/>
                    <a:pt x="6428" y="13027"/>
                    <a:pt x="6452" y="12997"/>
                  </a:cubicBezTo>
                  <a:close/>
                  <a:moveTo>
                    <a:pt x="14661" y="13081"/>
                  </a:moveTo>
                  <a:cubicBezTo>
                    <a:pt x="14775" y="13200"/>
                    <a:pt x="14667" y="13290"/>
                    <a:pt x="14637" y="13385"/>
                  </a:cubicBezTo>
                  <a:cubicBezTo>
                    <a:pt x="14608" y="13343"/>
                    <a:pt x="14578" y="13307"/>
                    <a:pt x="14548" y="13266"/>
                  </a:cubicBezTo>
                  <a:cubicBezTo>
                    <a:pt x="14584" y="13206"/>
                    <a:pt x="14614" y="13152"/>
                    <a:pt x="14661" y="13081"/>
                  </a:cubicBezTo>
                  <a:close/>
                  <a:moveTo>
                    <a:pt x="5563" y="13176"/>
                  </a:moveTo>
                  <a:cubicBezTo>
                    <a:pt x="5593" y="13278"/>
                    <a:pt x="5617" y="13355"/>
                    <a:pt x="5635" y="13415"/>
                  </a:cubicBezTo>
                  <a:cubicBezTo>
                    <a:pt x="5563" y="13457"/>
                    <a:pt x="5480" y="13498"/>
                    <a:pt x="5349" y="13570"/>
                  </a:cubicBezTo>
                  <a:cubicBezTo>
                    <a:pt x="5432" y="13421"/>
                    <a:pt x="5492" y="13307"/>
                    <a:pt x="5563" y="13176"/>
                  </a:cubicBezTo>
                  <a:close/>
                  <a:moveTo>
                    <a:pt x="14581" y="13476"/>
                  </a:moveTo>
                  <a:cubicBezTo>
                    <a:pt x="14625" y="13476"/>
                    <a:pt x="14657" y="13499"/>
                    <a:pt x="14661" y="13558"/>
                  </a:cubicBezTo>
                  <a:cubicBezTo>
                    <a:pt x="14661" y="13617"/>
                    <a:pt x="14703" y="13737"/>
                    <a:pt x="14542" y="13743"/>
                  </a:cubicBezTo>
                  <a:cubicBezTo>
                    <a:pt x="14530" y="13647"/>
                    <a:pt x="14518" y="13570"/>
                    <a:pt x="14506" y="13492"/>
                  </a:cubicBezTo>
                  <a:cubicBezTo>
                    <a:pt x="14533" y="13482"/>
                    <a:pt x="14558" y="13476"/>
                    <a:pt x="14581" y="13476"/>
                  </a:cubicBezTo>
                  <a:close/>
                  <a:moveTo>
                    <a:pt x="14674" y="14135"/>
                  </a:moveTo>
                  <a:cubicBezTo>
                    <a:pt x="14736" y="14135"/>
                    <a:pt x="14771" y="14216"/>
                    <a:pt x="14810" y="14238"/>
                  </a:cubicBezTo>
                  <a:cubicBezTo>
                    <a:pt x="14745" y="14220"/>
                    <a:pt x="14679" y="14202"/>
                    <a:pt x="14590" y="14178"/>
                  </a:cubicBezTo>
                  <a:cubicBezTo>
                    <a:pt x="14623" y="14147"/>
                    <a:pt x="14650" y="14135"/>
                    <a:pt x="14674" y="14135"/>
                  </a:cubicBezTo>
                  <a:close/>
                  <a:moveTo>
                    <a:pt x="5206" y="13755"/>
                  </a:moveTo>
                  <a:lnTo>
                    <a:pt x="5206" y="13755"/>
                  </a:lnTo>
                  <a:cubicBezTo>
                    <a:pt x="5122" y="13868"/>
                    <a:pt x="5158" y="13993"/>
                    <a:pt x="5039" y="14065"/>
                  </a:cubicBezTo>
                  <a:cubicBezTo>
                    <a:pt x="5003" y="14088"/>
                    <a:pt x="5003" y="14172"/>
                    <a:pt x="4991" y="14226"/>
                  </a:cubicBezTo>
                  <a:cubicBezTo>
                    <a:pt x="4830" y="14243"/>
                    <a:pt x="4741" y="14345"/>
                    <a:pt x="4705" y="14512"/>
                  </a:cubicBezTo>
                  <a:cubicBezTo>
                    <a:pt x="4609" y="14434"/>
                    <a:pt x="4633" y="14363"/>
                    <a:pt x="4687" y="14291"/>
                  </a:cubicBezTo>
                  <a:cubicBezTo>
                    <a:pt x="4747" y="14208"/>
                    <a:pt x="4800" y="14112"/>
                    <a:pt x="4878" y="14041"/>
                  </a:cubicBezTo>
                  <a:cubicBezTo>
                    <a:pt x="4949" y="13975"/>
                    <a:pt x="4967" y="13910"/>
                    <a:pt x="4931" y="13814"/>
                  </a:cubicBezTo>
                  <a:cubicBezTo>
                    <a:pt x="5021" y="13796"/>
                    <a:pt x="5098" y="13778"/>
                    <a:pt x="5206" y="13755"/>
                  </a:cubicBezTo>
                  <a:close/>
                  <a:moveTo>
                    <a:pt x="14989" y="14450"/>
                  </a:moveTo>
                  <a:cubicBezTo>
                    <a:pt x="15000" y="14450"/>
                    <a:pt x="15009" y="14452"/>
                    <a:pt x="15013" y="14458"/>
                  </a:cubicBezTo>
                  <a:cubicBezTo>
                    <a:pt x="15025" y="14488"/>
                    <a:pt x="15013" y="14530"/>
                    <a:pt x="15013" y="14565"/>
                  </a:cubicBezTo>
                  <a:cubicBezTo>
                    <a:pt x="15001" y="14571"/>
                    <a:pt x="14983" y="14571"/>
                    <a:pt x="14965" y="14577"/>
                  </a:cubicBezTo>
                  <a:cubicBezTo>
                    <a:pt x="14947" y="14542"/>
                    <a:pt x="14924" y="14512"/>
                    <a:pt x="14888" y="14458"/>
                  </a:cubicBezTo>
                  <a:cubicBezTo>
                    <a:pt x="14928" y="14458"/>
                    <a:pt x="14965" y="14450"/>
                    <a:pt x="14989" y="14450"/>
                  </a:cubicBezTo>
                  <a:close/>
                  <a:moveTo>
                    <a:pt x="14620" y="14828"/>
                  </a:moveTo>
                  <a:lnTo>
                    <a:pt x="14620" y="14828"/>
                  </a:lnTo>
                  <a:cubicBezTo>
                    <a:pt x="14608" y="14917"/>
                    <a:pt x="14602" y="14965"/>
                    <a:pt x="14590" y="15007"/>
                  </a:cubicBezTo>
                  <a:lnTo>
                    <a:pt x="14596" y="15007"/>
                  </a:lnTo>
                  <a:cubicBezTo>
                    <a:pt x="14596" y="15007"/>
                    <a:pt x="14582" y="15008"/>
                    <a:pt x="14568" y="15008"/>
                  </a:cubicBezTo>
                  <a:cubicBezTo>
                    <a:pt x="14554" y="15008"/>
                    <a:pt x="14539" y="15007"/>
                    <a:pt x="14536" y="15001"/>
                  </a:cubicBezTo>
                  <a:cubicBezTo>
                    <a:pt x="14482" y="14941"/>
                    <a:pt x="14506" y="14899"/>
                    <a:pt x="14620" y="14828"/>
                  </a:cubicBezTo>
                  <a:close/>
                  <a:moveTo>
                    <a:pt x="4908" y="15287"/>
                  </a:moveTo>
                  <a:cubicBezTo>
                    <a:pt x="4949" y="15346"/>
                    <a:pt x="4985" y="15406"/>
                    <a:pt x="5027" y="15466"/>
                  </a:cubicBezTo>
                  <a:cubicBezTo>
                    <a:pt x="4973" y="15448"/>
                    <a:pt x="4908" y="15436"/>
                    <a:pt x="4860" y="15406"/>
                  </a:cubicBezTo>
                  <a:cubicBezTo>
                    <a:pt x="4842" y="15394"/>
                    <a:pt x="4860" y="15329"/>
                    <a:pt x="4908" y="15287"/>
                  </a:cubicBezTo>
                  <a:close/>
                  <a:moveTo>
                    <a:pt x="4562" y="14524"/>
                  </a:moveTo>
                  <a:cubicBezTo>
                    <a:pt x="4580" y="14595"/>
                    <a:pt x="4604" y="14637"/>
                    <a:pt x="4592" y="14655"/>
                  </a:cubicBezTo>
                  <a:cubicBezTo>
                    <a:pt x="4401" y="14935"/>
                    <a:pt x="4204" y="15209"/>
                    <a:pt x="3900" y="15388"/>
                  </a:cubicBezTo>
                  <a:cubicBezTo>
                    <a:pt x="3822" y="15436"/>
                    <a:pt x="3775" y="15543"/>
                    <a:pt x="3715" y="15621"/>
                  </a:cubicBezTo>
                  <a:cubicBezTo>
                    <a:pt x="3703" y="15609"/>
                    <a:pt x="3715" y="15442"/>
                    <a:pt x="3715" y="15418"/>
                  </a:cubicBezTo>
                  <a:cubicBezTo>
                    <a:pt x="3691" y="15275"/>
                    <a:pt x="3840" y="15317"/>
                    <a:pt x="3900" y="15257"/>
                  </a:cubicBezTo>
                  <a:cubicBezTo>
                    <a:pt x="3882" y="15209"/>
                    <a:pt x="3870" y="15162"/>
                    <a:pt x="3852" y="15108"/>
                  </a:cubicBezTo>
                  <a:lnTo>
                    <a:pt x="3852" y="15108"/>
                  </a:lnTo>
                  <a:cubicBezTo>
                    <a:pt x="3855" y="15108"/>
                    <a:pt x="3858" y="15108"/>
                    <a:pt x="3861" y="15108"/>
                  </a:cubicBezTo>
                  <a:cubicBezTo>
                    <a:pt x="4074" y="15108"/>
                    <a:pt x="4338" y="14888"/>
                    <a:pt x="4562" y="14524"/>
                  </a:cubicBezTo>
                  <a:close/>
                  <a:moveTo>
                    <a:pt x="3417" y="15764"/>
                  </a:moveTo>
                  <a:cubicBezTo>
                    <a:pt x="3381" y="15829"/>
                    <a:pt x="3352" y="15895"/>
                    <a:pt x="3310" y="15972"/>
                  </a:cubicBezTo>
                  <a:cubicBezTo>
                    <a:pt x="3292" y="15847"/>
                    <a:pt x="3322" y="15776"/>
                    <a:pt x="3417" y="15764"/>
                  </a:cubicBezTo>
                  <a:close/>
                  <a:moveTo>
                    <a:pt x="4305" y="15919"/>
                  </a:moveTo>
                  <a:lnTo>
                    <a:pt x="4305" y="16038"/>
                  </a:lnTo>
                  <a:cubicBezTo>
                    <a:pt x="4293" y="16038"/>
                    <a:pt x="4282" y="16038"/>
                    <a:pt x="4270" y="16044"/>
                  </a:cubicBezTo>
                  <a:lnTo>
                    <a:pt x="4270" y="15919"/>
                  </a:lnTo>
                  <a:close/>
                  <a:moveTo>
                    <a:pt x="2857" y="15674"/>
                  </a:moveTo>
                  <a:cubicBezTo>
                    <a:pt x="2875" y="15817"/>
                    <a:pt x="2892" y="15949"/>
                    <a:pt x="2916" y="16074"/>
                  </a:cubicBezTo>
                  <a:cubicBezTo>
                    <a:pt x="2888" y="16095"/>
                    <a:pt x="2863" y="16104"/>
                    <a:pt x="2841" y="16104"/>
                  </a:cubicBezTo>
                  <a:cubicBezTo>
                    <a:pt x="2791" y="16104"/>
                    <a:pt x="2755" y="16058"/>
                    <a:pt x="2714" y="16020"/>
                  </a:cubicBezTo>
                  <a:lnTo>
                    <a:pt x="2708" y="16020"/>
                  </a:lnTo>
                  <a:cubicBezTo>
                    <a:pt x="2708" y="16020"/>
                    <a:pt x="2708" y="16020"/>
                    <a:pt x="2708" y="16014"/>
                  </a:cubicBezTo>
                  <a:cubicBezTo>
                    <a:pt x="2708" y="16014"/>
                    <a:pt x="2708" y="16014"/>
                    <a:pt x="2714" y="16020"/>
                  </a:cubicBezTo>
                  <a:cubicBezTo>
                    <a:pt x="2696" y="15883"/>
                    <a:pt x="2761" y="15788"/>
                    <a:pt x="2857" y="15674"/>
                  </a:cubicBezTo>
                  <a:close/>
                  <a:moveTo>
                    <a:pt x="14482" y="16062"/>
                  </a:moveTo>
                  <a:lnTo>
                    <a:pt x="14524" y="16074"/>
                  </a:lnTo>
                  <a:lnTo>
                    <a:pt x="14494" y="16175"/>
                  </a:lnTo>
                  <a:cubicBezTo>
                    <a:pt x="14482" y="16175"/>
                    <a:pt x="14465" y="16169"/>
                    <a:pt x="14453" y="16163"/>
                  </a:cubicBezTo>
                  <a:cubicBezTo>
                    <a:pt x="14465" y="16127"/>
                    <a:pt x="14470" y="16098"/>
                    <a:pt x="14482" y="16062"/>
                  </a:cubicBezTo>
                  <a:close/>
                  <a:moveTo>
                    <a:pt x="2708" y="16020"/>
                  </a:moveTo>
                  <a:cubicBezTo>
                    <a:pt x="2743" y="16183"/>
                    <a:pt x="2701" y="16259"/>
                    <a:pt x="2576" y="16259"/>
                  </a:cubicBezTo>
                  <a:cubicBezTo>
                    <a:pt x="2554" y="16259"/>
                    <a:pt x="2531" y="16257"/>
                    <a:pt x="2505" y="16253"/>
                  </a:cubicBezTo>
                  <a:cubicBezTo>
                    <a:pt x="2541" y="16145"/>
                    <a:pt x="2630" y="16086"/>
                    <a:pt x="2708" y="16020"/>
                  </a:cubicBezTo>
                  <a:close/>
                  <a:moveTo>
                    <a:pt x="1876" y="16485"/>
                  </a:moveTo>
                  <a:cubicBezTo>
                    <a:pt x="2037" y="16485"/>
                    <a:pt x="1964" y="16641"/>
                    <a:pt x="2028" y="16706"/>
                  </a:cubicBezTo>
                  <a:cubicBezTo>
                    <a:pt x="1897" y="16682"/>
                    <a:pt x="1831" y="16616"/>
                    <a:pt x="1867" y="16485"/>
                  </a:cubicBezTo>
                  <a:cubicBezTo>
                    <a:pt x="1870" y="16485"/>
                    <a:pt x="1873" y="16485"/>
                    <a:pt x="1876" y="16485"/>
                  </a:cubicBezTo>
                  <a:close/>
                  <a:moveTo>
                    <a:pt x="1599" y="16658"/>
                  </a:moveTo>
                  <a:cubicBezTo>
                    <a:pt x="1634" y="16682"/>
                    <a:pt x="1676" y="16700"/>
                    <a:pt x="1694" y="16736"/>
                  </a:cubicBezTo>
                  <a:cubicBezTo>
                    <a:pt x="1754" y="16855"/>
                    <a:pt x="1706" y="16968"/>
                    <a:pt x="1652" y="17081"/>
                  </a:cubicBezTo>
                  <a:lnTo>
                    <a:pt x="1414" y="17081"/>
                  </a:lnTo>
                  <a:cubicBezTo>
                    <a:pt x="1386" y="16995"/>
                    <a:pt x="1414" y="16984"/>
                    <a:pt x="1452" y="16984"/>
                  </a:cubicBezTo>
                  <a:cubicBezTo>
                    <a:pt x="1466" y="16984"/>
                    <a:pt x="1482" y="16985"/>
                    <a:pt x="1497" y="16985"/>
                  </a:cubicBezTo>
                  <a:cubicBezTo>
                    <a:pt x="1520" y="16985"/>
                    <a:pt x="1540" y="16981"/>
                    <a:pt x="1551" y="16962"/>
                  </a:cubicBezTo>
                  <a:cubicBezTo>
                    <a:pt x="1545" y="16903"/>
                    <a:pt x="1527" y="16831"/>
                    <a:pt x="1527" y="16759"/>
                  </a:cubicBezTo>
                  <a:cubicBezTo>
                    <a:pt x="1527" y="16724"/>
                    <a:pt x="1575" y="16688"/>
                    <a:pt x="1599" y="16658"/>
                  </a:cubicBezTo>
                  <a:close/>
                  <a:moveTo>
                    <a:pt x="13875" y="16997"/>
                  </a:moveTo>
                  <a:cubicBezTo>
                    <a:pt x="13906" y="16997"/>
                    <a:pt x="13936" y="17015"/>
                    <a:pt x="13964" y="17052"/>
                  </a:cubicBezTo>
                  <a:cubicBezTo>
                    <a:pt x="13898" y="17075"/>
                    <a:pt x="13839" y="17093"/>
                    <a:pt x="13779" y="17117"/>
                  </a:cubicBezTo>
                  <a:cubicBezTo>
                    <a:pt x="13773" y="17099"/>
                    <a:pt x="13773" y="17081"/>
                    <a:pt x="13767" y="17063"/>
                  </a:cubicBezTo>
                  <a:cubicBezTo>
                    <a:pt x="13805" y="17019"/>
                    <a:pt x="13841" y="16997"/>
                    <a:pt x="13875" y="16997"/>
                  </a:cubicBezTo>
                  <a:close/>
                  <a:moveTo>
                    <a:pt x="14011" y="16342"/>
                  </a:moveTo>
                  <a:lnTo>
                    <a:pt x="14011" y="16342"/>
                  </a:lnTo>
                  <a:cubicBezTo>
                    <a:pt x="13999" y="16497"/>
                    <a:pt x="13982" y="16652"/>
                    <a:pt x="13964" y="16849"/>
                  </a:cubicBezTo>
                  <a:cubicBezTo>
                    <a:pt x="13868" y="16861"/>
                    <a:pt x="13737" y="16885"/>
                    <a:pt x="13600" y="16908"/>
                  </a:cubicBezTo>
                  <a:lnTo>
                    <a:pt x="13600" y="16920"/>
                  </a:lnTo>
                  <a:lnTo>
                    <a:pt x="13594" y="16920"/>
                  </a:lnTo>
                  <a:cubicBezTo>
                    <a:pt x="13624" y="16968"/>
                    <a:pt x="13648" y="17016"/>
                    <a:pt x="13672" y="17058"/>
                  </a:cubicBezTo>
                  <a:cubicBezTo>
                    <a:pt x="13684" y="17093"/>
                    <a:pt x="13701" y="17129"/>
                    <a:pt x="13719" y="17183"/>
                  </a:cubicBezTo>
                  <a:cubicBezTo>
                    <a:pt x="13713" y="17183"/>
                    <a:pt x="13707" y="17183"/>
                    <a:pt x="13701" y="17183"/>
                  </a:cubicBezTo>
                  <a:cubicBezTo>
                    <a:pt x="13613" y="17183"/>
                    <a:pt x="13574" y="17143"/>
                    <a:pt x="13534" y="17087"/>
                  </a:cubicBezTo>
                  <a:cubicBezTo>
                    <a:pt x="13505" y="17052"/>
                    <a:pt x="13457" y="17028"/>
                    <a:pt x="13421" y="16998"/>
                  </a:cubicBezTo>
                  <a:lnTo>
                    <a:pt x="13415" y="16998"/>
                  </a:lnTo>
                  <a:cubicBezTo>
                    <a:pt x="13475" y="16974"/>
                    <a:pt x="13534" y="16950"/>
                    <a:pt x="13594" y="16920"/>
                  </a:cubicBezTo>
                  <a:cubicBezTo>
                    <a:pt x="13594" y="16920"/>
                    <a:pt x="13594" y="16914"/>
                    <a:pt x="13594" y="16914"/>
                  </a:cubicBezTo>
                  <a:cubicBezTo>
                    <a:pt x="13594" y="16914"/>
                    <a:pt x="13600" y="16914"/>
                    <a:pt x="13600" y="16908"/>
                  </a:cubicBezTo>
                  <a:cubicBezTo>
                    <a:pt x="13612" y="16867"/>
                    <a:pt x="13624" y="16819"/>
                    <a:pt x="13636" y="16753"/>
                  </a:cubicBezTo>
                  <a:cubicBezTo>
                    <a:pt x="13701" y="16777"/>
                    <a:pt x="13761" y="16795"/>
                    <a:pt x="13809" y="16813"/>
                  </a:cubicBezTo>
                  <a:cubicBezTo>
                    <a:pt x="13928" y="16670"/>
                    <a:pt x="13809" y="16432"/>
                    <a:pt x="14011" y="16342"/>
                  </a:cubicBezTo>
                  <a:close/>
                  <a:moveTo>
                    <a:pt x="13523" y="17672"/>
                  </a:moveTo>
                  <a:cubicBezTo>
                    <a:pt x="13534" y="17672"/>
                    <a:pt x="13564" y="17701"/>
                    <a:pt x="13558" y="17713"/>
                  </a:cubicBezTo>
                  <a:cubicBezTo>
                    <a:pt x="13552" y="17737"/>
                    <a:pt x="13534" y="17755"/>
                    <a:pt x="13505" y="17797"/>
                  </a:cubicBezTo>
                  <a:cubicBezTo>
                    <a:pt x="13481" y="17755"/>
                    <a:pt x="13469" y="17731"/>
                    <a:pt x="13451" y="17707"/>
                  </a:cubicBezTo>
                  <a:cubicBezTo>
                    <a:pt x="13475" y="17695"/>
                    <a:pt x="13499" y="17678"/>
                    <a:pt x="13523" y="17672"/>
                  </a:cubicBezTo>
                  <a:close/>
                  <a:moveTo>
                    <a:pt x="1824" y="18060"/>
                  </a:moveTo>
                  <a:cubicBezTo>
                    <a:pt x="1828" y="18062"/>
                    <a:pt x="1833" y="18064"/>
                    <a:pt x="1837" y="18065"/>
                  </a:cubicBezTo>
                  <a:cubicBezTo>
                    <a:pt x="1833" y="18063"/>
                    <a:pt x="1828" y="18062"/>
                    <a:pt x="1824" y="18060"/>
                  </a:cubicBezTo>
                  <a:close/>
                  <a:moveTo>
                    <a:pt x="13982" y="19097"/>
                  </a:moveTo>
                  <a:cubicBezTo>
                    <a:pt x="13988" y="19108"/>
                    <a:pt x="13994" y="19126"/>
                    <a:pt x="13994" y="19138"/>
                  </a:cubicBezTo>
                  <a:cubicBezTo>
                    <a:pt x="13946" y="19156"/>
                    <a:pt x="13898" y="19180"/>
                    <a:pt x="13850" y="19204"/>
                  </a:cubicBezTo>
                  <a:cubicBezTo>
                    <a:pt x="13839" y="19186"/>
                    <a:pt x="13833" y="19162"/>
                    <a:pt x="13821" y="19144"/>
                  </a:cubicBezTo>
                  <a:cubicBezTo>
                    <a:pt x="13874" y="19126"/>
                    <a:pt x="13928" y="19114"/>
                    <a:pt x="13982" y="19097"/>
                  </a:cubicBezTo>
                  <a:close/>
                  <a:moveTo>
                    <a:pt x="13178" y="18339"/>
                  </a:moveTo>
                  <a:cubicBezTo>
                    <a:pt x="13179" y="18339"/>
                    <a:pt x="13181" y="18339"/>
                    <a:pt x="13183" y="18339"/>
                  </a:cubicBezTo>
                  <a:cubicBezTo>
                    <a:pt x="13218" y="18393"/>
                    <a:pt x="13260" y="18435"/>
                    <a:pt x="13159" y="18500"/>
                  </a:cubicBezTo>
                  <a:cubicBezTo>
                    <a:pt x="13081" y="18548"/>
                    <a:pt x="13040" y="18643"/>
                    <a:pt x="12986" y="18715"/>
                  </a:cubicBezTo>
                  <a:cubicBezTo>
                    <a:pt x="12986" y="18715"/>
                    <a:pt x="12986" y="18721"/>
                    <a:pt x="12992" y="18721"/>
                  </a:cubicBezTo>
                  <a:lnTo>
                    <a:pt x="12986" y="18721"/>
                  </a:lnTo>
                  <a:cubicBezTo>
                    <a:pt x="13052" y="18804"/>
                    <a:pt x="13022" y="18876"/>
                    <a:pt x="12956" y="18941"/>
                  </a:cubicBezTo>
                  <a:cubicBezTo>
                    <a:pt x="12885" y="19013"/>
                    <a:pt x="12801" y="19073"/>
                    <a:pt x="12849" y="19198"/>
                  </a:cubicBezTo>
                  <a:cubicBezTo>
                    <a:pt x="12861" y="19216"/>
                    <a:pt x="12825" y="19275"/>
                    <a:pt x="12801" y="19281"/>
                  </a:cubicBezTo>
                  <a:cubicBezTo>
                    <a:pt x="12700" y="19305"/>
                    <a:pt x="12765" y="19418"/>
                    <a:pt x="12718" y="19436"/>
                  </a:cubicBezTo>
                  <a:cubicBezTo>
                    <a:pt x="12628" y="19466"/>
                    <a:pt x="12646" y="19550"/>
                    <a:pt x="12610" y="19585"/>
                  </a:cubicBezTo>
                  <a:cubicBezTo>
                    <a:pt x="12461" y="19734"/>
                    <a:pt x="12384" y="19967"/>
                    <a:pt x="12145" y="20021"/>
                  </a:cubicBezTo>
                  <a:cubicBezTo>
                    <a:pt x="12139" y="20021"/>
                    <a:pt x="12121" y="20003"/>
                    <a:pt x="12116" y="20003"/>
                  </a:cubicBezTo>
                  <a:cubicBezTo>
                    <a:pt x="12241" y="19806"/>
                    <a:pt x="12366" y="19615"/>
                    <a:pt x="12497" y="19424"/>
                  </a:cubicBezTo>
                  <a:cubicBezTo>
                    <a:pt x="12652" y="19192"/>
                    <a:pt x="12813" y="18959"/>
                    <a:pt x="12968" y="18727"/>
                  </a:cubicBezTo>
                  <a:cubicBezTo>
                    <a:pt x="12968" y="18721"/>
                    <a:pt x="12980" y="18721"/>
                    <a:pt x="12986" y="18721"/>
                  </a:cubicBezTo>
                  <a:lnTo>
                    <a:pt x="12980" y="18721"/>
                  </a:lnTo>
                  <a:cubicBezTo>
                    <a:pt x="12980" y="18721"/>
                    <a:pt x="12980" y="18715"/>
                    <a:pt x="12980" y="18715"/>
                  </a:cubicBezTo>
                  <a:cubicBezTo>
                    <a:pt x="12950" y="18691"/>
                    <a:pt x="12914" y="18667"/>
                    <a:pt x="12855" y="18626"/>
                  </a:cubicBezTo>
                  <a:cubicBezTo>
                    <a:pt x="12932" y="18584"/>
                    <a:pt x="12974" y="18560"/>
                    <a:pt x="13016" y="18530"/>
                  </a:cubicBezTo>
                  <a:cubicBezTo>
                    <a:pt x="13016" y="18476"/>
                    <a:pt x="13010" y="18417"/>
                    <a:pt x="13010" y="18357"/>
                  </a:cubicBezTo>
                  <a:lnTo>
                    <a:pt x="13010" y="18357"/>
                  </a:lnTo>
                  <a:cubicBezTo>
                    <a:pt x="13027" y="18387"/>
                    <a:pt x="13043" y="18397"/>
                    <a:pt x="13058" y="18397"/>
                  </a:cubicBezTo>
                  <a:cubicBezTo>
                    <a:pt x="13095" y="18397"/>
                    <a:pt x="13130" y="18339"/>
                    <a:pt x="13178" y="18339"/>
                  </a:cubicBezTo>
                  <a:close/>
                  <a:moveTo>
                    <a:pt x="371" y="20629"/>
                  </a:moveTo>
                  <a:cubicBezTo>
                    <a:pt x="371" y="20629"/>
                    <a:pt x="371" y="20629"/>
                    <a:pt x="371" y="20635"/>
                  </a:cubicBezTo>
                  <a:lnTo>
                    <a:pt x="377" y="20629"/>
                  </a:lnTo>
                  <a:close/>
                  <a:moveTo>
                    <a:pt x="11519" y="21034"/>
                  </a:moveTo>
                  <a:cubicBezTo>
                    <a:pt x="11525" y="21058"/>
                    <a:pt x="11537" y="21076"/>
                    <a:pt x="11543" y="21100"/>
                  </a:cubicBezTo>
                  <a:cubicBezTo>
                    <a:pt x="11495" y="21112"/>
                    <a:pt x="11448" y="21124"/>
                    <a:pt x="11400" y="21141"/>
                  </a:cubicBezTo>
                  <a:lnTo>
                    <a:pt x="11400" y="21135"/>
                  </a:lnTo>
                  <a:cubicBezTo>
                    <a:pt x="11394" y="21130"/>
                    <a:pt x="11394" y="21112"/>
                    <a:pt x="11388" y="21100"/>
                  </a:cubicBezTo>
                  <a:cubicBezTo>
                    <a:pt x="11430" y="21076"/>
                    <a:pt x="11478" y="21058"/>
                    <a:pt x="11519" y="21034"/>
                  </a:cubicBezTo>
                  <a:close/>
                  <a:moveTo>
                    <a:pt x="2702" y="21189"/>
                  </a:moveTo>
                  <a:cubicBezTo>
                    <a:pt x="2743" y="21195"/>
                    <a:pt x="2791" y="21207"/>
                    <a:pt x="2833" y="21213"/>
                  </a:cubicBezTo>
                  <a:cubicBezTo>
                    <a:pt x="2833" y="21219"/>
                    <a:pt x="2833" y="21225"/>
                    <a:pt x="2833" y="21231"/>
                  </a:cubicBezTo>
                  <a:cubicBezTo>
                    <a:pt x="2791" y="21231"/>
                    <a:pt x="2743" y="21237"/>
                    <a:pt x="2696" y="21237"/>
                  </a:cubicBezTo>
                  <a:cubicBezTo>
                    <a:pt x="2696" y="21219"/>
                    <a:pt x="2702" y="21207"/>
                    <a:pt x="2702" y="21189"/>
                  </a:cubicBezTo>
                  <a:close/>
                  <a:moveTo>
                    <a:pt x="1408" y="21147"/>
                  </a:moveTo>
                  <a:lnTo>
                    <a:pt x="1408" y="21147"/>
                  </a:lnTo>
                  <a:cubicBezTo>
                    <a:pt x="1366" y="21207"/>
                    <a:pt x="1354" y="21237"/>
                    <a:pt x="1336" y="21261"/>
                  </a:cubicBezTo>
                  <a:cubicBezTo>
                    <a:pt x="1295" y="21231"/>
                    <a:pt x="1259" y="21201"/>
                    <a:pt x="1229" y="21177"/>
                  </a:cubicBezTo>
                  <a:lnTo>
                    <a:pt x="1223" y="21177"/>
                  </a:lnTo>
                  <a:cubicBezTo>
                    <a:pt x="1271" y="21171"/>
                    <a:pt x="1318" y="21159"/>
                    <a:pt x="1408" y="21147"/>
                  </a:cubicBezTo>
                  <a:close/>
                  <a:moveTo>
                    <a:pt x="1068" y="20837"/>
                  </a:moveTo>
                  <a:cubicBezTo>
                    <a:pt x="1104" y="20891"/>
                    <a:pt x="1140" y="20939"/>
                    <a:pt x="1175" y="20986"/>
                  </a:cubicBezTo>
                  <a:cubicBezTo>
                    <a:pt x="1271" y="21028"/>
                    <a:pt x="1247" y="21106"/>
                    <a:pt x="1223" y="21177"/>
                  </a:cubicBezTo>
                  <a:cubicBezTo>
                    <a:pt x="1199" y="21177"/>
                    <a:pt x="1175" y="21177"/>
                    <a:pt x="1152" y="21171"/>
                  </a:cubicBezTo>
                  <a:lnTo>
                    <a:pt x="1152" y="21171"/>
                  </a:lnTo>
                  <a:cubicBezTo>
                    <a:pt x="1163" y="21225"/>
                    <a:pt x="1175" y="21273"/>
                    <a:pt x="1187" y="21326"/>
                  </a:cubicBezTo>
                  <a:cubicBezTo>
                    <a:pt x="1169" y="21335"/>
                    <a:pt x="1154" y="21338"/>
                    <a:pt x="1140" y="21338"/>
                  </a:cubicBezTo>
                  <a:cubicBezTo>
                    <a:pt x="1086" y="21338"/>
                    <a:pt x="1061" y="21281"/>
                    <a:pt x="1032" y="21243"/>
                  </a:cubicBezTo>
                  <a:cubicBezTo>
                    <a:pt x="1014" y="21225"/>
                    <a:pt x="1026" y="21183"/>
                    <a:pt x="1014" y="21159"/>
                  </a:cubicBezTo>
                  <a:cubicBezTo>
                    <a:pt x="925" y="20992"/>
                    <a:pt x="925" y="20992"/>
                    <a:pt x="1068" y="20837"/>
                  </a:cubicBezTo>
                  <a:close/>
                  <a:moveTo>
                    <a:pt x="3352" y="21434"/>
                  </a:moveTo>
                  <a:cubicBezTo>
                    <a:pt x="3346" y="21451"/>
                    <a:pt x="3346" y="21469"/>
                    <a:pt x="3340" y="21487"/>
                  </a:cubicBezTo>
                  <a:cubicBezTo>
                    <a:pt x="3304" y="21481"/>
                    <a:pt x="3262" y="21475"/>
                    <a:pt x="3220" y="21469"/>
                  </a:cubicBezTo>
                  <a:lnTo>
                    <a:pt x="3226" y="21434"/>
                  </a:lnTo>
                  <a:close/>
                  <a:moveTo>
                    <a:pt x="11826" y="21463"/>
                  </a:moveTo>
                  <a:cubicBezTo>
                    <a:pt x="11836" y="21463"/>
                    <a:pt x="11868" y="21489"/>
                    <a:pt x="11901" y="21505"/>
                  </a:cubicBezTo>
                  <a:cubicBezTo>
                    <a:pt x="11871" y="21541"/>
                    <a:pt x="11859" y="21571"/>
                    <a:pt x="11841" y="21577"/>
                  </a:cubicBezTo>
                  <a:cubicBezTo>
                    <a:pt x="11839" y="21577"/>
                    <a:pt x="11836" y="21578"/>
                    <a:pt x="11833" y="21578"/>
                  </a:cubicBezTo>
                  <a:cubicBezTo>
                    <a:pt x="11811" y="21578"/>
                    <a:pt x="11785" y="21557"/>
                    <a:pt x="11764" y="21547"/>
                  </a:cubicBezTo>
                  <a:cubicBezTo>
                    <a:pt x="11782" y="21517"/>
                    <a:pt x="11800" y="21487"/>
                    <a:pt x="11823" y="21463"/>
                  </a:cubicBezTo>
                  <a:cubicBezTo>
                    <a:pt x="11824" y="21463"/>
                    <a:pt x="11825" y="21463"/>
                    <a:pt x="11826" y="21463"/>
                  </a:cubicBezTo>
                  <a:close/>
                  <a:moveTo>
                    <a:pt x="4621" y="21785"/>
                  </a:moveTo>
                  <a:lnTo>
                    <a:pt x="4621" y="22024"/>
                  </a:lnTo>
                  <a:cubicBezTo>
                    <a:pt x="4544" y="21946"/>
                    <a:pt x="4472" y="21881"/>
                    <a:pt x="4621" y="21785"/>
                  </a:cubicBezTo>
                  <a:close/>
                  <a:moveTo>
                    <a:pt x="14244" y="960"/>
                  </a:moveTo>
                  <a:lnTo>
                    <a:pt x="14244" y="960"/>
                  </a:lnTo>
                  <a:cubicBezTo>
                    <a:pt x="14375" y="1091"/>
                    <a:pt x="14453" y="1217"/>
                    <a:pt x="14470" y="1336"/>
                  </a:cubicBezTo>
                  <a:cubicBezTo>
                    <a:pt x="14530" y="1354"/>
                    <a:pt x="14584" y="1372"/>
                    <a:pt x="14667" y="1401"/>
                  </a:cubicBezTo>
                  <a:cubicBezTo>
                    <a:pt x="14709" y="1306"/>
                    <a:pt x="14751" y="1205"/>
                    <a:pt x="14798" y="1091"/>
                  </a:cubicBezTo>
                  <a:cubicBezTo>
                    <a:pt x="14816" y="1127"/>
                    <a:pt x="14852" y="1151"/>
                    <a:pt x="14846" y="1169"/>
                  </a:cubicBezTo>
                  <a:cubicBezTo>
                    <a:pt x="14810" y="1282"/>
                    <a:pt x="14894" y="1318"/>
                    <a:pt x="14959" y="1360"/>
                  </a:cubicBezTo>
                  <a:cubicBezTo>
                    <a:pt x="15001" y="1390"/>
                    <a:pt x="15120" y="1342"/>
                    <a:pt x="15049" y="1467"/>
                  </a:cubicBezTo>
                  <a:cubicBezTo>
                    <a:pt x="15071" y="1488"/>
                    <a:pt x="15092" y="1496"/>
                    <a:pt x="15111" y="1496"/>
                  </a:cubicBezTo>
                  <a:cubicBezTo>
                    <a:pt x="15162" y="1496"/>
                    <a:pt x="15204" y="1438"/>
                    <a:pt x="15251" y="1425"/>
                  </a:cubicBezTo>
                  <a:cubicBezTo>
                    <a:pt x="15311" y="1401"/>
                    <a:pt x="15216" y="1294"/>
                    <a:pt x="15329" y="1288"/>
                  </a:cubicBezTo>
                  <a:cubicBezTo>
                    <a:pt x="15383" y="1288"/>
                    <a:pt x="15430" y="1235"/>
                    <a:pt x="15484" y="1205"/>
                  </a:cubicBezTo>
                  <a:cubicBezTo>
                    <a:pt x="15490" y="1306"/>
                    <a:pt x="15484" y="1407"/>
                    <a:pt x="15508" y="1503"/>
                  </a:cubicBezTo>
                  <a:cubicBezTo>
                    <a:pt x="15518" y="1569"/>
                    <a:pt x="15545" y="1603"/>
                    <a:pt x="15583" y="1603"/>
                  </a:cubicBezTo>
                  <a:cubicBezTo>
                    <a:pt x="15610" y="1603"/>
                    <a:pt x="15643" y="1585"/>
                    <a:pt x="15681" y="1551"/>
                  </a:cubicBezTo>
                  <a:cubicBezTo>
                    <a:pt x="15707" y="1527"/>
                    <a:pt x="15730" y="1517"/>
                    <a:pt x="15753" y="1517"/>
                  </a:cubicBezTo>
                  <a:cubicBezTo>
                    <a:pt x="15782" y="1517"/>
                    <a:pt x="15811" y="1533"/>
                    <a:pt x="15848" y="1557"/>
                  </a:cubicBezTo>
                  <a:cubicBezTo>
                    <a:pt x="15842" y="1610"/>
                    <a:pt x="15830" y="1670"/>
                    <a:pt x="15830" y="1700"/>
                  </a:cubicBezTo>
                  <a:cubicBezTo>
                    <a:pt x="15895" y="1741"/>
                    <a:pt x="15949" y="1765"/>
                    <a:pt x="15997" y="1807"/>
                  </a:cubicBezTo>
                  <a:cubicBezTo>
                    <a:pt x="16048" y="1847"/>
                    <a:pt x="16100" y="1898"/>
                    <a:pt x="16152" y="1945"/>
                  </a:cubicBezTo>
                  <a:lnTo>
                    <a:pt x="16152" y="1945"/>
                  </a:lnTo>
                  <a:cubicBezTo>
                    <a:pt x="16152" y="1944"/>
                    <a:pt x="16152" y="1944"/>
                    <a:pt x="16152" y="1944"/>
                  </a:cubicBezTo>
                  <a:cubicBezTo>
                    <a:pt x="16152" y="1944"/>
                    <a:pt x="16158" y="1944"/>
                    <a:pt x="16158" y="1938"/>
                  </a:cubicBezTo>
                  <a:cubicBezTo>
                    <a:pt x="16146" y="1867"/>
                    <a:pt x="16140" y="1795"/>
                    <a:pt x="16128" y="1723"/>
                  </a:cubicBezTo>
                  <a:lnTo>
                    <a:pt x="16128" y="1723"/>
                  </a:lnTo>
                  <a:cubicBezTo>
                    <a:pt x="16217" y="1795"/>
                    <a:pt x="16199" y="1867"/>
                    <a:pt x="16158" y="1938"/>
                  </a:cubicBezTo>
                  <a:cubicBezTo>
                    <a:pt x="16158" y="1944"/>
                    <a:pt x="16158" y="1950"/>
                    <a:pt x="16158" y="1950"/>
                  </a:cubicBezTo>
                  <a:cubicBezTo>
                    <a:pt x="16223" y="2081"/>
                    <a:pt x="16295" y="2212"/>
                    <a:pt x="16366" y="2338"/>
                  </a:cubicBezTo>
                  <a:cubicBezTo>
                    <a:pt x="16368" y="2339"/>
                    <a:pt x="16370" y="2339"/>
                    <a:pt x="16373" y="2339"/>
                  </a:cubicBezTo>
                  <a:cubicBezTo>
                    <a:pt x="16386" y="2339"/>
                    <a:pt x="16416" y="2330"/>
                    <a:pt x="16450" y="2326"/>
                  </a:cubicBezTo>
                  <a:lnTo>
                    <a:pt x="16450" y="2326"/>
                  </a:lnTo>
                  <a:cubicBezTo>
                    <a:pt x="16426" y="2403"/>
                    <a:pt x="16408" y="2463"/>
                    <a:pt x="16390" y="2522"/>
                  </a:cubicBezTo>
                  <a:cubicBezTo>
                    <a:pt x="16444" y="2576"/>
                    <a:pt x="16539" y="2630"/>
                    <a:pt x="16539" y="2683"/>
                  </a:cubicBezTo>
                  <a:cubicBezTo>
                    <a:pt x="16545" y="2809"/>
                    <a:pt x="16527" y="2952"/>
                    <a:pt x="16480" y="3065"/>
                  </a:cubicBezTo>
                  <a:cubicBezTo>
                    <a:pt x="16450" y="3136"/>
                    <a:pt x="16456" y="3160"/>
                    <a:pt x="16486" y="3220"/>
                  </a:cubicBezTo>
                  <a:cubicBezTo>
                    <a:pt x="16503" y="3256"/>
                    <a:pt x="16420" y="3351"/>
                    <a:pt x="16438" y="3375"/>
                  </a:cubicBezTo>
                  <a:cubicBezTo>
                    <a:pt x="16527" y="3476"/>
                    <a:pt x="16396" y="3482"/>
                    <a:pt x="16378" y="3530"/>
                  </a:cubicBezTo>
                  <a:cubicBezTo>
                    <a:pt x="16402" y="3566"/>
                    <a:pt x="16420" y="3607"/>
                    <a:pt x="16450" y="3661"/>
                  </a:cubicBezTo>
                  <a:lnTo>
                    <a:pt x="16235" y="3661"/>
                  </a:lnTo>
                  <a:cubicBezTo>
                    <a:pt x="16229" y="3673"/>
                    <a:pt x="16223" y="3685"/>
                    <a:pt x="16217" y="3697"/>
                  </a:cubicBezTo>
                  <a:cubicBezTo>
                    <a:pt x="16283" y="3733"/>
                    <a:pt x="16348" y="3774"/>
                    <a:pt x="16432" y="3816"/>
                  </a:cubicBezTo>
                  <a:cubicBezTo>
                    <a:pt x="16408" y="3965"/>
                    <a:pt x="16354" y="4132"/>
                    <a:pt x="16557" y="4210"/>
                  </a:cubicBezTo>
                  <a:lnTo>
                    <a:pt x="16557" y="4204"/>
                  </a:lnTo>
                  <a:lnTo>
                    <a:pt x="16563" y="4204"/>
                  </a:lnTo>
                  <a:cubicBezTo>
                    <a:pt x="16563" y="4096"/>
                    <a:pt x="16498" y="3989"/>
                    <a:pt x="16599" y="3888"/>
                  </a:cubicBezTo>
                  <a:cubicBezTo>
                    <a:pt x="16623" y="3870"/>
                    <a:pt x="16587" y="3786"/>
                    <a:pt x="16581" y="3727"/>
                  </a:cubicBezTo>
                  <a:cubicBezTo>
                    <a:pt x="16617" y="3709"/>
                    <a:pt x="16664" y="3685"/>
                    <a:pt x="16718" y="3655"/>
                  </a:cubicBezTo>
                  <a:cubicBezTo>
                    <a:pt x="16682" y="3607"/>
                    <a:pt x="16659" y="3572"/>
                    <a:pt x="16629" y="3530"/>
                  </a:cubicBezTo>
                  <a:cubicBezTo>
                    <a:pt x="16670" y="3524"/>
                    <a:pt x="16706" y="3524"/>
                    <a:pt x="16742" y="3518"/>
                  </a:cubicBezTo>
                  <a:cubicBezTo>
                    <a:pt x="16802" y="3405"/>
                    <a:pt x="16653" y="3399"/>
                    <a:pt x="16623" y="3321"/>
                  </a:cubicBezTo>
                  <a:cubicBezTo>
                    <a:pt x="16647" y="3294"/>
                    <a:pt x="16670" y="3284"/>
                    <a:pt x="16691" y="3284"/>
                  </a:cubicBezTo>
                  <a:cubicBezTo>
                    <a:pt x="16754" y="3284"/>
                    <a:pt x="16805" y="3377"/>
                    <a:pt x="16858" y="3377"/>
                  </a:cubicBezTo>
                  <a:cubicBezTo>
                    <a:pt x="16872" y="3377"/>
                    <a:pt x="16887" y="3370"/>
                    <a:pt x="16903" y="3351"/>
                  </a:cubicBezTo>
                  <a:lnTo>
                    <a:pt x="16903" y="3351"/>
                  </a:lnTo>
                  <a:cubicBezTo>
                    <a:pt x="16879" y="3452"/>
                    <a:pt x="16861" y="3548"/>
                    <a:pt x="16837" y="3649"/>
                  </a:cubicBezTo>
                  <a:cubicBezTo>
                    <a:pt x="16814" y="3762"/>
                    <a:pt x="16837" y="3894"/>
                    <a:pt x="16730" y="3983"/>
                  </a:cubicBezTo>
                  <a:cubicBezTo>
                    <a:pt x="16700" y="4007"/>
                    <a:pt x="16712" y="4072"/>
                    <a:pt x="16688" y="4108"/>
                  </a:cubicBezTo>
                  <a:cubicBezTo>
                    <a:pt x="16659" y="4144"/>
                    <a:pt x="16611" y="4174"/>
                    <a:pt x="16563" y="4204"/>
                  </a:cubicBezTo>
                  <a:lnTo>
                    <a:pt x="16563" y="4216"/>
                  </a:lnTo>
                  <a:cubicBezTo>
                    <a:pt x="16563" y="4216"/>
                    <a:pt x="16563" y="4210"/>
                    <a:pt x="16557" y="4210"/>
                  </a:cubicBezTo>
                  <a:cubicBezTo>
                    <a:pt x="16545" y="4275"/>
                    <a:pt x="16527" y="4335"/>
                    <a:pt x="16503" y="4448"/>
                  </a:cubicBezTo>
                  <a:cubicBezTo>
                    <a:pt x="16450" y="4335"/>
                    <a:pt x="16426" y="4275"/>
                    <a:pt x="16396" y="4210"/>
                  </a:cubicBezTo>
                  <a:cubicBezTo>
                    <a:pt x="16271" y="4263"/>
                    <a:pt x="16152" y="4317"/>
                    <a:pt x="16027" y="4376"/>
                  </a:cubicBezTo>
                  <a:cubicBezTo>
                    <a:pt x="16050" y="4406"/>
                    <a:pt x="16080" y="4448"/>
                    <a:pt x="16122" y="4514"/>
                  </a:cubicBezTo>
                  <a:cubicBezTo>
                    <a:pt x="16038" y="4526"/>
                    <a:pt x="15973" y="4543"/>
                    <a:pt x="15901" y="4555"/>
                  </a:cubicBezTo>
                  <a:cubicBezTo>
                    <a:pt x="15889" y="4567"/>
                    <a:pt x="15877" y="4585"/>
                    <a:pt x="15860" y="4597"/>
                  </a:cubicBezTo>
                  <a:cubicBezTo>
                    <a:pt x="15913" y="4627"/>
                    <a:pt x="15967" y="4651"/>
                    <a:pt x="16062" y="4692"/>
                  </a:cubicBezTo>
                  <a:cubicBezTo>
                    <a:pt x="15955" y="4716"/>
                    <a:pt x="15901" y="4728"/>
                    <a:pt x="15836" y="4740"/>
                  </a:cubicBezTo>
                  <a:cubicBezTo>
                    <a:pt x="15848" y="4764"/>
                    <a:pt x="15848" y="4788"/>
                    <a:pt x="15866" y="4794"/>
                  </a:cubicBezTo>
                  <a:cubicBezTo>
                    <a:pt x="15949" y="4836"/>
                    <a:pt x="16038" y="4877"/>
                    <a:pt x="16116" y="4937"/>
                  </a:cubicBezTo>
                  <a:cubicBezTo>
                    <a:pt x="15997" y="4919"/>
                    <a:pt x="15872" y="4901"/>
                    <a:pt x="15746" y="4877"/>
                  </a:cubicBezTo>
                  <a:lnTo>
                    <a:pt x="15746" y="4877"/>
                  </a:lnTo>
                  <a:cubicBezTo>
                    <a:pt x="15711" y="5026"/>
                    <a:pt x="15925" y="4979"/>
                    <a:pt x="15919" y="5110"/>
                  </a:cubicBezTo>
                  <a:cubicBezTo>
                    <a:pt x="15812" y="5086"/>
                    <a:pt x="15699" y="5056"/>
                    <a:pt x="15562" y="5020"/>
                  </a:cubicBezTo>
                  <a:lnTo>
                    <a:pt x="15562" y="5020"/>
                  </a:lnTo>
                  <a:cubicBezTo>
                    <a:pt x="15621" y="5211"/>
                    <a:pt x="15937" y="5152"/>
                    <a:pt x="15848" y="5402"/>
                  </a:cubicBezTo>
                  <a:cubicBezTo>
                    <a:pt x="15843" y="5403"/>
                    <a:pt x="15838" y="5403"/>
                    <a:pt x="15834" y="5403"/>
                  </a:cubicBezTo>
                  <a:cubicBezTo>
                    <a:pt x="15728" y="5403"/>
                    <a:pt x="15693" y="5246"/>
                    <a:pt x="15583" y="5246"/>
                  </a:cubicBezTo>
                  <a:cubicBezTo>
                    <a:pt x="15557" y="5246"/>
                    <a:pt x="15527" y="5255"/>
                    <a:pt x="15490" y="5277"/>
                  </a:cubicBezTo>
                  <a:cubicBezTo>
                    <a:pt x="15585" y="5342"/>
                    <a:pt x="15669" y="5396"/>
                    <a:pt x="15746" y="5450"/>
                  </a:cubicBezTo>
                  <a:cubicBezTo>
                    <a:pt x="15740" y="5462"/>
                    <a:pt x="15734" y="5479"/>
                    <a:pt x="15728" y="5491"/>
                  </a:cubicBezTo>
                  <a:cubicBezTo>
                    <a:pt x="15675" y="5479"/>
                    <a:pt x="15621" y="5468"/>
                    <a:pt x="15532" y="5450"/>
                  </a:cubicBezTo>
                  <a:lnTo>
                    <a:pt x="15532" y="5450"/>
                  </a:lnTo>
                  <a:cubicBezTo>
                    <a:pt x="15591" y="5527"/>
                    <a:pt x="15627" y="5581"/>
                    <a:pt x="15669" y="5634"/>
                  </a:cubicBezTo>
                  <a:cubicBezTo>
                    <a:pt x="15639" y="5706"/>
                    <a:pt x="15609" y="5772"/>
                    <a:pt x="15573" y="5855"/>
                  </a:cubicBezTo>
                  <a:cubicBezTo>
                    <a:pt x="15615" y="5879"/>
                    <a:pt x="15663" y="5909"/>
                    <a:pt x="15705" y="5927"/>
                  </a:cubicBezTo>
                  <a:cubicBezTo>
                    <a:pt x="15746" y="5944"/>
                    <a:pt x="15794" y="5956"/>
                    <a:pt x="15836" y="5968"/>
                  </a:cubicBezTo>
                  <a:cubicBezTo>
                    <a:pt x="15819" y="6042"/>
                    <a:pt x="15812" y="6075"/>
                    <a:pt x="15787" y="6075"/>
                  </a:cubicBezTo>
                  <a:cubicBezTo>
                    <a:pt x="15768" y="6075"/>
                    <a:pt x="15739" y="6056"/>
                    <a:pt x="15687" y="6022"/>
                  </a:cubicBezTo>
                  <a:cubicBezTo>
                    <a:pt x="15684" y="6021"/>
                    <a:pt x="15681" y="6021"/>
                    <a:pt x="15678" y="6021"/>
                  </a:cubicBezTo>
                  <a:cubicBezTo>
                    <a:pt x="15659" y="6021"/>
                    <a:pt x="15629" y="6036"/>
                    <a:pt x="15603" y="6046"/>
                  </a:cubicBezTo>
                  <a:lnTo>
                    <a:pt x="15639" y="6094"/>
                  </a:lnTo>
                  <a:cubicBezTo>
                    <a:pt x="15657" y="6147"/>
                    <a:pt x="15681" y="6207"/>
                    <a:pt x="15705" y="6272"/>
                  </a:cubicBezTo>
                  <a:cubicBezTo>
                    <a:pt x="15669" y="6302"/>
                    <a:pt x="15627" y="6332"/>
                    <a:pt x="15579" y="6368"/>
                  </a:cubicBezTo>
                  <a:cubicBezTo>
                    <a:pt x="15562" y="6350"/>
                    <a:pt x="15544" y="6344"/>
                    <a:pt x="15544" y="6332"/>
                  </a:cubicBezTo>
                  <a:cubicBezTo>
                    <a:pt x="15544" y="6243"/>
                    <a:pt x="15508" y="6135"/>
                    <a:pt x="15639" y="6094"/>
                  </a:cubicBezTo>
                  <a:cubicBezTo>
                    <a:pt x="15591" y="6082"/>
                    <a:pt x="15544" y="6064"/>
                    <a:pt x="15490" y="6046"/>
                  </a:cubicBezTo>
                  <a:cubicBezTo>
                    <a:pt x="15472" y="6094"/>
                    <a:pt x="15460" y="6153"/>
                    <a:pt x="15442" y="6207"/>
                  </a:cubicBezTo>
                  <a:cubicBezTo>
                    <a:pt x="15399" y="6202"/>
                    <a:pt x="15381" y="6123"/>
                    <a:pt x="15344" y="6123"/>
                  </a:cubicBezTo>
                  <a:cubicBezTo>
                    <a:pt x="15331" y="6123"/>
                    <a:pt x="15314" y="6134"/>
                    <a:pt x="15293" y="6165"/>
                  </a:cubicBezTo>
                  <a:cubicBezTo>
                    <a:pt x="15287" y="6171"/>
                    <a:pt x="15329" y="6201"/>
                    <a:pt x="15347" y="6225"/>
                  </a:cubicBezTo>
                  <a:cubicBezTo>
                    <a:pt x="15347" y="6225"/>
                    <a:pt x="15347" y="6225"/>
                    <a:pt x="15347" y="6225"/>
                  </a:cubicBezTo>
                  <a:lnTo>
                    <a:pt x="15347" y="6225"/>
                  </a:lnTo>
                  <a:cubicBezTo>
                    <a:pt x="15300" y="6244"/>
                    <a:pt x="15252" y="6258"/>
                    <a:pt x="15206" y="6258"/>
                  </a:cubicBezTo>
                  <a:cubicBezTo>
                    <a:pt x="15154" y="6258"/>
                    <a:pt x="15102" y="6240"/>
                    <a:pt x="15055" y="6189"/>
                  </a:cubicBezTo>
                  <a:cubicBezTo>
                    <a:pt x="15031" y="6165"/>
                    <a:pt x="14971" y="6171"/>
                    <a:pt x="14924" y="6165"/>
                  </a:cubicBezTo>
                  <a:lnTo>
                    <a:pt x="14924" y="6165"/>
                  </a:lnTo>
                  <a:cubicBezTo>
                    <a:pt x="14947" y="6374"/>
                    <a:pt x="15180" y="6219"/>
                    <a:pt x="15234" y="6380"/>
                  </a:cubicBezTo>
                  <a:cubicBezTo>
                    <a:pt x="15216" y="6404"/>
                    <a:pt x="15192" y="6427"/>
                    <a:pt x="15168" y="6451"/>
                  </a:cubicBezTo>
                  <a:cubicBezTo>
                    <a:pt x="15073" y="6576"/>
                    <a:pt x="15085" y="6654"/>
                    <a:pt x="15216" y="6755"/>
                  </a:cubicBezTo>
                  <a:cubicBezTo>
                    <a:pt x="15257" y="6791"/>
                    <a:pt x="15275" y="6845"/>
                    <a:pt x="15275" y="6934"/>
                  </a:cubicBezTo>
                  <a:cubicBezTo>
                    <a:pt x="15257" y="6928"/>
                    <a:pt x="15234" y="6928"/>
                    <a:pt x="15216" y="6922"/>
                  </a:cubicBezTo>
                  <a:cubicBezTo>
                    <a:pt x="15192" y="6916"/>
                    <a:pt x="15174" y="6904"/>
                    <a:pt x="15132" y="6892"/>
                  </a:cubicBezTo>
                  <a:cubicBezTo>
                    <a:pt x="15108" y="6970"/>
                    <a:pt x="15067" y="7047"/>
                    <a:pt x="15073" y="7125"/>
                  </a:cubicBezTo>
                  <a:cubicBezTo>
                    <a:pt x="15073" y="7155"/>
                    <a:pt x="15162" y="7185"/>
                    <a:pt x="15210" y="7214"/>
                  </a:cubicBezTo>
                  <a:lnTo>
                    <a:pt x="15210" y="7363"/>
                  </a:lnTo>
                  <a:cubicBezTo>
                    <a:pt x="15159" y="7318"/>
                    <a:pt x="15112" y="7295"/>
                    <a:pt x="15068" y="7295"/>
                  </a:cubicBezTo>
                  <a:cubicBezTo>
                    <a:pt x="15015" y="7295"/>
                    <a:pt x="14966" y="7330"/>
                    <a:pt x="14924" y="7399"/>
                  </a:cubicBezTo>
                  <a:cubicBezTo>
                    <a:pt x="14924" y="7298"/>
                    <a:pt x="14947" y="7208"/>
                    <a:pt x="14918" y="7143"/>
                  </a:cubicBezTo>
                  <a:cubicBezTo>
                    <a:pt x="14900" y="7107"/>
                    <a:pt x="14798" y="7107"/>
                    <a:pt x="14697" y="7077"/>
                  </a:cubicBezTo>
                  <a:lnTo>
                    <a:pt x="14697" y="7077"/>
                  </a:lnTo>
                  <a:cubicBezTo>
                    <a:pt x="14780" y="7202"/>
                    <a:pt x="14864" y="7286"/>
                    <a:pt x="14763" y="7399"/>
                  </a:cubicBezTo>
                  <a:cubicBezTo>
                    <a:pt x="14828" y="7435"/>
                    <a:pt x="14900" y="7459"/>
                    <a:pt x="14930" y="7512"/>
                  </a:cubicBezTo>
                  <a:cubicBezTo>
                    <a:pt x="14953" y="7554"/>
                    <a:pt x="14918" y="7632"/>
                    <a:pt x="14912" y="7703"/>
                  </a:cubicBezTo>
                  <a:cubicBezTo>
                    <a:pt x="14936" y="7715"/>
                    <a:pt x="14971" y="7733"/>
                    <a:pt x="15019" y="7751"/>
                  </a:cubicBezTo>
                  <a:cubicBezTo>
                    <a:pt x="14840" y="7799"/>
                    <a:pt x="14780" y="7930"/>
                    <a:pt x="14751" y="8079"/>
                  </a:cubicBezTo>
                  <a:cubicBezTo>
                    <a:pt x="14727" y="8168"/>
                    <a:pt x="14703" y="8252"/>
                    <a:pt x="14673" y="8335"/>
                  </a:cubicBezTo>
                  <a:cubicBezTo>
                    <a:pt x="14625" y="8520"/>
                    <a:pt x="14566" y="8693"/>
                    <a:pt x="14572" y="8890"/>
                  </a:cubicBezTo>
                  <a:cubicBezTo>
                    <a:pt x="14578" y="9110"/>
                    <a:pt x="14530" y="9331"/>
                    <a:pt x="14441" y="9534"/>
                  </a:cubicBezTo>
                  <a:cubicBezTo>
                    <a:pt x="14399" y="9629"/>
                    <a:pt x="14405" y="9742"/>
                    <a:pt x="14387" y="9850"/>
                  </a:cubicBezTo>
                  <a:cubicBezTo>
                    <a:pt x="14363" y="10022"/>
                    <a:pt x="14351" y="10201"/>
                    <a:pt x="14327" y="10374"/>
                  </a:cubicBezTo>
                  <a:cubicBezTo>
                    <a:pt x="14286" y="10625"/>
                    <a:pt x="14262" y="10869"/>
                    <a:pt x="14268" y="11125"/>
                  </a:cubicBezTo>
                  <a:cubicBezTo>
                    <a:pt x="14274" y="11376"/>
                    <a:pt x="14232" y="11626"/>
                    <a:pt x="14220" y="11883"/>
                  </a:cubicBezTo>
                  <a:cubicBezTo>
                    <a:pt x="14214" y="12091"/>
                    <a:pt x="14220" y="12306"/>
                    <a:pt x="14226" y="12520"/>
                  </a:cubicBezTo>
                  <a:cubicBezTo>
                    <a:pt x="14226" y="12538"/>
                    <a:pt x="14232" y="12550"/>
                    <a:pt x="14232" y="12568"/>
                  </a:cubicBezTo>
                  <a:cubicBezTo>
                    <a:pt x="14220" y="12759"/>
                    <a:pt x="14214" y="12956"/>
                    <a:pt x="14208" y="13152"/>
                  </a:cubicBezTo>
                  <a:cubicBezTo>
                    <a:pt x="14202" y="13349"/>
                    <a:pt x="14202" y="13546"/>
                    <a:pt x="14202" y="13743"/>
                  </a:cubicBezTo>
                  <a:cubicBezTo>
                    <a:pt x="14202" y="13808"/>
                    <a:pt x="14184" y="13880"/>
                    <a:pt x="14190" y="13945"/>
                  </a:cubicBezTo>
                  <a:cubicBezTo>
                    <a:pt x="14196" y="13987"/>
                    <a:pt x="14238" y="14023"/>
                    <a:pt x="14268" y="14077"/>
                  </a:cubicBezTo>
                  <a:cubicBezTo>
                    <a:pt x="14166" y="14136"/>
                    <a:pt x="14095" y="14226"/>
                    <a:pt x="14154" y="14363"/>
                  </a:cubicBezTo>
                  <a:cubicBezTo>
                    <a:pt x="14166" y="14387"/>
                    <a:pt x="14160" y="14422"/>
                    <a:pt x="14160" y="14446"/>
                  </a:cubicBezTo>
                  <a:cubicBezTo>
                    <a:pt x="14143" y="14559"/>
                    <a:pt x="14095" y="14679"/>
                    <a:pt x="14119" y="14780"/>
                  </a:cubicBezTo>
                  <a:cubicBezTo>
                    <a:pt x="14149" y="14959"/>
                    <a:pt x="14071" y="15096"/>
                    <a:pt x="14023" y="15245"/>
                  </a:cubicBezTo>
                  <a:cubicBezTo>
                    <a:pt x="13982" y="15376"/>
                    <a:pt x="13988" y="15394"/>
                    <a:pt x="14137" y="15460"/>
                  </a:cubicBezTo>
                  <a:lnTo>
                    <a:pt x="14137" y="15651"/>
                  </a:lnTo>
                  <a:cubicBezTo>
                    <a:pt x="14047" y="15656"/>
                    <a:pt x="13964" y="15662"/>
                    <a:pt x="13827" y="15674"/>
                  </a:cubicBezTo>
                  <a:cubicBezTo>
                    <a:pt x="13815" y="15656"/>
                    <a:pt x="13779" y="15597"/>
                    <a:pt x="13737" y="15525"/>
                  </a:cubicBezTo>
                  <a:lnTo>
                    <a:pt x="13737" y="15525"/>
                  </a:lnTo>
                  <a:cubicBezTo>
                    <a:pt x="13672" y="15752"/>
                    <a:pt x="13672" y="15764"/>
                    <a:pt x="13833" y="15782"/>
                  </a:cubicBezTo>
                  <a:cubicBezTo>
                    <a:pt x="13988" y="15800"/>
                    <a:pt x="13994" y="15811"/>
                    <a:pt x="13892" y="15978"/>
                  </a:cubicBezTo>
                  <a:cubicBezTo>
                    <a:pt x="13850" y="15949"/>
                    <a:pt x="13803" y="15925"/>
                    <a:pt x="13761" y="15901"/>
                  </a:cubicBezTo>
                  <a:lnTo>
                    <a:pt x="13761" y="15901"/>
                  </a:lnTo>
                  <a:cubicBezTo>
                    <a:pt x="13660" y="16038"/>
                    <a:pt x="13856" y="16008"/>
                    <a:pt x="13844" y="16110"/>
                  </a:cubicBezTo>
                  <a:cubicBezTo>
                    <a:pt x="13816" y="16141"/>
                    <a:pt x="13786" y="16151"/>
                    <a:pt x="13755" y="16151"/>
                  </a:cubicBezTo>
                  <a:cubicBezTo>
                    <a:pt x="13682" y="16151"/>
                    <a:pt x="13603" y="16091"/>
                    <a:pt x="13524" y="16091"/>
                  </a:cubicBezTo>
                  <a:cubicBezTo>
                    <a:pt x="13487" y="16091"/>
                    <a:pt x="13451" y="16103"/>
                    <a:pt x="13415" y="16139"/>
                  </a:cubicBezTo>
                  <a:cubicBezTo>
                    <a:pt x="13499" y="16169"/>
                    <a:pt x="13582" y="16193"/>
                    <a:pt x="13648" y="16241"/>
                  </a:cubicBezTo>
                  <a:cubicBezTo>
                    <a:pt x="13707" y="16288"/>
                    <a:pt x="13749" y="16366"/>
                    <a:pt x="13809" y="16437"/>
                  </a:cubicBezTo>
                  <a:cubicBezTo>
                    <a:pt x="13660" y="16467"/>
                    <a:pt x="13505" y="16497"/>
                    <a:pt x="13350" y="16533"/>
                  </a:cubicBezTo>
                  <a:cubicBezTo>
                    <a:pt x="13373" y="16682"/>
                    <a:pt x="13642" y="16491"/>
                    <a:pt x="13570" y="16736"/>
                  </a:cubicBezTo>
                  <a:cubicBezTo>
                    <a:pt x="13534" y="16730"/>
                    <a:pt x="13493" y="16718"/>
                    <a:pt x="13433" y="16712"/>
                  </a:cubicBezTo>
                  <a:lnTo>
                    <a:pt x="13433" y="16712"/>
                  </a:lnTo>
                  <a:cubicBezTo>
                    <a:pt x="13427" y="16807"/>
                    <a:pt x="13511" y="16914"/>
                    <a:pt x="13415" y="16998"/>
                  </a:cubicBezTo>
                  <a:cubicBezTo>
                    <a:pt x="13384" y="16963"/>
                    <a:pt x="13353" y="16929"/>
                    <a:pt x="13320" y="16929"/>
                  </a:cubicBezTo>
                  <a:cubicBezTo>
                    <a:pt x="13296" y="16929"/>
                    <a:pt x="13270" y="16948"/>
                    <a:pt x="13242" y="16998"/>
                  </a:cubicBezTo>
                  <a:cubicBezTo>
                    <a:pt x="13296" y="17016"/>
                    <a:pt x="13338" y="17028"/>
                    <a:pt x="13391" y="17040"/>
                  </a:cubicBezTo>
                  <a:cubicBezTo>
                    <a:pt x="13338" y="17111"/>
                    <a:pt x="13284" y="17177"/>
                    <a:pt x="13230" y="17248"/>
                  </a:cubicBezTo>
                  <a:cubicBezTo>
                    <a:pt x="13284" y="17278"/>
                    <a:pt x="13326" y="17302"/>
                    <a:pt x="13368" y="17326"/>
                  </a:cubicBezTo>
                  <a:cubicBezTo>
                    <a:pt x="13415" y="17362"/>
                    <a:pt x="13463" y="17403"/>
                    <a:pt x="13511" y="17427"/>
                  </a:cubicBezTo>
                  <a:cubicBezTo>
                    <a:pt x="13552" y="17451"/>
                    <a:pt x="13600" y="17463"/>
                    <a:pt x="13660" y="17481"/>
                  </a:cubicBezTo>
                  <a:cubicBezTo>
                    <a:pt x="13631" y="17519"/>
                    <a:pt x="13602" y="17531"/>
                    <a:pt x="13575" y="17531"/>
                  </a:cubicBezTo>
                  <a:cubicBezTo>
                    <a:pt x="13534" y="17531"/>
                    <a:pt x="13495" y="17503"/>
                    <a:pt x="13463" y="17493"/>
                  </a:cubicBezTo>
                  <a:cubicBezTo>
                    <a:pt x="13428" y="17485"/>
                    <a:pt x="13396" y="17479"/>
                    <a:pt x="13365" y="17479"/>
                  </a:cubicBezTo>
                  <a:cubicBezTo>
                    <a:pt x="13327" y="17479"/>
                    <a:pt x="13290" y="17488"/>
                    <a:pt x="13254" y="17511"/>
                  </a:cubicBezTo>
                  <a:lnTo>
                    <a:pt x="13242" y="17511"/>
                  </a:lnTo>
                  <a:cubicBezTo>
                    <a:pt x="13242" y="17511"/>
                    <a:pt x="13248" y="17511"/>
                    <a:pt x="13248" y="17517"/>
                  </a:cubicBezTo>
                  <a:cubicBezTo>
                    <a:pt x="13248" y="17517"/>
                    <a:pt x="13254" y="17511"/>
                    <a:pt x="13254" y="17511"/>
                  </a:cubicBezTo>
                  <a:lnTo>
                    <a:pt x="13254" y="17511"/>
                  </a:lnTo>
                  <a:cubicBezTo>
                    <a:pt x="13230" y="17535"/>
                    <a:pt x="13207" y="17582"/>
                    <a:pt x="13177" y="17582"/>
                  </a:cubicBezTo>
                  <a:cubicBezTo>
                    <a:pt x="13099" y="17582"/>
                    <a:pt x="13040" y="17624"/>
                    <a:pt x="12950" y="17684"/>
                  </a:cubicBezTo>
                  <a:cubicBezTo>
                    <a:pt x="13111" y="17743"/>
                    <a:pt x="13290" y="17701"/>
                    <a:pt x="13338" y="17886"/>
                  </a:cubicBezTo>
                  <a:cubicBezTo>
                    <a:pt x="13331" y="17887"/>
                    <a:pt x="13324" y="17887"/>
                    <a:pt x="13317" y="17887"/>
                  </a:cubicBezTo>
                  <a:cubicBezTo>
                    <a:pt x="13226" y="17887"/>
                    <a:pt x="13129" y="17816"/>
                    <a:pt x="13035" y="17816"/>
                  </a:cubicBezTo>
                  <a:cubicBezTo>
                    <a:pt x="12988" y="17816"/>
                    <a:pt x="12942" y="17833"/>
                    <a:pt x="12897" y="17886"/>
                  </a:cubicBezTo>
                  <a:cubicBezTo>
                    <a:pt x="12986" y="17994"/>
                    <a:pt x="12885" y="18029"/>
                    <a:pt x="12771" y="18089"/>
                  </a:cubicBezTo>
                  <a:cubicBezTo>
                    <a:pt x="12873" y="18107"/>
                    <a:pt x="12938" y="18119"/>
                    <a:pt x="13004" y="18131"/>
                  </a:cubicBezTo>
                  <a:lnTo>
                    <a:pt x="13004" y="18339"/>
                  </a:lnTo>
                  <a:cubicBezTo>
                    <a:pt x="13004" y="18339"/>
                    <a:pt x="13004" y="18345"/>
                    <a:pt x="13010" y="18345"/>
                  </a:cubicBezTo>
                  <a:cubicBezTo>
                    <a:pt x="13010" y="18345"/>
                    <a:pt x="13010" y="18351"/>
                    <a:pt x="13010" y="18357"/>
                  </a:cubicBezTo>
                  <a:cubicBezTo>
                    <a:pt x="13004" y="18351"/>
                    <a:pt x="13004" y="18351"/>
                    <a:pt x="13004" y="18351"/>
                  </a:cubicBezTo>
                  <a:lnTo>
                    <a:pt x="13004" y="18345"/>
                  </a:lnTo>
                  <a:cubicBezTo>
                    <a:pt x="12950" y="18310"/>
                    <a:pt x="12897" y="18280"/>
                    <a:pt x="12825" y="18238"/>
                  </a:cubicBezTo>
                  <a:lnTo>
                    <a:pt x="12825" y="18405"/>
                  </a:lnTo>
                  <a:cubicBezTo>
                    <a:pt x="12759" y="18417"/>
                    <a:pt x="12694" y="18429"/>
                    <a:pt x="12604" y="18447"/>
                  </a:cubicBezTo>
                  <a:cubicBezTo>
                    <a:pt x="12640" y="18506"/>
                    <a:pt x="12658" y="18548"/>
                    <a:pt x="12670" y="18572"/>
                  </a:cubicBezTo>
                  <a:cubicBezTo>
                    <a:pt x="12634" y="18649"/>
                    <a:pt x="12616" y="18733"/>
                    <a:pt x="12563" y="18775"/>
                  </a:cubicBezTo>
                  <a:cubicBezTo>
                    <a:pt x="12432" y="18882"/>
                    <a:pt x="12759" y="18846"/>
                    <a:pt x="12563" y="18959"/>
                  </a:cubicBezTo>
                  <a:cubicBezTo>
                    <a:pt x="12557" y="18959"/>
                    <a:pt x="12503" y="18971"/>
                    <a:pt x="12426" y="18983"/>
                  </a:cubicBezTo>
                  <a:cubicBezTo>
                    <a:pt x="12467" y="19067"/>
                    <a:pt x="12497" y="19138"/>
                    <a:pt x="12539" y="19222"/>
                  </a:cubicBezTo>
                  <a:cubicBezTo>
                    <a:pt x="12455" y="19192"/>
                    <a:pt x="12390" y="19168"/>
                    <a:pt x="12265" y="19120"/>
                  </a:cubicBezTo>
                  <a:lnTo>
                    <a:pt x="12265" y="19120"/>
                  </a:lnTo>
                  <a:cubicBezTo>
                    <a:pt x="12366" y="19299"/>
                    <a:pt x="12139" y="19329"/>
                    <a:pt x="12199" y="19460"/>
                  </a:cubicBezTo>
                  <a:cubicBezTo>
                    <a:pt x="12205" y="19478"/>
                    <a:pt x="12223" y="19484"/>
                    <a:pt x="12253" y="19502"/>
                  </a:cubicBezTo>
                  <a:cubicBezTo>
                    <a:pt x="12116" y="19538"/>
                    <a:pt x="11972" y="19556"/>
                    <a:pt x="11961" y="19734"/>
                  </a:cubicBezTo>
                  <a:cubicBezTo>
                    <a:pt x="11961" y="19776"/>
                    <a:pt x="11859" y="19806"/>
                    <a:pt x="11794" y="19854"/>
                  </a:cubicBezTo>
                  <a:cubicBezTo>
                    <a:pt x="11806" y="19883"/>
                    <a:pt x="11811" y="19937"/>
                    <a:pt x="11823" y="19991"/>
                  </a:cubicBezTo>
                  <a:cubicBezTo>
                    <a:pt x="11758" y="20015"/>
                    <a:pt x="11704" y="20033"/>
                    <a:pt x="11656" y="20050"/>
                  </a:cubicBezTo>
                  <a:cubicBezTo>
                    <a:pt x="11692" y="20146"/>
                    <a:pt x="11722" y="20235"/>
                    <a:pt x="11758" y="20331"/>
                  </a:cubicBezTo>
                  <a:cubicBezTo>
                    <a:pt x="11670" y="20301"/>
                    <a:pt x="11646" y="20185"/>
                    <a:pt x="11566" y="20185"/>
                  </a:cubicBezTo>
                  <a:cubicBezTo>
                    <a:pt x="11548" y="20185"/>
                    <a:pt x="11527" y="20191"/>
                    <a:pt x="11501" y="20205"/>
                  </a:cubicBezTo>
                  <a:cubicBezTo>
                    <a:pt x="11400" y="20265"/>
                    <a:pt x="11305" y="20337"/>
                    <a:pt x="11370" y="20480"/>
                  </a:cubicBezTo>
                  <a:cubicBezTo>
                    <a:pt x="11036" y="20581"/>
                    <a:pt x="11030" y="20539"/>
                    <a:pt x="11072" y="20808"/>
                  </a:cubicBezTo>
                  <a:cubicBezTo>
                    <a:pt x="10977" y="20796"/>
                    <a:pt x="10887" y="20784"/>
                    <a:pt x="10780" y="20772"/>
                  </a:cubicBezTo>
                  <a:lnTo>
                    <a:pt x="10780" y="20837"/>
                  </a:lnTo>
                  <a:cubicBezTo>
                    <a:pt x="10780" y="20885"/>
                    <a:pt x="10780" y="20933"/>
                    <a:pt x="10780" y="20980"/>
                  </a:cubicBezTo>
                  <a:cubicBezTo>
                    <a:pt x="10751" y="20980"/>
                    <a:pt x="10719" y="20987"/>
                    <a:pt x="10689" y="20987"/>
                  </a:cubicBezTo>
                  <a:cubicBezTo>
                    <a:pt x="10669" y="20987"/>
                    <a:pt x="10651" y="20984"/>
                    <a:pt x="10637" y="20975"/>
                  </a:cubicBezTo>
                  <a:cubicBezTo>
                    <a:pt x="10615" y="20959"/>
                    <a:pt x="10596" y="20953"/>
                    <a:pt x="10581" y="20953"/>
                  </a:cubicBezTo>
                  <a:cubicBezTo>
                    <a:pt x="10541" y="20953"/>
                    <a:pt x="10516" y="20991"/>
                    <a:pt x="10482" y="21016"/>
                  </a:cubicBezTo>
                  <a:cubicBezTo>
                    <a:pt x="10476" y="21022"/>
                    <a:pt x="10467" y="21024"/>
                    <a:pt x="10455" y="21024"/>
                  </a:cubicBezTo>
                  <a:cubicBezTo>
                    <a:pt x="10432" y="21024"/>
                    <a:pt x="10398" y="21016"/>
                    <a:pt x="10363" y="21016"/>
                  </a:cubicBezTo>
                  <a:cubicBezTo>
                    <a:pt x="10351" y="21052"/>
                    <a:pt x="10339" y="21124"/>
                    <a:pt x="10297" y="21153"/>
                  </a:cubicBezTo>
                  <a:cubicBezTo>
                    <a:pt x="10255" y="21189"/>
                    <a:pt x="10190" y="21189"/>
                    <a:pt x="10124" y="21207"/>
                  </a:cubicBezTo>
                  <a:cubicBezTo>
                    <a:pt x="10118" y="21290"/>
                    <a:pt x="10118" y="21380"/>
                    <a:pt x="10011" y="21398"/>
                  </a:cubicBezTo>
                  <a:lnTo>
                    <a:pt x="10017" y="21392"/>
                  </a:lnTo>
                  <a:lnTo>
                    <a:pt x="10011" y="21392"/>
                  </a:lnTo>
                  <a:cubicBezTo>
                    <a:pt x="9993" y="21410"/>
                    <a:pt x="9969" y="21428"/>
                    <a:pt x="9957" y="21428"/>
                  </a:cubicBezTo>
                  <a:cubicBezTo>
                    <a:pt x="9903" y="21400"/>
                    <a:pt x="9850" y="21389"/>
                    <a:pt x="9798" y="21389"/>
                  </a:cubicBezTo>
                  <a:cubicBezTo>
                    <a:pt x="9639" y="21389"/>
                    <a:pt x="9487" y="21489"/>
                    <a:pt x="9325" y="21493"/>
                  </a:cubicBezTo>
                  <a:cubicBezTo>
                    <a:pt x="9262" y="21498"/>
                    <a:pt x="9215" y="21579"/>
                    <a:pt x="9125" y="21579"/>
                  </a:cubicBezTo>
                  <a:cubicBezTo>
                    <a:pt x="9104" y="21579"/>
                    <a:pt x="9082" y="21575"/>
                    <a:pt x="9057" y="21565"/>
                  </a:cubicBezTo>
                  <a:lnTo>
                    <a:pt x="9057" y="21565"/>
                  </a:lnTo>
                  <a:cubicBezTo>
                    <a:pt x="9087" y="21648"/>
                    <a:pt x="9099" y="21690"/>
                    <a:pt x="9123" y="21750"/>
                  </a:cubicBezTo>
                  <a:cubicBezTo>
                    <a:pt x="8991" y="21779"/>
                    <a:pt x="8866" y="21809"/>
                    <a:pt x="8729" y="21839"/>
                  </a:cubicBezTo>
                  <a:cubicBezTo>
                    <a:pt x="8681" y="21809"/>
                    <a:pt x="8622" y="21773"/>
                    <a:pt x="8550" y="21726"/>
                  </a:cubicBezTo>
                  <a:cubicBezTo>
                    <a:pt x="8407" y="21970"/>
                    <a:pt x="8151" y="21928"/>
                    <a:pt x="7924" y="21964"/>
                  </a:cubicBezTo>
                  <a:cubicBezTo>
                    <a:pt x="7686" y="22000"/>
                    <a:pt x="7447" y="22018"/>
                    <a:pt x="7203" y="22036"/>
                  </a:cubicBezTo>
                  <a:cubicBezTo>
                    <a:pt x="7196" y="22036"/>
                    <a:pt x="7188" y="22037"/>
                    <a:pt x="7181" y="22037"/>
                  </a:cubicBezTo>
                  <a:cubicBezTo>
                    <a:pt x="7121" y="22037"/>
                    <a:pt x="7058" y="22018"/>
                    <a:pt x="6994" y="22018"/>
                  </a:cubicBezTo>
                  <a:cubicBezTo>
                    <a:pt x="6962" y="22016"/>
                    <a:pt x="6930" y="22015"/>
                    <a:pt x="6897" y="22015"/>
                  </a:cubicBezTo>
                  <a:cubicBezTo>
                    <a:pt x="6832" y="22015"/>
                    <a:pt x="6766" y="22018"/>
                    <a:pt x="6702" y="22018"/>
                  </a:cubicBezTo>
                  <a:cubicBezTo>
                    <a:pt x="6529" y="22018"/>
                    <a:pt x="6356" y="22012"/>
                    <a:pt x="6189" y="22012"/>
                  </a:cubicBezTo>
                  <a:cubicBezTo>
                    <a:pt x="6034" y="22012"/>
                    <a:pt x="5891" y="21946"/>
                    <a:pt x="5742" y="21928"/>
                  </a:cubicBezTo>
                  <a:cubicBezTo>
                    <a:pt x="5587" y="21911"/>
                    <a:pt x="5426" y="21911"/>
                    <a:pt x="5259" y="21899"/>
                  </a:cubicBezTo>
                  <a:cubicBezTo>
                    <a:pt x="5224" y="21863"/>
                    <a:pt x="5164" y="21809"/>
                    <a:pt x="5086" y="21738"/>
                  </a:cubicBezTo>
                  <a:cubicBezTo>
                    <a:pt x="5074" y="21875"/>
                    <a:pt x="5069" y="21982"/>
                    <a:pt x="5063" y="22095"/>
                  </a:cubicBezTo>
                  <a:lnTo>
                    <a:pt x="5021" y="22095"/>
                  </a:lnTo>
                  <a:cubicBezTo>
                    <a:pt x="5003" y="22036"/>
                    <a:pt x="4967" y="21976"/>
                    <a:pt x="4973" y="21922"/>
                  </a:cubicBezTo>
                  <a:cubicBezTo>
                    <a:pt x="4997" y="21750"/>
                    <a:pt x="4830" y="21702"/>
                    <a:pt x="4764" y="21589"/>
                  </a:cubicBezTo>
                  <a:cubicBezTo>
                    <a:pt x="4754" y="21574"/>
                    <a:pt x="4740" y="21567"/>
                    <a:pt x="4725" y="21567"/>
                  </a:cubicBezTo>
                  <a:cubicBezTo>
                    <a:pt x="4691" y="21567"/>
                    <a:pt x="4651" y="21604"/>
                    <a:pt x="4621" y="21666"/>
                  </a:cubicBezTo>
                  <a:cubicBezTo>
                    <a:pt x="4532" y="21630"/>
                    <a:pt x="4443" y="21601"/>
                    <a:pt x="4317" y="21559"/>
                  </a:cubicBezTo>
                  <a:lnTo>
                    <a:pt x="4317" y="21559"/>
                  </a:lnTo>
                  <a:cubicBezTo>
                    <a:pt x="4341" y="21654"/>
                    <a:pt x="4353" y="21720"/>
                    <a:pt x="4377" y="21815"/>
                  </a:cubicBezTo>
                  <a:cubicBezTo>
                    <a:pt x="4323" y="21779"/>
                    <a:pt x="4282" y="21761"/>
                    <a:pt x="4252" y="21732"/>
                  </a:cubicBezTo>
                  <a:cubicBezTo>
                    <a:pt x="4186" y="21666"/>
                    <a:pt x="4127" y="21583"/>
                    <a:pt x="4055" y="21529"/>
                  </a:cubicBezTo>
                  <a:cubicBezTo>
                    <a:pt x="3972" y="21463"/>
                    <a:pt x="3870" y="21410"/>
                    <a:pt x="3775" y="21380"/>
                  </a:cubicBezTo>
                  <a:cubicBezTo>
                    <a:pt x="3667" y="21350"/>
                    <a:pt x="3602" y="21290"/>
                    <a:pt x="3554" y="21195"/>
                  </a:cubicBezTo>
                  <a:cubicBezTo>
                    <a:pt x="3536" y="21165"/>
                    <a:pt x="3477" y="21153"/>
                    <a:pt x="3423" y="21130"/>
                  </a:cubicBezTo>
                  <a:cubicBezTo>
                    <a:pt x="3375" y="21187"/>
                    <a:pt x="3352" y="21296"/>
                    <a:pt x="3274" y="21296"/>
                  </a:cubicBezTo>
                  <a:cubicBezTo>
                    <a:pt x="3246" y="21296"/>
                    <a:pt x="3212" y="21283"/>
                    <a:pt x="3167" y="21249"/>
                  </a:cubicBezTo>
                  <a:cubicBezTo>
                    <a:pt x="3196" y="21195"/>
                    <a:pt x="3226" y="21135"/>
                    <a:pt x="3262" y="21076"/>
                  </a:cubicBezTo>
                  <a:cubicBezTo>
                    <a:pt x="3161" y="21052"/>
                    <a:pt x="3071" y="21022"/>
                    <a:pt x="2976" y="21016"/>
                  </a:cubicBezTo>
                  <a:cubicBezTo>
                    <a:pt x="2930" y="21016"/>
                    <a:pt x="2879" y="21058"/>
                    <a:pt x="2830" y="21058"/>
                  </a:cubicBezTo>
                  <a:cubicBezTo>
                    <a:pt x="2802" y="21058"/>
                    <a:pt x="2775" y="21045"/>
                    <a:pt x="2749" y="21004"/>
                  </a:cubicBezTo>
                  <a:cubicBezTo>
                    <a:pt x="2779" y="20939"/>
                    <a:pt x="2809" y="20879"/>
                    <a:pt x="2851" y="20784"/>
                  </a:cubicBezTo>
                  <a:cubicBezTo>
                    <a:pt x="2731" y="20766"/>
                    <a:pt x="2642" y="20748"/>
                    <a:pt x="2553" y="20742"/>
                  </a:cubicBezTo>
                  <a:cubicBezTo>
                    <a:pt x="2368" y="20730"/>
                    <a:pt x="2219" y="20653"/>
                    <a:pt x="2088" y="20527"/>
                  </a:cubicBezTo>
                  <a:cubicBezTo>
                    <a:pt x="2010" y="20450"/>
                    <a:pt x="1903" y="20402"/>
                    <a:pt x="1819" y="20337"/>
                  </a:cubicBezTo>
                  <a:cubicBezTo>
                    <a:pt x="1772" y="20301"/>
                    <a:pt x="1712" y="20259"/>
                    <a:pt x="1694" y="20205"/>
                  </a:cubicBezTo>
                  <a:cubicBezTo>
                    <a:pt x="1646" y="20056"/>
                    <a:pt x="1629" y="20033"/>
                    <a:pt x="1485" y="19919"/>
                  </a:cubicBezTo>
                  <a:cubicBezTo>
                    <a:pt x="1444" y="19883"/>
                    <a:pt x="1444" y="19800"/>
                    <a:pt x="1408" y="19752"/>
                  </a:cubicBezTo>
                  <a:cubicBezTo>
                    <a:pt x="1348" y="19681"/>
                    <a:pt x="1485" y="19681"/>
                    <a:pt x="1444" y="19609"/>
                  </a:cubicBezTo>
                  <a:cubicBezTo>
                    <a:pt x="1390" y="19568"/>
                    <a:pt x="1324" y="19514"/>
                    <a:pt x="1241" y="19454"/>
                  </a:cubicBezTo>
                  <a:cubicBezTo>
                    <a:pt x="1307" y="19412"/>
                    <a:pt x="1330" y="19395"/>
                    <a:pt x="1390" y="19359"/>
                  </a:cubicBezTo>
                  <a:cubicBezTo>
                    <a:pt x="1330" y="19329"/>
                    <a:pt x="1271" y="19299"/>
                    <a:pt x="1211" y="19275"/>
                  </a:cubicBezTo>
                  <a:cubicBezTo>
                    <a:pt x="1271" y="19210"/>
                    <a:pt x="1295" y="19186"/>
                    <a:pt x="1324" y="19150"/>
                  </a:cubicBezTo>
                  <a:cubicBezTo>
                    <a:pt x="1289" y="19120"/>
                    <a:pt x="1253" y="19085"/>
                    <a:pt x="1205" y="19037"/>
                  </a:cubicBezTo>
                  <a:cubicBezTo>
                    <a:pt x="1307" y="18959"/>
                    <a:pt x="1247" y="18870"/>
                    <a:pt x="1217" y="18804"/>
                  </a:cubicBezTo>
                  <a:cubicBezTo>
                    <a:pt x="1402" y="18631"/>
                    <a:pt x="1414" y="18417"/>
                    <a:pt x="1485" y="18202"/>
                  </a:cubicBezTo>
                  <a:cubicBezTo>
                    <a:pt x="1492" y="18204"/>
                    <a:pt x="1499" y="18205"/>
                    <a:pt x="1505" y="18205"/>
                  </a:cubicBezTo>
                  <a:cubicBezTo>
                    <a:pt x="1592" y="18205"/>
                    <a:pt x="1651" y="18052"/>
                    <a:pt x="1772" y="18052"/>
                  </a:cubicBezTo>
                  <a:cubicBezTo>
                    <a:pt x="1788" y="18052"/>
                    <a:pt x="1806" y="18054"/>
                    <a:pt x="1824" y="18060"/>
                  </a:cubicBezTo>
                  <a:lnTo>
                    <a:pt x="1824" y="18060"/>
                  </a:lnTo>
                  <a:cubicBezTo>
                    <a:pt x="1763" y="18038"/>
                    <a:pt x="1701" y="18016"/>
                    <a:pt x="1634" y="17994"/>
                  </a:cubicBezTo>
                  <a:cubicBezTo>
                    <a:pt x="1690" y="17865"/>
                    <a:pt x="1763" y="17804"/>
                    <a:pt x="1857" y="17804"/>
                  </a:cubicBezTo>
                  <a:cubicBezTo>
                    <a:pt x="1925" y="17804"/>
                    <a:pt x="2004" y="17836"/>
                    <a:pt x="2094" y="17898"/>
                  </a:cubicBezTo>
                  <a:lnTo>
                    <a:pt x="2088" y="17833"/>
                  </a:lnTo>
                  <a:cubicBezTo>
                    <a:pt x="2064" y="17785"/>
                    <a:pt x="2034" y="17737"/>
                    <a:pt x="1992" y="17672"/>
                  </a:cubicBezTo>
                  <a:lnTo>
                    <a:pt x="2052" y="17672"/>
                  </a:lnTo>
                  <a:cubicBezTo>
                    <a:pt x="2089" y="17685"/>
                    <a:pt x="2111" y="17694"/>
                    <a:pt x="2129" y="17694"/>
                  </a:cubicBezTo>
                  <a:cubicBezTo>
                    <a:pt x="2157" y="17694"/>
                    <a:pt x="2173" y="17673"/>
                    <a:pt x="2213" y="17618"/>
                  </a:cubicBezTo>
                  <a:cubicBezTo>
                    <a:pt x="2219" y="17612"/>
                    <a:pt x="2237" y="17600"/>
                    <a:pt x="2249" y="17600"/>
                  </a:cubicBezTo>
                  <a:cubicBezTo>
                    <a:pt x="2273" y="17609"/>
                    <a:pt x="2293" y="17613"/>
                    <a:pt x="2310" y="17613"/>
                  </a:cubicBezTo>
                  <a:cubicBezTo>
                    <a:pt x="2383" y="17613"/>
                    <a:pt x="2400" y="17542"/>
                    <a:pt x="2410" y="17475"/>
                  </a:cubicBezTo>
                  <a:cubicBezTo>
                    <a:pt x="2425" y="17378"/>
                    <a:pt x="2444" y="17307"/>
                    <a:pt x="2535" y="17307"/>
                  </a:cubicBezTo>
                  <a:cubicBezTo>
                    <a:pt x="2551" y="17307"/>
                    <a:pt x="2568" y="17310"/>
                    <a:pt x="2588" y="17314"/>
                  </a:cubicBezTo>
                  <a:cubicBezTo>
                    <a:pt x="2594" y="17314"/>
                    <a:pt x="2624" y="17296"/>
                    <a:pt x="2624" y="17290"/>
                  </a:cubicBezTo>
                  <a:cubicBezTo>
                    <a:pt x="2602" y="17182"/>
                    <a:pt x="2660" y="17158"/>
                    <a:pt x="2720" y="17158"/>
                  </a:cubicBezTo>
                  <a:cubicBezTo>
                    <a:pt x="2743" y="17158"/>
                    <a:pt x="2766" y="17162"/>
                    <a:pt x="2785" y="17165"/>
                  </a:cubicBezTo>
                  <a:cubicBezTo>
                    <a:pt x="2797" y="17166"/>
                    <a:pt x="2808" y="17167"/>
                    <a:pt x="2818" y="17167"/>
                  </a:cubicBezTo>
                  <a:cubicBezTo>
                    <a:pt x="2930" y="17167"/>
                    <a:pt x="3001" y="17087"/>
                    <a:pt x="3077" y="17022"/>
                  </a:cubicBezTo>
                  <a:cubicBezTo>
                    <a:pt x="3121" y="16988"/>
                    <a:pt x="3141" y="16914"/>
                    <a:pt x="3202" y="16914"/>
                  </a:cubicBezTo>
                  <a:cubicBezTo>
                    <a:pt x="3216" y="16914"/>
                    <a:pt x="3232" y="16918"/>
                    <a:pt x="3250" y="16926"/>
                  </a:cubicBezTo>
                  <a:cubicBezTo>
                    <a:pt x="3250" y="16927"/>
                    <a:pt x="3250" y="16927"/>
                    <a:pt x="3250" y="16927"/>
                  </a:cubicBezTo>
                  <a:cubicBezTo>
                    <a:pt x="3253" y="16927"/>
                    <a:pt x="3275" y="16889"/>
                    <a:pt x="3286" y="16873"/>
                  </a:cubicBezTo>
                  <a:cubicBezTo>
                    <a:pt x="3310" y="16837"/>
                    <a:pt x="3334" y="16801"/>
                    <a:pt x="3363" y="16753"/>
                  </a:cubicBezTo>
                  <a:cubicBezTo>
                    <a:pt x="3316" y="16742"/>
                    <a:pt x="3262" y="16730"/>
                    <a:pt x="3208" y="16712"/>
                  </a:cubicBezTo>
                  <a:cubicBezTo>
                    <a:pt x="3216" y="16655"/>
                    <a:pt x="3231" y="16629"/>
                    <a:pt x="3258" y="16629"/>
                  </a:cubicBezTo>
                  <a:cubicBezTo>
                    <a:pt x="3273" y="16629"/>
                    <a:pt x="3292" y="16637"/>
                    <a:pt x="3316" y="16652"/>
                  </a:cubicBezTo>
                  <a:cubicBezTo>
                    <a:pt x="3346" y="16670"/>
                    <a:pt x="3393" y="16664"/>
                    <a:pt x="3429" y="16670"/>
                  </a:cubicBezTo>
                  <a:cubicBezTo>
                    <a:pt x="3477" y="16676"/>
                    <a:pt x="3518" y="16682"/>
                    <a:pt x="3590" y="16694"/>
                  </a:cubicBezTo>
                  <a:cubicBezTo>
                    <a:pt x="3542" y="16628"/>
                    <a:pt x="3512" y="16587"/>
                    <a:pt x="3495" y="16563"/>
                  </a:cubicBezTo>
                  <a:cubicBezTo>
                    <a:pt x="3638" y="16449"/>
                    <a:pt x="3769" y="16342"/>
                    <a:pt x="3900" y="16235"/>
                  </a:cubicBezTo>
                  <a:cubicBezTo>
                    <a:pt x="3936" y="16288"/>
                    <a:pt x="3972" y="16342"/>
                    <a:pt x="4007" y="16396"/>
                  </a:cubicBezTo>
                  <a:cubicBezTo>
                    <a:pt x="4019" y="16390"/>
                    <a:pt x="4031" y="16384"/>
                    <a:pt x="4043" y="16378"/>
                  </a:cubicBezTo>
                  <a:cubicBezTo>
                    <a:pt x="4037" y="16300"/>
                    <a:pt x="4031" y="16223"/>
                    <a:pt x="4025" y="16139"/>
                  </a:cubicBezTo>
                  <a:lnTo>
                    <a:pt x="4025" y="16139"/>
                  </a:lnTo>
                  <a:cubicBezTo>
                    <a:pt x="4117" y="16153"/>
                    <a:pt x="4206" y="16185"/>
                    <a:pt x="4280" y="16185"/>
                  </a:cubicBezTo>
                  <a:cubicBezTo>
                    <a:pt x="4301" y="16185"/>
                    <a:pt x="4322" y="16182"/>
                    <a:pt x="4341" y="16175"/>
                  </a:cubicBezTo>
                  <a:cubicBezTo>
                    <a:pt x="4431" y="16151"/>
                    <a:pt x="4502" y="16050"/>
                    <a:pt x="4574" y="15984"/>
                  </a:cubicBezTo>
                  <a:cubicBezTo>
                    <a:pt x="4568" y="15901"/>
                    <a:pt x="4556" y="15823"/>
                    <a:pt x="4550" y="15722"/>
                  </a:cubicBezTo>
                  <a:lnTo>
                    <a:pt x="4550" y="15722"/>
                  </a:lnTo>
                  <a:cubicBezTo>
                    <a:pt x="4572" y="15725"/>
                    <a:pt x="4592" y="15726"/>
                    <a:pt x="4612" y="15726"/>
                  </a:cubicBezTo>
                  <a:cubicBezTo>
                    <a:pt x="4807" y="15726"/>
                    <a:pt x="4925" y="15601"/>
                    <a:pt x="5039" y="15472"/>
                  </a:cubicBezTo>
                  <a:lnTo>
                    <a:pt x="5033" y="15472"/>
                  </a:lnTo>
                  <a:cubicBezTo>
                    <a:pt x="5033" y="15472"/>
                    <a:pt x="5033" y="15472"/>
                    <a:pt x="5027" y="15466"/>
                  </a:cubicBezTo>
                  <a:lnTo>
                    <a:pt x="5027" y="15466"/>
                  </a:lnTo>
                  <a:cubicBezTo>
                    <a:pt x="5033" y="15472"/>
                    <a:pt x="5039" y="15472"/>
                    <a:pt x="5039" y="15472"/>
                  </a:cubicBezTo>
                  <a:cubicBezTo>
                    <a:pt x="5063" y="15472"/>
                    <a:pt x="5092" y="15466"/>
                    <a:pt x="5116" y="15466"/>
                  </a:cubicBezTo>
                  <a:cubicBezTo>
                    <a:pt x="5045" y="15311"/>
                    <a:pt x="5158" y="15203"/>
                    <a:pt x="5206" y="15084"/>
                  </a:cubicBezTo>
                  <a:cubicBezTo>
                    <a:pt x="5235" y="15007"/>
                    <a:pt x="5283" y="14929"/>
                    <a:pt x="5331" y="14840"/>
                  </a:cubicBezTo>
                  <a:cubicBezTo>
                    <a:pt x="5357" y="14849"/>
                    <a:pt x="5380" y="14854"/>
                    <a:pt x="5400" y="14854"/>
                  </a:cubicBezTo>
                  <a:cubicBezTo>
                    <a:pt x="5528" y="14854"/>
                    <a:pt x="5554" y="14679"/>
                    <a:pt x="5647" y="14607"/>
                  </a:cubicBezTo>
                  <a:cubicBezTo>
                    <a:pt x="5730" y="14536"/>
                    <a:pt x="5796" y="14440"/>
                    <a:pt x="5861" y="14357"/>
                  </a:cubicBezTo>
                  <a:cubicBezTo>
                    <a:pt x="5903" y="14297"/>
                    <a:pt x="5963" y="14232"/>
                    <a:pt x="5975" y="14160"/>
                  </a:cubicBezTo>
                  <a:cubicBezTo>
                    <a:pt x="5999" y="14035"/>
                    <a:pt x="6046" y="13951"/>
                    <a:pt x="6201" y="13939"/>
                  </a:cubicBezTo>
                  <a:cubicBezTo>
                    <a:pt x="6177" y="13868"/>
                    <a:pt x="6154" y="13814"/>
                    <a:pt x="6136" y="13761"/>
                  </a:cubicBezTo>
                  <a:cubicBezTo>
                    <a:pt x="6154" y="13749"/>
                    <a:pt x="6160" y="13731"/>
                    <a:pt x="6171" y="13725"/>
                  </a:cubicBezTo>
                  <a:cubicBezTo>
                    <a:pt x="6225" y="13701"/>
                    <a:pt x="6309" y="13731"/>
                    <a:pt x="6321" y="13617"/>
                  </a:cubicBezTo>
                  <a:cubicBezTo>
                    <a:pt x="6326" y="13576"/>
                    <a:pt x="6428" y="13546"/>
                    <a:pt x="6487" y="13510"/>
                  </a:cubicBezTo>
                  <a:cubicBezTo>
                    <a:pt x="6452" y="13373"/>
                    <a:pt x="6529" y="13260"/>
                    <a:pt x="6583" y="13135"/>
                  </a:cubicBezTo>
                  <a:cubicBezTo>
                    <a:pt x="6613" y="13081"/>
                    <a:pt x="6654" y="13015"/>
                    <a:pt x="6642" y="12968"/>
                  </a:cubicBezTo>
                  <a:cubicBezTo>
                    <a:pt x="6619" y="12854"/>
                    <a:pt x="6666" y="12765"/>
                    <a:pt x="6684" y="12658"/>
                  </a:cubicBezTo>
                  <a:cubicBezTo>
                    <a:pt x="6702" y="12544"/>
                    <a:pt x="6762" y="12485"/>
                    <a:pt x="6851" y="12443"/>
                  </a:cubicBezTo>
                  <a:cubicBezTo>
                    <a:pt x="6738" y="12258"/>
                    <a:pt x="6869" y="12115"/>
                    <a:pt x="6917" y="11960"/>
                  </a:cubicBezTo>
                  <a:cubicBezTo>
                    <a:pt x="6863" y="11912"/>
                    <a:pt x="6815" y="11871"/>
                    <a:pt x="6762" y="11817"/>
                  </a:cubicBezTo>
                  <a:cubicBezTo>
                    <a:pt x="6786" y="11799"/>
                    <a:pt x="6803" y="11781"/>
                    <a:pt x="6821" y="11781"/>
                  </a:cubicBezTo>
                  <a:cubicBezTo>
                    <a:pt x="6899" y="11775"/>
                    <a:pt x="6952" y="11769"/>
                    <a:pt x="7006" y="11668"/>
                  </a:cubicBezTo>
                  <a:cubicBezTo>
                    <a:pt x="7036" y="11596"/>
                    <a:pt x="7084" y="11561"/>
                    <a:pt x="7066" y="11465"/>
                  </a:cubicBezTo>
                  <a:cubicBezTo>
                    <a:pt x="7048" y="11334"/>
                    <a:pt x="7060" y="11197"/>
                    <a:pt x="7072" y="11060"/>
                  </a:cubicBezTo>
                  <a:cubicBezTo>
                    <a:pt x="7078" y="11024"/>
                    <a:pt x="7119" y="10988"/>
                    <a:pt x="7155" y="10935"/>
                  </a:cubicBezTo>
                  <a:cubicBezTo>
                    <a:pt x="7149" y="10923"/>
                    <a:pt x="7125" y="10875"/>
                    <a:pt x="7096" y="10815"/>
                  </a:cubicBezTo>
                  <a:cubicBezTo>
                    <a:pt x="7155" y="10809"/>
                    <a:pt x="7197" y="10803"/>
                    <a:pt x="7233" y="10803"/>
                  </a:cubicBezTo>
                  <a:cubicBezTo>
                    <a:pt x="7280" y="10648"/>
                    <a:pt x="7334" y="10499"/>
                    <a:pt x="7388" y="10344"/>
                  </a:cubicBezTo>
                  <a:cubicBezTo>
                    <a:pt x="7310" y="10321"/>
                    <a:pt x="7257" y="10303"/>
                    <a:pt x="7191" y="10285"/>
                  </a:cubicBezTo>
                  <a:cubicBezTo>
                    <a:pt x="7245" y="10118"/>
                    <a:pt x="7298" y="9957"/>
                    <a:pt x="7352" y="9784"/>
                  </a:cubicBezTo>
                  <a:cubicBezTo>
                    <a:pt x="7328" y="9742"/>
                    <a:pt x="7286" y="9683"/>
                    <a:pt x="7251" y="9623"/>
                  </a:cubicBezTo>
                  <a:cubicBezTo>
                    <a:pt x="7280" y="9587"/>
                    <a:pt x="7328" y="9551"/>
                    <a:pt x="7340" y="9510"/>
                  </a:cubicBezTo>
                  <a:cubicBezTo>
                    <a:pt x="7346" y="9474"/>
                    <a:pt x="7316" y="9426"/>
                    <a:pt x="7298" y="9379"/>
                  </a:cubicBezTo>
                  <a:cubicBezTo>
                    <a:pt x="7257" y="9385"/>
                    <a:pt x="7221" y="9390"/>
                    <a:pt x="7179" y="9396"/>
                  </a:cubicBezTo>
                  <a:cubicBezTo>
                    <a:pt x="7185" y="9367"/>
                    <a:pt x="7185" y="9343"/>
                    <a:pt x="7191" y="9337"/>
                  </a:cubicBezTo>
                  <a:cubicBezTo>
                    <a:pt x="7292" y="9301"/>
                    <a:pt x="7346" y="9247"/>
                    <a:pt x="7352" y="9122"/>
                  </a:cubicBezTo>
                  <a:cubicBezTo>
                    <a:pt x="7352" y="9027"/>
                    <a:pt x="7406" y="8931"/>
                    <a:pt x="7429" y="8836"/>
                  </a:cubicBezTo>
                  <a:cubicBezTo>
                    <a:pt x="7435" y="8812"/>
                    <a:pt x="7447" y="8776"/>
                    <a:pt x="7435" y="8759"/>
                  </a:cubicBezTo>
                  <a:cubicBezTo>
                    <a:pt x="7388" y="8645"/>
                    <a:pt x="7370" y="8538"/>
                    <a:pt x="7423" y="8419"/>
                  </a:cubicBezTo>
                  <a:cubicBezTo>
                    <a:pt x="7435" y="8389"/>
                    <a:pt x="7394" y="8335"/>
                    <a:pt x="7382" y="8293"/>
                  </a:cubicBezTo>
                  <a:cubicBezTo>
                    <a:pt x="7423" y="8252"/>
                    <a:pt x="7459" y="8216"/>
                    <a:pt x="7495" y="8186"/>
                  </a:cubicBezTo>
                  <a:cubicBezTo>
                    <a:pt x="7471" y="8097"/>
                    <a:pt x="7435" y="8019"/>
                    <a:pt x="7423" y="7936"/>
                  </a:cubicBezTo>
                  <a:cubicBezTo>
                    <a:pt x="7418" y="7870"/>
                    <a:pt x="7429" y="7775"/>
                    <a:pt x="7465" y="7745"/>
                  </a:cubicBezTo>
                  <a:cubicBezTo>
                    <a:pt x="7561" y="7685"/>
                    <a:pt x="7561" y="7620"/>
                    <a:pt x="7537" y="7530"/>
                  </a:cubicBezTo>
                  <a:cubicBezTo>
                    <a:pt x="7525" y="7501"/>
                    <a:pt x="7525" y="7441"/>
                    <a:pt x="7537" y="7429"/>
                  </a:cubicBezTo>
                  <a:cubicBezTo>
                    <a:pt x="7638" y="7363"/>
                    <a:pt x="7513" y="7328"/>
                    <a:pt x="7525" y="7268"/>
                  </a:cubicBezTo>
                  <a:cubicBezTo>
                    <a:pt x="7567" y="7238"/>
                    <a:pt x="7614" y="7196"/>
                    <a:pt x="7662" y="7161"/>
                  </a:cubicBezTo>
                  <a:cubicBezTo>
                    <a:pt x="7453" y="6898"/>
                    <a:pt x="7745" y="6642"/>
                    <a:pt x="7656" y="6386"/>
                  </a:cubicBezTo>
                  <a:cubicBezTo>
                    <a:pt x="7656" y="6380"/>
                    <a:pt x="7650" y="6368"/>
                    <a:pt x="7656" y="6362"/>
                  </a:cubicBezTo>
                  <a:cubicBezTo>
                    <a:pt x="7763" y="6207"/>
                    <a:pt x="7763" y="6016"/>
                    <a:pt x="7817" y="5843"/>
                  </a:cubicBezTo>
                  <a:cubicBezTo>
                    <a:pt x="7859" y="5724"/>
                    <a:pt x="7889" y="5599"/>
                    <a:pt x="7918" y="5473"/>
                  </a:cubicBezTo>
                  <a:cubicBezTo>
                    <a:pt x="7924" y="5456"/>
                    <a:pt x="7912" y="5426"/>
                    <a:pt x="7918" y="5420"/>
                  </a:cubicBezTo>
                  <a:cubicBezTo>
                    <a:pt x="8079" y="5289"/>
                    <a:pt x="7942" y="5265"/>
                    <a:pt x="7829" y="5217"/>
                  </a:cubicBezTo>
                  <a:cubicBezTo>
                    <a:pt x="7972" y="5092"/>
                    <a:pt x="8109" y="4979"/>
                    <a:pt x="8252" y="4853"/>
                  </a:cubicBezTo>
                  <a:cubicBezTo>
                    <a:pt x="8210" y="4776"/>
                    <a:pt x="8216" y="4716"/>
                    <a:pt x="8294" y="4645"/>
                  </a:cubicBezTo>
                  <a:cubicBezTo>
                    <a:pt x="8330" y="4615"/>
                    <a:pt x="8246" y="4508"/>
                    <a:pt x="8336" y="4442"/>
                  </a:cubicBezTo>
                  <a:cubicBezTo>
                    <a:pt x="8383" y="4406"/>
                    <a:pt x="8395" y="4317"/>
                    <a:pt x="8437" y="4257"/>
                  </a:cubicBezTo>
                  <a:cubicBezTo>
                    <a:pt x="8473" y="4198"/>
                    <a:pt x="8520" y="4144"/>
                    <a:pt x="8562" y="4084"/>
                  </a:cubicBezTo>
                  <a:cubicBezTo>
                    <a:pt x="8532" y="4031"/>
                    <a:pt x="8509" y="3977"/>
                    <a:pt x="8479" y="3917"/>
                  </a:cubicBezTo>
                  <a:lnTo>
                    <a:pt x="8479" y="3917"/>
                  </a:lnTo>
                  <a:cubicBezTo>
                    <a:pt x="8556" y="3923"/>
                    <a:pt x="8616" y="3929"/>
                    <a:pt x="8687" y="3935"/>
                  </a:cubicBezTo>
                  <a:cubicBezTo>
                    <a:pt x="8652" y="3798"/>
                    <a:pt x="8699" y="3691"/>
                    <a:pt x="8825" y="3625"/>
                  </a:cubicBezTo>
                  <a:cubicBezTo>
                    <a:pt x="8884" y="3595"/>
                    <a:pt x="8938" y="3560"/>
                    <a:pt x="9015" y="3518"/>
                  </a:cubicBezTo>
                  <a:cubicBezTo>
                    <a:pt x="8986" y="3458"/>
                    <a:pt x="8956" y="3399"/>
                    <a:pt x="8914" y="3315"/>
                  </a:cubicBezTo>
                  <a:cubicBezTo>
                    <a:pt x="8997" y="3285"/>
                    <a:pt x="9081" y="3262"/>
                    <a:pt x="9170" y="3232"/>
                  </a:cubicBezTo>
                  <a:cubicBezTo>
                    <a:pt x="9200" y="3136"/>
                    <a:pt x="9230" y="3047"/>
                    <a:pt x="9260" y="2940"/>
                  </a:cubicBezTo>
                  <a:cubicBezTo>
                    <a:pt x="9307" y="2946"/>
                    <a:pt x="9361" y="2952"/>
                    <a:pt x="9415" y="2958"/>
                  </a:cubicBezTo>
                  <a:cubicBezTo>
                    <a:pt x="9403" y="2910"/>
                    <a:pt x="9391" y="2880"/>
                    <a:pt x="9367" y="2820"/>
                  </a:cubicBezTo>
                  <a:lnTo>
                    <a:pt x="9367" y="2820"/>
                  </a:lnTo>
                  <a:cubicBezTo>
                    <a:pt x="9445" y="2838"/>
                    <a:pt x="9498" y="2856"/>
                    <a:pt x="9528" y="2862"/>
                  </a:cubicBezTo>
                  <a:cubicBezTo>
                    <a:pt x="9576" y="2785"/>
                    <a:pt x="9612" y="2719"/>
                    <a:pt x="9659" y="2636"/>
                  </a:cubicBezTo>
                  <a:cubicBezTo>
                    <a:pt x="9623" y="2594"/>
                    <a:pt x="9492" y="2546"/>
                    <a:pt x="9588" y="2421"/>
                  </a:cubicBezTo>
                  <a:lnTo>
                    <a:pt x="9588" y="2421"/>
                  </a:lnTo>
                  <a:cubicBezTo>
                    <a:pt x="9594" y="2457"/>
                    <a:pt x="9600" y="2493"/>
                    <a:pt x="9612" y="2564"/>
                  </a:cubicBezTo>
                  <a:cubicBezTo>
                    <a:pt x="9767" y="2391"/>
                    <a:pt x="10077" y="2475"/>
                    <a:pt x="10106" y="2165"/>
                  </a:cubicBezTo>
                  <a:cubicBezTo>
                    <a:pt x="10160" y="2177"/>
                    <a:pt x="10202" y="2183"/>
                    <a:pt x="10261" y="2194"/>
                  </a:cubicBezTo>
                  <a:cubicBezTo>
                    <a:pt x="10261" y="2117"/>
                    <a:pt x="10255" y="2045"/>
                    <a:pt x="10249" y="1944"/>
                  </a:cubicBezTo>
                  <a:lnTo>
                    <a:pt x="10249" y="1944"/>
                  </a:lnTo>
                  <a:cubicBezTo>
                    <a:pt x="10297" y="1975"/>
                    <a:pt x="10342" y="1987"/>
                    <a:pt x="10384" y="1987"/>
                  </a:cubicBezTo>
                  <a:cubicBezTo>
                    <a:pt x="10458" y="1987"/>
                    <a:pt x="10525" y="1950"/>
                    <a:pt x="10589" y="1908"/>
                  </a:cubicBezTo>
                  <a:cubicBezTo>
                    <a:pt x="10595" y="1908"/>
                    <a:pt x="10577" y="1872"/>
                    <a:pt x="10565" y="1831"/>
                  </a:cubicBezTo>
                  <a:lnTo>
                    <a:pt x="10565" y="1831"/>
                  </a:lnTo>
                  <a:cubicBezTo>
                    <a:pt x="10661" y="1872"/>
                    <a:pt x="10744" y="1908"/>
                    <a:pt x="10810" y="1944"/>
                  </a:cubicBezTo>
                  <a:cubicBezTo>
                    <a:pt x="10869" y="1843"/>
                    <a:pt x="10929" y="1753"/>
                    <a:pt x="10983" y="1664"/>
                  </a:cubicBezTo>
                  <a:cubicBezTo>
                    <a:pt x="11054" y="1712"/>
                    <a:pt x="11126" y="1759"/>
                    <a:pt x="11197" y="1801"/>
                  </a:cubicBezTo>
                  <a:lnTo>
                    <a:pt x="11227" y="1765"/>
                  </a:lnTo>
                  <a:cubicBezTo>
                    <a:pt x="11197" y="1717"/>
                    <a:pt x="11168" y="1670"/>
                    <a:pt x="11138" y="1616"/>
                  </a:cubicBezTo>
                  <a:cubicBezTo>
                    <a:pt x="11156" y="1610"/>
                    <a:pt x="11179" y="1598"/>
                    <a:pt x="11197" y="1598"/>
                  </a:cubicBezTo>
                  <a:cubicBezTo>
                    <a:pt x="11329" y="1568"/>
                    <a:pt x="11460" y="1533"/>
                    <a:pt x="11591" y="1521"/>
                  </a:cubicBezTo>
                  <a:cubicBezTo>
                    <a:pt x="11653" y="1512"/>
                    <a:pt x="11716" y="1512"/>
                    <a:pt x="11779" y="1512"/>
                  </a:cubicBezTo>
                  <a:cubicBezTo>
                    <a:pt x="11843" y="1512"/>
                    <a:pt x="11907" y="1512"/>
                    <a:pt x="11972" y="1503"/>
                  </a:cubicBezTo>
                  <a:cubicBezTo>
                    <a:pt x="12014" y="1503"/>
                    <a:pt x="12050" y="1455"/>
                    <a:pt x="12104" y="1419"/>
                  </a:cubicBezTo>
                  <a:cubicBezTo>
                    <a:pt x="12140" y="1461"/>
                    <a:pt x="12178" y="1479"/>
                    <a:pt x="12219" y="1479"/>
                  </a:cubicBezTo>
                  <a:cubicBezTo>
                    <a:pt x="12265" y="1479"/>
                    <a:pt x="12315" y="1455"/>
                    <a:pt x="12366" y="1413"/>
                  </a:cubicBezTo>
                  <a:cubicBezTo>
                    <a:pt x="12412" y="1374"/>
                    <a:pt x="12462" y="1338"/>
                    <a:pt x="12511" y="1338"/>
                  </a:cubicBezTo>
                  <a:cubicBezTo>
                    <a:pt x="12551" y="1338"/>
                    <a:pt x="12591" y="1361"/>
                    <a:pt x="12628" y="1425"/>
                  </a:cubicBezTo>
                  <a:cubicBezTo>
                    <a:pt x="12640" y="1443"/>
                    <a:pt x="12694" y="1449"/>
                    <a:pt x="12724" y="1449"/>
                  </a:cubicBezTo>
                  <a:cubicBezTo>
                    <a:pt x="12789" y="1449"/>
                    <a:pt x="12769" y="1329"/>
                    <a:pt x="12842" y="1329"/>
                  </a:cubicBezTo>
                  <a:cubicBezTo>
                    <a:pt x="12855" y="1329"/>
                    <a:pt x="12871" y="1333"/>
                    <a:pt x="12891" y="1342"/>
                  </a:cubicBezTo>
                  <a:cubicBezTo>
                    <a:pt x="12897" y="1345"/>
                    <a:pt x="12904" y="1346"/>
                    <a:pt x="12911" y="1346"/>
                  </a:cubicBezTo>
                  <a:cubicBezTo>
                    <a:pt x="12953" y="1346"/>
                    <a:pt x="12997" y="1304"/>
                    <a:pt x="13047" y="1304"/>
                  </a:cubicBezTo>
                  <a:cubicBezTo>
                    <a:pt x="13062" y="1304"/>
                    <a:pt x="13077" y="1308"/>
                    <a:pt x="13093" y="1318"/>
                  </a:cubicBezTo>
                  <a:cubicBezTo>
                    <a:pt x="13096" y="1320"/>
                    <a:pt x="13100" y="1321"/>
                    <a:pt x="13104" y="1321"/>
                  </a:cubicBezTo>
                  <a:cubicBezTo>
                    <a:pt x="13125" y="1321"/>
                    <a:pt x="13161" y="1296"/>
                    <a:pt x="13171" y="1276"/>
                  </a:cubicBezTo>
                  <a:cubicBezTo>
                    <a:pt x="13192" y="1245"/>
                    <a:pt x="13167" y="1182"/>
                    <a:pt x="13219" y="1182"/>
                  </a:cubicBezTo>
                  <a:cubicBezTo>
                    <a:pt x="13227" y="1182"/>
                    <a:pt x="13237" y="1184"/>
                    <a:pt x="13248" y="1187"/>
                  </a:cubicBezTo>
                  <a:cubicBezTo>
                    <a:pt x="13314" y="1205"/>
                    <a:pt x="13320" y="1270"/>
                    <a:pt x="13314" y="1330"/>
                  </a:cubicBezTo>
                  <a:cubicBezTo>
                    <a:pt x="13314" y="1336"/>
                    <a:pt x="13320" y="1342"/>
                    <a:pt x="13338" y="1360"/>
                  </a:cubicBezTo>
                  <a:cubicBezTo>
                    <a:pt x="13350" y="1354"/>
                    <a:pt x="13364" y="1352"/>
                    <a:pt x="13379" y="1352"/>
                  </a:cubicBezTo>
                  <a:cubicBezTo>
                    <a:pt x="13408" y="1352"/>
                    <a:pt x="13440" y="1359"/>
                    <a:pt x="13469" y="1359"/>
                  </a:cubicBezTo>
                  <a:cubicBezTo>
                    <a:pt x="13515" y="1359"/>
                    <a:pt x="13552" y="1341"/>
                    <a:pt x="13552" y="1246"/>
                  </a:cubicBezTo>
                  <a:lnTo>
                    <a:pt x="13546" y="1246"/>
                  </a:lnTo>
                  <a:cubicBezTo>
                    <a:pt x="13546" y="1246"/>
                    <a:pt x="13546" y="1241"/>
                    <a:pt x="13540" y="1241"/>
                  </a:cubicBezTo>
                  <a:cubicBezTo>
                    <a:pt x="13493" y="1246"/>
                    <a:pt x="13445" y="1252"/>
                    <a:pt x="13385" y="1264"/>
                  </a:cubicBezTo>
                  <a:cubicBezTo>
                    <a:pt x="13414" y="1201"/>
                    <a:pt x="13429" y="1172"/>
                    <a:pt x="13451" y="1172"/>
                  </a:cubicBezTo>
                  <a:cubicBezTo>
                    <a:pt x="13470" y="1172"/>
                    <a:pt x="13495" y="1195"/>
                    <a:pt x="13540" y="1241"/>
                  </a:cubicBezTo>
                  <a:lnTo>
                    <a:pt x="13552" y="1241"/>
                  </a:lnTo>
                  <a:lnTo>
                    <a:pt x="13552" y="1246"/>
                  </a:lnTo>
                  <a:cubicBezTo>
                    <a:pt x="13691" y="1212"/>
                    <a:pt x="13826" y="1149"/>
                    <a:pt x="13970" y="1149"/>
                  </a:cubicBezTo>
                  <a:cubicBezTo>
                    <a:pt x="14024" y="1149"/>
                    <a:pt x="14079" y="1158"/>
                    <a:pt x="14137" y="1181"/>
                  </a:cubicBezTo>
                  <a:cubicBezTo>
                    <a:pt x="14139" y="1182"/>
                    <a:pt x="14141" y="1182"/>
                    <a:pt x="14144" y="1182"/>
                  </a:cubicBezTo>
                  <a:cubicBezTo>
                    <a:pt x="14172" y="1182"/>
                    <a:pt x="14228" y="1130"/>
                    <a:pt x="14244" y="1097"/>
                  </a:cubicBezTo>
                  <a:cubicBezTo>
                    <a:pt x="14262" y="1068"/>
                    <a:pt x="14244" y="1014"/>
                    <a:pt x="14244" y="960"/>
                  </a:cubicBezTo>
                  <a:close/>
                  <a:moveTo>
                    <a:pt x="3597" y="22009"/>
                  </a:moveTo>
                  <a:cubicBezTo>
                    <a:pt x="3670" y="22009"/>
                    <a:pt x="3672" y="22051"/>
                    <a:pt x="3667" y="22179"/>
                  </a:cubicBezTo>
                  <a:cubicBezTo>
                    <a:pt x="3584" y="22119"/>
                    <a:pt x="3530" y="22083"/>
                    <a:pt x="3453" y="22030"/>
                  </a:cubicBezTo>
                  <a:cubicBezTo>
                    <a:pt x="3519" y="22017"/>
                    <a:pt x="3565" y="22009"/>
                    <a:pt x="3597" y="22009"/>
                  </a:cubicBezTo>
                  <a:close/>
                  <a:moveTo>
                    <a:pt x="3966" y="22101"/>
                  </a:moveTo>
                  <a:lnTo>
                    <a:pt x="3966" y="22101"/>
                  </a:lnTo>
                  <a:cubicBezTo>
                    <a:pt x="4031" y="22179"/>
                    <a:pt x="4073" y="22232"/>
                    <a:pt x="4138" y="22298"/>
                  </a:cubicBezTo>
                  <a:cubicBezTo>
                    <a:pt x="4129" y="22298"/>
                    <a:pt x="4120" y="22299"/>
                    <a:pt x="4111" y="22299"/>
                  </a:cubicBezTo>
                  <a:cubicBezTo>
                    <a:pt x="3989" y="22299"/>
                    <a:pt x="3943" y="22257"/>
                    <a:pt x="3966" y="22101"/>
                  </a:cubicBezTo>
                  <a:close/>
                  <a:moveTo>
                    <a:pt x="5766" y="22191"/>
                  </a:moveTo>
                  <a:lnTo>
                    <a:pt x="5766" y="22191"/>
                  </a:lnTo>
                  <a:cubicBezTo>
                    <a:pt x="5838" y="22227"/>
                    <a:pt x="5861" y="22274"/>
                    <a:pt x="5832" y="22346"/>
                  </a:cubicBezTo>
                  <a:cubicBezTo>
                    <a:pt x="5808" y="22286"/>
                    <a:pt x="5790" y="22244"/>
                    <a:pt x="5766" y="22191"/>
                  </a:cubicBezTo>
                  <a:close/>
                  <a:moveTo>
                    <a:pt x="8854" y="22185"/>
                  </a:moveTo>
                  <a:cubicBezTo>
                    <a:pt x="8872" y="22191"/>
                    <a:pt x="8884" y="22197"/>
                    <a:pt x="8896" y="22203"/>
                  </a:cubicBezTo>
                  <a:lnTo>
                    <a:pt x="8831" y="22346"/>
                  </a:lnTo>
                  <a:lnTo>
                    <a:pt x="8831" y="22340"/>
                  </a:lnTo>
                  <a:cubicBezTo>
                    <a:pt x="8819" y="22340"/>
                    <a:pt x="8813" y="22334"/>
                    <a:pt x="8801" y="22328"/>
                  </a:cubicBezTo>
                  <a:cubicBezTo>
                    <a:pt x="8819" y="22280"/>
                    <a:pt x="8836" y="22232"/>
                    <a:pt x="8854" y="22185"/>
                  </a:cubicBezTo>
                  <a:close/>
                  <a:moveTo>
                    <a:pt x="6263" y="22250"/>
                  </a:moveTo>
                  <a:cubicBezTo>
                    <a:pt x="6271" y="22250"/>
                    <a:pt x="6291" y="22274"/>
                    <a:pt x="6291" y="22274"/>
                  </a:cubicBezTo>
                  <a:cubicBezTo>
                    <a:pt x="6267" y="22304"/>
                    <a:pt x="6237" y="22334"/>
                    <a:pt x="6207" y="22370"/>
                  </a:cubicBezTo>
                  <a:cubicBezTo>
                    <a:pt x="6195" y="22352"/>
                    <a:pt x="6177" y="22340"/>
                    <a:pt x="6166" y="22322"/>
                  </a:cubicBezTo>
                  <a:cubicBezTo>
                    <a:pt x="6195" y="22298"/>
                    <a:pt x="6225" y="22274"/>
                    <a:pt x="6261" y="22250"/>
                  </a:cubicBezTo>
                  <a:cubicBezTo>
                    <a:pt x="6261" y="22250"/>
                    <a:pt x="6262" y="22250"/>
                    <a:pt x="6263" y="22250"/>
                  </a:cubicBezTo>
                  <a:close/>
                  <a:moveTo>
                    <a:pt x="6815" y="22340"/>
                  </a:moveTo>
                  <a:cubicBezTo>
                    <a:pt x="6833" y="22352"/>
                    <a:pt x="6851" y="22358"/>
                    <a:pt x="6869" y="22370"/>
                  </a:cubicBezTo>
                  <a:cubicBezTo>
                    <a:pt x="6839" y="22417"/>
                    <a:pt x="6815" y="22465"/>
                    <a:pt x="6786" y="22513"/>
                  </a:cubicBezTo>
                  <a:lnTo>
                    <a:pt x="6786" y="22507"/>
                  </a:lnTo>
                  <a:cubicBezTo>
                    <a:pt x="6774" y="22501"/>
                    <a:pt x="6756" y="22495"/>
                    <a:pt x="6744" y="22489"/>
                  </a:cubicBezTo>
                  <a:cubicBezTo>
                    <a:pt x="6768" y="22435"/>
                    <a:pt x="6792" y="22387"/>
                    <a:pt x="6815" y="22340"/>
                  </a:cubicBezTo>
                  <a:close/>
                  <a:moveTo>
                    <a:pt x="14924" y="0"/>
                  </a:moveTo>
                  <a:cubicBezTo>
                    <a:pt x="14894" y="54"/>
                    <a:pt x="14864" y="108"/>
                    <a:pt x="14834" y="155"/>
                  </a:cubicBezTo>
                  <a:cubicBezTo>
                    <a:pt x="14751" y="120"/>
                    <a:pt x="14673" y="78"/>
                    <a:pt x="14578" y="30"/>
                  </a:cubicBezTo>
                  <a:cubicBezTo>
                    <a:pt x="14525" y="185"/>
                    <a:pt x="14435" y="248"/>
                    <a:pt x="14314" y="248"/>
                  </a:cubicBezTo>
                  <a:cubicBezTo>
                    <a:pt x="14273" y="248"/>
                    <a:pt x="14227" y="241"/>
                    <a:pt x="14178" y="227"/>
                  </a:cubicBezTo>
                  <a:cubicBezTo>
                    <a:pt x="14159" y="222"/>
                    <a:pt x="14140" y="220"/>
                    <a:pt x="14121" y="220"/>
                  </a:cubicBezTo>
                  <a:cubicBezTo>
                    <a:pt x="14067" y="220"/>
                    <a:pt x="14014" y="235"/>
                    <a:pt x="13970" y="239"/>
                  </a:cubicBezTo>
                  <a:cubicBezTo>
                    <a:pt x="13910" y="173"/>
                    <a:pt x="13856" y="114"/>
                    <a:pt x="13803" y="60"/>
                  </a:cubicBezTo>
                  <a:lnTo>
                    <a:pt x="13803" y="227"/>
                  </a:lnTo>
                  <a:cubicBezTo>
                    <a:pt x="13725" y="233"/>
                    <a:pt x="13654" y="239"/>
                    <a:pt x="13588" y="245"/>
                  </a:cubicBezTo>
                  <a:cubicBezTo>
                    <a:pt x="13545" y="249"/>
                    <a:pt x="13502" y="281"/>
                    <a:pt x="13453" y="281"/>
                  </a:cubicBezTo>
                  <a:cubicBezTo>
                    <a:pt x="13427" y="281"/>
                    <a:pt x="13399" y="272"/>
                    <a:pt x="13368" y="245"/>
                  </a:cubicBezTo>
                  <a:cubicBezTo>
                    <a:pt x="13445" y="221"/>
                    <a:pt x="13564" y="227"/>
                    <a:pt x="13487" y="96"/>
                  </a:cubicBezTo>
                  <a:cubicBezTo>
                    <a:pt x="13421" y="78"/>
                    <a:pt x="13350" y="60"/>
                    <a:pt x="13278" y="48"/>
                  </a:cubicBezTo>
                  <a:cubicBezTo>
                    <a:pt x="13242" y="167"/>
                    <a:pt x="13218" y="275"/>
                    <a:pt x="13189" y="388"/>
                  </a:cubicBezTo>
                  <a:cubicBezTo>
                    <a:pt x="13117" y="346"/>
                    <a:pt x="13058" y="316"/>
                    <a:pt x="12980" y="275"/>
                  </a:cubicBezTo>
                  <a:cubicBezTo>
                    <a:pt x="13075" y="221"/>
                    <a:pt x="13147" y="179"/>
                    <a:pt x="13230" y="126"/>
                  </a:cubicBezTo>
                  <a:cubicBezTo>
                    <a:pt x="13154" y="73"/>
                    <a:pt x="13094" y="51"/>
                    <a:pt x="13061" y="51"/>
                  </a:cubicBezTo>
                  <a:cubicBezTo>
                    <a:pt x="13045" y="51"/>
                    <a:pt x="13036" y="56"/>
                    <a:pt x="13034" y="66"/>
                  </a:cubicBezTo>
                  <a:cubicBezTo>
                    <a:pt x="13022" y="197"/>
                    <a:pt x="12831" y="173"/>
                    <a:pt x="12819" y="316"/>
                  </a:cubicBezTo>
                  <a:cubicBezTo>
                    <a:pt x="12807" y="251"/>
                    <a:pt x="12801" y="185"/>
                    <a:pt x="12789" y="132"/>
                  </a:cubicBezTo>
                  <a:cubicBezTo>
                    <a:pt x="12646" y="108"/>
                    <a:pt x="12503" y="84"/>
                    <a:pt x="12348" y="54"/>
                  </a:cubicBezTo>
                  <a:lnTo>
                    <a:pt x="12348" y="54"/>
                  </a:lnTo>
                  <a:cubicBezTo>
                    <a:pt x="12378" y="102"/>
                    <a:pt x="12396" y="132"/>
                    <a:pt x="12432" y="191"/>
                  </a:cubicBezTo>
                  <a:cubicBezTo>
                    <a:pt x="12265" y="197"/>
                    <a:pt x="12116" y="203"/>
                    <a:pt x="11966" y="209"/>
                  </a:cubicBezTo>
                  <a:cubicBezTo>
                    <a:pt x="11949" y="209"/>
                    <a:pt x="11925" y="208"/>
                    <a:pt x="11905" y="208"/>
                  </a:cubicBezTo>
                  <a:cubicBezTo>
                    <a:pt x="11884" y="208"/>
                    <a:pt x="11868" y="209"/>
                    <a:pt x="11865" y="215"/>
                  </a:cubicBezTo>
                  <a:cubicBezTo>
                    <a:pt x="11829" y="295"/>
                    <a:pt x="11782" y="317"/>
                    <a:pt x="11727" y="317"/>
                  </a:cubicBezTo>
                  <a:cubicBezTo>
                    <a:pt x="11692" y="317"/>
                    <a:pt x="11654" y="308"/>
                    <a:pt x="11615" y="299"/>
                  </a:cubicBezTo>
                  <a:cubicBezTo>
                    <a:pt x="11609" y="297"/>
                    <a:pt x="11603" y="296"/>
                    <a:pt x="11596" y="296"/>
                  </a:cubicBezTo>
                  <a:cubicBezTo>
                    <a:pt x="11558" y="296"/>
                    <a:pt x="11515" y="323"/>
                    <a:pt x="11490" y="328"/>
                  </a:cubicBezTo>
                  <a:cubicBezTo>
                    <a:pt x="11484" y="394"/>
                    <a:pt x="11484" y="430"/>
                    <a:pt x="11478" y="477"/>
                  </a:cubicBezTo>
                  <a:cubicBezTo>
                    <a:pt x="11388" y="423"/>
                    <a:pt x="11321" y="396"/>
                    <a:pt x="11265" y="396"/>
                  </a:cubicBezTo>
                  <a:cubicBezTo>
                    <a:pt x="11198" y="396"/>
                    <a:pt x="11148" y="435"/>
                    <a:pt x="11096" y="513"/>
                  </a:cubicBezTo>
                  <a:cubicBezTo>
                    <a:pt x="11058" y="486"/>
                    <a:pt x="11015" y="446"/>
                    <a:pt x="10974" y="446"/>
                  </a:cubicBezTo>
                  <a:cubicBezTo>
                    <a:pt x="10944" y="446"/>
                    <a:pt x="10916" y="468"/>
                    <a:pt x="10893" y="531"/>
                  </a:cubicBezTo>
                  <a:cubicBezTo>
                    <a:pt x="10893" y="532"/>
                    <a:pt x="10892" y="532"/>
                    <a:pt x="10890" y="532"/>
                  </a:cubicBezTo>
                  <a:cubicBezTo>
                    <a:pt x="10882" y="532"/>
                    <a:pt x="10860" y="527"/>
                    <a:pt x="10844" y="527"/>
                  </a:cubicBezTo>
                  <a:cubicBezTo>
                    <a:pt x="10837" y="527"/>
                    <a:pt x="10831" y="528"/>
                    <a:pt x="10828" y="531"/>
                  </a:cubicBezTo>
                  <a:cubicBezTo>
                    <a:pt x="10800" y="567"/>
                    <a:pt x="10764" y="574"/>
                    <a:pt x="10728" y="574"/>
                  </a:cubicBezTo>
                  <a:cubicBezTo>
                    <a:pt x="10709" y="574"/>
                    <a:pt x="10690" y="572"/>
                    <a:pt x="10672" y="572"/>
                  </a:cubicBezTo>
                  <a:cubicBezTo>
                    <a:pt x="10651" y="572"/>
                    <a:pt x="10630" y="574"/>
                    <a:pt x="10613" y="585"/>
                  </a:cubicBezTo>
                  <a:cubicBezTo>
                    <a:pt x="10500" y="644"/>
                    <a:pt x="10381" y="704"/>
                    <a:pt x="10309" y="799"/>
                  </a:cubicBezTo>
                  <a:cubicBezTo>
                    <a:pt x="10220" y="913"/>
                    <a:pt x="10041" y="793"/>
                    <a:pt x="9987" y="948"/>
                  </a:cubicBezTo>
                  <a:cubicBezTo>
                    <a:pt x="9784" y="954"/>
                    <a:pt x="9665" y="1097"/>
                    <a:pt x="9558" y="1235"/>
                  </a:cubicBezTo>
                  <a:cubicBezTo>
                    <a:pt x="9498" y="1229"/>
                    <a:pt x="9457" y="1223"/>
                    <a:pt x="9409" y="1217"/>
                  </a:cubicBezTo>
                  <a:cubicBezTo>
                    <a:pt x="9349" y="1312"/>
                    <a:pt x="9296" y="1401"/>
                    <a:pt x="9260" y="1455"/>
                  </a:cubicBezTo>
                  <a:cubicBezTo>
                    <a:pt x="9284" y="1574"/>
                    <a:pt x="9301" y="1658"/>
                    <a:pt x="9313" y="1729"/>
                  </a:cubicBezTo>
                  <a:cubicBezTo>
                    <a:pt x="9439" y="1634"/>
                    <a:pt x="9558" y="1509"/>
                    <a:pt x="9701" y="1431"/>
                  </a:cubicBezTo>
                  <a:cubicBezTo>
                    <a:pt x="9862" y="1348"/>
                    <a:pt x="9975" y="1246"/>
                    <a:pt x="10047" y="1050"/>
                  </a:cubicBezTo>
                  <a:cubicBezTo>
                    <a:pt x="10088" y="1157"/>
                    <a:pt x="10118" y="1229"/>
                    <a:pt x="10148" y="1312"/>
                  </a:cubicBezTo>
                  <a:cubicBezTo>
                    <a:pt x="10077" y="1330"/>
                    <a:pt x="10029" y="1342"/>
                    <a:pt x="9981" y="1354"/>
                  </a:cubicBezTo>
                  <a:cubicBezTo>
                    <a:pt x="9999" y="1401"/>
                    <a:pt x="10011" y="1431"/>
                    <a:pt x="10029" y="1479"/>
                  </a:cubicBezTo>
                  <a:cubicBezTo>
                    <a:pt x="9979" y="1460"/>
                    <a:pt x="9934" y="1450"/>
                    <a:pt x="9893" y="1450"/>
                  </a:cubicBezTo>
                  <a:cubicBezTo>
                    <a:pt x="9816" y="1450"/>
                    <a:pt x="9753" y="1485"/>
                    <a:pt x="9695" y="1562"/>
                  </a:cubicBezTo>
                  <a:cubicBezTo>
                    <a:pt x="9576" y="1723"/>
                    <a:pt x="9427" y="1837"/>
                    <a:pt x="9242" y="1908"/>
                  </a:cubicBezTo>
                  <a:cubicBezTo>
                    <a:pt x="9224" y="1956"/>
                    <a:pt x="9212" y="2004"/>
                    <a:pt x="9194" y="2069"/>
                  </a:cubicBezTo>
                  <a:cubicBezTo>
                    <a:pt x="9182" y="2069"/>
                    <a:pt x="9141" y="2075"/>
                    <a:pt x="9099" y="2081"/>
                  </a:cubicBezTo>
                  <a:cubicBezTo>
                    <a:pt x="9099" y="2087"/>
                    <a:pt x="9099" y="2087"/>
                    <a:pt x="9099" y="2093"/>
                  </a:cubicBezTo>
                  <a:lnTo>
                    <a:pt x="9087" y="2087"/>
                  </a:lnTo>
                  <a:cubicBezTo>
                    <a:pt x="9021" y="2165"/>
                    <a:pt x="8974" y="2278"/>
                    <a:pt x="8836" y="2284"/>
                  </a:cubicBezTo>
                  <a:lnTo>
                    <a:pt x="8836" y="2194"/>
                  </a:lnTo>
                  <a:cubicBezTo>
                    <a:pt x="8838" y="2195"/>
                    <a:pt x="8840" y="2195"/>
                    <a:pt x="8841" y="2195"/>
                  </a:cubicBezTo>
                  <a:cubicBezTo>
                    <a:pt x="8923" y="2195"/>
                    <a:pt x="8954" y="2073"/>
                    <a:pt x="9035" y="2073"/>
                  </a:cubicBezTo>
                  <a:cubicBezTo>
                    <a:pt x="9050" y="2073"/>
                    <a:pt x="9067" y="2077"/>
                    <a:pt x="9087" y="2087"/>
                  </a:cubicBezTo>
                  <a:lnTo>
                    <a:pt x="9093" y="2087"/>
                  </a:lnTo>
                  <a:cubicBezTo>
                    <a:pt x="9093" y="2087"/>
                    <a:pt x="9093" y="2087"/>
                    <a:pt x="9099" y="2081"/>
                  </a:cubicBezTo>
                  <a:cubicBezTo>
                    <a:pt x="9105" y="2033"/>
                    <a:pt x="9105" y="1986"/>
                    <a:pt x="9117" y="1938"/>
                  </a:cubicBezTo>
                  <a:cubicBezTo>
                    <a:pt x="9130" y="1891"/>
                    <a:pt x="9149" y="1869"/>
                    <a:pt x="9174" y="1869"/>
                  </a:cubicBezTo>
                  <a:cubicBezTo>
                    <a:pt x="9193" y="1869"/>
                    <a:pt x="9216" y="1882"/>
                    <a:pt x="9242" y="1908"/>
                  </a:cubicBezTo>
                  <a:cubicBezTo>
                    <a:pt x="9224" y="1807"/>
                    <a:pt x="9212" y="1700"/>
                    <a:pt x="9188" y="1586"/>
                  </a:cubicBezTo>
                  <a:cubicBezTo>
                    <a:pt x="9123" y="1568"/>
                    <a:pt x="9051" y="1557"/>
                    <a:pt x="8920" y="1527"/>
                  </a:cubicBezTo>
                  <a:lnTo>
                    <a:pt x="8920" y="1527"/>
                  </a:lnTo>
                  <a:cubicBezTo>
                    <a:pt x="9003" y="1598"/>
                    <a:pt x="9039" y="1634"/>
                    <a:pt x="9087" y="1670"/>
                  </a:cubicBezTo>
                  <a:cubicBezTo>
                    <a:pt x="9063" y="1706"/>
                    <a:pt x="9045" y="1735"/>
                    <a:pt x="9027" y="1765"/>
                  </a:cubicBezTo>
                  <a:cubicBezTo>
                    <a:pt x="8991" y="1723"/>
                    <a:pt x="8962" y="1688"/>
                    <a:pt x="8914" y="1640"/>
                  </a:cubicBezTo>
                  <a:cubicBezTo>
                    <a:pt x="8842" y="1777"/>
                    <a:pt x="8777" y="1896"/>
                    <a:pt x="8699" y="2045"/>
                  </a:cubicBezTo>
                  <a:cubicBezTo>
                    <a:pt x="8652" y="1974"/>
                    <a:pt x="8616" y="1926"/>
                    <a:pt x="8574" y="1872"/>
                  </a:cubicBezTo>
                  <a:cubicBezTo>
                    <a:pt x="8443" y="2022"/>
                    <a:pt x="8467" y="2206"/>
                    <a:pt x="8413" y="2397"/>
                  </a:cubicBezTo>
                  <a:cubicBezTo>
                    <a:pt x="8403" y="2314"/>
                    <a:pt x="8386" y="2235"/>
                    <a:pt x="8311" y="2235"/>
                  </a:cubicBezTo>
                  <a:cubicBezTo>
                    <a:pt x="8295" y="2235"/>
                    <a:pt x="8275" y="2239"/>
                    <a:pt x="8252" y="2248"/>
                  </a:cubicBezTo>
                  <a:cubicBezTo>
                    <a:pt x="8306" y="2421"/>
                    <a:pt x="8139" y="2439"/>
                    <a:pt x="8061" y="2528"/>
                  </a:cubicBezTo>
                  <a:cubicBezTo>
                    <a:pt x="8103" y="2558"/>
                    <a:pt x="8145" y="2594"/>
                    <a:pt x="8193" y="2630"/>
                  </a:cubicBezTo>
                  <a:cubicBezTo>
                    <a:pt x="8121" y="2630"/>
                    <a:pt x="8061" y="2636"/>
                    <a:pt x="8008" y="2636"/>
                  </a:cubicBezTo>
                  <a:cubicBezTo>
                    <a:pt x="7990" y="2719"/>
                    <a:pt x="7978" y="2779"/>
                    <a:pt x="7966" y="2844"/>
                  </a:cubicBezTo>
                  <a:cubicBezTo>
                    <a:pt x="8049" y="2910"/>
                    <a:pt x="8145" y="2981"/>
                    <a:pt x="8270" y="3077"/>
                  </a:cubicBezTo>
                  <a:lnTo>
                    <a:pt x="8008" y="3077"/>
                  </a:lnTo>
                  <a:cubicBezTo>
                    <a:pt x="8002" y="3142"/>
                    <a:pt x="7990" y="3208"/>
                    <a:pt x="7984" y="3268"/>
                  </a:cubicBezTo>
                  <a:cubicBezTo>
                    <a:pt x="7906" y="3280"/>
                    <a:pt x="7829" y="3291"/>
                    <a:pt x="7745" y="3303"/>
                  </a:cubicBezTo>
                  <a:cubicBezTo>
                    <a:pt x="7811" y="3494"/>
                    <a:pt x="7769" y="3685"/>
                    <a:pt x="7656" y="3792"/>
                  </a:cubicBezTo>
                  <a:cubicBezTo>
                    <a:pt x="7628" y="3821"/>
                    <a:pt x="7594" y="3836"/>
                    <a:pt x="7565" y="3836"/>
                  </a:cubicBezTo>
                  <a:cubicBezTo>
                    <a:pt x="7538" y="3836"/>
                    <a:pt x="7515" y="3824"/>
                    <a:pt x="7501" y="3798"/>
                  </a:cubicBezTo>
                  <a:cubicBezTo>
                    <a:pt x="7460" y="3722"/>
                    <a:pt x="7408" y="3704"/>
                    <a:pt x="7352" y="3704"/>
                  </a:cubicBezTo>
                  <a:cubicBezTo>
                    <a:pt x="7297" y="3704"/>
                    <a:pt x="7240" y="3721"/>
                    <a:pt x="7185" y="3721"/>
                  </a:cubicBezTo>
                  <a:cubicBezTo>
                    <a:pt x="7181" y="3721"/>
                    <a:pt x="7177" y="3721"/>
                    <a:pt x="7173" y="3721"/>
                  </a:cubicBezTo>
                  <a:lnTo>
                    <a:pt x="7173" y="3721"/>
                  </a:lnTo>
                  <a:cubicBezTo>
                    <a:pt x="7280" y="3828"/>
                    <a:pt x="7513" y="3792"/>
                    <a:pt x="7495" y="4031"/>
                  </a:cubicBezTo>
                  <a:lnTo>
                    <a:pt x="7364" y="4031"/>
                  </a:lnTo>
                  <a:cubicBezTo>
                    <a:pt x="7423" y="4108"/>
                    <a:pt x="7471" y="4168"/>
                    <a:pt x="7519" y="4227"/>
                  </a:cubicBezTo>
                  <a:cubicBezTo>
                    <a:pt x="7471" y="4263"/>
                    <a:pt x="7429" y="4287"/>
                    <a:pt x="7388" y="4317"/>
                  </a:cubicBezTo>
                  <a:cubicBezTo>
                    <a:pt x="7316" y="4157"/>
                    <a:pt x="7222" y="4063"/>
                    <a:pt x="7139" y="4063"/>
                  </a:cubicBezTo>
                  <a:cubicBezTo>
                    <a:pt x="7111" y="4063"/>
                    <a:pt x="7084" y="4074"/>
                    <a:pt x="7060" y="4096"/>
                  </a:cubicBezTo>
                  <a:cubicBezTo>
                    <a:pt x="7066" y="4132"/>
                    <a:pt x="7066" y="4174"/>
                    <a:pt x="7072" y="4216"/>
                  </a:cubicBezTo>
                  <a:cubicBezTo>
                    <a:pt x="7024" y="4233"/>
                    <a:pt x="6982" y="4245"/>
                    <a:pt x="6923" y="4263"/>
                  </a:cubicBezTo>
                  <a:cubicBezTo>
                    <a:pt x="7233" y="4400"/>
                    <a:pt x="7245" y="4424"/>
                    <a:pt x="7072" y="4728"/>
                  </a:cubicBezTo>
                  <a:cubicBezTo>
                    <a:pt x="6994" y="4687"/>
                    <a:pt x="6923" y="4651"/>
                    <a:pt x="6869" y="4621"/>
                  </a:cubicBezTo>
                  <a:cubicBezTo>
                    <a:pt x="6827" y="4716"/>
                    <a:pt x="6797" y="4788"/>
                    <a:pt x="6768" y="4871"/>
                  </a:cubicBezTo>
                  <a:cubicBezTo>
                    <a:pt x="6809" y="4883"/>
                    <a:pt x="6869" y="4895"/>
                    <a:pt x="6947" y="4913"/>
                  </a:cubicBezTo>
                  <a:cubicBezTo>
                    <a:pt x="6935" y="4836"/>
                    <a:pt x="6929" y="4788"/>
                    <a:pt x="6923" y="4734"/>
                  </a:cubicBezTo>
                  <a:lnTo>
                    <a:pt x="6923" y="4734"/>
                  </a:lnTo>
                  <a:cubicBezTo>
                    <a:pt x="7072" y="4788"/>
                    <a:pt x="7215" y="4812"/>
                    <a:pt x="7251" y="4997"/>
                  </a:cubicBezTo>
                  <a:cubicBezTo>
                    <a:pt x="7203" y="4991"/>
                    <a:pt x="7161" y="4985"/>
                    <a:pt x="7119" y="4979"/>
                  </a:cubicBezTo>
                  <a:cubicBezTo>
                    <a:pt x="7113" y="5187"/>
                    <a:pt x="6988" y="5384"/>
                    <a:pt x="7042" y="5605"/>
                  </a:cubicBezTo>
                  <a:cubicBezTo>
                    <a:pt x="7048" y="5623"/>
                    <a:pt x="7036" y="5646"/>
                    <a:pt x="7024" y="5664"/>
                  </a:cubicBezTo>
                  <a:cubicBezTo>
                    <a:pt x="6964" y="5736"/>
                    <a:pt x="6911" y="5813"/>
                    <a:pt x="6839" y="5897"/>
                  </a:cubicBezTo>
                  <a:cubicBezTo>
                    <a:pt x="6839" y="5682"/>
                    <a:pt x="6833" y="5670"/>
                    <a:pt x="6648" y="5617"/>
                  </a:cubicBezTo>
                  <a:cubicBezTo>
                    <a:pt x="6624" y="5610"/>
                    <a:pt x="6599" y="5603"/>
                    <a:pt x="6577" y="5603"/>
                  </a:cubicBezTo>
                  <a:cubicBezTo>
                    <a:pt x="6540" y="5603"/>
                    <a:pt x="6511" y="5621"/>
                    <a:pt x="6499" y="5688"/>
                  </a:cubicBezTo>
                  <a:cubicBezTo>
                    <a:pt x="6654" y="5700"/>
                    <a:pt x="6708" y="5778"/>
                    <a:pt x="6678" y="5909"/>
                  </a:cubicBezTo>
                  <a:cubicBezTo>
                    <a:pt x="6732" y="5939"/>
                    <a:pt x="6792" y="5974"/>
                    <a:pt x="6869" y="6010"/>
                  </a:cubicBezTo>
                  <a:cubicBezTo>
                    <a:pt x="6792" y="6559"/>
                    <a:pt x="6720" y="7101"/>
                    <a:pt x="6642" y="7673"/>
                  </a:cubicBezTo>
                  <a:cubicBezTo>
                    <a:pt x="6500" y="7368"/>
                    <a:pt x="6449" y="7266"/>
                    <a:pt x="6344" y="7266"/>
                  </a:cubicBezTo>
                  <a:cubicBezTo>
                    <a:pt x="6295" y="7266"/>
                    <a:pt x="6235" y="7288"/>
                    <a:pt x="6148" y="7322"/>
                  </a:cubicBezTo>
                  <a:cubicBezTo>
                    <a:pt x="6190" y="7388"/>
                    <a:pt x="6244" y="7417"/>
                    <a:pt x="6312" y="7417"/>
                  </a:cubicBezTo>
                  <a:cubicBezTo>
                    <a:pt x="6330" y="7417"/>
                    <a:pt x="6349" y="7415"/>
                    <a:pt x="6368" y="7411"/>
                  </a:cubicBezTo>
                  <a:cubicBezTo>
                    <a:pt x="6377" y="7410"/>
                    <a:pt x="6385" y="7409"/>
                    <a:pt x="6392" y="7409"/>
                  </a:cubicBezTo>
                  <a:cubicBezTo>
                    <a:pt x="6442" y="7409"/>
                    <a:pt x="6470" y="7443"/>
                    <a:pt x="6470" y="7501"/>
                  </a:cubicBezTo>
                  <a:cubicBezTo>
                    <a:pt x="6356" y="7477"/>
                    <a:pt x="6255" y="7465"/>
                    <a:pt x="6160" y="7447"/>
                  </a:cubicBezTo>
                  <a:cubicBezTo>
                    <a:pt x="6142" y="7554"/>
                    <a:pt x="6124" y="7632"/>
                    <a:pt x="6112" y="7697"/>
                  </a:cubicBezTo>
                  <a:cubicBezTo>
                    <a:pt x="6148" y="7735"/>
                    <a:pt x="6179" y="7749"/>
                    <a:pt x="6208" y="7749"/>
                  </a:cubicBezTo>
                  <a:cubicBezTo>
                    <a:pt x="6289" y="7749"/>
                    <a:pt x="6351" y="7640"/>
                    <a:pt x="6452" y="7632"/>
                  </a:cubicBezTo>
                  <a:lnTo>
                    <a:pt x="6452" y="7632"/>
                  </a:lnTo>
                  <a:cubicBezTo>
                    <a:pt x="6398" y="7697"/>
                    <a:pt x="6344" y="7739"/>
                    <a:pt x="6332" y="7787"/>
                  </a:cubicBezTo>
                  <a:cubicBezTo>
                    <a:pt x="6315" y="7846"/>
                    <a:pt x="6332" y="7912"/>
                    <a:pt x="6338" y="7978"/>
                  </a:cubicBezTo>
                  <a:cubicBezTo>
                    <a:pt x="6255" y="8025"/>
                    <a:pt x="6183" y="8067"/>
                    <a:pt x="6088" y="8115"/>
                  </a:cubicBezTo>
                  <a:cubicBezTo>
                    <a:pt x="6154" y="8150"/>
                    <a:pt x="6195" y="8162"/>
                    <a:pt x="6285" y="8204"/>
                  </a:cubicBezTo>
                  <a:cubicBezTo>
                    <a:pt x="6166" y="8216"/>
                    <a:pt x="6100" y="8228"/>
                    <a:pt x="6005" y="8234"/>
                  </a:cubicBezTo>
                  <a:lnTo>
                    <a:pt x="6005" y="8502"/>
                  </a:lnTo>
                  <a:cubicBezTo>
                    <a:pt x="6005" y="8586"/>
                    <a:pt x="6005" y="8675"/>
                    <a:pt x="6005" y="8759"/>
                  </a:cubicBezTo>
                  <a:cubicBezTo>
                    <a:pt x="6005" y="8866"/>
                    <a:pt x="6070" y="8919"/>
                    <a:pt x="6195" y="8955"/>
                  </a:cubicBezTo>
                  <a:cubicBezTo>
                    <a:pt x="6124" y="9039"/>
                    <a:pt x="6064" y="9104"/>
                    <a:pt x="5999" y="9176"/>
                  </a:cubicBezTo>
                  <a:cubicBezTo>
                    <a:pt x="6028" y="9206"/>
                    <a:pt x="6070" y="9253"/>
                    <a:pt x="6088" y="9271"/>
                  </a:cubicBezTo>
                  <a:cubicBezTo>
                    <a:pt x="6064" y="9385"/>
                    <a:pt x="6028" y="9474"/>
                    <a:pt x="6028" y="9557"/>
                  </a:cubicBezTo>
                  <a:cubicBezTo>
                    <a:pt x="6028" y="9701"/>
                    <a:pt x="6046" y="9844"/>
                    <a:pt x="6070" y="9981"/>
                  </a:cubicBezTo>
                  <a:cubicBezTo>
                    <a:pt x="6088" y="10088"/>
                    <a:pt x="6064" y="10160"/>
                    <a:pt x="5951" y="10195"/>
                  </a:cubicBezTo>
                  <a:cubicBezTo>
                    <a:pt x="5945" y="10195"/>
                    <a:pt x="5951" y="10219"/>
                    <a:pt x="5945" y="10243"/>
                  </a:cubicBezTo>
                  <a:cubicBezTo>
                    <a:pt x="6005" y="10249"/>
                    <a:pt x="6064" y="10255"/>
                    <a:pt x="6136" y="10267"/>
                  </a:cubicBezTo>
                  <a:cubicBezTo>
                    <a:pt x="6106" y="10362"/>
                    <a:pt x="6052" y="10452"/>
                    <a:pt x="6070" y="10517"/>
                  </a:cubicBezTo>
                  <a:cubicBezTo>
                    <a:pt x="6136" y="10714"/>
                    <a:pt x="6040" y="10893"/>
                    <a:pt x="6058" y="11078"/>
                  </a:cubicBezTo>
                  <a:cubicBezTo>
                    <a:pt x="6070" y="11167"/>
                    <a:pt x="6058" y="11239"/>
                    <a:pt x="6022" y="11322"/>
                  </a:cubicBezTo>
                  <a:cubicBezTo>
                    <a:pt x="5999" y="11376"/>
                    <a:pt x="5999" y="11441"/>
                    <a:pt x="5987" y="11501"/>
                  </a:cubicBezTo>
                  <a:cubicBezTo>
                    <a:pt x="5957" y="11596"/>
                    <a:pt x="6011" y="11638"/>
                    <a:pt x="6070" y="11656"/>
                  </a:cubicBezTo>
                  <a:cubicBezTo>
                    <a:pt x="6040" y="11716"/>
                    <a:pt x="6005" y="11769"/>
                    <a:pt x="5987" y="11823"/>
                  </a:cubicBezTo>
                  <a:cubicBezTo>
                    <a:pt x="5933" y="11996"/>
                    <a:pt x="5915" y="12181"/>
                    <a:pt x="5730" y="12270"/>
                  </a:cubicBezTo>
                  <a:cubicBezTo>
                    <a:pt x="5766" y="12294"/>
                    <a:pt x="5802" y="12324"/>
                    <a:pt x="5838" y="12348"/>
                  </a:cubicBezTo>
                  <a:cubicBezTo>
                    <a:pt x="5814" y="12371"/>
                    <a:pt x="5796" y="12395"/>
                    <a:pt x="5778" y="12419"/>
                  </a:cubicBezTo>
                  <a:cubicBezTo>
                    <a:pt x="5759" y="12380"/>
                    <a:pt x="5740" y="12367"/>
                    <a:pt x="5721" y="12367"/>
                  </a:cubicBezTo>
                  <a:cubicBezTo>
                    <a:pt x="5682" y="12367"/>
                    <a:pt x="5641" y="12423"/>
                    <a:pt x="5602" y="12423"/>
                  </a:cubicBezTo>
                  <a:cubicBezTo>
                    <a:pt x="5593" y="12423"/>
                    <a:pt x="5584" y="12420"/>
                    <a:pt x="5575" y="12413"/>
                  </a:cubicBezTo>
                  <a:cubicBezTo>
                    <a:pt x="5569" y="12401"/>
                    <a:pt x="5557" y="12389"/>
                    <a:pt x="5557" y="12377"/>
                  </a:cubicBezTo>
                  <a:cubicBezTo>
                    <a:pt x="5573" y="12300"/>
                    <a:pt x="5543" y="12249"/>
                    <a:pt x="5476" y="12249"/>
                  </a:cubicBezTo>
                  <a:cubicBezTo>
                    <a:pt x="5466" y="12249"/>
                    <a:pt x="5456" y="12250"/>
                    <a:pt x="5444" y="12252"/>
                  </a:cubicBezTo>
                  <a:cubicBezTo>
                    <a:pt x="5367" y="12270"/>
                    <a:pt x="5373" y="12330"/>
                    <a:pt x="5414" y="12395"/>
                  </a:cubicBezTo>
                  <a:cubicBezTo>
                    <a:pt x="5432" y="12425"/>
                    <a:pt x="5396" y="12485"/>
                    <a:pt x="5390" y="12532"/>
                  </a:cubicBezTo>
                  <a:cubicBezTo>
                    <a:pt x="5367" y="12652"/>
                    <a:pt x="5337" y="12777"/>
                    <a:pt x="5456" y="12878"/>
                  </a:cubicBezTo>
                  <a:cubicBezTo>
                    <a:pt x="5468" y="12801"/>
                    <a:pt x="5480" y="12741"/>
                    <a:pt x="5492" y="12676"/>
                  </a:cubicBezTo>
                  <a:lnTo>
                    <a:pt x="5534" y="12676"/>
                  </a:lnTo>
                  <a:cubicBezTo>
                    <a:pt x="5551" y="12759"/>
                    <a:pt x="5563" y="12836"/>
                    <a:pt x="5581" y="12914"/>
                  </a:cubicBezTo>
                  <a:cubicBezTo>
                    <a:pt x="5522" y="12944"/>
                    <a:pt x="5474" y="12962"/>
                    <a:pt x="5432" y="12974"/>
                  </a:cubicBezTo>
                  <a:cubicBezTo>
                    <a:pt x="5390" y="12950"/>
                    <a:pt x="5355" y="12920"/>
                    <a:pt x="5319" y="12896"/>
                  </a:cubicBezTo>
                  <a:cubicBezTo>
                    <a:pt x="5313" y="12908"/>
                    <a:pt x="5301" y="12920"/>
                    <a:pt x="5295" y="12932"/>
                  </a:cubicBezTo>
                  <a:cubicBezTo>
                    <a:pt x="5331" y="12974"/>
                    <a:pt x="5373" y="13021"/>
                    <a:pt x="5402" y="13057"/>
                  </a:cubicBezTo>
                  <a:cubicBezTo>
                    <a:pt x="5356" y="13101"/>
                    <a:pt x="5307" y="13116"/>
                    <a:pt x="5256" y="13116"/>
                  </a:cubicBezTo>
                  <a:cubicBezTo>
                    <a:pt x="5185" y="13116"/>
                    <a:pt x="5110" y="13086"/>
                    <a:pt x="5033" y="13069"/>
                  </a:cubicBezTo>
                  <a:lnTo>
                    <a:pt x="5033" y="13069"/>
                  </a:lnTo>
                  <a:cubicBezTo>
                    <a:pt x="5033" y="13117"/>
                    <a:pt x="5039" y="13182"/>
                    <a:pt x="5033" y="13182"/>
                  </a:cubicBezTo>
                  <a:cubicBezTo>
                    <a:pt x="4902" y="13194"/>
                    <a:pt x="4979" y="13349"/>
                    <a:pt x="4890" y="13391"/>
                  </a:cubicBezTo>
                  <a:cubicBezTo>
                    <a:pt x="4931" y="13594"/>
                    <a:pt x="4770" y="13665"/>
                    <a:pt x="4651" y="13761"/>
                  </a:cubicBezTo>
                  <a:cubicBezTo>
                    <a:pt x="4645" y="13767"/>
                    <a:pt x="4645" y="13778"/>
                    <a:pt x="4639" y="13796"/>
                  </a:cubicBezTo>
                  <a:cubicBezTo>
                    <a:pt x="4663" y="13808"/>
                    <a:pt x="4693" y="13832"/>
                    <a:pt x="4764" y="13874"/>
                  </a:cubicBezTo>
                  <a:cubicBezTo>
                    <a:pt x="4657" y="13892"/>
                    <a:pt x="4586" y="13910"/>
                    <a:pt x="4508" y="13928"/>
                  </a:cubicBezTo>
                  <a:cubicBezTo>
                    <a:pt x="4514" y="13963"/>
                    <a:pt x="4526" y="13993"/>
                    <a:pt x="4538" y="14035"/>
                  </a:cubicBezTo>
                  <a:cubicBezTo>
                    <a:pt x="4478" y="14047"/>
                    <a:pt x="4425" y="14065"/>
                    <a:pt x="4371" y="14077"/>
                  </a:cubicBezTo>
                  <a:cubicBezTo>
                    <a:pt x="4377" y="14136"/>
                    <a:pt x="4389" y="14184"/>
                    <a:pt x="4371" y="14220"/>
                  </a:cubicBezTo>
                  <a:cubicBezTo>
                    <a:pt x="4359" y="14243"/>
                    <a:pt x="4305" y="14249"/>
                    <a:pt x="4264" y="14267"/>
                  </a:cubicBezTo>
                  <a:cubicBezTo>
                    <a:pt x="4293" y="14279"/>
                    <a:pt x="4258" y="14327"/>
                    <a:pt x="4144" y="14404"/>
                  </a:cubicBezTo>
                  <a:cubicBezTo>
                    <a:pt x="4150" y="14434"/>
                    <a:pt x="4156" y="14470"/>
                    <a:pt x="4168" y="14512"/>
                  </a:cubicBezTo>
                  <a:cubicBezTo>
                    <a:pt x="4103" y="14518"/>
                    <a:pt x="4049" y="14524"/>
                    <a:pt x="3966" y="14530"/>
                  </a:cubicBezTo>
                  <a:cubicBezTo>
                    <a:pt x="4007" y="14583"/>
                    <a:pt x="4031" y="14619"/>
                    <a:pt x="4067" y="14661"/>
                  </a:cubicBezTo>
                  <a:cubicBezTo>
                    <a:pt x="3995" y="14685"/>
                    <a:pt x="3936" y="14703"/>
                    <a:pt x="3864" y="14726"/>
                  </a:cubicBezTo>
                  <a:cubicBezTo>
                    <a:pt x="3888" y="14768"/>
                    <a:pt x="3906" y="14792"/>
                    <a:pt x="3924" y="14822"/>
                  </a:cubicBezTo>
                  <a:cubicBezTo>
                    <a:pt x="3870" y="14864"/>
                    <a:pt x="3739" y="14822"/>
                    <a:pt x="3763" y="14965"/>
                  </a:cubicBezTo>
                  <a:cubicBezTo>
                    <a:pt x="3769" y="14995"/>
                    <a:pt x="3697" y="15042"/>
                    <a:pt x="3656" y="15072"/>
                  </a:cubicBezTo>
                  <a:cubicBezTo>
                    <a:pt x="3483" y="15180"/>
                    <a:pt x="3304" y="15281"/>
                    <a:pt x="3137" y="15394"/>
                  </a:cubicBezTo>
                  <a:cubicBezTo>
                    <a:pt x="3077" y="15430"/>
                    <a:pt x="3041" y="15507"/>
                    <a:pt x="2976" y="15543"/>
                  </a:cubicBezTo>
                  <a:cubicBezTo>
                    <a:pt x="2845" y="15633"/>
                    <a:pt x="2696" y="15698"/>
                    <a:pt x="2565" y="15788"/>
                  </a:cubicBezTo>
                  <a:cubicBezTo>
                    <a:pt x="2505" y="15829"/>
                    <a:pt x="2463" y="15901"/>
                    <a:pt x="2427" y="15966"/>
                  </a:cubicBezTo>
                  <a:cubicBezTo>
                    <a:pt x="2386" y="16050"/>
                    <a:pt x="2368" y="16145"/>
                    <a:pt x="2338" y="16229"/>
                  </a:cubicBezTo>
                  <a:cubicBezTo>
                    <a:pt x="2350" y="16235"/>
                    <a:pt x="2356" y="16235"/>
                    <a:pt x="2362" y="16235"/>
                  </a:cubicBezTo>
                  <a:cubicBezTo>
                    <a:pt x="2368" y="16241"/>
                    <a:pt x="2368" y="16253"/>
                    <a:pt x="2362" y="16259"/>
                  </a:cubicBezTo>
                  <a:cubicBezTo>
                    <a:pt x="2332" y="16378"/>
                    <a:pt x="2237" y="16426"/>
                    <a:pt x="2135" y="16497"/>
                  </a:cubicBezTo>
                  <a:cubicBezTo>
                    <a:pt x="2129" y="16426"/>
                    <a:pt x="2141" y="16354"/>
                    <a:pt x="2117" y="16294"/>
                  </a:cubicBezTo>
                  <a:cubicBezTo>
                    <a:pt x="2099" y="16247"/>
                    <a:pt x="2046" y="16175"/>
                    <a:pt x="2010" y="16175"/>
                  </a:cubicBezTo>
                  <a:cubicBezTo>
                    <a:pt x="1944" y="16175"/>
                    <a:pt x="1909" y="16235"/>
                    <a:pt x="1933" y="16312"/>
                  </a:cubicBezTo>
                  <a:cubicBezTo>
                    <a:pt x="1939" y="16324"/>
                    <a:pt x="1944" y="16342"/>
                    <a:pt x="1939" y="16354"/>
                  </a:cubicBezTo>
                  <a:cubicBezTo>
                    <a:pt x="1933" y="16378"/>
                    <a:pt x="1915" y="16396"/>
                    <a:pt x="1903" y="16420"/>
                  </a:cubicBezTo>
                  <a:cubicBezTo>
                    <a:pt x="1867" y="16354"/>
                    <a:pt x="1843" y="16306"/>
                    <a:pt x="1825" y="16265"/>
                  </a:cubicBezTo>
                  <a:cubicBezTo>
                    <a:pt x="1599" y="16473"/>
                    <a:pt x="1420" y="16712"/>
                    <a:pt x="1116" y="16819"/>
                  </a:cubicBezTo>
                  <a:cubicBezTo>
                    <a:pt x="1265" y="16962"/>
                    <a:pt x="1253" y="17189"/>
                    <a:pt x="1456" y="17260"/>
                  </a:cubicBezTo>
                  <a:cubicBezTo>
                    <a:pt x="1336" y="17290"/>
                    <a:pt x="1223" y="17320"/>
                    <a:pt x="1116" y="17344"/>
                  </a:cubicBezTo>
                  <a:cubicBezTo>
                    <a:pt x="1187" y="17493"/>
                    <a:pt x="991" y="17570"/>
                    <a:pt x="1026" y="17707"/>
                  </a:cubicBezTo>
                  <a:cubicBezTo>
                    <a:pt x="961" y="17713"/>
                    <a:pt x="889" y="17689"/>
                    <a:pt x="877" y="17797"/>
                  </a:cubicBezTo>
                  <a:cubicBezTo>
                    <a:pt x="871" y="17844"/>
                    <a:pt x="848" y="17861"/>
                    <a:pt x="818" y="17861"/>
                  </a:cubicBezTo>
                  <a:cubicBezTo>
                    <a:pt x="796" y="17861"/>
                    <a:pt x="768" y="17851"/>
                    <a:pt x="740" y="17839"/>
                  </a:cubicBezTo>
                  <a:cubicBezTo>
                    <a:pt x="764" y="17791"/>
                    <a:pt x="782" y="17761"/>
                    <a:pt x="800" y="17713"/>
                  </a:cubicBezTo>
                  <a:lnTo>
                    <a:pt x="800" y="17713"/>
                  </a:lnTo>
                  <a:cubicBezTo>
                    <a:pt x="633" y="17737"/>
                    <a:pt x="621" y="17755"/>
                    <a:pt x="657" y="17982"/>
                  </a:cubicBezTo>
                  <a:cubicBezTo>
                    <a:pt x="557" y="17877"/>
                    <a:pt x="478" y="17759"/>
                    <a:pt x="370" y="17759"/>
                  </a:cubicBezTo>
                  <a:cubicBezTo>
                    <a:pt x="350" y="17759"/>
                    <a:pt x="328" y="17763"/>
                    <a:pt x="305" y="17773"/>
                  </a:cubicBezTo>
                  <a:cubicBezTo>
                    <a:pt x="251" y="17868"/>
                    <a:pt x="216" y="17928"/>
                    <a:pt x="180" y="17988"/>
                  </a:cubicBezTo>
                  <a:cubicBezTo>
                    <a:pt x="198" y="17994"/>
                    <a:pt x="233" y="18017"/>
                    <a:pt x="257" y="18029"/>
                  </a:cubicBezTo>
                  <a:cubicBezTo>
                    <a:pt x="227" y="18089"/>
                    <a:pt x="204" y="18137"/>
                    <a:pt x="180" y="18184"/>
                  </a:cubicBezTo>
                  <a:cubicBezTo>
                    <a:pt x="227" y="18208"/>
                    <a:pt x="275" y="18232"/>
                    <a:pt x="341" y="18268"/>
                  </a:cubicBezTo>
                  <a:cubicBezTo>
                    <a:pt x="305" y="18292"/>
                    <a:pt x="281" y="18310"/>
                    <a:pt x="257" y="18327"/>
                  </a:cubicBezTo>
                  <a:cubicBezTo>
                    <a:pt x="229" y="18291"/>
                    <a:pt x="199" y="18280"/>
                    <a:pt x="170" y="18280"/>
                  </a:cubicBezTo>
                  <a:cubicBezTo>
                    <a:pt x="128" y="18280"/>
                    <a:pt x="85" y="18301"/>
                    <a:pt x="44" y="18301"/>
                  </a:cubicBezTo>
                  <a:cubicBezTo>
                    <a:pt x="29" y="18301"/>
                    <a:pt x="15" y="18299"/>
                    <a:pt x="1" y="18292"/>
                  </a:cubicBezTo>
                  <a:lnTo>
                    <a:pt x="1" y="18292"/>
                  </a:lnTo>
                  <a:cubicBezTo>
                    <a:pt x="3" y="18376"/>
                    <a:pt x="39" y="18392"/>
                    <a:pt x="82" y="18392"/>
                  </a:cubicBezTo>
                  <a:cubicBezTo>
                    <a:pt x="109" y="18392"/>
                    <a:pt x="139" y="18386"/>
                    <a:pt x="165" y="18386"/>
                  </a:cubicBezTo>
                  <a:cubicBezTo>
                    <a:pt x="199" y="18386"/>
                    <a:pt x="228" y="18396"/>
                    <a:pt x="239" y="18441"/>
                  </a:cubicBezTo>
                  <a:cubicBezTo>
                    <a:pt x="192" y="18453"/>
                    <a:pt x="144" y="18465"/>
                    <a:pt x="61" y="18488"/>
                  </a:cubicBezTo>
                  <a:cubicBezTo>
                    <a:pt x="168" y="18536"/>
                    <a:pt x="233" y="18566"/>
                    <a:pt x="287" y="18590"/>
                  </a:cubicBezTo>
                  <a:cubicBezTo>
                    <a:pt x="299" y="18763"/>
                    <a:pt x="311" y="18924"/>
                    <a:pt x="323" y="19085"/>
                  </a:cubicBezTo>
                  <a:cubicBezTo>
                    <a:pt x="341" y="19246"/>
                    <a:pt x="353" y="19412"/>
                    <a:pt x="365" y="19568"/>
                  </a:cubicBezTo>
                  <a:cubicBezTo>
                    <a:pt x="299" y="19597"/>
                    <a:pt x="257" y="19615"/>
                    <a:pt x="198" y="19645"/>
                  </a:cubicBezTo>
                  <a:cubicBezTo>
                    <a:pt x="269" y="19681"/>
                    <a:pt x="311" y="19705"/>
                    <a:pt x="377" y="19740"/>
                  </a:cubicBezTo>
                  <a:cubicBezTo>
                    <a:pt x="317" y="19764"/>
                    <a:pt x="275" y="19782"/>
                    <a:pt x="245" y="19800"/>
                  </a:cubicBezTo>
                  <a:cubicBezTo>
                    <a:pt x="293" y="19883"/>
                    <a:pt x="335" y="19961"/>
                    <a:pt x="377" y="20044"/>
                  </a:cubicBezTo>
                  <a:cubicBezTo>
                    <a:pt x="430" y="20170"/>
                    <a:pt x="412" y="20337"/>
                    <a:pt x="567" y="20414"/>
                  </a:cubicBezTo>
                  <a:cubicBezTo>
                    <a:pt x="573" y="20414"/>
                    <a:pt x="573" y="20450"/>
                    <a:pt x="567" y="20468"/>
                  </a:cubicBezTo>
                  <a:cubicBezTo>
                    <a:pt x="549" y="20641"/>
                    <a:pt x="597" y="20742"/>
                    <a:pt x="734" y="20814"/>
                  </a:cubicBezTo>
                  <a:cubicBezTo>
                    <a:pt x="764" y="20831"/>
                    <a:pt x="788" y="20855"/>
                    <a:pt x="812" y="20873"/>
                  </a:cubicBezTo>
                  <a:cubicBezTo>
                    <a:pt x="790" y="20884"/>
                    <a:pt x="771" y="20889"/>
                    <a:pt x="755" y="20889"/>
                  </a:cubicBezTo>
                  <a:cubicBezTo>
                    <a:pt x="736" y="20889"/>
                    <a:pt x="720" y="20883"/>
                    <a:pt x="704" y="20873"/>
                  </a:cubicBezTo>
                  <a:cubicBezTo>
                    <a:pt x="591" y="20796"/>
                    <a:pt x="484" y="20712"/>
                    <a:pt x="371" y="20635"/>
                  </a:cubicBezTo>
                  <a:cubicBezTo>
                    <a:pt x="329" y="20659"/>
                    <a:pt x="281" y="20682"/>
                    <a:pt x="216" y="20724"/>
                  </a:cubicBezTo>
                  <a:cubicBezTo>
                    <a:pt x="317" y="20784"/>
                    <a:pt x="382" y="20802"/>
                    <a:pt x="400" y="20837"/>
                  </a:cubicBezTo>
                  <a:cubicBezTo>
                    <a:pt x="436" y="20915"/>
                    <a:pt x="460" y="20969"/>
                    <a:pt x="561" y="20998"/>
                  </a:cubicBezTo>
                  <a:cubicBezTo>
                    <a:pt x="617" y="21015"/>
                    <a:pt x="651" y="21114"/>
                    <a:pt x="742" y="21114"/>
                  </a:cubicBezTo>
                  <a:cubicBezTo>
                    <a:pt x="749" y="21114"/>
                    <a:pt x="756" y="21113"/>
                    <a:pt x="764" y="21112"/>
                  </a:cubicBezTo>
                  <a:cubicBezTo>
                    <a:pt x="765" y="21111"/>
                    <a:pt x="766" y="21111"/>
                    <a:pt x="768" y="21111"/>
                  </a:cubicBezTo>
                  <a:cubicBezTo>
                    <a:pt x="785" y="21111"/>
                    <a:pt x="807" y="21149"/>
                    <a:pt x="824" y="21171"/>
                  </a:cubicBezTo>
                  <a:cubicBezTo>
                    <a:pt x="925" y="21296"/>
                    <a:pt x="1008" y="21434"/>
                    <a:pt x="1128" y="21541"/>
                  </a:cubicBezTo>
                  <a:cubicBezTo>
                    <a:pt x="1223" y="21630"/>
                    <a:pt x="1366" y="21654"/>
                    <a:pt x="1444" y="21785"/>
                  </a:cubicBezTo>
                  <a:cubicBezTo>
                    <a:pt x="1483" y="21842"/>
                    <a:pt x="1577" y="21893"/>
                    <a:pt x="1688" y="21893"/>
                  </a:cubicBezTo>
                  <a:cubicBezTo>
                    <a:pt x="1694" y="21893"/>
                    <a:pt x="1700" y="21893"/>
                    <a:pt x="1706" y="21893"/>
                  </a:cubicBezTo>
                  <a:cubicBezTo>
                    <a:pt x="1716" y="21892"/>
                    <a:pt x="1726" y="21892"/>
                    <a:pt x="1735" y="21892"/>
                  </a:cubicBezTo>
                  <a:cubicBezTo>
                    <a:pt x="1902" y="21892"/>
                    <a:pt x="1947" y="21945"/>
                    <a:pt x="1998" y="22137"/>
                  </a:cubicBezTo>
                  <a:cubicBezTo>
                    <a:pt x="2004" y="22155"/>
                    <a:pt x="2022" y="22173"/>
                    <a:pt x="2034" y="22191"/>
                  </a:cubicBezTo>
                  <a:cubicBezTo>
                    <a:pt x="2105" y="22179"/>
                    <a:pt x="2171" y="22173"/>
                    <a:pt x="2213" y="22167"/>
                  </a:cubicBezTo>
                  <a:cubicBezTo>
                    <a:pt x="2237" y="22101"/>
                    <a:pt x="2255" y="22054"/>
                    <a:pt x="2284" y="21958"/>
                  </a:cubicBezTo>
                  <a:cubicBezTo>
                    <a:pt x="2338" y="22119"/>
                    <a:pt x="2374" y="22227"/>
                    <a:pt x="2421" y="22328"/>
                  </a:cubicBezTo>
                  <a:cubicBezTo>
                    <a:pt x="2439" y="22364"/>
                    <a:pt x="2499" y="22405"/>
                    <a:pt x="2541" y="22405"/>
                  </a:cubicBezTo>
                  <a:cubicBezTo>
                    <a:pt x="2560" y="22409"/>
                    <a:pt x="2579" y="22410"/>
                    <a:pt x="2598" y="22410"/>
                  </a:cubicBezTo>
                  <a:cubicBezTo>
                    <a:pt x="2650" y="22410"/>
                    <a:pt x="2701" y="22399"/>
                    <a:pt x="2749" y="22382"/>
                  </a:cubicBezTo>
                  <a:cubicBezTo>
                    <a:pt x="2786" y="22369"/>
                    <a:pt x="2820" y="22363"/>
                    <a:pt x="2854" y="22363"/>
                  </a:cubicBezTo>
                  <a:cubicBezTo>
                    <a:pt x="2975" y="22363"/>
                    <a:pt x="3078" y="22437"/>
                    <a:pt x="3167" y="22507"/>
                  </a:cubicBezTo>
                  <a:cubicBezTo>
                    <a:pt x="3238" y="22554"/>
                    <a:pt x="3292" y="22608"/>
                    <a:pt x="3375" y="22620"/>
                  </a:cubicBezTo>
                  <a:cubicBezTo>
                    <a:pt x="3530" y="22638"/>
                    <a:pt x="3662" y="22703"/>
                    <a:pt x="3799" y="22781"/>
                  </a:cubicBezTo>
                  <a:cubicBezTo>
                    <a:pt x="3892" y="22833"/>
                    <a:pt x="4000" y="22865"/>
                    <a:pt x="4115" y="22865"/>
                  </a:cubicBezTo>
                  <a:cubicBezTo>
                    <a:pt x="4197" y="22865"/>
                    <a:pt x="4284" y="22848"/>
                    <a:pt x="4371" y="22811"/>
                  </a:cubicBezTo>
                  <a:lnTo>
                    <a:pt x="4371" y="22811"/>
                  </a:lnTo>
                  <a:cubicBezTo>
                    <a:pt x="4365" y="22882"/>
                    <a:pt x="4359" y="22948"/>
                    <a:pt x="4353" y="23013"/>
                  </a:cubicBezTo>
                  <a:lnTo>
                    <a:pt x="4621" y="23013"/>
                  </a:lnTo>
                  <a:cubicBezTo>
                    <a:pt x="4633" y="22942"/>
                    <a:pt x="4651" y="22864"/>
                    <a:pt x="4663" y="22781"/>
                  </a:cubicBezTo>
                  <a:cubicBezTo>
                    <a:pt x="4681" y="22781"/>
                    <a:pt x="4717" y="22787"/>
                    <a:pt x="4764" y="22787"/>
                  </a:cubicBezTo>
                  <a:cubicBezTo>
                    <a:pt x="4759" y="22882"/>
                    <a:pt x="4753" y="22960"/>
                    <a:pt x="4747" y="23037"/>
                  </a:cubicBezTo>
                  <a:cubicBezTo>
                    <a:pt x="4800" y="23061"/>
                    <a:pt x="4830" y="23073"/>
                    <a:pt x="4872" y="23085"/>
                  </a:cubicBezTo>
                  <a:cubicBezTo>
                    <a:pt x="4842" y="23127"/>
                    <a:pt x="4830" y="23151"/>
                    <a:pt x="4794" y="23216"/>
                  </a:cubicBezTo>
                  <a:cubicBezTo>
                    <a:pt x="4822" y="23214"/>
                    <a:pt x="4852" y="23214"/>
                    <a:pt x="4880" y="23214"/>
                  </a:cubicBezTo>
                  <a:lnTo>
                    <a:pt x="4880" y="23214"/>
                  </a:lnTo>
                  <a:cubicBezTo>
                    <a:pt x="4935" y="23214"/>
                    <a:pt x="4981" y="23214"/>
                    <a:pt x="4985" y="23198"/>
                  </a:cubicBezTo>
                  <a:cubicBezTo>
                    <a:pt x="5045" y="23067"/>
                    <a:pt x="5146" y="23079"/>
                    <a:pt x="5253" y="23073"/>
                  </a:cubicBezTo>
                  <a:cubicBezTo>
                    <a:pt x="5265" y="23222"/>
                    <a:pt x="5361" y="23258"/>
                    <a:pt x="5480" y="23258"/>
                  </a:cubicBezTo>
                  <a:cubicBezTo>
                    <a:pt x="5527" y="23221"/>
                    <a:pt x="5469" y="23107"/>
                    <a:pt x="5553" y="23107"/>
                  </a:cubicBezTo>
                  <a:cubicBezTo>
                    <a:pt x="5566" y="23107"/>
                    <a:pt x="5581" y="23110"/>
                    <a:pt x="5599" y="23115"/>
                  </a:cubicBezTo>
                  <a:cubicBezTo>
                    <a:pt x="5671" y="23186"/>
                    <a:pt x="5569" y="23324"/>
                    <a:pt x="5712" y="23377"/>
                  </a:cubicBezTo>
                  <a:cubicBezTo>
                    <a:pt x="5736" y="23312"/>
                    <a:pt x="5611" y="23204"/>
                    <a:pt x="5772" y="23174"/>
                  </a:cubicBezTo>
                  <a:cubicBezTo>
                    <a:pt x="5784" y="23222"/>
                    <a:pt x="5796" y="23270"/>
                    <a:pt x="5808" y="23318"/>
                  </a:cubicBezTo>
                  <a:cubicBezTo>
                    <a:pt x="5826" y="23317"/>
                    <a:pt x="5843" y="23316"/>
                    <a:pt x="5860" y="23316"/>
                  </a:cubicBezTo>
                  <a:cubicBezTo>
                    <a:pt x="6046" y="23316"/>
                    <a:pt x="6172" y="23377"/>
                    <a:pt x="6243" y="23508"/>
                  </a:cubicBezTo>
                  <a:lnTo>
                    <a:pt x="6243" y="23270"/>
                  </a:lnTo>
                  <a:cubicBezTo>
                    <a:pt x="6296" y="23342"/>
                    <a:pt x="6360" y="23356"/>
                    <a:pt x="6424" y="23356"/>
                  </a:cubicBezTo>
                  <a:cubicBezTo>
                    <a:pt x="6467" y="23356"/>
                    <a:pt x="6510" y="23350"/>
                    <a:pt x="6551" y="23350"/>
                  </a:cubicBezTo>
                  <a:cubicBezTo>
                    <a:pt x="6566" y="23350"/>
                    <a:pt x="6580" y="23351"/>
                    <a:pt x="6595" y="23353"/>
                  </a:cubicBezTo>
                  <a:cubicBezTo>
                    <a:pt x="6839" y="23395"/>
                    <a:pt x="7084" y="23437"/>
                    <a:pt x="7334" y="23473"/>
                  </a:cubicBezTo>
                  <a:cubicBezTo>
                    <a:pt x="7346" y="23475"/>
                    <a:pt x="7358" y="23476"/>
                    <a:pt x="7371" y="23476"/>
                  </a:cubicBezTo>
                  <a:cubicBezTo>
                    <a:pt x="7435" y="23476"/>
                    <a:pt x="7504" y="23448"/>
                    <a:pt x="7570" y="23448"/>
                  </a:cubicBezTo>
                  <a:cubicBezTo>
                    <a:pt x="7616" y="23448"/>
                    <a:pt x="7662" y="23462"/>
                    <a:pt x="7704" y="23508"/>
                  </a:cubicBezTo>
                  <a:cubicBezTo>
                    <a:pt x="7706" y="23512"/>
                    <a:pt x="7711" y="23514"/>
                    <a:pt x="7718" y="23514"/>
                  </a:cubicBezTo>
                  <a:cubicBezTo>
                    <a:pt x="7741" y="23514"/>
                    <a:pt x="7783" y="23494"/>
                    <a:pt x="7811" y="23484"/>
                  </a:cubicBezTo>
                  <a:cubicBezTo>
                    <a:pt x="7847" y="23473"/>
                    <a:pt x="7877" y="23449"/>
                    <a:pt x="7912" y="23443"/>
                  </a:cubicBezTo>
                  <a:cubicBezTo>
                    <a:pt x="7972" y="23425"/>
                    <a:pt x="8044" y="23437"/>
                    <a:pt x="8085" y="23407"/>
                  </a:cubicBezTo>
                  <a:cubicBezTo>
                    <a:pt x="8121" y="23377"/>
                    <a:pt x="8127" y="23306"/>
                    <a:pt x="8139" y="23270"/>
                  </a:cubicBezTo>
                  <a:cubicBezTo>
                    <a:pt x="8244" y="23270"/>
                    <a:pt x="8238" y="23428"/>
                    <a:pt x="8338" y="23428"/>
                  </a:cubicBezTo>
                  <a:cubicBezTo>
                    <a:pt x="8351" y="23428"/>
                    <a:pt x="8366" y="23425"/>
                    <a:pt x="8383" y="23419"/>
                  </a:cubicBezTo>
                  <a:cubicBezTo>
                    <a:pt x="8395" y="23359"/>
                    <a:pt x="8407" y="23294"/>
                    <a:pt x="8419" y="23240"/>
                  </a:cubicBezTo>
                  <a:cubicBezTo>
                    <a:pt x="8562" y="23258"/>
                    <a:pt x="8681" y="23276"/>
                    <a:pt x="8807" y="23294"/>
                  </a:cubicBezTo>
                  <a:cubicBezTo>
                    <a:pt x="8801" y="23240"/>
                    <a:pt x="8801" y="23198"/>
                    <a:pt x="8795" y="23121"/>
                  </a:cubicBezTo>
                  <a:lnTo>
                    <a:pt x="8795" y="23121"/>
                  </a:lnTo>
                  <a:cubicBezTo>
                    <a:pt x="8872" y="23192"/>
                    <a:pt x="8914" y="23234"/>
                    <a:pt x="8974" y="23288"/>
                  </a:cubicBezTo>
                  <a:cubicBezTo>
                    <a:pt x="9007" y="23167"/>
                    <a:pt x="9064" y="23104"/>
                    <a:pt x="9148" y="23104"/>
                  </a:cubicBezTo>
                  <a:cubicBezTo>
                    <a:pt x="9184" y="23104"/>
                    <a:pt x="9225" y="23115"/>
                    <a:pt x="9272" y="23139"/>
                  </a:cubicBezTo>
                  <a:cubicBezTo>
                    <a:pt x="9284" y="23085"/>
                    <a:pt x="9296" y="23049"/>
                    <a:pt x="9301" y="23037"/>
                  </a:cubicBezTo>
                  <a:cubicBezTo>
                    <a:pt x="9391" y="23031"/>
                    <a:pt x="9510" y="23043"/>
                    <a:pt x="9534" y="23008"/>
                  </a:cubicBezTo>
                  <a:cubicBezTo>
                    <a:pt x="9600" y="22896"/>
                    <a:pt x="9675" y="22860"/>
                    <a:pt x="9756" y="22860"/>
                  </a:cubicBezTo>
                  <a:cubicBezTo>
                    <a:pt x="9814" y="22860"/>
                    <a:pt x="9875" y="22878"/>
                    <a:pt x="9939" y="22900"/>
                  </a:cubicBezTo>
                  <a:cubicBezTo>
                    <a:pt x="10027" y="22836"/>
                    <a:pt x="10120" y="22715"/>
                    <a:pt x="10191" y="22715"/>
                  </a:cubicBezTo>
                  <a:cubicBezTo>
                    <a:pt x="10192" y="22715"/>
                    <a:pt x="10194" y="22715"/>
                    <a:pt x="10196" y="22715"/>
                  </a:cubicBezTo>
                  <a:cubicBezTo>
                    <a:pt x="10211" y="22718"/>
                    <a:pt x="10225" y="22720"/>
                    <a:pt x="10239" y="22720"/>
                  </a:cubicBezTo>
                  <a:cubicBezTo>
                    <a:pt x="10336" y="22720"/>
                    <a:pt x="10390" y="22651"/>
                    <a:pt x="10458" y="22620"/>
                  </a:cubicBezTo>
                  <a:cubicBezTo>
                    <a:pt x="10583" y="22560"/>
                    <a:pt x="10691" y="22471"/>
                    <a:pt x="10798" y="22399"/>
                  </a:cubicBezTo>
                  <a:cubicBezTo>
                    <a:pt x="10834" y="22453"/>
                    <a:pt x="10881" y="22525"/>
                    <a:pt x="10887" y="22525"/>
                  </a:cubicBezTo>
                  <a:cubicBezTo>
                    <a:pt x="10947" y="22489"/>
                    <a:pt x="11007" y="22447"/>
                    <a:pt x="11060" y="22405"/>
                  </a:cubicBezTo>
                  <a:cubicBezTo>
                    <a:pt x="11013" y="22352"/>
                    <a:pt x="10989" y="22316"/>
                    <a:pt x="10947" y="22268"/>
                  </a:cubicBezTo>
                  <a:cubicBezTo>
                    <a:pt x="11048" y="22256"/>
                    <a:pt x="11126" y="22250"/>
                    <a:pt x="11197" y="22227"/>
                  </a:cubicBezTo>
                  <a:cubicBezTo>
                    <a:pt x="11251" y="22215"/>
                    <a:pt x="11335" y="22185"/>
                    <a:pt x="11346" y="22143"/>
                  </a:cubicBezTo>
                  <a:cubicBezTo>
                    <a:pt x="11382" y="22024"/>
                    <a:pt x="11484" y="22036"/>
                    <a:pt x="11555" y="21988"/>
                  </a:cubicBezTo>
                  <a:cubicBezTo>
                    <a:pt x="11609" y="22048"/>
                    <a:pt x="11650" y="22095"/>
                    <a:pt x="11692" y="22143"/>
                  </a:cubicBezTo>
                  <a:cubicBezTo>
                    <a:pt x="11710" y="22036"/>
                    <a:pt x="11722" y="21946"/>
                    <a:pt x="11746" y="21863"/>
                  </a:cubicBezTo>
                  <a:cubicBezTo>
                    <a:pt x="11776" y="21732"/>
                    <a:pt x="11895" y="21767"/>
                    <a:pt x="11984" y="21732"/>
                  </a:cubicBezTo>
                  <a:cubicBezTo>
                    <a:pt x="12098" y="21678"/>
                    <a:pt x="12265" y="21642"/>
                    <a:pt x="12217" y="21451"/>
                  </a:cubicBezTo>
                  <a:cubicBezTo>
                    <a:pt x="12372" y="21428"/>
                    <a:pt x="12509" y="21410"/>
                    <a:pt x="12652" y="21392"/>
                  </a:cubicBezTo>
                  <a:cubicBezTo>
                    <a:pt x="12652" y="21392"/>
                    <a:pt x="12652" y="21380"/>
                    <a:pt x="12658" y="21374"/>
                  </a:cubicBezTo>
                  <a:cubicBezTo>
                    <a:pt x="12616" y="21320"/>
                    <a:pt x="12581" y="21273"/>
                    <a:pt x="12527" y="21207"/>
                  </a:cubicBezTo>
                  <a:cubicBezTo>
                    <a:pt x="12658" y="21183"/>
                    <a:pt x="12771" y="21159"/>
                    <a:pt x="12879" y="21135"/>
                  </a:cubicBezTo>
                  <a:cubicBezTo>
                    <a:pt x="12885" y="21022"/>
                    <a:pt x="12819" y="20903"/>
                    <a:pt x="12974" y="20873"/>
                  </a:cubicBezTo>
                  <a:cubicBezTo>
                    <a:pt x="12980" y="20873"/>
                    <a:pt x="12980" y="20831"/>
                    <a:pt x="12986" y="20814"/>
                  </a:cubicBezTo>
                  <a:cubicBezTo>
                    <a:pt x="13004" y="20605"/>
                    <a:pt x="13046" y="20527"/>
                    <a:pt x="13236" y="20366"/>
                  </a:cubicBezTo>
                  <a:cubicBezTo>
                    <a:pt x="13248" y="20354"/>
                    <a:pt x="13254" y="20331"/>
                    <a:pt x="13260" y="20307"/>
                  </a:cubicBezTo>
                  <a:cubicBezTo>
                    <a:pt x="13296" y="20122"/>
                    <a:pt x="13350" y="20056"/>
                    <a:pt x="13523" y="20027"/>
                  </a:cubicBezTo>
                  <a:cubicBezTo>
                    <a:pt x="13534" y="20021"/>
                    <a:pt x="13540" y="20003"/>
                    <a:pt x="13546" y="19997"/>
                  </a:cubicBezTo>
                  <a:cubicBezTo>
                    <a:pt x="13523" y="19931"/>
                    <a:pt x="13505" y="19872"/>
                    <a:pt x="13469" y="19782"/>
                  </a:cubicBezTo>
                  <a:lnTo>
                    <a:pt x="13469" y="19782"/>
                  </a:lnTo>
                  <a:cubicBezTo>
                    <a:pt x="13576" y="19794"/>
                    <a:pt x="13648" y="19800"/>
                    <a:pt x="13719" y="19806"/>
                  </a:cubicBezTo>
                  <a:cubicBezTo>
                    <a:pt x="13719" y="19794"/>
                    <a:pt x="13725" y="19776"/>
                    <a:pt x="13725" y="19758"/>
                  </a:cubicBezTo>
                  <a:cubicBezTo>
                    <a:pt x="13654" y="19734"/>
                    <a:pt x="13582" y="19705"/>
                    <a:pt x="13481" y="19669"/>
                  </a:cubicBezTo>
                  <a:cubicBezTo>
                    <a:pt x="13707" y="19621"/>
                    <a:pt x="13767" y="19454"/>
                    <a:pt x="13815" y="19287"/>
                  </a:cubicBezTo>
                  <a:cubicBezTo>
                    <a:pt x="13844" y="19281"/>
                    <a:pt x="13862" y="19275"/>
                    <a:pt x="13874" y="19275"/>
                  </a:cubicBezTo>
                  <a:cubicBezTo>
                    <a:pt x="14101" y="19275"/>
                    <a:pt x="14125" y="19234"/>
                    <a:pt x="14041" y="19025"/>
                  </a:cubicBezTo>
                  <a:cubicBezTo>
                    <a:pt x="14023" y="18989"/>
                    <a:pt x="14041" y="18941"/>
                    <a:pt x="14047" y="18906"/>
                  </a:cubicBezTo>
                  <a:cubicBezTo>
                    <a:pt x="14047" y="18810"/>
                    <a:pt x="14101" y="18727"/>
                    <a:pt x="14065" y="18620"/>
                  </a:cubicBezTo>
                  <a:cubicBezTo>
                    <a:pt x="14048" y="18555"/>
                    <a:pt x="14077" y="18509"/>
                    <a:pt x="14134" y="18509"/>
                  </a:cubicBezTo>
                  <a:cubicBezTo>
                    <a:pt x="14155" y="18509"/>
                    <a:pt x="14180" y="18515"/>
                    <a:pt x="14208" y="18530"/>
                  </a:cubicBezTo>
                  <a:cubicBezTo>
                    <a:pt x="14250" y="18423"/>
                    <a:pt x="14292" y="18315"/>
                    <a:pt x="14327" y="18220"/>
                  </a:cubicBezTo>
                  <a:cubicBezTo>
                    <a:pt x="14250" y="18202"/>
                    <a:pt x="14202" y="18190"/>
                    <a:pt x="14160" y="18178"/>
                  </a:cubicBezTo>
                  <a:cubicBezTo>
                    <a:pt x="14184" y="18149"/>
                    <a:pt x="14208" y="18119"/>
                    <a:pt x="14232" y="18089"/>
                  </a:cubicBezTo>
                  <a:cubicBezTo>
                    <a:pt x="14256" y="18065"/>
                    <a:pt x="14280" y="18035"/>
                    <a:pt x="14304" y="18005"/>
                  </a:cubicBezTo>
                  <a:cubicBezTo>
                    <a:pt x="14349" y="17955"/>
                    <a:pt x="14398" y="17897"/>
                    <a:pt x="14455" y="17897"/>
                  </a:cubicBezTo>
                  <a:cubicBezTo>
                    <a:pt x="14466" y="17897"/>
                    <a:pt x="14477" y="17899"/>
                    <a:pt x="14488" y="17904"/>
                  </a:cubicBezTo>
                  <a:cubicBezTo>
                    <a:pt x="14488" y="17809"/>
                    <a:pt x="14482" y="17713"/>
                    <a:pt x="14488" y="17624"/>
                  </a:cubicBezTo>
                  <a:cubicBezTo>
                    <a:pt x="14500" y="17523"/>
                    <a:pt x="14524" y="17427"/>
                    <a:pt x="14548" y="17302"/>
                  </a:cubicBezTo>
                  <a:cubicBezTo>
                    <a:pt x="14596" y="17350"/>
                    <a:pt x="14620" y="17368"/>
                    <a:pt x="14637" y="17385"/>
                  </a:cubicBezTo>
                  <a:cubicBezTo>
                    <a:pt x="14679" y="17302"/>
                    <a:pt x="14685" y="17189"/>
                    <a:pt x="14667" y="17046"/>
                  </a:cubicBezTo>
                  <a:cubicBezTo>
                    <a:pt x="14673" y="16974"/>
                    <a:pt x="14673" y="16908"/>
                    <a:pt x="14679" y="16825"/>
                  </a:cubicBezTo>
                  <a:cubicBezTo>
                    <a:pt x="14721" y="16855"/>
                    <a:pt x="14757" y="16873"/>
                    <a:pt x="14810" y="16903"/>
                  </a:cubicBezTo>
                  <a:cubicBezTo>
                    <a:pt x="14757" y="16956"/>
                    <a:pt x="14715" y="16998"/>
                    <a:pt x="14667" y="17046"/>
                  </a:cubicBezTo>
                  <a:cubicBezTo>
                    <a:pt x="14739" y="17010"/>
                    <a:pt x="14810" y="16974"/>
                    <a:pt x="14888" y="16938"/>
                  </a:cubicBezTo>
                  <a:cubicBezTo>
                    <a:pt x="14852" y="16879"/>
                    <a:pt x="14828" y="16837"/>
                    <a:pt x="14804" y="16795"/>
                  </a:cubicBezTo>
                  <a:cubicBezTo>
                    <a:pt x="14846" y="16748"/>
                    <a:pt x="14918" y="16706"/>
                    <a:pt x="14918" y="16658"/>
                  </a:cubicBezTo>
                  <a:cubicBezTo>
                    <a:pt x="14930" y="16437"/>
                    <a:pt x="14936" y="16211"/>
                    <a:pt x="14906" y="15990"/>
                  </a:cubicBezTo>
                  <a:cubicBezTo>
                    <a:pt x="14894" y="15877"/>
                    <a:pt x="14936" y="15835"/>
                    <a:pt x="15043" y="15776"/>
                  </a:cubicBezTo>
                  <a:cubicBezTo>
                    <a:pt x="15049" y="15811"/>
                    <a:pt x="15055" y="15853"/>
                    <a:pt x="15061" y="15889"/>
                  </a:cubicBezTo>
                  <a:lnTo>
                    <a:pt x="15120" y="15847"/>
                  </a:lnTo>
                  <a:cubicBezTo>
                    <a:pt x="15108" y="15823"/>
                    <a:pt x="15091" y="15800"/>
                    <a:pt x="15096" y="15776"/>
                  </a:cubicBezTo>
                  <a:cubicBezTo>
                    <a:pt x="15096" y="15740"/>
                    <a:pt x="15126" y="15704"/>
                    <a:pt x="15120" y="15668"/>
                  </a:cubicBezTo>
                  <a:cubicBezTo>
                    <a:pt x="15114" y="15543"/>
                    <a:pt x="15174" y="15406"/>
                    <a:pt x="15043" y="15299"/>
                  </a:cubicBezTo>
                  <a:cubicBezTo>
                    <a:pt x="15019" y="15281"/>
                    <a:pt x="15031" y="15221"/>
                    <a:pt x="15025" y="15180"/>
                  </a:cubicBezTo>
                  <a:lnTo>
                    <a:pt x="15007" y="15030"/>
                  </a:lnTo>
                  <a:cubicBezTo>
                    <a:pt x="15037" y="15013"/>
                    <a:pt x="15061" y="14989"/>
                    <a:pt x="15091" y="14971"/>
                  </a:cubicBezTo>
                  <a:cubicBezTo>
                    <a:pt x="15055" y="14947"/>
                    <a:pt x="15019" y="14929"/>
                    <a:pt x="14977" y="14899"/>
                  </a:cubicBezTo>
                  <a:cubicBezTo>
                    <a:pt x="15001" y="14846"/>
                    <a:pt x="15007" y="14780"/>
                    <a:pt x="15043" y="14750"/>
                  </a:cubicBezTo>
                  <a:cubicBezTo>
                    <a:pt x="15120" y="14697"/>
                    <a:pt x="15150" y="14643"/>
                    <a:pt x="15120" y="14542"/>
                  </a:cubicBezTo>
                  <a:cubicBezTo>
                    <a:pt x="15091" y="14440"/>
                    <a:pt x="15102" y="14333"/>
                    <a:pt x="15096" y="14232"/>
                  </a:cubicBezTo>
                  <a:cubicBezTo>
                    <a:pt x="15281" y="14136"/>
                    <a:pt x="15114" y="14023"/>
                    <a:pt x="15120" y="13922"/>
                  </a:cubicBezTo>
                  <a:cubicBezTo>
                    <a:pt x="15126" y="13868"/>
                    <a:pt x="15126" y="13802"/>
                    <a:pt x="15156" y="13767"/>
                  </a:cubicBezTo>
                  <a:cubicBezTo>
                    <a:pt x="15293" y="13564"/>
                    <a:pt x="15198" y="13379"/>
                    <a:pt x="15138" y="13182"/>
                  </a:cubicBezTo>
                  <a:cubicBezTo>
                    <a:pt x="15156" y="13158"/>
                    <a:pt x="15186" y="13123"/>
                    <a:pt x="15222" y="13081"/>
                  </a:cubicBezTo>
                  <a:cubicBezTo>
                    <a:pt x="15174" y="13039"/>
                    <a:pt x="15126" y="13003"/>
                    <a:pt x="15102" y="12980"/>
                  </a:cubicBezTo>
                  <a:cubicBezTo>
                    <a:pt x="15102" y="12765"/>
                    <a:pt x="15222" y="12580"/>
                    <a:pt x="15108" y="12371"/>
                  </a:cubicBezTo>
                  <a:cubicBezTo>
                    <a:pt x="15061" y="12288"/>
                    <a:pt x="15085" y="12115"/>
                    <a:pt x="15150" y="12044"/>
                  </a:cubicBezTo>
                  <a:cubicBezTo>
                    <a:pt x="15216" y="11972"/>
                    <a:pt x="15198" y="11930"/>
                    <a:pt x="15174" y="11877"/>
                  </a:cubicBezTo>
                  <a:cubicBezTo>
                    <a:pt x="15150" y="11823"/>
                    <a:pt x="15114" y="11775"/>
                    <a:pt x="15085" y="11722"/>
                  </a:cubicBezTo>
                  <a:cubicBezTo>
                    <a:pt x="15126" y="11650"/>
                    <a:pt x="15102" y="11543"/>
                    <a:pt x="15138" y="11519"/>
                  </a:cubicBezTo>
                  <a:cubicBezTo>
                    <a:pt x="15228" y="11459"/>
                    <a:pt x="15263" y="11376"/>
                    <a:pt x="15263" y="11292"/>
                  </a:cubicBezTo>
                  <a:cubicBezTo>
                    <a:pt x="15269" y="11227"/>
                    <a:pt x="15257" y="11179"/>
                    <a:pt x="15311" y="11113"/>
                  </a:cubicBezTo>
                  <a:cubicBezTo>
                    <a:pt x="15377" y="11030"/>
                    <a:pt x="15293" y="10893"/>
                    <a:pt x="15138" y="10845"/>
                  </a:cubicBezTo>
                  <a:cubicBezTo>
                    <a:pt x="15222" y="10780"/>
                    <a:pt x="15287" y="10732"/>
                    <a:pt x="15329" y="10696"/>
                  </a:cubicBezTo>
                  <a:cubicBezTo>
                    <a:pt x="15317" y="10601"/>
                    <a:pt x="15305" y="10523"/>
                    <a:pt x="15299" y="10446"/>
                  </a:cubicBezTo>
                  <a:cubicBezTo>
                    <a:pt x="15293" y="10410"/>
                    <a:pt x="15293" y="10368"/>
                    <a:pt x="15281" y="10338"/>
                  </a:cubicBezTo>
                  <a:cubicBezTo>
                    <a:pt x="15257" y="10279"/>
                    <a:pt x="15204" y="10231"/>
                    <a:pt x="15198" y="10177"/>
                  </a:cubicBezTo>
                  <a:cubicBezTo>
                    <a:pt x="15198" y="10124"/>
                    <a:pt x="15246" y="10064"/>
                    <a:pt x="15251" y="9999"/>
                  </a:cubicBezTo>
                  <a:cubicBezTo>
                    <a:pt x="15262" y="9936"/>
                    <a:pt x="15280" y="9915"/>
                    <a:pt x="15304" y="9915"/>
                  </a:cubicBezTo>
                  <a:cubicBezTo>
                    <a:pt x="15334" y="9915"/>
                    <a:pt x="15372" y="9949"/>
                    <a:pt x="15412" y="9969"/>
                  </a:cubicBezTo>
                  <a:cubicBezTo>
                    <a:pt x="15424" y="9903"/>
                    <a:pt x="15460" y="9820"/>
                    <a:pt x="15430" y="9772"/>
                  </a:cubicBezTo>
                  <a:cubicBezTo>
                    <a:pt x="15377" y="9683"/>
                    <a:pt x="15442" y="9629"/>
                    <a:pt x="15454" y="9557"/>
                  </a:cubicBezTo>
                  <a:cubicBezTo>
                    <a:pt x="15401" y="9504"/>
                    <a:pt x="15341" y="9456"/>
                    <a:pt x="15299" y="9414"/>
                  </a:cubicBezTo>
                  <a:cubicBezTo>
                    <a:pt x="15395" y="9349"/>
                    <a:pt x="15490" y="9289"/>
                    <a:pt x="15591" y="9224"/>
                  </a:cubicBezTo>
                  <a:cubicBezTo>
                    <a:pt x="15520" y="9134"/>
                    <a:pt x="15472" y="9069"/>
                    <a:pt x="15442" y="9033"/>
                  </a:cubicBezTo>
                  <a:cubicBezTo>
                    <a:pt x="15514" y="8967"/>
                    <a:pt x="15615" y="8925"/>
                    <a:pt x="15645" y="8860"/>
                  </a:cubicBezTo>
                  <a:cubicBezTo>
                    <a:pt x="15675" y="8770"/>
                    <a:pt x="15657" y="8663"/>
                    <a:pt x="15645" y="8568"/>
                  </a:cubicBezTo>
                  <a:cubicBezTo>
                    <a:pt x="15639" y="8550"/>
                    <a:pt x="15562" y="8538"/>
                    <a:pt x="15508" y="8526"/>
                  </a:cubicBezTo>
                  <a:cubicBezTo>
                    <a:pt x="15550" y="8407"/>
                    <a:pt x="15472" y="8246"/>
                    <a:pt x="15609" y="8109"/>
                  </a:cubicBezTo>
                  <a:cubicBezTo>
                    <a:pt x="15645" y="8228"/>
                    <a:pt x="15675" y="8335"/>
                    <a:pt x="15705" y="8443"/>
                  </a:cubicBezTo>
                  <a:cubicBezTo>
                    <a:pt x="15776" y="8437"/>
                    <a:pt x="15830" y="8437"/>
                    <a:pt x="15883" y="8431"/>
                  </a:cubicBezTo>
                  <a:cubicBezTo>
                    <a:pt x="15889" y="8419"/>
                    <a:pt x="15889" y="8407"/>
                    <a:pt x="15889" y="8395"/>
                  </a:cubicBezTo>
                  <a:cubicBezTo>
                    <a:pt x="15842" y="8383"/>
                    <a:pt x="15800" y="8377"/>
                    <a:pt x="15764" y="8371"/>
                  </a:cubicBezTo>
                  <a:cubicBezTo>
                    <a:pt x="15758" y="8204"/>
                    <a:pt x="15752" y="8043"/>
                    <a:pt x="15746" y="7882"/>
                  </a:cubicBezTo>
                  <a:lnTo>
                    <a:pt x="15746" y="7882"/>
                  </a:lnTo>
                  <a:cubicBezTo>
                    <a:pt x="15782" y="7972"/>
                    <a:pt x="15836" y="8007"/>
                    <a:pt x="15913" y="8007"/>
                  </a:cubicBezTo>
                  <a:cubicBezTo>
                    <a:pt x="15925" y="7828"/>
                    <a:pt x="15931" y="7650"/>
                    <a:pt x="15937" y="7471"/>
                  </a:cubicBezTo>
                  <a:cubicBezTo>
                    <a:pt x="15957" y="7484"/>
                    <a:pt x="15977" y="7491"/>
                    <a:pt x="15994" y="7491"/>
                  </a:cubicBezTo>
                  <a:cubicBezTo>
                    <a:pt x="16055" y="7491"/>
                    <a:pt x="16100" y="7413"/>
                    <a:pt x="16128" y="7256"/>
                  </a:cubicBezTo>
                  <a:cubicBezTo>
                    <a:pt x="16086" y="7238"/>
                    <a:pt x="16044" y="7220"/>
                    <a:pt x="15979" y="7191"/>
                  </a:cubicBezTo>
                  <a:cubicBezTo>
                    <a:pt x="16050" y="7149"/>
                    <a:pt x="16098" y="7125"/>
                    <a:pt x="16128" y="7107"/>
                  </a:cubicBezTo>
                  <a:cubicBezTo>
                    <a:pt x="16122" y="7018"/>
                    <a:pt x="16116" y="6946"/>
                    <a:pt x="16116" y="6881"/>
                  </a:cubicBezTo>
                  <a:cubicBezTo>
                    <a:pt x="16119" y="6880"/>
                    <a:pt x="16122" y="6880"/>
                    <a:pt x="16125" y="6880"/>
                  </a:cubicBezTo>
                  <a:cubicBezTo>
                    <a:pt x="16193" y="6880"/>
                    <a:pt x="16198" y="6989"/>
                    <a:pt x="16250" y="6989"/>
                  </a:cubicBezTo>
                  <a:cubicBezTo>
                    <a:pt x="16264" y="6989"/>
                    <a:pt x="16280" y="6982"/>
                    <a:pt x="16301" y="6964"/>
                  </a:cubicBezTo>
                  <a:cubicBezTo>
                    <a:pt x="16307" y="6702"/>
                    <a:pt x="16396" y="6493"/>
                    <a:pt x="16605" y="6320"/>
                  </a:cubicBezTo>
                  <a:cubicBezTo>
                    <a:pt x="16593" y="6237"/>
                    <a:pt x="16575" y="6165"/>
                    <a:pt x="16694" y="6099"/>
                  </a:cubicBezTo>
                  <a:cubicBezTo>
                    <a:pt x="16778" y="6058"/>
                    <a:pt x="16843" y="5939"/>
                    <a:pt x="16885" y="5843"/>
                  </a:cubicBezTo>
                  <a:cubicBezTo>
                    <a:pt x="16927" y="5754"/>
                    <a:pt x="16933" y="5646"/>
                    <a:pt x="16957" y="5521"/>
                  </a:cubicBezTo>
                  <a:cubicBezTo>
                    <a:pt x="16980" y="5599"/>
                    <a:pt x="16992" y="5640"/>
                    <a:pt x="17010" y="5688"/>
                  </a:cubicBezTo>
                  <a:cubicBezTo>
                    <a:pt x="17022" y="5688"/>
                    <a:pt x="17034" y="5682"/>
                    <a:pt x="17046" y="5682"/>
                  </a:cubicBezTo>
                  <a:cubicBezTo>
                    <a:pt x="17046" y="5634"/>
                    <a:pt x="17040" y="5587"/>
                    <a:pt x="17040" y="5527"/>
                  </a:cubicBezTo>
                  <a:cubicBezTo>
                    <a:pt x="17159" y="5527"/>
                    <a:pt x="17225" y="5456"/>
                    <a:pt x="17249" y="5318"/>
                  </a:cubicBezTo>
                  <a:lnTo>
                    <a:pt x="17249" y="5318"/>
                  </a:lnTo>
                  <a:cubicBezTo>
                    <a:pt x="17183" y="5324"/>
                    <a:pt x="17129" y="5330"/>
                    <a:pt x="17064" y="5330"/>
                  </a:cubicBezTo>
                  <a:cubicBezTo>
                    <a:pt x="17141" y="5283"/>
                    <a:pt x="17225" y="5259"/>
                    <a:pt x="17255" y="5205"/>
                  </a:cubicBezTo>
                  <a:cubicBezTo>
                    <a:pt x="17290" y="5140"/>
                    <a:pt x="17273" y="5044"/>
                    <a:pt x="17279" y="4973"/>
                  </a:cubicBezTo>
                  <a:cubicBezTo>
                    <a:pt x="17338" y="4949"/>
                    <a:pt x="17386" y="4931"/>
                    <a:pt x="17428" y="4907"/>
                  </a:cubicBezTo>
                  <a:cubicBezTo>
                    <a:pt x="17416" y="4818"/>
                    <a:pt x="17410" y="4746"/>
                    <a:pt x="17398" y="4645"/>
                  </a:cubicBezTo>
                  <a:lnTo>
                    <a:pt x="17398" y="4645"/>
                  </a:lnTo>
                  <a:cubicBezTo>
                    <a:pt x="17409" y="4646"/>
                    <a:pt x="17421" y="4646"/>
                    <a:pt x="17431" y="4646"/>
                  </a:cubicBezTo>
                  <a:cubicBezTo>
                    <a:pt x="17609" y="4646"/>
                    <a:pt x="17680" y="4511"/>
                    <a:pt x="17714" y="4371"/>
                  </a:cubicBezTo>
                  <a:cubicBezTo>
                    <a:pt x="17750" y="4210"/>
                    <a:pt x="17738" y="4037"/>
                    <a:pt x="17750" y="3858"/>
                  </a:cubicBezTo>
                  <a:cubicBezTo>
                    <a:pt x="17785" y="3852"/>
                    <a:pt x="17833" y="3840"/>
                    <a:pt x="17875" y="3834"/>
                  </a:cubicBezTo>
                  <a:cubicBezTo>
                    <a:pt x="17893" y="3739"/>
                    <a:pt x="17911" y="3643"/>
                    <a:pt x="17928" y="3536"/>
                  </a:cubicBezTo>
                  <a:cubicBezTo>
                    <a:pt x="17827" y="3446"/>
                    <a:pt x="17791" y="3333"/>
                    <a:pt x="17934" y="3226"/>
                  </a:cubicBezTo>
                  <a:cubicBezTo>
                    <a:pt x="17893" y="3154"/>
                    <a:pt x="17857" y="3101"/>
                    <a:pt x="17821" y="3035"/>
                  </a:cubicBezTo>
                  <a:cubicBezTo>
                    <a:pt x="17899" y="3029"/>
                    <a:pt x="17970" y="3023"/>
                    <a:pt x="18066" y="3017"/>
                  </a:cubicBezTo>
                  <a:cubicBezTo>
                    <a:pt x="17988" y="2916"/>
                    <a:pt x="17916" y="2850"/>
                    <a:pt x="17869" y="2773"/>
                  </a:cubicBezTo>
                  <a:cubicBezTo>
                    <a:pt x="17827" y="2695"/>
                    <a:pt x="17839" y="2576"/>
                    <a:pt x="17779" y="2534"/>
                  </a:cubicBezTo>
                  <a:cubicBezTo>
                    <a:pt x="17678" y="2469"/>
                    <a:pt x="17726" y="2367"/>
                    <a:pt x="17684" y="2284"/>
                  </a:cubicBezTo>
                  <a:cubicBezTo>
                    <a:pt x="17678" y="2272"/>
                    <a:pt x="17684" y="2248"/>
                    <a:pt x="17672" y="2242"/>
                  </a:cubicBezTo>
                  <a:cubicBezTo>
                    <a:pt x="17541" y="2129"/>
                    <a:pt x="17595" y="1998"/>
                    <a:pt x="17654" y="1890"/>
                  </a:cubicBezTo>
                  <a:cubicBezTo>
                    <a:pt x="17547" y="1789"/>
                    <a:pt x="17451" y="1706"/>
                    <a:pt x="17356" y="1616"/>
                  </a:cubicBezTo>
                  <a:cubicBezTo>
                    <a:pt x="17350" y="1646"/>
                    <a:pt x="17350" y="1676"/>
                    <a:pt x="17338" y="1759"/>
                  </a:cubicBezTo>
                  <a:cubicBezTo>
                    <a:pt x="17296" y="1664"/>
                    <a:pt x="17249" y="1610"/>
                    <a:pt x="17249" y="1551"/>
                  </a:cubicBezTo>
                  <a:cubicBezTo>
                    <a:pt x="17245" y="1507"/>
                    <a:pt x="17264" y="1482"/>
                    <a:pt x="17297" y="1482"/>
                  </a:cubicBezTo>
                  <a:cubicBezTo>
                    <a:pt x="17314" y="1482"/>
                    <a:pt x="17334" y="1489"/>
                    <a:pt x="17356" y="1503"/>
                  </a:cubicBezTo>
                  <a:cubicBezTo>
                    <a:pt x="17380" y="1455"/>
                    <a:pt x="17410" y="1401"/>
                    <a:pt x="17451" y="1318"/>
                  </a:cubicBezTo>
                  <a:lnTo>
                    <a:pt x="17219" y="1318"/>
                  </a:lnTo>
                  <a:cubicBezTo>
                    <a:pt x="17201" y="1288"/>
                    <a:pt x="17171" y="1235"/>
                    <a:pt x="17129" y="1169"/>
                  </a:cubicBezTo>
                  <a:cubicBezTo>
                    <a:pt x="17201" y="1151"/>
                    <a:pt x="17243" y="1139"/>
                    <a:pt x="17296" y="1127"/>
                  </a:cubicBezTo>
                  <a:cubicBezTo>
                    <a:pt x="17245" y="1085"/>
                    <a:pt x="17165" y="1062"/>
                    <a:pt x="17062" y="1062"/>
                  </a:cubicBezTo>
                  <a:cubicBezTo>
                    <a:pt x="17033" y="1062"/>
                    <a:pt x="17002" y="1064"/>
                    <a:pt x="16969" y="1068"/>
                  </a:cubicBezTo>
                  <a:cubicBezTo>
                    <a:pt x="16965" y="1068"/>
                    <a:pt x="16961" y="1070"/>
                    <a:pt x="16958" y="1070"/>
                  </a:cubicBezTo>
                  <a:cubicBezTo>
                    <a:pt x="16957" y="1070"/>
                    <a:pt x="16957" y="1070"/>
                    <a:pt x="16957" y="1068"/>
                  </a:cubicBezTo>
                  <a:cubicBezTo>
                    <a:pt x="16939" y="1008"/>
                    <a:pt x="16939" y="925"/>
                    <a:pt x="16897" y="883"/>
                  </a:cubicBezTo>
                  <a:cubicBezTo>
                    <a:pt x="16802" y="787"/>
                    <a:pt x="16688" y="704"/>
                    <a:pt x="16575" y="620"/>
                  </a:cubicBezTo>
                  <a:cubicBezTo>
                    <a:pt x="16544" y="598"/>
                    <a:pt x="16515" y="588"/>
                    <a:pt x="16490" y="588"/>
                  </a:cubicBezTo>
                  <a:cubicBezTo>
                    <a:pt x="16432" y="588"/>
                    <a:pt x="16387" y="639"/>
                    <a:pt x="16354" y="722"/>
                  </a:cubicBezTo>
                  <a:cubicBezTo>
                    <a:pt x="16319" y="543"/>
                    <a:pt x="16229" y="460"/>
                    <a:pt x="16074" y="424"/>
                  </a:cubicBezTo>
                  <a:cubicBezTo>
                    <a:pt x="16015" y="412"/>
                    <a:pt x="15961" y="364"/>
                    <a:pt x="15901" y="334"/>
                  </a:cubicBezTo>
                  <a:cubicBezTo>
                    <a:pt x="15860" y="310"/>
                    <a:pt x="15824" y="293"/>
                    <a:pt x="15776" y="275"/>
                  </a:cubicBezTo>
                  <a:cubicBezTo>
                    <a:pt x="15675" y="245"/>
                    <a:pt x="15573" y="215"/>
                    <a:pt x="15466" y="179"/>
                  </a:cubicBezTo>
                  <a:cubicBezTo>
                    <a:pt x="15395" y="197"/>
                    <a:pt x="15311" y="215"/>
                    <a:pt x="15257" y="221"/>
                  </a:cubicBezTo>
                  <a:cubicBezTo>
                    <a:pt x="15210" y="149"/>
                    <a:pt x="15186" y="72"/>
                    <a:pt x="15150" y="66"/>
                  </a:cubicBezTo>
                  <a:cubicBezTo>
                    <a:pt x="15147" y="66"/>
                    <a:pt x="15144" y="66"/>
                    <a:pt x="15141" y="66"/>
                  </a:cubicBezTo>
                  <a:cubicBezTo>
                    <a:pt x="15088" y="66"/>
                    <a:pt x="15062" y="117"/>
                    <a:pt x="15091" y="179"/>
                  </a:cubicBezTo>
                  <a:cubicBezTo>
                    <a:pt x="15061" y="197"/>
                    <a:pt x="15031" y="209"/>
                    <a:pt x="15007" y="221"/>
                  </a:cubicBezTo>
                  <a:cubicBezTo>
                    <a:pt x="14995" y="138"/>
                    <a:pt x="14983" y="72"/>
                    <a:pt x="14977" y="6"/>
                  </a:cubicBezTo>
                  <a:cubicBezTo>
                    <a:pt x="14959" y="0"/>
                    <a:pt x="14941" y="0"/>
                    <a:pt x="149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6"/>
            <p:cNvSpPr/>
            <p:nvPr/>
          </p:nvSpPr>
          <p:spPr>
            <a:xfrm>
              <a:off x="3160425" y="4178200"/>
              <a:ext cx="175" cy="175"/>
            </a:xfrm>
            <a:custGeom>
              <a:rect b="b" l="l" r="r" t="t"/>
              <a:pathLst>
                <a:path extrusionOk="0" h="7" w="7">
                  <a:moveTo>
                    <a:pt x="6" y="1"/>
                  </a:moveTo>
                  <a:lnTo>
                    <a:pt x="0" y="7"/>
                  </a:lnTo>
                  <a:lnTo>
                    <a:pt x="6" y="7"/>
                  </a:lnTo>
                  <a:cubicBezTo>
                    <a:pt x="6" y="7"/>
                    <a:pt x="6" y="7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6"/>
            <p:cNvSpPr/>
            <p:nvPr/>
          </p:nvSpPr>
          <p:spPr>
            <a:xfrm>
              <a:off x="2995725" y="4477950"/>
              <a:ext cx="16875" cy="17000"/>
            </a:xfrm>
            <a:custGeom>
              <a:rect b="b" l="l" r="r" t="t"/>
              <a:pathLst>
                <a:path extrusionOk="0" h="680" w="675">
                  <a:moveTo>
                    <a:pt x="621" y="0"/>
                  </a:moveTo>
                  <a:lnTo>
                    <a:pt x="621" y="0"/>
                  </a:lnTo>
                  <a:cubicBezTo>
                    <a:pt x="472" y="30"/>
                    <a:pt x="346" y="54"/>
                    <a:pt x="305" y="227"/>
                  </a:cubicBezTo>
                  <a:cubicBezTo>
                    <a:pt x="287" y="304"/>
                    <a:pt x="185" y="358"/>
                    <a:pt x="138" y="429"/>
                  </a:cubicBezTo>
                  <a:cubicBezTo>
                    <a:pt x="84" y="495"/>
                    <a:pt x="48" y="567"/>
                    <a:pt x="1" y="638"/>
                  </a:cubicBezTo>
                  <a:cubicBezTo>
                    <a:pt x="12" y="656"/>
                    <a:pt x="24" y="668"/>
                    <a:pt x="36" y="680"/>
                  </a:cubicBezTo>
                  <a:cubicBezTo>
                    <a:pt x="72" y="621"/>
                    <a:pt x="110" y="590"/>
                    <a:pt x="158" y="590"/>
                  </a:cubicBezTo>
                  <a:cubicBezTo>
                    <a:pt x="182" y="590"/>
                    <a:pt x="209" y="598"/>
                    <a:pt x="239" y="614"/>
                  </a:cubicBezTo>
                  <a:cubicBezTo>
                    <a:pt x="246" y="618"/>
                    <a:pt x="256" y="619"/>
                    <a:pt x="267" y="619"/>
                  </a:cubicBezTo>
                  <a:cubicBezTo>
                    <a:pt x="312" y="619"/>
                    <a:pt x="381" y="594"/>
                    <a:pt x="376" y="584"/>
                  </a:cubicBezTo>
                  <a:cubicBezTo>
                    <a:pt x="370" y="429"/>
                    <a:pt x="519" y="453"/>
                    <a:pt x="585" y="382"/>
                  </a:cubicBezTo>
                  <a:cubicBezTo>
                    <a:pt x="674" y="262"/>
                    <a:pt x="638" y="137"/>
                    <a:pt x="6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6"/>
            <p:cNvSpPr/>
            <p:nvPr/>
          </p:nvSpPr>
          <p:spPr>
            <a:xfrm>
              <a:off x="3010325" y="44874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7"/>
                    <a:pt x="1" y="7"/>
                  </a:cubicBezTo>
                  <a:lnTo>
                    <a:pt x="7" y="7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6"/>
            <p:cNvSpPr/>
            <p:nvPr/>
          </p:nvSpPr>
          <p:spPr>
            <a:xfrm>
              <a:off x="2976800" y="4544625"/>
              <a:ext cx="13425" cy="21000"/>
            </a:xfrm>
            <a:custGeom>
              <a:rect b="b" l="l" r="r" t="t"/>
              <a:pathLst>
                <a:path extrusionOk="0" h="840" w="537">
                  <a:moveTo>
                    <a:pt x="181" y="0"/>
                  </a:moveTo>
                  <a:cubicBezTo>
                    <a:pt x="136" y="0"/>
                    <a:pt x="79" y="19"/>
                    <a:pt x="0" y="52"/>
                  </a:cubicBezTo>
                  <a:cubicBezTo>
                    <a:pt x="48" y="82"/>
                    <a:pt x="114" y="99"/>
                    <a:pt x="120" y="129"/>
                  </a:cubicBezTo>
                  <a:cubicBezTo>
                    <a:pt x="132" y="243"/>
                    <a:pt x="138" y="344"/>
                    <a:pt x="221" y="439"/>
                  </a:cubicBezTo>
                  <a:cubicBezTo>
                    <a:pt x="281" y="511"/>
                    <a:pt x="245" y="630"/>
                    <a:pt x="293" y="725"/>
                  </a:cubicBezTo>
                  <a:cubicBezTo>
                    <a:pt x="328" y="791"/>
                    <a:pt x="346" y="827"/>
                    <a:pt x="412" y="839"/>
                  </a:cubicBezTo>
                  <a:cubicBezTo>
                    <a:pt x="416" y="839"/>
                    <a:pt x="420" y="839"/>
                    <a:pt x="425" y="839"/>
                  </a:cubicBezTo>
                  <a:cubicBezTo>
                    <a:pt x="509" y="839"/>
                    <a:pt x="526" y="782"/>
                    <a:pt x="537" y="725"/>
                  </a:cubicBezTo>
                  <a:cubicBezTo>
                    <a:pt x="525" y="654"/>
                    <a:pt x="412" y="684"/>
                    <a:pt x="442" y="559"/>
                  </a:cubicBezTo>
                  <a:cubicBezTo>
                    <a:pt x="465" y="427"/>
                    <a:pt x="382" y="272"/>
                    <a:pt x="322" y="135"/>
                  </a:cubicBezTo>
                  <a:cubicBezTo>
                    <a:pt x="286" y="42"/>
                    <a:pt x="248" y="0"/>
                    <a:pt x="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6"/>
            <p:cNvSpPr/>
            <p:nvPr/>
          </p:nvSpPr>
          <p:spPr>
            <a:xfrm>
              <a:off x="2976200" y="4535475"/>
              <a:ext cx="11800" cy="7800"/>
            </a:xfrm>
            <a:custGeom>
              <a:rect b="b" l="l" r="r" t="t"/>
              <a:pathLst>
                <a:path extrusionOk="0" h="312" w="472">
                  <a:moveTo>
                    <a:pt x="412" y="0"/>
                  </a:moveTo>
                  <a:cubicBezTo>
                    <a:pt x="382" y="12"/>
                    <a:pt x="340" y="24"/>
                    <a:pt x="281" y="36"/>
                  </a:cubicBezTo>
                  <a:cubicBezTo>
                    <a:pt x="287" y="96"/>
                    <a:pt x="293" y="138"/>
                    <a:pt x="293" y="185"/>
                  </a:cubicBezTo>
                  <a:cubicBezTo>
                    <a:pt x="289" y="185"/>
                    <a:pt x="286" y="186"/>
                    <a:pt x="283" y="186"/>
                  </a:cubicBezTo>
                  <a:cubicBezTo>
                    <a:pt x="230" y="186"/>
                    <a:pt x="176" y="163"/>
                    <a:pt x="125" y="163"/>
                  </a:cubicBezTo>
                  <a:cubicBezTo>
                    <a:pt x="81" y="163"/>
                    <a:pt x="38" y="180"/>
                    <a:pt x="1" y="245"/>
                  </a:cubicBezTo>
                  <a:cubicBezTo>
                    <a:pt x="112" y="261"/>
                    <a:pt x="213" y="311"/>
                    <a:pt x="315" y="311"/>
                  </a:cubicBezTo>
                  <a:cubicBezTo>
                    <a:pt x="366" y="311"/>
                    <a:pt x="418" y="299"/>
                    <a:pt x="472" y="263"/>
                  </a:cubicBezTo>
                  <a:cubicBezTo>
                    <a:pt x="454" y="173"/>
                    <a:pt x="436" y="90"/>
                    <a:pt x="4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6"/>
            <p:cNvSpPr/>
            <p:nvPr/>
          </p:nvSpPr>
          <p:spPr>
            <a:xfrm>
              <a:off x="3167875" y="4133800"/>
              <a:ext cx="7175" cy="11350"/>
            </a:xfrm>
            <a:custGeom>
              <a:rect b="b" l="l" r="r" t="t"/>
              <a:pathLst>
                <a:path extrusionOk="0" h="454" w="287">
                  <a:moveTo>
                    <a:pt x="281" y="280"/>
                  </a:moveTo>
                  <a:cubicBezTo>
                    <a:pt x="280" y="281"/>
                    <a:pt x="279" y="282"/>
                    <a:pt x="278" y="283"/>
                  </a:cubicBezTo>
                  <a:lnTo>
                    <a:pt x="278" y="283"/>
                  </a:lnTo>
                  <a:cubicBezTo>
                    <a:pt x="279" y="284"/>
                    <a:pt x="280" y="285"/>
                    <a:pt x="281" y="286"/>
                  </a:cubicBezTo>
                  <a:lnTo>
                    <a:pt x="281" y="280"/>
                  </a:lnTo>
                  <a:close/>
                  <a:moveTo>
                    <a:pt x="120" y="0"/>
                  </a:moveTo>
                  <a:cubicBezTo>
                    <a:pt x="78" y="137"/>
                    <a:pt x="48" y="256"/>
                    <a:pt x="1" y="405"/>
                  </a:cubicBezTo>
                  <a:cubicBezTo>
                    <a:pt x="54" y="423"/>
                    <a:pt x="102" y="447"/>
                    <a:pt x="132" y="453"/>
                  </a:cubicBezTo>
                  <a:cubicBezTo>
                    <a:pt x="185" y="389"/>
                    <a:pt x="226" y="347"/>
                    <a:pt x="278" y="283"/>
                  </a:cubicBezTo>
                  <a:lnTo>
                    <a:pt x="278" y="283"/>
                  </a:lnTo>
                  <a:cubicBezTo>
                    <a:pt x="259" y="258"/>
                    <a:pt x="210" y="202"/>
                    <a:pt x="221" y="173"/>
                  </a:cubicBezTo>
                  <a:cubicBezTo>
                    <a:pt x="287" y="30"/>
                    <a:pt x="168" y="42"/>
                    <a:pt x="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6"/>
            <p:cNvSpPr/>
            <p:nvPr/>
          </p:nvSpPr>
          <p:spPr>
            <a:xfrm>
              <a:off x="3125850" y="43606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6"/>
            <p:cNvSpPr/>
            <p:nvPr/>
          </p:nvSpPr>
          <p:spPr>
            <a:xfrm>
              <a:off x="3117950" y="4350900"/>
              <a:ext cx="10300" cy="9775"/>
            </a:xfrm>
            <a:custGeom>
              <a:rect b="b" l="l" r="r" t="t"/>
              <a:pathLst>
                <a:path extrusionOk="0" h="391" w="412">
                  <a:moveTo>
                    <a:pt x="157" y="0"/>
                  </a:moveTo>
                  <a:cubicBezTo>
                    <a:pt x="111" y="0"/>
                    <a:pt x="58" y="6"/>
                    <a:pt x="0" y="14"/>
                  </a:cubicBezTo>
                  <a:cubicBezTo>
                    <a:pt x="96" y="80"/>
                    <a:pt x="149" y="110"/>
                    <a:pt x="239" y="170"/>
                  </a:cubicBezTo>
                  <a:cubicBezTo>
                    <a:pt x="185" y="193"/>
                    <a:pt x="149" y="211"/>
                    <a:pt x="126" y="223"/>
                  </a:cubicBezTo>
                  <a:cubicBezTo>
                    <a:pt x="191" y="283"/>
                    <a:pt x="257" y="336"/>
                    <a:pt x="316" y="390"/>
                  </a:cubicBezTo>
                  <a:cubicBezTo>
                    <a:pt x="346" y="307"/>
                    <a:pt x="382" y="223"/>
                    <a:pt x="412" y="146"/>
                  </a:cubicBezTo>
                  <a:cubicBezTo>
                    <a:pt x="356" y="35"/>
                    <a:pt x="274" y="0"/>
                    <a:pt x="1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6"/>
            <p:cNvSpPr/>
            <p:nvPr/>
          </p:nvSpPr>
          <p:spPr>
            <a:xfrm>
              <a:off x="3138075" y="4228375"/>
              <a:ext cx="9550" cy="7525"/>
            </a:xfrm>
            <a:custGeom>
              <a:rect b="b" l="l" r="r" t="t"/>
              <a:pathLst>
                <a:path extrusionOk="0" h="301" w="382">
                  <a:moveTo>
                    <a:pt x="213" y="0"/>
                  </a:moveTo>
                  <a:cubicBezTo>
                    <a:pt x="184" y="0"/>
                    <a:pt x="143" y="28"/>
                    <a:pt x="107" y="39"/>
                  </a:cubicBezTo>
                  <a:cubicBezTo>
                    <a:pt x="197" y="158"/>
                    <a:pt x="0" y="146"/>
                    <a:pt x="12" y="241"/>
                  </a:cubicBezTo>
                  <a:cubicBezTo>
                    <a:pt x="125" y="259"/>
                    <a:pt x="239" y="277"/>
                    <a:pt x="382" y="301"/>
                  </a:cubicBezTo>
                  <a:cubicBezTo>
                    <a:pt x="322" y="241"/>
                    <a:pt x="280" y="194"/>
                    <a:pt x="233" y="140"/>
                  </a:cubicBezTo>
                  <a:lnTo>
                    <a:pt x="233" y="140"/>
                  </a:lnTo>
                  <a:cubicBezTo>
                    <a:pt x="292" y="146"/>
                    <a:pt x="334" y="146"/>
                    <a:pt x="382" y="146"/>
                  </a:cubicBezTo>
                  <a:cubicBezTo>
                    <a:pt x="334" y="74"/>
                    <a:pt x="286" y="27"/>
                    <a:pt x="227" y="3"/>
                  </a:cubicBezTo>
                  <a:cubicBezTo>
                    <a:pt x="223" y="1"/>
                    <a:pt x="218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6"/>
            <p:cNvSpPr/>
            <p:nvPr/>
          </p:nvSpPr>
          <p:spPr>
            <a:xfrm>
              <a:off x="3153575" y="4177050"/>
              <a:ext cx="6875" cy="12950"/>
            </a:xfrm>
            <a:custGeom>
              <a:rect b="b" l="l" r="r" t="t"/>
              <a:pathLst>
                <a:path extrusionOk="0" h="518" w="275">
                  <a:moveTo>
                    <a:pt x="206" y="0"/>
                  </a:moveTo>
                  <a:cubicBezTo>
                    <a:pt x="169" y="0"/>
                    <a:pt x="138" y="46"/>
                    <a:pt x="108" y="77"/>
                  </a:cubicBezTo>
                  <a:lnTo>
                    <a:pt x="108" y="82"/>
                  </a:lnTo>
                  <a:cubicBezTo>
                    <a:pt x="84" y="226"/>
                    <a:pt x="0" y="357"/>
                    <a:pt x="72" y="518"/>
                  </a:cubicBezTo>
                  <a:cubicBezTo>
                    <a:pt x="113" y="446"/>
                    <a:pt x="155" y="375"/>
                    <a:pt x="155" y="297"/>
                  </a:cubicBezTo>
                  <a:cubicBezTo>
                    <a:pt x="155" y="190"/>
                    <a:pt x="191" y="112"/>
                    <a:pt x="274" y="53"/>
                  </a:cubicBezTo>
                  <a:cubicBezTo>
                    <a:pt x="249" y="14"/>
                    <a:pt x="226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6"/>
            <p:cNvSpPr/>
            <p:nvPr/>
          </p:nvSpPr>
          <p:spPr>
            <a:xfrm>
              <a:off x="3160425" y="4178200"/>
              <a:ext cx="175" cy="175"/>
            </a:xfrm>
            <a:custGeom>
              <a:rect b="b" l="l" r="r" t="t"/>
              <a:pathLst>
                <a:path extrusionOk="0" h="7" w="7">
                  <a:moveTo>
                    <a:pt x="6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6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6"/>
            <p:cNvSpPr/>
            <p:nvPr/>
          </p:nvSpPr>
          <p:spPr>
            <a:xfrm>
              <a:off x="3135825" y="4221575"/>
              <a:ext cx="12100" cy="5375"/>
            </a:xfrm>
            <a:custGeom>
              <a:rect b="b" l="l" r="r" t="t"/>
              <a:pathLst>
                <a:path extrusionOk="0" h="215" w="484">
                  <a:moveTo>
                    <a:pt x="347" y="1"/>
                  </a:moveTo>
                  <a:cubicBezTo>
                    <a:pt x="329" y="72"/>
                    <a:pt x="288" y="81"/>
                    <a:pt x="242" y="81"/>
                  </a:cubicBezTo>
                  <a:cubicBezTo>
                    <a:pt x="225" y="81"/>
                    <a:pt x="208" y="80"/>
                    <a:pt x="190" y="80"/>
                  </a:cubicBezTo>
                  <a:cubicBezTo>
                    <a:pt x="176" y="80"/>
                    <a:pt x="163" y="81"/>
                    <a:pt x="150" y="84"/>
                  </a:cubicBezTo>
                  <a:cubicBezTo>
                    <a:pt x="102" y="90"/>
                    <a:pt x="60" y="114"/>
                    <a:pt x="1" y="138"/>
                  </a:cubicBezTo>
                  <a:cubicBezTo>
                    <a:pt x="92" y="187"/>
                    <a:pt x="154" y="214"/>
                    <a:pt x="210" y="214"/>
                  </a:cubicBezTo>
                  <a:cubicBezTo>
                    <a:pt x="290" y="214"/>
                    <a:pt x="358" y="161"/>
                    <a:pt x="484" y="42"/>
                  </a:cubicBezTo>
                  <a:cubicBezTo>
                    <a:pt x="430" y="24"/>
                    <a:pt x="388" y="13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6"/>
            <p:cNvSpPr/>
            <p:nvPr/>
          </p:nvSpPr>
          <p:spPr>
            <a:xfrm>
              <a:off x="3118850" y="4327400"/>
              <a:ext cx="11950" cy="4800"/>
            </a:xfrm>
            <a:custGeom>
              <a:rect b="b" l="l" r="r" t="t"/>
              <a:pathLst>
                <a:path extrusionOk="0" h="192" w="478">
                  <a:moveTo>
                    <a:pt x="166" y="0"/>
                  </a:moveTo>
                  <a:cubicBezTo>
                    <a:pt x="117" y="0"/>
                    <a:pt x="63" y="12"/>
                    <a:pt x="0" y="42"/>
                  </a:cubicBezTo>
                  <a:cubicBezTo>
                    <a:pt x="72" y="72"/>
                    <a:pt x="113" y="90"/>
                    <a:pt x="149" y="108"/>
                  </a:cubicBezTo>
                  <a:cubicBezTo>
                    <a:pt x="215" y="132"/>
                    <a:pt x="280" y="162"/>
                    <a:pt x="346" y="191"/>
                  </a:cubicBezTo>
                  <a:lnTo>
                    <a:pt x="352" y="191"/>
                  </a:lnTo>
                  <a:lnTo>
                    <a:pt x="346" y="185"/>
                  </a:lnTo>
                  <a:lnTo>
                    <a:pt x="477" y="168"/>
                  </a:lnTo>
                  <a:lnTo>
                    <a:pt x="477" y="114"/>
                  </a:lnTo>
                  <a:cubicBezTo>
                    <a:pt x="379" y="75"/>
                    <a:pt x="290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6"/>
            <p:cNvSpPr/>
            <p:nvPr/>
          </p:nvSpPr>
          <p:spPr>
            <a:xfrm>
              <a:off x="3122275" y="4319350"/>
              <a:ext cx="8950" cy="5550"/>
            </a:xfrm>
            <a:custGeom>
              <a:rect b="b" l="l" r="r" t="t"/>
              <a:pathLst>
                <a:path extrusionOk="0" h="222" w="358">
                  <a:moveTo>
                    <a:pt x="84" y="1"/>
                  </a:moveTo>
                  <a:cubicBezTo>
                    <a:pt x="54" y="72"/>
                    <a:pt x="30" y="132"/>
                    <a:pt x="0" y="215"/>
                  </a:cubicBezTo>
                  <a:cubicBezTo>
                    <a:pt x="48" y="215"/>
                    <a:pt x="96" y="221"/>
                    <a:pt x="143" y="221"/>
                  </a:cubicBezTo>
                  <a:cubicBezTo>
                    <a:pt x="138" y="137"/>
                    <a:pt x="172" y="123"/>
                    <a:pt x="216" y="123"/>
                  </a:cubicBezTo>
                  <a:cubicBezTo>
                    <a:pt x="238" y="123"/>
                    <a:pt x="262" y="126"/>
                    <a:pt x="284" y="126"/>
                  </a:cubicBezTo>
                  <a:cubicBezTo>
                    <a:pt x="313" y="126"/>
                    <a:pt x="340" y="121"/>
                    <a:pt x="358" y="96"/>
                  </a:cubicBezTo>
                  <a:lnTo>
                    <a:pt x="352" y="96"/>
                  </a:lnTo>
                  <a:cubicBezTo>
                    <a:pt x="340" y="66"/>
                    <a:pt x="322" y="36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6"/>
            <p:cNvSpPr/>
            <p:nvPr/>
          </p:nvSpPr>
          <p:spPr>
            <a:xfrm>
              <a:off x="3123025" y="4316200"/>
              <a:ext cx="8500" cy="3175"/>
            </a:xfrm>
            <a:custGeom>
              <a:rect b="b" l="l" r="r" t="t"/>
              <a:pathLst>
                <a:path extrusionOk="0" h="127" w="340">
                  <a:moveTo>
                    <a:pt x="116" y="1"/>
                  </a:moveTo>
                  <a:cubicBezTo>
                    <a:pt x="81" y="1"/>
                    <a:pt x="43" y="14"/>
                    <a:pt x="0" y="49"/>
                  </a:cubicBezTo>
                  <a:lnTo>
                    <a:pt x="274" y="127"/>
                  </a:lnTo>
                  <a:cubicBezTo>
                    <a:pt x="298" y="115"/>
                    <a:pt x="316" y="109"/>
                    <a:pt x="340" y="103"/>
                  </a:cubicBezTo>
                  <a:cubicBezTo>
                    <a:pt x="262" y="66"/>
                    <a:pt x="195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6"/>
            <p:cNvSpPr/>
            <p:nvPr/>
          </p:nvSpPr>
          <p:spPr>
            <a:xfrm>
              <a:off x="3147300" y="4186700"/>
              <a:ext cx="4650" cy="6275"/>
            </a:xfrm>
            <a:custGeom>
              <a:rect b="b" l="l" r="r" t="t"/>
              <a:pathLst>
                <a:path extrusionOk="0" h="251" w="186">
                  <a:moveTo>
                    <a:pt x="186" y="1"/>
                  </a:moveTo>
                  <a:cubicBezTo>
                    <a:pt x="126" y="6"/>
                    <a:pt x="66" y="6"/>
                    <a:pt x="1" y="12"/>
                  </a:cubicBezTo>
                  <a:lnTo>
                    <a:pt x="1" y="221"/>
                  </a:lnTo>
                  <a:cubicBezTo>
                    <a:pt x="72" y="233"/>
                    <a:pt x="138" y="239"/>
                    <a:pt x="186" y="251"/>
                  </a:cubicBezTo>
                  <a:lnTo>
                    <a:pt x="1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6"/>
            <p:cNvSpPr/>
            <p:nvPr/>
          </p:nvSpPr>
          <p:spPr>
            <a:xfrm>
              <a:off x="3150300" y="4182975"/>
              <a:ext cx="1950" cy="3750"/>
            </a:xfrm>
            <a:custGeom>
              <a:rect b="b" l="l" r="r" t="t"/>
              <a:pathLst>
                <a:path extrusionOk="0" h="150" w="78">
                  <a:moveTo>
                    <a:pt x="78" y="0"/>
                  </a:moveTo>
                  <a:cubicBezTo>
                    <a:pt x="48" y="6"/>
                    <a:pt x="24" y="6"/>
                    <a:pt x="0" y="12"/>
                  </a:cubicBezTo>
                  <a:cubicBezTo>
                    <a:pt x="12" y="42"/>
                    <a:pt x="24" y="78"/>
                    <a:pt x="36" y="114"/>
                  </a:cubicBezTo>
                  <a:cubicBezTo>
                    <a:pt x="42" y="132"/>
                    <a:pt x="54" y="138"/>
                    <a:pt x="66" y="150"/>
                  </a:cubicBezTo>
                  <a:cubicBezTo>
                    <a:pt x="60" y="138"/>
                    <a:pt x="54" y="126"/>
                    <a:pt x="54" y="108"/>
                  </a:cubicBezTo>
                  <a:cubicBezTo>
                    <a:pt x="60" y="72"/>
                    <a:pt x="72" y="36"/>
                    <a:pt x="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6"/>
            <p:cNvSpPr/>
            <p:nvPr/>
          </p:nvSpPr>
          <p:spPr>
            <a:xfrm>
              <a:off x="3119875" y="4336875"/>
              <a:ext cx="5425" cy="7425"/>
            </a:xfrm>
            <a:custGeom>
              <a:rect b="b" l="l" r="r" t="t"/>
              <a:pathLst>
                <a:path extrusionOk="0" h="297" w="217">
                  <a:moveTo>
                    <a:pt x="69" y="0"/>
                  </a:moveTo>
                  <a:cubicBezTo>
                    <a:pt x="48" y="0"/>
                    <a:pt x="25" y="5"/>
                    <a:pt x="1" y="15"/>
                  </a:cubicBezTo>
                  <a:cubicBezTo>
                    <a:pt x="19" y="110"/>
                    <a:pt x="37" y="200"/>
                    <a:pt x="54" y="295"/>
                  </a:cubicBezTo>
                  <a:cubicBezTo>
                    <a:pt x="62" y="296"/>
                    <a:pt x="68" y="296"/>
                    <a:pt x="75" y="296"/>
                  </a:cubicBezTo>
                  <a:cubicBezTo>
                    <a:pt x="216" y="296"/>
                    <a:pt x="162" y="173"/>
                    <a:pt x="162" y="105"/>
                  </a:cubicBezTo>
                  <a:cubicBezTo>
                    <a:pt x="162" y="35"/>
                    <a:pt x="124" y="0"/>
                    <a:pt x="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6"/>
            <p:cNvSpPr/>
            <p:nvPr/>
          </p:nvSpPr>
          <p:spPr>
            <a:xfrm>
              <a:off x="3334375" y="4053775"/>
              <a:ext cx="10150" cy="3125"/>
            </a:xfrm>
            <a:custGeom>
              <a:rect b="b" l="l" r="r" t="t"/>
              <a:pathLst>
                <a:path extrusionOk="0" h="125" w="406">
                  <a:moveTo>
                    <a:pt x="196" y="0"/>
                  </a:moveTo>
                  <a:cubicBezTo>
                    <a:pt x="156" y="0"/>
                    <a:pt x="118" y="13"/>
                    <a:pt x="83" y="59"/>
                  </a:cubicBezTo>
                  <a:cubicBezTo>
                    <a:pt x="72" y="77"/>
                    <a:pt x="36" y="83"/>
                    <a:pt x="0" y="83"/>
                  </a:cubicBezTo>
                  <a:cubicBezTo>
                    <a:pt x="131" y="101"/>
                    <a:pt x="256" y="113"/>
                    <a:pt x="405" y="125"/>
                  </a:cubicBezTo>
                  <a:cubicBezTo>
                    <a:pt x="388" y="71"/>
                    <a:pt x="370" y="11"/>
                    <a:pt x="370" y="11"/>
                  </a:cubicBezTo>
                  <a:cubicBezTo>
                    <a:pt x="357" y="14"/>
                    <a:pt x="345" y="16"/>
                    <a:pt x="332" y="16"/>
                  </a:cubicBezTo>
                  <a:cubicBezTo>
                    <a:pt x="287" y="16"/>
                    <a:pt x="241" y="0"/>
                    <a:pt x="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6"/>
            <p:cNvSpPr/>
            <p:nvPr/>
          </p:nvSpPr>
          <p:spPr>
            <a:xfrm>
              <a:off x="3333925" y="4055825"/>
              <a:ext cx="475" cy="175"/>
            </a:xfrm>
            <a:custGeom>
              <a:rect b="b" l="l" r="r" t="t"/>
              <a:pathLst>
                <a:path extrusionOk="0" h="7" w="19">
                  <a:moveTo>
                    <a:pt x="0" y="1"/>
                  </a:moveTo>
                  <a:cubicBezTo>
                    <a:pt x="0" y="7"/>
                    <a:pt x="0" y="7"/>
                    <a:pt x="0" y="7"/>
                  </a:cubicBezTo>
                  <a:lnTo>
                    <a:pt x="18" y="7"/>
                  </a:lnTo>
                  <a:cubicBezTo>
                    <a:pt x="12" y="7"/>
                    <a:pt x="12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6"/>
            <p:cNvSpPr/>
            <p:nvPr/>
          </p:nvSpPr>
          <p:spPr>
            <a:xfrm>
              <a:off x="3122575" y="4306825"/>
              <a:ext cx="5975" cy="6000"/>
            </a:xfrm>
            <a:custGeom>
              <a:rect b="b" l="l" r="r" t="t"/>
              <a:pathLst>
                <a:path extrusionOk="0" h="240" w="239">
                  <a:moveTo>
                    <a:pt x="183" y="0"/>
                  </a:moveTo>
                  <a:cubicBezTo>
                    <a:pt x="33" y="0"/>
                    <a:pt x="124" y="191"/>
                    <a:pt x="0" y="239"/>
                  </a:cubicBezTo>
                  <a:cubicBezTo>
                    <a:pt x="5" y="240"/>
                    <a:pt x="10" y="240"/>
                    <a:pt x="15" y="240"/>
                  </a:cubicBezTo>
                  <a:cubicBezTo>
                    <a:pt x="149" y="240"/>
                    <a:pt x="221" y="162"/>
                    <a:pt x="239" y="7"/>
                  </a:cubicBezTo>
                  <a:cubicBezTo>
                    <a:pt x="217" y="2"/>
                    <a:pt x="199" y="0"/>
                    <a:pt x="1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6"/>
            <p:cNvSpPr/>
            <p:nvPr/>
          </p:nvSpPr>
          <p:spPr>
            <a:xfrm>
              <a:off x="3175625" y="4127300"/>
              <a:ext cx="7125" cy="6650"/>
            </a:xfrm>
            <a:custGeom>
              <a:rect b="b" l="l" r="r" t="t"/>
              <a:pathLst>
                <a:path extrusionOk="0" h="266" w="285">
                  <a:moveTo>
                    <a:pt x="238" y="1"/>
                  </a:moveTo>
                  <a:cubicBezTo>
                    <a:pt x="207" y="1"/>
                    <a:pt x="154" y="20"/>
                    <a:pt x="66" y="51"/>
                  </a:cubicBezTo>
                  <a:cubicBezTo>
                    <a:pt x="150" y="105"/>
                    <a:pt x="1" y="212"/>
                    <a:pt x="150" y="266"/>
                  </a:cubicBezTo>
                  <a:cubicBezTo>
                    <a:pt x="168" y="212"/>
                    <a:pt x="179" y="165"/>
                    <a:pt x="203" y="123"/>
                  </a:cubicBezTo>
                  <a:cubicBezTo>
                    <a:pt x="205" y="120"/>
                    <a:pt x="209" y="119"/>
                    <a:pt x="214" y="119"/>
                  </a:cubicBezTo>
                  <a:cubicBezTo>
                    <a:pt x="231" y="119"/>
                    <a:pt x="263" y="130"/>
                    <a:pt x="281" y="135"/>
                  </a:cubicBezTo>
                  <a:cubicBezTo>
                    <a:pt x="284" y="40"/>
                    <a:pt x="284" y="1"/>
                    <a:pt x="2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6"/>
            <p:cNvSpPr/>
            <p:nvPr/>
          </p:nvSpPr>
          <p:spPr>
            <a:xfrm>
              <a:off x="3182625" y="4130800"/>
              <a:ext cx="175" cy="25"/>
            </a:xfrm>
            <a:custGeom>
              <a:rect b="b" l="l" r="r" t="t"/>
              <a:pathLst>
                <a:path extrusionOk="0" h="1" w="7">
                  <a:moveTo>
                    <a:pt x="1" y="1"/>
                  </a:move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6"/>
            <p:cNvSpPr/>
            <p:nvPr/>
          </p:nvSpPr>
          <p:spPr>
            <a:xfrm>
              <a:off x="3141950" y="4206975"/>
              <a:ext cx="8800" cy="4350"/>
            </a:xfrm>
            <a:custGeom>
              <a:rect b="b" l="l" r="r" t="t"/>
              <a:pathLst>
                <a:path extrusionOk="0" h="174" w="352">
                  <a:moveTo>
                    <a:pt x="263" y="0"/>
                  </a:moveTo>
                  <a:cubicBezTo>
                    <a:pt x="173" y="0"/>
                    <a:pt x="84" y="6"/>
                    <a:pt x="0" y="6"/>
                  </a:cubicBezTo>
                  <a:lnTo>
                    <a:pt x="0" y="48"/>
                  </a:lnTo>
                  <a:cubicBezTo>
                    <a:pt x="90" y="90"/>
                    <a:pt x="179" y="132"/>
                    <a:pt x="268" y="173"/>
                  </a:cubicBezTo>
                  <a:lnTo>
                    <a:pt x="274" y="173"/>
                  </a:lnTo>
                  <a:cubicBezTo>
                    <a:pt x="352" y="102"/>
                    <a:pt x="286" y="54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6"/>
            <p:cNvSpPr/>
            <p:nvPr/>
          </p:nvSpPr>
          <p:spPr>
            <a:xfrm>
              <a:off x="3119725" y="4347075"/>
              <a:ext cx="9275" cy="3000"/>
            </a:xfrm>
            <a:custGeom>
              <a:rect b="b" l="l" r="r" t="t"/>
              <a:pathLst>
                <a:path extrusionOk="0" h="120" w="371">
                  <a:moveTo>
                    <a:pt x="134" y="1"/>
                  </a:moveTo>
                  <a:cubicBezTo>
                    <a:pt x="91" y="1"/>
                    <a:pt x="47" y="10"/>
                    <a:pt x="1" y="30"/>
                  </a:cubicBezTo>
                  <a:cubicBezTo>
                    <a:pt x="132" y="66"/>
                    <a:pt x="233" y="90"/>
                    <a:pt x="371" y="120"/>
                  </a:cubicBezTo>
                  <a:cubicBezTo>
                    <a:pt x="299" y="40"/>
                    <a:pt x="219" y="1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6"/>
            <p:cNvSpPr/>
            <p:nvPr/>
          </p:nvSpPr>
          <p:spPr>
            <a:xfrm>
              <a:off x="3054600" y="4614625"/>
              <a:ext cx="7325" cy="5825"/>
            </a:xfrm>
            <a:custGeom>
              <a:rect b="b" l="l" r="r" t="t"/>
              <a:pathLst>
                <a:path extrusionOk="0" h="233" w="293">
                  <a:moveTo>
                    <a:pt x="1" y="0"/>
                  </a:moveTo>
                  <a:lnTo>
                    <a:pt x="1" y="0"/>
                  </a:lnTo>
                  <a:cubicBezTo>
                    <a:pt x="30" y="233"/>
                    <a:pt x="161" y="191"/>
                    <a:pt x="293" y="221"/>
                  </a:cubicBezTo>
                  <a:cubicBezTo>
                    <a:pt x="251" y="48"/>
                    <a:pt x="102" y="9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6"/>
            <p:cNvSpPr/>
            <p:nvPr/>
          </p:nvSpPr>
          <p:spPr>
            <a:xfrm>
              <a:off x="2978875" y="4520000"/>
              <a:ext cx="6600" cy="2250"/>
            </a:xfrm>
            <a:custGeom>
              <a:rect b="b" l="l" r="r" t="t"/>
              <a:pathLst>
                <a:path extrusionOk="0" h="90" w="264">
                  <a:moveTo>
                    <a:pt x="125" y="1"/>
                  </a:moveTo>
                  <a:cubicBezTo>
                    <a:pt x="81" y="1"/>
                    <a:pt x="40" y="20"/>
                    <a:pt x="1" y="59"/>
                  </a:cubicBezTo>
                  <a:cubicBezTo>
                    <a:pt x="59" y="63"/>
                    <a:pt x="107" y="90"/>
                    <a:pt x="163" y="90"/>
                  </a:cubicBezTo>
                  <a:cubicBezTo>
                    <a:pt x="193" y="90"/>
                    <a:pt x="226" y="82"/>
                    <a:pt x="263" y="59"/>
                  </a:cubicBezTo>
                  <a:cubicBezTo>
                    <a:pt x="215" y="20"/>
                    <a:pt x="169" y="1"/>
                    <a:pt x="1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6"/>
            <p:cNvSpPr/>
            <p:nvPr/>
          </p:nvSpPr>
          <p:spPr>
            <a:xfrm>
              <a:off x="3145825" y="4213375"/>
              <a:ext cx="3750" cy="6000"/>
            </a:xfrm>
            <a:custGeom>
              <a:rect b="b" l="l" r="r" t="t"/>
              <a:pathLst>
                <a:path extrusionOk="0" h="240" w="150">
                  <a:moveTo>
                    <a:pt x="84" y="1"/>
                  </a:moveTo>
                  <a:cubicBezTo>
                    <a:pt x="54" y="72"/>
                    <a:pt x="30" y="138"/>
                    <a:pt x="0" y="227"/>
                  </a:cubicBezTo>
                  <a:cubicBezTo>
                    <a:pt x="60" y="233"/>
                    <a:pt x="96" y="233"/>
                    <a:pt x="149" y="239"/>
                  </a:cubicBezTo>
                  <a:cubicBezTo>
                    <a:pt x="137" y="150"/>
                    <a:pt x="125" y="78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6"/>
            <p:cNvSpPr/>
            <p:nvPr/>
          </p:nvSpPr>
          <p:spPr>
            <a:xfrm>
              <a:off x="3327500" y="40551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0"/>
                  </a:moveTo>
                  <a:cubicBezTo>
                    <a:pt x="7" y="0"/>
                    <a:pt x="1" y="6"/>
                    <a:pt x="1" y="6"/>
                  </a:cubicBezTo>
                  <a:lnTo>
                    <a:pt x="7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6"/>
            <p:cNvSpPr/>
            <p:nvPr/>
          </p:nvSpPr>
          <p:spPr>
            <a:xfrm>
              <a:off x="3322600" y="4051800"/>
              <a:ext cx="4925" cy="6300"/>
            </a:xfrm>
            <a:custGeom>
              <a:rect b="b" l="l" r="r" t="t"/>
              <a:pathLst>
                <a:path extrusionOk="0" h="252" w="197">
                  <a:moveTo>
                    <a:pt x="18" y="1"/>
                  </a:moveTo>
                  <a:cubicBezTo>
                    <a:pt x="12" y="102"/>
                    <a:pt x="6" y="156"/>
                    <a:pt x="0" y="251"/>
                  </a:cubicBezTo>
                  <a:cubicBezTo>
                    <a:pt x="89" y="198"/>
                    <a:pt x="143" y="168"/>
                    <a:pt x="197" y="138"/>
                  </a:cubicBezTo>
                  <a:cubicBezTo>
                    <a:pt x="149" y="102"/>
                    <a:pt x="95" y="61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6"/>
            <p:cNvSpPr/>
            <p:nvPr/>
          </p:nvSpPr>
          <p:spPr>
            <a:xfrm>
              <a:off x="3359850" y="4428150"/>
              <a:ext cx="325" cy="475"/>
            </a:xfrm>
            <a:custGeom>
              <a:rect b="b" l="l" r="r" t="t"/>
              <a:pathLst>
                <a:path extrusionOk="0" h="19" w="13">
                  <a:moveTo>
                    <a:pt x="1" y="1"/>
                  </a:moveTo>
                  <a:cubicBezTo>
                    <a:pt x="1" y="7"/>
                    <a:pt x="6" y="13"/>
                    <a:pt x="12" y="19"/>
                  </a:cubicBezTo>
                  <a:cubicBezTo>
                    <a:pt x="6" y="13"/>
                    <a:pt x="6" y="7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6"/>
            <p:cNvSpPr/>
            <p:nvPr/>
          </p:nvSpPr>
          <p:spPr>
            <a:xfrm>
              <a:off x="3360150" y="4428600"/>
              <a:ext cx="4350" cy="7625"/>
            </a:xfrm>
            <a:custGeom>
              <a:rect b="b" l="l" r="r" t="t"/>
              <a:pathLst>
                <a:path extrusionOk="0" h="305" w="174">
                  <a:moveTo>
                    <a:pt x="0" y="1"/>
                  </a:moveTo>
                  <a:lnTo>
                    <a:pt x="0" y="1"/>
                  </a:lnTo>
                  <a:cubicBezTo>
                    <a:pt x="12" y="84"/>
                    <a:pt x="30" y="174"/>
                    <a:pt x="60" y="305"/>
                  </a:cubicBezTo>
                  <a:cubicBezTo>
                    <a:pt x="173" y="132"/>
                    <a:pt x="48" y="7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6"/>
            <p:cNvSpPr/>
            <p:nvPr/>
          </p:nvSpPr>
          <p:spPr>
            <a:xfrm>
              <a:off x="3064300" y="4620875"/>
              <a:ext cx="5225" cy="3450"/>
            </a:xfrm>
            <a:custGeom>
              <a:rect b="b" l="l" r="r" t="t"/>
              <a:pathLst>
                <a:path extrusionOk="0" h="138" w="209">
                  <a:moveTo>
                    <a:pt x="18" y="1"/>
                  </a:moveTo>
                  <a:cubicBezTo>
                    <a:pt x="12" y="54"/>
                    <a:pt x="6" y="90"/>
                    <a:pt x="0" y="138"/>
                  </a:cubicBezTo>
                  <a:cubicBezTo>
                    <a:pt x="72" y="132"/>
                    <a:pt x="131" y="126"/>
                    <a:pt x="197" y="120"/>
                  </a:cubicBezTo>
                  <a:cubicBezTo>
                    <a:pt x="203" y="108"/>
                    <a:pt x="203" y="96"/>
                    <a:pt x="209" y="84"/>
                  </a:cubicBezTo>
                  <a:cubicBezTo>
                    <a:pt x="143" y="54"/>
                    <a:pt x="84" y="30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6"/>
            <p:cNvSpPr/>
            <p:nvPr/>
          </p:nvSpPr>
          <p:spPr>
            <a:xfrm>
              <a:off x="2976200" y="4528200"/>
              <a:ext cx="5850" cy="2825"/>
            </a:xfrm>
            <a:custGeom>
              <a:rect b="b" l="l" r="r" t="t"/>
              <a:pathLst>
                <a:path extrusionOk="0" h="113" w="234">
                  <a:moveTo>
                    <a:pt x="132" y="1"/>
                  </a:moveTo>
                  <a:cubicBezTo>
                    <a:pt x="80" y="1"/>
                    <a:pt x="31" y="27"/>
                    <a:pt x="1" y="101"/>
                  </a:cubicBezTo>
                  <a:cubicBezTo>
                    <a:pt x="90" y="101"/>
                    <a:pt x="162" y="107"/>
                    <a:pt x="233" y="113"/>
                  </a:cubicBezTo>
                  <a:cubicBezTo>
                    <a:pt x="221" y="71"/>
                    <a:pt x="215" y="17"/>
                    <a:pt x="191" y="11"/>
                  </a:cubicBezTo>
                  <a:cubicBezTo>
                    <a:pt x="172" y="5"/>
                    <a:pt x="151" y="1"/>
                    <a:pt x="1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6"/>
            <p:cNvSpPr/>
            <p:nvPr/>
          </p:nvSpPr>
          <p:spPr>
            <a:xfrm>
              <a:off x="3139100" y="4215625"/>
              <a:ext cx="3900" cy="4350"/>
            </a:xfrm>
            <a:custGeom>
              <a:rect b="b" l="l" r="r" t="t"/>
              <a:pathLst>
                <a:path extrusionOk="0" h="174" w="156">
                  <a:moveTo>
                    <a:pt x="156" y="0"/>
                  </a:moveTo>
                  <a:cubicBezTo>
                    <a:pt x="108" y="0"/>
                    <a:pt x="55" y="0"/>
                    <a:pt x="7" y="6"/>
                  </a:cubicBezTo>
                  <a:cubicBezTo>
                    <a:pt x="7" y="18"/>
                    <a:pt x="1" y="36"/>
                    <a:pt x="1" y="48"/>
                  </a:cubicBezTo>
                  <a:cubicBezTo>
                    <a:pt x="37" y="78"/>
                    <a:pt x="78" y="113"/>
                    <a:pt x="156" y="173"/>
                  </a:cubicBezTo>
                  <a:lnTo>
                    <a:pt x="1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6"/>
            <p:cNvSpPr/>
            <p:nvPr/>
          </p:nvSpPr>
          <p:spPr>
            <a:xfrm>
              <a:off x="2986775" y="4566475"/>
              <a:ext cx="5550" cy="3150"/>
            </a:xfrm>
            <a:custGeom>
              <a:rect b="b" l="l" r="r" t="t"/>
              <a:pathLst>
                <a:path extrusionOk="0" h="126" w="222">
                  <a:moveTo>
                    <a:pt x="102" y="1"/>
                  </a:moveTo>
                  <a:cubicBezTo>
                    <a:pt x="66" y="1"/>
                    <a:pt x="37" y="48"/>
                    <a:pt x="1" y="72"/>
                  </a:cubicBezTo>
                  <a:cubicBezTo>
                    <a:pt x="7" y="84"/>
                    <a:pt x="13" y="102"/>
                    <a:pt x="19" y="114"/>
                  </a:cubicBezTo>
                  <a:cubicBezTo>
                    <a:pt x="78" y="120"/>
                    <a:pt x="144" y="126"/>
                    <a:pt x="204" y="126"/>
                  </a:cubicBezTo>
                  <a:cubicBezTo>
                    <a:pt x="221" y="42"/>
                    <a:pt x="180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6"/>
            <p:cNvSpPr/>
            <p:nvPr/>
          </p:nvSpPr>
          <p:spPr>
            <a:xfrm>
              <a:off x="2975450" y="4534925"/>
              <a:ext cx="5250" cy="2075"/>
            </a:xfrm>
            <a:custGeom>
              <a:rect b="b" l="l" r="r" t="t"/>
              <a:pathLst>
                <a:path extrusionOk="0" h="83" w="210">
                  <a:moveTo>
                    <a:pt x="110" y="1"/>
                  </a:moveTo>
                  <a:cubicBezTo>
                    <a:pt x="74" y="1"/>
                    <a:pt x="37" y="16"/>
                    <a:pt x="1" y="46"/>
                  </a:cubicBezTo>
                  <a:cubicBezTo>
                    <a:pt x="60" y="58"/>
                    <a:pt x="114" y="76"/>
                    <a:pt x="162" y="82"/>
                  </a:cubicBezTo>
                  <a:cubicBezTo>
                    <a:pt x="174" y="82"/>
                    <a:pt x="192" y="58"/>
                    <a:pt x="209" y="40"/>
                  </a:cubicBezTo>
                  <a:cubicBezTo>
                    <a:pt x="177" y="14"/>
                    <a:pt x="144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6"/>
            <p:cNvSpPr/>
            <p:nvPr/>
          </p:nvSpPr>
          <p:spPr>
            <a:xfrm>
              <a:off x="3159525" y="4150975"/>
              <a:ext cx="6000" cy="3350"/>
            </a:xfrm>
            <a:custGeom>
              <a:rect b="b" l="l" r="r" t="t"/>
              <a:pathLst>
                <a:path extrusionOk="0" h="134" w="240">
                  <a:moveTo>
                    <a:pt x="113" y="0"/>
                  </a:moveTo>
                  <a:cubicBezTo>
                    <a:pt x="80" y="0"/>
                    <a:pt x="43" y="12"/>
                    <a:pt x="1" y="34"/>
                  </a:cubicBezTo>
                  <a:cubicBezTo>
                    <a:pt x="49" y="90"/>
                    <a:pt x="92" y="134"/>
                    <a:pt x="141" y="134"/>
                  </a:cubicBezTo>
                  <a:cubicBezTo>
                    <a:pt x="171" y="134"/>
                    <a:pt x="203" y="117"/>
                    <a:pt x="239" y="76"/>
                  </a:cubicBezTo>
                  <a:cubicBezTo>
                    <a:pt x="201" y="24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6"/>
            <p:cNvSpPr/>
            <p:nvPr/>
          </p:nvSpPr>
          <p:spPr>
            <a:xfrm>
              <a:off x="2981725" y="4523725"/>
              <a:ext cx="4475" cy="3350"/>
            </a:xfrm>
            <a:custGeom>
              <a:rect b="b" l="l" r="r" t="t"/>
              <a:pathLst>
                <a:path extrusionOk="0" h="134" w="179">
                  <a:moveTo>
                    <a:pt x="67" y="0"/>
                  </a:moveTo>
                  <a:cubicBezTo>
                    <a:pt x="56" y="0"/>
                    <a:pt x="44" y="2"/>
                    <a:pt x="30" y="5"/>
                  </a:cubicBezTo>
                  <a:cubicBezTo>
                    <a:pt x="18" y="11"/>
                    <a:pt x="0" y="47"/>
                    <a:pt x="6" y="59"/>
                  </a:cubicBezTo>
                  <a:cubicBezTo>
                    <a:pt x="24" y="109"/>
                    <a:pt x="52" y="133"/>
                    <a:pt x="90" y="133"/>
                  </a:cubicBezTo>
                  <a:cubicBezTo>
                    <a:pt x="116" y="133"/>
                    <a:pt x="145" y="122"/>
                    <a:pt x="179" y="101"/>
                  </a:cubicBezTo>
                  <a:cubicBezTo>
                    <a:pt x="154" y="50"/>
                    <a:pt x="129" y="0"/>
                    <a:pt x="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6"/>
            <p:cNvSpPr/>
            <p:nvPr/>
          </p:nvSpPr>
          <p:spPr>
            <a:xfrm>
              <a:off x="3279075" y="4600100"/>
              <a:ext cx="5225" cy="3225"/>
            </a:xfrm>
            <a:custGeom>
              <a:rect b="b" l="l" r="r" t="t"/>
              <a:pathLst>
                <a:path extrusionOk="0" h="129" w="209">
                  <a:moveTo>
                    <a:pt x="120" y="1"/>
                  </a:moveTo>
                  <a:cubicBezTo>
                    <a:pt x="72" y="1"/>
                    <a:pt x="40" y="49"/>
                    <a:pt x="0" y="128"/>
                  </a:cubicBezTo>
                  <a:cubicBezTo>
                    <a:pt x="102" y="86"/>
                    <a:pt x="155" y="63"/>
                    <a:pt x="209" y="39"/>
                  </a:cubicBezTo>
                  <a:cubicBezTo>
                    <a:pt x="173" y="13"/>
                    <a:pt x="145" y="1"/>
                    <a:pt x="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6"/>
            <p:cNvSpPr/>
            <p:nvPr/>
          </p:nvSpPr>
          <p:spPr>
            <a:xfrm>
              <a:off x="3153575" y="4164025"/>
              <a:ext cx="6125" cy="3025"/>
            </a:xfrm>
            <a:custGeom>
              <a:rect b="b" l="l" r="r" t="t"/>
              <a:pathLst>
                <a:path extrusionOk="0" h="121" w="245">
                  <a:moveTo>
                    <a:pt x="89" y="1"/>
                  </a:moveTo>
                  <a:cubicBezTo>
                    <a:pt x="55" y="1"/>
                    <a:pt x="28" y="16"/>
                    <a:pt x="0" y="49"/>
                  </a:cubicBezTo>
                  <a:cubicBezTo>
                    <a:pt x="6" y="73"/>
                    <a:pt x="12" y="97"/>
                    <a:pt x="18" y="121"/>
                  </a:cubicBezTo>
                  <a:cubicBezTo>
                    <a:pt x="78" y="103"/>
                    <a:pt x="137" y="91"/>
                    <a:pt x="245" y="61"/>
                  </a:cubicBezTo>
                  <a:cubicBezTo>
                    <a:pt x="177" y="22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6"/>
            <p:cNvSpPr/>
            <p:nvPr/>
          </p:nvSpPr>
          <p:spPr>
            <a:xfrm>
              <a:off x="3041025" y="4459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6"/>
            <p:cNvSpPr/>
            <p:nvPr/>
          </p:nvSpPr>
          <p:spPr>
            <a:xfrm>
              <a:off x="3037150" y="4457375"/>
              <a:ext cx="3900" cy="5250"/>
            </a:xfrm>
            <a:custGeom>
              <a:rect b="b" l="l" r="r" t="t"/>
              <a:pathLst>
                <a:path extrusionOk="0" h="210" w="156">
                  <a:moveTo>
                    <a:pt x="37" y="0"/>
                  </a:moveTo>
                  <a:cubicBezTo>
                    <a:pt x="25" y="12"/>
                    <a:pt x="13" y="18"/>
                    <a:pt x="1" y="30"/>
                  </a:cubicBezTo>
                  <a:cubicBezTo>
                    <a:pt x="19" y="90"/>
                    <a:pt x="31" y="149"/>
                    <a:pt x="49" y="209"/>
                  </a:cubicBezTo>
                  <a:cubicBezTo>
                    <a:pt x="90" y="161"/>
                    <a:pt x="126" y="132"/>
                    <a:pt x="156" y="96"/>
                  </a:cubicBezTo>
                  <a:cubicBezTo>
                    <a:pt x="114" y="66"/>
                    <a:pt x="78" y="30"/>
                    <a:pt x="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6"/>
            <p:cNvSpPr/>
            <p:nvPr/>
          </p:nvSpPr>
          <p:spPr>
            <a:xfrm>
              <a:off x="3139250" y="4211600"/>
              <a:ext cx="5250" cy="2225"/>
            </a:xfrm>
            <a:custGeom>
              <a:rect b="b" l="l" r="r" t="t"/>
              <a:pathLst>
                <a:path extrusionOk="0" h="89" w="210">
                  <a:moveTo>
                    <a:pt x="1" y="0"/>
                  </a:moveTo>
                  <a:cubicBezTo>
                    <a:pt x="32" y="59"/>
                    <a:pt x="65" y="89"/>
                    <a:pt x="100" y="89"/>
                  </a:cubicBezTo>
                  <a:cubicBezTo>
                    <a:pt x="134" y="89"/>
                    <a:pt x="170" y="64"/>
                    <a:pt x="210" y="12"/>
                  </a:cubicBezTo>
                  <a:cubicBezTo>
                    <a:pt x="144" y="6"/>
                    <a:pt x="78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6"/>
            <p:cNvSpPr/>
            <p:nvPr/>
          </p:nvSpPr>
          <p:spPr>
            <a:xfrm>
              <a:off x="3337800" y="4516700"/>
              <a:ext cx="6725" cy="2225"/>
            </a:xfrm>
            <a:custGeom>
              <a:rect b="b" l="l" r="r" t="t"/>
              <a:pathLst>
                <a:path extrusionOk="0" h="89" w="269">
                  <a:moveTo>
                    <a:pt x="8" y="23"/>
                  </a:moveTo>
                  <a:cubicBezTo>
                    <a:pt x="5" y="24"/>
                    <a:pt x="3" y="24"/>
                    <a:pt x="0" y="24"/>
                  </a:cubicBezTo>
                  <a:cubicBezTo>
                    <a:pt x="3" y="24"/>
                    <a:pt x="5" y="24"/>
                    <a:pt x="8" y="23"/>
                  </a:cubicBezTo>
                  <a:close/>
                  <a:moveTo>
                    <a:pt x="154" y="0"/>
                  </a:moveTo>
                  <a:cubicBezTo>
                    <a:pt x="103" y="0"/>
                    <a:pt x="55" y="19"/>
                    <a:pt x="8" y="23"/>
                  </a:cubicBezTo>
                  <a:lnTo>
                    <a:pt x="8" y="23"/>
                  </a:lnTo>
                  <a:cubicBezTo>
                    <a:pt x="8" y="23"/>
                    <a:pt x="9" y="23"/>
                    <a:pt x="10" y="23"/>
                  </a:cubicBezTo>
                  <a:cubicBezTo>
                    <a:pt x="65" y="23"/>
                    <a:pt x="116" y="88"/>
                    <a:pt x="179" y="88"/>
                  </a:cubicBezTo>
                  <a:cubicBezTo>
                    <a:pt x="206" y="88"/>
                    <a:pt x="236" y="76"/>
                    <a:pt x="268" y="42"/>
                  </a:cubicBezTo>
                  <a:cubicBezTo>
                    <a:pt x="229" y="10"/>
                    <a:pt x="191" y="0"/>
                    <a:pt x="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6"/>
            <p:cNvSpPr/>
            <p:nvPr/>
          </p:nvSpPr>
          <p:spPr>
            <a:xfrm>
              <a:off x="2982300" y="4530250"/>
              <a:ext cx="4800" cy="2825"/>
            </a:xfrm>
            <a:custGeom>
              <a:rect b="b" l="l" r="r" t="t"/>
              <a:pathLst>
                <a:path extrusionOk="0" h="113" w="192">
                  <a:moveTo>
                    <a:pt x="192" y="1"/>
                  </a:moveTo>
                  <a:lnTo>
                    <a:pt x="192" y="1"/>
                  </a:lnTo>
                  <a:cubicBezTo>
                    <a:pt x="120" y="13"/>
                    <a:pt x="61" y="25"/>
                    <a:pt x="1" y="31"/>
                  </a:cubicBezTo>
                  <a:cubicBezTo>
                    <a:pt x="66" y="84"/>
                    <a:pt x="100" y="112"/>
                    <a:pt x="123" y="112"/>
                  </a:cubicBezTo>
                  <a:cubicBezTo>
                    <a:pt x="150" y="112"/>
                    <a:pt x="163" y="76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6"/>
            <p:cNvSpPr/>
            <p:nvPr/>
          </p:nvSpPr>
          <p:spPr>
            <a:xfrm>
              <a:off x="2982025" y="4531000"/>
              <a:ext cx="300" cy="175"/>
            </a:xfrm>
            <a:custGeom>
              <a:rect b="b" l="l" r="r" t="t"/>
              <a:pathLst>
                <a:path extrusionOk="0" h="7" w="12">
                  <a:moveTo>
                    <a:pt x="0" y="1"/>
                  </a:moveTo>
                  <a:cubicBezTo>
                    <a:pt x="0" y="1"/>
                    <a:pt x="0" y="1"/>
                    <a:pt x="0" y="7"/>
                  </a:cubicBezTo>
                  <a:cubicBezTo>
                    <a:pt x="0" y="7"/>
                    <a:pt x="6" y="1"/>
                    <a:pt x="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6"/>
            <p:cNvSpPr/>
            <p:nvPr/>
          </p:nvSpPr>
          <p:spPr>
            <a:xfrm>
              <a:off x="3124800" y="4332175"/>
              <a:ext cx="5100" cy="4500"/>
            </a:xfrm>
            <a:custGeom>
              <a:rect b="b" l="l" r="r" t="t"/>
              <a:pathLst>
                <a:path extrusionOk="0" h="180" w="204">
                  <a:moveTo>
                    <a:pt x="108" y="0"/>
                  </a:moveTo>
                  <a:cubicBezTo>
                    <a:pt x="78" y="24"/>
                    <a:pt x="48" y="42"/>
                    <a:pt x="1" y="78"/>
                  </a:cubicBezTo>
                  <a:cubicBezTo>
                    <a:pt x="78" y="120"/>
                    <a:pt x="126" y="149"/>
                    <a:pt x="179" y="179"/>
                  </a:cubicBezTo>
                  <a:lnTo>
                    <a:pt x="203" y="155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6"/>
            <p:cNvSpPr/>
            <p:nvPr/>
          </p:nvSpPr>
          <p:spPr>
            <a:xfrm>
              <a:off x="3156250" y="41791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6"/>
            <p:cNvSpPr/>
            <p:nvPr/>
          </p:nvSpPr>
          <p:spPr>
            <a:xfrm>
              <a:off x="3150725" y="4178050"/>
              <a:ext cx="5550" cy="2725"/>
            </a:xfrm>
            <a:custGeom>
              <a:rect b="b" l="l" r="r" t="t"/>
              <a:pathLst>
                <a:path extrusionOk="0" h="109" w="222">
                  <a:moveTo>
                    <a:pt x="1" y="1"/>
                  </a:moveTo>
                  <a:lnTo>
                    <a:pt x="1" y="1"/>
                  </a:lnTo>
                  <a:cubicBezTo>
                    <a:pt x="40" y="63"/>
                    <a:pt x="69" y="109"/>
                    <a:pt x="77" y="109"/>
                  </a:cubicBezTo>
                  <a:cubicBezTo>
                    <a:pt x="78" y="109"/>
                    <a:pt x="78" y="108"/>
                    <a:pt x="78" y="108"/>
                  </a:cubicBezTo>
                  <a:cubicBezTo>
                    <a:pt x="132" y="96"/>
                    <a:pt x="174" y="66"/>
                    <a:pt x="222" y="42"/>
                  </a:cubicBezTo>
                  <a:cubicBezTo>
                    <a:pt x="162" y="31"/>
                    <a:pt x="102" y="1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6"/>
            <p:cNvSpPr/>
            <p:nvPr/>
          </p:nvSpPr>
          <p:spPr>
            <a:xfrm>
              <a:off x="3143425" y="4198025"/>
              <a:ext cx="3750" cy="2700"/>
            </a:xfrm>
            <a:custGeom>
              <a:rect b="b" l="l" r="r" t="t"/>
              <a:pathLst>
                <a:path extrusionOk="0" h="108" w="150">
                  <a:moveTo>
                    <a:pt x="126" y="1"/>
                  </a:moveTo>
                  <a:cubicBezTo>
                    <a:pt x="84" y="7"/>
                    <a:pt x="43" y="19"/>
                    <a:pt x="1" y="30"/>
                  </a:cubicBezTo>
                  <a:cubicBezTo>
                    <a:pt x="7" y="54"/>
                    <a:pt x="19" y="84"/>
                    <a:pt x="25" y="108"/>
                  </a:cubicBezTo>
                  <a:cubicBezTo>
                    <a:pt x="66" y="90"/>
                    <a:pt x="108" y="78"/>
                    <a:pt x="144" y="60"/>
                  </a:cubicBezTo>
                  <a:cubicBezTo>
                    <a:pt x="150" y="54"/>
                    <a:pt x="132" y="1"/>
                    <a:pt x="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6"/>
            <p:cNvSpPr/>
            <p:nvPr/>
          </p:nvSpPr>
          <p:spPr>
            <a:xfrm>
              <a:off x="3125850" y="4302850"/>
              <a:ext cx="4500" cy="2525"/>
            </a:xfrm>
            <a:custGeom>
              <a:rect b="b" l="l" r="r" t="t"/>
              <a:pathLst>
                <a:path extrusionOk="0" h="101" w="180">
                  <a:moveTo>
                    <a:pt x="76" y="1"/>
                  </a:moveTo>
                  <a:cubicBezTo>
                    <a:pt x="57" y="1"/>
                    <a:pt x="39" y="13"/>
                    <a:pt x="6" y="35"/>
                  </a:cubicBezTo>
                  <a:cubicBezTo>
                    <a:pt x="0" y="41"/>
                    <a:pt x="6" y="64"/>
                    <a:pt x="12" y="100"/>
                  </a:cubicBezTo>
                  <a:cubicBezTo>
                    <a:pt x="66" y="88"/>
                    <a:pt x="114" y="70"/>
                    <a:pt x="179" y="53"/>
                  </a:cubicBezTo>
                  <a:cubicBezTo>
                    <a:pt x="124" y="17"/>
                    <a:pt x="99" y="1"/>
                    <a:pt x="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6"/>
            <p:cNvSpPr/>
            <p:nvPr/>
          </p:nvSpPr>
          <p:spPr>
            <a:xfrm>
              <a:off x="3369100" y="4290875"/>
              <a:ext cx="3750" cy="1975"/>
            </a:xfrm>
            <a:custGeom>
              <a:rect b="b" l="l" r="r" t="t"/>
              <a:pathLst>
                <a:path extrusionOk="0" h="79" w="150">
                  <a:moveTo>
                    <a:pt x="63" y="0"/>
                  </a:moveTo>
                  <a:cubicBezTo>
                    <a:pt x="19" y="0"/>
                    <a:pt x="8" y="34"/>
                    <a:pt x="0" y="78"/>
                  </a:cubicBezTo>
                  <a:cubicBezTo>
                    <a:pt x="36" y="61"/>
                    <a:pt x="78" y="49"/>
                    <a:pt x="149" y="25"/>
                  </a:cubicBezTo>
                  <a:cubicBezTo>
                    <a:pt x="111" y="8"/>
                    <a:pt x="83" y="0"/>
                    <a:pt x="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6"/>
            <p:cNvSpPr/>
            <p:nvPr/>
          </p:nvSpPr>
          <p:spPr>
            <a:xfrm>
              <a:off x="3368950" y="42928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cubicBezTo>
                    <a:pt x="6" y="6"/>
                    <a:pt x="6" y="0"/>
                    <a:pt x="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6"/>
            <p:cNvSpPr/>
            <p:nvPr/>
          </p:nvSpPr>
          <p:spPr>
            <a:xfrm>
              <a:off x="3077700" y="4627275"/>
              <a:ext cx="2850" cy="1975"/>
            </a:xfrm>
            <a:custGeom>
              <a:rect b="b" l="l" r="r" t="t"/>
              <a:pathLst>
                <a:path extrusionOk="0" h="79" w="114">
                  <a:moveTo>
                    <a:pt x="24" y="1"/>
                  </a:moveTo>
                  <a:cubicBezTo>
                    <a:pt x="18" y="25"/>
                    <a:pt x="13" y="43"/>
                    <a:pt x="1" y="61"/>
                  </a:cubicBezTo>
                  <a:cubicBezTo>
                    <a:pt x="36" y="67"/>
                    <a:pt x="66" y="73"/>
                    <a:pt x="102" y="78"/>
                  </a:cubicBezTo>
                  <a:cubicBezTo>
                    <a:pt x="102" y="67"/>
                    <a:pt x="108" y="55"/>
                    <a:pt x="114" y="43"/>
                  </a:cubicBezTo>
                  <a:cubicBezTo>
                    <a:pt x="84" y="31"/>
                    <a:pt x="54" y="19"/>
                    <a:pt x="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6"/>
            <p:cNvSpPr/>
            <p:nvPr/>
          </p:nvSpPr>
          <p:spPr>
            <a:xfrm>
              <a:off x="3312000" y="4565575"/>
              <a:ext cx="3150" cy="2125"/>
            </a:xfrm>
            <a:custGeom>
              <a:rect b="b" l="l" r="r" t="t"/>
              <a:pathLst>
                <a:path extrusionOk="0" h="85" w="126">
                  <a:moveTo>
                    <a:pt x="42" y="1"/>
                  </a:moveTo>
                  <a:cubicBezTo>
                    <a:pt x="31" y="1"/>
                    <a:pt x="13" y="25"/>
                    <a:pt x="1" y="37"/>
                  </a:cubicBezTo>
                  <a:cubicBezTo>
                    <a:pt x="19" y="54"/>
                    <a:pt x="37" y="78"/>
                    <a:pt x="60" y="84"/>
                  </a:cubicBezTo>
                  <a:cubicBezTo>
                    <a:pt x="61" y="85"/>
                    <a:pt x="63" y="85"/>
                    <a:pt x="64" y="85"/>
                  </a:cubicBezTo>
                  <a:cubicBezTo>
                    <a:pt x="77" y="85"/>
                    <a:pt x="99" y="58"/>
                    <a:pt x="126" y="37"/>
                  </a:cubicBezTo>
                  <a:cubicBezTo>
                    <a:pt x="90" y="19"/>
                    <a:pt x="66" y="1"/>
                    <a:pt x="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6"/>
            <p:cNvSpPr/>
            <p:nvPr/>
          </p:nvSpPr>
          <p:spPr>
            <a:xfrm>
              <a:off x="3127625" y="4324725"/>
              <a:ext cx="2875" cy="2400"/>
            </a:xfrm>
            <a:custGeom>
              <a:rect b="b" l="l" r="r" t="t"/>
              <a:pathLst>
                <a:path extrusionOk="0" h="96" w="115">
                  <a:moveTo>
                    <a:pt x="25" y="0"/>
                  </a:moveTo>
                  <a:cubicBezTo>
                    <a:pt x="19" y="12"/>
                    <a:pt x="7" y="24"/>
                    <a:pt x="1" y="36"/>
                  </a:cubicBezTo>
                  <a:cubicBezTo>
                    <a:pt x="31" y="54"/>
                    <a:pt x="55" y="78"/>
                    <a:pt x="90" y="96"/>
                  </a:cubicBezTo>
                  <a:cubicBezTo>
                    <a:pt x="90" y="96"/>
                    <a:pt x="102" y="72"/>
                    <a:pt x="114" y="66"/>
                  </a:cubicBezTo>
                  <a:cubicBezTo>
                    <a:pt x="84" y="42"/>
                    <a:pt x="55" y="24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6"/>
            <p:cNvSpPr/>
            <p:nvPr/>
          </p:nvSpPr>
          <p:spPr>
            <a:xfrm>
              <a:off x="3289350" y="4593450"/>
              <a:ext cx="4200" cy="1500"/>
            </a:xfrm>
            <a:custGeom>
              <a:rect b="b" l="l" r="r" t="t"/>
              <a:pathLst>
                <a:path extrusionOk="0" h="60" w="168">
                  <a:moveTo>
                    <a:pt x="1" y="1"/>
                  </a:moveTo>
                  <a:cubicBezTo>
                    <a:pt x="42" y="36"/>
                    <a:pt x="72" y="59"/>
                    <a:pt x="99" y="59"/>
                  </a:cubicBezTo>
                  <a:cubicBezTo>
                    <a:pt x="122" y="59"/>
                    <a:pt x="143" y="42"/>
                    <a:pt x="1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6"/>
            <p:cNvSpPr/>
            <p:nvPr/>
          </p:nvSpPr>
          <p:spPr>
            <a:xfrm>
              <a:off x="3331525" y="4053750"/>
              <a:ext cx="3150" cy="2100"/>
            </a:xfrm>
            <a:custGeom>
              <a:rect b="b" l="l" r="r" t="t"/>
              <a:pathLst>
                <a:path extrusionOk="0" h="84" w="126">
                  <a:moveTo>
                    <a:pt x="60" y="0"/>
                  </a:moveTo>
                  <a:cubicBezTo>
                    <a:pt x="42" y="0"/>
                    <a:pt x="19" y="42"/>
                    <a:pt x="1" y="66"/>
                  </a:cubicBezTo>
                  <a:lnTo>
                    <a:pt x="102" y="84"/>
                  </a:lnTo>
                  <a:cubicBezTo>
                    <a:pt x="126" y="42"/>
                    <a:pt x="120" y="6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6"/>
            <p:cNvSpPr/>
            <p:nvPr/>
          </p:nvSpPr>
          <p:spPr>
            <a:xfrm>
              <a:off x="3126750" y="4299225"/>
              <a:ext cx="2850" cy="1525"/>
            </a:xfrm>
            <a:custGeom>
              <a:rect b="b" l="l" r="r" t="t"/>
              <a:pathLst>
                <a:path extrusionOk="0" h="61" w="114">
                  <a:moveTo>
                    <a:pt x="0" y="1"/>
                  </a:moveTo>
                  <a:cubicBezTo>
                    <a:pt x="0" y="25"/>
                    <a:pt x="0" y="43"/>
                    <a:pt x="0" y="60"/>
                  </a:cubicBezTo>
                  <a:cubicBezTo>
                    <a:pt x="42" y="54"/>
                    <a:pt x="78" y="48"/>
                    <a:pt x="113" y="37"/>
                  </a:cubicBezTo>
                  <a:cubicBezTo>
                    <a:pt x="113" y="37"/>
                    <a:pt x="113" y="1"/>
                    <a:pt x="1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6"/>
            <p:cNvSpPr/>
            <p:nvPr/>
          </p:nvSpPr>
          <p:spPr>
            <a:xfrm>
              <a:off x="3128675" y="4288650"/>
              <a:ext cx="3150" cy="4650"/>
            </a:xfrm>
            <a:custGeom>
              <a:rect b="b" l="l" r="r" t="t"/>
              <a:pathLst>
                <a:path extrusionOk="0" h="186" w="126">
                  <a:moveTo>
                    <a:pt x="60" y="0"/>
                  </a:moveTo>
                  <a:lnTo>
                    <a:pt x="60" y="0"/>
                  </a:lnTo>
                  <a:cubicBezTo>
                    <a:pt x="42" y="48"/>
                    <a:pt x="30" y="102"/>
                    <a:pt x="1" y="185"/>
                  </a:cubicBezTo>
                  <a:cubicBezTo>
                    <a:pt x="126" y="138"/>
                    <a:pt x="102" y="72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6"/>
            <p:cNvSpPr/>
            <p:nvPr/>
          </p:nvSpPr>
          <p:spPr>
            <a:xfrm>
              <a:off x="3148350" y="42066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6"/>
                    <a:pt x="7" y="6"/>
                    <a:pt x="7" y="6"/>
                  </a:cubicBezTo>
                  <a:cubicBezTo>
                    <a:pt x="7" y="6"/>
                    <a:pt x="7" y="6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6"/>
            <p:cNvSpPr/>
            <p:nvPr/>
          </p:nvSpPr>
          <p:spPr>
            <a:xfrm>
              <a:off x="3147300" y="4204150"/>
              <a:ext cx="3900" cy="2550"/>
            </a:xfrm>
            <a:custGeom>
              <a:rect b="b" l="l" r="r" t="t"/>
              <a:pathLst>
                <a:path extrusionOk="0" h="102" w="156">
                  <a:moveTo>
                    <a:pt x="1" y="0"/>
                  </a:moveTo>
                  <a:cubicBezTo>
                    <a:pt x="25" y="54"/>
                    <a:pt x="37" y="78"/>
                    <a:pt x="49" y="101"/>
                  </a:cubicBezTo>
                  <a:lnTo>
                    <a:pt x="156" y="84"/>
                  </a:lnTo>
                  <a:cubicBezTo>
                    <a:pt x="156" y="72"/>
                    <a:pt x="156" y="54"/>
                    <a:pt x="156" y="42"/>
                  </a:cubicBezTo>
                  <a:cubicBezTo>
                    <a:pt x="114" y="30"/>
                    <a:pt x="66" y="18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6"/>
            <p:cNvSpPr/>
            <p:nvPr/>
          </p:nvSpPr>
          <p:spPr>
            <a:xfrm>
              <a:off x="3331225" y="4270325"/>
              <a:ext cx="11950" cy="18050"/>
            </a:xfrm>
            <a:custGeom>
              <a:rect b="b" l="l" r="r" t="t"/>
              <a:pathLst>
                <a:path extrusionOk="0" h="722" w="478">
                  <a:moveTo>
                    <a:pt x="382" y="0"/>
                  </a:moveTo>
                  <a:lnTo>
                    <a:pt x="382" y="0"/>
                  </a:lnTo>
                  <a:cubicBezTo>
                    <a:pt x="323" y="24"/>
                    <a:pt x="275" y="54"/>
                    <a:pt x="233" y="72"/>
                  </a:cubicBezTo>
                  <a:cubicBezTo>
                    <a:pt x="245" y="149"/>
                    <a:pt x="275" y="221"/>
                    <a:pt x="257" y="274"/>
                  </a:cubicBezTo>
                  <a:cubicBezTo>
                    <a:pt x="239" y="316"/>
                    <a:pt x="156" y="340"/>
                    <a:pt x="96" y="370"/>
                  </a:cubicBezTo>
                  <a:cubicBezTo>
                    <a:pt x="138" y="418"/>
                    <a:pt x="180" y="453"/>
                    <a:pt x="233" y="507"/>
                  </a:cubicBezTo>
                  <a:cubicBezTo>
                    <a:pt x="156" y="525"/>
                    <a:pt x="96" y="543"/>
                    <a:pt x="1" y="567"/>
                  </a:cubicBezTo>
                  <a:cubicBezTo>
                    <a:pt x="144" y="632"/>
                    <a:pt x="239" y="674"/>
                    <a:pt x="353" y="722"/>
                  </a:cubicBezTo>
                  <a:cubicBezTo>
                    <a:pt x="406" y="459"/>
                    <a:pt x="478" y="233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6"/>
            <p:cNvSpPr/>
            <p:nvPr/>
          </p:nvSpPr>
          <p:spPr>
            <a:xfrm>
              <a:off x="3340625" y="4242900"/>
              <a:ext cx="12850" cy="13575"/>
            </a:xfrm>
            <a:custGeom>
              <a:rect b="b" l="l" r="r" t="t"/>
              <a:pathLst>
                <a:path extrusionOk="0" h="543" w="514">
                  <a:moveTo>
                    <a:pt x="322" y="0"/>
                  </a:moveTo>
                  <a:cubicBezTo>
                    <a:pt x="304" y="54"/>
                    <a:pt x="287" y="96"/>
                    <a:pt x="275" y="143"/>
                  </a:cubicBezTo>
                  <a:cubicBezTo>
                    <a:pt x="191" y="113"/>
                    <a:pt x="114" y="84"/>
                    <a:pt x="36" y="54"/>
                  </a:cubicBezTo>
                  <a:cubicBezTo>
                    <a:pt x="24" y="66"/>
                    <a:pt x="18" y="78"/>
                    <a:pt x="6" y="96"/>
                  </a:cubicBezTo>
                  <a:cubicBezTo>
                    <a:pt x="48" y="143"/>
                    <a:pt x="90" y="191"/>
                    <a:pt x="132" y="239"/>
                  </a:cubicBezTo>
                  <a:cubicBezTo>
                    <a:pt x="96" y="262"/>
                    <a:pt x="54" y="280"/>
                    <a:pt x="0" y="310"/>
                  </a:cubicBezTo>
                  <a:cubicBezTo>
                    <a:pt x="102" y="394"/>
                    <a:pt x="191" y="471"/>
                    <a:pt x="281" y="543"/>
                  </a:cubicBezTo>
                  <a:cubicBezTo>
                    <a:pt x="299" y="543"/>
                    <a:pt x="310" y="537"/>
                    <a:pt x="328" y="537"/>
                  </a:cubicBezTo>
                  <a:cubicBezTo>
                    <a:pt x="293" y="334"/>
                    <a:pt x="400" y="191"/>
                    <a:pt x="513" y="24"/>
                  </a:cubicBezTo>
                  <a:cubicBezTo>
                    <a:pt x="430" y="12"/>
                    <a:pt x="376" y="6"/>
                    <a:pt x="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6"/>
            <p:cNvSpPr/>
            <p:nvPr/>
          </p:nvSpPr>
          <p:spPr>
            <a:xfrm>
              <a:off x="3324675" y="4308775"/>
              <a:ext cx="12700" cy="9875"/>
            </a:xfrm>
            <a:custGeom>
              <a:rect b="b" l="l" r="r" t="t"/>
              <a:pathLst>
                <a:path extrusionOk="0" h="395" w="508">
                  <a:moveTo>
                    <a:pt x="135" y="1"/>
                  </a:moveTo>
                  <a:cubicBezTo>
                    <a:pt x="116" y="1"/>
                    <a:pt x="98" y="2"/>
                    <a:pt x="78" y="6"/>
                  </a:cubicBezTo>
                  <a:cubicBezTo>
                    <a:pt x="120" y="120"/>
                    <a:pt x="263" y="126"/>
                    <a:pt x="269" y="263"/>
                  </a:cubicBezTo>
                  <a:cubicBezTo>
                    <a:pt x="191" y="239"/>
                    <a:pt x="120" y="221"/>
                    <a:pt x="1" y="191"/>
                  </a:cubicBezTo>
                  <a:lnTo>
                    <a:pt x="1" y="191"/>
                  </a:lnTo>
                  <a:cubicBezTo>
                    <a:pt x="134" y="320"/>
                    <a:pt x="285" y="394"/>
                    <a:pt x="388" y="394"/>
                  </a:cubicBezTo>
                  <a:cubicBezTo>
                    <a:pt x="432" y="394"/>
                    <a:pt x="468" y="381"/>
                    <a:pt x="489" y="352"/>
                  </a:cubicBezTo>
                  <a:cubicBezTo>
                    <a:pt x="460" y="316"/>
                    <a:pt x="424" y="269"/>
                    <a:pt x="394" y="227"/>
                  </a:cubicBezTo>
                  <a:cubicBezTo>
                    <a:pt x="430" y="215"/>
                    <a:pt x="466" y="203"/>
                    <a:pt x="501" y="191"/>
                  </a:cubicBezTo>
                  <a:cubicBezTo>
                    <a:pt x="507" y="173"/>
                    <a:pt x="507" y="161"/>
                    <a:pt x="507" y="143"/>
                  </a:cubicBezTo>
                  <a:cubicBezTo>
                    <a:pt x="380" y="117"/>
                    <a:pt x="281" y="1"/>
                    <a:pt x="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6"/>
            <p:cNvSpPr/>
            <p:nvPr/>
          </p:nvSpPr>
          <p:spPr>
            <a:xfrm>
              <a:off x="3332275" y="4288400"/>
              <a:ext cx="6425" cy="12650"/>
            </a:xfrm>
            <a:custGeom>
              <a:rect b="b" l="l" r="r" t="t"/>
              <a:pathLst>
                <a:path extrusionOk="0" h="506" w="257">
                  <a:moveTo>
                    <a:pt x="123" y="0"/>
                  </a:moveTo>
                  <a:cubicBezTo>
                    <a:pt x="100" y="0"/>
                    <a:pt x="65" y="9"/>
                    <a:pt x="1" y="22"/>
                  </a:cubicBezTo>
                  <a:cubicBezTo>
                    <a:pt x="24" y="64"/>
                    <a:pt x="84" y="118"/>
                    <a:pt x="72" y="148"/>
                  </a:cubicBezTo>
                  <a:cubicBezTo>
                    <a:pt x="18" y="315"/>
                    <a:pt x="167" y="368"/>
                    <a:pt x="233" y="505"/>
                  </a:cubicBezTo>
                  <a:cubicBezTo>
                    <a:pt x="245" y="386"/>
                    <a:pt x="251" y="303"/>
                    <a:pt x="257" y="183"/>
                  </a:cubicBezTo>
                  <a:cubicBezTo>
                    <a:pt x="245" y="165"/>
                    <a:pt x="215" y="106"/>
                    <a:pt x="179" y="46"/>
                  </a:cubicBezTo>
                  <a:cubicBezTo>
                    <a:pt x="160" y="13"/>
                    <a:pt x="151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3324675" y="4338425"/>
              <a:ext cx="10000" cy="7825"/>
            </a:xfrm>
            <a:custGeom>
              <a:rect b="b" l="l" r="r" t="t"/>
              <a:pathLst>
                <a:path extrusionOk="0" h="313" w="400">
                  <a:moveTo>
                    <a:pt x="197" y="1"/>
                  </a:moveTo>
                  <a:cubicBezTo>
                    <a:pt x="114" y="78"/>
                    <a:pt x="66" y="120"/>
                    <a:pt x="1" y="174"/>
                  </a:cubicBezTo>
                  <a:cubicBezTo>
                    <a:pt x="92" y="298"/>
                    <a:pt x="199" y="312"/>
                    <a:pt x="305" y="312"/>
                  </a:cubicBezTo>
                  <a:cubicBezTo>
                    <a:pt x="337" y="312"/>
                    <a:pt x="369" y="311"/>
                    <a:pt x="400" y="311"/>
                  </a:cubicBezTo>
                  <a:cubicBezTo>
                    <a:pt x="299" y="239"/>
                    <a:pt x="185" y="180"/>
                    <a:pt x="1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3351800" y="4222125"/>
              <a:ext cx="8075" cy="7525"/>
            </a:xfrm>
            <a:custGeom>
              <a:rect b="b" l="l" r="r" t="t"/>
              <a:pathLst>
                <a:path extrusionOk="0" h="301" w="323">
                  <a:moveTo>
                    <a:pt x="89" y="0"/>
                  </a:moveTo>
                  <a:cubicBezTo>
                    <a:pt x="60" y="0"/>
                    <a:pt x="31" y="7"/>
                    <a:pt x="1" y="26"/>
                  </a:cubicBezTo>
                  <a:cubicBezTo>
                    <a:pt x="36" y="122"/>
                    <a:pt x="60" y="211"/>
                    <a:pt x="90" y="301"/>
                  </a:cubicBezTo>
                  <a:cubicBezTo>
                    <a:pt x="293" y="301"/>
                    <a:pt x="168" y="110"/>
                    <a:pt x="323" y="44"/>
                  </a:cubicBezTo>
                  <a:cubicBezTo>
                    <a:pt x="221" y="32"/>
                    <a:pt x="153" y="0"/>
                    <a:pt x="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3341825" y="4258250"/>
              <a:ext cx="4475" cy="8225"/>
            </a:xfrm>
            <a:custGeom>
              <a:rect b="b" l="l" r="r" t="t"/>
              <a:pathLst>
                <a:path extrusionOk="0" h="329" w="179">
                  <a:moveTo>
                    <a:pt x="0" y="0"/>
                  </a:moveTo>
                  <a:cubicBezTo>
                    <a:pt x="30" y="137"/>
                    <a:pt x="54" y="233"/>
                    <a:pt x="78" y="328"/>
                  </a:cubicBezTo>
                  <a:lnTo>
                    <a:pt x="137" y="328"/>
                  </a:lnTo>
                  <a:cubicBezTo>
                    <a:pt x="155" y="239"/>
                    <a:pt x="179" y="149"/>
                    <a:pt x="173" y="60"/>
                  </a:cubicBezTo>
                  <a:cubicBezTo>
                    <a:pt x="173" y="42"/>
                    <a:pt x="84" y="2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3320500" y="4427625"/>
              <a:ext cx="11350" cy="3700"/>
            </a:xfrm>
            <a:custGeom>
              <a:rect b="b" l="l" r="r" t="t"/>
              <a:pathLst>
                <a:path extrusionOk="0" h="148" w="454">
                  <a:moveTo>
                    <a:pt x="188" y="0"/>
                  </a:moveTo>
                  <a:cubicBezTo>
                    <a:pt x="131" y="0"/>
                    <a:pt x="69" y="17"/>
                    <a:pt x="1" y="70"/>
                  </a:cubicBezTo>
                  <a:cubicBezTo>
                    <a:pt x="168" y="99"/>
                    <a:pt x="293" y="123"/>
                    <a:pt x="454" y="147"/>
                  </a:cubicBezTo>
                  <a:cubicBezTo>
                    <a:pt x="424" y="93"/>
                    <a:pt x="412" y="46"/>
                    <a:pt x="388" y="40"/>
                  </a:cubicBezTo>
                  <a:cubicBezTo>
                    <a:pt x="325" y="26"/>
                    <a:pt x="260" y="0"/>
                    <a:pt x="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3327950" y="4300225"/>
              <a:ext cx="10325" cy="4250"/>
            </a:xfrm>
            <a:custGeom>
              <a:rect b="b" l="l" r="r" t="t"/>
              <a:pathLst>
                <a:path extrusionOk="0" h="170" w="413">
                  <a:moveTo>
                    <a:pt x="190" y="1"/>
                  </a:moveTo>
                  <a:cubicBezTo>
                    <a:pt x="127" y="1"/>
                    <a:pt x="58" y="14"/>
                    <a:pt x="1" y="44"/>
                  </a:cubicBezTo>
                  <a:cubicBezTo>
                    <a:pt x="108" y="86"/>
                    <a:pt x="197" y="128"/>
                    <a:pt x="287" y="163"/>
                  </a:cubicBezTo>
                  <a:cubicBezTo>
                    <a:pt x="364" y="163"/>
                    <a:pt x="412" y="134"/>
                    <a:pt x="358" y="56"/>
                  </a:cubicBezTo>
                  <a:cubicBezTo>
                    <a:pt x="332" y="20"/>
                    <a:pt x="266" y="1"/>
                    <a:pt x="190" y="1"/>
                  </a:cubicBezTo>
                  <a:close/>
                  <a:moveTo>
                    <a:pt x="287" y="163"/>
                  </a:moveTo>
                  <a:cubicBezTo>
                    <a:pt x="287" y="163"/>
                    <a:pt x="287" y="169"/>
                    <a:pt x="287" y="169"/>
                  </a:cubicBezTo>
                  <a:lnTo>
                    <a:pt x="293" y="169"/>
                  </a:lnTo>
                  <a:lnTo>
                    <a:pt x="287" y="16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3324075" y="4400175"/>
              <a:ext cx="9125" cy="4900"/>
            </a:xfrm>
            <a:custGeom>
              <a:rect b="b" l="l" r="r" t="t"/>
              <a:pathLst>
                <a:path extrusionOk="0" h="196" w="365">
                  <a:moveTo>
                    <a:pt x="110" y="1"/>
                  </a:moveTo>
                  <a:cubicBezTo>
                    <a:pt x="74" y="1"/>
                    <a:pt x="37" y="19"/>
                    <a:pt x="1" y="77"/>
                  </a:cubicBezTo>
                  <a:cubicBezTo>
                    <a:pt x="108" y="124"/>
                    <a:pt x="203" y="160"/>
                    <a:pt x="293" y="196"/>
                  </a:cubicBezTo>
                  <a:cubicBezTo>
                    <a:pt x="364" y="118"/>
                    <a:pt x="323" y="59"/>
                    <a:pt x="263" y="47"/>
                  </a:cubicBezTo>
                  <a:cubicBezTo>
                    <a:pt x="217" y="40"/>
                    <a:pt x="164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3323325" y="4357475"/>
              <a:ext cx="9725" cy="3650"/>
            </a:xfrm>
            <a:custGeom>
              <a:rect b="b" l="l" r="r" t="t"/>
              <a:pathLst>
                <a:path extrusionOk="0" h="146" w="389">
                  <a:moveTo>
                    <a:pt x="128" y="1"/>
                  </a:moveTo>
                  <a:cubicBezTo>
                    <a:pt x="90" y="1"/>
                    <a:pt x="48" y="13"/>
                    <a:pt x="1" y="44"/>
                  </a:cubicBezTo>
                  <a:cubicBezTo>
                    <a:pt x="102" y="86"/>
                    <a:pt x="182" y="146"/>
                    <a:pt x="271" y="146"/>
                  </a:cubicBezTo>
                  <a:cubicBezTo>
                    <a:pt x="308" y="146"/>
                    <a:pt x="346" y="135"/>
                    <a:pt x="388" y="109"/>
                  </a:cubicBezTo>
                  <a:cubicBezTo>
                    <a:pt x="302" y="83"/>
                    <a:pt x="228" y="1"/>
                    <a:pt x="1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3368350" y="4198025"/>
              <a:ext cx="175" cy="25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6"/>
            <p:cNvSpPr/>
            <p:nvPr/>
          </p:nvSpPr>
          <p:spPr>
            <a:xfrm>
              <a:off x="3363875" y="4197925"/>
              <a:ext cx="4800" cy="5275"/>
            </a:xfrm>
            <a:custGeom>
              <a:rect b="b" l="l" r="r" t="t"/>
              <a:pathLst>
                <a:path extrusionOk="0" h="211" w="192">
                  <a:moveTo>
                    <a:pt x="127" y="0"/>
                  </a:moveTo>
                  <a:cubicBezTo>
                    <a:pt x="71" y="0"/>
                    <a:pt x="23" y="20"/>
                    <a:pt x="0" y="88"/>
                  </a:cubicBezTo>
                  <a:lnTo>
                    <a:pt x="0" y="94"/>
                  </a:lnTo>
                  <a:cubicBezTo>
                    <a:pt x="38" y="147"/>
                    <a:pt x="70" y="210"/>
                    <a:pt x="141" y="210"/>
                  </a:cubicBezTo>
                  <a:cubicBezTo>
                    <a:pt x="149" y="210"/>
                    <a:pt x="158" y="209"/>
                    <a:pt x="167" y="207"/>
                  </a:cubicBezTo>
                  <a:cubicBezTo>
                    <a:pt x="179" y="183"/>
                    <a:pt x="191" y="172"/>
                    <a:pt x="191" y="160"/>
                  </a:cubicBezTo>
                  <a:cubicBezTo>
                    <a:pt x="191" y="106"/>
                    <a:pt x="185" y="58"/>
                    <a:pt x="179" y="5"/>
                  </a:cubicBezTo>
                  <a:cubicBezTo>
                    <a:pt x="161" y="2"/>
                    <a:pt x="143" y="0"/>
                    <a:pt x="1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6"/>
            <p:cNvSpPr/>
            <p:nvPr/>
          </p:nvSpPr>
          <p:spPr>
            <a:xfrm>
              <a:off x="3323325" y="4423100"/>
              <a:ext cx="8525" cy="3450"/>
            </a:xfrm>
            <a:custGeom>
              <a:rect b="b" l="l" r="r" t="t"/>
              <a:pathLst>
                <a:path extrusionOk="0" h="138" w="341">
                  <a:moveTo>
                    <a:pt x="116" y="1"/>
                  </a:moveTo>
                  <a:cubicBezTo>
                    <a:pt x="72" y="1"/>
                    <a:pt x="33" y="15"/>
                    <a:pt x="1" y="42"/>
                  </a:cubicBezTo>
                  <a:cubicBezTo>
                    <a:pt x="120" y="78"/>
                    <a:pt x="221" y="107"/>
                    <a:pt x="329" y="137"/>
                  </a:cubicBezTo>
                  <a:cubicBezTo>
                    <a:pt x="335" y="119"/>
                    <a:pt x="335" y="101"/>
                    <a:pt x="341" y="84"/>
                  </a:cubicBezTo>
                  <a:cubicBezTo>
                    <a:pt x="254" y="28"/>
                    <a:pt x="179" y="1"/>
                    <a:pt x="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3329600" y="4304450"/>
              <a:ext cx="7325" cy="3300"/>
            </a:xfrm>
            <a:custGeom>
              <a:rect b="b" l="l" r="r" t="t"/>
              <a:pathLst>
                <a:path extrusionOk="0" h="132" w="293">
                  <a:moveTo>
                    <a:pt x="221" y="0"/>
                  </a:moveTo>
                  <a:cubicBezTo>
                    <a:pt x="149" y="0"/>
                    <a:pt x="72" y="0"/>
                    <a:pt x="0" y="6"/>
                  </a:cubicBezTo>
                  <a:cubicBezTo>
                    <a:pt x="78" y="120"/>
                    <a:pt x="173" y="120"/>
                    <a:pt x="292" y="132"/>
                  </a:cubicBezTo>
                  <a:cubicBezTo>
                    <a:pt x="263" y="72"/>
                    <a:pt x="245" y="36"/>
                    <a:pt x="2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3323475" y="4362275"/>
              <a:ext cx="9725" cy="4050"/>
            </a:xfrm>
            <a:custGeom>
              <a:rect b="b" l="l" r="r" t="t"/>
              <a:pathLst>
                <a:path extrusionOk="0" h="162" w="389">
                  <a:moveTo>
                    <a:pt x="19" y="1"/>
                  </a:moveTo>
                  <a:cubicBezTo>
                    <a:pt x="13" y="19"/>
                    <a:pt x="7" y="42"/>
                    <a:pt x="1" y="60"/>
                  </a:cubicBezTo>
                  <a:cubicBezTo>
                    <a:pt x="120" y="96"/>
                    <a:pt x="239" y="126"/>
                    <a:pt x="364" y="162"/>
                  </a:cubicBezTo>
                  <a:cubicBezTo>
                    <a:pt x="370" y="144"/>
                    <a:pt x="382" y="120"/>
                    <a:pt x="388" y="102"/>
                  </a:cubicBezTo>
                  <a:cubicBezTo>
                    <a:pt x="269" y="66"/>
                    <a:pt x="144" y="36"/>
                    <a:pt x="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3319600" y="4438750"/>
              <a:ext cx="10925" cy="3000"/>
            </a:xfrm>
            <a:custGeom>
              <a:rect b="b" l="l" r="r" t="t"/>
              <a:pathLst>
                <a:path extrusionOk="0" h="120" w="437">
                  <a:moveTo>
                    <a:pt x="146" y="1"/>
                  </a:moveTo>
                  <a:cubicBezTo>
                    <a:pt x="100" y="1"/>
                    <a:pt x="52" y="9"/>
                    <a:pt x="1" y="24"/>
                  </a:cubicBezTo>
                  <a:cubicBezTo>
                    <a:pt x="150" y="60"/>
                    <a:pt x="269" y="84"/>
                    <a:pt x="436" y="119"/>
                  </a:cubicBezTo>
                  <a:cubicBezTo>
                    <a:pt x="338" y="38"/>
                    <a:pt x="246" y="1"/>
                    <a:pt x="1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3326625" y="4405500"/>
              <a:ext cx="4625" cy="4675"/>
            </a:xfrm>
            <a:custGeom>
              <a:rect b="b" l="l" r="r" t="t"/>
              <a:pathLst>
                <a:path extrusionOk="0" h="187" w="185">
                  <a:moveTo>
                    <a:pt x="0" y="1"/>
                  </a:moveTo>
                  <a:cubicBezTo>
                    <a:pt x="26" y="98"/>
                    <a:pt x="34" y="187"/>
                    <a:pt x="130" y="187"/>
                  </a:cubicBezTo>
                  <a:cubicBezTo>
                    <a:pt x="146" y="187"/>
                    <a:pt x="164" y="184"/>
                    <a:pt x="185" y="179"/>
                  </a:cubicBezTo>
                  <a:cubicBezTo>
                    <a:pt x="173" y="66"/>
                    <a:pt x="119" y="1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3230325" y="4583925"/>
              <a:ext cx="4200" cy="4775"/>
            </a:xfrm>
            <a:custGeom>
              <a:rect b="b" l="l" r="r" t="t"/>
              <a:pathLst>
                <a:path extrusionOk="0" h="191" w="168">
                  <a:moveTo>
                    <a:pt x="60" y="0"/>
                  </a:moveTo>
                  <a:lnTo>
                    <a:pt x="60" y="0"/>
                  </a:lnTo>
                  <a:cubicBezTo>
                    <a:pt x="1" y="119"/>
                    <a:pt x="1" y="119"/>
                    <a:pt x="102" y="191"/>
                  </a:cubicBezTo>
                  <a:cubicBezTo>
                    <a:pt x="138" y="113"/>
                    <a:pt x="168" y="42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3320500" y="4432175"/>
              <a:ext cx="6725" cy="4350"/>
            </a:xfrm>
            <a:custGeom>
              <a:rect b="b" l="l" r="r" t="t"/>
              <a:pathLst>
                <a:path extrusionOk="0" h="174" w="269">
                  <a:moveTo>
                    <a:pt x="269" y="1"/>
                  </a:moveTo>
                  <a:lnTo>
                    <a:pt x="269" y="1"/>
                  </a:lnTo>
                  <a:cubicBezTo>
                    <a:pt x="168" y="25"/>
                    <a:pt x="108" y="43"/>
                    <a:pt x="1" y="66"/>
                  </a:cubicBezTo>
                  <a:cubicBezTo>
                    <a:pt x="108" y="114"/>
                    <a:pt x="173" y="144"/>
                    <a:pt x="239" y="174"/>
                  </a:cubicBezTo>
                  <a:cubicBezTo>
                    <a:pt x="245" y="126"/>
                    <a:pt x="257" y="72"/>
                    <a:pt x="2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3354325" y="4212625"/>
              <a:ext cx="5250" cy="2775"/>
            </a:xfrm>
            <a:custGeom>
              <a:rect b="b" l="l" r="r" t="t"/>
              <a:pathLst>
                <a:path extrusionOk="0" h="111" w="210">
                  <a:moveTo>
                    <a:pt x="1" y="1"/>
                  </a:moveTo>
                  <a:lnTo>
                    <a:pt x="1" y="1"/>
                  </a:lnTo>
                  <a:cubicBezTo>
                    <a:pt x="30" y="67"/>
                    <a:pt x="66" y="110"/>
                    <a:pt x="112" y="110"/>
                  </a:cubicBezTo>
                  <a:cubicBezTo>
                    <a:pt x="141" y="110"/>
                    <a:pt x="173" y="94"/>
                    <a:pt x="210" y="55"/>
                  </a:cubicBezTo>
                  <a:cubicBezTo>
                    <a:pt x="126" y="31"/>
                    <a:pt x="67" y="19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3328550" y="4413650"/>
              <a:ext cx="3300" cy="5450"/>
            </a:xfrm>
            <a:custGeom>
              <a:rect b="b" l="l" r="r" t="t"/>
              <a:pathLst>
                <a:path extrusionOk="0" h="218" w="132">
                  <a:moveTo>
                    <a:pt x="55" y="1"/>
                  </a:moveTo>
                  <a:cubicBezTo>
                    <a:pt x="47" y="1"/>
                    <a:pt x="29" y="10"/>
                    <a:pt x="1" y="14"/>
                  </a:cubicBezTo>
                  <a:cubicBezTo>
                    <a:pt x="12" y="68"/>
                    <a:pt x="24" y="116"/>
                    <a:pt x="42" y="217"/>
                  </a:cubicBezTo>
                  <a:cubicBezTo>
                    <a:pt x="132" y="110"/>
                    <a:pt x="126" y="56"/>
                    <a:pt x="60" y="3"/>
                  </a:cubicBezTo>
                  <a:cubicBezTo>
                    <a:pt x="59" y="1"/>
                    <a:pt x="57" y="1"/>
                    <a:pt x="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3385475" y="4151075"/>
              <a:ext cx="4950" cy="2025"/>
            </a:xfrm>
            <a:custGeom>
              <a:rect b="b" l="l" r="r" t="t"/>
              <a:pathLst>
                <a:path extrusionOk="0" h="81" w="198">
                  <a:moveTo>
                    <a:pt x="69" y="1"/>
                  </a:moveTo>
                  <a:cubicBezTo>
                    <a:pt x="47" y="1"/>
                    <a:pt x="24" y="5"/>
                    <a:pt x="1" y="13"/>
                  </a:cubicBezTo>
                  <a:cubicBezTo>
                    <a:pt x="46" y="45"/>
                    <a:pt x="82" y="81"/>
                    <a:pt x="128" y="81"/>
                  </a:cubicBezTo>
                  <a:cubicBezTo>
                    <a:pt x="149" y="81"/>
                    <a:pt x="171" y="73"/>
                    <a:pt x="198" y="54"/>
                  </a:cubicBezTo>
                  <a:cubicBezTo>
                    <a:pt x="157" y="18"/>
                    <a:pt x="114" y="1"/>
                    <a:pt x="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3324225" y="4328900"/>
              <a:ext cx="4050" cy="5075"/>
            </a:xfrm>
            <a:custGeom>
              <a:rect b="b" l="l" r="r" t="t"/>
              <a:pathLst>
                <a:path extrusionOk="0" h="203" w="162">
                  <a:moveTo>
                    <a:pt x="162" y="0"/>
                  </a:moveTo>
                  <a:cubicBezTo>
                    <a:pt x="102" y="24"/>
                    <a:pt x="60" y="42"/>
                    <a:pt x="1" y="66"/>
                  </a:cubicBezTo>
                  <a:cubicBezTo>
                    <a:pt x="54" y="113"/>
                    <a:pt x="90" y="149"/>
                    <a:pt x="162" y="203"/>
                  </a:cubicBezTo>
                  <a:lnTo>
                    <a:pt x="16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3160425" y="4334700"/>
              <a:ext cx="6875" cy="2475"/>
            </a:xfrm>
            <a:custGeom>
              <a:rect b="b" l="l" r="r" t="t"/>
              <a:pathLst>
                <a:path extrusionOk="0" h="99" w="275">
                  <a:moveTo>
                    <a:pt x="0" y="1"/>
                  </a:moveTo>
                  <a:cubicBezTo>
                    <a:pt x="46" y="69"/>
                    <a:pt x="86" y="98"/>
                    <a:pt x="133" y="98"/>
                  </a:cubicBezTo>
                  <a:cubicBezTo>
                    <a:pt x="173" y="98"/>
                    <a:pt x="218" y="78"/>
                    <a:pt x="275" y="42"/>
                  </a:cubicBezTo>
                  <a:cubicBezTo>
                    <a:pt x="167" y="25"/>
                    <a:pt x="108" y="13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3324675" y="4353050"/>
              <a:ext cx="4500" cy="2300"/>
            </a:xfrm>
            <a:custGeom>
              <a:rect b="b" l="l" r="r" t="t"/>
              <a:pathLst>
                <a:path extrusionOk="0" h="92" w="180">
                  <a:moveTo>
                    <a:pt x="30" y="0"/>
                  </a:moveTo>
                  <a:cubicBezTo>
                    <a:pt x="24" y="0"/>
                    <a:pt x="18" y="6"/>
                    <a:pt x="1" y="30"/>
                  </a:cubicBezTo>
                  <a:cubicBezTo>
                    <a:pt x="32" y="72"/>
                    <a:pt x="64" y="92"/>
                    <a:pt x="97" y="92"/>
                  </a:cubicBezTo>
                  <a:cubicBezTo>
                    <a:pt x="120" y="92"/>
                    <a:pt x="143" y="83"/>
                    <a:pt x="167" y="66"/>
                  </a:cubicBezTo>
                  <a:cubicBezTo>
                    <a:pt x="179" y="54"/>
                    <a:pt x="173" y="24"/>
                    <a:pt x="1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3357475" y="4202350"/>
              <a:ext cx="4200" cy="2850"/>
            </a:xfrm>
            <a:custGeom>
              <a:rect b="b" l="l" r="r" t="t"/>
              <a:pathLst>
                <a:path extrusionOk="0" h="114" w="168">
                  <a:moveTo>
                    <a:pt x="18" y="1"/>
                  </a:moveTo>
                  <a:cubicBezTo>
                    <a:pt x="12" y="18"/>
                    <a:pt x="6" y="36"/>
                    <a:pt x="0" y="54"/>
                  </a:cubicBezTo>
                  <a:cubicBezTo>
                    <a:pt x="24" y="82"/>
                    <a:pt x="46" y="113"/>
                    <a:pt x="78" y="113"/>
                  </a:cubicBezTo>
                  <a:cubicBezTo>
                    <a:pt x="101" y="113"/>
                    <a:pt x="129" y="96"/>
                    <a:pt x="167" y="48"/>
                  </a:cubicBezTo>
                  <a:cubicBezTo>
                    <a:pt x="107" y="30"/>
                    <a:pt x="60" y="12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3352550" y="4217225"/>
              <a:ext cx="3450" cy="3200"/>
            </a:xfrm>
            <a:custGeom>
              <a:rect b="b" l="l" r="r" t="t"/>
              <a:pathLst>
                <a:path extrusionOk="0" h="128" w="138">
                  <a:moveTo>
                    <a:pt x="38" y="0"/>
                  </a:moveTo>
                  <a:cubicBezTo>
                    <a:pt x="26" y="0"/>
                    <a:pt x="14" y="1"/>
                    <a:pt x="0" y="2"/>
                  </a:cubicBezTo>
                  <a:cubicBezTo>
                    <a:pt x="0" y="75"/>
                    <a:pt x="6" y="127"/>
                    <a:pt x="83" y="127"/>
                  </a:cubicBezTo>
                  <a:cubicBezTo>
                    <a:pt x="87" y="127"/>
                    <a:pt x="91" y="127"/>
                    <a:pt x="96" y="127"/>
                  </a:cubicBezTo>
                  <a:cubicBezTo>
                    <a:pt x="114" y="127"/>
                    <a:pt x="138" y="97"/>
                    <a:pt x="138" y="85"/>
                  </a:cubicBezTo>
                  <a:cubicBezTo>
                    <a:pt x="133" y="16"/>
                    <a:pt x="95" y="0"/>
                    <a:pt x="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3326475" y="4433075"/>
              <a:ext cx="6125" cy="3600"/>
            </a:xfrm>
            <a:custGeom>
              <a:rect b="b" l="l" r="r" t="t"/>
              <a:pathLst>
                <a:path extrusionOk="0" h="144" w="245">
                  <a:moveTo>
                    <a:pt x="113" y="1"/>
                  </a:moveTo>
                  <a:cubicBezTo>
                    <a:pt x="72" y="54"/>
                    <a:pt x="36" y="96"/>
                    <a:pt x="0" y="138"/>
                  </a:cubicBezTo>
                  <a:cubicBezTo>
                    <a:pt x="28" y="138"/>
                    <a:pt x="58" y="143"/>
                    <a:pt x="86" y="143"/>
                  </a:cubicBezTo>
                  <a:cubicBezTo>
                    <a:pt x="100" y="143"/>
                    <a:pt x="113" y="142"/>
                    <a:pt x="125" y="138"/>
                  </a:cubicBezTo>
                  <a:cubicBezTo>
                    <a:pt x="244" y="96"/>
                    <a:pt x="191" y="54"/>
                    <a:pt x="1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3329000" y="4396275"/>
              <a:ext cx="4650" cy="3600"/>
            </a:xfrm>
            <a:custGeom>
              <a:rect b="b" l="l" r="r" t="t"/>
              <a:pathLst>
                <a:path extrusionOk="0" h="144" w="186">
                  <a:moveTo>
                    <a:pt x="52" y="0"/>
                  </a:moveTo>
                  <a:cubicBezTo>
                    <a:pt x="37" y="0"/>
                    <a:pt x="20" y="2"/>
                    <a:pt x="0" y="6"/>
                  </a:cubicBezTo>
                  <a:cubicBezTo>
                    <a:pt x="78" y="66"/>
                    <a:pt x="132" y="107"/>
                    <a:pt x="185" y="143"/>
                  </a:cubicBezTo>
                  <a:cubicBezTo>
                    <a:pt x="164" y="81"/>
                    <a:pt x="153" y="0"/>
                    <a:pt x="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324825" y="4334700"/>
              <a:ext cx="4650" cy="3125"/>
            </a:xfrm>
            <a:custGeom>
              <a:rect b="b" l="l" r="r" t="t"/>
              <a:pathLst>
                <a:path extrusionOk="0" h="125" w="186">
                  <a:moveTo>
                    <a:pt x="173" y="1"/>
                  </a:moveTo>
                  <a:cubicBezTo>
                    <a:pt x="120" y="31"/>
                    <a:pt x="72" y="48"/>
                    <a:pt x="0" y="84"/>
                  </a:cubicBezTo>
                  <a:cubicBezTo>
                    <a:pt x="40" y="112"/>
                    <a:pt x="72" y="124"/>
                    <a:pt x="98" y="124"/>
                  </a:cubicBezTo>
                  <a:cubicBezTo>
                    <a:pt x="134" y="124"/>
                    <a:pt x="159" y="100"/>
                    <a:pt x="179" y="54"/>
                  </a:cubicBezTo>
                  <a:cubicBezTo>
                    <a:pt x="185" y="48"/>
                    <a:pt x="173" y="31"/>
                    <a:pt x="1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3323625" y="4324550"/>
              <a:ext cx="5100" cy="3175"/>
            </a:xfrm>
            <a:custGeom>
              <a:rect b="b" l="l" r="r" t="t"/>
              <a:pathLst>
                <a:path extrusionOk="0" h="127" w="204">
                  <a:moveTo>
                    <a:pt x="110" y="1"/>
                  </a:moveTo>
                  <a:cubicBezTo>
                    <a:pt x="82" y="1"/>
                    <a:pt x="46" y="9"/>
                    <a:pt x="1" y="25"/>
                  </a:cubicBezTo>
                  <a:cubicBezTo>
                    <a:pt x="78" y="73"/>
                    <a:pt x="126" y="103"/>
                    <a:pt x="168" y="127"/>
                  </a:cubicBezTo>
                  <a:cubicBezTo>
                    <a:pt x="180" y="115"/>
                    <a:pt x="192" y="97"/>
                    <a:pt x="203" y="79"/>
                  </a:cubicBezTo>
                  <a:cubicBezTo>
                    <a:pt x="188" y="28"/>
                    <a:pt x="162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3343600" y="4239700"/>
              <a:ext cx="5100" cy="2625"/>
            </a:xfrm>
            <a:custGeom>
              <a:rect b="b" l="l" r="r" t="t"/>
              <a:pathLst>
                <a:path extrusionOk="0" h="105" w="204">
                  <a:moveTo>
                    <a:pt x="97" y="0"/>
                  </a:moveTo>
                  <a:cubicBezTo>
                    <a:pt x="67" y="0"/>
                    <a:pt x="35" y="19"/>
                    <a:pt x="1" y="51"/>
                  </a:cubicBezTo>
                  <a:cubicBezTo>
                    <a:pt x="54" y="63"/>
                    <a:pt x="114" y="80"/>
                    <a:pt x="203" y="104"/>
                  </a:cubicBezTo>
                  <a:cubicBezTo>
                    <a:pt x="170" y="31"/>
                    <a:pt x="135" y="0"/>
                    <a:pt x="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3343600" y="4234100"/>
              <a:ext cx="5550" cy="3100"/>
            </a:xfrm>
            <a:custGeom>
              <a:rect b="b" l="l" r="r" t="t"/>
              <a:pathLst>
                <a:path extrusionOk="0" h="124" w="222">
                  <a:moveTo>
                    <a:pt x="25" y="0"/>
                  </a:moveTo>
                  <a:cubicBezTo>
                    <a:pt x="19" y="18"/>
                    <a:pt x="7" y="36"/>
                    <a:pt x="1" y="48"/>
                  </a:cubicBezTo>
                  <a:cubicBezTo>
                    <a:pt x="29" y="93"/>
                    <a:pt x="63" y="124"/>
                    <a:pt x="122" y="124"/>
                  </a:cubicBezTo>
                  <a:cubicBezTo>
                    <a:pt x="149" y="124"/>
                    <a:pt x="181" y="117"/>
                    <a:pt x="221" y="102"/>
                  </a:cubicBezTo>
                  <a:lnTo>
                    <a:pt x="221" y="96"/>
                  </a:lnTo>
                  <a:cubicBezTo>
                    <a:pt x="138" y="54"/>
                    <a:pt x="84" y="30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3306950" y="4489050"/>
              <a:ext cx="6725" cy="2775"/>
            </a:xfrm>
            <a:custGeom>
              <a:rect b="b" l="l" r="r" t="t"/>
              <a:pathLst>
                <a:path extrusionOk="0" h="111" w="269">
                  <a:moveTo>
                    <a:pt x="110" y="0"/>
                  </a:moveTo>
                  <a:cubicBezTo>
                    <a:pt x="80" y="0"/>
                    <a:pt x="48" y="31"/>
                    <a:pt x="0" y="75"/>
                  </a:cubicBezTo>
                  <a:cubicBezTo>
                    <a:pt x="113" y="87"/>
                    <a:pt x="191" y="99"/>
                    <a:pt x="268" y="111"/>
                  </a:cubicBezTo>
                  <a:cubicBezTo>
                    <a:pt x="233" y="87"/>
                    <a:pt x="191" y="69"/>
                    <a:pt x="167" y="39"/>
                  </a:cubicBezTo>
                  <a:cubicBezTo>
                    <a:pt x="146" y="12"/>
                    <a:pt x="129" y="0"/>
                    <a:pt x="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3324675" y="4318925"/>
              <a:ext cx="5250" cy="2650"/>
            </a:xfrm>
            <a:custGeom>
              <a:rect b="b" l="l" r="r" t="t"/>
              <a:pathLst>
                <a:path extrusionOk="0" h="106" w="210">
                  <a:moveTo>
                    <a:pt x="85" y="1"/>
                  </a:moveTo>
                  <a:cubicBezTo>
                    <a:pt x="64" y="1"/>
                    <a:pt x="38" y="9"/>
                    <a:pt x="1" y="18"/>
                  </a:cubicBezTo>
                  <a:cubicBezTo>
                    <a:pt x="45" y="74"/>
                    <a:pt x="84" y="106"/>
                    <a:pt x="132" y="106"/>
                  </a:cubicBezTo>
                  <a:cubicBezTo>
                    <a:pt x="155" y="106"/>
                    <a:pt x="180" y="99"/>
                    <a:pt x="209" y="83"/>
                  </a:cubicBezTo>
                  <a:cubicBezTo>
                    <a:pt x="167" y="47"/>
                    <a:pt x="138" y="18"/>
                    <a:pt x="108" y="6"/>
                  </a:cubicBezTo>
                  <a:cubicBezTo>
                    <a:pt x="101" y="2"/>
                    <a:pt x="93" y="1"/>
                    <a:pt x="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3368200" y="4197875"/>
              <a:ext cx="325" cy="175"/>
            </a:xfrm>
            <a:custGeom>
              <a:rect b="b" l="l" r="r" t="t"/>
              <a:pathLst>
                <a:path extrusionOk="0" h="7" w="13">
                  <a:moveTo>
                    <a:pt x="0" y="1"/>
                  </a:moveTo>
                  <a:lnTo>
                    <a:pt x="0" y="7"/>
                  </a:lnTo>
                  <a:lnTo>
                    <a:pt x="12" y="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3365525" y="4194300"/>
              <a:ext cx="2850" cy="3600"/>
            </a:xfrm>
            <a:custGeom>
              <a:rect b="b" l="l" r="r" t="t"/>
              <a:pathLst>
                <a:path extrusionOk="0" h="144" w="114">
                  <a:moveTo>
                    <a:pt x="0" y="1"/>
                  </a:moveTo>
                  <a:cubicBezTo>
                    <a:pt x="42" y="54"/>
                    <a:pt x="78" y="102"/>
                    <a:pt x="107" y="144"/>
                  </a:cubicBezTo>
                  <a:cubicBezTo>
                    <a:pt x="113" y="24"/>
                    <a:pt x="113" y="24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3077550" y="4464375"/>
              <a:ext cx="3750" cy="3450"/>
            </a:xfrm>
            <a:custGeom>
              <a:rect b="b" l="l" r="r" t="t"/>
              <a:pathLst>
                <a:path extrusionOk="0" h="138" w="150">
                  <a:moveTo>
                    <a:pt x="48" y="1"/>
                  </a:moveTo>
                  <a:cubicBezTo>
                    <a:pt x="30" y="13"/>
                    <a:pt x="19" y="30"/>
                    <a:pt x="1" y="42"/>
                  </a:cubicBezTo>
                  <a:cubicBezTo>
                    <a:pt x="36" y="72"/>
                    <a:pt x="78" y="102"/>
                    <a:pt x="114" y="138"/>
                  </a:cubicBezTo>
                  <a:cubicBezTo>
                    <a:pt x="126" y="120"/>
                    <a:pt x="138" y="108"/>
                    <a:pt x="150" y="96"/>
                  </a:cubicBezTo>
                  <a:lnTo>
                    <a:pt x="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3163850" y="4329925"/>
              <a:ext cx="2850" cy="1975"/>
            </a:xfrm>
            <a:custGeom>
              <a:rect b="b" l="l" r="r" t="t"/>
              <a:pathLst>
                <a:path extrusionOk="0" h="79" w="114">
                  <a:moveTo>
                    <a:pt x="102" y="1"/>
                  </a:moveTo>
                  <a:cubicBezTo>
                    <a:pt x="72" y="13"/>
                    <a:pt x="36" y="25"/>
                    <a:pt x="1" y="43"/>
                  </a:cubicBezTo>
                  <a:cubicBezTo>
                    <a:pt x="1" y="43"/>
                    <a:pt x="7" y="67"/>
                    <a:pt x="13" y="78"/>
                  </a:cubicBezTo>
                  <a:cubicBezTo>
                    <a:pt x="48" y="72"/>
                    <a:pt x="78" y="67"/>
                    <a:pt x="114" y="55"/>
                  </a:cubicBezTo>
                  <a:cubicBezTo>
                    <a:pt x="114" y="37"/>
                    <a:pt x="108" y="19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3319750" y="4443800"/>
              <a:ext cx="3900" cy="1975"/>
            </a:xfrm>
            <a:custGeom>
              <a:rect b="b" l="l" r="r" t="t"/>
              <a:pathLst>
                <a:path extrusionOk="0" h="79" w="156">
                  <a:moveTo>
                    <a:pt x="84" y="1"/>
                  </a:moveTo>
                  <a:cubicBezTo>
                    <a:pt x="60" y="1"/>
                    <a:pt x="31" y="19"/>
                    <a:pt x="1" y="25"/>
                  </a:cubicBezTo>
                  <a:cubicBezTo>
                    <a:pt x="1" y="37"/>
                    <a:pt x="7" y="55"/>
                    <a:pt x="7" y="66"/>
                  </a:cubicBezTo>
                  <a:cubicBezTo>
                    <a:pt x="48" y="72"/>
                    <a:pt x="96" y="78"/>
                    <a:pt x="144" y="78"/>
                  </a:cubicBezTo>
                  <a:cubicBezTo>
                    <a:pt x="144" y="66"/>
                    <a:pt x="150" y="55"/>
                    <a:pt x="156" y="43"/>
                  </a:cubicBezTo>
                  <a:cubicBezTo>
                    <a:pt x="132" y="31"/>
                    <a:pt x="108" y="7"/>
                    <a:pt x="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3327050" y="4294175"/>
              <a:ext cx="4050" cy="2850"/>
            </a:xfrm>
            <a:custGeom>
              <a:rect b="b" l="l" r="r" t="t"/>
              <a:pathLst>
                <a:path extrusionOk="0" h="114" w="162">
                  <a:moveTo>
                    <a:pt x="19" y="0"/>
                  </a:moveTo>
                  <a:lnTo>
                    <a:pt x="1" y="42"/>
                  </a:lnTo>
                  <a:cubicBezTo>
                    <a:pt x="43" y="66"/>
                    <a:pt x="90" y="90"/>
                    <a:pt x="132" y="113"/>
                  </a:cubicBezTo>
                  <a:cubicBezTo>
                    <a:pt x="138" y="90"/>
                    <a:pt x="150" y="72"/>
                    <a:pt x="156" y="48"/>
                  </a:cubicBezTo>
                  <a:lnTo>
                    <a:pt x="162" y="48"/>
                  </a:lnTo>
                  <a:cubicBezTo>
                    <a:pt x="114" y="36"/>
                    <a:pt x="66" y="18"/>
                    <a:pt x="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3334950" y="4267300"/>
              <a:ext cx="3500" cy="3050"/>
            </a:xfrm>
            <a:custGeom>
              <a:rect b="b" l="l" r="r" t="t"/>
              <a:pathLst>
                <a:path extrusionOk="0" h="122" w="140">
                  <a:moveTo>
                    <a:pt x="79" y="1"/>
                  </a:moveTo>
                  <a:cubicBezTo>
                    <a:pt x="59" y="1"/>
                    <a:pt x="33" y="7"/>
                    <a:pt x="1" y="20"/>
                  </a:cubicBezTo>
                  <a:cubicBezTo>
                    <a:pt x="49" y="62"/>
                    <a:pt x="84" y="91"/>
                    <a:pt x="114" y="121"/>
                  </a:cubicBezTo>
                  <a:cubicBezTo>
                    <a:pt x="139" y="37"/>
                    <a:pt x="126" y="1"/>
                    <a:pt x="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3326750" y="4367050"/>
              <a:ext cx="2725" cy="3450"/>
            </a:xfrm>
            <a:custGeom>
              <a:rect b="b" l="l" r="r" t="t"/>
              <a:pathLst>
                <a:path extrusionOk="0" h="138" w="109">
                  <a:moveTo>
                    <a:pt x="43" y="0"/>
                  </a:moveTo>
                  <a:cubicBezTo>
                    <a:pt x="31" y="12"/>
                    <a:pt x="13" y="18"/>
                    <a:pt x="1" y="30"/>
                  </a:cubicBezTo>
                  <a:cubicBezTo>
                    <a:pt x="19" y="66"/>
                    <a:pt x="43" y="102"/>
                    <a:pt x="61" y="138"/>
                  </a:cubicBezTo>
                  <a:cubicBezTo>
                    <a:pt x="78" y="126"/>
                    <a:pt x="90" y="114"/>
                    <a:pt x="108" y="102"/>
                  </a:cubicBezTo>
                  <a:cubicBezTo>
                    <a:pt x="84" y="72"/>
                    <a:pt x="67" y="36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3334225" y="4321300"/>
              <a:ext cx="2850" cy="3000"/>
            </a:xfrm>
            <a:custGeom>
              <a:rect b="b" l="l" r="r" t="t"/>
              <a:pathLst>
                <a:path extrusionOk="0" h="120" w="114">
                  <a:moveTo>
                    <a:pt x="42" y="0"/>
                  </a:moveTo>
                  <a:cubicBezTo>
                    <a:pt x="24" y="42"/>
                    <a:pt x="0" y="72"/>
                    <a:pt x="6" y="84"/>
                  </a:cubicBezTo>
                  <a:cubicBezTo>
                    <a:pt x="18" y="101"/>
                    <a:pt x="48" y="119"/>
                    <a:pt x="72" y="119"/>
                  </a:cubicBezTo>
                  <a:cubicBezTo>
                    <a:pt x="84" y="119"/>
                    <a:pt x="113" y="90"/>
                    <a:pt x="107" y="78"/>
                  </a:cubicBezTo>
                  <a:cubicBezTo>
                    <a:pt x="101" y="54"/>
                    <a:pt x="78" y="36"/>
                    <a:pt x="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3320050" y="4461350"/>
              <a:ext cx="3300" cy="1850"/>
            </a:xfrm>
            <a:custGeom>
              <a:rect b="b" l="l" r="r" t="t"/>
              <a:pathLst>
                <a:path extrusionOk="0" h="74" w="132">
                  <a:moveTo>
                    <a:pt x="56" y="1"/>
                  </a:moveTo>
                  <a:cubicBezTo>
                    <a:pt x="36" y="1"/>
                    <a:pt x="17" y="15"/>
                    <a:pt x="1" y="68"/>
                  </a:cubicBezTo>
                  <a:cubicBezTo>
                    <a:pt x="48" y="68"/>
                    <a:pt x="90" y="68"/>
                    <a:pt x="132" y="74"/>
                  </a:cubicBezTo>
                  <a:cubicBezTo>
                    <a:pt x="132" y="56"/>
                    <a:pt x="132" y="38"/>
                    <a:pt x="132" y="20"/>
                  </a:cubicBezTo>
                  <a:cubicBezTo>
                    <a:pt x="130" y="20"/>
                    <a:pt x="129" y="21"/>
                    <a:pt x="127" y="21"/>
                  </a:cubicBezTo>
                  <a:cubicBezTo>
                    <a:pt x="105" y="21"/>
                    <a:pt x="80" y="1"/>
                    <a:pt x="5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3384000" y="4155700"/>
              <a:ext cx="3750" cy="3000"/>
            </a:xfrm>
            <a:custGeom>
              <a:rect b="b" l="l" r="r" t="t"/>
              <a:pathLst>
                <a:path extrusionOk="0" h="120" w="150">
                  <a:moveTo>
                    <a:pt x="30" y="0"/>
                  </a:moveTo>
                  <a:cubicBezTo>
                    <a:pt x="18" y="18"/>
                    <a:pt x="6" y="42"/>
                    <a:pt x="0" y="60"/>
                  </a:cubicBezTo>
                  <a:cubicBezTo>
                    <a:pt x="36" y="78"/>
                    <a:pt x="84" y="102"/>
                    <a:pt x="126" y="120"/>
                  </a:cubicBezTo>
                  <a:cubicBezTo>
                    <a:pt x="132" y="108"/>
                    <a:pt x="143" y="90"/>
                    <a:pt x="149" y="78"/>
                  </a:cubicBezTo>
                  <a:cubicBezTo>
                    <a:pt x="108" y="54"/>
                    <a:pt x="72" y="24"/>
                    <a:pt x="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3327650" y="4380900"/>
              <a:ext cx="2425" cy="2575"/>
            </a:xfrm>
            <a:custGeom>
              <a:rect b="b" l="l" r="r" t="t"/>
              <a:pathLst>
                <a:path extrusionOk="0" h="103" w="97">
                  <a:moveTo>
                    <a:pt x="48" y="1"/>
                  </a:moveTo>
                  <a:cubicBezTo>
                    <a:pt x="31" y="19"/>
                    <a:pt x="1" y="37"/>
                    <a:pt x="7" y="49"/>
                  </a:cubicBezTo>
                  <a:cubicBezTo>
                    <a:pt x="13" y="72"/>
                    <a:pt x="42" y="84"/>
                    <a:pt x="60" y="102"/>
                  </a:cubicBezTo>
                  <a:cubicBezTo>
                    <a:pt x="72" y="84"/>
                    <a:pt x="84" y="67"/>
                    <a:pt x="96" y="43"/>
                  </a:cubicBezTo>
                  <a:cubicBezTo>
                    <a:pt x="78" y="25"/>
                    <a:pt x="60" y="13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3006750" y="4577800"/>
              <a:ext cx="5250" cy="3750"/>
            </a:xfrm>
            <a:custGeom>
              <a:rect b="b" l="l" r="r" t="t"/>
              <a:pathLst>
                <a:path extrusionOk="0" h="150" w="210">
                  <a:moveTo>
                    <a:pt x="25" y="1"/>
                  </a:moveTo>
                  <a:cubicBezTo>
                    <a:pt x="19" y="19"/>
                    <a:pt x="7" y="36"/>
                    <a:pt x="1" y="48"/>
                  </a:cubicBezTo>
                  <a:lnTo>
                    <a:pt x="96" y="150"/>
                  </a:lnTo>
                  <a:cubicBezTo>
                    <a:pt x="132" y="114"/>
                    <a:pt x="168" y="72"/>
                    <a:pt x="209" y="36"/>
                  </a:cubicBezTo>
                  <a:cubicBezTo>
                    <a:pt x="144" y="24"/>
                    <a:pt x="84" y="13"/>
                    <a:pt x="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3011975" y="4578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lnTo>
                    <a:pt x="0" y="6"/>
                  </a:lnTo>
                  <a:lnTo>
                    <a:pt x="6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0" name="Google Shape;900;p6"/>
          <p:cNvSpPr/>
          <p:nvPr/>
        </p:nvSpPr>
        <p:spPr>
          <a:xfrm rot="-1109802">
            <a:off x="-206630" y="4039634"/>
            <a:ext cx="1643776" cy="3133037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1" name="Google Shape;901;p6"/>
          <p:cNvSpPr/>
          <p:nvPr/>
        </p:nvSpPr>
        <p:spPr>
          <a:xfrm rot="5112189">
            <a:off x="8687921" y="1078284"/>
            <a:ext cx="718526" cy="482581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04" name="Google Shape;904;p7"/>
          <p:cNvSpPr txBox="1"/>
          <p:nvPr>
            <p:ph idx="1" type="subTitle"/>
          </p:nvPr>
        </p:nvSpPr>
        <p:spPr>
          <a:xfrm>
            <a:off x="901650" y="1582775"/>
            <a:ext cx="3811500" cy="24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905" name="Google Shape;905;p7"/>
          <p:cNvSpPr/>
          <p:nvPr/>
        </p:nvSpPr>
        <p:spPr>
          <a:xfrm rot="9341567">
            <a:off x="-463773" y="3737280"/>
            <a:ext cx="1759654" cy="2352359"/>
          </a:xfrm>
          <a:custGeom>
            <a:rect b="b" l="l" r="r" t="t"/>
            <a:pathLst>
              <a:path extrusionOk="0" h="27026" w="20217">
                <a:moveTo>
                  <a:pt x="20175" y="19466"/>
                </a:moveTo>
                <a:cubicBezTo>
                  <a:pt x="20038" y="19299"/>
                  <a:pt x="20098" y="19108"/>
                  <a:pt x="20121" y="18935"/>
                </a:cubicBezTo>
                <a:cubicBezTo>
                  <a:pt x="20145" y="18780"/>
                  <a:pt x="20133" y="18661"/>
                  <a:pt x="19990" y="18572"/>
                </a:cubicBezTo>
                <a:cubicBezTo>
                  <a:pt x="19972" y="18560"/>
                  <a:pt x="19966" y="18530"/>
                  <a:pt x="19955" y="18500"/>
                </a:cubicBezTo>
                <a:cubicBezTo>
                  <a:pt x="20008" y="18494"/>
                  <a:pt x="20050" y="18488"/>
                  <a:pt x="20139" y="18482"/>
                </a:cubicBezTo>
                <a:cubicBezTo>
                  <a:pt x="20032" y="18387"/>
                  <a:pt x="19966" y="18321"/>
                  <a:pt x="19877" y="18244"/>
                </a:cubicBezTo>
                <a:cubicBezTo>
                  <a:pt x="19990" y="18142"/>
                  <a:pt x="20020" y="18035"/>
                  <a:pt x="19961" y="17886"/>
                </a:cubicBezTo>
                <a:cubicBezTo>
                  <a:pt x="19895" y="17725"/>
                  <a:pt x="19889" y="17540"/>
                  <a:pt x="19859" y="17367"/>
                </a:cubicBezTo>
                <a:cubicBezTo>
                  <a:pt x="19847" y="17278"/>
                  <a:pt x="19889" y="17153"/>
                  <a:pt x="19841" y="17093"/>
                </a:cubicBezTo>
                <a:cubicBezTo>
                  <a:pt x="19692" y="16902"/>
                  <a:pt x="19650" y="16706"/>
                  <a:pt x="19698" y="16473"/>
                </a:cubicBezTo>
                <a:cubicBezTo>
                  <a:pt x="19710" y="16425"/>
                  <a:pt x="19692" y="16372"/>
                  <a:pt x="19680" y="16324"/>
                </a:cubicBezTo>
                <a:cubicBezTo>
                  <a:pt x="19621" y="16080"/>
                  <a:pt x="19555" y="15835"/>
                  <a:pt x="19484" y="15567"/>
                </a:cubicBezTo>
                <a:cubicBezTo>
                  <a:pt x="19442" y="15555"/>
                  <a:pt x="19370" y="15531"/>
                  <a:pt x="19299" y="15513"/>
                </a:cubicBezTo>
                <a:cubicBezTo>
                  <a:pt x="19507" y="15364"/>
                  <a:pt x="19531" y="15257"/>
                  <a:pt x="19376" y="15060"/>
                </a:cubicBezTo>
                <a:cubicBezTo>
                  <a:pt x="19335" y="15006"/>
                  <a:pt x="19281" y="14965"/>
                  <a:pt x="19221" y="14935"/>
                </a:cubicBezTo>
                <a:cubicBezTo>
                  <a:pt x="19108" y="14875"/>
                  <a:pt x="19084" y="14798"/>
                  <a:pt x="19132" y="14685"/>
                </a:cubicBezTo>
                <a:cubicBezTo>
                  <a:pt x="19209" y="14708"/>
                  <a:pt x="19335" y="14702"/>
                  <a:pt x="19418" y="14661"/>
                </a:cubicBezTo>
                <a:cubicBezTo>
                  <a:pt x="19227" y="14667"/>
                  <a:pt x="19179" y="14518"/>
                  <a:pt x="19108" y="14398"/>
                </a:cubicBezTo>
                <a:cubicBezTo>
                  <a:pt x="19078" y="14351"/>
                  <a:pt x="19060" y="14255"/>
                  <a:pt x="19030" y="14255"/>
                </a:cubicBezTo>
                <a:cubicBezTo>
                  <a:pt x="18852" y="14249"/>
                  <a:pt x="18875" y="14094"/>
                  <a:pt x="18834" y="13981"/>
                </a:cubicBezTo>
                <a:cubicBezTo>
                  <a:pt x="18911" y="14029"/>
                  <a:pt x="18989" y="14082"/>
                  <a:pt x="19096" y="14154"/>
                </a:cubicBezTo>
                <a:cubicBezTo>
                  <a:pt x="19090" y="14064"/>
                  <a:pt x="19108" y="13993"/>
                  <a:pt x="19078" y="13945"/>
                </a:cubicBezTo>
                <a:cubicBezTo>
                  <a:pt x="19024" y="13856"/>
                  <a:pt x="18947" y="13784"/>
                  <a:pt x="18881" y="13707"/>
                </a:cubicBezTo>
                <a:cubicBezTo>
                  <a:pt x="18864" y="13689"/>
                  <a:pt x="18858" y="13558"/>
                  <a:pt x="18869" y="13528"/>
                </a:cubicBezTo>
                <a:cubicBezTo>
                  <a:pt x="18762" y="13367"/>
                  <a:pt x="18613" y="13283"/>
                  <a:pt x="18357" y="13301"/>
                </a:cubicBezTo>
                <a:cubicBezTo>
                  <a:pt x="18482" y="13117"/>
                  <a:pt x="18285" y="12920"/>
                  <a:pt x="18476" y="12753"/>
                </a:cubicBezTo>
                <a:cubicBezTo>
                  <a:pt x="18422" y="12693"/>
                  <a:pt x="18369" y="12634"/>
                  <a:pt x="18315" y="12580"/>
                </a:cubicBezTo>
                <a:cubicBezTo>
                  <a:pt x="18285" y="12616"/>
                  <a:pt x="18249" y="12657"/>
                  <a:pt x="18202" y="12711"/>
                </a:cubicBezTo>
                <a:cubicBezTo>
                  <a:pt x="18077" y="12556"/>
                  <a:pt x="17969" y="12413"/>
                  <a:pt x="17862" y="12282"/>
                </a:cubicBezTo>
                <a:cubicBezTo>
                  <a:pt x="17910" y="12192"/>
                  <a:pt x="17945" y="12127"/>
                  <a:pt x="17999" y="12031"/>
                </a:cubicBezTo>
                <a:cubicBezTo>
                  <a:pt x="17856" y="12014"/>
                  <a:pt x="17802" y="11936"/>
                  <a:pt x="17755" y="11817"/>
                </a:cubicBezTo>
                <a:cubicBezTo>
                  <a:pt x="17707" y="11692"/>
                  <a:pt x="17761" y="11465"/>
                  <a:pt x="17516" y="11465"/>
                </a:cubicBezTo>
                <a:cubicBezTo>
                  <a:pt x="17510" y="11465"/>
                  <a:pt x="17504" y="11411"/>
                  <a:pt x="17504" y="11382"/>
                </a:cubicBezTo>
                <a:cubicBezTo>
                  <a:pt x="17492" y="11262"/>
                  <a:pt x="17415" y="11191"/>
                  <a:pt x="17307" y="11143"/>
                </a:cubicBezTo>
                <a:cubicBezTo>
                  <a:pt x="17236" y="11113"/>
                  <a:pt x="17135" y="11078"/>
                  <a:pt x="17117" y="11024"/>
                </a:cubicBezTo>
                <a:cubicBezTo>
                  <a:pt x="17027" y="10791"/>
                  <a:pt x="16819" y="10696"/>
                  <a:pt x="16646" y="10571"/>
                </a:cubicBezTo>
                <a:cubicBezTo>
                  <a:pt x="16634" y="10308"/>
                  <a:pt x="16628" y="10314"/>
                  <a:pt x="16455" y="10159"/>
                </a:cubicBezTo>
                <a:cubicBezTo>
                  <a:pt x="16151" y="9873"/>
                  <a:pt x="15817" y="9617"/>
                  <a:pt x="15638" y="9229"/>
                </a:cubicBezTo>
                <a:cubicBezTo>
                  <a:pt x="15596" y="9140"/>
                  <a:pt x="15584" y="9045"/>
                  <a:pt x="15537" y="8967"/>
                </a:cubicBezTo>
                <a:cubicBezTo>
                  <a:pt x="15429" y="8800"/>
                  <a:pt x="15191" y="8717"/>
                  <a:pt x="15245" y="8460"/>
                </a:cubicBezTo>
                <a:cubicBezTo>
                  <a:pt x="15131" y="8395"/>
                  <a:pt x="15119" y="8305"/>
                  <a:pt x="15155" y="8186"/>
                </a:cubicBezTo>
                <a:cubicBezTo>
                  <a:pt x="15161" y="8174"/>
                  <a:pt x="15090" y="8144"/>
                  <a:pt x="15048" y="8114"/>
                </a:cubicBezTo>
                <a:cubicBezTo>
                  <a:pt x="15018" y="8204"/>
                  <a:pt x="14994" y="8269"/>
                  <a:pt x="14970" y="8335"/>
                </a:cubicBezTo>
                <a:cubicBezTo>
                  <a:pt x="14947" y="8329"/>
                  <a:pt x="14929" y="8323"/>
                  <a:pt x="14911" y="8323"/>
                </a:cubicBezTo>
                <a:cubicBezTo>
                  <a:pt x="14911" y="8228"/>
                  <a:pt x="14869" y="8097"/>
                  <a:pt x="14917" y="8043"/>
                </a:cubicBezTo>
                <a:cubicBezTo>
                  <a:pt x="14976" y="7977"/>
                  <a:pt x="15000" y="7936"/>
                  <a:pt x="14941" y="7882"/>
                </a:cubicBezTo>
                <a:cubicBezTo>
                  <a:pt x="14905" y="7852"/>
                  <a:pt x="14833" y="7864"/>
                  <a:pt x="14750" y="7852"/>
                </a:cubicBezTo>
                <a:cubicBezTo>
                  <a:pt x="14809" y="7798"/>
                  <a:pt x="14851" y="7757"/>
                  <a:pt x="14899" y="7715"/>
                </a:cubicBezTo>
                <a:cubicBezTo>
                  <a:pt x="14708" y="7560"/>
                  <a:pt x="14780" y="7333"/>
                  <a:pt x="14732" y="7137"/>
                </a:cubicBezTo>
                <a:cubicBezTo>
                  <a:pt x="14684" y="6946"/>
                  <a:pt x="14637" y="6749"/>
                  <a:pt x="14589" y="6564"/>
                </a:cubicBezTo>
                <a:cubicBezTo>
                  <a:pt x="14631" y="6535"/>
                  <a:pt x="14666" y="6505"/>
                  <a:pt x="14732" y="6463"/>
                </a:cubicBezTo>
                <a:cubicBezTo>
                  <a:pt x="14625" y="6403"/>
                  <a:pt x="14553" y="6362"/>
                  <a:pt x="14434" y="6296"/>
                </a:cubicBezTo>
                <a:cubicBezTo>
                  <a:pt x="14535" y="6278"/>
                  <a:pt x="14583" y="6266"/>
                  <a:pt x="14648" y="6254"/>
                </a:cubicBezTo>
                <a:cubicBezTo>
                  <a:pt x="14619" y="6171"/>
                  <a:pt x="14577" y="6099"/>
                  <a:pt x="14571" y="6028"/>
                </a:cubicBezTo>
                <a:cubicBezTo>
                  <a:pt x="14571" y="5950"/>
                  <a:pt x="14619" y="5867"/>
                  <a:pt x="14619" y="5789"/>
                </a:cubicBezTo>
                <a:cubicBezTo>
                  <a:pt x="14613" y="5688"/>
                  <a:pt x="14690" y="5569"/>
                  <a:pt x="14559" y="5485"/>
                </a:cubicBezTo>
                <a:cubicBezTo>
                  <a:pt x="14541" y="5473"/>
                  <a:pt x="14523" y="5396"/>
                  <a:pt x="14535" y="5384"/>
                </a:cubicBezTo>
                <a:cubicBezTo>
                  <a:pt x="14648" y="5271"/>
                  <a:pt x="14493" y="5193"/>
                  <a:pt x="14487" y="5110"/>
                </a:cubicBezTo>
                <a:cubicBezTo>
                  <a:pt x="14541" y="5062"/>
                  <a:pt x="14583" y="5026"/>
                  <a:pt x="14654" y="4973"/>
                </a:cubicBezTo>
                <a:cubicBezTo>
                  <a:pt x="14499" y="4889"/>
                  <a:pt x="14386" y="4829"/>
                  <a:pt x="14297" y="4782"/>
                </a:cubicBezTo>
                <a:cubicBezTo>
                  <a:pt x="14344" y="4722"/>
                  <a:pt x="14440" y="4657"/>
                  <a:pt x="14434" y="4603"/>
                </a:cubicBezTo>
                <a:cubicBezTo>
                  <a:pt x="14428" y="4507"/>
                  <a:pt x="14392" y="4424"/>
                  <a:pt x="14422" y="4323"/>
                </a:cubicBezTo>
                <a:cubicBezTo>
                  <a:pt x="14428" y="4305"/>
                  <a:pt x="14386" y="4239"/>
                  <a:pt x="14356" y="4233"/>
                </a:cubicBezTo>
                <a:cubicBezTo>
                  <a:pt x="14160" y="4192"/>
                  <a:pt x="14189" y="4048"/>
                  <a:pt x="14207" y="3911"/>
                </a:cubicBezTo>
                <a:cubicBezTo>
                  <a:pt x="14213" y="3893"/>
                  <a:pt x="14195" y="3876"/>
                  <a:pt x="14183" y="3864"/>
                </a:cubicBezTo>
                <a:cubicBezTo>
                  <a:pt x="14142" y="3864"/>
                  <a:pt x="14106" y="3870"/>
                  <a:pt x="14040" y="3876"/>
                </a:cubicBezTo>
                <a:cubicBezTo>
                  <a:pt x="14022" y="3697"/>
                  <a:pt x="13993" y="3518"/>
                  <a:pt x="13981" y="3339"/>
                </a:cubicBezTo>
                <a:cubicBezTo>
                  <a:pt x="13975" y="3148"/>
                  <a:pt x="14046" y="2940"/>
                  <a:pt x="13814" y="2826"/>
                </a:cubicBezTo>
                <a:cubicBezTo>
                  <a:pt x="13784" y="2814"/>
                  <a:pt x="13790" y="2755"/>
                  <a:pt x="13772" y="2725"/>
                </a:cubicBezTo>
                <a:cubicBezTo>
                  <a:pt x="13736" y="2653"/>
                  <a:pt x="13712" y="2576"/>
                  <a:pt x="13665" y="2528"/>
                </a:cubicBezTo>
                <a:cubicBezTo>
                  <a:pt x="13557" y="2421"/>
                  <a:pt x="13444" y="2331"/>
                  <a:pt x="13331" y="2236"/>
                </a:cubicBezTo>
                <a:cubicBezTo>
                  <a:pt x="13313" y="2218"/>
                  <a:pt x="13307" y="2188"/>
                  <a:pt x="13295" y="2164"/>
                </a:cubicBezTo>
                <a:cubicBezTo>
                  <a:pt x="13355" y="2141"/>
                  <a:pt x="13402" y="2123"/>
                  <a:pt x="13474" y="2099"/>
                </a:cubicBezTo>
                <a:cubicBezTo>
                  <a:pt x="13301" y="1914"/>
                  <a:pt x="13140" y="1747"/>
                  <a:pt x="12985" y="1580"/>
                </a:cubicBezTo>
                <a:cubicBezTo>
                  <a:pt x="12794" y="1783"/>
                  <a:pt x="13200" y="1890"/>
                  <a:pt x="13063" y="2087"/>
                </a:cubicBezTo>
                <a:cubicBezTo>
                  <a:pt x="12782" y="1932"/>
                  <a:pt x="12818" y="1872"/>
                  <a:pt x="12866" y="1640"/>
                </a:cubicBezTo>
                <a:cubicBezTo>
                  <a:pt x="12890" y="1532"/>
                  <a:pt x="12908" y="1425"/>
                  <a:pt x="12824" y="1377"/>
                </a:cubicBezTo>
                <a:cubicBezTo>
                  <a:pt x="12764" y="1348"/>
                  <a:pt x="12657" y="1389"/>
                  <a:pt x="12574" y="1407"/>
                </a:cubicBezTo>
                <a:cubicBezTo>
                  <a:pt x="12520" y="1425"/>
                  <a:pt x="12472" y="1461"/>
                  <a:pt x="12425" y="1485"/>
                </a:cubicBezTo>
                <a:cubicBezTo>
                  <a:pt x="12425" y="1491"/>
                  <a:pt x="12419" y="1491"/>
                  <a:pt x="12419" y="1497"/>
                </a:cubicBezTo>
                <a:lnTo>
                  <a:pt x="12419" y="1497"/>
                </a:lnTo>
                <a:lnTo>
                  <a:pt x="12419" y="1717"/>
                </a:lnTo>
                <a:cubicBezTo>
                  <a:pt x="12341" y="1616"/>
                  <a:pt x="12299" y="1568"/>
                  <a:pt x="12234" y="1479"/>
                </a:cubicBezTo>
                <a:cubicBezTo>
                  <a:pt x="12323" y="1491"/>
                  <a:pt x="12371" y="1491"/>
                  <a:pt x="12419" y="1497"/>
                </a:cubicBezTo>
                <a:lnTo>
                  <a:pt x="12419" y="1491"/>
                </a:lnTo>
                <a:lnTo>
                  <a:pt x="12425" y="1485"/>
                </a:lnTo>
                <a:cubicBezTo>
                  <a:pt x="12431" y="1324"/>
                  <a:pt x="12466" y="1151"/>
                  <a:pt x="12305" y="1044"/>
                </a:cubicBezTo>
                <a:cubicBezTo>
                  <a:pt x="12121" y="924"/>
                  <a:pt x="11942" y="787"/>
                  <a:pt x="11709" y="805"/>
                </a:cubicBezTo>
                <a:cubicBezTo>
                  <a:pt x="11596" y="811"/>
                  <a:pt x="11536" y="775"/>
                  <a:pt x="11518" y="674"/>
                </a:cubicBezTo>
                <a:cubicBezTo>
                  <a:pt x="11507" y="543"/>
                  <a:pt x="11423" y="441"/>
                  <a:pt x="11322" y="435"/>
                </a:cubicBezTo>
                <a:cubicBezTo>
                  <a:pt x="11185" y="430"/>
                  <a:pt x="11077" y="263"/>
                  <a:pt x="10910" y="376"/>
                </a:cubicBezTo>
                <a:cubicBezTo>
                  <a:pt x="10875" y="406"/>
                  <a:pt x="10743" y="364"/>
                  <a:pt x="10702" y="310"/>
                </a:cubicBezTo>
                <a:cubicBezTo>
                  <a:pt x="10588" y="173"/>
                  <a:pt x="10493" y="257"/>
                  <a:pt x="10398" y="316"/>
                </a:cubicBezTo>
                <a:cubicBezTo>
                  <a:pt x="10499" y="239"/>
                  <a:pt x="10505" y="155"/>
                  <a:pt x="10427" y="54"/>
                </a:cubicBezTo>
                <a:cubicBezTo>
                  <a:pt x="10290" y="108"/>
                  <a:pt x="10284" y="191"/>
                  <a:pt x="10320" y="298"/>
                </a:cubicBezTo>
                <a:cubicBezTo>
                  <a:pt x="10272" y="239"/>
                  <a:pt x="10231" y="167"/>
                  <a:pt x="10177" y="114"/>
                </a:cubicBezTo>
                <a:cubicBezTo>
                  <a:pt x="10123" y="66"/>
                  <a:pt x="10105" y="227"/>
                  <a:pt x="10016" y="143"/>
                </a:cubicBezTo>
                <a:cubicBezTo>
                  <a:pt x="9903" y="48"/>
                  <a:pt x="9968" y="280"/>
                  <a:pt x="9909" y="257"/>
                </a:cubicBezTo>
                <a:cubicBezTo>
                  <a:pt x="9819" y="185"/>
                  <a:pt x="9760" y="143"/>
                  <a:pt x="9700" y="90"/>
                </a:cubicBezTo>
                <a:cubicBezTo>
                  <a:pt x="9682" y="191"/>
                  <a:pt x="9664" y="263"/>
                  <a:pt x="9652" y="340"/>
                </a:cubicBezTo>
                <a:cubicBezTo>
                  <a:pt x="9444" y="269"/>
                  <a:pt x="9688" y="108"/>
                  <a:pt x="9527" y="12"/>
                </a:cubicBezTo>
                <a:cubicBezTo>
                  <a:pt x="9485" y="96"/>
                  <a:pt x="9438" y="173"/>
                  <a:pt x="9390" y="257"/>
                </a:cubicBezTo>
                <a:cubicBezTo>
                  <a:pt x="9283" y="161"/>
                  <a:pt x="9187" y="84"/>
                  <a:pt x="9092" y="0"/>
                </a:cubicBezTo>
                <a:cubicBezTo>
                  <a:pt x="9080" y="6"/>
                  <a:pt x="9062" y="18"/>
                  <a:pt x="9050" y="24"/>
                </a:cubicBezTo>
                <a:cubicBezTo>
                  <a:pt x="9086" y="125"/>
                  <a:pt x="9128" y="221"/>
                  <a:pt x="9158" y="292"/>
                </a:cubicBezTo>
                <a:cubicBezTo>
                  <a:pt x="8961" y="358"/>
                  <a:pt x="8776" y="424"/>
                  <a:pt x="8561" y="495"/>
                </a:cubicBezTo>
                <a:cubicBezTo>
                  <a:pt x="8520" y="477"/>
                  <a:pt x="8436" y="435"/>
                  <a:pt x="8347" y="388"/>
                </a:cubicBezTo>
                <a:cubicBezTo>
                  <a:pt x="8484" y="263"/>
                  <a:pt x="8639" y="257"/>
                  <a:pt x="8794" y="275"/>
                </a:cubicBezTo>
                <a:cubicBezTo>
                  <a:pt x="8913" y="286"/>
                  <a:pt x="8925" y="227"/>
                  <a:pt x="8907" y="161"/>
                </a:cubicBezTo>
                <a:cubicBezTo>
                  <a:pt x="8836" y="143"/>
                  <a:pt x="8770" y="137"/>
                  <a:pt x="8716" y="114"/>
                </a:cubicBezTo>
                <a:cubicBezTo>
                  <a:pt x="8532" y="18"/>
                  <a:pt x="8382" y="48"/>
                  <a:pt x="8251" y="203"/>
                </a:cubicBezTo>
                <a:cubicBezTo>
                  <a:pt x="8239" y="215"/>
                  <a:pt x="8180" y="197"/>
                  <a:pt x="8168" y="209"/>
                </a:cubicBezTo>
                <a:cubicBezTo>
                  <a:pt x="8066" y="364"/>
                  <a:pt x="7941" y="149"/>
                  <a:pt x="7846" y="239"/>
                </a:cubicBezTo>
                <a:lnTo>
                  <a:pt x="7846" y="239"/>
                </a:lnTo>
                <a:cubicBezTo>
                  <a:pt x="7786" y="376"/>
                  <a:pt x="7929" y="555"/>
                  <a:pt x="7733" y="704"/>
                </a:cubicBezTo>
                <a:cubicBezTo>
                  <a:pt x="7786" y="525"/>
                  <a:pt x="7679" y="358"/>
                  <a:pt x="7846" y="239"/>
                </a:cubicBezTo>
                <a:lnTo>
                  <a:pt x="7846" y="239"/>
                </a:lnTo>
                <a:cubicBezTo>
                  <a:pt x="7691" y="328"/>
                  <a:pt x="7542" y="435"/>
                  <a:pt x="7381" y="495"/>
                </a:cubicBezTo>
                <a:cubicBezTo>
                  <a:pt x="7280" y="531"/>
                  <a:pt x="7184" y="692"/>
                  <a:pt x="7041" y="543"/>
                </a:cubicBezTo>
                <a:cubicBezTo>
                  <a:pt x="7011" y="513"/>
                  <a:pt x="6856" y="537"/>
                  <a:pt x="6820" y="585"/>
                </a:cubicBezTo>
                <a:cubicBezTo>
                  <a:pt x="6683" y="775"/>
                  <a:pt x="6451" y="740"/>
                  <a:pt x="6236" y="835"/>
                </a:cubicBezTo>
                <a:cubicBezTo>
                  <a:pt x="6320" y="930"/>
                  <a:pt x="6385" y="1008"/>
                  <a:pt x="6463" y="1097"/>
                </a:cubicBezTo>
                <a:cubicBezTo>
                  <a:pt x="6540" y="1032"/>
                  <a:pt x="6594" y="990"/>
                  <a:pt x="6671" y="924"/>
                </a:cubicBezTo>
                <a:cubicBezTo>
                  <a:pt x="6731" y="1252"/>
                  <a:pt x="6433" y="1079"/>
                  <a:pt x="6349" y="1193"/>
                </a:cubicBezTo>
                <a:cubicBezTo>
                  <a:pt x="6332" y="1217"/>
                  <a:pt x="6230" y="1187"/>
                  <a:pt x="6153" y="1187"/>
                </a:cubicBezTo>
                <a:cubicBezTo>
                  <a:pt x="6177" y="1109"/>
                  <a:pt x="6188" y="1056"/>
                  <a:pt x="6218" y="966"/>
                </a:cubicBezTo>
                <a:cubicBezTo>
                  <a:pt x="5998" y="990"/>
                  <a:pt x="5795" y="1038"/>
                  <a:pt x="5747" y="1222"/>
                </a:cubicBezTo>
                <a:cubicBezTo>
                  <a:pt x="5700" y="1389"/>
                  <a:pt x="5622" y="1228"/>
                  <a:pt x="5568" y="1300"/>
                </a:cubicBezTo>
                <a:cubicBezTo>
                  <a:pt x="5557" y="1401"/>
                  <a:pt x="5551" y="1521"/>
                  <a:pt x="5533" y="1676"/>
                </a:cubicBezTo>
                <a:cubicBezTo>
                  <a:pt x="5610" y="1646"/>
                  <a:pt x="5664" y="1622"/>
                  <a:pt x="5759" y="1580"/>
                </a:cubicBezTo>
                <a:cubicBezTo>
                  <a:pt x="5670" y="1693"/>
                  <a:pt x="5580" y="1753"/>
                  <a:pt x="5568" y="1831"/>
                </a:cubicBezTo>
                <a:cubicBezTo>
                  <a:pt x="5533" y="2027"/>
                  <a:pt x="5372" y="1843"/>
                  <a:pt x="5318" y="1938"/>
                </a:cubicBezTo>
                <a:cubicBezTo>
                  <a:pt x="5306" y="1956"/>
                  <a:pt x="5306" y="1986"/>
                  <a:pt x="5300" y="2021"/>
                </a:cubicBezTo>
                <a:cubicBezTo>
                  <a:pt x="5211" y="1854"/>
                  <a:pt x="4978" y="1753"/>
                  <a:pt x="4901" y="1848"/>
                </a:cubicBezTo>
                <a:cubicBezTo>
                  <a:pt x="4931" y="1890"/>
                  <a:pt x="4960" y="1938"/>
                  <a:pt x="5002" y="1992"/>
                </a:cubicBezTo>
                <a:cubicBezTo>
                  <a:pt x="4889" y="2033"/>
                  <a:pt x="4781" y="2075"/>
                  <a:pt x="4680" y="2111"/>
                </a:cubicBezTo>
                <a:cubicBezTo>
                  <a:pt x="4668" y="2176"/>
                  <a:pt x="4662" y="2230"/>
                  <a:pt x="4650" y="2278"/>
                </a:cubicBezTo>
                <a:cubicBezTo>
                  <a:pt x="4555" y="2302"/>
                  <a:pt x="4495" y="2176"/>
                  <a:pt x="4382" y="2308"/>
                </a:cubicBezTo>
                <a:cubicBezTo>
                  <a:pt x="4269" y="2439"/>
                  <a:pt x="4036" y="2469"/>
                  <a:pt x="3893" y="2594"/>
                </a:cubicBezTo>
                <a:cubicBezTo>
                  <a:pt x="3774" y="2695"/>
                  <a:pt x="3655" y="2779"/>
                  <a:pt x="3506" y="2850"/>
                </a:cubicBezTo>
                <a:cubicBezTo>
                  <a:pt x="3410" y="2892"/>
                  <a:pt x="3345" y="3017"/>
                  <a:pt x="3261" y="3112"/>
                </a:cubicBezTo>
                <a:cubicBezTo>
                  <a:pt x="3237" y="3100"/>
                  <a:pt x="3190" y="3071"/>
                  <a:pt x="3136" y="3041"/>
                </a:cubicBezTo>
                <a:cubicBezTo>
                  <a:pt x="3011" y="3178"/>
                  <a:pt x="2945" y="3381"/>
                  <a:pt x="2701" y="3321"/>
                </a:cubicBezTo>
                <a:lnTo>
                  <a:pt x="2701" y="3571"/>
                </a:lnTo>
                <a:cubicBezTo>
                  <a:pt x="2599" y="3566"/>
                  <a:pt x="2516" y="3560"/>
                  <a:pt x="2427" y="3554"/>
                </a:cubicBezTo>
                <a:cubicBezTo>
                  <a:pt x="2432" y="3619"/>
                  <a:pt x="2438" y="3661"/>
                  <a:pt x="2444" y="3709"/>
                </a:cubicBezTo>
                <a:cubicBezTo>
                  <a:pt x="2355" y="3721"/>
                  <a:pt x="2277" y="3732"/>
                  <a:pt x="2194" y="3744"/>
                </a:cubicBezTo>
                <a:cubicBezTo>
                  <a:pt x="2194" y="3762"/>
                  <a:pt x="2194" y="3774"/>
                  <a:pt x="2188" y="3792"/>
                </a:cubicBezTo>
                <a:cubicBezTo>
                  <a:pt x="2325" y="3840"/>
                  <a:pt x="2456" y="3893"/>
                  <a:pt x="2593" y="3941"/>
                </a:cubicBezTo>
                <a:cubicBezTo>
                  <a:pt x="2683" y="3881"/>
                  <a:pt x="2796" y="3834"/>
                  <a:pt x="2856" y="3750"/>
                </a:cubicBezTo>
                <a:cubicBezTo>
                  <a:pt x="2957" y="3601"/>
                  <a:pt x="3094" y="3536"/>
                  <a:pt x="3249" y="3470"/>
                </a:cubicBezTo>
                <a:cubicBezTo>
                  <a:pt x="3249" y="3470"/>
                  <a:pt x="3249" y="3464"/>
                  <a:pt x="3249" y="3464"/>
                </a:cubicBezTo>
                <a:cubicBezTo>
                  <a:pt x="3255" y="3464"/>
                  <a:pt x="3261" y="3458"/>
                  <a:pt x="3267" y="3458"/>
                </a:cubicBezTo>
                <a:cubicBezTo>
                  <a:pt x="3416" y="3261"/>
                  <a:pt x="3422" y="3261"/>
                  <a:pt x="3655" y="3375"/>
                </a:cubicBezTo>
                <a:cubicBezTo>
                  <a:pt x="3506" y="3405"/>
                  <a:pt x="3386" y="3434"/>
                  <a:pt x="3267" y="3458"/>
                </a:cubicBezTo>
                <a:cubicBezTo>
                  <a:pt x="3261" y="3464"/>
                  <a:pt x="3261" y="3464"/>
                  <a:pt x="3255" y="3470"/>
                </a:cubicBezTo>
                <a:cubicBezTo>
                  <a:pt x="3255" y="3470"/>
                  <a:pt x="3249" y="3470"/>
                  <a:pt x="3249" y="3470"/>
                </a:cubicBezTo>
                <a:cubicBezTo>
                  <a:pt x="3255" y="3524"/>
                  <a:pt x="3273" y="3595"/>
                  <a:pt x="3249" y="3625"/>
                </a:cubicBezTo>
                <a:cubicBezTo>
                  <a:pt x="3172" y="3703"/>
                  <a:pt x="3064" y="3756"/>
                  <a:pt x="2981" y="3840"/>
                </a:cubicBezTo>
                <a:cubicBezTo>
                  <a:pt x="2880" y="3947"/>
                  <a:pt x="2784" y="4060"/>
                  <a:pt x="2695" y="4180"/>
                </a:cubicBezTo>
                <a:cubicBezTo>
                  <a:pt x="2677" y="4209"/>
                  <a:pt x="2701" y="4269"/>
                  <a:pt x="2701" y="4311"/>
                </a:cubicBezTo>
                <a:cubicBezTo>
                  <a:pt x="2605" y="4317"/>
                  <a:pt x="2528" y="4323"/>
                  <a:pt x="2444" y="4323"/>
                </a:cubicBezTo>
                <a:cubicBezTo>
                  <a:pt x="2456" y="4406"/>
                  <a:pt x="2462" y="4472"/>
                  <a:pt x="2474" y="4561"/>
                </a:cubicBezTo>
                <a:cubicBezTo>
                  <a:pt x="2391" y="4519"/>
                  <a:pt x="2331" y="4490"/>
                  <a:pt x="2266" y="4454"/>
                </a:cubicBezTo>
                <a:cubicBezTo>
                  <a:pt x="2313" y="4317"/>
                  <a:pt x="2373" y="4197"/>
                  <a:pt x="2397" y="4072"/>
                </a:cubicBezTo>
                <a:cubicBezTo>
                  <a:pt x="2409" y="4025"/>
                  <a:pt x="2367" y="3917"/>
                  <a:pt x="2331" y="3905"/>
                </a:cubicBezTo>
                <a:cubicBezTo>
                  <a:pt x="2242" y="3887"/>
                  <a:pt x="2140" y="3905"/>
                  <a:pt x="2033" y="3911"/>
                </a:cubicBezTo>
                <a:cubicBezTo>
                  <a:pt x="2051" y="3983"/>
                  <a:pt x="2063" y="4025"/>
                  <a:pt x="2081" y="4090"/>
                </a:cubicBezTo>
                <a:lnTo>
                  <a:pt x="1842" y="4090"/>
                </a:lnTo>
                <a:cubicBezTo>
                  <a:pt x="1777" y="4192"/>
                  <a:pt x="1687" y="4293"/>
                  <a:pt x="1765" y="4466"/>
                </a:cubicBezTo>
                <a:cubicBezTo>
                  <a:pt x="1657" y="4430"/>
                  <a:pt x="1598" y="4412"/>
                  <a:pt x="1496" y="4382"/>
                </a:cubicBezTo>
                <a:lnTo>
                  <a:pt x="1496" y="4961"/>
                </a:lnTo>
                <a:cubicBezTo>
                  <a:pt x="1455" y="4967"/>
                  <a:pt x="1347" y="4961"/>
                  <a:pt x="1341" y="4973"/>
                </a:cubicBezTo>
                <a:cubicBezTo>
                  <a:pt x="1294" y="5169"/>
                  <a:pt x="1133" y="5074"/>
                  <a:pt x="1025" y="5122"/>
                </a:cubicBezTo>
                <a:cubicBezTo>
                  <a:pt x="990" y="5133"/>
                  <a:pt x="966" y="5163"/>
                  <a:pt x="912" y="5211"/>
                </a:cubicBezTo>
                <a:cubicBezTo>
                  <a:pt x="1031" y="5247"/>
                  <a:pt x="1121" y="5277"/>
                  <a:pt x="1204" y="5300"/>
                </a:cubicBezTo>
                <a:cubicBezTo>
                  <a:pt x="1240" y="5628"/>
                  <a:pt x="1222" y="5688"/>
                  <a:pt x="960" y="6081"/>
                </a:cubicBezTo>
                <a:cubicBezTo>
                  <a:pt x="912" y="6052"/>
                  <a:pt x="870" y="6022"/>
                  <a:pt x="811" y="5980"/>
                </a:cubicBezTo>
                <a:cubicBezTo>
                  <a:pt x="1037" y="5950"/>
                  <a:pt x="870" y="5676"/>
                  <a:pt x="1067" y="5640"/>
                </a:cubicBezTo>
                <a:cubicBezTo>
                  <a:pt x="1091" y="5634"/>
                  <a:pt x="1085" y="5497"/>
                  <a:pt x="1097" y="5408"/>
                </a:cubicBezTo>
                <a:cubicBezTo>
                  <a:pt x="1025" y="5378"/>
                  <a:pt x="948" y="5360"/>
                  <a:pt x="918" y="5348"/>
                </a:cubicBezTo>
                <a:cubicBezTo>
                  <a:pt x="799" y="5509"/>
                  <a:pt x="698" y="5646"/>
                  <a:pt x="596" y="5783"/>
                </a:cubicBezTo>
                <a:cubicBezTo>
                  <a:pt x="674" y="5926"/>
                  <a:pt x="751" y="6075"/>
                  <a:pt x="859" y="6272"/>
                </a:cubicBezTo>
                <a:cubicBezTo>
                  <a:pt x="674" y="6225"/>
                  <a:pt x="537" y="6195"/>
                  <a:pt x="405" y="6159"/>
                </a:cubicBezTo>
                <a:cubicBezTo>
                  <a:pt x="304" y="6409"/>
                  <a:pt x="292" y="6666"/>
                  <a:pt x="125" y="6868"/>
                </a:cubicBezTo>
                <a:cubicBezTo>
                  <a:pt x="227" y="6940"/>
                  <a:pt x="441" y="6827"/>
                  <a:pt x="435" y="7065"/>
                </a:cubicBezTo>
                <a:cubicBezTo>
                  <a:pt x="304" y="7113"/>
                  <a:pt x="161" y="6910"/>
                  <a:pt x="0" y="7101"/>
                </a:cubicBezTo>
                <a:cubicBezTo>
                  <a:pt x="125" y="7143"/>
                  <a:pt x="227" y="7172"/>
                  <a:pt x="346" y="7208"/>
                </a:cubicBezTo>
                <a:lnTo>
                  <a:pt x="346" y="7453"/>
                </a:lnTo>
                <a:lnTo>
                  <a:pt x="399" y="7465"/>
                </a:lnTo>
                <a:cubicBezTo>
                  <a:pt x="459" y="7393"/>
                  <a:pt x="519" y="7316"/>
                  <a:pt x="572" y="7238"/>
                </a:cubicBezTo>
                <a:cubicBezTo>
                  <a:pt x="596" y="7238"/>
                  <a:pt x="614" y="7244"/>
                  <a:pt x="638" y="7250"/>
                </a:cubicBezTo>
                <a:cubicBezTo>
                  <a:pt x="638" y="7322"/>
                  <a:pt x="638" y="7393"/>
                  <a:pt x="638" y="7465"/>
                </a:cubicBezTo>
                <a:cubicBezTo>
                  <a:pt x="626" y="7739"/>
                  <a:pt x="501" y="8001"/>
                  <a:pt x="566" y="8281"/>
                </a:cubicBezTo>
                <a:cubicBezTo>
                  <a:pt x="578" y="8323"/>
                  <a:pt x="525" y="8377"/>
                  <a:pt x="495" y="8424"/>
                </a:cubicBezTo>
                <a:cubicBezTo>
                  <a:pt x="489" y="8424"/>
                  <a:pt x="489" y="8419"/>
                  <a:pt x="483" y="8413"/>
                </a:cubicBezTo>
                <a:cubicBezTo>
                  <a:pt x="483" y="8419"/>
                  <a:pt x="489" y="8424"/>
                  <a:pt x="489" y="8430"/>
                </a:cubicBezTo>
                <a:cubicBezTo>
                  <a:pt x="340" y="8514"/>
                  <a:pt x="519" y="8591"/>
                  <a:pt x="495" y="8675"/>
                </a:cubicBezTo>
                <a:cubicBezTo>
                  <a:pt x="370" y="9098"/>
                  <a:pt x="608" y="9486"/>
                  <a:pt x="626" y="9903"/>
                </a:cubicBezTo>
                <a:cubicBezTo>
                  <a:pt x="632" y="10076"/>
                  <a:pt x="721" y="10255"/>
                  <a:pt x="775" y="10434"/>
                </a:cubicBezTo>
                <a:cubicBezTo>
                  <a:pt x="823" y="10446"/>
                  <a:pt x="876" y="10463"/>
                  <a:pt x="960" y="10493"/>
                </a:cubicBezTo>
                <a:cubicBezTo>
                  <a:pt x="859" y="10565"/>
                  <a:pt x="763" y="10630"/>
                  <a:pt x="680" y="10690"/>
                </a:cubicBezTo>
                <a:cubicBezTo>
                  <a:pt x="674" y="10553"/>
                  <a:pt x="590" y="10535"/>
                  <a:pt x="507" y="10523"/>
                </a:cubicBezTo>
                <a:cubicBezTo>
                  <a:pt x="495" y="10571"/>
                  <a:pt x="489" y="10624"/>
                  <a:pt x="477" y="10690"/>
                </a:cubicBezTo>
                <a:lnTo>
                  <a:pt x="674" y="10690"/>
                </a:lnTo>
                <a:cubicBezTo>
                  <a:pt x="602" y="10744"/>
                  <a:pt x="531" y="10785"/>
                  <a:pt x="459" y="10833"/>
                </a:cubicBezTo>
                <a:cubicBezTo>
                  <a:pt x="638" y="10988"/>
                  <a:pt x="811" y="11125"/>
                  <a:pt x="894" y="11370"/>
                </a:cubicBezTo>
                <a:cubicBezTo>
                  <a:pt x="960" y="11554"/>
                  <a:pt x="936" y="11787"/>
                  <a:pt x="1115" y="11942"/>
                </a:cubicBezTo>
                <a:cubicBezTo>
                  <a:pt x="1216" y="12025"/>
                  <a:pt x="1276" y="12145"/>
                  <a:pt x="1365" y="12240"/>
                </a:cubicBezTo>
                <a:cubicBezTo>
                  <a:pt x="1532" y="12395"/>
                  <a:pt x="1663" y="12568"/>
                  <a:pt x="1741" y="12789"/>
                </a:cubicBezTo>
                <a:cubicBezTo>
                  <a:pt x="1783" y="12914"/>
                  <a:pt x="1854" y="13069"/>
                  <a:pt x="1961" y="13122"/>
                </a:cubicBezTo>
                <a:cubicBezTo>
                  <a:pt x="2212" y="13248"/>
                  <a:pt x="2331" y="13468"/>
                  <a:pt x="2450" y="13653"/>
                </a:cubicBezTo>
                <a:cubicBezTo>
                  <a:pt x="2587" y="13701"/>
                  <a:pt x="2707" y="13605"/>
                  <a:pt x="2820" y="13725"/>
                </a:cubicBezTo>
                <a:cubicBezTo>
                  <a:pt x="2742" y="13766"/>
                  <a:pt x="2683" y="13802"/>
                  <a:pt x="2617" y="13832"/>
                </a:cubicBezTo>
                <a:cubicBezTo>
                  <a:pt x="2623" y="13850"/>
                  <a:pt x="2623" y="13874"/>
                  <a:pt x="2629" y="13892"/>
                </a:cubicBezTo>
                <a:cubicBezTo>
                  <a:pt x="2772" y="13909"/>
                  <a:pt x="2921" y="13927"/>
                  <a:pt x="3106" y="13945"/>
                </a:cubicBezTo>
                <a:cubicBezTo>
                  <a:pt x="3148" y="14070"/>
                  <a:pt x="3190" y="14237"/>
                  <a:pt x="3267" y="14380"/>
                </a:cubicBezTo>
                <a:cubicBezTo>
                  <a:pt x="3291" y="14428"/>
                  <a:pt x="3416" y="14482"/>
                  <a:pt x="3458" y="14458"/>
                </a:cubicBezTo>
                <a:cubicBezTo>
                  <a:pt x="3559" y="14404"/>
                  <a:pt x="3518" y="14339"/>
                  <a:pt x="3428" y="14285"/>
                </a:cubicBezTo>
                <a:cubicBezTo>
                  <a:pt x="3416" y="14273"/>
                  <a:pt x="3416" y="14231"/>
                  <a:pt x="3410" y="14190"/>
                </a:cubicBezTo>
                <a:cubicBezTo>
                  <a:pt x="3464" y="14172"/>
                  <a:pt x="3518" y="14154"/>
                  <a:pt x="3571" y="14136"/>
                </a:cubicBezTo>
                <a:cubicBezTo>
                  <a:pt x="3619" y="14225"/>
                  <a:pt x="3661" y="14303"/>
                  <a:pt x="3702" y="14374"/>
                </a:cubicBezTo>
                <a:cubicBezTo>
                  <a:pt x="3744" y="14464"/>
                  <a:pt x="3828" y="14553"/>
                  <a:pt x="3828" y="14637"/>
                </a:cubicBezTo>
                <a:cubicBezTo>
                  <a:pt x="3822" y="14780"/>
                  <a:pt x="3893" y="14822"/>
                  <a:pt x="3994" y="14863"/>
                </a:cubicBezTo>
                <a:cubicBezTo>
                  <a:pt x="3994" y="14857"/>
                  <a:pt x="3994" y="14857"/>
                  <a:pt x="3994" y="14857"/>
                </a:cubicBezTo>
                <a:cubicBezTo>
                  <a:pt x="3994" y="14851"/>
                  <a:pt x="4000" y="14845"/>
                  <a:pt x="4006" y="14840"/>
                </a:cubicBezTo>
                <a:cubicBezTo>
                  <a:pt x="4012" y="14774"/>
                  <a:pt x="4018" y="14714"/>
                  <a:pt x="4024" y="14655"/>
                </a:cubicBezTo>
                <a:lnTo>
                  <a:pt x="4096" y="14679"/>
                </a:lnTo>
                <a:cubicBezTo>
                  <a:pt x="4066" y="14732"/>
                  <a:pt x="4036" y="14786"/>
                  <a:pt x="4006" y="14840"/>
                </a:cubicBezTo>
                <a:cubicBezTo>
                  <a:pt x="4006" y="14845"/>
                  <a:pt x="4000" y="14857"/>
                  <a:pt x="4000" y="14863"/>
                </a:cubicBezTo>
                <a:cubicBezTo>
                  <a:pt x="4000" y="14863"/>
                  <a:pt x="3994" y="14863"/>
                  <a:pt x="3994" y="14863"/>
                </a:cubicBezTo>
                <a:cubicBezTo>
                  <a:pt x="4012" y="14977"/>
                  <a:pt x="4102" y="14977"/>
                  <a:pt x="4191" y="15000"/>
                </a:cubicBezTo>
                <a:cubicBezTo>
                  <a:pt x="4609" y="15114"/>
                  <a:pt x="4609" y="15114"/>
                  <a:pt x="4853" y="15352"/>
                </a:cubicBezTo>
                <a:cubicBezTo>
                  <a:pt x="4883" y="15305"/>
                  <a:pt x="4913" y="15263"/>
                  <a:pt x="4942" y="15215"/>
                </a:cubicBezTo>
                <a:cubicBezTo>
                  <a:pt x="4966" y="15251"/>
                  <a:pt x="4984" y="15281"/>
                  <a:pt x="5002" y="15305"/>
                </a:cubicBezTo>
                <a:cubicBezTo>
                  <a:pt x="4829" y="15477"/>
                  <a:pt x="4609" y="15352"/>
                  <a:pt x="4382" y="15442"/>
                </a:cubicBezTo>
                <a:cubicBezTo>
                  <a:pt x="4746" y="15448"/>
                  <a:pt x="4740" y="15454"/>
                  <a:pt x="4925" y="15758"/>
                </a:cubicBezTo>
                <a:cubicBezTo>
                  <a:pt x="4960" y="15811"/>
                  <a:pt x="5020" y="15859"/>
                  <a:pt x="5074" y="15889"/>
                </a:cubicBezTo>
                <a:cubicBezTo>
                  <a:pt x="5241" y="15990"/>
                  <a:pt x="5413" y="16086"/>
                  <a:pt x="5580" y="16187"/>
                </a:cubicBezTo>
                <a:cubicBezTo>
                  <a:pt x="5551" y="16074"/>
                  <a:pt x="5545" y="15972"/>
                  <a:pt x="5688" y="15907"/>
                </a:cubicBezTo>
                <a:cubicBezTo>
                  <a:pt x="5658" y="16002"/>
                  <a:pt x="5628" y="16092"/>
                  <a:pt x="5598" y="16187"/>
                </a:cubicBezTo>
                <a:cubicBezTo>
                  <a:pt x="5729" y="16223"/>
                  <a:pt x="5902" y="16211"/>
                  <a:pt x="5914" y="16419"/>
                </a:cubicBezTo>
                <a:cubicBezTo>
                  <a:pt x="5914" y="16443"/>
                  <a:pt x="5986" y="16455"/>
                  <a:pt x="6022" y="16479"/>
                </a:cubicBezTo>
                <a:cubicBezTo>
                  <a:pt x="6045" y="16491"/>
                  <a:pt x="6063" y="16503"/>
                  <a:pt x="6081" y="16521"/>
                </a:cubicBezTo>
                <a:cubicBezTo>
                  <a:pt x="6033" y="16557"/>
                  <a:pt x="5992" y="16580"/>
                  <a:pt x="5950" y="16610"/>
                </a:cubicBezTo>
                <a:cubicBezTo>
                  <a:pt x="6016" y="16682"/>
                  <a:pt x="6063" y="16735"/>
                  <a:pt x="6117" y="16801"/>
                </a:cubicBezTo>
                <a:cubicBezTo>
                  <a:pt x="6200" y="16735"/>
                  <a:pt x="6165" y="16557"/>
                  <a:pt x="6349" y="16634"/>
                </a:cubicBezTo>
                <a:cubicBezTo>
                  <a:pt x="6332" y="16807"/>
                  <a:pt x="6308" y="16986"/>
                  <a:pt x="6290" y="17171"/>
                </a:cubicBezTo>
                <a:cubicBezTo>
                  <a:pt x="6349" y="17165"/>
                  <a:pt x="6439" y="17141"/>
                  <a:pt x="6451" y="17165"/>
                </a:cubicBezTo>
                <a:cubicBezTo>
                  <a:pt x="6552" y="17367"/>
                  <a:pt x="6797" y="17361"/>
                  <a:pt x="6934" y="17505"/>
                </a:cubicBezTo>
                <a:cubicBezTo>
                  <a:pt x="6969" y="17534"/>
                  <a:pt x="6981" y="17594"/>
                  <a:pt x="7017" y="17677"/>
                </a:cubicBezTo>
                <a:cubicBezTo>
                  <a:pt x="6898" y="17594"/>
                  <a:pt x="6814" y="17534"/>
                  <a:pt x="6683" y="17445"/>
                </a:cubicBezTo>
                <a:cubicBezTo>
                  <a:pt x="6797" y="17743"/>
                  <a:pt x="6946" y="17975"/>
                  <a:pt x="7124" y="18142"/>
                </a:cubicBezTo>
                <a:cubicBezTo>
                  <a:pt x="7148" y="18160"/>
                  <a:pt x="7178" y="18190"/>
                  <a:pt x="7178" y="18214"/>
                </a:cubicBezTo>
                <a:cubicBezTo>
                  <a:pt x="7148" y="18375"/>
                  <a:pt x="7280" y="18393"/>
                  <a:pt x="7369" y="18482"/>
                </a:cubicBezTo>
                <a:cubicBezTo>
                  <a:pt x="7291" y="18494"/>
                  <a:pt x="7208" y="18500"/>
                  <a:pt x="7107" y="18512"/>
                </a:cubicBezTo>
                <a:cubicBezTo>
                  <a:pt x="7142" y="18596"/>
                  <a:pt x="7178" y="18679"/>
                  <a:pt x="7214" y="18762"/>
                </a:cubicBezTo>
                <a:cubicBezTo>
                  <a:pt x="7345" y="18721"/>
                  <a:pt x="7458" y="18679"/>
                  <a:pt x="7572" y="18643"/>
                </a:cubicBezTo>
                <a:cubicBezTo>
                  <a:pt x="7578" y="18661"/>
                  <a:pt x="7590" y="18679"/>
                  <a:pt x="7595" y="18691"/>
                </a:cubicBezTo>
                <a:cubicBezTo>
                  <a:pt x="7458" y="18768"/>
                  <a:pt x="7327" y="18840"/>
                  <a:pt x="7184" y="18917"/>
                </a:cubicBezTo>
                <a:cubicBezTo>
                  <a:pt x="7309" y="19031"/>
                  <a:pt x="7250" y="19126"/>
                  <a:pt x="7190" y="19233"/>
                </a:cubicBezTo>
                <a:cubicBezTo>
                  <a:pt x="7113" y="19383"/>
                  <a:pt x="7053" y="19532"/>
                  <a:pt x="6987" y="19681"/>
                </a:cubicBezTo>
                <a:cubicBezTo>
                  <a:pt x="6987" y="19681"/>
                  <a:pt x="6993" y="19681"/>
                  <a:pt x="6993" y="19681"/>
                </a:cubicBezTo>
                <a:lnTo>
                  <a:pt x="6999" y="19681"/>
                </a:lnTo>
                <a:cubicBezTo>
                  <a:pt x="7124" y="19633"/>
                  <a:pt x="7256" y="19579"/>
                  <a:pt x="7387" y="19526"/>
                </a:cubicBezTo>
                <a:cubicBezTo>
                  <a:pt x="7464" y="19371"/>
                  <a:pt x="7542" y="19210"/>
                  <a:pt x="7625" y="19031"/>
                </a:cubicBezTo>
                <a:cubicBezTo>
                  <a:pt x="7756" y="19162"/>
                  <a:pt x="7768" y="19269"/>
                  <a:pt x="7667" y="19412"/>
                </a:cubicBezTo>
                <a:cubicBezTo>
                  <a:pt x="7494" y="19639"/>
                  <a:pt x="7333" y="19883"/>
                  <a:pt x="7160" y="20134"/>
                </a:cubicBezTo>
                <a:cubicBezTo>
                  <a:pt x="7220" y="20164"/>
                  <a:pt x="7285" y="20193"/>
                  <a:pt x="7345" y="20223"/>
                </a:cubicBezTo>
                <a:cubicBezTo>
                  <a:pt x="7345" y="20241"/>
                  <a:pt x="7339" y="20259"/>
                  <a:pt x="7339" y="20271"/>
                </a:cubicBezTo>
                <a:lnTo>
                  <a:pt x="7011" y="20271"/>
                </a:lnTo>
                <a:cubicBezTo>
                  <a:pt x="7071" y="20146"/>
                  <a:pt x="7130" y="20020"/>
                  <a:pt x="7184" y="19895"/>
                </a:cubicBezTo>
                <a:cubicBezTo>
                  <a:pt x="7142" y="19842"/>
                  <a:pt x="7071" y="19764"/>
                  <a:pt x="6999" y="19681"/>
                </a:cubicBezTo>
                <a:cubicBezTo>
                  <a:pt x="6993" y="19681"/>
                  <a:pt x="6987" y="19687"/>
                  <a:pt x="6981" y="19687"/>
                </a:cubicBezTo>
                <a:cubicBezTo>
                  <a:pt x="6987" y="19687"/>
                  <a:pt x="6987" y="19681"/>
                  <a:pt x="6987" y="19681"/>
                </a:cubicBezTo>
                <a:cubicBezTo>
                  <a:pt x="6958" y="19693"/>
                  <a:pt x="6928" y="19693"/>
                  <a:pt x="6916" y="19710"/>
                </a:cubicBezTo>
                <a:cubicBezTo>
                  <a:pt x="6856" y="19848"/>
                  <a:pt x="6737" y="19991"/>
                  <a:pt x="6749" y="20116"/>
                </a:cubicBezTo>
                <a:cubicBezTo>
                  <a:pt x="6773" y="20324"/>
                  <a:pt x="6498" y="20265"/>
                  <a:pt x="6516" y="20438"/>
                </a:cubicBezTo>
                <a:cubicBezTo>
                  <a:pt x="6349" y="20509"/>
                  <a:pt x="6504" y="20742"/>
                  <a:pt x="6332" y="20813"/>
                </a:cubicBezTo>
                <a:cubicBezTo>
                  <a:pt x="6403" y="20974"/>
                  <a:pt x="6248" y="21094"/>
                  <a:pt x="6254" y="21243"/>
                </a:cubicBezTo>
                <a:cubicBezTo>
                  <a:pt x="6260" y="21338"/>
                  <a:pt x="6200" y="21416"/>
                  <a:pt x="6260" y="21523"/>
                </a:cubicBezTo>
                <a:cubicBezTo>
                  <a:pt x="6320" y="21624"/>
                  <a:pt x="6266" y="21732"/>
                  <a:pt x="6147" y="21791"/>
                </a:cubicBezTo>
                <a:cubicBezTo>
                  <a:pt x="6063" y="21833"/>
                  <a:pt x="5998" y="21892"/>
                  <a:pt x="5920" y="21940"/>
                </a:cubicBezTo>
                <a:cubicBezTo>
                  <a:pt x="5932" y="21958"/>
                  <a:pt x="5938" y="21976"/>
                  <a:pt x="5944" y="21994"/>
                </a:cubicBezTo>
                <a:lnTo>
                  <a:pt x="6051" y="21994"/>
                </a:lnTo>
                <a:cubicBezTo>
                  <a:pt x="6147" y="21976"/>
                  <a:pt x="6236" y="21958"/>
                  <a:pt x="6349" y="21940"/>
                </a:cubicBezTo>
                <a:cubicBezTo>
                  <a:pt x="6296" y="22024"/>
                  <a:pt x="6194" y="22042"/>
                  <a:pt x="6051" y="21994"/>
                </a:cubicBezTo>
                <a:cubicBezTo>
                  <a:pt x="5986" y="22125"/>
                  <a:pt x="5843" y="22226"/>
                  <a:pt x="5884" y="22423"/>
                </a:cubicBezTo>
                <a:cubicBezTo>
                  <a:pt x="5944" y="22435"/>
                  <a:pt x="6016" y="22447"/>
                  <a:pt x="6111" y="22465"/>
                </a:cubicBezTo>
                <a:cubicBezTo>
                  <a:pt x="6028" y="22495"/>
                  <a:pt x="5986" y="22507"/>
                  <a:pt x="5926" y="22530"/>
                </a:cubicBezTo>
                <a:cubicBezTo>
                  <a:pt x="6099" y="22763"/>
                  <a:pt x="6314" y="22477"/>
                  <a:pt x="6493" y="22608"/>
                </a:cubicBezTo>
                <a:cubicBezTo>
                  <a:pt x="6278" y="22715"/>
                  <a:pt x="6338" y="22906"/>
                  <a:pt x="6302" y="23073"/>
                </a:cubicBezTo>
                <a:cubicBezTo>
                  <a:pt x="6361" y="23067"/>
                  <a:pt x="6409" y="23067"/>
                  <a:pt x="6510" y="23061"/>
                </a:cubicBezTo>
                <a:cubicBezTo>
                  <a:pt x="6338" y="23389"/>
                  <a:pt x="6731" y="23562"/>
                  <a:pt x="6659" y="23854"/>
                </a:cubicBezTo>
                <a:cubicBezTo>
                  <a:pt x="6677" y="23860"/>
                  <a:pt x="6707" y="23854"/>
                  <a:pt x="6713" y="23866"/>
                </a:cubicBezTo>
                <a:cubicBezTo>
                  <a:pt x="6743" y="23908"/>
                  <a:pt x="6797" y="23955"/>
                  <a:pt x="6791" y="23997"/>
                </a:cubicBezTo>
                <a:cubicBezTo>
                  <a:pt x="6785" y="24104"/>
                  <a:pt x="6791" y="24188"/>
                  <a:pt x="6886" y="24253"/>
                </a:cubicBezTo>
                <a:cubicBezTo>
                  <a:pt x="6904" y="24265"/>
                  <a:pt x="6874" y="24355"/>
                  <a:pt x="6868" y="24361"/>
                </a:cubicBezTo>
                <a:cubicBezTo>
                  <a:pt x="6975" y="24540"/>
                  <a:pt x="7065" y="24701"/>
                  <a:pt x="7154" y="24844"/>
                </a:cubicBezTo>
                <a:cubicBezTo>
                  <a:pt x="7047" y="24933"/>
                  <a:pt x="6964" y="25011"/>
                  <a:pt x="6868" y="25088"/>
                </a:cubicBezTo>
                <a:cubicBezTo>
                  <a:pt x="6981" y="25160"/>
                  <a:pt x="7065" y="25207"/>
                  <a:pt x="7160" y="25261"/>
                </a:cubicBezTo>
                <a:cubicBezTo>
                  <a:pt x="7172" y="24885"/>
                  <a:pt x="7333" y="24832"/>
                  <a:pt x="7840" y="25040"/>
                </a:cubicBezTo>
                <a:cubicBezTo>
                  <a:pt x="7828" y="25070"/>
                  <a:pt x="7822" y="25094"/>
                  <a:pt x="7810" y="25124"/>
                </a:cubicBezTo>
                <a:cubicBezTo>
                  <a:pt x="7542" y="24975"/>
                  <a:pt x="7452" y="24987"/>
                  <a:pt x="7238" y="25189"/>
                </a:cubicBezTo>
                <a:cubicBezTo>
                  <a:pt x="7303" y="25183"/>
                  <a:pt x="7357" y="25178"/>
                  <a:pt x="7405" y="25172"/>
                </a:cubicBezTo>
                <a:cubicBezTo>
                  <a:pt x="7429" y="25255"/>
                  <a:pt x="7339" y="25344"/>
                  <a:pt x="7476" y="25398"/>
                </a:cubicBezTo>
                <a:cubicBezTo>
                  <a:pt x="7595" y="25446"/>
                  <a:pt x="7685" y="25553"/>
                  <a:pt x="7786" y="25631"/>
                </a:cubicBezTo>
                <a:cubicBezTo>
                  <a:pt x="8001" y="25798"/>
                  <a:pt x="8204" y="25982"/>
                  <a:pt x="8484" y="26048"/>
                </a:cubicBezTo>
                <a:cubicBezTo>
                  <a:pt x="8502" y="26000"/>
                  <a:pt x="8508" y="25964"/>
                  <a:pt x="8526" y="25905"/>
                </a:cubicBezTo>
                <a:cubicBezTo>
                  <a:pt x="8651" y="26012"/>
                  <a:pt x="8770" y="26114"/>
                  <a:pt x="8883" y="26215"/>
                </a:cubicBezTo>
                <a:cubicBezTo>
                  <a:pt x="9038" y="26346"/>
                  <a:pt x="9199" y="26382"/>
                  <a:pt x="9366" y="26251"/>
                </a:cubicBezTo>
                <a:cubicBezTo>
                  <a:pt x="9539" y="26358"/>
                  <a:pt x="9700" y="26459"/>
                  <a:pt x="9855" y="26555"/>
                </a:cubicBezTo>
                <a:cubicBezTo>
                  <a:pt x="10040" y="26531"/>
                  <a:pt x="10231" y="26513"/>
                  <a:pt x="10433" y="26483"/>
                </a:cubicBezTo>
                <a:cubicBezTo>
                  <a:pt x="10475" y="26602"/>
                  <a:pt x="10511" y="26710"/>
                  <a:pt x="10559" y="26835"/>
                </a:cubicBezTo>
                <a:cubicBezTo>
                  <a:pt x="10600" y="26734"/>
                  <a:pt x="10636" y="26650"/>
                  <a:pt x="10684" y="26537"/>
                </a:cubicBezTo>
                <a:cubicBezTo>
                  <a:pt x="10749" y="26608"/>
                  <a:pt x="10791" y="26656"/>
                  <a:pt x="10845" y="26716"/>
                </a:cubicBezTo>
                <a:cubicBezTo>
                  <a:pt x="10922" y="26650"/>
                  <a:pt x="11006" y="26585"/>
                  <a:pt x="11095" y="26507"/>
                </a:cubicBezTo>
                <a:cubicBezTo>
                  <a:pt x="11113" y="26573"/>
                  <a:pt x="11137" y="26644"/>
                  <a:pt x="11161" y="26728"/>
                </a:cubicBezTo>
                <a:cubicBezTo>
                  <a:pt x="11292" y="26686"/>
                  <a:pt x="11417" y="26620"/>
                  <a:pt x="11471" y="26793"/>
                </a:cubicBezTo>
                <a:lnTo>
                  <a:pt x="11703" y="26680"/>
                </a:lnTo>
                <a:cubicBezTo>
                  <a:pt x="11828" y="26787"/>
                  <a:pt x="11930" y="26877"/>
                  <a:pt x="12037" y="26966"/>
                </a:cubicBezTo>
                <a:cubicBezTo>
                  <a:pt x="12246" y="26799"/>
                  <a:pt x="12448" y="26811"/>
                  <a:pt x="12657" y="26924"/>
                </a:cubicBezTo>
                <a:cubicBezTo>
                  <a:pt x="12842" y="27026"/>
                  <a:pt x="12943" y="26978"/>
                  <a:pt x="13051" y="26751"/>
                </a:cubicBezTo>
                <a:cubicBezTo>
                  <a:pt x="13116" y="26781"/>
                  <a:pt x="13194" y="26805"/>
                  <a:pt x="13247" y="26853"/>
                </a:cubicBezTo>
                <a:cubicBezTo>
                  <a:pt x="13295" y="26895"/>
                  <a:pt x="13313" y="26966"/>
                  <a:pt x="13343" y="27026"/>
                </a:cubicBezTo>
                <a:cubicBezTo>
                  <a:pt x="13355" y="27020"/>
                  <a:pt x="13373" y="27008"/>
                  <a:pt x="13385" y="27002"/>
                </a:cubicBezTo>
                <a:cubicBezTo>
                  <a:pt x="13373" y="26895"/>
                  <a:pt x="13355" y="26781"/>
                  <a:pt x="13331" y="26590"/>
                </a:cubicBezTo>
                <a:cubicBezTo>
                  <a:pt x="13504" y="26745"/>
                  <a:pt x="13617" y="26847"/>
                  <a:pt x="13742" y="26954"/>
                </a:cubicBezTo>
                <a:cubicBezTo>
                  <a:pt x="13820" y="26871"/>
                  <a:pt x="13867" y="26823"/>
                  <a:pt x="13915" y="26775"/>
                </a:cubicBezTo>
                <a:cubicBezTo>
                  <a:pt x="13969" y="26722"/>
                  <a:pt x="14022" y="26674"/>
                  <a:pt x="14082" y="26614"/>
                </a:cubicBezTo>
                <a:cubicBezTo>
                  <a:pt x="14124" y="26710"/>
                  <a:pt x="14154" y="26775"/>
                  <a:pt x="14189" y="26853"/>
                </a:cubicBezTo>
                <a:cubicBezTo>
                  <a:pt x="14249" y="26769"/>
                  <a:pt x="14297" y="26710"/>
                  <a:pt x="14350" y="26638"/>
                </a:cubicBezTo>
                <a:cubicBezTo>
                  <a:pt x="14547" y="26859"/>
                  <a:pt x="14720" y="26656"/>
                  <a:pt x="14893" y="26626"/>
                </a:cubicBezTo>
                <a:cubicBezTo>
                  <a:pt x="15078" y="26590"/>
                  <a:pt x="15251" y="26495"/>
                  <a:pt x="15447" y="26418"/>
                </a:cubicBezTo>
                <a:cubicBezTo>
                  <a:pt x="15477" y="26435"/>
                  <a:pt x="15537" y="26471"/>
                  <a:pt x="15638" y="26531"/>
                </a:cubicBezTo>
                <a:cubicBezTo>
                  <a:pt x="15638" y="26292"/>
                  <a:pt x="15811" y="26251"/>
                  <a:pt x="15954" y="26173"/>
                </a:cubicBezTo>
                <a:cubicBezTo>
                  <a:pt x="16032" y="26131"/>
                  <a:pt x="16115" y="26108"/>
                  <a:pt x="16193" y="26066"/>
                </a:cubicBezTo>
                <a:cubicBezTo>
                  <a:pt x="16294" y="26012"/>
                  <a:pt x="16437" y="26000"/>
                  <a:pt x="16425" y="25833"/>
                </a:cubicBezTo>
                <a:cubicBezTo>
                  <a:pt x="16425" y="25821"/>
                  <a:pt x="16449" y="25809"/>
                  <a:pt x="16461" y="25804"/>
                </a:cubicBezTo>
                <a:cubicBezTo>
                  <a:pt x="16515" y="25827"/>
                  <a:pt x="16562" y="25851"/>
                  <a:pt x="16610" y="25875"/>
                </a:cubicBezTo>
                <a:cubicBezTo>
                  <a:pt x="16652" y="25809"/>
                  <a:pt x="16675" y="25762"/>
                  <a:pt x="16705" y="25714"/>
                </a:cubicBezTo>
                <a:cubicBezTo>
                  <a:pt x="16801" y="25744"/>
                  <a:pt x="16878" y="25774"/>
                  <a:pt x="16980" y="25809"/>
                </a:cubicBezTo>
                <a:cubicBezTo>
                  <a:pt x="17021" y="25684"/>
                  <a:pt x="17063" y="25571"/>
                  <a:pt x="17111" y="25434"/>
                </a:cubicBezTo>
                <a:cubicBezTo>
                  <a:pt x="17182" y="25458"/>
                  <a:pt x="17242" y="25482"/>
                  <a:pt x="17301" y="25499"/>
                </a:cubicBezTo>
                <a:cubicBezTo>
                  <a:pt x="17349" y="25452"/>
                  <a:pt x="17397" y="25368"/>
                  <a:pt x="17439" y="25368"/>
                </a:cubicBezTo>
                <a:cubicBezTo>
                  <a:pt x="17635" y="25356"/>
                  <a:pt x="17671" y="25225"/>
                  <a:pt x="17707" y="25082"/>
                </a:cubicBezTo>
                <a:cubicBezTo>
                  <a:pt x="17719" y="25022"/>
                  <a:pt x="17749" y="24975"/>
                  <a:pt x="17767" y="24927"/>
                </a:cubicBezTo>
                <a:cubicBezTo>
                  <a:pt x="17927" y="24945"/>
                  <a:pt x="18083" y="24897"/>
                  <a:pt x="18232" y="24778"/>
                </a:cubicBezTo>
                <a:cubicBezTo>
                  <a:pt x="18214" y="24730"/>
                  <a:pt x="18190" y="24677"/>
                  <a:pt x="18166" y="24617"/>
                </a:cubicBezTo>
                <a:cubicBezTo>
                  <a:pt x="18297" y="24653"/>
                  <a:pt x="18416" y="24742"/>
                  <a:pt x="18536" y="24623"/>
                </a:cubicBezTo>
                <a:cubicBezTo>
                  <a:pt x="18530" y="24534"/>
                  <a:pt x="18518" y="24450"/>
                  <a:pt x="18506" y="24343"/>
                </a:cubicBezTo>
                <a:cubicBezTo>
                  <a:pt x="18571" y="24337"/>
                  <a:pt x="18613" y="24337"/>
                  <a:pt x="18661" y="24331"/>
                </a:cubicBezTo>
                <a:cubicBezTo>
                  <a:pt x="18762" y="24313"/>
                  <a:pt x="18929" y="24128"/>
                  <a:pt x="18893" y="24057"/>
                </a:cubicBezTo>
                <a:cubicBezTo>
                  <a:pt x="18810" y="23890"/>
                  <a:pt x="18947" y="23782"/>
                  <a:pt x="18965" y="23645"/>
                </a:cubicBezTo>
                <a:cubicBezTo>
                  <a:pt x="18983" y="23699"/>
                  <a:pt x="18995" y="23747"/>
                  <a:pt x="19013" y="23794"/>
                </a:cubicBezTo>
                <a:cubicBezTo>
                  <a:pt x="19150" y="23532"/>
                  <a:pt x="19281" y="23282"/>
                  <a:pt x="19412" y="23025"/>
                </a:cubicBezTo>
                <a:cubicBezTo>
                  <a:pt x="19436" y="22972"/>
                  <a:pt x="19478" y="22900"/>
                  <a:pt x="19460" y="22858"/>
                </a:cubicBezTo>
                <a:cubicBezTo>
                  <a:pt x="19382" y="22662"/>
                  <a:pt x="19531" y="22477"/>
                  <a:pt x="19442" y="22292"/>
                </a:cubicBezTo>
                <a:cubicBezTo>
                  <a:pt x="19752" y="22214"/>
                  <a:pt x="19776" y="22167"/>
                  <a:pt x="19680" y="21881"/>
                </a:cubicBezTo>
                <a:cubicBezTo>
                  <a:pt x="19668" y="21851"/>
                  <a:pt x="19656" y="21821"/>
                  <a:pt x="19662" y="21791"/>
                </a:cubicBezTo>
                <a:cubicBezTo>
                  <a:pt x="19662" y="21767"/>
                  <a:pt x="19680" y="21743"/>
                  <a:pt x="19692" y="21720"/>
                </a:cubicBezTo>
                <a:cubicBezTo>
                  <a:pt x="19764" y="21779"/>
                  <a:pt x="19829" y="21833"/>
                  <a:pt x="19889" y="21887"/>
                </a:cubicBezTo>
                <a:cubicBezTo>
                  <a:pt x="19907" y="21875"/>
                  <a:pt x="19925" y="21863"/>
                  <a:pt x="19943" y="21851"/>
                </a:cubicBezTo>
                <a:cubicBezTo>
                  <a:pt x="19925" y="21803"/>
                  <a:pt x="19901" y="21749"/>
                  <a:pt x="19883" y="21696"/>
                </a:cubicBezTo>
                <a:cubicBezTo>
                  <a:pt x="19871" y="21654"/>
                  <a:pt x="19847" y="21594"/>
                  <a:pt x="19865" y="21571"/>
                </a:cubicBezTo>
                <a:cubicBezTo>
                  <a:pt x="20008" y="21380"/>
                  <a:pt x="19966" y="21171"/>
                  <a:pt x="19913" y="20968"/>
                </a:cubicBezTo>
                <a:cubicBezTo>
                  <a:pt x="19984" y="20939"/>
                  <a:pt x="20044" y="20909"/>
                  <a:pt x="20110" y="20879"/>
                </a:cubicBezTo>
                <a:cubicBezTo>
                  <a:pt x="20032" y="20766"/>
                  <a:pt x="19966" y="20676"/>
                  <a:pt x="19901" y="20575"/>
                </a:cubicBezTo>
                <a:cubicBezTo>
                  <a:pt x="19984" y="20456"/>
                  <a:pt x="20080" y="20336"/>
                  <a:pt x="20175" y="20205"/>
                </a:cubicBezTo>
                <a:cubicBezTo>
                  <a:pt x="20104" y="20020"/>
                  <a:pt x="20050" y="19836"/>
                  <a:pt x="20193" y="19645"/>
                </a:cubicBezTo>
                <a:cubicBezTo>
                  <a:pt x="20217" y="19609"/>
                  <a:pt x="20211" y="19514"/>
                  <a:pt x="20181" y="19472"/>
                </a:cubicBezTo>
                <a:close/>
                <a:moveTo>
                  <a:pt x="483" y="8436"/>
                </a:moveTo>
                <a:cubicBezTo>
                  <a:pt x="483" y="8436"/>
                  <a:pt x="483" y="8430"/>
                  <a:pt x="483" y="8430"/>
                </a:cubicBezTo>
                <a:cubicBezTo>
                  <a:pt x="483" y="8430"/>
                  <a:pt x="489" y="8424"/>
                  <a:pt x="489" y="8424"/>
                </a:cubicBezTo>
                <a:lnTo>
                  <a:pt x="483" y="8436"/>
                </a:lnTo>
                <a:close/>
                <a:moveTo>
                  <a:pt x="382" y="6719"/>
                </a:moveTo>
                <a:cubicBezTo>
                  <a:pt x="465" y="6755"/>
                  <a:pt x="519" y="6773"/>
                  <a:pt x="602" y="6809"/>
                </a:cubicBezTo>
                <a:cubicBezTo>
                  <a:pt x="471" y="6886"/>
                  <a:pt x="423" y="6862"/>
                  <a:pt x="382" y="6719"/>
                </a:cubicBezTo>
                <a:close/>
                <a:moveTo>
                  <a:pt x="799" y="6725"/>
                </a:moveTo>
                <a:cubicBezTo>
                  <a:pt x="704" y="6672"/>
                  <a:pt x="632" y="6636"/>
                  <a:pt x="554" y="6594"/>
                </a:cubicBezTo>
                <a:cubicBezTo>
                  <a:pt x="566" y="6564"/>
                  <a:pt x="572" y="6546"/>
                  <a:pt x="578" y="6529"/>
                </a:cubicBezTo>
                <a:cubicBezTo>
                  <a:pt x="584" y="6463"/>
                  <a:pt x="584" y="6391"/>
                  <a:pt x="590" y="6320"/>
                </a:cubicBezTo>
                <a:cubicBezTo>
                  <a:pt x="686" y="6356"/>
                  <a:pt x="781" y="6391"/>
                  <a:pt x="906" y="6433"/>
                </a:cubicBezTo>
                <a:cubicBezTo>
                  <a:pt x="859" y="6558"/>
                  <a:pt x="835" y="6630"/>
                  <a:pt x="799" y="6725"/>
                </a:cubicBezTo>
                <a:close/>
                <a:moveTo>
                  <a:pt x="1264" y="11620"/>
                </a:moveTo>
                <a:cubicBezTo>
                  <a:pt x="1508" y="11549"/>
                  <a:pt x="1473" y="11793"/>
                  <a:pt x="1568" y="11888"/>
                </a:cubicBezTo>
                <a:cubicBezTo>
                  <a:pt x="1461" y="11865"/>
                  <a:pt x="1359" y="11781"/>
                  <a:pt x="1264" y="11620"/>
                </a:cubicBezTo>
                <a:close/>
                <a:moveTo>
                  <a:pt x="1950" y="7172"/>
                </a:moveTo>
                <a:cubicBezTo>
                  <a:pt x="1926" y="7167"/>
                  <a:pt x="1908" y="7101"/>
                  <a:pt x="1908" y="7065"/>
                </a:cubicBezTo>
                <a:cubicBezTo>
                  <a:pt x="1914" y="6916"/>
                  <a:pt x="2015" y="6964"/>
                  <a:pt x="2099" y="6976"/>
                </a:cubicBezTo>
                <a:cubicBezTo>
                  <a:pt x="2099" y="7000"/>
                  <a:pt x="2111" y="7023"/>
                  <a:pt x="2105" y="7035"/>
                </a:cubicBezTo>
                <a:cubicBezTo>
                  <a:pt x="2087" y="7125"/>
                  <a:pt x="2051" y="7196"/>
                  <a:pt x="1950" y="7172"/>
                </a:cubicBezTo>
                <a:close/>
                <a:moveTo>
                  <a:pt x="2158" y="12991"/>
                </a:moveTo>
                <a:cubicBezTo>
                  <a:pt x="1920" y="13003"/>
                  <a:pt x="2099" y="12765"/>
                  <a:pt x="2039" y="12687"/>
                </a:cubicBezTo>
                <a:cubicBezTo>
                  <a:pt x="2021" y="12681"/>
                  <a:pt x="2003" y="12675"/>
                  <a:pt x="1985" y="12663"/>
                </a:cubicBezTo>
                <a:cubicBezTo>
                  <a:pt x="2009" y="12663"/>
                  <a:pt x="2027" y="12675"/>
                  <a:pt x="2039" y="12687"/>
                </a:cubicBezTo>
                <a:cubicBezTo>
                  <a:pt x="2176" y="12753"/>
                  <a:pt x="2176" y="12777"/>
                  <a:pt x="2158" y="12991"/>
                </a:cubicBezTo>
                <a:close/>
                <a:moveTo>
                  <a:pt x="2099" y="4680"/>
                </a:moveTo>
                <a:cubicBezTo>
                  <a:pt x="2069" y="4657"/>
                  <a:pt x="2051" y="4621"/>
                  <a:pt x="2027" y="4591"/>
                </a:cubicBezTo>
                <a:cubicBezTo>
                  <a:pt x="2051" y="4579"/>
                  <a:pt x="2075" y="4549"/>
                  <a:pt x="2093" y="4555"/>
                </a:cubicBezTo>
                <a:cubicBezTo>
                  <a:pt x="2122" y="4561"/>
                  <a:pt x="2146" y="4591"/>
                  <a:pt x="2182" y="4621"/>
                </a:cubicBezTo>
                <a:cubicBezTo>
                  <a:pt x="2140" y="4657"/>
                  <a:pt x="2099" y="4686"/>
                  <a:pt x="2099" y="4680"/>
                </a:cubicBezTo>
                <a:close/>
                <a:moveTo>
                  <a:pt x="4931" y="2319"/>
                </a:moveTo>
                <a:cubicBezTo>
                  <a:pt x="4966" y="2403"/>
                  <a:pt x="4990" y="2469"/>
                  <a:pt x="5038" y="2576"/>
                </a:cubicBezTo>
                <a:cubicBezTo>
                  <a:pt x="4835" y="2516"/>
                  <a:pt x="4799" y="2451"/>
                  <a:pt x="4931" y="2319"/>
                </a:cubicBezTo>
                <a:close/>
                <a:moveTo>
                  <a:pt x="4358" y="2695"/>
                </a:moveTo>
                <a:cubicBezTo>
                  <a:pt x="4364" y="2713"/>
                  <a:pt x="4376" y="2737"/>
                  <a:pt x="4382" y="2755"/>
                </a:cubicBezTo>
                <a:cubicBezTo>
                  <a:pt x="4316" y="2779"/>
                  <a:pt x="4245" y="2802"/>
                  <a:pt x="4179" y="2826"/>
                </a:cubicBezTo>
                <a:cubicBezTo>
                  <a:pt x="4173" y="2814"/>
                  <a:pt x="4167" y="2802"/>
                  <a:pt x="4161" y="2790"/>
                </a:cubicBezTo>
                <a:cubicBezTo>
                  <a:pt x="4227" y="2761"/>
                  <a:pt x="4293" y="2725"/>
                  <a:pt x="4358" y="2695"/>
                </a:cubicBezTo>
                <a:close/>
                <a:moveTo>
                  <a:pt x="3744" y="3029"/>
                </a:moveTo>
                <a:cubicBezTo>
                  <a:pt x="3774" y="3017"/>
                  <a:pt x="3816" y="3065"/>
                  <a:pt x="3917" y="3130"/>
                </a:cubicBezTo>
                <a:cubicBezTo>
                  <a:pt x="3839" y="3172"/>
                  <a:pt x="3792" y="3214"/>
                  <a:pt x="3756" y="3208"/>
                </a:cubicBezTo>
                <a:cubicBezTo>
                  <a:pt x="3720" y="3208"/>
                  <a:pt x="3661" y="3154"/>
                  <a:pt x="3661" y="3124"/>
                </a:cubicBezTo>
                <a:cubicBezTo>
                  <a:pt x="3661" y="3089"/>
                  <a:pt x="3708" y="3035"/>
                  <a:pt x="3744" y="3029"/>
                </a:cubicBezTo>
                <a:close/>
                <a:moveTo>
                  <a:pt x="2271" y="6421"/>
                </a:moveTo>
                <a:cubicBezTo>
                  <a:pt x="2081" y="6308"/>
                  <a:pt x="2283" y="6248"/>
                  <a:pt x="2301" y="6171"/>
                </a:cubicBezTo>
                <a:cubicBezTo>
                  <a:pt x="2319" y="6117"/>
                  <a:pt x="2337" y="6123"/>
                  <a:pt x="2456" y="6177"/>
                </a:cubicBezTo>
                <a:cubicBezTo>
                  <a:pt x="2397" y="6260"/>
                  <a:pt x="2337" y="6338"/>
                  <a:pt x="2271" y="6421"/>
                </a:cubicBezTo>
                <a:close/>
                <a:moveTo>
                  <a:pt x="2599" y="5879"/>
                </a:moveTo>
                <a:lnTo>
                  <a:pt x="2599" y="5879"/>
                </a:lnTo>
                <a:cubicBezTo>
                  <a:pt x="2629" y="5920"/>
                  <a:pt x="2659" y="5968"/>
                  <a:pt x="2695" y="6022"/>
                </a:cubicBezTo>
                <a:cubicBezTo>
                  <a:pt x="2570" y="6064"/>
                  <a:pt x="2492" y="6040"/>
                  <a:pt x="2450" y="5897"/>
                </a:cubicBezTo>
                <a:cubicBezTo>
                  <a:pt x="2510" y="5891"/>
                  <a:pt x="2552" y="5885"/>
                  <a:pt x="2599" y="5879"/>
                </a:cubicBezTo>
                <a:cubicBezTo>
                  <a:pt x="2593" y="5873"/>
                  <a:pt x="2593" y="5873"/>
                  <a:pt x="2593" y="5867"/>
                </a:cubicBezTo>
                <a:cubicBezTo>
                  <a:pt x="2593" y="5867"/>
                  <a:pt x="2593" y="5867"/>
                  <a:pt x="2599" y="5873"/>
                </a:cubicBezTo>
                <a:cubicBezTo>
                  <a:pt x="2582" y="5825"/>
                  <a:pt x="2564" y="5783"/>
                  <a:pt x="2540" y="5706"/>
                </a:cubicBezTo>
                <a:cubicBezTo>
                  <a:pt x="2635" y="5712"/>
                  <a:pt x="2707" y="5724"/>
                  <a:pt x="2808" y="5730"/>
                </a:cubicBezTo>
                <a:cubicBezTo>
                  <a:pt x="2754" y="5855"/>
                  <a:pt x="2695" y="5897"/>
                  <a:pt x="2599" y="5873"/>
                </a:cubicBezTo>
                <a:cubicBezTo>
                  <a:pt x="2599" y="5873"/>
                  <a:pt x="2599" y="5873"/>
                  <a:pt x="2599" y="5879"/>
                </a:cubicBezTo>
                <a:close/>
                <a:moveTo>
                  <a:pt x="2921" y="7649"/>
                </a:moveTo>
                <a:cubicBezTo>
                  <a:pt x="2874" y="7596"/>
                  <a:pt x="2820" y="7542"/>
                  <a:pt x="2772" y="7488"/>
                </a:cubicBezTo>
                <a:cubicBezTo>
                  <a:pt x="2790" y="7471"/>
                  <a:pt x="2808" y="7459"/>
                  <a:pt x="2826" y="7441"/>
                </a:cubicBezTo>
                <a:cubicBezTo>
                  <a:pt x="2868" y="7500"/>
                  <a:pt x="2915" y="7560"/>
                  <a:pt x="2957" y="7614"/>
                </a:cubicBezTo>
                <a:lnTo>
                  <a:pt x="2921" y="7649"/>
                </a:lnTo>
                <a:close/>
                <a:moveTo>
                  <a:pt x="3553" y="6624"/>
                </a:moveTo>
                <a:cubicBezTo>
                  <a:pt x="3523" y="6499"/>
                  <a:pt x="3428" y="6403"/>
                  <a:pt x="3583" y="6320"/>
                </a:cubicBezTo>
                <a:cubicBezTo>
                  <a:pt x="3625" y="6415"/>
                  <a:pt x="3661" y="6505"/>
                  <a:pt x="3553" y="6624"/>
                </a:cubicBezTo>
                <a:close/>
                <a:moveTo>
                  <a:pt x="3577" y="5610"/>
                </a:moveTo>
                <a:cubicBezTo>
                  <a:pt x="3553" y="5545"/>
                  <a:pt x="3523" y="5509"/>
                  <a:pt x="3529" y="5485"/>
                </a:cubicBezTo>
                <a:cubicBezTo>
                  <a:pt x="3541" y="5449"/>
                  <a:pt x="3577" y="5426"/>
                  <a:pt x="3601" y="5402"/>
                </a:cubicBezTo>
                <a:cubicBezTo>
                  <a:pt x="3631" y="5426"/>
                  <a:pt x="3679" y="5461"/>
                  <a:pt x="3673" y="5479"/>
                </a:cubicBezTo>
                <a:cubicBezTo>
                  <a:pt x="3661" y="5515"/>
                  <a:pt x="3625" y="5551"/>
                  <a:pt x="3577" y="5610"/>
                </a:cubicBezTo>
                <a:close/>
                <a:moveTo>
                  <a:pt x="4424" y="14720"/>
                </a:moveTo>
                <a:cubicBezTo>
                  <a:pt x="4370" y="14690"/>
                  <a:pt x="4322" y="14661"/>
                  <a:pt x="4269" y="14631"/>
                </a:cubicBezTo>
                <a:cubicBezTo>
                  <a:pt x="4293" y="14607"/>
                  <a:pt x="4310" y="14577"/>
                  <a:pt x="4334" y="14553"/>
                </a:cubicBezTo>
                <a:cubicBezTo>
                  <a:pt x="4370" y="14595"/>
                  <a:pt x="4418" y="14637"/>
                  <a:pt x="4454" y="14679"/>
                </a:cubicBezTo>
                <a:cubicBezTo>
                  <a:pt x="4454" y="14685"/>
                  <a:pt x="4424" y="14720"/>
                  <a:pt x="4424" y="14720"/>
                </a:cubicBezTo>
                <a:close/>
                <a:moveTo>
                  <a:pt x="4722" y="14470"/>
                </a:moveTo>
                <a:cubicBezTo>
                  <a:pt x="4722" y="14470"/>
                  <a:pt x="4668" y="14428"/>
                  <a:pt x="4668" y="14422"/>
                </a:cubicBezTo>
                <a:cubicBezTo>
                  <a:pt x="4686" y="14380"/>
                  <a:pt x="4710" y="14351"/>
                  <a:pt x="4740" y="14303"/>
                </a:cubicBezTo>
                <a:cubicBezTo>
                  <a:pt x="4770" y="14339"/>
                  <a:pt x="4811" y="14369"/>
                  <a:pt x="4805" y="14374"/>
                </a:cubicBezTo>
                <a:cubicBezTo>
                  <a:pt x="4781" y="14410"/>
                  <a:pt x="4752" y="14440"/>
                  <a:pt x="4722" y="14470"/>
                </a:cubicBezTo>
                <a:close/>
                <a:moveTo>
                  <a:pt x="4781" y="5253"/>
                </a:moveTo>
                <a:cubicBezTo>
                  <a:pt x="4698" y="5139"/>
                  <a:pt x="4668" y="5038"/>
                  <a:pt x="4793" y="4925"/>
                </a:cubicBezTo>
                <a:cubicBezTo>
                  <a:pt x="4942" y="5044"/>
                  <a:pt x="4925" y="5139"/>
                  <a:pt x="4781" y="5253"/>
                </a:cubicBezTo>
                <a:close/>
                <a:moveTo>
                  <a:pt x="5014" y="4025"/>
                </a:moveTo>
                <a:cubicBezTo>
                  <a:pt x="4972" y="4102"/>
                  <a:pt x="5008" y="4215"/>
                  <a:pt x="5008" y="4329"/>
                </a:cubicBezTo>
                <a:cubicBezTo>
                  <a:pt x="4901" y="4138"/>
                  <a:pt x="4716" y="4245"/>
                  <a:pt x="4513" y="4156"/>
                </a:cubicBezTo>
                <a:cubicBezTo>
                  <a:pt x="4555" y="4299"/>
                  <a:pt x="4585" y="4382"/>
                  <a:pt x="4620" y="4496"/>
                </a:cubicBezTo>
                <a:cubicBezTo>
                  <a:pt x="4513" y="4466"/>
                  <a:pt x="4430" y="4442"/>
                  <a:pt x="4340" y="4418"/>
                </a:cubicBezTo>
                <a:cubicBezTo>
                  <a:pt x="4251" y="4615"/>
                  <a:pt x="4161" y="4800"/>
                  <a:pt x="3905" y="4764"/>
                </a:cubicBezTo>
                <a:cubicBezTo>
                  <a:pt x="3881" y="4841"/>
                  <a:pt x="3869" y="4901"/>
                  <a:pt x="3857" y="4967"/>
                </a:cubicBezTo>
                <a:cubicBezTo>
                  <a:pt x="3720" y="4955"/>
                  <a:pt x="3679" y="4752"/>
                  <a:pt x="3535" y="4859"/>
                </a:cubicBezTo>
                <a:cubicBezTo>
                  <a:pt x="3547" y="5002"/>
                  <a:pt x="3559" y="5139"/>
                  <a:pt x="3577" y="5360"/>
                </a:cubicBezTo>
                <a:cubicBezTo>
                  <a:pt x="3428" y="5271"/>
                  <a:pt x="3339" y="5223"/>
                  <a:pt x="3219" y="5151"/>
                </a:cubicBezTo>
                <a:cubicBezTo>
                  <a:pt x="3219" y="5199"/>
                  <a:pt x="3237" y="5247"/>
                  <a:pt x="3219" y="5271"/>
                </a:cubicBezTo>
                <a:cubicBezTo>
                  <a:pt x="3047" y="5515"/>
                  <a:pt x="3041" y="5515"/>
                  <a:pt x="3017" y="5867"/>
                </a:cubicBezTo>
                <a:cubicBezTo>
                  <a:pt x="2903" y="5748"/>
                  <a:pt x="2814" y="5652"/>
                  <a:pt x="2719" y="5551"/>
                </a:cubicBezTo>
                <a:cubicBezTo>
                  <a:pt x="2886" y="5324"/>
                  <a:pt x="3017" y="5086"/>
                  <a:pt x="3279" y="4967"/>
                </a:cubicBezTo>
                <a:cubicBezTo>
                  <a:pt x="3303" y="4955"/>
                  <a:pt x="3309" y="4901"/>
                  <a:pt x="3333" y="4871"/>
                </a:cubicBezTo>
                <a:cubicBezTo>
                  <a:pt x="3446" y="4746"/>
                  <a:pt x="3547" y="4603"/>
                  <a:pt x="3774" y="4686"/>
                </a:cubicBezTo>
                <a:cubicBezTo>
                  <a:pt x="3738" y="4639"/>
                  <a:pt x="3702" y="4585"/>
                  <a:pt x="3643" y="4496"/>
                </a:cubicBezTo>
                <a:cubicBezTo>
                  <a:pt x="3768" y="4531"/>
                  <a:pt x="3863" y="4555"/>
                  <a:pt x="3989" y="4591"/>
                </a:cubicBezTo>
                <a:cubicBezTo>
                  <a:pt x="3947" y="4406"/>
                  <a:pt x="4084" y="4382"/>
                  <a:pt x="4185" y="4317"/>
                </a:cubicBezTo>
                <a:cubicBezTo>
                  <a:pt x="4448" y="4144"/>
                  <a:pt x="4716" y="3989"/>
                  <a:pt x="4972" y="3816"/>
                </a:cubicBezTo>
                <a:cubicBezTo>
                  <a:pt x="5020" y="3786"/>
                  <a:pt x="5086" y="3792"/>
                  <a:pt x="5139" y="3780"/>
                </a:cubicBezTo>
                <a:cubicBezTo>
                  <a:pt x="5211" y="3941"/>
                  <a:pt x="5062" y="3953"/>
                  <a:pt x="5014" y="4025"/>
                </a:cubicBezTo>
                <a:close/>
                <a:moveTo>
                  <a:pt x="5151" y="15817"/>
                </a:moveTo>
                <a:cubicBezTo>
                  <a:pt x="5109" y="15734"/>
                  <a:pt x="5169" y="15615"/>
                  <a:pt x="5038" y="15567"/>
                </a:cubicBezTo>
                <a:cubicBezTo>
                  <a:pt x="5038" y="15567"/>
                  <a:pt x="5044" y="15489"/>
                  <a:pt x="5068" y="15471"/>
                </a:cubicBezTo>
                <a:cubicBezTo>
                  <a:pt x="5091" y="15448"/>
                  <a:pt x="5157" y="15442"/>
                  <a:pt x="5169" y="15454"/>
                </a:cubicBezTo>
                <a:cubicBezTo>
                  <a:pt x="5211" y="15507"/>
                  <a:pt x="5241" y="15567"/>
                  <a:pt x="5258" y="15626"/>
                </a:cubicBezTo>
                <a:cubicBezTo>
                  <a:pt x="5276" y="15698"/>
                  <a:pt x="5276" y="15776"/>
                  <a:pt x="5294" y="15895"/>
                </a:cubicBezTo>
                <a:cubicBezTo>
                  <a:pt x="5235" y="15865"/>
                  <a:pt x="5169" y="15853"/>
                  <a:pt x="5151" y="15817"/>
                </a:cubicBezTo>
                <a:close/>
                <a:moveTo>
                  <a:pt x="5151" y="2373"/>
                </a:moveTo>
                <a:cubicBezTo>
                  <a:pt x="5127" y="2296"/>
                  <a:pt x="5109" y="2236"/>
                  <a:pt x="5086" y="2158"/>
                </a:cubicBezTo>
                <a:cubicBezTo>
                  <a:pt x="5193" y="2212"/>
                  <a:pt x="5276" y="2248"/>
                  <a:pt x="5384" y="2296"/>
                </a:cubicBezTo>
                <a:cubicBezTo>
                  <a:pt x="5300" y="2325"/>
                  <a:pt x="5235" y="2349"/>
                  <a:pt x="5151" y="2373"/>
                </a:cubicBezTo>
                <a:close/>
                <a:moveTo>
                  <a:pt x="5461" y="15549"/>
                </a:moveTo>
                <a:cubicBezTo>
                  <a:pt x="5461" y="15549"/>
                  <a:pt x="5413" y="15543"/>
                  <a:pt x="5413" y="15537"/>
                </a:cubicBezTo>
                <a:cubicBezTo>
                  <a:pt x="5413" y="15489"/>
                  <a:pt x="5419" y="15442"/>
                  <a:pt x="5425" y="15400"/>
                </a:cubicBezTo>
                <a:cubicBezTo>
                  <a:pt x="5449" y="15400"/>
                  <a:pt x="5473" y="15406"/>
                  <a:pt x="5503" y="15412"/>
                </a:cubicBezTo>
                <a:cubicBezTo>
                  <a:pt x="5491" y="15460"/>
                  <a:pt x="5479" y="15501"/>
                  <a:pt x="5461" y="15549"/>
                </a:cubicBezTo>
                <a:close/>
                <a:moveTo>
                  <a:pt x="5944" y="1837"/>
                </a:moveTo>
                <a:cubicBezTo>
                  <a:pt x="5914" y="1825"/>
                  <a:pt x="5896" y="1795"/>
                  <a:pt x="5867" y="1771"/>
                </a:cubicBezTo>
                <a:cubicBezTo>
                  <a:pt x="5890" y="1753"/>
                  <a:pt x="5920" y="1717"/>
                  <a:pt x="5932" y="1723"/>
                </a:cubicBezTo>
                <a:cubicBezTo>
                  <a:pt x="5968" y="1735"/>
                  <a:pt x="5992" y="1765"/>
                  <a:pt x="6033" y="1795"/>
                </a:cubicBezTo>
                <a:cubicBezTo>
                  <a:pt x="5992" y="1819"/>
                  <a:pt x="5962" y="1843"/>
                  <a:pt x="5944" y="1837"/>
                </a:cubicBezTo>
                <a:close/>
                <a:moveTo>
                  <a:pt x="6427" y="10851"/>
                </a:moveTo>
                <a:cubicBezTo>
                  <a:pt x="6421" y="10738"/>
                  <a:pt x="6415" y="10666"/>
                  <a:pt x="6403" y="10577"/>
                </a:cubicBezTo>
                <a:cubicBezTo>
                  <a:pt x="6552" y="10648"/>
                  <a:pt x="6558" y="10720"/>
                  <a:pt x="6427" y="10851"/>
                </a:cubicBezTo>
                <a:close/>
                <a:moveTo>
                  <a:pt x="6320" y="3226"/>
                </a:moveTo>
                <a:cubicBezTo>
                  <a:pt x="6355" y="3184"/>
                  <a:pt x="6391" y="3142"/>
                  <a:pt x="6427" y="3095"/>
                </a:cubicBezTo>
                <a:cubicBezTo>
                  <a:pt x="6439" y="3106"/>
                  <a:pt x="6451" y="3118"/>
                  <a:pt x="6469" y="3136"/>
                </a:cubicBezTo>
                <a:cubicBezTo>
                  <a:pt x="6433" y="3178"/>
                  <a:pt x="6397" y="3214"/>
                  <a:pt x="6361" y="3255"/>
                </a:cubicBezTo>
                <a:cubicBezTo>
                  <a:pt x="6349" y="3250"/>
                  <a:pt x="6338" y="3238"/>
                  <a:pt x="6320" y="3226"/>
                </a:cubicBezTo>
                <a:close/>
                <a:moveTo>
                  <a:pt x="6403" y="16348"/>
                </a:moveTo>
                <a:cubicBezTo>
                  <a:pt x="6516" y="16390"/>
                  <a:pt x="6600" y="16443"/>
                  <a:pt x="6612" y="16598"/>
                </a:cubicBezTo>
                <a:cubicBezTo>
                  <a:pt x="6463" y="16568"/>
                  <a:pt x="6355" y="16545"/>
                  <a:pt x="6403" y="16348"/>
                </a:cubicBezTo>
                <a:close/>
                <a:moveTo>
                  <a:pt x="6880" y="16908"/>
                </a:moveTo>
                <a:cubicBezTo>
                  <a:pt x="6838" y="16902"/>
                  <a:pt x="6803" y="16908"/>
                  <a:pt x="6791" y="16890"/>
                </a:cubicBezTo>
                <a:cubicBezTo>
                  <a:pt x="6719" y="16807"/>
                  <a:pt x="6713" y="16735"/>
                  <a:pt x="6880" y="16700"/>
                </a:cubicBezTo>
                <a:lnTo>
                  <a:pt x="6880" y="16908"/>
                </a:lnTo>
                <a:close/>
                <a:moveTo>
                  <a:pt x="6952" y="17910"/>
                </a:moveTo>
                <a:cubicBezTo>
                  <a:pt x="7047" y="17820"/>
                  <a:pt x="7113" y="17850"/>
                  <a:pt x="7142" y="17987"/>
                </a:cubicBezTo>
                <a:cubicBezTo>
                  <a:pt x="7071" y="17958"/>
                  <a:pt x="7017" y="17934"/>
                  <a:pt x="6952" y="17910"/>
                </a:cubicBezTo>
                <a:close/>
                <a:moveTo>
                  <a:pt x="7142" y="960"/>
                </a:moveTo>
                <a:lnTo>
                  <a:pt x="6916" y="960"/>
                </a:lnTo>
                <a:cubicBezTo>
                  <a:pt x="6916" y="942"/>
                  <a:pt x="6916" y="930"/>
                  <a:pt x="6916" y="912"/>
                </a:cubicBezTo>
                <a:lnTo>
                  <a:pt x="7142" y="912"/>
                </a:lnTo>
                <a:lnTo>
                  <a:pt x="7142" y="960"/>
                </a:lnTo>
                <a:close/>
                <a:moveTo>
                  <a:pt x="7262" y="17272"/>
                </a:moveTo>
                <a:lnTo>
                  <a:pt x="7262" y="16926"/>
                </a:lnTo>
                <a:cubicBezTo>
                  <a:pt x="7315" y="16980"/>
                  <a:pt x="7315" y="17099"/>
                  <a:pt x="7262" y="17272"/>
                </a:cubicBezTo>
                <a:close/>
                <a:moveTo>
                  <a:pt x="7363" y="10487"/>
                </a:moveTo>
                <a:cubicBezTo>
                  <a:pt x="7446" y="10499"/>
                  <a:pt x="7500" y="10505"/>
                  <a:pt x="7590" y="10517"/>
                </a:cubicBezTo>
                <a:cubicBezTo>
                  <a:pt x="7548" y="10618"/>
                  <a:pt x="7518" y="10702"/>
                  <a:pt x="7482" y="10779"/>
                </a:cubicBezTo>
                <a:cubicBezTo>
                  <a:pt x="7464" y="10773"/>
                  <a:pt x="7446" y="10768"/>
                  <a:pt x="7423" y="10768"/>
                </a:cubicBezTo>
                <a:cubicBezTo>
                  <a:pt x="7405" y="10684"/>
                  <a:pt x="7387" y="10601"/>
                  <a:pt x="7363" y="10487"/>
                </a:cubicBezTo>
                <a:close/>
                <a:moveTo>
                  <a:pt x="7590" y="18429"/>
                </a:moveTo>
                <a:cubicBezTo>
                  <a:pt x="7548" y="18333"/>
                  <a:pt x="7524" y="18274"/>
                  <a:pt x="7482" y="18178"/>
                </a:cubicBezTo>
                <a:cubicBezTo>
                  <a:pt x="7697" y="18208"/>
                  <a:pt x="7601" y="18309"/>
                  <a:pt x="7590" y="18429"/>
                </a:cubicBezTo>
                <a:close/>
                <a:moveTo>
                  <a:pt x="6314" y="22262"/>
                </a:moveTo>
                <a:cubicBezTo>
                  <a:pt x="6260" y="22250"/>
                  <a:pt x="6206" y="22244"/>
                  <a:pt x="6159" y="22232"/>
                </a:cubicBezTo>
                <a:cubicBezTo>
                  <a:pt x="6165" y="22208"/>
                  <a:pt x="6177" y="22155"/>
                  <a:pt x="6177" y="22155"/>
                </a:cubicBezTo>
                <a:cubicBezTo>
                  <a:pt x="6230" y="22167"/>
                  <a:pt x="6284" y="22179"/>
                  <a:pt x="6332" y="22191"/>
                </a:cubicBezTo>
                <a:cubicBezTo>
                  <a:pt x="6326" y="22214"/>
                  <a:pt x="6320" y="22238"/>
                  <a:pt x="6314" y="22262"/>
                </a:cubicBezTo>
                <a:close/>
                <a:moveTo>
                  <a:pt x="6993" y="20742"/>
                </a:moveTo>
                <a:cubicBezTo>
                  <a:pt x="6958" y="20742"/>
                  <a:pt x="6916" y="20742"/>
                  <a:pt x="6850" y="20748"/>
                </a:cubicBezTo>
                <a:cubicBezTo>
                  <a:pt x="6886" y="20825"/>
                  <a:pt x="6916" y="20879"/>
                  <a:pt x="6952" y="20956"/>
                </a:cubicBezTo>
                <a:cubicBezTo>
                  <a:pt x="6803" y="20927"/>
                  <a:pt x="6731" y="21004"/>
                  <a:pt x="6749" y="21123"/>
                </a:cubicBezTo>
                <a:cubicBezTo>
                  <a:pt x="6761" y="21249"/>
                  <a:pt x="6642" y="21368"/>
                  <a:pt x="6749" y="21493"/>
                </a:cubicBezTo>
                <a:cubicBezTo>
                  <a:pt x="6761" y="21511"/>
                  <a:pt x="6755" y="21553"/>
                  <a:pt x="6749" y="21582"/>
                </a:cubicBezTo>
                <a:cubicBezTo>
                  <a:pt x="6719" y="21660"/>
                  <a:pt x="6755" y="21791"/>
                  <a:pt x="6636" y="21791"/>
                </a:cubicBezTo>
                <a:cubicBezTo>
                  <a:pt x="6564" y="21791"/>
                  <a:pt x="6493" y="21726"/>
                  <a:pt x="6415" y="21678"/>
                </a:cubicBezTo>
                <a:cubicBezTo>
                  <a:pt x="6642" y="21255"/>
                  <a:pt x="6588" y="20736"/>
                  <a:pt x="6993" y="20414"/>
                </a:cubicBezTo>
                <a:lnTo>
                  <a:pt x="6993" y="20742"/>
                </a:lnTo>
                <a:close/>
                <a:moveTo>
                  <a:pt x="7345" y="22834"/>
                </a:moveTo>
                <a:cubicBezTo>
                  <a:pt x="7309" y="22817"/>
                  <a:pt x="7280" y="22805"/>
                  <a:pt x="7250" y="22787"/>
                </a:cubicBezTo>
                <a:cubicBezTo>
                  <a:pt x="7274" y="22691"/>
                  <a:pt x="7303" y="22596"/>
                  <a:pt x="7339" y="22465"/>
                </a:cubicBezTo>
                <a:cubicBezTo>
                  <a:pt x="7411" y="22513"/>
                  <a:pt x="7464" y="22542"/>
                  <a:pt x="7518" y="22572"/>
                </a:cubicBezTo>
                <a:cubicBezTo>
                  <a:pt x="7458" y="22662"/>
                  <a:pt x="7399" y="22745"/>
                  <a:pt x="7345" y="22829"/>
                </a:cubicBezTo>
                <a:close/>
                <a:moveTo>
                  <a:pt x="7595" y="21165"/>
                </a:moveTo>
                <a:lnTo>
                  <a:pt x="7524" y="21147"/>
                </a:lnTo>
                <a:cubicBezTo>
                  <a:pt x="7560" y="21040"/>
                  <a:pt x="7590" y="20939"/>
                  <a:pt x="7625" y="20837"/>
                </a:cubicBezTo>
                <a:cubicBezTo>
                  <a:pt x="7643" y="20843"/>
                  <a:pt x="7667" y="20849"/>
                  <a:pt x="7685" y="20855"/>
                </a:cubicBezTo>
                <a:cubicBezTo>
                  <a:pt x="7655" y="20962"/>
                  <a:pt x="7625" y="21064"/>
                  <a:pt x="7595" y="21165"/>
                </a:cubicBezTo>
                <a:close/>
                <a:moveTo>
                  <a:pt x="7774" y="21505"/>
                </a:moveTo>
                <a:cubicBezTo>
                  <a:pt x="7756" y="21487"/>
                  <a:pt x="7739" y="21469"/>
                  <a:pt x="7727" y="21445"/>
                </a:cubicBezTo>
                <a:cubicBezTo>
                  <a:pt x="7762" y="21416"/>
                  <a:pt x="7798" y="21386"/>
                  <a:pt x="7840" y="21362"/>
                </a:cubicBezTo>
                <a:cubicBezTo>
                  <a:pt x="7846" y="21356"/>
                  <a:pt x="7876" y="21398"/>
                  <a:pt x="7888" y="21416"/>
                </a:cubicBezTo>
                <a:cubicBezTo>
                  <a:pt x="7852" y="21445"/>
                  <a:pt x="7810" y="21475"/>
                  <a:pt x="7774" y="21505"/>
                </a:cubicBezTo>
                <a:close/>
                <a:moveTo>
                  <a:pt x="8072" y="20330"/>
                </a:moveTo>
                <a:cubicBezTo>
                  <a:pt x="8096" y="20396"/>
                  <a:pt x="8126" y="20456"/>
                  <a:pt x="8150" y="20515"/>
                </a:cubicBezTo>
                <a:cubicBezTo>
                  <a:pt x="8126" y="20527"/>
                  <a:pt x="8102" y="20539"/>
                  <a:pt x="8078" y="20545"/>
                </a:cubicBezTo>
                <a:cubicBezTo>
                  <a:pt x="8061" y="20480"/>
                  <a:pt x="8043" y="20414"/>
                  <a:pt x="8019" y="20348"/>
                </a:cubicBezTo>
                <a:cubicBezTo>
                  <a:pt x="8037" y="20342"/>
                  <a:pt x="8055" y="20336"/>
                  <a:pt x="8072" y="20330"/>
                </a:cubicBezTo>
                <a:close/>
                <a:moveTo>
                  <a:pt x="8084" y="21785"/>
                </a:moveTo>
                <a:cubicBezTo>
                  <a:pt x="8102" y="21898"/>
                  <a:pt x="8120" y="22000"/>
                  <a:pt x="8144" y="22095"/>
                </a:cubicBezTo>
                <a:cubicBezTo>
                  <a:pt x="8025" y="22018"/>
                  <a:pt x="7929" y="21922"/>
                  <a:pt x="8084" y="21785"/>
                </a:cubicBezTo>
                <a:close/>
                <a:moveTo>
                  <a:pt x="8126" y="22584"/>
                </a:moveTo>
                <a:cubicBezTo>
                  <a:pt x="8186" y="22608"/>
                  <a:pt x="8227" y="22620"/>
                  <a:pt x="8311" y="22650"/>
                </a:cubicBezTo>
                <a:cubicBezTo>
                  <a:pt x="8210" y="22745"/>
                  <a:pt x="8156" y="22793"/>
                  <a:pt x="8066" y="22876"/>
                </a:cubicBezTo>
                <a:cubicBezTo>
                  <a:pt x="8090" y="22757"/>
                  <a:pt x="8108" y="22679"/>
                  <a:pt x="8126" y="22584"/>
                </a:cubicBezTo>
                <a:close/>
                <a:moveTo>
                  <a:pt x="8269" y="25815"/>
                </a:moveTo>
                <a:cubicBezTo>
                  <a:pt x="8257" y="25809"/>
                  <a:pt x="8239" y="25804"/>
                  <a:pt x="8221" y="25798"/>
                </a:cubicBezTo>
                <a:cubicBezTo>
                  <a:pt x="8251" y="25732"/>
                  <a:pt x="8275" y="25672"/>
                  <a:pt x="8299" y="25613"/>
                </a:cubicBezTo>
                <a:cubicBezTo>
                  <a:pt x="8317" y="25619"/>
                  <a:pt x="8335" y="25631"/>
                  <a:pt x="8353" y="25637"/>
                </a:cubicBezTo>
                <a:cubicBezTo>
                  <a:pt x="8329" y="25696"/>
                  <a:pt x="8299" y="25756"/>
                  <a:pt x="8269" y="25815"/>
                </a:cubicBezTo>
                <a:close/>
                <a:moveTo>
                  <a:pt x="8472" y="22536"/>
                </a:moveTo>
                <a:cubicBezTo>
                  <a:pt x="8454" y="22536"/>
                  <a:pt x="8424" y="22536"/>
                  <a:pt x="8424" y="22530"/>
                </a:cubicBezTo>
                <a:cubicBezTo>
                  <a:pt x="8418" y="22495"/>
                  <a:pt x="8412" y="22447"/>
                  <a:pt x="8412" y="22405"/>
                </a:cubicBezTo>
                <a:cubicBezTo>
                  <a:pt x="8436" y="22405"/>
                  <a:pt x="8454" y="22405"/>
                  <a:pt x="8478" y="22411"/>
                </a:cubicBezTo>
                <a:cubicBezTo>
                  <a:pt x="8478" y="22453"/>
                  <a:pt x="8472" y="22495"/>
                  <a:pt x="8472" y="22536"/>
                </a:cubicBezTo>
                <a:close/>
                <a:moveTo>
                  <a:pt x="8341" y="14863"/>
                </a:moveTo>
                <a:cubicBezTo>
                  <a:pt x="8341" y="14840"/>
                  <a:pt x="8335" y="14822"/>
                  <a:pt x="8335" y="14804"/>
                </a:cubicBezTo>
                <a:cubicBezTo>
                  <a:pt x="8376" y="14792"/>
                  <a:pt x="8418" y="14774"/>
                  <a:pt x="8466" y="14768"/>
                </a:cubicBezTo>
                <a:cubicBezTo>
                  <a:pt x="8466" y="14768"/>
                  <a:pt x="8478" y="14798"/>
                  <a:pt x="8490" y="14816"/>
                </a:cubicBezTo>
                <a:cubicBezTo>
                  <a:pt x="8442" y="14828"/>
                  <a:pt x="8388" y="14845"/>
                  <a:pt x="8341" y="14863"/>
                </a:cubicBezTo>
                <a:close/>
                <a:moveTo>
                  <a:pt x="8514" y="751"/>
                </a:moveTo>
                <a:cubicBezTo>
                  <a:pt x="8585" y="734"/>
                  <a:pt x="8651" y="716"/>
                  <a:pt x="8722" y="698"/>
                </a:cubicBezTo>
                <a:cubicBezTo>
                  <a:pt x="8728" y="722"/>
                  <a:pt x="8734" y="746"/>
                  <a:pt x="8746" y="769"/>
                </a:cubicBezTo>
                <a:cubicBezTo>
                  <a:pt x="8681" y="793"/>
                  <a:pt x="8615" y="823"/>
                  <a:pt x="8549" y="847"/>
                </a:cubicBezTo>
                <a:cubicBezTo>
                  <a:pt x="8537" y="817"/>
                  <a:pt x="8526" y="787"/>
                  <a:pt x="8514" y="751"/>
                </a:cubicBezTo>
                <a:close/>
                <a:moveTo>
                  <a:pt x="8537" y="21344"/>
                </a:moveTo>
                <a:cubicBezTo>
                  <a:pt x="8806" y="21445"/>
                  <a:pt x="8585" y="21726"/>
                  <a:pt x="8812" y="21803"/>
                </a:cubicBezTo>
                <a:cubicBezTo>
                  <a:pt x="8704" y="21863"/>
                  <a:pt x="8633" y="21898"/>
                  <a:pt x="8543" y="21946"/>
                </a:cubicBezTo>
                <a:cubicBezTo>
                  <a:pt x="8549" y="21821"/>
                  <a:pt x="8555" y="21732"/>
                  <a:pt x="8555" y="21642"/>
                </a:cubicBezTo>
                <a:cubicBezTo>
                  <a:pt x="8555" y="21559"/>
                  <a:pt x="8543" y="21475"/>
                  <a:pt x="8537" y="21344"/>
                </a:cubicBezTo>
                <a:close/>
                <a:moveTo>
                  <a:pt x="8889" y="26096"/>
                </a:moveTo>
                <a:cubicBezTo>
                  <a:pt x="8871" y="26096"/>
                  <a:pt x="8847" y="26102"/>
                  <a:pt x="8824" y="26102"/>
                </a:cubicBezTo>
                <a:cubicBezTo>
                  <a:pt x="8818" y="25982"/>
                  <a:pt x="8806" y="25863"/>
                  <a:pt x="8794" y="25678"/>
                </a:cubicBezTo>
                <a:cubicBezTo>
                  <a:pt x="9038" y="25833"/>
                  <a:pt x="8824" y="25976"/>
                  <a:pt x="8889" y="26096"/>
                </a:cubicBezTo>
                <a:close/>
                <a:moveTo>
                  <a:pt x="8859" y="20593"/>
                </a:moveTo>
                <a:cubicBezTo>
                  <a:pt x="8853" y="20545"/>
                  <a:pt x="8847" y="20497"/>
                  <a:pt x="8842" y="20450"/>
                </a:cubicBezTo>
                <a:cubicBezTo>
                  <a:pt x="8859" y="20450"/>
                  <a:pt x="8877" y="20444"/>
                  <a:pt x="8895" y="20444"/>
                </a:cubicBezTo>
                <a:lnTo>
                  <a:pt x="8919" y="20575"/>
                </a:lnTo>
                <a:cubicBezTo>
                  <a:pt x="8901" y="20581"/>
                  <a:pt x="8877" y="20587"/>
                  <a:pt x="8859" y="20593"/>
                </a:cubicBezTo>
                <a:close/>
                <a:moveTo>
                  <a:pt x="9140" y="3446"/>
                </a:moveTo>
                <a:cubicBezTo>
                  <a:pt x="9068" y="3410"/>
                  <a:pt x="8997" y="3375"/>
                  <a:pt x="8907" y="3333"/>
                </a:cubicBezTo>
                <a:cubicBezTo>
                  <a:pt x="9086" y="3190"/>
                  <a:pt x="9116" y="3315"/>
                  <a:pt x="9169" y="3375"/>
                </a:cubicBezTo>
                <a:cubicBezTo>
                  <a:pt x="9163" y="3399"/>
                  <a:pt x="9152" y="3422"/>
                  <a:pt x="9140" y="3446"/>
                </a:cubicBezTo>
                <a:close/>
                <a:moveTo>
                  <a:pt x="9324" y="20050"/>
                </a:moveTo>
                <a:cubicBezTo>
                  <a:pt x="9295" y="20044"/>
                  <a:pt x="9271" y="20009"/>
                  <a:pt x="9247" y="19985"/>
                </a:cubicBezTo>
                <a:cubicBezTo>
                  <a:pt x="9277" y="19967"/>
                  <a:pt x="9307" y="19937"/>
                  <a:pt x="9336" y="19937"/>
                </a:cubicBezTo>
                <a:cubicBezTo>
                  <a:pt x="9360" y="19931"/>
                  <a:pt x="9384" y="19967"/>
                  <a:pt x="9450" y="20009"/>
                </a:cubicBezTo>
                <a:cubicBezTo>
                  <a:pt x="9378" y="20032"/>
                  <a:pt x="9348" y="20062"/>
                  <a:pt x="9324" y="20050"/>
                </a:cubicBezTo>
                <a:close/>
                <a:moveTo>
                  <a:pt x="12091" y="3774"/>
                </a:moveTo>
                <a:cubicBezTo>
                  <a:pt x="11977" y="3881"/>
                  <a:pt x="11864" y="3989"/>
                  <a:pt x="11715" y="4132"/>
                </a:cubicBezTo>
                <a:lnTo>
                  <a:pt x="11715" y="3798"/>
                </a:lnTo>
                <a:cubicBezTo>
                  <a:pt x="11781" y="3792"/>
                  <a:pt x="11858" y="3780"/>
                  <a:pt x="11972" y="3762"/>
                </a:cubicBezTo>
                <a:cubicBezTo>
                  <a:pt x="11900" y="3661"/>
                  <a:pt x="11852" y="3583"/>
                  <a:pt x="11787" y="3494"/>
                </a:cubicBezTo>
                <a:cubicBezTo>
                  <a:pt x="11924" y="3518"/>
                  <a:pt x="12025" y="3613"/>
                  <a:pt x="12091" y="3774"/>
                </a:cubicBezTo>
                <a:close/>
                <a:moveTo>
                  <a:pt x="12049" y="22984"/>
                </a:moveTo>
                <a:cubicBezTo>
                  <a:pt x="12031" y="22984"/>
                  <a:pt x="12013" y="22989"/>
                  <a:pt x="11995" y="22995"/>
                </a:cubicBezTo>
                <a:cubicBezTo>
                  <a:pt x="11983" y="22942"/>
                  <a:pt x="11972" y="22888"/>
                  <a:pt x="11960" y="22840"/>
                </a:cubicBezTo>
                <a:cubicBezTo>
                  <a:pt x="11977" y="22834"/>
                  <a:pt x="11995" y="22829"/>
                  <a:pt x="12013" y="22823"/>
                </a:cubicBezTo>
                <a:cubicBezTo>
                  <a:pt x="12025" y="22876"/>
                  <a:pt x="12037" y="22930"/>
                  <a:pt x="12049" y="22984"/>
                </a:cubicBezTo>
                <a:close/>
                <a:moveTo>
                  <a:pt x="11638" y="5873"/>
                </a:moveTo>
                <a:cubicBezTo>
                  <a:pt x="11673" y="5783"/>
                  <a:pt x="11697" y="5724"/>
                  <a:pt x="11739" y="5616"/>
                </a:cubicBezTo>
                <a:cubicBezTo>
                  <a:pt x="11769" y="5724"/>
                  <a:pt x="11787" y="5795"/>
                  <a:pt x="11811" y="5873"/>
                </a:cubicBezTo>
                <a:close/>
                <a:moveTo>
                  <a:pt x="11751" y="22966"/>
                </a:moveTo>
                <a:cubicBezTo>
                  <a:pt x="11727" y="22966"/>
                  <a:pt x="11697" y="22966"/>
                  <a:pt x="11673" y="22972"/>
                </a:cubicBezTo>
                <a:cubicBezTo>
                  <a:pt x="11685" y="22936"/>
                  <a:pt x="11691" y="22906"/>
                  <a:pt x="11703" y="22870"/>
                </a:cubicBezTo>
                <a:cubicBezTo>
                  <a:pt x="11715" y="22870"/>
                  <a:pt x="11733" y="22870"/>
                  <a:pt x="11739" y="22864"/>
                </a:cubicBezTo>
                <a:cubicBezTo>
                  <a:pt x="11745" y="22900"/>
                  <a:pt x="11751" y="22930"/>
                  <a:pt x="11751" y="22966"/>
                </a:cubicBezTo>
                <a:close/>
                <a:moveTo>
                  <a:pt x="11787" y="1032"/>
                </a:moveTo>
                <a:cubicBezTo>
                  <a:pt x="11799" y="1103"/>
                  <a:pt x="11805" y="1157"/>
                  <a:pt x="11817" y="1240"/>
                </a:cubicBezTo>
                <a:cubicBezTo>
                  <a:pt x="11709" y="1217"/>
                  <a:pt x="11632" y="1193"/>
                  <a:pt x="11548" y="1169"/>
                </a:cubicBezTo>
                <a:cubicBezTo>
                  <a:pt x="11626" y="1121"/>
                  <a:pt x="11697" y="1079"/>
                  <a:pt x="11787" y="1032"/>
                </a:cubicBezTo>
                <a:close/>
                <a:moveTo>
                  <a:pt x="10809" y="614"/>
                </a:moveTo>
                <a:cubicBezTo>
                  <a:pt x="10886" y="602"/>
                  <a:pt x="10970" y="596"/>
                  <a:pt x="11047" y="591"/>
                </a:cubicBezTo>
                <a:cubicBezTo>
                  <a:pt x="11119" y="793"/>
                  <a:pt x="10988" y="835"/>
                  <a:pt x="10809" y="895"/>
                </a:cubicBezTo>
                <a:lnTo>
                  <a:pt x="10809" y="608"/>
                </a:lnTo>
                <a:close/>
                <a:moveTo>
                  <a:pt x="10934" y="2814"/>
                </a:moveTo>
                <a:cubicBezTo>
                  <a:pt x="10970" y="2832"/>
                  <a:pt x="11018" y="2880"/>
                  <a:pt x="11065" y="2880"/>
                </a:cubicBezTo>
                <a:cubicBezTo>
                  <a:pt x="11119" y="2880"/>
                  <a:pt x="11167" y="2838"/>
                  <a:pt x="11244" y="2802"/>
                </a:cubicBezTo>
                <a:cubicBezTo>
                  <a:pt x="11232" y="2892"/>
                  <a:pt x="11220" y="2963"/>
                  <a:pt x="11208" y="3047"/>
                </a:cubicBezTo>
                <a:cubicBezTo>
                  <a:pt x="11155" y="3041"/>
                  <a:pt x="11101" y="3035"/>
                  <a:pt x="11030" y="3029"/>
                </a:cubicBezTo>
                <a:cubicBezTo>
                  <a:pt x="11053" y="3089"/>
                  <a:pt x="11059" y="3154"/>
                  <a:pt x="11095" y="3190"/>
                </a:cubicBezTo>
                <a:cubicBezTo>
                  <a:pt x="11167" y="3261"/>
                  <a:pt x="11250" y="3232"/>
                  <a:pt x="11304" y="3166"/>
                </a:cubicBezTo>
                <a:cubicBezTo>
                  <a:pt x="11334" y="3124"/>
                  <a:pt x="11340" y="3053"/>
                  <a:pt x="11346" y="2999"/>
                </a:cubicBezTo>
                <a:cubicBezTo>
                  <a:pt x="11369" y="2850"/>
                  <a:pt x="11447" y="2790"/>
                  <a:pt x="11620" y="2832"/>
                </a:cubicBezTo>
                <a:cubicBezTo>
                  <a:pt x="11572" y="2892"/>
                  <a:pt x="11530" y="2940"/>
                  <a:pt x="11495" y="2975"/>
                </a:cubicBezTo>
                <a:cubicBezTo>
                  <a:pt x="11507" y="3244"/>
                  <a:pt x="11846" y="3023"/>
                  <a:pt x="11858" y="3273"/>
                </a:cubicBezTo>
                <a:cubicBezTo>
                  <a:pt x="11787" y="3339"/>
                  <a:pt x="11703" y="3381"/>
                  <a:pt x="11584" y="3333"/>
                </a:cubicBezTo>
                <a:cubicBezTo>
                  <a:pt x="11411" y="3250"/>
                  <a:pt x="11363" y="3369"/>
                  <a:pt x="11298" y="3566"/>
                </a:cubicBezTo>
                <a:cubicBezTo>
                  <a:pt x="11405" y="3506"/>
                  <a:pt x="11465" y="3476"/>
                  <a:pt x="11536" y="3434"/>
                </a:cubicBezTo>
                <a:cubicBezTo>
                  <a:pt x="11584" y="3506"/>
                  <a:pt x="11638" y="3583"/>
                  <a:pt x="11697" y="3673"/>
                </a:cubicBezTo>
                <a:cubicBezTo>
                  <a:pt x="11662" y="3715"/>
                  <a:pt x="11632" y="3750"/>
                  <a:pt x="11596" y="3804"/>
                </a:cubicBezTo>
                <a:cubicBezTo>
                  <a:pt x="11459" y="3697"/>
                  <a:pt x="11334" y="3601"/>
                  <a:pt x="11214" y="3500"/>
                </a:cubicBezTo>
                <a:cubicBezTo>
                  <a:pt x="11334" y="3697"/>
                  <a:pt x="11310" y="3911"/>
                  <a:pt x="11310" y="4132"/>
                </a:cubicBezTo>
                <a:cubicBezTo>
                  <a:pt x="11191" y="4108"/>
                  <a:pt x="11131" y="4048"/>
                  <a:pt x="11143" y="3935"/>
                </a:cubicBezTo>
                <a:cubicBezTo>
                  <a:pt x="11167" y="3732"/>
                  <a:pt x="11071" y="3607"/>
                  <a:pt x="10881" y="3566"/>
                </a:cubicBezTo>
                <a:cubicBezTo>
                  <a:pt x="10916" y="3375"/>
                  <a:pt x="11041" y="3416"/>
                  <a:pt x="11161" y="3428"/>
                </a:cubicBezTo>
                <a:cubicBezTo>
                  <a:pt x="11095" y="3357"/>
                  <a:pt x="11036" y="3279"/>
                  <a:pt x="10970" y="3208"/>
                </a:cubicBezTo>
                <a:cubicBezTo>
                  <a:pt x="10898" y="3130"/>
                  <a:pt x="10833" y="3053"/>
                  <a:pt x="10755" y="2969"/>
                </a:cubicBezTo>
                <a:cubicBezTo>
                  <a:pt x="10797" y="2934"/>
                  <a:pt x="10863" y="2874"/>
                  <a:pt x="10934" y="2814"/>
                </a:cubicBezTo>
                <a:close/>
                <a:moveTo>
                  <a:pt x="11328" y="4686"/>
                </a:moveTo>
                <a:lnTo>
                  <a:pt x="11328" y="4436"/>
                </a:lnTo>
                <a:cubicBezTo>
                  <a:pt x="11399" y="4490"/>
                  <a:pt x="11447" y="4525"/>
                  <a:pt x="11536" y="4591"/>
                </a:cubicBezTo>
                <a:cubicBezTo>
                  <a:pt x="11441" y="4633"/>
                  <a:pt x="11393" y="4657"/>
                  <a:pt x="11328" y="4686"/>
                </a:cubicBezTo>
                <a:close/>
                <a:moveTo>
                  <a:pt x="11423" y="23693"/>
                </a:moveTo>
                <a:cubicBezTo>
                  <a:pt x="11298" y="23687"/>
                  <a:pt x="11220" y="23681"/>
                  <a:pt x="11137" y="23669"/>
                </a:cubicBezTo>
                <a:cubicBezTo>
                  <a:pt x="11208" y="23580"/>
                  <a:pt x="11304" y="23586"/>
                  <a:pt x="11423" y="23693"/>
                </a:cubicBezTo>
                <a:close/>
                <a:moveTo>
                  <a:pt x="10779" y="13063"/>
                </a:moveTo>
                <a:cubicBezTo>
                  <a:pt x="10833" y="13105"/>
                  <a:pt x="10881" y="13152"/>
                  <a:pt x="10934" y="13194"/>
                </a:cubicBezTo>
                <a:cubicBezTo>
                  <a:pt x="10922" y="13212"/>
                  <a:pt x="10910" y="13230"/>
                  <a:pt x="10898" y="13242"/>
                </a:cubicBezTo>
                <a:cubicBezTo>
                  <a:pt x="10845" y="13200"/>
                  <a:pt x="10791" y="13158"/>
                  <a:pt x="10737" y="13122"/>
                </a:cubicBezTo>
                <a:cubicBezTo>
                  <a:pt x="10749" y="13099"/>
                  <a:pt x="10767" y="13081"/>
                  <a:pt x="10779" y="13063"/>
                </a:cubicBezTo>
                <a:close/>
                <a:moveTo>
                  <a:pt x="10475" y="2027"/>
                </a:moveTo>
                <a:cubicBezTo>
                  <a:pt x="10475" y="2027"/>
                  <a:pt x="10445" y="2063"/>
                  <a:pt x="10427" y="2081"/>
                </a:cubicBezTo>
                <a:lnTo>
                  <a:pt x="10332" y="1992"/>
                </a:lnTo>
                <a:cubicBezTo>
                  <a:pt x="10350" y="1980"/>
                  <a:pt x="10368" y="1962"/>
                  <a:pt x="10380" y="1944"/>
                </a:cubicBezTo>
                <a:cubicBezTo>
                  <a:pt x="10415" y="1974"/>
                  <a:pt x="10445" y="1998"/>
                  <a:pt x="10469" y="2027"/>
                </a:cubicBezTo>
                <a:close/>
                <a:moveTo>
                  <a:pt x="9992" y="24081"/>
                </a:moveTo>
                <a:lnTo>
                  <a:pt x="9992" y="24337"/>
                </a:lnTo>
                <a:cubicBezTo>
                  <a:pt x="9921" y="24247"/>
                  <a:pt x="9885" y="24206"/>
                  <a:pt x="9837" y="24152"/>
                </a:cubicBezTo>
                <a:cubicBezTo>
                  <a:pt x="9891" y="24128"/>
                  <a:pt x="9933" y="24110"/>
                  <a:pt x="9992" y="24081"/>
                </a:cubicBezTo>
                <a:close/>
                <a:moveTo>
                  <a:pt x="9909" y="24552"/>
                </a:moveTo>
                <a:cubicBezTo>
                  <a:pt x="9915" y="24641"/>
                  <a:pt x="9885" y="24730"/>
                  <a:pt x="9807" y="24820"/>
                </a:cubicBezTo>
                <a:cubicBezTo>
                  <a:pt x="9748" y="24671"/>
                  <a:pt x="9766" y="24587"/>
                  <a:pt x="9909" y="24552"/>
                </a:cubicBezTo>
                <a:close/>
                <a:moveTo>
                  <a:pt x="9551" y="24796"/>
                </a:moveTo>
                <a:cubicBezTo>
                  <a:pt x="9545" y="24689"/>
                  <a:pt x="9575" y="24581"/>
                  <a:pt x="9605" y="24474"/>
                </a:cubicBezTo>
                <a:cubicBezTo>
                  <a:pt x="9611" y="24450"/>
                  <a:pt x="9688" y="24444"/>
                  <a:pt x="9730" y="24432"/>
                </a:cubicBezTo>
                <a:cubicBezTo>
                  <a:pt x="9563" y="24599"/>
                  <a:pt x="9640" y="24772"/>
                  <a:pt x="9700" y="24945"/>
                </a:cubicBezTo>
                <a:cubicBezTo>
                  <a:pt x="9521" y="25005"/>
                  <a:pt x="9551" y="24850"/>
                  <a:pt x="9551" y="24796"/>
                </a:cubicBezTo>
                <a:close/>
                <a:moveTo>
                  <a:pt x="9950" y="26394"/>
                </a:moveTo>
                <a:cubicBezTo>
                  <a:pt x="9962" y="26269"/>
                  <a:pt x="9903" y="26149"/>
                  <a:pt x="10070" y="26203"/>
                </a:cubicBezTo>
                <a:cubicBezTo>
                  <a:pt x="10034" y="26251"/>
                  <a:pt x="10004" y="26298"/>
                  <a:pt x="9950" y="26394"/>
                </a:cubicBezTo>
                <a:close/>
                <a:moveTo>
                  <a:pt x="10088" y="25720"/>
                </a:moveTo>
                <a:cubicBezTo>
                  <a:pt x="10064" y="25738"/>
                  <a:pt x="10052" y="25768"/>
                  <a:pt x="10034" y="25792"/>
                </a:cubicBezTo>
                <a:cubicBezTo>
                  <a:pt x="9909" y="25690"/>
                  <a:pt x="9778" y="25595"/>
                  <a:pt x="9652" y="25499"/>
                </a:cubicBezTo>
                <a:cubicBezTo>
                  <a:pt x="9837" y="25559"/>
                  <a:pt x="10004" y="25678"/>
                  <a:pt x="10225" y="25619"/>
                </a:cubicBezTo>
                <a:cubicBezTo>
                  <a:pt x="10177" y="25649"/>
                  <a:pt x="10129" y="25684"/>
                  <a:pt x="10088" y="25720"/>
                </a:cubicBezTo>
                <a:close/>
                <a:moveTo>
                  <a:pt x="11119" y="24814"/>
                </a:moveTo>
                <a:cubicBezTo>
                  <a:pt x="11077" y="24820"/>
                  <a:pt x="11041" y="24820"/>
                  <a:pt x="11000" y="24820"/>
                </a:cubicBezTo>
                <a:cubicBezTo>
                  <a:pt x="11000" y="24796"/>
                  <a:pt x="11006" y="24772"/>
                  <a:pt x="11006" y="24754"/>
                </a:cubicBezTo>
                <a:cubicBezTo>
                  <a:pt x="11047" y="24760"/>
                  <a:pt x="11089" y="24766"/>
                  <a:pt x="11131" y="24772"/>
                </a:cubicBezTo>
                <a:cubicBezTo>
                  <a:pt x="11125" y="24784"/>
                  <a:pt x="11125" y="24814"/>
                  <a:pt x="11119" y="24814"/>
                </a:cubicBezTo>
                <a:close/>
                <a:moveTo>
                  <a:pt x="11512" y="26066"/>
                </a:moveTo>
                <a:cubicBezTo>
                  <a:pt x="11507" y="26012"/>
                  <a:pt x="11495" y="25964"/>
                  <a:pt x="11489" y="25911"/>
                </a:cubicBezTo>
                <a:cubicBezTo>
                  <a:pt x="11507" y="25905"/>
                  <a:pt x="11530" y="25905"/>
                  <a:pt x="11548" y="25899"/>
                </a:cubicBezTo>
                <a:cubicBezTo>
                  <a:pt x="11560" y="25953"/>
                  <a:pt x="11566" y="26006"/>
                  <a:pt x="11572" y="26060"/>
                </a:cubicBezTo>
                <a:cubicBezTo>
                  <a:pt x="11548" y="26060"/>
                  <a:pt x="11530" y="26060"/>
                  <a:pt x="11512" y="26066"/>
                </a:cubicBezTo>
                <a:close/>
                <a:moveTo>
                  <a:pt x="11518" y="24498"/>
                </a:moveTo>
                <a:cubicBezTo>
                  <a:pt x="11584" y="24599"/>
                  <a:pt x="11632" y="24665"/>
                  <a:pt x="11679" y="24736"/>
                </a:cubicBezTo>
                <a:cubicBezTo>
                  <a:pt x="11483" y="24796"/>
                  <a:pt x="11471" y="24784"/>
                  <a:pt x="11518" y="24498"/>
                </a:cubicBezTo>
                <a:close/>
                <a:moveTo>
                  <a:pt x="11328" y="24516"/>
                </a:moveTo>
                <a:cubicBezTo>
                  <a:pt x="11328" y="24522"/>
                  <a:pt x="11340" y="24587"/>
                  <a:pt x="11346" y="24647"/>
                </a:cubicBezTo>
                <a:cubicBezTo>
                  <a:pt x="11334" y="24653"/>
                  <a:pt x="11316" y="24659"/>
                  <a:pt x="11304" y="24665"/>
                </a:cubicBezTo>
                <a:cubicBezTo>
                  <a:pt x="11238" y="24581"/>
                  <a:pt x="11173" y="24504"/>
                  <a:pt x="11113" y="24420"/>
                </a:cubicBezTo>
                <a:cubicBezTo>
                  <a:pt x="11089" y="24432"/>
                  <a:pt x="11071" y="24444"/>
                  <a:pt x="11053" y="24456"/>
                </a:cubicBezTo>
                <a:cubicBezTo>
                  <a:pt x="11083" y="24516"/>
                  <a:pt x="11119" y="24575"/>
                  <a:pt x="11173" y="24665"/>
                </a:cubicBezTo>
                <a:cubicBezTo>
                  <a:pt x="10791" y="24671"/>
                  <a:pt x="10439" y="24778"/>
                  <a:pt x="10094" y="24569"/>
                </a:cubicBezTo>
                <a:cubicBezTo>
                  <a:pt x="10058" y="24414"/>
                  <a:pt x="10159" y="24420"/>
                  <a:pt x="10266" y="24438"/>
                </a:cubicBezTo>
                <a:cubicBezTo>
                  <a:pt x="10278" y="24343"/>
                  <a:pt x="10290" y="24247"/>
                  <a:pt x="10296" y="24152"/>
                </a:cubicBezTo>
                <a:cubicBezTo>
                  <a:pt x="10588" y="24134"/>
                  <a:pt x="10809" y="24027"/>
                  <a:pt x="10934" y="23854"/>
                </a:cubicBezTo>
                <a:cubicBezTo>
                  <a:pt x="10976" y="23908"/>
                  <a:pt x="11018" y="23961"/>
                  <a:pt x="11065" y="24027"/>
                </a:cubicBezTo>
                <a:cubicBezTo>
                  <a:pt x="11143" y="23955"/>
                  <a:pt x="11185" y="23914"/>
                  <a:pt x="11256" y="23854"/>
                </a:cubicBezTo>
                <a:cubicBezTo>
                  <a:pt x="11244" y="23961"/>
                  <a:pt x="11232" y="24039"/>
                  <a:pt x="11226" y="24110"/>
                </a:cubicBezTo>
                <a:cubicBezTo>
                  <a:pt x="11167" y="24122"/>
                  <a:pt x="11113" y="24128"/>
                  <a:pt x="11053" y="24140"/>
                </a:cubicBezTo>
                <a:cubicBezTo>
                  <a:pt x="11053" y="24176"/>
                  <a:pt x="11047" y="24224"/>
                  <a:pt x="11053" y="24230"/>
                </a:cubicBezTo>
                <a:cubicBezTo>
                  <a:pt x="11119" y="24253"/>
                  <a:pt x="11202" y="24289"/>
                  <a:pt x="11262" y="24277"/>
                </a:cubicBezTo>
                <a:cubicBezTo>
                  <a:pt x="11304" y="24265"/>
                  <a:pt x="11357" y="24164"/>
                  <a:pt x="11351" y="24122"/>
                </a:cubicBezTo>
                <a:cubicBezTo>
                  <a:pt x="11316" y="23973"/>
                  <a:pt x="11423" y="23943"/>
                  <a:pt x="11495" y="23872"/>
                </a:cubicBezTo>
                <a:cubicBezTo>
                  <a:pt x="11512" y="23884"/>
                  <a:pt x="11536" y="23896"/>
                  <a:pt x="11554" y="23902"/>
                </a:cubicBezTo>
                <a:cubicBezTo>
                  <a:pt x="11530" y="23967"/>
                  <a:pt x="11507" y="24033"/>
                  <a:pt x="11483" y="24098"/>
                </a:cubicBezTo>
                <a:cubicBezTo>
                  <a:pt x="11512" y="24295"/>
                  <a:pt x="11793" y="24116"/>
                  <a:pt x="11834" y="24307"/>
                </a:cubicBezTo>
                <a:cubicBezTo>
                  <a:pt x="11691" y="24486"/>
                  <a:pt x="11429" y="24212"/>
                  <a:pt x="11322" y="24516"/>
                </a:cubicBezTo>
                <a:close/>
                <a:moveTo>
                  <a:pt x="11626" y="23610"/>
                </a:moveTo>
                <a:cubicBezTo>
                  <a:pt x="11745" y="23598"/>
                  <a:pt x="11876" y="23717"/>
                  <a:pt x="12007" y="23967"/>
                </a:cubicBezTo>
                <a:cubicBezTo>
                  <a:pt x="11775" y="23943"/>
                  <a:pt x="11775" y="23717"/>
                  <a:pt x="11626" y="23610"/>
                </a:cubicBezTo>
                <a:close/>
                <a:moveTo>
                  <a:pt x="12043" y="26734"/>
                </a:moveTo>
                <a:cubicBezTo>
                  <a:pt x="12031" y="26644"/>
                  <a:pt x="12019" y="26596"/>
                  <a:pt x="12013" y="26549"/>
                </a:cubicBezTo>
                <a:cubicBezTo>
                  <a:pt x="12061" y="26543"/>
                  <a:pt x="12109" y="26543"/>
                  <a:pt x="12204" y="26537"/>
                </a:cubicBezTo>
                <a:cubicBezTo>
                  <a:pt x="12138" y="26614"/>
                  <a:pt x="12109" y="26656"/>
                  <a:pt x="12043" y="26734"/>
                </a:cubicBezTo>
                <a:close/>
                <a:moveTo>
                  <a:pt x="12276" y="4400"/>
                </a:moveTo>
                <a:cubicBezTo>
                  <a:pt x="12234" y="4370"/>
                  <a:pt x="12210" y="4221"/>
                  <a:pt x="12198" y="3965"/>
                </a:cubicBezTo>
                <a:cubicBezTo>
                  <a:pt x="12293" y="4025"/>
                  <a:pt x="12317" y="4168"/>
                  <a:pt x="12276" y="4400"/>
                </a:cubicBezTo>
                <a:close/>
                <a:moveTo>
                  <a:pt x="12389" y="21141"/>
                </a:moveTo>
                <a:cubicBezTo>
                  <a:pt x="12377" y="21111"/>
                  <a:pt x="12359" y="21076"/>
                  <a:pt x="12353" y="21040"/>
                </a:cubicBezTo>
                <a:cubicBezTo>
                  <a:pt x="12353" y="21040"/>
                  <a:pt x="12389" y="21016"/>
                  <a:pt x="12395" y="21022"/>
                </a:cubicBezTo>
                <a:cubicBezTo>
                  <a:pt x="12425" y="21046"/>
                  <a:pt x="12443" y="21070"/>
                  <a:pt x="12478" y="21106"/>
                </a:cubicBezTo>
                <a:cubicBezTo>
                  <a:pt x="12431" y="21123"/>
                  <a:pt x="12413" y="21135"/>
                  <a:pt x="12389" y="21141"/>
                </a:cubicBezTo>
                <a:close/>
                <a:moveTo>
                  <a:pt x="12788" y="20986"/>
                </a:moveTo>
                <a:cubicBezTo>
                  <a:pt x="12759" y="20903"/>
                  <a:pt x="12741" y="20843"/>
                  <a:pt x="12711" y="20736"/>
                </a:cubicBezTo>
                <a:cubicBezTo>
                  <a:pt x="12931" y="20801"/>
                  <a:pt x="12866" y="20879"/>
                  <a:pt x="12788" y="20986"/>
                </a:cubicBezTo>
                <a:close/>
                <a:moveTo>
                  <a:pt x="12866" y="19532"/>
                </a:moveTo>
                <a:cubicBezTo>
                  <a:pt x="12896" y="19609"/>
                  <a:pt x="12919" y="19669"/>
                  <a:pt x="12949" y="19746"/>
                </a:cubicBezTo>
                <a:cubicBezTo>
                  <a:pt x="12812" y="19710"/>
                  <a:pt x="12782" y="19639"/>
                  <a:pt x="12866" y="19532"/>
                </a:cubicBezTo>
                <a:close/>
                <a:moveTo>
                  <a:pt x="13057" y="7405"/>
                </a:moveTo>
                <a:lnTo>
                  <a:pt x="13039" y="7405"/>
                </a:lnTo>
                <a:lnTo>
                  <a:pt x="13039" y="7071"/>
                </a:lnTo>
                <a:lnTo>
                  <a:pt x="13057" y="7071"/>
                </a:lnTo>
                <a:close/>
                <a:moveTo>
                  <a:pt x="13277" y="11072"/>
                </a:moveTo>
                <a:cubicBezTo>
                  <a:pt x="13307" y="11066"/>
                  <a:pt x="13337" y="11101"/>
                  <a:pt x="13367" y="11119"/>
                </a:cubicBezTo>
                <a:cubicBezTo>
                  <a:pt x="13343" y="11155"/>
                  <a:pt x="13313" y="11191"/>
                  <a:pt x="13271" y="11244"/>
                </a:cubicBezTo>
                <a:cubicBezTo>
                  <a:pt x="13241" y="11197"/>
                  <a:pt x="13206" y="11167"/>
                  <a:pt x="13212" y="11137"/>
                </a:cubicBezTo>
                <a:cubicBezTo>
                  <a:pt x="13212" y="11113"/>
                  <a:pt x="13253" y="11072"/>
                  <a:pt x="13277" y="11072"/>
                </a:cubicBezTo>
                <a:close/>
                <a:moveTo>
                  <a:pt x="13289" y="16628"/>
                </a:moveTo>
                <a:cubicBezTo>
                  <a:pt x="13265" y="16622"/>
                  <a:pt x="13247" y="16580"/>
                  <a:pt x="13224" y="16551"/>
                </a:cubicBezTo>
                <a:cubicBezTo>
                  <a:pt x="13259" y="16533"/>
                  <a:pt x="13289" y="16509"/>
                  <a:pt x="13325" y="16503"/>
                </a:cubicBezTo>
                <a:cubicBezTo>
                  <a:pt x="13337" y="16497"/>
                  <a:pt x="13355" y="16533"/>
                  <a:pt x="13390" y="16568"/>
                </a:cubicBezTo>
                <a:cubicBezTo>
                  <a:pt x="13349" y="16598"/>
                  <a:pt x="13313" y="16634"/>
                  <a:pt x="13289" y="16628"/>
                </a:cubicBezTo>
                <a:close/>
                <a:moveTo>
                  <a:pt x="13987" y="5128"/>
                </a:moveTo>
                <a:cubicBezTo>
                  <a:pt x="13975" y="5163"/>
                  <a:pt x="13969" y="5193"/>
                  <a:pt x="13957" y="5193"/>
                </a:cubicBezTo>
                <a:cubicBezTo>
                  <a:pt x="13903" y="5211"/>
                  <a:pt x="13850" y="5217"/>
                  <a:pt x="13784" y="5229"/>
                </a:cubicBezTo>
                <a:cubicBezTo>
                  <a:pt x="13772" y="5145"/>
                  <a:pt x="13766" y="5080"/>
                  <a:pt x="13754" y="4973"/>
                </a:cubicBezTo>
                <a:cubicBezTo>
                  <a:pt x="13856" y="5038"/>
                  <a:pt x="13921" y="5086"/>
                  <a:pt x="13987" y="5128"/>
                </a:cubicBezTo>
                <a:close/>
                <a:moveTo>
                  <a:pt x="13820" y="8198"/>
                </a:moveTo>
                <a:cubicBezTo>
                  <a:pt x="13838" y="8275"/>
                  <a:pt x="13850" y="8347"/>
                  <a:pt x="13873" y="8460"/>
                </a:cubicBezTo>
                <a:cubicBezTo>
                  <a:pt x="13796" y="8395"/>
                  <a:pt x="13778" y="8305"/>
                  <a:pt x="13820" y="8198"/>
                </a:cubicBezTo>
                <a:close/>
                <a:moveTo>
                  <a:pt x="13885" y="6529"/>
                </a:moveTo>
                <a:cubicBezTo>
                  <a:pt x="13867" y="6433"/>
                  <a:pt x="13754" y="6350"/>
                  <a:pt x="13909" y="6248"/>
                </a:cubicBezTo>
                <a:cubicBezTo>
                  <a:pt x="13909" y="6350"/>
                  <a:pt x="14028" y="6433"/>
                  <a:pt x="13885" y="6529"/>
                </a:cubicBezTo>
                <a:close/>
                <a:moveTo>
                  <a:pt x="13951" y="8901"/>
                </a:moveTo>
                <a:cubicBezTo>
                  <a:pt x="13945" y="8836"/>
                  <a:pt x="13939" y="8776"/>
                  <a:pt x="13933" y="8711"/>
                </a:cubicBezTo>
                <a:cubicBezTo>
                  <a:pt x="13945" y="8711"/>
                  <a:pt x="13963" y="8711"/>
                  <a:pt x="13975" y="8705"/>
                </a:cubicBezTo>
                <a:lnTo>
                  <a:pt x="14022" y="8884"/>
                </a:lnTo>
                <a:cubicBezTo>
                  <a:pt x="13999" y="8890"/>
                  <a:pt x="13975" y="8895"/>
                  <a:pt x="13951" y="8901"/>
                </a:cubicBezTo>
                <a:close/>
                <a:moveTo>
                  <a:pt x="14297" y="5682"/>
                </a:moveTo>
                <a:cubicBezTo>
                  <a:pt x="14303" y="5670"/>
                  <a:pt x="14303" y="5652"/>
                  <a:pt x="14303" y="5640"/>
                </a:cubicBezTo>
                <a:cubicBezTo>
                  <a:pt x="14338" y="5634"/>
                  <a:pt x="14380" y="5622"/>
                  <a:pt x="14410" y="5634"/>
                </a:cubicBezTo>
                <a:cubicBezTo>
                  <a:pt x="14440" y="5640"/>
                  <a:pt x="14452" y="5682"/>
                  <a:pt x="14476" y="5706"/>
                </a:cubicBezTo>
                <a:cubicBezTo>
                  <a:pt x="14464" y="5718"/>
                  <a:pt x="14458" y="5730"/>
                  <a:pt x="14452" y="5742"/>
                </a:cubicBezTo>
                <a:cubicBezTo>
                  <a:pt x="14398" y="5724"/>
                  <a:pt x="14350" y="5706"/>
                  <a:pt x="14297" y="5682"/>
                </a:cubicBezTo>
                <a:close/>
                <a:moveTo>
                  <a:pt x="14505" y="25452"/>
                </a:moveTo>
                <a:cubicBezTo>
                  <a:pt x="14452" y="25327"/>
                  <a:pt x="14523" y="25279"/>
                  <a:pt x="14613" y="25219"/>
                </a:cubicBezTo>
                <a:cubicBezTo>
                  <a:pt x="14642" y="25333"/>
                  <a:pt x="14654" y="25422"/>
                  <a:pt x="14505" y="25452"/>
                </a:cubicBezTo>
                <a:close/>
                <a:moveTo>
                  <a:pt x="15388" y="11942"/>
                </a:moveTo>
                <a:cubicBezTo>
                  <a:pt x="15400" y="11942"/>
                  <a:pt x="15418" y="11984"/>
                  <a:pt x="15447" y="12020"/>
                </a:cubicBezTo>
                <a:cubicBezTo>
                  <a:pt x="15400" y="12031"/>
                  <a:pt x="15370" y="12049"/>
                  <a:pt x="15334" y="12049"/>
                </a:cubicBezTo>
                <a:cubicBezTo>
                  <a:pt x="15322" y="12043"/>
                  <a:pt x="15304" y="12008"/>
                  <a:pt x="15292" y="11984"/>
                </a:cubicBezTo>
                <a:cubicBezTo>
                  <a:pt x="15322" y="11972"/>
                  <a:pt x="15352" y="11948"/>
                  <a:pt x="15388" y="11942"/>
                </a:cubicBezTo>
                <a:close/>
                <a:moveTo>
                  <a:pt x="14911" y="11411"/>
                </a:moveTo>
                <a:cubicBezTo>
                  <a:pt x="14929" y="11417"/>
                  <a:pt x="14941" y="11429"/>
                  <a:pt x="14958" y="11435"/>
                </a:cubicBezTo>
                <a:cubicBezTo>
                  <a:pt x="14929" y="11501"/>
                  <a:pt x="14899" y="11560"/>
                  <a:pt x="14863" y="11626"/>
                </a:cubicBezTo>
                <a:lnTo>
                  <a:pt x="14803" y="11590"/>
                </a:lnTo>
                <a:cubicBezTo>
                  <a:pt x="14839" y="11531"/>
                  <a:pt x="14875" y="11471"/>
                  <a:pt x="14911" y="11411"/>
                </a:cubicBezTo>
                <a:close/>
                <a:moveTo>
                  <a:pt x="15018" y="21863"/>
                </a:moveTo>
                <a:cubicBezTo>
                  <a:pt x="14994" y="21898"/>
                  <a:pt x="14899" y="21887"/>
                  <a:pt x="14827" y="21904"/>
                </a:cubicBezTo>
                <a:cubicBezTo>
                  <a:pt x="14929" y="21535"/>
                  <a:pt x="14994" y="21433"/>
                  <a:pt x="15179" y="21380"/>
                </a:cubicBezTo>
                <a:cubicBezTo>
                  <a:pt x="15251" y="21582"/>
                  <a:pt x="15102" y="21720"/>
                  <a:pt x="15018" y="21863"/>
                </a:cubicBezTo>
                <a:close/>
                <a:moveTo>
                  <a:pt x="15215" y="21183"/>
                </a:moveTo>
                <a:cubicBezTo>
                  <a:pt x="15155" y="21070"/>
                  <a:pt x="15102" y="20962"/>
                  <a:pt x="15048" y="20867"/>
                </a:cubicBezTo>
                <a:cubicBezTo>
                  <a:pt x="15113" y="20807"/>
                  <a:pt x="15167" y="20760"/>
                  <a:pt x="15233" y="20700"/>
                </a:cubicBezTo>
                <a:cubicBezTo>
                  <a:pt x="15251" y="20712"/>
                  <a:pt x="15316" y="20742"/>
                  <a:pt x="15316" y="20772"/>
                </a:cubicBezTo>
                <a:cubicBezTo>
                  <a:pt x="15322" y="20897"/>
                  <a:pt x="15310" y="21028"/>
                  <a:pt x="15292" y="21153"/>
                </a:cubicBezTo>
                <a:cubicBezTo>
                  <a:pt x="15292" y="21165"/>
                  <a:pt x="15245" y="21171"/>
                  <a:pt x="15215" y="21183"/>
                </a:cubicBezTo>
                <a:close/>
                <a:moveTo>
                  <a:pt x="15322" y="22608"/>
                </a:moveTo>
                <a:cubicBezTo>
                  <a:pt x="15316" y="22596"/>
                  <a:pt x="15298" y="22566"/>
                  <a:pt x="15298" y="22560"/>
                </a:cubicBezTo>
                <a:cubicBezTo>
                  <a:pt x="15340" y="22542"/>
                  <a:pt x="15382" y="22518"/>
                  <a:pt x="15423" y="22501"/>
                </a:cubicBezTo>
                <a:cubicBezTo>
                  <a:pt x="15429" y="22518"/>
                  <a:pt x="15435" y="22530"/>
                  <a:pt x="15441" y="22548"/>
                </a:cubicBezTo>
                <a:cubicBezTo>
                  <a:pt x="15406" y="22566"/>
                  <a:pt x="15364" y="22590"/>
                  <a:pt x="15322" y="22608"/>
                </a:cubicBezTo>
                <a:close/>
                <a:moveTo>
                  <a:pt x="15340" y="20450"/>
                </a:moveTo>
                <a:cubicBezTo>
                  <a:pt x="15531" y="20497"/>
                  <a:pt x="15447" y="20640"/>
                  <a:pt x="15471" y="20736"/>
                </a:cubicBezTo>
                <a:cubicBezTo>
                  <a:pt x="15429" y="20646"/>
                  <a:pt x="15394" y="20563"/>
                  <a:pt x="15340" y="20450"/>
                </a:cubicBezTo>
                <a:close/>
                <a:moveTo>
                  <a:pt x="15441" y="20408"/>
                </a:moveTo>
                <a:cubicBezTo>
                  <a:pt x="15322" y="20152"/>
                  <a:pt x="15292" y="19991"/>
                  <a:pt x="15358" y="19931"/>
                </a:cubicBezTo>
                <a:cubicBezTo>
                  <a:pt x="15328" y="20098"/>
                  <a:pt x="15602" y="20181"/>
                  <a:pt x="15441" y="20408"/>
                </a:cubicBezTo>
                <a:close/>
                <a:moveTo>
                  <a:pt x="15638" y="18476"/>
                </a:moveTo>
                <a:cubicBezTo>
                  <a:pt x="15573" y="18452"/>
                  <a:pt x="15507" y="18423"/>
                  <a:pt x="15441" y="18399"/>
                </a:cubicBezTo>
                <a:cubicBezTo>
                  <a:pt x="15453" y="18375"/>
                  <a:pt x="15459" y="18357"/>
                  <a:pt x="15471" y="18333"/>
                </a:cubicBezTo>
                <a:cubicBezTo>
                  <a:pt x="15531" y="18363"/>
                  <a:pt x="15596" y="18393"/>
                  <a:pt x="15662" y="18423"/>
                </a:cubicBezTo>
                <a:cubicBezTo>
                  <a:pt x="15656" y="18441"/>
                  <a:pt x="15650" y="18458"/>
                  <a:pt x="15638" y="18476"/>
                </a:cubicBezTo>
                <a:close/>
                <a:moveTo>
                  <a:pt x="15668" y="12461"/>
                </a:moveTo>
                <a:cubicBezTo>
                  <a:pt x="15859" y="12425"/>
                  <a:pt x="15835" y="12544"/>
                  <a:pt x="15841" y="12693"/>
                </a:cubicBezTo>
                <a:cubicBezTo>
                  <a:pt x="15763" y="12598"/>
                  <a:pt x="15722" y="12532"/>
                  <a:pt x="15668" y="12461"/>
                </a:cubicBezTo>
                <a:close/>
                <a:moveTo>
                  <a:pt x="15906" y="20450"/>
                </a:moveTo>
                <a:cubicBezTo>
                  <a:pt x="15912" y="20450"/>
                  <a:pt x="15924" y="20456"/>
                  <a:pt x="15930" y="20456"/>
                </a:cubicBezTo>
                <a:lnTo>
                  <a:pt x="15930" y="20712"/>
                </a:lnTo>
                <a:cubicBezTo>
                  <a:pt x="15906" y="20706"/>
                  <a:pt x="15883" y="20706"/>
                  <a:pt x="15865" y="20700"/>
                </a:cubicBezTo>
                <a:cubicBezTo>
                  <a:pt x="15877" y="20617"/>
                  <a:pt x="15889" y="20533"/>
                  <a:pt x="15906" y="20450"/>
                </a:cubicBezTo>
                <a:close/>
                <a:moveTo>
                  <a:pt x="15954" y="21952"/>
                </a:moveTo>
                <a:cubicBezTo>
                  <a:pt x="15817" y="21785"/>
                  <a:pt x="15883" y="21726"/>
                  <a:pt x="16038" y="21648"/>
                </a:cubicBezTo>
                <a:cubicBezTo>
                  <a:pt x="16008" y="21761"/>
                  <a:pt x="15990" y="21839"/>
                  <a:pt x="15954" y="21952"/>
                </a:cubicBezTo>
                <a:close/>
                <a:moveTo>
                  <a:pt x="17296" y="13748"/>
                </a:moveTo>
                <a:cubicBezTo>
                  <a:pt x="17278" y="13737"/>
                  <a:pt x="17260" y="13731"/>
                  <a:pt x="17242" y="13725"/>
                </a:cubicBezTo>
                <a:cubicBezTo>
                  <a:pt x="17272" y="13647"/>
                  <a:pt x="17301" y="13576"/>
                  <a:pt x="17331" y="13498"/>
                </a:cubicBezTo>
                <a:cubicBezTo>
                  <a:pt x="17361" y="13516"/>
                  <a:pt x="17391" y="13528"/>
                  <a:pt x="17421" y="13546"/>
                </a:cubicBezTo>
                <a:cubicBezTo>
                  <a:pt x="17379" y="13611"/>
                  <a:pt x="17337" y="13683"/>
                  <a:pt x="17296" y="13748"/>
                </a:cubicBezTo>
                <a:close/>
                <a:moveTo>
                  <a:pt x="17868" y="13355"/>
                </a:moveTo>
                <a:cubicBezTo>
                  <a:pt x="17856" y="13367"/>
                  <a:pt x="17802" y="13367"/>
                  <a:pt x="17790" y="13349"/>
                </a:cubicBezTo>
                <a:cubicBezTo>
                  <a:pt x="17725" y="13266"/>
                  <a:pt x="17778" y="13218"/>
                  <a:pt x="17850" y="13164"/>
                </a:cubicBezTo>
                <a:cubicBezTo>
                  <a:pt x="17916" y="13224"/>
                  <a:pt x="17951" y="13289"/>
                  <a:pt x="17868" y="13355"/>
                </a:cubicBezTo>
                <a:close/>
                <a:moveTo>
                  <a:pt x="18208" y="16187"/>
                </a:moveTo>
                <a:cubicBezTo>
                  <a:pt x="18160" y="16044"/>
                  <a:pt x="18130" y="15948"/>
                  <a:pt x="18094" y="15865"/>
                </a:cubicBezTo>
                <a:cubicBezTo>
                  <a:pt x="18160" y="15776"/>
                  <a:pt x="18232" y="15704"/>
                  <a:pt x="18315" y="15799"/>
                </a:cubicBezTo>
                <a:cubicBezTo>
                  <a:pt x="18458" y="15948"/>
                  <a:pt x="18297" y="16044"/>
                  <a:pt x="18214" y="16187"/>
                </a:cubicBezTo>
                <a:close/>
                <a:moveTo>
                  <a:pt x="18500" y="16795"/>
                </a:moveTo>
                <a:cubicBezTo>
                  <a:pt x="18476" y="16771"/>
                  <a:pt x="18434" y="16747"/>
                  <a:pt x="18434" y="16723"/>
                </a:cubicBezTo>
                <a:cubicBezTo>
                  <a:pt x="18428" y="16700"/>
                  <a:pt x="18464" y="16670"/>
                  <a:pt x="18506" y="16610"/>
                </a:cubicBezTo>
                <a:cubicBezTo>
                  <a:pt x="18530" y="16676"/>
                  <a:pt x="18548" y="16706"/>
                  <a:pt x="18542" y="16735"/>
                </a:cubicBezTo>
                <a:cubicBezTo>
                  <a:pt x="18542" y="16753"/>
                  <a:pt x="18512" y="16771"/>
                  <a:pt x="18500" y="16795"/>
                </a:cubicBezTo>
                <a:close/>
                <a:moveTo>
                  <a:pt x="18625" y="15239"/>
                </a:moveTo>
                <a:cubicBezTo>
                  <a:pt x="18577" y="15173"/>
                  <a:pt x="18542" y="15120"/>
                  <a:pt x="18494" y="15036"/>
                </a:cubicBezTo>
                <a:cubicBezTo>
                  <a:pt x="18559" y="15030"/>
                  <a:pt x="18607" y="15024"/>
                  <a:pt x="18673" y="15018"/>
                </a:cubicBezTo>
                <a:cubicBezTo>
                  <a:pt x="18679" y="14953"/>
                  <a:pt x="18685" y="14893"/>
                  <a:pt x="18685" y="14828"/>
                </a:cubicBezTo>
                <a:cubicBezTo>
                  <a:pt x="18691" y="14822"/>
                  <a:pt x="18703" y="14822"/>
                  <a:pt x="18709" y="14822"/>
                </a:cubicBezTo>
                <a:cubicBezTo>
                  <a:pt x="18720" y="14887"/>
                  <a:pt x="18732" y="14953"/>
                  <a:pt x="18756" y="15012"/>
                </a:cubicBezTo>
                <a:cubicBezTo>
                  <a:pt x="18798" y="15120"/>
                  <a:pt x="18750" y="15179"/>
                  <a:pt x="18625" y="15239"/>
                </a:cubicBezTo>
                <a:close/>
                <a:moveTo>
                  <a:pt x="19048" y="20122"/>
                </a:moveTo>
                <a:cubicBezTo>
                  <a:pt x="19030" y="20092"/>
                  <a:pt x="19007" y="20068"/>
                  <a:pt x="18995" y="20038"/>
                </a:cubicBezTo>
                <a:cubicBezTo>
                  <a:pt x="18995" y="20026"/>
                  <a:pt x="19030" y="20009"/>
                  <a:pt x="19066" y="19973"/>
                </a:cubicBezTo>
                <a:cubicBezTo>
                  <a:pt x="19084" y="20020"/>
                  <a:pt x="19108" y="20050"/>
                  <a:pt x="19108" y="20080"/>
                </a:cubicBezTo>
                <a:cubicBezTo>
                  <a:pt x="19108" y="20092"/>
                  <a:pt x="19072" y="20110"/>
                  <a:pt x="19048" y="20122"/>
                </a:cubicBezTo>
                <a:close/>
                <a:moveTo>
                  <a:pt x="19126" y="16956"/>
                </a:moveTo>
                <a:cubicBezTo>
                  <a:pt x="19102" y="16914"/>
                  <a:pt x="19060" y="16878"/>
                  <a:pt x="19054" y="16831"/>
                </a:cubicBezTo>
                <a:cubicBezTo>
                  <a:pt x="19019" y="16580"/>
                  <a:pt x="19019" y="16580"/>
                  <a:pt x="18881" y="16408"/>
                </a:cubicBezTo>
                <a:cubicBezTo>
                  <a:pt x="18947" y="16330"/>
                  <a:pt x="19007" y="16252"/>
                  <a:pt x="19114" y="16133"/>
                </a:cubicBezTo>
                <a:cubicBezTo>
                  <a:pt x="19132" y="16437"/>
                  <a:pt x="19144" y="16688"/>
                  <a:pt x="19162" y="16938"/>
                </a:cubicBezTo>
                <a:cubicBezTo>
                  <a:pt x="19150" y="16944"/>
                  <a:pt x="19138" y="16950"/>
                  <a:pt x="19126" y="16956"/>
                </a:cubicBezTo>
                <a:close/>
                <a:moveTo>
                  <a:pt x="19895" y="19329"/>
                </a:moveTo>
                <a:cubicBezTo>
                  <a:pt x="19794" y="19168"/>
                  <a:pt x="19800" y="19049"/>
                  <a:pt x="19919" y="18971"/>
                </a:cubicBezTo>
                <a:cubicBezTo>
                  <a:pt x="20014" y="19084"/>
                  <a:pt x="20020" y="19198"/>
                  <a:pt x="19895" y="1932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6" name="Google Shape;906;p7"/>
          <p:cNvGrpSpPr/>
          <p:nvPr/>
        </p:nvGrpSpPr>
        <p:grpSpPr>
          <a:xfrm>
            <a:off x="719994" y="4488188"/>
            <a:ext cx="1238545" cy="954921"/>
            <a:chOff x="4587250" y="3084925"/>
            <a:chExt cx="489350" cy="377275"/>
          </a:xfrm>
        </p:grpSpPr>
        <p:sp>
          <p:nvSpPr>
            <p:cNvPr id="907" name="Google Shape;907;p7"/>
            <p:cNvSpPr/>
            <p:nvPr/>
          </p:nvSpPr>
          <p:spPr>
            <a:xfrm>
              <a:off x="4591425" y="3218925"/>
              <a:ext cx="67700" cy="63075"/>
            </a:xfrm>
            <a:custGeom>
              <a:rect b="b" l="l" r="r" t="t"/>
              <a:pathLst>
                <a:path extrusionOk="0" h="2523" w="2708">
                  <a:moveTo>
                    <a:pt x="2707" y="745"/>
                  </a:moveTo>
                  <a:cubicBezTo>
                    <a:pt x="2683" y="644"/>
                    <a:pt x="2653" y="555"/>
                    <a:pt x="2630" y="447"/>
                  </a:cubicBezTo>
                  <a:cubicBezTo>
                    <a:pt x="2558" y="465"/>
                    <a:pt x="2486" y="483"/>
                    <a:pt x="2373" y="507"/>
                  </a:cubicBezTo>
                  <a:cubicBezTo>
                    <a:pt x="2421" y="358"/>
                    <a:pt x="2457" y="251"/>
                    <a:pt x="2498" y="131"/>
                  </a:cubicBezTo>
                  <a:cubicBezTo>
                    <a:pt x="2409" y="131"/>
                    <a:pt x="2302" y="143"/>
                    <a:pt x="2290" y="119"/>
                  </a:cubicBezTo>
                  <a:cubicBezTo>
                    <a:pt x="2248" y="0"/>
                    <a:pt x="2170" y="30"/>
                    <a:pt x="2099" y="60"/>
                  </a:cubicBezTo>
                  <a:cubicBezTo>
                    <a:pt x="1950" y="119"/>
                    <a:pt x="1807" y="197"/>
                    <a:pt x="1658" y="262"/>
                  </a:cubicBezTo>
                  <a:cubicBezTo>
                    <a:pt x="1610" y="280"/>
                    <a:pt x="1550" y="274"/>
                    <a:pt x="1515" y="280"/>
                  </a:cubicBezTo>
                  <a:cubicBezTo>
                    <a:pt x="1473" y="376"/>
                    <a:pt x="1443" y="453"/>
                    <a:pt x="1413" y="531"/>
                  </a:cubicBezTo>
                  <a:cubicBezTo>
                    <a:pt x="1294" y="507"/>
                    <a:pt x="1199" y="489"/>
                    <a:pt x="1056" y="459"/>
                  </a:cubicBezTo>
                  <a:cubicBezTo>
                    <a:pt x="1133" y="549"/>
                    <a:pt x="1169" y="590"/>
                    <a:pt x="1193" y="614"/>
                  </a:cubicBezTo>
                  <a:cubicBezTo>
                    <a:pt x="1038" y="751"/>
                    <a:pt x="901" y="883"/>
                    <a:pt x="757" y="1014"/>
                  </a:cubicBezTo>
                  <a:cubicBezTo>
                    <a:pt x="740" y="1002"/>
                    <a:pt x="704" y="984"/>
                    <a:pt x="650" y="948"/>
                  </a:cubicBezTo>
                  <a:cubicBezTo>
                    <a:pt x="602" y="1175"/>
                    <a:pt x="972" y="1103"/>
                    <a:pt x="877" y="1324"/>
                  </a:cubicBezTo>
                  <a:cubicBezTo>
                    <a:pt x="805" y="1282"/>
                    <a:pt x="734" y="1210"/>
                    <a:pt x="656" y="1204"/>
                  </a:cubicBezTo>
                  <a:cubicBezTo>
                    <a:pt x="555" y="1204"/>
                    <a:pt x="364" y="1246"/>
                    <a:pt x="364" y="1276"/>
                  </a:cubicBezTo>
                  <a:cubicBezTo>
                    <a:pt x="358" y="1425"/>
                    <a:pt x="245" y="1425"/>
                    <a:pt x="161" y="1473"/>
                  </a:cubicBezTo>
                  <a:cubicBezTo>
                    <a:pt x="114" y="1509"/>
                    <a:pt x="78" y="1574"/>
                    <a:pt x="0" y="1675"/>
                  </a:cubicBezTo>
                  <a:cubicBezTo>
                    <a:pt x="155" y="1628"/>
                    <a:pt x="239" y="1604"/>
                    <a:pt x="388" y="1556"/>
                  </a:cubicBezTo>
                  <a:cubicBezTo>
                    <a:pt x="263" y="1735"/>
                    <a:pt x="179" y="1854"/>
                    <a:pt x="90" y="1980"/>
                  </a:cubicBezTo>
                  <a:cubicBezTo>
                    <a:pt x="120" y="2003"/>
                    <a:pt x="155" y="2033"/>
                    <a:pt x="209" y="2075"/>
                  </a:cubicBezTo>
                  <a:cubicBezTo>
                    <a:pt x="233" y="2033"/>
                    <a:pt x="251" y="1997"/>
                    <a:pt x="275" y="1974"/>
                  </a:cubicBezTo>
                  <a:cubicBezTo>
                    <a:pt x="292" y="1950"/>
                    <a:pt x="316" y="1938"/>
                    <a:pt x="340" y="1926"/>
                  </a:cubicBezTo>
                  <a:cubicBezTo>
                    <a:pt x="304" y="2051"/>
                    <a:pt x="227" y="2135"/>
                    <a:pt x="173" y="2230"/>
                  </a:cubicBezTo>
                  <a:cubicBezTo>
                    <a:pt x="149" y="2272"/>
                    <a:pt x="161" y="2331"/>
                    <a:pt x="155" y="2385"/>
                  </a:cubicBezTo>
                  <a:cubicBezTo>
                    <a:pt x="209" y="2349"/>
                    <a:pt x="275" y="2284"/>
                    <a:pt x="322" y="2290"/>
                  </a:cubicBezTo>
                  <a:cubicBezTo>
                    <a:pt x="436" y="2313"/>
                    <a:pt x="579" y="2218"/>
                    <a:pt x="674" y="2385"/>
                  </a:cubicBezTo>
                  <a:cubicBezTo>
                    <a:pt x="698" y="2421"/>
                    <a:pt x="853" y="2355"/>
                    <a:pt x="966" y="2409"/>
                  </a:cubicBezTo>
                  <a:cubicBezTo>
                    <a:pt x="1181" y="2522"/>
                    <a:pt x="1330" y="2397"/>
                    <a:pt x="1330" y="2140"/>
                  </a:cubicBezTo>
                  <a:cubicBezTo>
                    <a:pt x="1330" y="2129"/>
                    <a:pt x="1354" y="2117"/>
                    <a:pt x="1372" y="2105"/>
                  </a:cubicBezTo>
                  <a:cubicBezTo>
                    <a:pt x="1407" y="2140"/>
                    <a:pt x="1449" y="2170"/>
                    <a:pt x="1479" y="2200"/>
                  </a:cubicBezTo>
                  <a:cubicBezTo>
                    <a:pt x="1699" y="2063"/>
                    <a:pt x="1503" y="1908"/>
                    <a:pt x="1509" y="1687"/>
                  </a:cubicBezTo>
                  <a:cubicBezTo>
                    <a:pt x="1616" y="1813"/>
                    <a:pt x="1676" y="1890"/>
                    <a:pt x="1753" y="1974"/>
                  </a:cubicBezTo>
                  <a:cubicBezTo>
                    <a:pt x="2003" y="2009"/>
                    <a:pt x="1896" y="1753"/>
                    <a:pt x="1974" y="1634"/>
                  </a:cubicBezTo>
                  <a:lnTo>
                    <a:pt x="2141" y="1634"/>
                  </a:lnTo>
                  <a:cubicBezTo>
                    <a:pt x="2182" y="1544"/>
                    <a:pt x="2206" y="1407"/>
                    <a:pt x="2254" y="1401"/>
                  </a:cubicBezTo>
                  <a:cubicBezTo>
                    <a:pt x="2469" y="1371"/>
                    <a:pt x="2522" y="1163"/>
                    <a:pt x="2665" y="1061"/>
                  </a:cubicBezTo>
                  <a:cubicBezTo>
                    <a:pt x="2594" y="894"/>
                    <a:pt x="2612" y="787"/>
                    <a:pt x="2707" y="745"/>
                  </a:cubicBezTo>
                  <a:close/>
                  <a:moveTo>
                    <a:pt x="471" y="1830"/>
                  </a:moveTo>
                  <a:cubicBezTo>
                    <a:pt x="459" y="1813"/>
                    <a:pt x="453" y="1795"/>
                    <a:pt x="441" y="1777"/>
                  </a:cubicBezTo>
                  <a:cubicBezTo>
                    <a:pt x="495" y="1747"/>
                    <a:pt x="549" y="1717"/>
                    <a:pt x="608" y="1687"/>
                  </a:cubicBezTo>
                  <a:cubicBezTo>
                    <a:pt x="614" y="1705"/>
                    <a:pt x="626" y="1723"/>
                    <a:pt x="632" y="1735"/>
                  </a:cubicBezTo>
                  <a:cubicBezTo>
                    <a:pt x="579" y="1771"/>
                    <a:pt x="525" y="1801"/>
                    <a:pt x="471" y="1830"/>
                  </a:cubicBezTo>
                  <a:close/>
                  <a:moveTo>
                    <a:pt x="1884" y="1348"/>
                  </a:moveTo>
                  <a:cubicBezTo>
                    <a:pt x="1872" y="1330"/>
                    <a:pt x="1860" y="1318"/>
                    <a:pt x="1848" y="1306"/>
                  </a:cubicBezTo>
                  <a:cubicBezTo>
                    <a:pt x="1884" y="1276"/>
                    <a:pt x="1920" y="1252"/>
                    <a:pt x="1950" y="1222"/>
                  </a:cubicBezTo>
                  <a:cubicBezTo>
                    <a:pt x="1962" y="1240"/>
                    <a:pt x="1986" y="1264"/>
                    <a:pt x="1980" y="1264"/>
                  </a:cubicBezTo>
                  <a:cubicBezTo>
                    <a:pt x="1950" y="1294"/>
                    <a:pt x="1914" y="1318"/>
                    <a:pt x="1884" y="13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7"/>
            <p:cNvSpPr/>
            <p:nvPr/>
          </p:nvSpPr>
          <p:spPr>
            <a:xfrm>
              <a:off x="4595300" y="3278525"/>
              <a:ext cx="25" cy="175"/>
            </a:xfrm>
            <a:custGeom>
              <a:rect b="b" l="l" r="r" t="t"/>
              <a:pathLst>
                <a:path extrusionOk="0" h="7" w="1">
                  <a:moveTo>
                    <a:pt x="0" y="7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7"/>
            <p:cNvSpPr/>
            <p:nvPr/>
          </p:nvSpPr>
          <p:spPr>
            <a:xfrm>
              <a:off x="4823775" y="3084925"/>
              <a:ext cx="40725" cy="86475"/>
            </a:xfrm>
            <a:custGeom>
              <a:rect b="b" l="l" r="r" t="t"/>
              <a:pathLst>
                <a:path extrusionOk="0" h="3459" w="1629">
                  <a:moveTo>
                    <a:pt x="1" y="1157"/>
                  </a:moveTo>
                  <a:cubicBezTo>
                    <a:pt x="114" y="1145"/>
                    <a:pt x="186" y="1139"/>
                    <a:pt x="287" y="1133"/>
                  </a:cubicBezTo>
                  <a:cubicBezTo>
                    <a:pt x="204" y="1193"/>
                    <a:pt x="138" y="1246"/>
                    <a:pt x="61" y="1306"/>
                  </a:cubicBezTo>
                  <a:cubicBezTo>
                    <a:pt x="102" y="1354"/>
                    <a:pt x="138" y="1390"/>
                    <a:pt x="168" y="1431"/>
                  </a:cubicBezTo>
                  <a:cubicBezTo>
                    <a:pt x="132" y="1473"/>
                    <a:pt x="96" y="1503"/>
                    <a:pt x="55" y="1550"/>
                  </a:cubicBezTo>
                  <a:cubicBezTo>
                    <a:pt x="102" y="1562"/>
                    <a:pt x="138" y="1580"/>
                    <a:pt x="174" y="1592"/>
                  </a:cubicBezTo>
                  <a:cubicBezTo>
                    <a:pt x="150" y="1694"/>
                    <a:pt x="126" y="1801"/>
                    <a:pt x="96" y="1920"/>
                  </a:cubicBezTo>
                  <a:cubicBezTo>
                    <a:pt x="168" y="1908"/>
                    <a:pt x="222" y="1902"/>
                    <a:pt x="287" y="1890"/>
                  </a:cubicBezTo>
                  <a:cubicBezTo>
                    <a:pt x="275" y="1998"/>
                    <a:pt x="293" y="2099"/>
                    <a:pt x="251" y="2176"/>
                  </a:cubicBezTo>
                  <a:cubicBezTo>
                    <a:pt x="162" y="2343"/>
                    <a:pt x="198" y="2504"/>
                    <a:pt x="233" y="2665"/>
                  </a:cubicBezTo>
                  <a:cubicBezTo>
                    <a:pt x="245" y="2707"/>
                    <a:pt x="305" y="2731"/>
                    <a:pt x="347" y="2767"/>
                  </a:cubicBezTo>
                  <a:lnTo>
                    <a:pt x="347" y="2099"/>
                  </a:lnTo>
                  <a:cubicBezTo>
                    <a:pt x="448" y="2051"/>
                    <a:pt x="526" y="2016"/>
                    <a:pt x="639" y="1962"/>
                  </a:cubicBezTo>
                  <a:cubicBezTo>
                    <a:pt x="621" y="2039"/>
                    <a:pt x="615" y="2087"/>
                    <a:pt x="603" y="2141"/>
                  </a:cubicBezTo>
                  <a:cubicBezTo>
                    <a:pt x="591" y="2182"/>
                    <a:pt x="555" y="2248"/>
                    <a:pt x="567" y="2260"/>
                  </a:cubicBezTo>
                  <a:cubicBezTo>
                    <a:pt x="710" y="2361"/>
                    <a:pt x="591" y="2475"/>
                    <a:pt x="585" y="2576"/>
                  </a:cubicBezTo>
                  <a:cubicBezTo>
                    <a:pt x="579" y="2725"/>
                    <a:pt x="555" y="2868"/>
                    <a:pt x="549" y="3011"/>
                  </a:cubicBezTo>
                  <a:cubicBezTo>
                    <a:pt x="549" y="3148"/>
                    <a:pt x="567" y="3291"/>
                    <a:pt x="579" y="3458"/>
                  </a:cubicBezTo>
                  <a:cubicBezTo>
                    <a:pt x="645" y="3399"/>
                    <a:pt x="698" y="3351"/>
                    <a:pt x="764" y="3291"/>
                  </a:cubicBezTo>
                  <a:cubicBezTo>
                    <a:pt x="806" y="3345"/>
                    <a:pt x="848" y="3393"/>
                    <a:pt x="895" y="3440"/>
                  </a:cubicBezTo>
                  <a:cubicBezTo>
                    <a:pt x="907" y="3446"/>
                    <a:pt x="943" y="3428"/>
                    <a:pt x="991" y="3411"/>
                  </a:cubicBezTo>
                  <a:cubicBezTo>
                    <a:pt x="931" y="3339"/>
                    <a:pt x="877" y="3273"/>
                    <a:pt x="836" y="3226"/>
                  </a:cubicBezTo>
                  <a:cubicBezTo>
                    <a:pt x="901" y="3136"/>
                    <a:pt x="961" y="3059"/>
                    <a:pt x="1014" y="2981"/>
                  </a:cubicBezTo>
                  <a:cubicBezTo>
                    <a:pt x="1169" y="3023"/>
                    <a:pt x="1146" y="3118"/>
                    <a:pt x="1086" y="3226"/>
                  </a:cubicBezTo>
                  <a:cubicBezTo>
                    <a:pt x="1032" y="3327"/>
                    <a:pt x="1068" y="3363"/>
                    <a:pt x="1175" y="3357"/>
                  </a:cubicBezTo>
                  <a:cubicBezTo>
                    <a:pt x="1193" y="3285"/>
                    <a:pt x="1217" y="3226"/>
                    <a:pt x="1229" y="3160"/>
                  </a:cubicBezTo>
                  <a:cubicBezTo>
                    <a:pt x="1235" y="3136"/>
                    <a:pt x="1217" y="3107"/>
                    <a:pt x="1229" y="3077"/>
                  </a:cubicBezTo>
                  <a:cubicBezTo>
                    <a:pt x="1253" y="2987"/>
                    <a:pt x="1277" y="2898"/>
                    <a:pt x="1324" y="2820"/>
                  </a:cubicBezTo>
                  <a:cubicBezTo>
                    <a:pt x="1342" y="2791"/>
                    <a:pt x="1432" y="2808"/>
                    <a:pt x="1485" y="2802"/>
                  </a:cubicBezTo>
                  <a:cubicBezTo>
                    <a:pt x="1497" y="2802"/>
                    <a:pt x="1509" y="2773"/>
                    <a:pt x="1533" y="2749"/>
                  </a:cubicBezTo>
                  <a:cubicBezTo>
                    <a:pt x="1497" y="2683"/>
                    <a:pt x="1462" y="2606"/>
                    <a:pt x="1420" y="2534"/>
                  </a:cubicBezTo>
                  <a:cubicBezTo>
                    <a:pt x="1474" y="2522"/>
                    <a:pt x="1527" y="2504"/>
                    <a:pt x="1629" y="2475"/>
                  </a:cubicBezTo>
                  <a:cubicBezTo>
                    <a:pt x="1402" y="2302"/>
                    <a:pt x="1485" y="2087"/>
                    <a:pt x="1515" y="1902"/>
                  </a:cubicBezTo>
                  <a:cubicBezTo>
                    <a:pt x="1545" y="1717"/>
                    <a:pt x="1557" y="1604"/>
                    <a:pt x="1360" y="1533"/>
                  </a:cubicBezTo>
                  <a:cubicBezTo>
                    <a:pt x="1336" y="1527"/>
                    <a:pt x="1336" y="1461"/>
                    <a:pt x="1319" y="1407"/>
                  </a:cubicBezTo>
                  <a:cubicBezTo>
                    <a:pt x="1396" y="1431"/>
                    <a:pt x="1450" y="1443"/>
                    <a:pt x="1551" y="1467"/>
                  </a:cubicBezTo>
                  <a:cubicBezTo>
                    <a:pt x="1402" y="1157"/>
                    <a:pt x="1474" y="847"/>
                    <a:pt x="1307" y="585"/>
                  </a:cubicBezTo>
                  <a:cubicBezTo>
                    <a:pt x="1342" y="555"/>
                    <a:pt x="1372" y="531"/>
                    <a:pt x="1426" y="489"/>
                  </a:cubicBezTo>
                  <a:cubicBezTo>
                    <a:pt x="1313" y="465"/>
                    <a:pt x="1223" y="448"/>
                    <a:pt x="1152" y="436"/>
                  </a:cubicBezTo>
                  <a:cubicBezTo>
                    <a:pt x="1062" y="293"/>
                    <a:pt x="979" y="155"/>
                    <a:pt x="877" y="0"/>
                  </a:cubicBezTo>
                  <a:cubicBezTo>
                    <a:pt x="800" y="36"/>
                    <a:pt x="728" y="66"/>
                    <a:pt x="675" y="90"/>
                  </a:cubicBezTo>
                  <a:cubicBezTo>
                    <a:pt x="693" y="257"/>
                    <a:pt x="710" y="388"/>
                    <a:pt x="728" y="525"/>
                  </a:cubicBezTo>
                  <a:cubicBezTo>
                    <a:pt x="532" y="471"/>
                    <a:pt x="543" y="346"/>
                    <a:pt x="579" y="191"/>
                  </a:cubicBezTo>
                  <a:lnTo>
                    <a:pt x="233" y="191"/>
                  </a:lnTo>
                  <a:cubicBezTo>
                    <a:pt x="466" y="465"/>
                    <a:pt x="216" y="764"/>
                    <a:pt x="347" y="1014"/>
                  </a:cubicBezTo>
                  <a:cubicBezTo>
                    <a:pt x="239" y="1079"/>
                    <a:pt x="96" y="966"/>
                    <a:pt x="1" y="1151"/>
                  </a:cubicBezTo>
                  <a:close/>
                  <a:moveTo>
                    <a:pt x="603" y="1062"/>
                  </a:moveTo>
                  <a:cubicBezTo>
                    <a:pt x="579" y="1175"/>
                    <a:pt x="567" y="1246"/>
                    <a:pt x="549" y="1324"/>
                  </a:cubicBezTo>
                  <a:cubicBezTo>
                    <a:pt x="472" y="1223"/>
                    <a:pt x="454" y="1139"/>
                    <a:pt x="603" y="10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7"/>
            <p:cNvSpPr/>
            <p:nvPr/>
          </p:nvSpPr>
          <p:spPr>
            <a:xfrm>
              <a:off x="4910975" y="3109525"/>
              <a:ext cx="71425" cy="47850"/>
            </a:xfrm>
            <a:custGeom>
              <a:rect b="b" l="l" r="r" t="t"/>
              <a:pathLst>
                <a:path extrusionOk="0" h="1914" w="2857">
                  <a:moveTo>
                    <a:pt x="275" y="680"/>
                  </a:moveTo>
                  <a:cubicBezTo>
                    <a:pt x="191" y="680"/>
                    <a:pt x="108" y="686"/>
                    <a:pt x="54" y="692"/>
                  </a:cubicBezTo>
                  <a:lnTo>
                    <a:pt x="370" y="1002"/>
                  </a:lnTo>
                  <a:cubicBezTo>
                    <a:pt x="352" y="1020"/>
                    <a:pt x="335" y="1037"/>
                    <a:pt x="323" y="1055"/>
                  </a:cubicBezTo>
                  <a:cubicBezTo>
                    <a:pt x="257" y="1020"/>
                    <a:pt x="197" y="984"/>
                    <a:pt x="126" y="948"/>
                  </a:cubicBezTo>
                  <a:cubicBezTo>
                    <a:pt x="84" y="1067"/>
                    <a:pt x="120" y="1139"/>
                    <a:pt x="221" y="1175"/>
                  </a:cubicBezTo>
                  <a:cubicBezTo>
                    <a:pt x="346" y="1216"/>
                    <a:pt x="478" y="1252"/>
                    <a:pt x="609" y="1294"/>
                  </a:cubicBezTo>
                  <a:cubicBezTo>
                    <a:pt x="734" y="1336"/>
                    <a:pt x="895" y="1353"/>
                    <a:pt x="984" y="1407"/>
                  </a:cubicBezTo>
                  <a:cubicBezTo>
                    <a:pt x="1157" y="1520"/>
                    <a:pt x="1306" y="1598"/>
                    <a:pt x="1521" y="1520"/>
                  </a:cubicBezTo>
                  <a:cubicBezTo>
                    <a:pt x="1491" y="1580"/>
                    <a:pt x="1449" y="1610"/>
                    <a:pt x="1426" y="1652"/>
                  </a:cubicBezTo>
                  <a:cubicBezTo>
                    <a:pt x="1408" y="1687"/>
                    <a:pt x="1390" y="1747"/>
                    <a:pt x="1408" y="1771"/>
                  </a:cubicBezTo>
                  <a:cubicBezTo>
                    <a:pt x="1426" y="1801"/>
                    <a:pt x="1497" y="1824"/>
                    <a:pt x="1521" y="1807"/>
                  </a:cubicBezTo>
                  <a:cubicBezTo>
                    <a:pt x="1604" y="1753"/>
                    <a:pt x="1747" y="1854"/>
                    <a:pt x="1789" y="1675"/>
                  </a:cubicBezTo>
                  <a:cubicBezTo>
                    <a:pt x="1807" y="1592"/>
                    <a:pt x="1944" y="1562"/>
                    <a:pt x="2034" y="1687"/>
                  </a:cubicBezTo>
                  <a:cubicBezTo>
                    <a:pt x="1962" y="1711"/>
                    <a:pt x="1897" y="1735"/>
                    <a:pt x="1819" y="1759"/>
                  </a:cubicBezTo>
                  <a:cubicBezTo>
                    <a:pt x="1861" y="1830"/>
                    <a:pt x="1885" y="1878"/>
                    <a:pt x="1902" y="1914"/>
                  </a:cubicBezTo>
                  <a:cubicBezTo>
                    <a:pt x="2135" y="1854"/>
                    <a:pt x="2308" y="1634"/>
                    <a:pt x="2540" y="1771"/>
                  </a:cubicBezTo>
                  <a:cubicBezTo>
                    <a:pt x="2648" y="1550"/>
                    <a:pt x="2749" y="1359"/>
                    <a:pt x="2856" y="1151"/>
                  </a:cubicBezTo>
                  <a:cubicBezTo>
                    <a:pt x="2767" y="1085"/>
                    <a:pt x="2672" y="1020"/>
                    <a:pt x="2564" y="942"/>
                  </a:cubicBezTo>
                  <a:cubicBezTo>
                    <a:pt x="2594" y="877"/>
                    <a:pt x="2618" y="805"/>
                    <a:pt x="2642" y="757"/>
                  </a:cubicBezTo>
                  <a:cubicBezTo>
                    <a:pt x="2546" y="680"/>
                    <a:pt x="2487" y="632"/>
                    <a:pt x="2427" y="578"/>
                  </a:cubicBezTo>
                  <a:cubicBezTo>
                    <a:pt x="2403" y="555"/>
                    <a:pt x="2403" y="501"/>
                    <a:pt x="2373" y="489"/>
                  </a:cubicBezTo>
                  <a:cubicBezTo>
                    <a:pt x="2201" y="406"/>
                    <a:pt x="2022" y="328"/>
                    <a:pt x="1843" y="256"/>
                  </a:cubicBezTo>
                  <a:cubicBezTo>
                    <a:pt x="1795" y="239"/>
                    <a:pt x="1724" y="233"/>
                    <a:pt x="1676" y="256"/>
                  </a:cubicBezTo>
                  <a:cubicBezTo>
                    <a:pt x="1479" y="346"/>
                    <a:pt x="1348" y="262"/>
                    <a:pt x="1241" y="107"/>
                  </a:cubicBezTo>
                  <a:cubicBezTo>
                    <a:pt x="1121" y="131"/>
                    <a:pt x="1014" y="149"/>
                    <a:pt x="895" y="173"/>
                  </a:cubicBezTo>
                  <a:cubicBezTo>
                    <a:pt x="895" y="119"/>
                    <a:pt x="889" y="78"/>
                    <a:pt x="883" y="36"/>
                  </a:cubicBezTo>
                  <a:cubicBezTo>
                    <a:pt x="549" y="0"/>
                    <a:pt x="317" y="227"/>
                    <a:pt x="1" y="328"/>
                  </a:cubicBezTo>
                  <a:cubicBezTo>
                    <a:pt x="114" y="370"/>
                    <a:pt x="203" y="489"/>
                    <a:pt x="275" y="674"/>
                  </a:cubicBezTo>
                  <a:close/>
                  <a:moveTo>
                    <a:pt x="1217" y="835"/>
                  </a:moveTo>
                  <a:cubicBezTo>
                    <a:pt x="1247" y="877"/>
                    <a:pt x="1276" y="918"/>
                    <a:pt x="1306" y="954"/>
                  </a:cubicBezTo>
                  <a:cubicBezTo>
                    <a:pt x="1294" y="966"/>
                    <a:pt x="1276" y="978"/>
                    <a:pt x="1265" y="990"/>
                  </a:cubicBezTo>
                  <a:cubicBezTo>
                    <a:pt x="1235" y="948"/>
                    <a:pt x="1199" y="912"/>
                    <a:pt x="1169" y="871"/>
                  </a:cubicBezTo>
                  <a:cubicBezTo>
                    <a:pt x="1187" y="859"/>
                    <a:pt x="1205" y="847"/>
                    <a:pt x="1223" y="835"/>
                  </a:cubicBezTo>
                  <a:close/>
                  <a:moveTo>
                    <a:pt x="1068" y="1169"/>
                  </a:moveTo>
                  <a:cubicBezTo>
                    <a:pt x="1032" y="1198"/>
                    <a:pt x="996" y="1228"/>
                    <a:pt x="961" y="1258"/>
                  </a:cubicBezTo>
                  <a:cubicBezTo>
                    <a:pt x="949" y="1234"/>
                    <a:pt x="931" y="1216"/>
                    <a:pt x="919" y="1198"/>
                  </a:cubicBezTo>
                  <a:cubicBezTo>
                    <a:pt x="961" y="1175"/>
                    <a:pt x="1002" y="1151"/>
                    <a:pt x="1044" y="1133"/>
                  </a:cubicBezTo>
                  <a:cubicBezTo>
                    <a:pt x="1050" y="1145"/>
                    <a:pt x="1062" y="1157"/>
                    <a:pt x="1068" y="1175"/>
                  </a:cubicBezTo>
                  <a:close/>
                  <a:moveTo>
                    <a:pt x="865" y="763"/>
                  </a:moveTo>
                  <a:cubicBezTo>
                    <a:pt x="913" y="781"/>
                    <a:pt x="966" y="799"/>
                    <a:pt x="1014" y="817"/>
                  </a:cubicBezTo>
                  <a:cubicBezTo>
                    <a:pt x="1002" y="835"/>
                    <a:pt x="990" y="859"/>
                    <a:pt x="978" y="882"/>
                  </a:cubicBezTo>
                  <a:cubicBezTo>
                    <a:pt x="931" y="859"/>
                    <a:pt x="889" y="829"/>
                    <a:pt x="847" y="805"/>
                  </a:cubicBezTo>
                  <a:cubicBezTo>
                    <a:pt x="853" y="787"/>
                    <a:pt x="859" y="775"/>
                    <a:pt x="865" y="763"/>
                  </a:cubicBezTo>
                  <a:close/>
                  <a:moveTo>
                    <a:pt x="829" y="298"/>
                  </a:moveTo>
                  <a:cubicBezTo>
                    <a:pt x="746" y="346"/>
                    <a:pt x="686" y="382"/>
                    <a:pt x="627" y="417"/>
                  </a:cubicBezTo>
                  <a:cubicBezTo>
                    <a:pt x="645" y="316"/>
                    <a:pt x="710" y="274"/>
                    <a:pt x="829" y="298"/>
                  </a:cubicBezTo>
                  <a:close/>
                  <a:moveTo>
                    <a:pt x="472" y="1091"/>
                  </a:moveTo>
                  <a:cubicBezTo>
                    <a:pt x="448" y="1055"/>
                    <a:pt x="430" y="1026"/>
                    <a:pt x="412" y="990"/>
                  </a:cubicBezTo>
                  <a:cubicBezTo>
                    <a:pt x="430" y="984"/>
                    <a:pt x="454" y="972"/>
                    <a:pt x="472" y="960"/>
                  </a:cubicBezTo>
                  <a:lnTo>
                    <a:pt x="507" y="1073"/>
                  </a:lnTo>
                  <a:cubicBezTo>
                    <a:pt x="495" y="1079"/>
                    <a:pt x="484" y="1085"/>
                    <a:pt x="472" y="1091"/>
                  </a:cubicBezTo>
                  <a:close/>
                  <a:moveTo>
                    <a:pt x="585" y="739"/>
                  </a:moveTo>
                  <a:cubicBezTo>
                    <a:pt x="460" y="751"/>
                    <a:pt x="388" y="721"/>
                    <a:pt x="382" y="644"/>
                  </a:cubicBezTo>
                  <a:cubicBezTo>
                    <a:pt x="454" y="680"/>
                    <a:pt x="525" y="710"/>
                    <a:pt x="585" y="73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7"/>
            <p:cNvSpPr/>
            <p:nvPr/>
          </p:nvSpPr>
          <p:spPr>
            <a:xfrm>
              <a:off x="4737350" y="3324000"/>
              <a:ext cx="150" cy="175"/>
            </a:xfrm>
            <a:custGeom>
              <a:rect b="b" l="l" r="r" t="t"/>
              <a:pathLst>
                <a:path extrusionOk="0" h="7" w="6">
                  <a:moveTo>
                    <a:pt x="6" y="0"/>
                  </a:moveTo>
                  <a:cubicBezTo>
                    <a:pt x="6" y="0"/>
                    <a:pt x="0" y="6"/>
                    <a:pt x="0" y="6"/>
                  </a:cubicBez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7"/>
            <p:cNvSpPr/>
            <p:nvPr/>
          </p:nvSpPr>
          <p:spPr>
            <a:xfrm>
              <a:off x="4674600" y="3298800"/>
              <a:ext cx="67675" cy="50700"/>
            </a:xfrm>
            <a:custGeom>
              <a:rect b="b" l="l" r="r" t="t"/>
              <a:pathLst>
                <a:path extrusionOk="0" h="2028" w="2707">
                  <a:moveTo>
                    <a:pt x="2277" y="692"/>
                  </a:moveTo>
                  <a:cubicBezTo>
                    <a:pt x="2146" y="645"/>
                    <a:pt x="1991" y="651"/>
                    <a:pt x="1872" y="591"/>
                  </a:cubicBezTo>
                  <a:cubicBezTo>
                    <a:pt x="1741" y="519"/>
                    <a:pt x="1651" y="358"/>
                    <a:pt x="1514" y="311"/>
                  </a:cubicBezTo>
                  <a:cubicBezTo>
                    <a:pt x="1204" y="203"/>
                    <a:pt x="888" y="90"/>
                    <a:pt x="560" y="48"/>
                  </a:cubicBezTo>
                  <a:cubicBezTo>
                    <a:pt x="179" y="1"/>
                    <a:pt x="95" y="60"/>
                    <a:pt x="66" y="430"/>
                  </a:cubicBezTo>
                  <a:cubicBezTo>
                    <a:pt x="149" y="490"/>
                    <a:pt x="227" y="567"/>
                    <a:pt x="322" y="609"/>
                  </a:cubicBezTo>
                  <a:cubicBezTo>
                    <a:pt x="417" y="651"/>
                    <a:pt x="531" y="651"/>
                    <a:pt x="632" y="680"/>
                  </a:cubicBezTo>
                  <a:cubicBezTo>
                    <a:pt x="704" y="704"/>
                    <a:pt x="751" y="752"/>
                    <a:pt x="680" y="824"/>
                  </a:cubicBezTo>
                  <a:cubicBezTo>
                    <a:pt x="465" y="770"/>
                    <a:pt x="280" y="591"/>
                    <a:pt x="0" y="663"/>
                  </a:cubicBezTo>
                  <a:cubicBezTo>
                    <a:pt x="84" y="764"/>
                    <a:pt x="149" y="835"/>
                    <a:pt x="209" y="907"/>
                  </a:cubicBezTo>
                  <a:cubicBezTo>
                    <a:pt x="78" y="883"/>
                    <a:pt x="48" y="955"/>
                    <a:pt x="42" y="1026"/>
                  </a:cubicBezTo>
                  <a:cubicBezTo>
                    <a:pt x="95" y="1056"/>
                    <a:pt x="125" y="1086"/>
                    <a:pt x="161" y="1092"/>
                  </a:cubicBezTo>
                  <a:cubicBezTo>
                    <a:pt x="209" y="1104"/>
                    <a:pt x="262" y="1098"/>
                    <a:pt x="310" y="1098"/>
                  </a:cubicBezTo>
                  <a:cubicBezTo>
                    <a:pt x="352" y="1330"/>
                    <a:pt x="543" y="1211"/>
                    <a:pt x="662" y="1247"/>
                  </a:cubicBezTo>
                  <a:cubicBezTo>
                    <a:pt x="769" y="1479"/>
                    <a:pt x="948" y="1634"/>
                    <a:pt x="1198" y="1718"/>
                  </a:cubicBezTo>
                  <a:cubicBezTo>
                    <a:pt x="1198" y="1670"/>
                    <a:pt x="1192" y="1628"/>
                    <a:pt x="1186" y="1587"/>
                  </a:cubicBezTo>
                  <a:cubicBezTo>
                    <a:pt x="1186" y="1587"/>
                    <a:pt x="1186" y="1587"/>
                    <a:pt x="1186" y="1587"/>
                  </a:cubicBezTo>
                  <a:cubicBezTo>
                    <a:pt x="1186" y="1587"/>
                    <a:pt x="1186" y="1581"/>
                    <a:pt x="1181" y="1581"/>
                  </a:cubicBezTo>
                  <a:cubicBezTo>
                    <a:pt x="1127" y="1545"/>
                    <a:pt x="1073" y="1491"/>
                    <a:pt x="1014" y="1473"/>
                  </a:cubicBezTo>
                  <a:cubicBezTo>
                    <a:pt x="900" y="1444"/>
                    <a:pt x="853" y="1390"/>
                    <a:pt x="859" y="1277"/>
                  </a:cubicBezTo>
                  <a:cubicBezTo>
                    <a:pt x="870" y="1169"/>
                    <a:pt x="954" y="1145"/>
                    <a:pt x="1037" y="1122"/>
                  </a:cubicBezTo>
                  <a:cubicBezTo>
                    <a:pt x="1061" y="1116"/>
                    <a:pt x="1085" y="1116"/>
                    <a:pt x="1115" y="1116"/>
                  </a:cubicBezTo>
                  <a:cubicBezTo>
                    <a:pt x="1115" y="1110"/>
                    <a:pt x="1115" y="1110"/>
                    <a:pt x="1115" y="1104"/>
                  </a:cubicBezTo>
                  <a:cubicBezTo>
                    <a:pt x="1115" y="1104"/>
                    <a:pt x="1115" y="1104"/>
                    <a:pt x="1115" y="1104"/>
                  </a:cubicBezTo>
                  <a:cubicBezTo>
                    <a:pt x="1097" y="1074"/>
                    <a:pt x="1073" y="1044"/>
                    <a:pt x="1049" y="1008"/>
                  </a:cubicBezTo>
                  <a:cubicBezTo>
                    <a:pt x="1115" y="973"/>
                    <a:pt x="1175" y="943"/>
                    <a:pt x="1252" y="907"/>
                  </a:cubicBezTo>
                  <a:lnTo>
                    <a:pt x="1252" y="1062"/>
                  </a:lnTo>
                  <a:cubicBezTo>
                    <a:pt x="1204" y="1080"/>
                    <a:pt x="1163" y="1092"/>
                    <a:pt x="1115" y="1104"/>
                  </a:cubicBezTo>
                  <a:cubicBezTo>
                    <a:pt x="1121" y="1110"/>
                    <a:pt x="1121" y="1110"/>
                    <a:pt x="1121" y="1116"/>
                  </a:cubicBezTo>
                  <a:cubicBezTo>
                    <a:pt x="1121" y="1116"/>
                    <a:pt x="1115" y="1116"/>
                    <a:pt x="1115" y="1116"/>
                  </a:cubicBezTo>
                  <a:cubicBezTo>
                    <a:pt x="1061" y="1283"/>
                    <a:pt x="1121" y="1432"/>
                    <a:pt x="1186" y="1581"/>
                  </a:cubicBezTo>
                  <a:cubicBezTo>
                    <a:pt x="1186" y="1581"/>
                    <a:pt x="1186" y="1587"/>
                    <a:pt x="1186" y="1587"/>
                  </a:cubicBezTo>
                  <a:lnTo>
                    <a:pt x="1186" y="1587"/>
                  </a:lnTo>
                  <a:cubicBezTo>
                    <a:pt x="1252" y="1563"/>
                    <a:pt x="1324" y="1539"/>
                    <a:pt x="1383" y="1515"/>
                  </a:cubicBezTo>
                  <a:cubicBezTo>
                    <a:pt x="1383" y="1408"/>
                    <a:pt x="1204" y="1306"/>
                    <a:pt x="1407" y="1247"/>
                  </a:cubicBezTo>
                  <a:cubicBezTo>
                    <a:pt x="1544" y="1372"/>
                    <a:pt x="1550" y="1372"/>
                    <a:pt x="1598" y="1688"/>
                  </a:cubicBezTo>
                  <a:cubicBezTo>
                    <a:pt x="1604" y="1748"/>
                    <a:pt x="1562" y="1819"/>
                    <a:pt x="1544" y="1885"/>
                  </a:cubicBezTo>
                  <a:cubicBezTo>
                    <a:pt x="1705" y="1956"/>
                    <a:pt x="1759" y="1801"/>
                    <a:pt x="1830" y="1718"/>
                  </a:cubicBezTo>
                  <a:cubicBezTo>
                    <a:pt x="2039" y="1724"/>
                    <a:pt x="1973" y="1891"/>
                    <a:pt x="2015" y="2028"/>
                  </a:cubicBezTo>
                  <a:cubicBezTo>
                    <a:pt x="2099" y="1867"/>
                    <a:pt x="2158" y="1742"/>
                    <a:pt x="2337" y="1843"/>
                  </a:cubicBezTo>
                  <a:cubicBezTo>
                    <a:pt x="2379" y="1867"/>
                    <a:pt x="2474" y="1819"/>
                    <a:pt x="2540" y="1789"/>
                  </a:cubicBezTo>
                  <a:cubicBezTo>
                    <a:pt x="2605" y="1760"/>
                    <a:pt x="2665" y="1712"/>
                    <a:pt x="2677" y="1700"/>
                  </a:cubicBezTo>
                  <a:cubicBezTo>
                    <a:pt x="2689" y="1539"/>
                    <a:pt x="2695" y="1420"/>
                    <a:pt x="2707" y="1289"/>
                  </a:cubicBezTo>
                  <a:cubicBezTo>
                    <a:pt x="2576" y="1205"/>
                    <a:pt x="2433" y="1104"/>
                    <a:pt x="2289" y="1002"/>
                  </a:cubicBezTo>
                  <a:cubicBezTo>
                    <a:pt x="2295" y="984"/>
                    <a:pt x="2301" y="967"/>
                    <a:pt x="2313" y="949"/>
                  </a:cubicBezTo>
                  <a:cubicBezTo>
                    <a:pt x="2379" y="967"/>
                    <a:pt x="2450" y="984"/>
                    <a:pt x="2516" y="1008"/>
                  </a:cubicBezTo>
                  <a:cubicBezTo>
                    <a:pt x="2546" y="961"/>
                    <a:pt x="2570" y="919"/>
                    <a:pt x="2599" y="877"/>
                  </a:cubicBezTo>
                  <a:cubicBezTo>
                    <a:pt x="2498" y="812"/>
                    <a:pt x="2397" y="734"/>
                    <a:pt x="2283" y="692"/>
                  </a:cubicBezTo>
                  <a:close/>
                  <a:moveTo>
                    <a:pt x="405" y="335"/>
                  </a:moveTo>
                  <a:cubicBezTo>
                    <a:pt x="328" y="323"/>
                    <a:pt x="262" y="311"/>
                    <a:pt x="185" y="299"/>
                  </a:cubicBezTo>
                  <a:cubicBezTo>
                    <a:pt x="197" y="239"/>
                    <a:pt x="203" y="198"/>
                    <a:pt x="215" y="138"/>
                  </a:cubicBezTo>
                  <a:cubicBezTo>
                    <a:pt x="298" y="192"/>
                    <a:pt x="423" y="168"/>
                    <a:pt x="405" y="335"/>
                  </a:cubicBezTo>
                  <a:close/>
                  <a:moveTo>
                    <a:pt x="1926" y="1610"/>
                  </a:moveTo>
                  <a:cubicBezTo>
                    <a:pt x="1920" y="1599"/>
                    <a:pt x="1914" y="1593"/>
                    <a:pt x="1908" y="1581"/>
                  </a:cubicBezTo>
                  <a:cubicBezTo>
                    <a:pt x="1944" y="1563"/>
                    <a:pt x="1967" y="1539"/>
                    <a:pt x="1997" y="1533"/>
                  </a:cubicBezTo>
                  <a:cubicBezTo>
                    <a:pt x="2021" y="1527"/>
                    <a:pt x="2051" y="1539"/>
                    <a:pt x="2081" y="1587"/>
                  </a:cubicBezTo>
                  <a:cubicBezTo>
                    <a:pt x="2027" y="1599"/>
                    <a:pt x="1979" y="1605"/>
                    <a:pt x="1926" y="16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7"/>
            <p:cNvSpPr/>
            <p:nvPr/>
          </p:nvSpPr>
          <p:spPr>
            <a:xfrm>
              <a:off x="4736300" y="3172550"/>
              <a:ext cx="39075" cy="84250"/>
            </a:xfrm>
            <a:custGeom>
              <a:rect b="b" l="l" r="r" t="t"/>
              <a:pathLst>
                <a:path extrusionOk="0" h="3370" w="1563">
                  <a:moveTo>
                    <a:pt x="1348" y="1742"/>
                  </a:moveTo>
                  <a:cubicBezTo>
                    <a:pt x="1401" y="1551"/>
                    <a:pt x="1425" y="1372"/>
                    <a:pt x="1264" y="1217"/>
                  </a:cubicBezTo>
                  <a:cubicBezTo>
                    <a:pt x="1246" y="1193"/>
                    <a:pt x="1258" y="1140"/>
                    <a:pt x="1264" y="1104"/>
                  </a:cubicBezTo>
                  <a:cubicBezTo>
                    <a:pt x="1276" y="991"/>
                    <a:pt x="1288" y="871"/>
                    <a:pt x="1300" y="746"/>
                  </a:cubicBezTo>
                  <a:cubicBezTo>
                    <a:pt x="1026" y="663"/>
                    <a:pt x="972" y="430"/>
                    <a:pt x="942" y="168"/>
                  </a:cubicBezTo>
                  <a:cubicBezTo>
                    <a:pt x="871" y="222"/>
                    <a:pt x="823" y="257"/>
                    <a:pt x="781" y="287"/>
                  </a:cubicBezTo>
                  <a:cubicBezTo>
                    <a:pt x="716" y="234"/>
                    <a:pt x="656" y="150"/>
                    <a:pt x="591" y="138"/>
                  </a:cubicBezTo>
                  <a:cubicBezTo>
                    <a:pt x="531" y="132"/>
                    <a:pt x="459" y="210"/>
                    <a:pt x="418" y="239"/>
                  </a:cubicBezTo>
                  <a:cubicBezTo>
                    <a:pt x="286" y="210"/>
                    <a:pt x="340" y="1"/>
                    <a:pt x="197" y="43"/>
                  </a:cubicBezTo>
                  <a:lnTo>
                    <a:pt x="197" y="532"/>
                  </a:lnTo>
                  <a:cubicBezTo>
                    <a:pt x="400" y="687"/>
                    <a:pt x="394" y="776"/>
                    <a:pt x="143" y="895"/>
                  </a:cubicBezTo>
                  <a:cubicBezTo>
                    <a:pt x="114" y="913"/>
                    <a:pt x="72" y="919"/>
                    <a:pt x="36" y="931"/>
                  </a:cubicBezTo>
                  <a:lnTo>
                    <a:pt x="36" y="931"/>
                  </a:lnTo>
                  <a:lnTo>
                    <a:pt x="36" y="931"/>
                  </a:lnTo>
                  <a:lnTo>
                    <a:pt x="36" y="931"/>
                  </a:lnTo>
                  <a:lnTo>
                    <a:pt x="12" y="1003"/>
                  </a:lnTo>
                  <a:cubicBezTo>
                    <a:pt x="96" y="1092"/>
                    <a:pt x="245" y="848"/>
                    <a:pt x="316" y="1056"/>
                  </a:cubicBezTo>
                  <a:cubicBezTo>
                    <a:pt x="203" y="1098"/>
                    <a:pt x="102" y="1134"/>
                    <a:pt x="0" y="1176"/>
                  </a:cubicBezTo>
                  <a:cubicBezTo>
                    <a:pt x="6" y="1193"/>
                    <a:pt x="12" y="1205"/>
                    <a:pt x="12" y="1223"/>
                  </a:cubicBezTo>
                  <a:cubicBezTo>
                    <a:pt x="114" y="1211"/>
                    <a:pt x="209" y="1199"/>
                    <a:pt x="334" y="1181"/>
                  </a:cubicBezTo>
                  <a:cubicBezTo>
                    <a:pt x="280" y="1307"/>
                    <a:pt x="233" y="1420"/>
                    <a:pt x="197" y="1497"/>
                  </a:cubicBezTo>
                  <a:cubicBezTo>
                    <a:pt x="233" y="1623"/>
                    <a:pt x="269" y="1730"/>
                    <a:pt x="298" y="1843"/>
                  </a:cubicBezTo>
                  <a:cubicBezTo>
                    <a:pt x="239" y="1879"/>
                    <a:pt x="197" y="1909"/>
                    <a:pt x="149" y="1939"/>
                  </a:cubicBezTo>
                  <a:cubicBezTo>
                    <a:pt x="161" y="1951"/>
                    <a:pt x="173" y="1962"/>
                    <a:pt x="185" y="1968"/>
                  </a:cubicBezTo>
                  <a:cubicBezTo>
                    <a:pt x="239" y="1968"/>
                    <a:pt x="292" y="1962"/>
                    <a:pt x="370" y="1957"/>
                  </a:cubicBezTo>
                  <a:cubicBezTo>
                    <a:pt x="376" y="1992"/>
                    <a:pt x="382" y="2034"/>
                    <a:pt x="394" y="2123"/>
                  </a:cubicBezTo>
                  <a:cubicBezTo>
                    <a:pt x="298" y="2052"/>
                    <a:pt x="239" y="2010"/>
                    <a:pt x="185" y="1968"/>
                  </a:cubicBezTo>
                  <a:cubicBezTo>
                    <a:pt x="161" y="2046"/>
                    <a:pt x="137" y="2117"/>
                    <a:pt x="108" y="2207"/>
                  </a:cubicBezTo>
                  <a:cubicBezTo>
                    <a:pt x="280" y="2165"/>
                    <a:pt x="388" y="2195"/>
                    <a:pt x="406" y="2386"/>
                  </a:cubicBezTo>
                  <a:cubicBezTo>
                    <a:pt x="412" y="2433"/>
                    <a:pt x="459" y="2505"/>
                    <a:pt x="501" y="2517"/>
                  </a:cubicBezTo>
                  <a:cubicBezTo>
                    <a:pt x="668" y="2559"/>
                    <a:pt x="704" y="2726"/>
                    <a:pt x="674" y="2815"/>
                  </a:cubicBezTo>
                  <a:cubicBezTo>
                    <a:pt x="591" y="3059"/>
                    <a:pt x="751" y="3107"/>
                    <a:pt x="901" y="3191"/>
                  </a:cubicBezTo>
                  <a:cubicBezTo>
                    <a:pt x="912" y="3197"/>
                    <a:pt x="912" y="3226"/>
                    <a:pt x="912" y="3244"/>
                  </a:cubicBezTo>
                  <a:cubicBezTo>
                    <a:pt x="877" y="3256"/>
                    <a:pt x="841" y="3262"/>
                    <a:pt x="740" y="3292"/>
                  </a:cubicBezTo>
                  <a:cubicBezTo>
                    <a:pt x="871" y="3334"/>
                    <a:pt x="936" y="3352"/>
                    <a:pt x="984" y="3369"/>
                  </a:cubicBezTo>
                  <a:cubicBezTo>
                    <a:pt x="1044" y="3292"/>
                    <a:pt x="1079" y="3214"/>
                    <a:pt x="1139" y="3179"/>
                  </a:cubicBezTo>
                  <a:cubicBezTo>
                    <a:pt x="1443" y="3024"/>
                    <a:pt x="1562" y="2833"/>
                    <a:pt x="1455" y="2511"/>
                  </a:cubicBezTo>
                  <a:cubicBezTo>
                    <a:pt x="1372" y="2255"/>
                    <a:pt x="1515" y="1980"/>
                    <a:pt x="1348" y="1742"/>
                  </a:cubicBezTo>
                  <a:close/>
                  <a:moveTo>
                    <a:pt x="424" y="1044"/>
                  </a:moveTo>
                  <a:cubicBezTo>
                    <a:pt x="382" y="973"/>
                    <a:pt x="418" y="949"/>
                    <a:pt x="489" y="967"/>
                  </a:cubicBezTo>
                  <a:cubicBezTo>
                    <a:pt x="513" y="973"/>
                    <a:pt x="537" y="967"/>
                    <a:pt x="561" y="967"/>
                  </a:cubicBezTo>
                  <a:cubicBezTo>
                    <a:pt x="561" y="985"/>
                    <a:pt x="561" y="997"/>
                    <a:pt x="567" y="1015"/>
                  </a:cubicBezTo>
                  <a:cubicBezTo>
                    <a:pt x="519" y="1026"/>
                    <a:pt x="430" y="1056"/>
                    <a:pt x="424" y="1044"/>
                  </a:cubicBezTo>
                  <a:close/>
                  <a:moveTo>
                    <a:pt x="692" y="1629"/>
                  </a:moveTo>
                  <a:cubicBezTo>
                    <a:pt x="680" y="1539"/>
                    <a:pt x="668" y="1456"/>
                    <a:pt x="656" y="1348"/>
                  </a:cubicBezTo>
                  <a:cubicBezTo>
                    <a:pt x="734" y="1432"/>
                    <a:pt x="746" y="1521"/>
                    <a:pt x="692" y="1629"/>
                  </a:cubicBezTo>
                  <a:close/>
                  <a:moveTo>
                    <a:pt x="412" y="526"/>
                  </a:moveTo>
                  <a:lnTo>
                    <a:pt x="412" y="526"/>
                  </a:lnTo>
                  <a:lnTo>
                    <a:pt x="412" y="526"/>
                  </a:lnTo>
                  <a:cubicBezTo>
                    <a:pt x="364" y="472"/>
                    <a:pt x="322" y="424"/>
                    <a:pt x="280" y="377"/>
                  </a:cubicBezTo>
                  <a:cubicBezTo>
                    <a:pt x="382" y="371"/>
                    <a:pt x="424" y="418"/>
                    <a:pt x="412" y="526"/>
                  </a:cubicBezTo>
                  <a:lnTo>
                    <a:pt x="412" y="526"/>
                  </a:lnTo>
                  <a:cubicBezTo>
                    <a:pt x="459" y="508"/>
                    <a:pt x="513" y="496"/>
                    <a:pt x="567" y="478"/>
                  </a:cubicBezTo>
                  <a:cubicBezTo>
                    <a:pt x="614" y="454"/>
                    <a:pt x="662" y="424"/>
                    <a:pt x="734" y="394"/>
                  </a:cubicBezTo>
                  <a:cubicBezTo>
                    <a:pt x="757" y="424"/>
                    <a:pt x="793" y="478"/>
                    <a:pt x="865" y="573"/>
                  </a:cubicBezTo>
                  <a:cubicBezTo>
                    <a:pt x="680" y="549"/>
                    <a:pt x="543" y="538"/>
                    <a:pt x="412" y="526"/>
                  </a:cubicBezTo>
                  <a:close/>
                  <a:moveTo>
                    <a:pt x="1014" y="1235"/>
                  </a:moveTo>
                  <a:cubicBezTo>
                    <a:pt x="901" y="1026"/>
                    <a:pt x="1008" y="1015"/>
                    <a:pt x="1187" y="1009"/>
                  </a:cubicBezTo>
                  <a:cubicBezTo>
                    <a:pt x="1115" y="1098"/>
                    <a:pt x="1073" y="1152"/>
                    <a:pt x="1014" y="1235"/>
                  </a:cubicBezTo>
                  <a:close/>
                  <a:moveTo>
                    <a:pt x="912" y="752"/>
                  </a:moveTo>
                  <a:cubicBezTo>
                    <a:pt x="1032" y="800"/>
                    <a:pt x="1109" y="830"/>
                    <a:pt x="1193" y="854"/>
                  </a:cubicBezTo>
                  <a:cubicBezTo>
                    <a:pt x="1097" y="871"/>
                    <a:pt x="996" y="967"/>
                    <a:pt x="912" y="7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7"/>
            <p:cNvSpPr/>
            <p:nvPr/>
          </p:nvSpPr>
          <p:spPr>
            <a:xfrm>
              <a:off x="5037675" y="341147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7"/>
                  </a:moveTo>
                  <a:cubicBezTo>
                    <a:pt x="12" y="7"/>
                    <a:pt x="6" y="7"/>
                    <a:pt x="6" y="1"/>
                  </a:cubicBezTo>
                  <a:lnTo>
                    <a:pt x="0" y="1"/>
                  </a:lnTo>
                  <a:lnTo>
                    <a:pt x="12" y="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5013825" y="3361850"/>
              <a:ext cx="62775" cy="55325"/>
            </a:xfrm>
            <a:custGeom>
              <a:rect b="b" l="l" r="r" t="t"/>
              <a:pathLst>
                <a:path extrusionOk="0" h="2213" w="2511">
                  <a:moveTo>
                    <a:pt x="2218" y="865"/>
                  </a:moveTo>
                  <a:cubicBezTo>
                    <a:pt x="2284" y="806"/>
                    <a:pt x="2355" y="740"/>
                    <a:pt x="2409" y="692"/>
                  </a:cubicBezTo>
                  <a:cubicBezTo>
                    <a:pt x="2379" y="579"/>
                    <a:pt x="2349" y="478"/>
                    <a:pt x="2320" y="370"/>
                  </a:cubicBezTo>
                  <a:cubicBezTo>
                    <a:pt x="2099" y="382"/>
                    <a:pt x="1890" y="585"/>
                    <a:pt x="1640" y="418"/>
                  </a:cubicBezTo>
                  <a:cubicBezTo>
                    <a:pt x="1753" y="287"/>
                    <a:pt x="1968" y="245"/>
                    <a:pt x="1956" y="1"/>
                  </a:cubicBezTo>
                  <a:cubicBezTo>
                    <a:pt x="1759" y="90"/>
                    <a:pt x="1568" y="132"/>
                    <a:pt x="1497" y="382"/>
                  </a:cubicBezTo>
                  <a:cubicBezTo>
                    <a:pt x="1461" y="311"/>
                    <a:pt x="1443" y="269"/>
                    <a:pt x="1413" y="209"/>
                  </a:cubicBezTo>
                  <a:cubicBezTo>
                    <a:pt x="1294" y="323"/>
                    <a:pt x="1217" y="412"/>
                    <a:pt x="1121" y="478"/>
                  </a:cubicBezTo>
                  <a:cubicBezTo>
                    <a:pt x="1032" y="543"/>
                    <a:pt x="895" y="537"/>
                    <a:pt x="895" y="698"/>
                  </a:cubicBezTo>
                  <a:cubicBezTo>
                    <a:pt x="895" y="817"/>
                    <a:pt x="799" y="925"/>
                    <a:pt x="871" y="1062"/>
                  </a:cubicBezTo>
                  <a:cubicBezTo>
                    <a:pt x="924" y="1163"/>
                    <a:pt x="924" y="1300"/>
                    <a:pt x="763" y="1330"/>
                  </a:cubicBezTo>
                  <a:cubicBezTo>
                    <a:pt x="531" y="1205"/>
                    <a:pt x="734" y="1080"/>
                    <a:pt x="781" y="966"/>
                  </a:cubicBezTo>
                  <a:cubicBezTo>
                    <a:pt x="632" y="871"/>
                    <a:pt x="632" y="883"/>
                    <a:pt x="543" y="907"/>
                  </a:cubicBezTo>
                  <a:cubicBezTo>
                    <a:pt x="376" y="949"/>
                    <a:pt x="304" y="1139"/>
                    <a:pt x="120" y="1175"/>
                  </a:cubicBezTo>
                  <a:cubicBezTo>
                    <a:pt x="66" y="1187"/>
                    <a:pt x="0" y="1306"/>
                    <a:pt x="90" y="1396"/>
                  </a:cubicBezTo>
                  <a:cubicBezTo>
                    <a:pt x="120" y="1426"/>
                    <a:pt x="143" y="1461"/>
                    <a:pt x="161" y="1485"/>
                  </a:cubicBezTo>
                  <a:cubicBezTo>
                    <a:pt x="108" y="1545"/>
                    <a:pt x="72" y="1581"/>
                    <a:pt x="24" y="1640"/>
                  </a:cubicBezTo>
                  <a:cubicBezTo>
                    <a:pt x="155" y="1670"/>
                    <a:pt x="257" y="1688"/>
                    <a:pt x="358" y="1706"/>
                  </a:cubicBezTo>
                  <a:cubicBezTo>
                    <a:pt x="358" y="1724"/>
                    <a:pt x="358" y="1736"/>
                    <a:pt x="364" y="1753"/>
                  </a:cubicBezTo>
                  <a:cubicBezTo>
                    <a:pt x="287" y="1789"/>
                    <a:pt x="209" y="1825"/>
                    <a:pt x="126" y="1861"/>
                  </a:cubicBezTo>
                  <a:cubicBezTo>
                    <a:pt x="239" y="1998"/>
                    <a:pt x="269" y="2213"/>
                    <a:pt x="537" y="2201"/>
                  </a:cubicBezTo>
                  <a:cubicBezTo>
                    <a:pt x="561" y="2123"/>
                    <a:pt x="573" y="2040"/>
                    <a:pt x="597" y="1956"/>
                  </a:cubicBezTo>
                  <a:cubicBezTo>
                    <a:pt x="626" y="1885"/>
                    <a:pt x="668" y="1813"/>
                    <a:pt x="728" y="1682"/>
                  </a:cubicBezTo>
                  <a:cubicBezTo>
                    <a:pt x="829" y="1813"/>
                    <a:pt x="895" y="1903"/>
                    <a:pt x="960" y="1986"/>
                  </a:cubicBezTo>
                  <a:cubicBezTo>
                    <a:pt x="1014" y="1968"/>
                    <a:pt x="1074" y="1968"/>
                    <a:pt x="1109" y="1938"/>
                  </a:cubicBezTo>
                  <a:cubicBezTo>
                    <a:pt x="1270" y="1813"/>
                    <a:pt x="1264" y="1807"/>
                    <a:pt x="1431" y="1968"/>
                  </a:cubicBezTo>
                  <a:cubicBezTo>
                    <a:pt x="1449" y="1920"/>
                    <a:pt x="1467" y="1879"/>
                    <a:pt x="1485" y="1837"/>
                  </a:cubicBezTo>
                  <a:cubicBezTo>
                    <a:pt x="1497" y="1795"/>
                    <a:pt x="1509" y="1753"/>
                    <a:pt x="1527" y="1718"/>
                  </a:cubicBezTo>
                  <a:cubicBezTo>
                    <a:pt x="1545" y="1694"/>
                    <a:pt x="1580" y="1664"/>
                    <a:pt x="1604" y="1664"/>
                  </a:cubicBezTo>
                  <a:cubicBezTo>
                    <a:pt x="1634" y="1670"/>
                    <a:pt x="1658" y="1712"/>
                    <a:pt x="1694" y="1724"/>
                  </a:cubicBezTo>
                  <a:cubicBezTo>
                    <a:pt x="1717" y="1730"/>
                    <a:pt x="1765" y="1724"/>
                    <a:pt x="1771" y="1718"/>
                  </a:cubicBezTo>
                  <a:cubicBezTo>
                    <a:pt x="1789" y="1533"/>
                    <a:pt x="1914" y="1730"/>
                    <a:pt x="1956" y="1664"/>
                  </a:cubicBezTo>
                  <a:cubicBezTo>
                    <a:pt x="1968" y="1616"/>
                    <a:pt x="1974" y="1533"/>
                    <a:pt x="1980" y="1533"/>
                  </a:cubicBezTo>
                  <a:cubicBezTo>
                    <a:pt x="2218" y="1515"/>
                    <a:pt x="2260" y="1342"/>
                    <a:pt x="2260" y="1145"/>
                  </a:cubicBezTo>
                  <a:cubicBezTo>
                    <a:pt x="2331" y="1193"/>
                    <a:pt x="2391" y="1229"/>
                    <a:pt x="2451" y="1265"/>
                  </a:cubicBezTo>
                  <a:cubicBezTo>
                    <a:pt x="2475" y="1139"/>
                    <a:pt x="2492" y="1038"/>
                    <a:pt x="2510" y="972"/>
                  </a:cubicBezTo>
                  <a:cubicBezTo>
                    <a:pt x="2445" y="758"/>
                    <a:pt x="2331" y="853"/>
                    <a:pt x="2218" y="865"/>
                  </a:cubicBezTo>
                  <a:close/>
                  <a:moveTo>
                    <a:pt x="304" y="1521"/>
                  </a:moveTo>
                  <a:cubicBezTo>
                    <a:pt x="287" y="1515"/>
                    <a:pt x="269" y="1503"/>
                    <a:pt x="251" y="1497"/>
                  </a:cubicBezTo>
                  <a:cubicBezTo>
                    <a:pt x="281" y="1408"/>
                    <a:pt x="304" y="1318"/>
                    <a:pt x="340" y="1199"/>
                  </a:cubicBezTo>
                  <a:cubicBezTo>
                    <a:pt x="406" y="1229"/>
                    <a:pt x="477" y="1253"/>
                    <a:pt x="561" y="1282"/>
                  </a:cubicBezTo>
                  <a:cubicBezTo>
                    <a:pt x="465" y="1366"/>
                    <a:pt x="388" y="1443"/>
                    <a:pt x="304" y="1521"/>
                  </a:cubicBezTo>
                  <a:close/>
                  <a:moveTo>
                    <a:pt x="603" y="1598"/>
                  </a:moveTo>
                  <a:lnTo>
                    <a:pt x="853" y="1598"/>
                  </a:lnTo>
                  <a:cubicBezTo>
                    <a:pt x="746" y="1730"/>
                    <a:pt x="668" y="1616"/>
                    <a:pt x="603" y="1598"/>
                  </a:cubicBezTo>
                  <a:close/>
                  <a:moveTo>
                    <a:pt x="1234" y="996"/>
                  </a:moveTo>
                  <a:cubicBezTo>
                    <a:pt x="1217" y="1002"/>
                    <a:pt x="1193" y="1008"/>
                    <a:pt x="1175" y="1008"/>
                  </a:cubicBezTo>
                  <a:cubicBezTo>
                    <a:pt x="1145" y="972"/>
                    <a:pt x="1115" y="937"/>
                    <a:pt x="1068" y="877"/>
                  </a:cubicBezTo>
                  <a:cubicBezTo>
                    <a:pt x="1133" y="865"/>
                    <a:pt x="1187" y="853"/>
                    <a:pt x="1234" y="841"/>
                  </a:cubicBezTo>
                  <a:close/>
                  <a:moveTo>
                    <a:pt x="1574" y="823"/>
                  </a:moveTo>
                  <a:cubicBezTo>
                    <a:pt x="1533" y="710"/>
                    <a:pt x="1509" y="639"/>
                    <a:pt x="1479" y="561"/>
                  </a:cubicBezTo>
                  <a:cubicBezTo>
                    <a:pt x="1562" y="609"/>
                    <a:pt x="1652" y="662"/>
                    <a:pt x="1574" y="8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4948100" y="3278375"/>
              <a:ext cx="58450" cy="72925"/>
            </a:xfrm>
            <a:custGeom>
              <a:rect b="b" l="l" r="r" t="t"/>
              <a:pathLst>
                <a:path extrusionOk="0" h="2917" w="2338">
                  <a:moveTo>
                    <a:pt x="2319" y="2147"/>
                  </a:moveTo>
                  <a:cubicBezTo>
                    <a:pt x="2284" y="2141"/>
                    <a:pt x="2242" y="2135"/>
                    <a:pt x="2218" y="2129"/>
                  </a:cubicBezTo>
                  <a:cubicBezTo>
                    <a:pt x="2218" y="2070"/>
                    <a:pt x="2242" y="1998"/>
                    <a:pt x="2218" y="1956"/>
                  </a:cubicBezTo>
                  <a:cubicBezTo>
                    <a:pt x="2164" y="1873"/>
                    <a:pt x="2039" y="1807"/>
                    <a:pt x="2021" y="1724"/>
                  </a:cubicBezTo>
                  <a:cubicBezTo>
                    <a:pt x="1985" y="1485"/>
                    <a:pt x="1801" y="1420"/>
                    <a:pt x="1640" y="1307"/>
                  </a:cubicBezTo>
                  <a:cubicBezTo>
                    <a:pt x="1604" y="1277"/>
                    <a:pt x="1568" y="1241"/>
                    <a:pt x="1550" y="1199"/>
                  </a:cubicBezTo>
                  <a:cubicBezTo>
                    <a:pt x="1509" y="1122"/>
                    <a:pt x="1562" y="997"/>
                    <a:pt x="1395" y="973"/>
                  </a:cubicBezTo>
                  <a:cubicBezTo>
                    <a:pt x="1336" y="967"/>
                    <a:pt x="1294" y="824"/>
                    <a:pt x="1246" y="740"/>
                  </a:cubicBezTo>
                  <a:cubicBezTo>
                    <a:pt x="1163" y="567"/>
                    <a:pt x="936" y="514"/>
                    <a:pt x="894" y="293"/>
                  </a:cubicBezTo>
                  <a:cubicBezTo>
                    <a:pt x="871" y="198"/>
                    <a:pt x="757" y="174"/>
                    <a:pt x="650" y="239"/>
                  </a:cubicBezTo>
                  <a:cubicBezTo>
                    <a:pt x="567" y="287"/>
                    <a:pt x="477" y="317"/>
                    <a:pt x="388" y="347"/>
                  </a:cubicBezTo>
                  <a:cubicBezTo>
                    <a:pt x="382" y="353"/>
                    <a:pt x="358" y="311"/>
                    <a:pt x="328" y="263"/>
                  </a:cubicBezTo>
                  <a:cubicBezTo>
                    <a:pt x="423" y="257"/>
                    <a:pt x="489" y="251"/>
                    <a:pt x="578" y="245"/>
                  </a:cubicBezTo>
                  <a:cubicBezTo>
                    <a:pt x="561" y="168"/>
                    <a:pt x="549" y="96"/>
                    <a:pt x="525" y="1"/>
                  </a:cubicBezTo>
                  <a:cubicBezTo>
                    <a:pt x="328" y="73"/>
                    <a:pt x="262" y="335"/>
                    <a:pt x="0" y="245"/>
                  </a:cubicBezTo>
                  <a:cubicBezTo>
                    <a:pt x="72" y="377"/>
                    <a:pt x="125" y="478"/>
                    <a:pt x="179" y="579"/>
                  </a:cubicBezTo>
                  <a:lnTo>
                    <a:pt x="394" y="579"/>
                  </a:lnTo>
                  <a:cubicBezTo>
                    <a:pt x="382" y="627"/>
                    <a:pt x="364" y="669"/>
                    <a:pt x="358" y="716"/>
                  </a:cubicBezTo>
                  <a:cubicBezTo>
                    <a:pt x="352" y="770"/>
                    <a:pt x="334" y="842"/>
                    <a:pt x="358" y="877"/>
                  </a:cubicBezTo>
                  <a:cubicBezTo>
                    <a:pt x="525" y="1158"/>
                    <a:pt x="704" y="1432"/>
                    <a:pt x="883" y="1706"/>
                  </a:cubicBezTo>
                  <a:cubicBezTo>
                    <a:pt x="900" y="1736"/>
                    <a:pt x="960" y="1748"/>
                    <a:pt x="972" y="1778"/>
                  </a:cubicBezTo>
                  <a:cubicBezTo>
                    <a:pt x="1061" y="2010"/>
                    <a:pt x="1145" y="2243"/>
                    <a:pt x="1383" y="2374"/>
                  </a:cubicBezTo>
                  <a:cubicBezTo>
                    <a:pt x="1395" y="2380"/>
                    <a:pt x="1395" y="2410"/>
                    <a:pt x="1389" y="2433"/>
                  </a:cubicBezTo>
                  <a:cubicBezTo>
                    <a:pt x="1365" y="2571"/>
                    <a:pt x="1497" y="2606"/>
                    <a:pt x="1562" y="2684"/>
                  </a:cubicBezTo>
                  <a:cubicBezTo>
                    <a:pt x="1628" y="2761"/>
                    <a:pt x="1801" y="2732"/>
                    <a:pt x="1783" y="2898"/>
                  </a:cubicBezTo>
                  <a:cubicBezTo>
                    <a:pt x="1813" y="2904"/>
                    <a:pt x="1842" y="2916"/>
                    <a:pt x="1866" y="2904"/>
                  </a:cubicBezTo>
                  <a:cubicBezTo>
                    <a:pt x="1884" y="2893"/>
                    <a:pt x="1908" y="2857"/>
                    <a:pt x="1902" y="2833"/>
                  </a:cubicBezTo>
                  <a:cubicBezTo>
                    <a:pt x="1890" y="2803"/>
                    <a:pt x="1860" y="2773"/>
                    <a:pt x="1836" y="2732"/>
                  </a:cubicBezTo>
                  <a:cubicBezTo>
                    <a:pt x="1878" y="2726"/>
                    <a:pt x="1902" y="2720"/>
                    <a:pt x="1920" y="2726"/>
                  </a:cubicBezTo>
                  <a:cubicBezTo>
                    <a:pt x="2182" y="2797"/>
                    <a:pt x="2307" y="2690"/>
                    <a:pt x="2278" y="2439"/>
                  </a:cubicBezTo>
                  <a:cubicBezTo>
                    <a:pt x="2272" y="2362"/>
                    <a:pt x="2313" y="2278"/>
                    <a:pt x="2331" y="2201"/>
                  </a:cubicBezTo>
                  <a:cubicBezTo>
                    <a:pt x="2337" y="2183"/>
                    <a:pt x="2325" y="2165"/>
                    <a:pt x="2319" y="21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4787425" y="3401650"/>
              <a:ext cx="53975" cy="60550"/>
            </a:xfrm>
            <a:custGeom>
              <a:rect b="b" l="l" r="r" t="t"/>
              <a:pathLst>
                <a:path extrusionOk="0" h="2422" w="2159">
                  <a:moveTo>
                    <a:pt x="2081" y="1783"/>
                  </a:moveTo>
                  <a:cubicBezTo>
                    <a:pt x="2111" y="1700"/>
                    <a:pt x="2045" y="1676"/>
                    <a:pt x="2027" y="1634"/>
                  </a:cubicBezTo>
                  <a:cubicBezTo>
                    <a:pt x="1968" y="1449"/>
                    <a:pt x="1920" y="1282"/>
                    <a:pt x="1705" y="1223"/>
                  </a:cubicBezTo>
                  <a:cubicBezTo>
                    <a:pt x="1699" y="1217"/>
                    <a:pt x="1711" y="1181"/>
                    <a:pt x="1699" y="1163"/>
                  </a:cubicBezTo>
                  <a:cubicBezTo>
                    <a:pt x="1616" y="996"/>
                    <a:pt x="1622" y="740"/>
                    <a:pt x="1324" y="752"/>
                  </a:cubicBezTo>
                  <a:cubicBezTo>
                    <a:pt x="1294" y="758"/>
                    <a:pt x="1258" y="650"/>
                    <a:pt x="1228" y="597"/>
                  </a:cubicBezTo>
                  <a:cubicBezTo>
                    <a:pt x="1216" y="573"/>
                    <a:pt x="1234" y="525"/>
                    <a:pt x="1222" y="519"/>
                  </a:cubicBezTo>
                  <a:cubicBezTo>
                    <a:pt x="1026" y="430"/>
                    <a:pt x="847" y="311"/>
                    <a:pt x="692" y="155"/>
                  </a:cubicBezTo>
                  <a:cubicBezTo>
                    <a:pt x="507" y="233"/>
                    <a:pt x="424" y="36"/>
                    <a:pt x="280" y="0"/>
                  </a:cubicBezTo>
                  <a:cubicBezTo>
                    <a:pt x="0" y="90"/>
                    <a:pt x="280" y="406"/>
                    <a:pt x="78" y="507"/>
                  </a:cubicBezTo>
                  <a:cubicBezTo>
                    <a:pt x="149" y="626"/>
                    <a:pt x="227" y="734"/>
                    <a:pt x="280" y="847"/>
                  </a:cubicBezTo>
                  <a:cubicBezTo>
                    <a:pt x="334" y="960"/>
                    <a:pt x="382" y="1086"/>
                    <a:pt x="406" y="1211"/>
                  </a:cubicBezTo>
                  <a:cubicBezTo>
                    <a:pt x="424" y="1342"/>
                    <a:pt x="608" y="1330"/>
                    <a:pt x="614" y="1497"/>
                  </a:cubicBezTo>
                  <a:cubicBezTo>
                    <a:pt x="614" y="1568"/>
                    <a:pt x="787" y="1700"/>
                    <a:pt x="883" y="1700"/>
                  </a:cubicBezTo>
                  <a:cubicBezTo>
                    <a:pt x="1103" y="1688"/>
                    <a:pt x="918" y="1926"/>
                    <a:pt x="1073" y="1962"/>
                  </a:cubicBezTo>
                  <a:cubicBezTo>
                    <a:pt x="1157" y="1980"/>
                    <a:pt x="1216" y="2087"/>
                    <a:pt x="1300" y="2171"/>
                  </a:cubicBezTo>
                  <a:cubicBezTo>
                    <a:pt x="1324" y="2135"/>
                    <a:pt x="1354" y="2099"/>
                    <a:pt x="1377" y="2063"/>
                  </a:cubicBezTo>
                  <a:cubicBezTo>
                    <a:pt x="1419" y="2129"/>
                    <a:pt x="1509" y="2230"/>
                    <a:pt x="1491" y="2254"/>
                  </a:cubicBezTo>
                  <a:cubicBezTo>
                    <a:pt x="1431" y="2338"/>
                    <a:pt x="1467" y="2379"/>
                    <a:pt x="1532" y="2409"/>
                  </a:cubicBezTo>
                  <a:cubicBezTo>
                    <a:pt x="1556" y="2421"/>
                    <a:pt x="1622" y="2403"/>
                    <a:pt x="1634" y="2385"/>
                  </a:cubicBezTo>
                  <a:cubicBezTo>
                    <a:pt x="1658" y="2332"/>
                    <a:pt x="1664" y="2266"/>
                    <a:pt x="1687" y="2189"/>
                  </a:cubicBezTo>
                  <a:cubicBezTo>
                    <a:pt x="1741" y="2200"/>
                    <a:pt x="1825" y="2218"/>
                    <a:pt x="1908" y="2236"/>
                  </a:cubicBezTo>
                  <a:cubicBezTo>
                    <a:pt x="1890" y="2218"/>
                    <a:pt x="1878" y="2200"/>
                    <a:pt x="1866" y="2177"/>
                  </a:cubicBezTo>
                  <a:cubicBezTo>
                    <a:pt x="1968" y="2117"/>
                    <a:pt x="2063" y="2057"/>
                    <a:pt x="2158" y="1992"/>
                  </a:cubicBezTo>
                  <a:cubicBezTo>
                    <a:pt x="2117" y="1890"/>
                    <a:pt x="2063" y="1825"/>
                    <a:pt x="2075" y="17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4874025" y="3206850"/>
              <a:ext cx="63800" cy="46525"/>
            </a:xfrm>
            <a:custGeom>
              <a:rect b="b" l="l" r="r" t="t"/>
              <a:pathLst>
                <a:path extrusionOk="0" h="1861" w="2552">
                  <a:moveTo>
                    <a:pt x="1175" y="1616"/>
                  </a:moveTo>
                  <a:cubicBezTo>
                    <a:pt x="1270" y="1479"/>
                    <a:pt x="1425" y="1652"/>
                    <a:pt x="1485" y="1485"/>
                  </a:cubicBezTo>
                  <a:cubicBezTo>
                    <a:pt x="1437" y="1449"/>
                    <a:pt x="1377" y="1407"/>
                    <a:pt x="1330" y="1366"/>
                  </a:cubicBezTo>
                  <a:cubicBezTo>
                    <a:pt x="1377" y="1270"/>
                    <a:pt x="1419" y="1181"/>
                    <a:pt x="1485" y="1056"/>
                  </a:cubicBezTo>
                  <a:cubicBezTo>
                    <a:pt x="1550" y="1199"/>
                    <a:pt x="1592" y="1300"/>
                    <a:pt x="1646" y="1413"/>
                  </a:cubicBezTo>
                  <a:cubicBezTo>
                    <a:pt x="1705" y="1413"/>
                    <a:pt x="1783" y="1407"/>
                    <a:pt x="1860" y="1401"/>
                  </a:cubicBezTo>
                  <a:cubicBezTo>
                    <a:pt x="1830" y="1324"/>
                    <a:pt x="1801" y="1258"/>
                    <a:pt x="1783" y="1205"/>
                  </a:cubicBezTo>
                  <a:cubicBezTo>
                    <a:pt x="2009" y="1103"/>
                    <a:pt x="2123" y="1318"/>
                    <a:pt x="2295" y="1348"/>
                  </a:cubicBezTo>
                  <a:cubicBezTo>
                    <a:pt x="2343" y="1234"/>
                    <a:pt x="2373" y="1127"/>
                    <a:pt x="2433" y="1038"/>
                  </a:cubicBezTo>
                  <a:cubicBezTo>
                    <a:pt x="2498" y="942"/>
                    <a:pt x="2552" y="865"/>
                    <a:pt x="2492" y="745"/>
                  </a:cubicBezTo>
                  <a:cubicBezTo>
                    <a:pt x="2474" y="710"/>
                    <a:pt x="2534" y="644"/>
                    <a:pt x="2552" y="608"/>
                  </a:cubicBezTo>
                  <a:cubicBezTo>
                    <a:pt x="2480" y="525"/>
                    <a:pt x="2409" y="430"/>
                    <a:pt x="2331" y="346"/>
                  </a:cubicBezTo>
                  <a:cubicBezTo>
                    <a:pt x="2218" y="239"/>
                    <a:pt x="2146" y="477"/>
                    <a:pt x="2021" y="382"/>
                  </a:cubicBezTo>
                  <a:cubicBezTo>
                    <a:pt x="2057" y="280"/>
                    <a:pt x="2099" y="179"/>
                    <a:pt x="2134" y="84"/>
                  </a:cubicBezTo>
                  <a:cubicBezTo>
                    <a:pt x="1956" y="0"/>
                    <a:pt x="1884" y="119"/>
                    <a:pt x="1818" y="191"/>
                  </a:cubicBezTo>
                  <a:cubicBezTo>
                    <a:pt x="1514" y="72"/>
                    <a:pt x="1228" y="173"/>
                    <a:pt x="948" y="215"/>
                  </a:cubicBezTo>
                  <a:cubicBezTo>
                    <a:pt x="793" y="245"/>
                    <a:pt x="662" y="316"/>
                    <a:pt x="584" y="465"/>
                  </a:cubicBezTo>
                  <a:cubicBezTo>
                    <a:pt x="584" y="465"/>
                    <a:pt x="590" y="465"/>
                    <a:pt x="590" y="465"/>
                  </a:cubicBezTo>
                  <a:cubicBezTo>
                    <a:pt x="590" y="465"/>
                    <a:pt x="590" y="471"/>
                    <a:pt x="584" y="471"/>
                  </a:cubicBezTo>
                  <a:cubicBezTo>
                    <a:pt x="668" y="483"/>
                    <a:pt x="763" y="406"/>
                    <a:pt x="823" y="519"/>
                  </a:cubicBezTo>
                  <a:cubicBezTo>
                    <a:pt x="763" y="531"/>
                    <a:pt x="704" y="549"/>
                    <a:pt x="626" y="561"/>
                  </a:cubicBezTo>
                  <a:cubicBezTo>
                    <a:pt x="656" y="614"/>
                    <a:pt x="686" y="656"/>
                    <a:pt x="710" y="698"/>
                  </a:cubicBezTo>
                  <a:lnTo>
                    <a:pt x="704" y="698"/>
                  </a:lnTo>
                  <a:cubicBezTo>
                    <a:pt x="704" y="745"/>
                    <a:pt x="745" y="829"/>
                    <a:pt x="644" y="811"/>
                  </a:cubicBezTo>
                  <a:cubicBezTo>
                    <a:pt x="608" y="805"/>
                    <a:pt x="555" y="740"/>
                    <a:pt x="555" y="698"/>
                  </a:cubicBezTo>
                  <a:cubicBezTo>
                    <a:pt x="549" y="626"/>
                    <a:pt x="572" y="549"/>
                    <a:pt x="584" y="471"/>
                  </a:cubicBezTo>
                  <a:cubicBezTo>
                    <a:pt x="584" y="471"/>
                    <a:pt x="578" y="471"/>
                    <a:pt x="578" y="471"/>
                  </a:cubicBezTo>
                  <a:cubicBezTo>
                    <a:pt x="578" y="471"/>
                    <a:pt x="584" y="465"/>
                    <a:pt x="584" y="465"/>
                  </a:cubicBezTo>
                  <a:cubicBezTo>
                    <a:pt x="519" y="477"/>
                    <a:pt x="459" y="483"/>
                    <a:pt x="406" y="495"/>
                  </a:cubicBezTo>
                  <a:cubicBezTo>
                    <a:pt x="340" y="662"/>
                    <a:pt x="501" y="853"/>
                    <a:pt x="352" y="954"/>
                  </a:cubicBezTo>
                  <a:cubicBezTo>
                    <a:pt x="209" y="1056"/>
                    <a:pt x="227" y="1270"/>
                    <a:pt x="0" y="1312"/>
                  </a:cubicBezTo>
                  <a:cubicBezTo>
                    <a:pt x="95" y="1425"/>
                    <a:pt x="161" y="1509"/>
                    <a:pt x="250" y="1622"/>
                  </a:cubicBezTo>
                  <a:lnTo>
                    <a:pt x="250" y="1294"/>
                  </a:lnTo>
                  <a:cubicBezTo>
                    <a:pt x="382" y="1503"/>
                    <a:pt x="507" y="1592"/>
                    <a:pt x="680" y="1526"/>
                  </a:cubicBezTo>
                  <a:cubicBezTo>
                    <a:pt x="698" y="1634"/>
                    <a:pt x="710" y="1723"/>
                    <a:pt x="733" y="1860"/>
                  </a:cubicBezTo>
                  <a:cubicBezTo>
                    <a:pt x="781" y="1711"/>
                    <a:pt x="817" y="1622"/>
                    <a:pt x="847" y="1538"/>
                  </a:cubicBezTo>
                  <a:cubicBezTo>
                    <a:pt x="990" y="1544"/>
                    <a:pt x="1067" y="1771"/>
                    <a:pt x="1175" y="1610"/>
                  </a:cubicBezTo>
                  <a:close/>
                  <a:moveTo>
                    <a:pt x="2385" y="799"/>
                  </a:moveTo>
                  <a:lnTo>
                    <a:pt x="2415" y="853"/>
                  </a:lnTo>
                  <a:cubicBezTo>
                    <a:pt x="2325" y="871"/>
                    <a:pt x="2307" y="1020"/>
                    <a:pt x="2182" y="978"/>
                  </a:cubicBezTo>
                  <a:cubicBezTo>
                    <a:pt x="2170" y="948"/>
                    <a:pt x="2164" y="918"/>
                    <a:pt x="2152" y="895"/>
                  </a:cubicBezTo>
                  <a:cubicBezTo>
                    <a:pt x="2230" y="859"/>
                    <a:pt x="2307" y="829"/>
                    <a:pt x="2385" y="799"/>
                  </a:cubicBezTo>
                  <a:close/>
                  <a:moveTo>
                    <a:pt x="1723" y="430"/>
                  </a:moveTo>
                  <a:cubicBezTo>
                    <a:pt x="1747" y="465"/>
                    <a:pt x="1741" y="519"/>
                    <a:pt x="1747" y="567"/>
                  </a:cubicBezTo>
                  <a:cubicBezTo>
                    <a:pt x="1699" y="555"/>
                    <a:pt x="1628" y="555"/>
                    <a:pt x="1604" y="525"/>
                  </a:cubicBezTo>
                  <a:cubicBezTo>
                    <a:pt x="1580" y="489"/>
                    <a:pt x="1592" y="424"/>
                    <a:pt x="1580" y="352"/>
                  </a:cubicBezTo>
                  <a:cubicBezTo>
                    <a:pt x="1646" y="382"/>
                    <a:pt x="1699" y="394"/>
                    <a:pt x="1723" y="430"/>
                  </a:cubicBezTo>
                  <a:close/>
                  <a:moveTo>
                    <a:pt x="1526" y="632"/>
                  </a:moveTo>
                  <a:lnTo>
                    <a:pt x="1139" y="632"/>
                  </a:lnTo>
                  <a:cubicBezTo>
                    <a:pt x="1312" y="519"/>
                    <a:pt x="1443" y="519"/>
                    <a:pt x="1526" y="632"/>
                  </a:cubicBezTo>
                  <a:close/>
                  <a:moveTo>
                    <a:pt x="716" y="704"/>
                  </a:moveTo>
                  <a:cubicBezTo>
                    <a:pt x="751" y="644"/>
                    <a:pt x="787" y="585"/>
                    <a:pt x="829" y="531"/>
                  </a:cubicBezTo>
                  <a:cubicBezTo>
                    <a:pt x="888" y="531"/>
                    <a:pt x="954" y="537"/>
                    <a:pt x="1079" y="543"/>
                  </a:cubicBezTo>
                  <a:cubicBezTo>
                    <a:pt x="936" y="668"/>
                    <a:pt x="841" y="722"/>
                    <a:pt x="716" y="7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4819750" y="3300900"/>
              <a:ext cx="58325" cy="52475"/>
            </a:xfrm>
            <a:custGeom>
              <a:rect b="b" l="l" r="r" t="t"/>
              <a:pathLst>
                <a:path extrusionOk="0" h="2099" w="2333">
                  <a:moveTo>
                    <a:pt x="2195" y="418"/>
                  </a:moveTo>
                  <a:cubicBezTo>
                    <a:pt x="2046" y="489"/>
                    <a:pt x="2022" y="358"/>
                    <a:pt x="1968" y="304"/>
                  </a:cubicBezTo>
                  <a:cubicBezTo>
                    <a:pt x="1992" y="239"/>
                    <a:pt x="2010" y="185"/>
                    <a:pt x="2046" y="90"/>
                  </a:cubicBezTo>
                  <a:cubicBezTo>
                    <a:pt x="1939" y="155"/>
                    <a:pt x="1873" y="191"/>
                    <a:pt x="1790" y="245"/>
                  </a:cubicBezTo>
                  <a:lnTo>
                    <a:pt x="1790" y="0"/>
                  </a:lnTo>
                  <a:cubicBezTo>
                    <a:pt x="1664" y="90"/>
                    <a:pt x="1575" y="149"/>
                    <a:pt x="1480" y="221"/>
                  </a:cubicBezTo>
                  <a:cubicBezTo>
                    <a:pt x="1456" y="203"/>
                    <a:pt x="1414" y="179"/>
                    <a:pt x="1378" y="155"/>
                  </a:cubicBezTo>
                  <a:cubicBezTo>
                    <a:pt x="1348" y="203"/>
                    <a:pt x="1319" y="280"/>
                    <a:pt x="1277" y="286"/>
                  </a:cubicBezTo>
                  <a:cubicBezTo>
                    <a:pt x="1116" y="304"/>
                    <a:pt x="1050" y="453"/>
                    <a:pt x="931" y="525"/>
                  </a:cubicBezTo>
                  <a:cubicBezTo>
                    <a:pt x="818" y="590"/>
                    <a:pt x="651" y="596"/>
                    <a:pt x="645" y="781"/>
                  </a:cubicBezTo>
                  <a:cubicBezTo>
                    <a:pt x="645" y="787"/>
                    <a:pt x="633" y="805"/>
                    <a:pt x="627" y="799"/>
                  </a:cubicBezTo>
                  <a:cubicBezTo>
                    <a:pt x="371" y="757"/>
                    <a:pt x="323" y="1055"/>
                    <a:pt x="43" y="1085"/>
                  </a:cubicBezTo>
                  <a:cubicBezTo>
                    <a:pt x="162" y="1199"/>
                    <a:pt x="233" y="1264"/>
                    <a:pt x="323" y="1342"/>
                  </a:cubicBezTo>
                  <a:cubicBezTo>
                    <a:pt x="359" y="1282"/>
                    <a:pt x="371" y="1228"/>
                    <a:pt x="406" y="1205"/>
                  </a:cubicBezTo>
                  <a:cubicBezTo>
                    <a:pt x="454" y="1175"/>
                    <a:pt x="538" y="1127"/>
                    <a:pt x="567" y="1151"/>
                  </a:cubicBezTo>
                  <a:cubicBezTo>
                    <a:pt x="657" y="1205"/>
                    <a:pt x="633" y="1294"/>
                    <a:pt x="567" y="1348"/>
                  </a:cubicBezTo>
                  <a:cubicBezTo>
                    <a:pt x="496" y="1401"/>
                    <a:pt x="400" y="1425"/>
                    <a:pt x="317" y="1467"/>
                  </a:cubicBezTo>
                  <a:cubicBezTo>
                    <a:pt x="287" y="1526"/>
                    <a:pt x="275" y="1622"/>
                    <a:pt x="228" y="1658"/>
                  </a:cubicBezTo>
                  <a:cubicBezTo>
                    <a:pt x="186" y="1681"/>
                    <a:pt x="90" y="1634"/>
                    <a:pt x="1" y="1616"/>
                  </a:cubicBezTo>
                  <a:cubicBezTo>
                    <a:pt x="43" y="1705"/>
                    <a:pt x="55" y="1825"/>
                    <a:pt x="114" y="1854"/>
                  </a:cubicBezTo>
                  <a:cubicBezTo>
                    <a:pt x="210" y="1902"/>
                    <a:pt x="341" y="1890"/>
                    <a:pt x="454" y="1902"/>
                  </a:cubicBezTo>
                  <a:cubicBezTo>
                    <a:pt x="466" y="1956"/>
                    <a:pt x="484" y="2021"/>
                    <a:pt x="502" y="2093"/>
                  </a:cubicBezTo>
                  <a:lnTo>
                    <a:pt x="496" y="2099"/>
                  </a:lnTo>
                  <a:cubicBezTo>
                    <a:pt x="496" y="2093"/>
                    <a:pt x="502" y="2093"/>
                    <a:pt x="508" y="2093"/>
                  </a:cubicBezTo>
                  <a:cubicBezTo>
                    <a:pt x="508" y="2093"/>
                    <a:pt x="502" y="2087"/>
                    <a:pt x="502" y="2087"/>
                  </a:cubicBezTo>
                  <a:cubicBezTo>
                    <a:pt x="591" y="2009"/>
                    <a:pt x="687" y="1932"/>
                    <a:pt x="788" y="1848"/>
                  </a:cubicBezTo>
                  <a:cubicBezTo>
                    <a:pt x="728" y="1795"/>
                    <a:pt x="698" y="1771"/>
                    <a:pt x="663" y="1741"/>
                  </a:cubicBezTo>
                  <a:cubicBezTo>
                    <a:pt x="710" y="1681"/>
                    <a:pt x="758" y="1622"/>
                    <a:pt x="824" y="1544"/>
                  </a:cubicBezTo>
                  <a:cubicBezTo>
                    <a:pt x="871" y="1729"/>
                    <a:pt x="907" y="1884"/>
                    <a:pt x="961" y="2075"/>
                  </a:cubicBezTo>
                  <a:cubicBezTo>
                    <a:pt x="1092" y="1974"/>
                    <a:pt x="1193" y="1902"/>
                    <a:pt x="1277" y="1842"/>
                  </a:cubicBezTo>
                  <a:cubicBezTo>
                    <a:pt x="1205" y="1723"/>
                    <a:pt x="1152" y="1634"/>
                    <a:pt x="1092" y="1521"/>
                  </a:cubicBezTo>
                  <a:cubicBezTo>
                    <a:pt x="1223" y="1503"/>
                    <a:pt x="1336" y="1443"/>
                    <a:pt x="1390" y="1479"/>
                  </a:cubicBezTo>
                  <a:cubicBezTo>
                    <a:pt x="1462" y="1532"/>
                    <a:pt x="1485" y="1652"/>
                    <a:pt x="1527" y="1735"/>
                  </a:cubicBezTo>
                  <a:cubicBezTo>
                    <a:pt x="1694" y="1687"/>
                    <a:pt x="1718" y="1509"/>
                    <a:pt x="1879" y="1461"/>
                  </a:cubicBezTo>
                  <a:cubicBezTo>
                    <a:pt x="1980" y="1431"/>
                    <a:pt x="1891" y="1294"/>
                    <a:pt x="1861" y="1187"/>
                  </a:cubicBezTo>
                  <a:cubicBezTo>
                    <a:pt x="1945" y="1222"/>
                    <a:pt x="1992" y="1240"/>
                    <a:pt x="2064" y="1270"/>
                  </a:cubicBezTo>
                  <a:cubicBezTo>
                    <a:pt x="2058" y="1169"/>
                    <a:pt x="2052" y="1091"/>
                    <a:pt x="2052" y="1014"/>
                  </a:cubicBezTo>
                  <a:cubicBezTo>
                    <a:pt x="2094" y="1073"/>
                    <a:pt x="2135" y="1127"/>
                    <a:pt x="2189" y="1199"/>
                  </a:cubicBezTo>
                  <a:cubicBezTo>
                    <a:pt x="2332" y="1055"/>
                    <a:pt x="2165" y="954"/>
                    <a:pt x="2165" y="841"/>
                  </a:cubicBezTo>
                  <a:lnTo>
                    <a:pt x="2058" y="948"/>
                  </a:lnTo>
                  <a:cubicBezTo>
                    <a:pt x="2022" y="906"/>
                    <a:pt x="1980" y="865"/>
                    <a:pt x="1950" y="817"/>
                  </a:cubicBezTo>
                  <a:cubicBezTo>
                    <a:pt x="1867" y="680"/>
                    <a:pt x="1921" y="608"/>
                    <a:pt x="2100" y="573"/>
                  </a:cubicBezTo>
                  <a:cubicBezTo>
                    <a:pt x="2123" y="656"/>
                    <a:pt x="2147" y="734"/>
                    <a:pt x="2177" y="817"/>
                  </a:cubicBezTo>
                  <a:cubicBezTo>
                    <a:pt x="2320" y="751"/>
                    <a:pt x="2314" y="626"/>
                    <a:pt x="2290" y="501"/>
                  </a:cubicBezTo>
                  <a:cubicBezTo>
                    <a:pt x="2284" y="465"/>
                    <a:pt x="2207" y="406"/>
                    <a:pt x="2195" y="418"/>
                  </a:cubicBezTo>
                  <a:close/>
                  <a:moveTo>
                    <a:pt x="1253" y="936"/>
                  </a:moveTo>
                  <a:cubicBezTo>
                    <a:pt x="1187" y="859"/>
                    <a:pt x="1134" y="799"/>
                    <a:pt x="1050" y="692"/>
                  </a:cubicBezTo>
                  <a:cubicBezTo>
                    <a:pt x="1169" y="710"/>
                    <a:pt x="1247" y="722"/>
                    <a:pt x="1354" y="740"/>
                  </a:cubicBezTo>
                  <a:cubicBezTo>
                    <a:pt x="1313" y="823"/>
                    <a:pt x="1289" y="871"/>
                    <a:pt x="1253" y="936"/>
                  </a:cubicBezTo>
                  <a:close/>
                  <a:moveTo>
                    <a:pt x="1497" y="680"/>
                  </a:moveTo>
                  <a:cubicBezTo>
                    <a:pt x="1545" y="608"/>
                    <a:pt x="1587" y="537"/>
                    <a:pt x="1635" y="459"/>
                  </a:cubicBezTo>
                  <a:cubicBezTo>
                    <a:pt x="1724" y="668"/>
                    <a:pt x="1718" y="680"/>
                    <a:pt x="1497" y="6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4694550" y="3379000"/>
              <a:ext cx="41775" cy="74250"/>
            </a:xfrm>
            <a:custGeom>
              <a:rect b="b" l="l" r="r" t="t"/>
              <a:pathLst>
                <a:path extrusionOk="0" h="2970" w="1671">
                  <a:moveTo>
                    <a:pt x="1551" y="1240"/>
                  </a:moveTo>
                  <a:lnTo>
                    <a:pt x="1283" y="1240"/>
                  </a:lnTo>
                  <a:cubicBezTo>
                    <a:pt x="1402" y="1181"/>
                    <a:pt x="1456" y="1151"/>
                    <a:pt x="1503" y="1127"/>
                  </a:cubicBezTo>
                  <a:cubicBezTo>
                    <a:pt x="1420" y="990"/>
                    <a:pt x="1360" y="895"/>
                    <a:pt x="1307" y="793"/>
                  </a:cubicBezTo>
                  <a:cubicBezTo>
                    <a:pt x="1378" y="757"/>
                    <a:pt x="1432" y="728"/>
                    <a:pt x="1497" y="692"/>
                  </a:cubicBezTo>
                  <a:cubicBezTo>
                    <a:pt x="1444" y="435"/>
                    <a:pt x="1247" y="573"/>
                    <a:pt x="1146" y="537"/>
                  </a:cubicBezTo>
                  <a:cubicBezTo>
                    <a:pt x="1068" y="388"/>
                    <a:pt x="1009" y="239"/>
                    <a:pt x="931" y="102"/>
                  </a:cubicBezTo>
                  <a:cubicBezTo>
                    <a:pt x="883" y="12"/>
                    <a:pt x="716" y="0"/>
                    <a:pt x="687" y="84"/>
                  </a:cubicBezTo>
                  <a:cubicBezTo>
                    <a:pt x="621" y="257"/>
                    <a:pt x="579" y="441"/>
                    <a:pt x="520" y="650"/>
                  </a:cubicBezTo>
                  <a:cubicBezTo>
                    <a:pt x="603" y="620"/>
                    <a:pt x="645" y="602"/>
                    <a:pt x="716" y="573"/>
                  </a:cubicBezTo>
                  <a:cubicBezTo>
                    <a:pt x="704" y="668"/>
                    <a:pt x="698" y="740"/>
                    <a:pt x="687" y="841"/>
                  </a:cubicBezTo>
                  <a:cubicBezTo>
                    <a:pt x="639" y="799"/>
                    <a:pt x="621" y="775"/>
                    <a:pt x="597" y="763"/>
                  </a:cubicBezTo>
                  <a:cubicBezTo>
                    <a:pt x="579" y="751"/>
                    <a:pt x="549" y="751"/>
                    <a:pt x="496" y="740"/>
                  </a:cubicBezTo>
                  <a:cubicBezTo>
                    <a:pt x="514" y="805"/>
                    <a:pt x="526" y="847"/>
                    <a:pt x="538" y="889"/>
                  </a:cubicBezTo>
                  <a:lnTo>
                    <a:pt x="526" y="877"/>
                  </a:lnTo>
                  <a:cubicBezTo>
                    <a:pt x="526" y="877"/>
                    <a:pt x="526" y="883"/>
                    <a:pt x="526" y="883"/>
                  </a:cubicBezTo>
                  <a:cubicBezTo>
                    <a:pt x="526" y="883"/>
                    <a:pt x="526" y="883"/>
                    <a:pt x="532" y="883"/>
                  </a:cubicBezTo>
                  <a:cubicBezTo>
                    <a:pt x="585" y="1008"/>
                    <a:pt x="639" y="1127"/>
                    <a:pt x="687" y="1222"/>
                  </a:cubicBezTo>
                  <a:cubicBezTo>
                    <a:pt x="603" y="1395"/>
                    <a:pt x="466" y="1342"/>
                    <a:pt x="353" y="1360"/>
                  </a:cubicBezTo>
                  <a:cubicBezTo>
                    <a:pt x="353" y="1580"/>
                    <a:pt x="126" y="1616"/>
                    <a:pt x="1" y="1753"/>
                  </a:cubicBezTo>
                  <a:cubicBezTo>
                    <a:pt x="67" y="1777"/>
                    <a:pt x="102" y="1789"/>
                    <a:pt x="138" y="1801"/>
                  </a:cubicBezTo>
                  <a:lnTo>
                    <a:pt x="138" y="1801"/>
                  </a:lnTo>
                  <a:lnTo>
                    <a:pt x="138" y="1801"/>
                  </a:lnTo>
                  <a:cubicBezTo>
                    <a:pt x="138" y="1801"/>
                    <a:pt x="132" y="1807"/>
                    <a:pt x="132" y="1807"/>
                  </a:cubicBezTo>
                  <a:lnTo>
                    <a:pt x="138" y="1807"/>
                  </a:lnTo>
                  <a:cubicBezTo>
                    <a:pt x="138" y="1807"/>
                    <a:pt x="138" y="1801"/>
                    <a:pt x="138" y="1801"/>
                  </a:cubicBezTo>
                  <a:cubicBezTo>
                    <a:pt x="174" y="1765"/>
                    <a:pt x="204" y="1717"/>
                    <a:pt x="245" y="1711"/>
                  </a:cubicBezTo>
                  <a:cubicBezTo>
                    <a:pt x="347" y="1688"/>
                    <a:pt x="454" y="1693"/>
                    <a:pt x="573" y="1688"/>
                  </a:cubicBezTo>
                  <a:cubicBezTo>
                    <a:pt x="609" y="1765"/>
                    <a:pt x="669" y="1854"/>
                    <a:pt x="687" y="1944"/>
                  </a:cubicBezTo>
                  <a:cubicBezTo>
                    <a:pt x="704" y="2045"/>
                    <a:pt x="573" y="2123"/>
                    <a:pt x="609" y="2254"/>
                  </a:cubicBezTo>
                  <a:cubicBezTo>
                    <a:pt x="627" y="2302"/>
                    <a:pt x="567" y="2367"/>
                    <a:pt x="567" y="2433"/>
                  </a:cubicBezTo>
                  <a:cubicBezTo>
                    <a:pt x="561" y="2540"/>
                    <a:pt x="639" y="2504"/>
                    <a:pt x="704" y="2498"/>
                  </a:cubicBezTo>
                  <a:cubicBezTo>
                    <a:pt x="716" y="2498"/>
                    <a:pt x="734" y="2546"/>
                    <a:pt x="740" y="2570"/>
                  </a:cubicBezTo>
                  <a:cubicBezTo>
                    <a:pt x="794" y="2689"/>
                    <a:pt x="842" y="2808"/>
                    <a:pt x="907" y="2969"/>
                  </a:cubicBezTo>
                  <a:cubicBezTo>
                    <a:pt x="961" y="2808"/>
                    <a:pt x="1003" y="2695"/>
                    <a:pt x="1056" y="2552"/>
                  </a:cubicBezTo>
                  <a:cubicBezTo>
                    <a:pt x="1110" y="2689"/>
                    <a:pt x="1146" y="2790"/>
                    <a:pt x="1181" y="2886"/>
                  </a:cubicBezTo>
                  <a:cubicBezTo>
                    <a:pt x="1205" y="2886"/>
                    <a:pt x="1223" y="2880"/>
                    <a:pt x="1247" y="2880"/>
                  </a:cubicBezTo>
                  <a:cubicBezTo>
                    <a:pt x="1313" y="2671"/>
                    <a:pt x="1372" y="2463"/>
                    <a:pt x="1438" y="2242"/>
                  </a:cubicBezTo>
                  <a:cubicBezTo>
                    <a:pt x="1354" y="2254"/>
                    <a:pt x="1289" y="2260"/>
                    <a:pt x="1223" y="2272"/>
                  </a:cubicBezTo>
                  <a:lnTo>
                    <a:pt x="1205" y="2212"/>
                  </a:lnTo>
                  <a:cubicBezTo>
                    <a:pt x="1271" y="2194"/>
                    <a:pt x="1330" y="2176"/>
                    <a:pt x="1390" y="2153"/>
                  </a:cubicBezTo>
                  <a:cubicBezTo>
                    <a:pt x="1384" y="2081"/>
                    <a:pt x="1378" y="1998"/>
                    <a:pt x="1378" y="1914"/>
                  </a:cubicBezTo>
                  <a:cubicBezTo>
                    <a:pt x="1378" y="1902"/>
                    <a:pt x="1426" y="1890"/>
                    <a:pt x="1456" y="1878"/>
                  </a:cubicBezTo>
                  <a:cubicBezTo>
                    <a:pt x="1485" y="1956"/>
                    <a:pt x="1515" y="2027"/>
                    <a:pt x="1545" y="2105"/>
                  </a:cubicBezTo>
                  <a:cubicBezTo>
                    <a:pt x="1670" y="1968"/>
                    <a:pt x="1646" y="1848"/>
                    <a:pt x="1593" y="1711"/>
                  </a:cubicBezTo>
                  <a:cubicBezTo>
                    <a:pt x="1474" y="1437"/>
                    <a:pt x="1479" y="1431"/>
                    <a:pt x="1551" y="12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4678625" y="3113975"/>
              <a:ext cx="59475" cy="46100"/>
            </a:xfrm>
            <a:custGeom>
              <a:rect b="b" l="l" r="r" t="t"/>
              <a:pathLst>
                <a:path extrusionOk="0" h="1844" w="2379">
                  <a:moveTo>
                    <a:pt x="0" y="901"/>
                  </a:moveTo>
                  <a:cubicBezTo>
                    <a:pt x="30" y="1128"/>
                    <a:pt x="0" y="1354"/>
                    <a:pt x="119" y="1551"/>
                  </a:cubicBezTo>
                  <a:cubicBezTo>
                    <a:pt x="161" y="1527"/>
                    <a:pt x="233" y="1491"/>
                    <a:pt x="227" y="1480"/>
                  </a:cubicBezTo>
                  <a:cubicBezTo>
                    <a:pt x="185" y="1330"/>
                    <a:pt x="298" y="1336"/>
                    <a:pt x="376" y="1307"/>
                  </a:cubicBezTo>
                  <a:cubicBezTo>
                    <a:pt x="572" y="1474"/>
                    <a:pt x="250" y="1629"/>
                    <a:pt x="382" y="1843"/>
                  </a:cubicBezTo>
                  <a:cubicBezTo>
                    <a:pt x="453" y="1736"/>
                    <a:pt x="513" y="1652"/>
                    <a:pt x="566" y="1575"/>
                  </a:cubicBezTo>
                  <a:cubicBezTo>
                    <a:pt x="620" y="1664"/>
                    <a:pt x="715" y="1706"/>
                    <a:pt x="847" y="1706"/>
                  </a:cubicBezTo>
                  <a:cubicBezTo>
                    <a:pt x="876" y="1646"/>
                    <a:pt x="906" y="1593"/>
                    <a:pt x="936" y="1539"/>
                  </a:cubicBezTo>
                  <a:cubicBezTo>
                    <a:pt x="990" y="1581"/>
                    <a:pt x="1049" y="1629"/>
                    <a:pt x="1097" y="1670"/>
                  </a:cubicBezTo>
                  <a:cubicBezTo>
                    <a:pt x="1115" y="1533"/>
                    <a:pt x="1133" y="1396"/>
                    <a:pt x="1151" y="1253"/>
                  </a:cubicBezTo>
                  <a:cubicBezTo>
                    <a:pt x="1127" y="1241"/>
                    <a:pt x="1097" y="1223"/>
                    <a:pt x="1037" y="1199"/>
                  </a:cubicBezTo>
                  <a:cubicBezTo>
                    <a:pt x="1139" y="1175"/>
                    <a:pt x="1210" y="1158"/>
                    <a:pt x="1288" y="1140"/>
                  </a:cubicBezTo>
                  <a:cubicBezTo>
                    <a:pt x="1288" y="1134"/>
                    <a:pt x="1282" y="1134"/>
                    <a:pt x="1282" y="1128"/>
                  </a:cubicBezTo>
                  <a:lnTo>
                    <a:pt x="1300" y="1116"/>
                  </a:lnTo>
                  <a:cubicBezTo>
                    <a:pt x="1335" y="1068"/>
                    <a:pt x="1371" y="1020"/>
                    <a:pt x="1401" y="979"/>
                  </a:cubicBezTo>
                  <a:cubicBezTo>
                    <a:pt x="1419" y="991"/>
                    <a:pt x="1431" y="1009"/>
                    <a:pt x="1443" y="1020"/>
                  </a:cubicBezTo>
                  <a:cubicBezTo>
                    <a:pt x="1395" y="1056"/>
                    <a:pt x="1347" y="1086"/>
                    <a:pt x="1300" y="1116"/>
                  </a:cubicBezTo>
                  <a:cubicBezTo>
                    <a:pt x="1294" y="1122"/>
                    <a:pt x="1294" y="1134"/>
                    <a:pt x="1288" y="1140"/>
                  </a:cubicBezTo>
                  <a:lnTo>
                    <a:pt x="1288" y="1140"/>
                  </a:lnTo>
                  <a:cubicBezTo>
                    <a:pt x="1371" y="1241"/>
                    <a:pt x="1389" y="1360"/>
                    <a:pt x="1347" y="1485"/>
                  </a:cubicBezTo>
                  <a:cubicBezTo>
                    <a:pt x="1496" y="1497"/>
                    <a:pt x="1580" y="1432"/>
                    <a:pt x="1640" y="1325"/>
                  </a:cubicBezTo>
                  <a:cubicBezTo>
                    <a:pt x="1586" y="1295"/>
                    <a:pt x="1550" y="1271"/>
                    <a:pt x="1502" y="1247"/>
                  </a:cubicBezTo>
                  <a:cubicBezTo>
                    <a:pt x="1550" y="1217"/>
                    <a:pt x="1628" y="1187"/>
                    <a:pt x="1622" y="1169"/>
                  </a:cubicBezTo>
                  <a:cubicBezTo>
                    <a:pt x="1592" y="1056"/>
                    <a:pt x="1675" y="1062"/>
                    <a:pt x="1741" y="1068"/>
                  </a:cubicBezTo>
                  <a:cubicBezTo>
                    <a:pt x="1878" y="1074"/>
                    <a:pt x="1884" y="1175"/>
                    <a:pt x="1872" y="1295"/>
                  </a:cubicBezTo>
                  <a:cubicBezTo>
                    <a:pt x="1902" y="1259"/>
                    <a:pt x="1914" y="1217"/>
                    <a:pt x="1932" y="1211"/>
                  </a:cubicBezTo>
                  <a:cubicBezTo>
                    <a:pt x="2093" y="1169"/>
                    <a:pt x="2164" y="1074"/>
                    <a:pt x="2128" y="901"/>
                  </a:cubicBezTo>
                  <a:cubicBezTo>
                    <a:pt x="2122" y="877"/>
                    <a:pt x="2128" y="830"/>
                    <a:pt x="2146" y="824"/>
                  </a:cubicBezTo>
                  <a:cubicBezTo>
                    <a:pt x="2379" y="734"/>
                    <a:pt x="2206" y="543"/>
                    <a:pt x="2289" y="383"/>
                  </a:cubicBezTo>
                  <a:cubicBezTo>
                    <a:pt x="2128" y="377"/>
                    <a:pt x="2015" y="371"/>
                    <a:pt x="1884" y="365"/>
                  </a:cubicBezTo>
                  <a:cubicBezTo>
                    <a:pt x="1938" y="281"/>
                    <a:pt x="2051" y="192"/>
                    <a:pt x="2218" y="114"/>
                  </a:cubicBezTo>
                  <a:cubicBezTo>
                    <a:pt x="2081" y="126"/>
                    <a:pt x="2009" y="132"/>
                    <a:pt x="1938" y="138"/>
                  </a:cubicBezTo>
                  <a:cubicBezTo>
                    <a:pt x="1920" y="78"/>
                    <a:pt x="1908" y="37"/>
                    <a:pt x="1896" y="1"/>
                  </a:cubicBezTo>
                  <a:cubicBezTo>
                    <a:pt x="1729" y="25"/>
                    <a:pt x="1592" y="49"/>
                    <a:pt x="1496" y="61"/>
                  </a:cubicBezTo>
                  <a:cubicBezTo>
                    <a:pt x="1413" y="228"/>
                    <a:pt x="1347" y="365"/>
                    <a:pt x="1282" y="502"/>
                  </a:cubicBezTo>
                  <a:cubicBezTo>
                    <a:pt x="1139" y="388"/>
                    <a:pt x="1020" y="293"/>
                    <a:pt x="894" y="192"/>
                  </a:cubicBezTo>
                  <a:cubicBezTo>
                    <a:pt x="787" y="532"/>
                    <a:pt x="399" y="371"/>
                    <a:pt x="238" y="585"/>
                  </a:cubicBezTo>
                  <a:cubicBezTo>
                    <a:pt x="268" y="704"/>
                    <a:pt x="292" y="806"/>
                    <a:pt x="328" y="943"/>
                  </a:cubicBezTo>
                  <a:cubicBezTo>
                    <a:pt x="191" y="925"/>
                    <a:pt x="95" y="913"/>
                    <a:pt x="0" y="901"/>
                  </a:cubicBezTo>
                  <a:close/>
                  <a:moveTo>
                    <a:pt x="1801" y="663"/>
                  </a:moveTo>
                  <a:cubicBezTo>
                    <a:pt x="1836" y="699"/>
                    <a:pt x="1872" y="734"/>
                    <a:pt x="1920" y="782"/>
                  </a:cubicBezTo>
                  <a:cubicBezTo>
                    <a:pt x="1866" y="848"/>
                    <a:pt x="1830" y="889"/>
                    <a:pt x="1789" y="937"/>
                  </a:cubicBezTo>
                  <a:cubicBezTo>
                    <a:pt x="1753" y="895"/>
                    <a:pt x="1687" y="848"/>
                    <a:pt x="1693" y="800"/>
                  </a:cubicBezTo>
                  <a:cubicBezTo>
                    <a:pt x="1693" y="752"/>
                    <a:pt x="1759" y="710"/>
                    <a:pt x="1801" y="663"/>
                  </a:cubicBezTo>
                  <a:close/>
                  <a:moveTo>
                    <a:pt x="1669" y="377"/>
                  </a:moveTo>
                  <a:cubicBezTo>
                    <a:pt x="1687" y="472"/>
                    <a:pt x="1657" y="514"/>
                    <a:pt x="1574" y="502"/>
                  </a:cubicBezTo>
                  <a:cubicBezTo>
                    <a:pt x="1610" y="460"/>
                    <a:pt x="1634" y="424"/>
                    <a:pt x="1669" y="377"/>
                  </a:cubicBezTo>
                  <a:close/>
                  <a:moveTo>
                    <a:pt x="763" y="609"/>
                  </a:moveTo>
                  <a:cubicBezTo>
                    <a:pt x="870" y="639"/>
                    <a:pt x="966" y="669"/>
                    <a:pt x="1127" y="722"/>
                  </a:cubicBezTo>
                  <a:cubicBezTo>
                    <a:pt x="954" y="794"/>
                    <a:pt x="835" y="854"/>
                    <a:pt x="698" y="913"/>
                  </a:cubicBezTo>
                  <a:cubicBezTo>
                    <a:pt x="721" y="800"/>
                    <a:pt x="739" y="710"/>
                    <a:pt x="763" y="6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4681600" y="3152750"/>
              <a:ext cx="25" cy="175"/>
            </a:xfrm>
            <a:custGeom>
              <a:rect b="b" l="l" r="r" t="t"/>
              <a:pathLst>
                <a:path extrusionOk="0" h="7" w="1">
                  <a:moveTo>
                    <a:pt x="0" y="6"/>
                  </a:move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4905325" y="3370800"/>
              <a:ext cx="49800" cy="55325"/>
            </a:xfrm>
            <a:custGeom>
              <a:rect b="b" l="l" r="r" t="t"/>
              <a:pathLst>
                <a:path extrusionOk="0" h="2213" w="1992">
                  <a:moveTo>
                    <a:pt x="1884" y="1336"/>
                  </a:moveTo>
                  <a:cubicBezTo>
                    <a:pt x="1765" y="1234"/>
                    <a:pt x="1640" y="1127"/>
                    <a:pt x="1520" y="1026"/>
                  </a:cubicBezTo>
                  <a:cubicBezTo>
                    <a:pt x="1556" y="990"/>
                    <a:pt x="1580" y="966"/>
                    <a:pt x="1580" y="972"/>
                  </a:cubicBezTo>
                  <a:cubicBezTo>
                    <a:pt x="1514" y="889"/>
                    <a:pt x="1419" y="823"/>
                    <a:pt x="1401" y="740"/>
                  </a:cubicBezTo>
                  <a:cubicBezTo>
                    <a:pt x="1377" y="626"/>
                    <a:pt x="1342" y="591"/>
                    <a:pt x="1234" y="567"/>
                  </a:cubicBezTo>
                  <a:cubicBezTo>
                    <a:pt x="1163" y="555"/>
                    <a:pt x="1091" y="495"/>
                    <a:pt x="1008" y="453"/>
                  </a:cubicBezTo>
                  <a:cubicBezTo>
                    <a:pt x="1061" y="412"/>
                    <a:pt x="1115" y="370"/>
                    <a:pt x="1198" y="304"/>
                  </a:cubicBezTo>
                  <a:cubicBezTo>
                    <a:pt x="1020" y="275"/>
                    <a:pt x="888" y="251"/>
                    <a:pt x="739" y="227"/>
                  </a:cubicBezTo>
                  <a:cubicBezTo>
                    <a:pt x="865" y="60"/>
                    <a:pt x="692" y="102"/>
                    <a:pt x="632" y="84"/>
                  </a:cubicBezTo>
                  <a:cubicBezTo>
                    <a:pt x="411" y="0"/>
                    <a:pt x="352" y="185"/>
                    <a:pt x="292" y="275"/>
                  </a:cubicBezTo>
                  <a:cubicBezTo>
                    <a:pt x="173" y="298"/>
                    <a:pt x="60" y="298"/>
                    <a:pt x="36" y="340"/>
                  </a:cubicBezTo>
                  <a:cubicBezTo>
                    <a:pt x="0" y="400"/>
                    <a:pt x="18" y="507"/>
                    <a:pt x="54" y="579"/>
                  </a:cubicBezTo>
                  <a:cubicBezTo>
                    <a:pt x="95" y="656"/>
                    <a:pt x="185" y="710"/>
                    <a:pt x="233" y="787"/>
                  </a:cubicBezTo>
                  <a:cubicBezTo>
                    <a:pt x="286" y="871"/>
                    <a:pt x="304" y="984"/>
                    <a:pt x="364" y="1062"/>
                  </a:cubicBezTo>
                  <a:cubicBezTo>
                    <a:pt x="411" y="1133"/>
                    <a:pt x="513" y="1163"/>
                    <a:pt x="578" y="1229"/>
                  </a:cubicBezTo>
                  <a:cubicBezTo>
                    <a:pt x="716" y="1360"/>
                    <a:pt x="847" y="1497"/>
                    <a:pt x="978" y="1640"/>
                  </a:cubicBezTo>
                  <a:cubicBezTo>
                    <a:pt x="996" y="1664"/>
                    <a:pt x="978" y="1723"/>
                    <a:pt x="978" y="1783"/>
                  </a:cubicBezTo>
                  <a:cubicBezTo>
                    <a:pt x="1043" y="1795"/>
                    <a:pt x="1115" y="1807"/>
                    <a:pt x="1192" y="1819"/>
                  </a:cubicBezTo>
                  <a:cubicBezTo>
                    <a:pt x="1228" y="1956"/>
                    <a:pt x="1270" y="2099"/>
                    <a:pt x="1419" y="2147"/>
                  </a:cubicBezTo>
                  <a:cubicBezTo>
                    <a:pt x="1455" y="2069"/>
                    <a:pt x="1467" y="1968"/>
                    <a:pt x="1514" y="1944"/>
                  </a:cubicBezTo>
                  <a:cubicBezTo>
                    <a:pt x="1592" y="1908"/>
                    <a:pt x="1687" y="1932"/>
                    <a:pt x="1717" y="2051"/>
                  </a:cubicBezTo>
                  <a:cubicBezTo>
                    <a:pt x="1729" y="2093"/>
                    <a:pt x="1759" y="2135"/>
                    <a:pt x="1801" y="2212"/>
                  </a:cubicBezTo>
                  <a:cubicBezTo>
                    <a:pt x="1878" y="2075"/>
                    <a:pt x="1950" y="2021"/>
                    <a:pt x="1872" y="1920"/>
                  </a:cubicBezTo>
                  <a:cubicBezTo>
                    <a:pt x="1813" y="1849"/>
                    <a:pt x="1795" y="1771"/>
                    <a:pt x="1890" y="1676"/>
                  </a:cubicBezTo>
                  <a:cubicBezTo>
                    <a:pt x="1991" y="1580"/>
                    <a:pt x="1962" y="1401"/>
                    <a:pt x="1884" y="13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5010400" y="3189100"/>
              <a:ext cx="40100" cy="67550"/>
            </a:xfrm>
            <a:custGeom>
              <a:rect b="b" l="l" r="r" t="t"/>
              <a:pathLst>
                <a:path extrusionOk="0" h="2702" w="1604">
                  <a:moveTo>
                    <a:pt x="0" y="1575"/>
                  </a:moveTo>
                  <a:lnTo>
                    <a:pt x="322" y="1575"/>
                  </a:lnTo>
                  <a:cubicBezTo>
                    <a:pt x="322" y="1491"/>
                    <a:pt x="322" y="1414"/>
                    <a:pt x="322" y="1336"/>
                  </a:cubicBezTo>
                  <a:cubicBezTo>
                    <a:pt x="328" y="1080"/>
                    <a:pt x="346" y="1062"/>
                    <a:pt x="614" y="1062"/>
                  </a:cubicBezTo>
                  <a:cubicBezTo>
                    <a:pt x="626" y="1062"/>
                    <a:pt x="638" y="1080"/>
                    <a:pt x="668" y="1098"/>
                  </a:cubicBezTo>
                  <a:cubicBezTo>
                    <a:pt x="585" y="1145"/>
                    <a:pt x="519" y="1181"/>
                    <a:pt x="459" y="1211"/>
                  </a:cubicBezTo>
                  <a:cubicBezTo>
                    <a:pt x="459" y="1318"/>
                    <a:pt x="418" y="1455"/>
                    <a:pt x="471" y="1509"/>
                  </a:cubicBezTo>
                  <a:cubicBezTo>
                    <a:pt x="662" y="1724"/>
                    <a:pt x="501" y="1831"/>
                    <a:pt x="370" y="1956"/>
                  </a:cubicBezTo>
                  <a:cubicBezTo>
                    <a:pt x="364" y="1968"/>
                    <a:pt x="358" y="1986"/>
                    <a:pt x="346" y="2004"/>
                  </a:cubicBezTo>
                  <a:cubicBezTo>
                    <a:pt x="394" y="2010"/>
                    <a:pt x="435" y="2016"/>
                    <a:pt x="447" y="2016"/>
                  </a:cubicBezTo>
                  <a:cubicBezTo>
                    <a:pt x="507" y="2153"/>
                    <a:pt x="549" y="2260"/>
                    <a:pt x="602" y="2368"/>
                  </a:cubicBezTo>
                  <a:cubicBezTo>
                    <a:pt x="656" y="2475"/>
                    <a:pt x="716" y="2570"/>
                    <a:pt x="793" y="2702"/>
                  </a:cubicBezTo>
                  <a:cubicBezTo>
                    <a:pt x="829" y="2552"/>
                    <a:pt x="853" y="2433"/>
                    <a:pt x="883" y="2320"/>
                  </a:cubicBezTo>
                  <a:cubicBezTo>
                    <a:pt x="900" y="2320"/>
                    <a:pt x="912" y="2320"/>
                    <a:pt x="930" y="2320"/>
                  </a:cubicBezTo>
                  <a:cubicBezTo>
                    <a:pt x="954" y="2409"/>
                    <a:pt x="972" y="2505"/>
                    <a:pt x="996" y="2606"/>
                  </a:cubicBezTo>
                  <a:cubicBezTo>
                    <a:pt x="1175" y="2547"/>
                    <a:pt x="1109" y="2439"/>
                    <a:pt x="1073" y="2368"/>
                  </a:cubicBezTo>
                  <a:cubicBezTo>
                    <a:pt x="1002" y="2236"/>
                    <a:pt x="996" y="2123"/>
                    <a:pt x="1145" y="2034"/>
                  </a:cubicBezTo>
                  <a:cubicBezTo>
                    <a:pt x="1127" y="2105"/>
                    <a:pt x="1109" y="2183"/>
                    <a:pt x="1073" y="2296"/>
                  </a:cubicBezTo>
                  <a:cubicBezTo>
                    <a:pt x="1187" y="2290"/>
                    <a:pt x="1276" y="2284"/>
                    <a:pt x="1324" y="2278"/>
                  </a:cubicBezTo>
                  <a:cubicBezTo>
                    <a:pt x="1336" y="2153"/>
                    <a:pt x="1348" y="2064"/>
                    <a:pt x="1360" y="1968"/>
                  </a:cubicBezTo>
                  <a:cubicBezTo>
                    <a:pt x="1300" y="1950"/>
                    <a:pt x="1240" y="1932"/>
                    <a:pt x="1193" y="1915"/>
                  </a:cubicBezTo>
                  <a:cubicBezTo>
                    <a:pt x="1222" y="1789"/>
                    <a:pt x="1246" y="1676"/>
                    <a:pt x="1270" y="1569"/>
                  </a:cubicBezTo>
                  <a:cubicBezTo>
                    <a:pt x="1246" y="1557"/>
                    <a:pt x="1205" y="1533"/>
                    <a:pt x="1205" y="1533"/>
                  </a:cubicBezTo>
                  <a:cubicBezTo>
                    <a:pt x="1234" y="1467"/>
                    <a:pt x="1270" y="1402"/>
                    <a:pt x="1360" y="1348"/>
                  </a:cubicBezTo>
                  <a:cubicBezTo>
                    <a:pt x="1342" y="1408"/>
                    <a:pt x="1330" y="1473"/>
                    <a:pt x="1318" y="1539"/>
                  </a:cubicBezTo>
                  <a:cubicBezTo>
                    <a:pt x="1604" y="1432"/>
                    <a:pt x="1455" y="1199"/>
                    <a:pt x="1467" y="1014"/>
                  </a:cubicBezTo>
                  <a:cubicBezTo>
                    <a:pt x="1467" y="1002"/>
                    <a:pt x="1455" y="984"/>
                    <a:pt x="1443" y="973"/>
                  </a:cubicBezTo>
                  <a:cubicBezTo>
                    <a:pt x="1389" y="996"/>
                    <a:pt x="1342" y="1020"/>
                    <a:pt x="1288" y="1044"/>
                  </a:cubicBezTo>
                  <a:cubicBezTo>
                    <a:pt x="1240" y="925"/>
                    <a:pt x="1163" y="824"/>
                    <a:pt x="1157" y="716"/>
                  </a:cubicBezTo>
                  <a:cubicBezTo>
                    <a:pt x="1151" y="466"/>
                    <a:pt x="1032" y="317"/>
                    <a:pt x="823" y="227"/>
                  </a:cubicBezTo>
                  <a:cubicBezTo>
                    <a:pt x="853" y="162"/>
                    <a:pt x="877" y="108"/>
                    <a:pt x="930" y="1"/>
                  </a:cubicBezTo>
                  <a:cubicBezTo>
                    <a:pt x="835" y="43"/>
                    <a:pt x="769" y="48"/>
                    <a:pt x="751" y="78"/>
                  </a:cubicBezTo>
                  <a:cubicBezTo>
                    <a:pt x="674" y="215"/>
                    <a:pt x="579" y="358"/>
                    <a:pt x="543" y="508"/>
                  </a:cubicBezTo>
                  <a:cubicBezTo>
                    <a:pt x="519" y="615"/>
                    <a:pt x="537" y="758"/>
                    <a:pt x="632" y="853"/>
                  </a:cubicBezTo>
                  <a:cubicBezTo>
                    <a:pt x="638" y="853"/>
                    <a:pt x="632" y="865"/>
                    <a:pt x="620" y="895"/>
                  </a:cubicBezTo>
                  <a:cubicBezTo>
                    <a:pt x="441" y="955"/>
                    <a:pt x="257" y="1026"/>
                    <a:pt x="54" y="1098"/>
                  </a:cubicBezTo>
                  <a:cubicBezTo>
                    <a:pt x="90" y="1229"/>
                    <a:pt x="131" y="1378"/>
                    <a:pt x="167" y="1527"/>
                  </a:cubicBezTo>
                  <a:cubicBezTo>
                    <a:pt x="114" y="1527"/>
                    <a:pt x="60" y="1533"/>
                    <a:pt x="0" y="1539"/>
                  </a:cubicBezTo>
                  <a:cubicBezTo>
                    <a:pt x="0" y="1551"/>
                    <a:pt x="0" y="1563"/>
                    <a:pt x="0" y="1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4604100" y="3355600"/>
              <a:ext cx="34750" cy="63950"/>
            </a:xfrm>
            <a:custGeom>
              <a:rect b="b" l="l" r="r" t="t"/>
              <a:pathLst>
                <a:path extrusionOk="0" h="2558" w="1390">
                  <a:moveTo>
                    <a:pt x="1169" y="1926"/>
                  </a:moveTo>
                  <a:cubicBezTo>
                    <a:pt x="1210" y="1699"/>
                    <a:pt x="1246" y="1473"/>
                    <a:pt x="1282" y="1246"/>
                  </a:cubicBezTo>
                  <a:cubicBezTo>
                    <a:pt x="1288" y="1216"/>
                    <a:pt x="1282" y="1175"/>
                    <a:pt x="1270" y="1151"/>
                  </a:cubicBezTo>
                  <a:cubicBezTo>
                    <a:pt x="1234" y="1097"/>
                    <a:pt x="1109" y="847"/>
                    <a:pt x="1127" y="829"/>
                  </a:cubicBezTo>
                  <a:cubicBezTo>
                    <a:pt x="1288" y="710"/>
                    <a:pt x="978" y="698"/>
                    <a:pt x="1073" y="596"/>
                  </a:cubicBezTo>
                  <a:cubicBezTo>
                    <a:pt x="990" y="549"/>
                    <a:pt x="912" y="507"/>
                    <a:pt x="805" y="447"/>
                  </a:cubicBezTo>
                  <a:cubicBezTo>
                    <a:pt x="805" y="412"/>
                    <a:pt x="799" y="322"/>
                    <a:pt x="793" y="233"/>
                  </a:cubicBezTo>
                  <a:cubicBezTo>
                    <a:pt x="668" y="191"/>
                    <a:pt x="501" y="245"/>
                    <a:pt x="411" y="72"/>
                  </a:cubicBezTo>
                  <a:cubicBezTo>
                    <a:pt x="405" y="239"/>
                    <a:pt x="400" y="406"/>
                    <a:pt x="388" y="567"/>
                  </a:cubicBezTo>
                  <a:cubicBezTo>
                    <a:pt x="328" y="489"/>
                    <a:pt x="268" y="412"/>
                    <a:pt x="203" y="334"/>
                  </a:cubicBezTo>
                  <a:cubicBezTo>
                    <a:pt x="203" y="269"/>
                    <a:pt x="197" y="203"/>
                    <a:pt x="191" y="137"/>
                  </a:cubicBezTo>
                  <a:cubicBezTo>
                    <a:pt x="179" y="6"/>
                    <a:pt x="95" y="0"/>
                    <a:pt x="0" y="30"/>
                  </a:cubicBezTo>
                  <a:cubicBezTo>
                    <a:pt x="54" y="161"/>
                    <a:pt x="101" y="280"/>
                    <a:pt x="149" y="400"/>
                  </a:cubicBezTo>
                  <a:cubicBezTo>
                    <a:pt x="131" y="435"/>
                    <a:pt x="101" y="477"/>
                    <a:pt x="107" y="507"/>
                  </a:cubicBezTo>
                  <a:cubicBezTo>
                    <a:pt x="161" y="757"/>
                    <a:pt x="221" y="1002"/>
                    <a:pt x="274" y="1234"/>
                  </a:cubicBezTo>
                  <a:cubicBezTo>
                    <a:pt x="173" y="1276"/>
                    <a:pt x="89" y="1312"/>
                    <a:pt x="12" y="1342"/>
                  </a:cubicBezTo>
                  <a:cubicBezTo>
                    <a:pt x="12" y="1377"/>
                    <a:pt x="12" y="1407"/>
                    <a:pt x="12" y="1437"/>
                  </a:cubicBezTo>
                  <a:cubicBezTo>
                    <a:pt x="185" y="1300"/>
                    <a:pt x="304" y="1348"/>
                    <a:pt x="388" y="1491"/>
                  </a:cubicBezTo>
                  <a:cubicBezTo>
                    <a:pt x="346" y="1574"/>
                    <a:pt x="310" y="1658"/>
                    <a:pt x="262" y="1747"/>
                  </a:cubicBezTo>
                  <a:cubicBezTo>
                    <a:pt x="346" y="1711"/>
                    <a:pt x="400" y="1687"/>
                    <a:pt x="453" y="1658"/>
                  </a:cubicBezTo>
                  <a:cubicBezTo>
                    <a:pt x="531" y="1956"/>
                    <a:pt x="608" y="2224"/>
                    <a:pt x="704" y="2558"/>
                  </a:cubicBezTo>
                  <a:cubicBezTo>
                    <a:pt x="787" y="2457"/>
                    <a:pt x="835" y="2403"/>
                    <a:pt x="882" y="2343"/>
                  </a:cubicBezTo>
                  <a:cubicBezTo>
                    <a:pt x="984" y="2451"/>
                    <a:pt x="1103" y="2528"/>
                    <a:pt x="1252" y="2474"/>
                  </a:cubicBezTo>
                  <a:cubicBezTo>
                    <a:pt x="1234" y="2331"/>
                    <a:pt x="1222" y="2206"/>
                    <a:pt x="1210" y="2117"/>
                  </a:cubicBezTo>
                  <a:cubicBezTo>
                    <a:pt x="1282" y="2081"/>
                    <a:pt x="1324" y="2063"/>
                    <a:pt x="1389" y="2033"/>
                  </a:cubicBezTo>
                  <a:cubicBezTo>
                    <a:pt x="1294" y="1986"/>
                    <a:pt x="1228" y="1956"/>
                    <a:pt x="1169" y="1926"/>
                  </a:cubicBezTo>
                  <a:close/>
                  <a:moveTo>
                    <a:pt x="495" y="823"/>
                  </a:moveTo>
                  <a:lnTo>
                    <a:pt x="632" y="1199"/>
                  </a:lnTo>
                  <a:cubicBezTo>
                    <a:pt x="471" y="1115"/>
                    <a:pt x="471" y="972"/>
                    <a:pt x="495" y="823"/>
                  </a:cubicBezTo>
                  <a:close/>
                  <a:moveTo>
                    <a:pt x="817" y="1848"/>
                  </a:moveTo>
                  <a:cubicBezTo>
                    <a:pt x="775" y="1854"/>
                    <a:pt x="715" y="1807"/>
                    <a:pt x="692" y="1765"/>
                  </a:cubicBezTo>
                  <a:cubicBezTo>
                    <a:pt x="668" y="1729"/>
                    <a:pt x="686" y="1676"/>
                    <a:pt x="686" y="1616"/>
                  </a:cubicBezTo>
                  <a:cubicBezTo>
                    <a:pt x="727" y="1634"/>
                    <a:pt x="757" y="1652"/>
                    <a:pt x="787" y="1670"/>
                  </a:cubicBezTo>
                  <a:cubicBezTo>
                    <a:pt x="829" y="1693"/>
                    <a:pt x="870" y="1717"/>
                    <a:pt x="912" y="1735"/>
                  </a:cubicBezTo>
                  <a:cubicBezTo>
                    <a:pt x="882" y="1777"/>
                    <a:pt x="853" y="1848"/>
                    <a:pt x="817" y="184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4959125" y="3321750"/>
              <a:ext cx="11950" cy="16575"/>
            </a:xfrm>
            <a:custGeom>
              <a:rect b="b" l="l" r="r" t="t"/>
              <a:pathLst>
                <a:path extrusionOk="0" h="663" w="478">
                  <a:moveTo>
                    <a:pt x="382" y="168"/>
                  </a:moveTo>
                  <a:cubicBezTo>
                    <a:pt x="352" y="156"/>
                    <a:pt x="251" y="198"/>
                    <a:pt x="203" y="66"/>
                  </a:cubicBezTo>
                  <a:cubicBezTo>
                    <a:pt x="179" y="1"/>
                    <a:pt x="36" y="43"/>
                    <a:pt x="0" y="108"/>
                  </a:cubicBezTo>
                  <a:cubicBezTo>
                    <a:pt x="126" y="305"/>
                    <a:pt x="233" y="472"/>
                    <a:pt x="346" y="663"/>
                  </a:cubicBezTo>
                  <a:cubicBezTo>
                    <a:pt x="394" y="633"/>
                    <a:pt x="447" y="609"/>
                    <a:pt x="477" y="591"/>
                  </a:cubicBezTo>
                  <a:cubicBezTo>
                    <a:pt x="447" y="454"/>
                    <a:pt x="424" y="347"/>
                    <a:pt x="382" y="1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4797100" y="3439350"/>
              <a:ext cx="15375" cy="17625"/>
            </a:xfrm>
            <a:custGeom>
              <a:rect b="b" l="l" r="r" t="t"/>
              <a:pathLst>
                <a:path extrusionOk="0" h="705" w="615">
                  <a:moveTo>
                    <a:pt x="19" y="1"/>
                  </a:moveTo>
                  <a:cubicBezTo>
                    <a:pt x="13" y="72"/>
                    <a:pt x="1" y="126"/>
                    <a:pt x="7" y="168"/>
                  </a:cubicBezTo>
                  <a:cubicBezTo>
                    <a:pt x="72" y="436"/>
                    <a:pt x="341" y="526"/>
                    <a:pt x="513" y="698"/>
                  </a:cubicBezTo>
                  <a:cubicBezTo>
                    <a:pt x="525" y="704"/>
                    <a:pt x="597" y="651"/>
                    <a:pt x="615" y="639"/>
                  </a:cubicBezTo>
                  <a:cubicBezTo>
                    <a:pt x="418" y="430"/>
                    <a:pt x="239" y="233"/>
                    <a:pt x="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4919775" y="3417450"/>
              <a:ext cx="13575" cy="9575"/>
            </a:xfrm>
            <a:custGeom>
              <a:rect b="b" l="l" r="r" t="t"/>
              <a:pathLst>
                <a:path extrusionOk="0" h="383" w="543">
                  <a:moveTo>
                    <a:pt x="102" y="0"/>
                  </a:moveTo>
                  <a:cubicBezTo>
                    <a:pt x="72" y="48"/>
                    <a:pt x="42" y="90"/>
                    <a:pt x="0" y="155"/>
                  </a:cubicBezTo>
                  <a:cubicBezTo>
                    <a:pt x="138" y="161"/>
                    <a:pt x="143" y="275"/>
                    <a:pt x="209" y="328"/>
                  </a:cubicBezTo>
                  <a:cubicBezTo>
                    <a:pt x="269" y="382"/>
                    <a:pt x="394" y="358"/>
                    <a:pt x="543" y="376"/>
                  </a:cubicBezTo>
                  <a:cubicBezTo>
                    <a:pt x="388" y="203"/>
                    <a:pt x="298" y="48"/>
                    <a:pt x="1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4910525" y="3402700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6"/>
                  </a:moveTo>
                  <a:lnTo>
                    <a:pt x="7" y="6"/>
                  </a:lnTo>
                  <a:cubicBezTo>
                    <a:pt x="7" y="6"/>
                    <a:pt x="13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4909200" y="3402400"/>
              <a:ext cx="10600" cy="10150"/>
            </a:xfrm>
            <a:custGeom>
              <a:rect b="b" l="l" r="r" t="t"/>
              <a:pathLst>
                <a:path extrusionOk="0" h="406" w="424">
                  <a:moveTo>
                    <a:pt x="400" y="137"/>
                  </a:moveTo>
                  <a:cubicBezTo>
                    <a:pt x="334" y="143"/>
                    <a:pt x="274" y="143"/>
                    <a:pt x="203" y="149"/>
                  </a:cubicBezTo>
                  <a:cubicBezTo>
                    <a:pt x="215" y="90"/>
                    <a:pt x="221" y="48"/>
                    <a:pt x="233" y="0"/>
                  </a:cubicBezTo>
                  <a:cubicBezTo>
                    <a:pt x="173" y="6"/>
                    <a:pt x="113" y="12"/>
                    <a:pt x="60" y="18"/>
                  </a:cubicBezTo>
                  <a:cubicBezTo>
                    <a:pt x="42" y="78"/>
                    <a:pt x="18" y="137"/>
                    <a:pt x="0" y="191"/>
                  </a:cubicBezTo>
                  <a:cubicBezTo>
                    <a:pt x="48" y="257"/>
                    <a:pt x="90" y="322"/>
                    <a:pt x="149" y="406"/>
                  </a:cubicBezTo>
                  <a:cubicBezTo>
                    <a:pt x="268" y="310"/>
                    <a:pt x="346" y="245"/>
                    <a:pt x="423" y="179"/>
                  </a:cubicBezTo>
                  <a:cubicBezTo>
                    <a:pt x="417" y="167"/>
                    <a:pt x="406" y="149"/>
                    <a:pt x="400" y="1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4703050" y="34128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cubicBezTo>
                    <a:pt x="13" y="1"/>
                    <a:pt x="7" y="7"/>
                    <a:pt x="1" y="7"/>
                  </a:cubicBezTo>
                  <a:cubicBezTo>
                    <a:pt x="7" y="7"/>
                    <a:pt x="7" y="7"/>
                    <a:pt x="13" y="7"/>
                  </a:cubicBezTo>
                  <a:cubicBezTo>
                    <a:pt x="13" y="1"/>
                    <a:pt x="13" y="1"/>
                    <a:pt x="13" y="1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4699475" y="3399700"/>
              <a:ext cx="8225" cy="13150"/>
            </a:xfrm>
            <a:custGeom>
              <a:rect b="b" l="l" r="r" t="t"/>
              <a:pathLst>
                <a:path extrusionOk="0" h="526" w="329">
                  <a:moveTo>
                    <a:pt x="299" y="323"/>
                  </a:moveTo>
                  <a:cubicBezTo>
                    <a:pt x="311" y="233"/>
                    <a:pt x="317" y="144"/>
                    <a:pt x="329" y="55"/>
                  </a:cubicBezTo>
                  <a:cubicBezTo>
                    <a:pt x="227" y="1"/>
                    <a:pt x="72" y="1"/>
                    <a:pt x="90" y="102"/>
                  </a:cubicBezTo>
                  <a:cubicBezTo>
                    <a:pt x="126" y="239"/>
                    <a:pt x="1" y="412"/>
                    <a:pt x="156" y="526"/>
                  </a:cubicBezTo>
                  <a:cubicBezTo>
                    <a:pt x="239" y="484"/>
                    <a:pt x="287" y="412"/>
                    <a:pt x="299" y="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4695900" y="3422225"/>
              <a:ext cx="12250" cy="8675"/>
            </a:xfrm>
            <a:custGeom>
              <a:rect b="b" l="l" r="r" t="t"/>
              <a:pathLst>
                <a:path extrusionOk="0" h="347" w="490">
                  <a:moveTo>
                    <a:pt x="227" y="251"/>
                  </a:moveTo>
                  <a:lnTo>
                    <a:pt x="227" y="251"/>
                  </a:lnTo>
                  <a:cubicBezTo>
                    <a:pt x="227" y="251"/>
                    <a:pt x="227" y="251"/>
                    <a:pt x="227" y="251"/>
                  </a:cubicBezTo>
                  <a:cubicBezTo>
                    <a:pt x="227" y="251"/>
                    <a:pt x="227" y="251"/>
                    <a:pt x="233" y="251"/>
                  </a:cubicBezTo>
                  <a:cubicBezTo>
                    <a:pt x="317" y="239"/>
                    <a:pt x="436" y="346"/>
                    <a:pt x="489" y="167"/>
                  </a:cubicBezTo>
                  <a:cubicBezTo>
                    <a:pt x="424" y="72"/>
                    <a:pt x="352" y="0"/>
                    <a:pt x="209" y="72"/>
                  </a:cubicBezTo>
                  <a:cubicBezTo>
                    <a:pt x="179" y="90"/>
                    <a:pt x="126" y="78"/>
                    <a:pt x="84" y="78"/>
                  </a:cubicBezTo>
                  <a:cubicBezTo>
                    <a:pt x="60" y="131"/>
                    <a:pt x="36" y="185"/>
                    <a:pt x="1" y="263"/>
                  </a:cubicBezTo>
                  <a:cubicBezTo>
                    <a:pt x="102" y="257"/>
                    <a:pt x="168" y="251"/>
                    <a:pt x="233" y="2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4969400" y="3337700"/>
              <a:ext cx="12400" cy="11500"/>
            </a:xfrm>
            <a:custGeom>
              <a:rect b="b" l="l" r="r" t="t"/>
              <a:pathLst>
                <a:path extrusionOk="0" h="460" w="496">
                  <a:moveTo>
                    <a:pt x="1" y="102"/>
                  </a:moveTo>
                  <a:cubicBezTo>
                    <a:pt x="209" y="120"/>
                    <a:pt x="209" y="460"/>
                    <a:pt x="496" y="359"/>
                  </a:cubicBezTo>
                  <a:cubicBezTo>
                    <a:pt x="388" y="227"/>
                    <a:pt x="293" y="120"/>
                    <a:pt x="191" y="1"/>
                  </a:cubicBezTo>
                  <a:cubicBezTo>
                    <a:pt x="126" y="37"/>
                    <a:pt x="66" y="72"/>
                    <a:pt x="1" y="1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7"/>
            <p:cNvSpPr/>
            <p:nvPr/>
          </p:nvSpPr>
          <p:spPr>
            <a:xfrm>
              <a:off x="4897575" y="3391950"/>
              <a:ext cx="10000" cy="9575"/>
            </a:xfrm>
            <a:custGeom>
              <a:rect b="b" l="l" r="r" t="t"/>
              <a:pathLst>
                <a:path extrusionOk="0" h="383" w="400">
                  <a:moveTo>
                    <a:pt x="0" y="126"/>
                  </a:moveTo>
                  <a:cubicBezTo>
                    <a:pt x="72" y="216"/>
                    <a:pt x="137" y="287"/>
                    <a:pt x="215" y="383"/>
                  </a:cubicBezTo>
                  <a:cubicBezTo>
                    <a:pt x="268" y="335"/>
                    <a:pt x="316" y="299"/>
                    <a:pt x="400" y="239"/>
                  </a:cubicBezTo>
                  <a:cubicBezTo>
                    <a:pt x="239" y="210"/>
                    <a:pt x="197" y="1"/>
                    <a:pt x="0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7"/>
            <p:cNvSpPr/>
            <p:nvPr/>
          </p:nvSpPr>
          <p:spPr>
            <a:xfrm>
              <a:off x="5011875" y="3244100"/>
              <a:ext cx="7925" cy="6450"/>
            </a:xfrm>
            <a:custGeom>
              <a:rect b="b" l="l" r="r" t="t"/>
              <a:pathLst>
                <a:path extrusionOk="0" h="258" w="317">
                  <a:moveTo>
                    <a:pt x="317" y="156"/>
                  </a:moveTo>
                  <a:cubicBezTo>
                    <a:pt x="210" y="96"/>
                    <a:pt x="126" y="48"/>
                    <a:pt x="37" y="1"/>
                  </a:cubicBezTo>
                  <a:cubicBezTo>
                    <a:pt x="25" y="7"/>
                    <a:pt x="13" y="19"/>
                    <a:pt x="1" y="31"/>
                  </a:cubicBezTo>
                  <a:cubicBezTo>
                    <a:pt x="37" y="96"/>
                    <a:pt x="72" y="168"/>
                    <a:pt x="114" y="257"/>
                  </a:cubicBezTo>
                  <a:cubicBezTo>
                    <a:pt x="192" y="215"/>
                    <a:pt x="251" y="192"/>
                    <a:pt x="317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4673100" y="3126500"/>
              <a:ext cx="9425" cy="7175"/>
            </a:xfrm>
            <a:custGeom>
              <a:rect b="b" l="l" r="r" t="t"/>
              <a:pathLst>
                <a:path extrusionOk="0" h="287" w="377">
                  <a:moveTo>
                    <a:pt x="257" y="287"/>
                  </a:moveTo>
                  <a:cubicBezTo>
                    <a:pt x="287" y="209"/>
                    <a:pt x="322" y="126"/>
                    <a:pt x="376" y="1"/>
                  </a:cubicBezTo>
                  <a:cubicBezTo>
                    <a:pt x="221" y="96"/>
                    <a:pt x="108" y="168"/>
                    <a:pt x="0" y="239"/>
                  </a:cubicBezTo>
                  <a:cubicBezTo>
                    <a:pt x="6" y="251"/>
                    <a:pt x="12" y="269"/>
                    <a:pt x="18" y="287"/>
                  </a:cubicBezTo>
                  <a:lnTo>
                    <a:pt x="257" y="2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4696650" y="3428475"/>
              <a:ext cx="11650" cy="4950"/>
            </a:xfrm>
            <a:custGeom>
              <a:rect b="b" l="l" r="r" t="t"/>
              <a:pathLst>
                <a:path extrusionOk="0" h="198" w="466">
                  <a:moveTo>
                    <a:pt x="465" y="197"/>
                  </a:moveTo>
                  <a:cubicBezTo>
                    <a:pt x="418" y="60"/>
                    <a:pt x="299" y="42"/>
                    <a:pt x="197" y="1"/>
                  </a:cubicBezTo>
                  <a:cubicBezTo>
                    <a:pt x="143" y="54"/>
                    <a:pt x="84" y="114"/>
                    <a:pt x="0" y="197"/>
                  </a:cubicBezTo>
                  <a:lnTo>
                    <a:pt x="465" y="19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4873875" y="3321325"/>
              <a:ext cx="325" cy="750"/>
            </a:xfrm>
            <a:custGeom>
              <a:rect b="b" l="l" r="r" t="t"/>
              <a:pathLst>
                <a:path extrusionOk="0" h="30" w="13">
                  <a:moveTo>
                    <a:pt x="0" y="24"/>
                  </a:moveTo>
                  <a:lnTo>
                    <a:pt x="12" y="12"/>
                  </a:lnTo>
                  <a:cubicBezTo>
                    <a:pt x="12" y="12"/>
                    <a:pt x="12" y="6"/>
                    <a:pt x="6" y="0"/>
                  </a:cubicBezTo>
                  <a:cubicBezTo>
                    <a:pt x="6" y="0"/>
                    <a:pt x="6" y="0"/>
                    <a:pt x="0" y="6"/>
                  </a:cubicBezTo>
                  <a:cubicBezTo>
                    <a:pt x="0" y="12"/>
                    <a:pt x="0" y="18"/>
                    <a:pt x="0" y="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4952575" y="3311025"/>
              <a:ext cx="8800" cy="6875"/>
            </a:xfrm>
            <a:custGeom>
              <a:rect b="b" l="l" r="r" t="t"/>
              <a:pathLst>
                <a:path extrusionOk="0" h="275" w="352">
                  <a:moveTo>
                    <a:pt x="292" y="7"/>
                  </a:moveTo>
                  <a:cubicBezTo>
                    <a:pt x="262" y="203"/>
                    <a:pt x="30" y="1"/>
                    <a:pt x="0" y="275"/>
                  </a:cubicBezTo>
                  <a:cubicBezTo>
                    <a:pt x="137" y="215"/>
                    <a:pt x="244" y="174"/>
                    <a:pt x="352" y="126"/>
                  </a:cubicBezTo>
                  <a:cubicBezTo>
                    <a:pt x="334" y="84"/>
                    <a:pt x="316" y="48"/>
                    <a:pt x="292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5016200" y="3194475"/>
              <a:ext cx="6150" cy="7175"/>
            </a:xfrm>
            <a:custGeom>
              <a:rect b="b" l="l" r="r" t="t"/>
              <a:pathLst>
                <a:path extrusionOk="0" h="287" w="246">
                  <a:moveTo>
                    <a:pt x="245" y="66"/>
                  </a:moveTo>
                  <a:cubicBezTo>
                    <a:pt x="126" y="0"/>
                    <a:pt x="54" y="30"/>
                    <a:pt x="13" y="120"/>
                  </a:cubicBezTo>
                  <a:cubicBezTo>
                    <a:pt x="1" y="149"/>
                    <a:pt x="37" y="209"/>
                    <a:pt x="60" y="287"/>
                  </a:cubicBezTo>
                  <a:cubicBezTo>
                    <a:pt x="138" y="197"/>
                    <a:pt x="186" y="138"/>
                    <a:pt x="245" y="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4668175" y="3318175"/>
              <a:ext cx="6300" cy="6750"/>
            </a:xfrm>
            <a:custGeom>
              <a:rect b="b" l="l" r="r" t="t"/>
              <a:pathLst>
                <a:path extrusionOk="0" h="270" w="252">
                  <a:moveTo>
                    <a:pt x="1" y="31"/>
                  </a:moveTo>
                  <a:cubicBezTo>
                    <a:pt x="42" y="102"/>
                    <a:pt x="84" y="174"/>
                    <a:pt x="144" y="269"/>
                  </a:cubicBezTo>
                  <a:cubicBezTo>
                    <a:pt x="186" y="227"/>
                    <a:pt x="209" y="204"/>
                    <a:pt x="251" y="162"/>
                  </a:cubicBezTo>
                  <a:cubicBezTo>
                    <a:pt x="168" y="96"/>
                    <a:pt x="102" y="49"/>
                    <a:pt x="36" y="1"/>
                  </a:cubicBezTo>
                  <a:cubicBezTo>
                    <a:pt x="25" y="7"/>
                    <a:pt x="13" y="19"/>
                    <a:pt x="1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4934525" y="3146775"/>
              <a:ext cx="5400" cy="4200"/>
            </a:xfrm>
            <a:custGeom>
              <a:rect b="b" l="l" r="r" t="t"/>
              <a:pathLst>
                <a:path extrusionOk="0" h="168" w="216">
                  <a:moveTo>
                    <a:pt x="215" y="138"/>
                  </a:moveTo>
                  <a:cubicBezTo>
                    <a:pt x="150" y="96"/>
                    <a:pt x="84" y="54"/>
                    <a:pt x="1" y="1"/>
                  </a:cubicBezTo>
                  <a:cubicBezTo>
                    <a:pt x="24" y="126"/>
                    <a:pt x="96" y="168"/>
                    <a:pt x="215" y="1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4916950" y="3411050"/>
              <a:ext cx="9250" cy="6275"/>
            </a:xfrm>
            <a:custGeom>
              <a:rect b="b" l="l" r="r" t="t"/>
              <a:pathLst>
                <a:path extrusionOk="0" h="251" w="370">
                  <a:moveTo>
                    <a:pt x="292" y="0"/>
                  </a:moveTo>
                  <a:cubicBezTo>
                    <a:pt x="203" y="78"/>
                    <a:pt x="125" y="143"/>
                    <a:pt x="0" y="250"/>
                  </a:cubicBezTo>
                  <a:lnTo>
                    <a:pt x="221" y="250"/>
                  </a:lnTo>
                  <a:cubicBezTo>
                    <a:pt x="262" y="179"/>
                    <a:pt x="370" y="131"/>
                    <a:pt x="2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4922300" y="341730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0"/>
                  </a:moveTo>
                  <a:cubicBezTo>
                    <a:pt x="7" y="0"/>
                    <a:pt x="1" y="6"/>
                    <a:pt x="1" y="6"/>
                  </a:cubicBez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4672050" y="3143650"/>
              <a:ext cx="5850" cy="5825"/>
            </a:xfrm>
            <a:custGeom>
              <a:rect b="b" l="l" r="r" t="t"/>
              <a:pathLst>
                <a:path extrusionOk="0" h="233" w="234">
                  <a:moveTo>
                    <a:pt x="102" y="0"/>
                  </a:moveTo>
                  <a:cubicBezTo>
                    <a:pt x="1" y="72"/>
                    <a:pt x="7" y="143"/>
                    <a:pt x="96" y="233"/>
                  </a:cubicBezTo>
                  <a:cubicBezTo>
                    <a:pt x="233" y="155"/>
                    <a:pt x="221" y="84"/>
                    <a:pt x="1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5040950" y="3202375"/>
              <a:ext cx="5975" cy="5525"/>
            </a:xfrm>
            <a:custGeom>
              <a:rect b="b" l="l" r="r" t="t"/>
              <a:pathLst>
                <a:path extrusionOk="0" h="221" w="239">
                  <a:moveTo>
                    <a:pt x="239" y="173"/>
                  </a:moveTo>
                  <a:cubicBezTo>
                    <a:pt x="167" y="114"/>
                    <a:pt x="138" y="0"/>
                    <a:pt x="0" y="12"/>
                  </a:cubicBezTo>
                  <a:cubicBezTo>
                    <a:pt x="84" y="161"/>
                    <a:pt x="167" y="221"/>
                    <a:pt x="239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4737350" y="3324000"/>
              <a:ext cx="150" cy="325"/>
            </a:xfrm>
            <a:custGeom>
              <a:rect b="b" l="l" r="r" t="t"/>
              <a:pathLst>
                <a:path extrusionOk="0" h="13" w="6">
                  <a:moveTo>
                    <a:pt x="0" y="6"/>
                  </a:moveTo>
                  <a:cubicBezTo>
                    <a:pt x="0" y="6"/>
                    <a:pt x="6" y="12"/>
                    <a:pt x="6" y="12"/>
                  </a:cubicBezTo>
                  <a:lnTo>
                    <a:pt x="6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4737200" y="3324300"/>
              <a:ext cx="6875" cy="4050"/>
            </a:xfrm>
            <a:custGeom>
              <a:rect b="b" l="l" r="r" t="t"/>
              <a:pathLst>
                <a:path extrusionOk="0" h="162" w="275">
                  <a:moveTo>
                    <a:pt x="0" y="119"/>
                  </a:moveTo>
                  <a:cubicBezTo>
                    <a:pt x="89" y="137"/>
                    <a:pt x="173" y="149"/>
                    <a:pt x="256" y="161"/>
                  </a:cubicBezTo>
                  <a:cubicBezTo>
                    <a:pt x="262" y="137"/>
                    <a:pt x="268" y="114"/>
                    <a:pt x="274" y="90"/>
                  </a:cubicBezTo>
                  <a:cubicBezTo>
                    <a:pt x="185" y="60"/>
                    <a:pt x="101" y="30"/>
                    <a:pt x="12" y="0"/>
                  </a:cubicBezTo>
                  <a:cubicBezTo>
                    <a:pt x="6" y="30"/>
                    <a:pt x="6" y="66"/>
                    <a:pt x="0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4832425" y="3352175"/>
              <a:ext cx="7775" cy="4350"/>
            </a:xfrm>
            <a:custGeom>
              <a:rect b="b" l="l" r="r" t="t"/>
              <a:pathLst>
                <a:path extrusionOk="0" h="174" w="311">
                  <a:moveTo>
                    <a:pt x="311" y="72"/>
                  </a:moveTo>
                  <a:cubicBezTo>
                    <a:pt x="180" y="0"/>
                    <a:pt x="174" y="0"/>
                    <a:pt x="1" y="42"/>
                  </a:cubicBezTo>
                  <a:cubicBezTo>
                    <a:pt x="90" y="96"/>
                    <a:pt x="186" y="173"/>
                    <a:pt x="311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4699175" y="3435775"/>
              <a:ext cx="6600" cy="3600"/>
            </a:xfrm>
            <a:custGeom>
              <a:rect b="b" l="l" r="r" t="t"/>
              <a:pathLst>
                <a:path extrusionOk="0" h="144" w="264">
                  <a:moveTo>
                    <a:pt x="1" y="144"/>
                  </a:moveTo>
                  <a:cubicBezTo>
                    <a:pt x="96" y="108"/>
                    <a:pt x="168" y="84"/>
                    <a:pt x="263" y="48"/>
                  </a:cubicBezTo>
                  <a:cubicBezTo>
                    <a:pt x="150" y="1"/>
                    <a:pt x="60" y="31"/>
                    <a:pt x="1" y="14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5043025" y="3228300"/>
              <a:ext cx="4050" cy="6450"/>
            </a:xfrm>
            <a:custGeom>
              <a:rect b="b" l="l" r="r" t="t"/>
              <a:pathLst>
                <a:path extrusionOk="0" h="258" w="162">
                  <a:moveTo>
                    <a:pt x="55" y="245"/>
                  </a:moveTo>
                  <a:lnTo>
                    <a:pt x="120" y="257"/>
                  </a:lnTo>
                  <a:cubicBezTo>
                    <a:pt x="138" y="180"/>
                    <a:pt x="150" y="102"/>
                    <a:pt x="162" y="1"/>
                  </a:cubicBezTo>
                  <a:cubicBezTo>
                    <a:pt x="13" y="72"/>
                    <a:pt x="1" y="150"/>
                    <a:pt x="55" y="2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4792475" y="3435625"/>
              <a:ext cx="5400" cy="5550"/>
            </a:xfrm>
            <a:custGeom>
              <a:rect b="b" l="l" r="r" t="t"/>
              <a:pathLst>
                <a:path extrusionOk="0" h="222" w="216">
                  <a:moveTo>
                    <a:pt x="1" y="221"/>
                  </a:moveTo>
                  <a:cubicBezTo>
                    <a:pt x="96" y="150"/>
                    <a:pt x="144" y="114"/>
                    <a:pt x="216" y="60"/>
                  </a:cubicBezTo>
                  <a:cubicBezTo>
                    <a:pt x="72" y="1"/>
                    <a:pt x="13" y="25"/>
                    <a:pt x="1" y="2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4955700" y="3316250"/>
              <a:ext cx="5225" cy="6425"/>
            </a:xfrm>
            <a:custGeom>
              <a:rect b="b" l="l" r="r" t="t"/>
              <a:pathLst>
                <a:path extrusionOk="0" h="257" w="209">
                  <a:moveTo>
                    <a:pt x="108" y="0"/>
                  </a:moveTo>
                  <a:cubicBezTo>
                    <a:pt x="60" y="102"/>
                    <a:pt x="30" y="155"/>
                    <a:pt x="0" y="215"/>
                  </a:cubicBezTo>
                  <a:cubicBezTo>
                    <a:pt x="24" y="227"/>
                    <a:pt x="54" y="257"/>
                    <a:pt x="72" y="251"/>
                  </a:cubicBezTo>
                  <a:cubicBezTo>
                    <a:pt x="155" y="215"/>
                    <a:pt x="209" y="161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4823050" y="3105950"/>
              <a:ext cx="3900" cy="5675"/>
            </a:xfrm>
            <a:custGeom>
              <a:rect b="b" l="l" r="r" t="t"/>
              <a:pathLst>
                <a:path extrusionOk="0" h="227" w="156">
                  <a:moveTo>
                    <a:pt x="155" y="72"/>
                  </a:moveTo>
                  <a:cubicBezTo>
                    <a:pt x="155" y="48"/>
                    <a:pt x="113" y="24"/>
                    <a:pt x="90" y="0"/>
                  </a:cubicBezTo>
                  <a:cubicBezTo>
                    <a:pt x="60" y="30"/>
                    <a:pt x="18" y="54"/>
                    <a:pt x="6" y="89"/>
                  </a:cubicBezTo>
                  <a:cubicBezTo>
                    <a:pt x="0" y="119"/>
                    <a:pt x="24" y="161"/>
                    <a:pt x="48" y="227"/>
                  </a:cubicBezTo>
                  <a:cubicBezTo>
                    <a:pt x="119" y="131"/>
                    <a:pt x="155" y="101"/>
                    <a:pt x="155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4737625" y="3229500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180" y="0"/>
                  </a:moveTo>
                  <a:cubicBezTo>
                    <a:pt x="120" y="30"/>
                    <a:pt x="61" y="66"/>
                    <a:pt x="1" y="96"/>
                  </a:cubicBezTo>
                  <a:cubicBezTo>
                    <a:pt x="13" y="114"/>
                    <a:pt x="19" y="132"/>
                    <a:pt x="31" y="150"/>
                  </a:cubicBezTo>
                  <a:cubicBezTo>
                    <a:pt x="90" y="126"/>
                    <a:pt x="150" y="102"/>
                    <a:pt x="216" y="78"/>
                  </a:cubicBezTo>
                  <a:cubicBezTo>
                    <a:pt x="204" y="54"/>
                    <a:pt x="192" y="30"/>
                    <a:pt x="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5011150" y="3238900"/>
              <a:ext cx="3900" cy="3150"/>
            </a:xfrm>
            <a:custGeom>
              <a:rect b="b" l="l" r="r" t="t"/>
              <a:pathLst>
                <a:path extrusionOk="0" h="126" w="156">
                  <a:moveTo>
                    <a:pt x="119" y="6"/>
                  </a:moveTo>
                  <a:cubicBezTo>
                    <a:pt x="78" y="30"/>
                    <a:pt x="36" y="54"/>
                    <a:pt x="0" y="84"/>
                  </a:cubicBezTo>
                  <a:cubicBezTo>
                    <a:pt x="6" y="95"/>
                    <a:pt x="12" y="113"/>
                    <a:pt x="18" y="125"/>
                  </a:cubicBezTo>
                  <a:cubicBezTo>
                    <a:pt x="66" y="95"/>
                    <a:pt x="107" y="66"/>
                    <a:pt x="155" y="42"/>
                  </a:cubicBezTo>
                  <a:cubicBezTo>
                    <a:pt x="143" y="24"/>
                    <a:pt x="125" y="0"/>
                    <a:pt x="119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4811425" y="3456800"/>
              <a:ext cx="4925" cy="5100"/>
            </a:xfrm>
            <a:custGeom>
              <a:rect b="b" l="l" r="r" t="t"/>
              <a:pathLst>
                <a:path extrusionOk="0" h="204" w="197">
                  <a:moveTo>
                    <a:pt x="0" y="120"/>
                  </a:moveTo>
                  <a:cubicBezTo>
                    <a:pt x="78" y="155"/>
                    <a:pt x="125" y="173"/>
                    <a:pt x="197" y="203"/>
                  </a:cubicBezTo>
                  <a:cubicBezTo>
                    <a:pt x="179" y="132"/>
                    <a:pt x="173" y="84"/>
                    <a:pt x="155" y="0"/>
                  </a:cubicBezTo>
                  <a:cubicBezTo>
                    <a:pt x="95" y="48"/>
                    <a:pt x="60" y="72"/>
                    <a:pt x="0" y="1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4905900" y="3400000"/>
              <a:ext cx="4650" cy="3900"/>
            </a:xfrm>
            <a:custGeom>
              <a:rect b="b" l="l" r="r" t="t"/>
              <a:pathLst>
                <a:path extrusionOk="0" h="156" w="186">
                  <a:moveTo>
                    <a:pt x="132" y="7"/>
                  </a:moveTo>
                  <a:cubicBezTo>
                    <a:pt x="43" y="1"/>
                    <a:pt x="13" y="66"/>
                    <a:pt x="1" y="156"/>
                  </a:cubicBezTo>
                  <a:cubicBezTo>
                    <a:pt x="78" y="132"/>
                    <a:pt x="132" y="120"/>
                    <a:pt x="186" y="108"/>
                  </a:cubicBezTo>
                  <a:cubicBezTo>
                    <a:pt x="168" y="72"/>
                    <a:pt x="150" y="7"/>
                    <a:pt x="132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4910525" y="3402700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6"/>
                  </a:moveTo>
                  <a:lnTo>
                    <a:pt x="13" y="0"/>
                  </a:lnTo>
                  <a:cubicBezTo>
                    <a:pt x="7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5033050" y="3411775"/>
              <a:ext cx="4500" cy="5100"/>
            </a:xfrm>
            <a:custGeom>
              <a:rect b="b" l="l" r="r" t="t"/>
              <a:pathLst>
                <a:path extrusionOk="0" h="204" w="180">
                  <a:moveTo>
                    <a:pt x="0" y="156"/>
                  </a:moveTo>
                  <a:cubicBezTo>
                    <a:pt x="18" y="174"/>
                    <a:pt x="30" y="186"/>
                    <a:pt x="48" y="204"/>
                  </a:cubicBezTo>
                  <a:cubicBezTo>
                    <a:pt x="96" y="138"/>
                    <a:pt x="138" y="66"/>
                    <a:pt x="179" y="1"/>
                  </a:cubicBezTo>
                  <a:cubicBezTo>
                    <a:pt x="84" y="19"/>
                    <a:pt x="36" y="84"/>
                    <a:pt x="0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5037525" y="3411475"/>
              <a:ext cx="475" cy="325"/>
            </a:xfrm>
            <a:custGeom>
              <a:rect b="b" l="l" r="r" t="t"/>
              <a:pathLst>
                <a:path extrusionOk="0" h="13" w="19">
                  <a:moveTo>
                    <a:pt x="18" y="7"/>
                  </a:moveTo>
                  <a:lnTo>
                    <a:pt x="12" y="1"/>
                  </a:lnTo>
                  <a:cubicBezTo>
                    <a:pt x="6" y="7"/>
                    <a:pt x="6" y="13"/>
                    <a:pt x="0" y="13"/>
                  </a:cubicBezTo>
                  <a:cubicBezTo>
                    <a:pt x="6" y="13"/>
                    <a:pt x="12" y="13"/>
                    <a:pt x="18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4872375" y="3225775"/>
              <a:ext cx="2100" cy="4200"/>
            </a:xfrm>
            <a:custGeom>
              <a:rect b="b" l="l" r="r" t="t"/>
              <a:pathLst>
                <a:path extrusionOk="0" h="168" w="84">
                  <a:moveTo>
                    <a:pt x="84" y="161"/>
                  </a:moveTo>
                  <a:cubicBezTo>
                    <a:pt x="84" y="108"/>
                    <a:pt x="78" y="54"/>
                    <a:pt x="78" y="0"/>
                  </a:cubicBezTo>
                  <a:cubicBezTo>
                    <a:pt x="54" y="6"/>
                    <a:pt x="24" y="6"/>
                    <a:pt x="1" y="12"/>
                  </a:cubicBezTo>
                  <a:cubicBezTo>
                    <a:pt x="12" y="60"/>
                    <a:pt x="18" y="114"/>
                    <a:pt x="30" y="161"/>
                  </a:cubicBezTo>
                  <a:cubicBezTo>
                    <a:pt x="30" y="167"/>
                    <a:pt x="66" y="161"/>
                    <a:pt x="84" y="1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4587250" y="3272875"/>
              <a:ext cx="3750" cy="3750"/>
            </a:xfrm>
            <a:custGeom>
              <a:rect b="b" l="l" r="r" t="t"/>
              <a:pathLst>
                <a:path extrusionOk="0" h="150" w="150">
                  <a:moveTo>
                    <a:pt x="108" y="0"/>
                  </a:moveTo>
                  <a:cubicBezTo>
                    <a:pt x="72" y="36"/>
                    <a:pt x="36" y="66"/>
                    <a:pt x="0" y="102"/>
                  </a:cubicBezTo>
                  <a:cubicBezTo>
                    <a:pt x="18" y="114"/>
                    <a:pt x="36" y="132"/>
                    <a:pt x="54" y="149"/>
                  </a:cubicBezTo>
                  <a:cubicBezTo>
                    <a:pt x="90" y="114"/>
                    <a:pt x="120" y="72"/>
                    <a:pt x="149" y="36"/>
                  </a:cubicBezTo>
                  <a:cubicBezTo>
                    <a:pt x="137" y="24"/>
                    <a:pt x="120" y="12"/>
                    <a:pt x="1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4681600" y="31529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4680100" y="3152900"/>
              <a:ext cx="3900" cy="4925"/>
            </a:xfrm>
            <a:custGeom>
              <a:rect b="b" l="l" r="r" t="t"/>
              <a:pathLst>
                <a:path extrusionOk="0" h="197" w="156">
                  <a:moveTo>
                    <a:pt x="156" y="197"/>
                  </a:moveTo>
                  <a:cubicBezTo>
                    <a:pt x="144" y="149"/>
                    <a:pt x="150" y="131"/>
                    <a:pt x="138" y="113"/>
                  </a:cubicBezTo>
                  <a:cubicBezTo>
                    <a:pt x="114" y="78"/>
                    <a:pt x="84" y="36"/>
                    <a:pt x="60" y="0"/>
                  </a:cubicBezTo>
                  <a:cubicBezTo>
                    <a:pt x="42" y="48"/>
                    <a:pt x="24" y="89"/>
                    <a:pt x="1" y="149"/>
                  </a:cubicBezTo>
                  <a:cubicBezTo>
                    <a:pt x="48" y="167"/>
                    <a:pt x="96" y="179"/>
                    <a:pt x="156" y="19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4590525" y="3277200"/>
              <a:ext cx="4650" cy="3000"/>
            </a:xfrm>
            <a:custGeom>
              <a:rect b="b" l="l" r="r" t="t"/>
              <a:pathLst>
                <a:path extrusionOk="0" h="120" w="186">
                  <a:moveTo>
                    <a:pt x="1" y="120"/>
                  </a:moveTo>
                  <a:cubicBezTo>
                    <a:pt x="72" y="96"/>
                    <a:pt x="132" y="72"/>
                    <a:pt x="185" y="54"/>
                  </a:cubicBezTo>
                  <a:cubicBezTo>
                    <a:pt x="66" y="0"/>
                    <a:pt x="60" y="6"/>
                    <a:pt x="1" y="1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4595150" y="3278525"/>
              <a:ext cx="175" cy="175"/>
            </a:xfrm>
            <a:custGeom>
              <a:rect b="b" l="l" r="r" t="t"/>
              <a:pathLst>
                <a:path extrusionOk="0" h="7" w="7">
                  <a:moveTo>
                    <a:pt x="6" y="7"/>
                  </a:moveTo>
                  <a:lnTo>
                    <a:pt x="6" y="1"/>
                  </a:lnTo>
                  <a:cubicBezTo>
                    <a:pt x="6" y="1"/>
                    <a:pt x="0" y="1"/>
                    <a:pt x="0" y="1"/>
                  </a:cubicBezTo>
                  <a:cubicBezTo>
                    <a:pt x="0" y="1"/>
                    <a:pt x="6" y="7"/>
                    <a:pt x="6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5009050" y="3397325"/>
              <a:ext cx="3450" cy="3750"/>
            </a:xfrm>
            <a:custGeom>
              <a:rect b="b" l="l" r="r" t="t"/>
              <a:pathLst>
                <a:path extrusionOk="0" h="150" w="138">
                  <a:moveTo>
                    <a:pt x="7" y="90"/>
                  </a:moveTo>
                  <a:cubicBezTo>
                    <a:pt x="13" y="114"/>
                    <a:pt x="54" y="126"/>
                    <a:pt x="78" y="150"/>
                  </a:cubicBezTo>
                  <a:cubicBezTo>
                    <a:pt x="96" y="126"/>
                    <a:pt x="114" y="108"/>
                    <a:pt x="138" y="72"/>
                  </a:cubicBezTo>
                  <a:cubicBezTo>
                    <a:pt x="102" y="48"/>
                    <a:pt x="78" y="24"/>
                    <a:pt x="54" y="1"/>
                  </a:cubicBezTo>
                  <a:cubicBezTo>
                    <a:pt x="36" y="30"/>
                    <a:pt x="1" y="66"/>
                    <a:pt x="7" y="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4607525" y="3403875"/>
              <a:ext cx="5225" cy="3325"/>
            </a:xfrm>
            <a:custGeom>
              <a:rect b="b" l="l" r="r" t="t"/>
              <a:pathLst>
                <a:path extrusionOk="0" h="133" w="209">
                  <a:moveTo>
                    <a:pt x="0" y="72"/>
                  </a:moveTo>
                  <a:cubicBezTo>
                    <a:pt x="6" y="90"/>
                    <a:pt x="18" y="108"/>
                    <a:pt x="24" y="132"/>
                  </a:cubicBezTo>
                  <a:cubicBezTo>
                    <a:pt x="90" y="102"/>
                    <a:pt x="149" y="78"/>
                    <a:pt x="209" y="49"/>
                  </a:cubicBezTo>
                  <a:cubicBezTo>
                    <a:pt x="203" y="37"/>
                    <a:pt x="197" y="19"/>
                    <a:pt x="191" y="1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4601700" y="3278675"/>
              <a:ext cx="4350" cy="3900"/>
            </a:xfrm>
            <a:custGeom>
              <a:rect b="b" l="l" r="r" t="t"/>
              <a:pathLst>
                <a:path extrusionOk="0" h="156" w="174">
                  <a:moveTo>
                    <a:pt x="144" y="1"/>
                  </a:moveTo>
                  <a:cubicBezTo>
                    <a:pt x="96" y="37"/>
                    <a:pt x="48" y="66"/>
                    <a:pt x="1" y="102"/>
                  </a:cubicBezTo>
                  <a:cubicBezTo>
                    <a:pt x="19" y="120"/>
                    <a:pt x="30" y="138"/>
                    <a:pt x="48" y="156"/>
                  </a:cubicBezTo>
                  <a:cubicBezTo>
                    <a:pt x="90" y="120"/>
                    <a:pt x="132" y="78"/>
                    <a:pt x="174" y="43"/>
                  </a:cubicBezTo>
                  <a:cubicBezTo>
                    <a:pt x="162" y="31"/>
                    <a:pt x="156" y="13"/>
                    <a:pt x="1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4785625" y="3421325"/>
              <a:ext cx="4200" cy="3300"/>
            </a:xfrm>
            <a:custGeom>
              <a:rect b="b" l="l" r="r" t="t"/>
              <a:pathLst>
                <a:path extrusionOk="0" h="132" w="168">
                  <a:moveTo>
                    <a:pt x="1" y="84"/>
                  </a:moveTo>
                  <a:cubicBezTo>
                    <a:pt x="13" y="96"/>
                    <a:pt x="25" y="114"/>
                    <a:pt x="30" y="132"/>
                  </a:cubicBezTo>
                  <a:cubicBezTo>
                    <a:pt x="78" y="108"/>
                    <a:pt x="126" y="84"/>
                    <a:pt x="168" y="60"/>
                  </a:cubicBezTo>
                  <a:cubicBezTo>
                    <a:pt x="156" y="36"/>
                    <a:pt x="144" y="18"/>
                    <a:pt x="126" y="0"/>
                  </a:cubicBezTo>
                  <a:cubicBezTo>
                    <a:pt x="84" y="24"/>
                    <a:pt x="42" y="54"/>
                    <a:pt x="1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4701875" y="3446225"/>
              <a:ext cx="3750" cy="3300"/>
            </a:xfrm>
            <a:custGeom>
              <a:rect b="b" l="l" r="r" t="t"/>
              <a:pathLst>
                <a:path extrusionOk="0" h="132" w="150">
                  <a:moveTo>
                    <a:pt x="0" y="66"/>
                  </a:moveTo>
                  <a:cubicBezTo>
                    <a:pt x="18" y="90"/>
                    <a:pt x="42" y="131"/>
                    <a:pt x="60" y="131"/>
                  </a:cubicBezTo>
                  <a:cubicBezTo>
                    <a:pt x="90" y="125"/>
                    <a:pt x="113" y="95"/>
                    <a:pt x="149" y="66"/>
                  </a:cubicBezTo>
                  <a:cubicBezTo>
                    <a:pt x="113" y="36"/>
                    <a:pt x="90" y="0"/>
                    <a:pt x="78" y="6"/>
                  </a:cubicBezTo>
                  <a:cubicBezTo>
                    <a:pt x="48" y="18"/>
                    <a:pt x="24" y="42"/>
                    <a:pt x="0" y="6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4741950" y="3239325"/>
              <a:ext cx="2575" cy="4800"/>
            </a:xfrm>
            <a:custGeom>
              <a:rect b="b" l="l" r="r" t="t"/>
              <a:pathLst>
                <a:path extrusionOk="0" h="192" w="103">
                  <a:moveTo>
                    <a:pt x="1" y="19"/>
                  </a:moveTo>
                  <a:cubicBezTo>
                    <a:pt x="19" y="78"/>
                    <a:pt x="43" y="132"/>
                    <a:pt x="60" y="192"/>
                  </a:cubicBezTo>
                  <a:lnTo>
                    <a:pt x="102" y="180"/>
                  </a:lnTo>
                  <a:cubicBezTo>
                    <a:pt x="84" y="120"/>
                    <a:pt x="72" y="61"/>
                    <a:pt x="54" y="1"/>
                  </a:cubicBezTo>
                  <a:cubicBezTo>
                    <a:pt x="37" y="7"/>
                    <a:pt x="19" y="13"/>
                    <a:pt x="1" y="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4736300" y="3191500"/>
              <a:ext cx="4200" cy="4350"/>
            </a:xfrm>
            <a:custGeom>
              <a:rect b="b" l="l" r="r" t="t"/>
              <a:pathLst>
                <a:path extrusionOk="0" h="174" w="168">
                  <a:moveTo>
                    <a:pt x="0" y="0"/>
                  </a:moveTo>
                  <a:cubicBezTo>
                    <a:pt x="18" y="66"/>
                    <a:pt x="24" y="119"/>
                    <a:pt x="36" y="173"/>
                  </a:cubicBezTo>
                  <a:cubicBezTo>
                    <a:pt x="78" y="131"/>
                    <a:pt x="114" y="90"/>
                    <a:pt x="167" y="30"/>
                  </a:cubicBezTo>
                  <a:cubicBezTo>
                    <a:pt x="96" y="18"/>
                    <a:pt x="48" y="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8"/>
          <p:cNvSpPr txBox="1"/>
          <p:nvPr>
            <p:ph type="title"/>
          </p:nvPr>
        </p:nvSpPr>
        <p:spPr>
          <a:xfrm flipH="1">
            <a:off x="1703250" y="1740075"/>
            <a:ext cx="5737500" cy="16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78" name="Google Shape;978;p8"/>
          <p:cNvSpPr/>
          <p:nvPr/>
        </p:nvSpPr>
        <p:spPr>
          <a:xfrm>
            <a:off x="7396127" y="4656302"/>
            <a:ext cx="1175305" cy="789273"/>
          </a:xfrm>
          <a:custGeom>
            <a:rect b="b" l="l" r="r" t="t"/>
            <a:pathLst>
              <a:path extrusionOk="0" h="5497" w="8186">
                <a:moveTo>
                  <a:pt x="6803" y="799"/>
                </a:moveTo>
                <a:cubicBezTo>
                  <a:pt x="6731" y="775"/>
                  <a:pt x="6660" y="823"/>
                  <a:pt x="6636" y="698"/>
                </a:cubicBezTo>
                <a:cubicBezTo>
                  <a:pt x="6630" y="644"/>
                  <a:pt x="6499" y="572"/>
                  <a:pt x="6451" y="584"/>
                </a:cubicBezTo>
                <a:cubicBezTo>
                  <a:pt x="6344" y="614"/>
                  <a:pt x="6302" y="549"/>
                  <a:pt x="6236" y="507"/>
                </a:cubicBezTo>
                <a:cubicBezTo>
                  <a:pt x="6153" y="453"/>
                  <a:pt x="6063" y="400"/>
                  <a:pt x="5968" y="370"/>
                </a:cubicBezTo>
                <a:cubicBezTo>
                  <a:pt x="5730" y="286"/>
                  <a:pt x="5491" y="215"/>
                  <a:pt x="5247" y="143"/>
                </a:cubicBezTo>
                <a:cubicBezTo>
                  <a:pt x="5133" y="107"/>
                  <a:pt x="5020" y="60"/>
                  <a:pt x="4901" y="72"/>
                </a:cubicBezTo>
                <a:cubicBezTo>
                  <a:pt x="4811" y="72"/>
                  <a:pt x="4734" y="48"/>
                  <a:pt x="4656" y="18"/>
                </a:cubicBezTo>
                <a:cubicBezTo>
                  <a:pt x="4639" y="18"/>
                  <a:pt x="4627" y="24"/>
                  <a:pt x="4609" y="30"/>
                </a:cubicBezTo>
                <a:cubicBezTo>
                  <a:pt x="4585" y="60"/>
                  <a:pt x="4567" y="90"/>
                  <a:pt x="4549" y="119"/>
                </a:cubicBezTo>
                <a:cubicBezTo>
                  <a:pt x="4484" y="84"/>
                  <a:pt x="4424" y="54"/>
                  <a:pt x="4317" y="0"/>
                </a:cubicBezTo>
                <a:cubicBezTo>
                  <a:pt x="4382" y="155"/>
                  <a:pt x="4358" y="227"/>
                  <a:pt x="4227" y="227"/>
                </a:cubicBezTo>
                <a:cubicBezTo>
                  <a:pt x="4227" y="173"/>
                  <a:pt x="4227" y="125"/>
                  <a:pt x="4221" y="101"/>
                </a:cubicBezTo>
                <a:cubicBezTo>
                  <a:pt x="4108" y="95"/>
                  <a:pt x="4048" y="95"/>
                  <a:pt x="3983" y="95"/>
                </a:cubicBezTo>
                <a:cubicBezTo>
                  <a:pt x="3983" y="36"/>
                  <a:pt x="3953" y="30"/>
                  <a:pt x="3899" y="36"/>
                </a:cubicBezTo>
                <a:cubicBezTo>
                  <a:pt x="3780" y="36"/>
                  <a:pt x="3655" y="18"/>
                  <a:pt x="3536" y="30"/>
                </a:cubicBezTo>
                <a:cubicBezTo>
                  <a:pt x="3136" y="78"/>
                  <a:pt x="2743" y="125"/>
                  <a:pt x="2343" y="191"/>
                </a:cubicBezTo>
                <a:cubicBezTo>
                  <a:pt x="2081" y="227"/>
                  <a:pt x="1824" y="304"/>
                  <a:pt x="1604" y="471"/>
                </a:cubicBezTo>
                <a:cubicBezTo>
                  <a:pt x="1664" y="549"/>
                  <a:pt x="1753" y="561"/>
                  <a:pt x="1795" y="513"/>
                </a:cubicBezTo>
                <a:cubicBezTo>
                  <a:pt x="1920" y="388"/>
                  <a:pt x="2087" y="447"/>
                  <a:pt x="2224" y="376"/>
                </a:cubicBezTo>
                <a:cubicBezTo>
                  <a:pt x="2313" y="328"/>
                  <a:pt x="2361" y="411"/>
                  <a:pt x="2325" y="543"/>
                </a:cubicBezTo>
                <a:cubicBezTo>
                  <a:pt x="2021" y="388"/>
                  <a:pt x="1830" y="650"/>
                  <a:pt x="1574" y="710"/>
                </a:cubicBezTo>
                <a:cubicBezTo>
                  <a:pt x="1622" y="847"/>
                  <a:pt x="1622" y="948"/>
                  <a:pt x="1485" y="990"/>
                </a:cubicBezTo>
                <a:cubicBezTo>
                  <a:pt x="1395" y="942"/>
                  <a:pt x="1306" y="894"/>
                  <a:pt x="1210" y="847"/>
                </a:cubicBezTo>
                <a:cubicBezTo>
                  <a:pt x="1246" y="793"/>
                  <a:pt x="1288" y="745"/>
                  <a:pt x="1365" y="644"/>
                </a:cubicBezTo>
                <a:cubicBezTo>
                  <a:pt x="1252" y="668"/>
                  <a:pt x="1181" y="668"/>
                  <a:pt x="1133" y="698"/>
                </a:cubicBezTo>
                <a:cubicBezTo>
                  <a:pt x="1032" y="769"/>
                  <a:pt x="936" y="847"/>
                  <a:pt x="841" y="930"/>
                </a:cubicBezTo>
                <a:cubicBezTo>
                  <a:pt x="787" y="978"/>
                  <a:pt x="751" y="1061"/>
                  <a:pt x="692" y="1079"/>
                </a:cubicBezTo>
                <a:cubicBezTo>
                  <a:pt x="406" y="1175"/>
                  <a:pt x="316" y="1437"/>
                  <a:pt x="227" y="1663"/>
                </a:cubicBezTo>
                <a:cubicBezTo>
                  <a:pt x="96" y="2015"/>
                  <a:pt x="0" y="2385"/>
                  <a:pt x="24" y="2772"/>
                </a:cubicBezTo>
                <a:cubicBezTo>
                  <a:pt x="36" y="2927"/>
                  <a:pt x="54" y="3059"/>
                  <a:pt x="191" y="3142"/>
                </a:cubicBezTo>
                <a:cubicBezTo>
                  <a:pt x="161" y="3392"/>
                  <a:pt x="227" y="3631"/>
                  <a:pt x="346" y="3887"/>
                </a:cubicBezTo>
                <a:cubicBezTo>
                  <a:pt x="412" y="4030"/>
                  <a:pt x="561" y="4114"/>
                  <a:pt x="572" y="4287"/>
                </a:cubicBezTo>
                <a:cubicBezTo>
                  <a:pt x="572" y="4293"/>
                  <a:pt x="596" y="4305"/>
                  <a:pt x="608" y="4317"/>
                </a:cubicBezTo>
                <a:cubicBezTo>
                  <a:pt x="757" y="4472"/>
                  <a:pt x="912" y="4627"/>
                  <a:pt x="1055" y="4788"/>
                </a:cubicBezTo>
                <a:cubicBezTo>
                  <a:pt x="1425" y="5199"/>
                  <a:pt x="1908" y="5372"/>
                  <a:pt x="2433" y="5443"/>
                </a:cubicBezTo>
                <a:cubicBezTo>
                  <a:pt x="2701" y="5479"/>
                  <a:pt x="2981" y="5479"/>
                  <a:pt x="3255" y="5479"/>
                </a:cubicBezTo>
                <a:cubicBezTo>
                  <a:pt x="3518" y="5485"/>
                  <a:pt x="3786" y="5497"/>
                  <a:pt x="4048" y="5461"/>
                </a:cubicBezTo>
                <a:cubicBezTo>
                  <a:pt x="4442" y="5414"/>
                  <a:pt x="4835" y="5348"/>
                  <a:pt x="5223" y="5264"/>
                </a:cubicBezTo>
                <a:cubicBezTo>
                  <a:pt x="5658" y="5181"/>
                  <a:pt x="6099" y="5121"/>
                  <a:pt x="6505" y="4919"/>
                </a:cubicBezTo>
                <a:cubicBezTo>
                  <a:pt x="6654" y="4841"/>
                  <a:pt x="6803" y="4793"/>
                  <a:pt x="6928" y="4662"/>
                </a:cubicBezTo>
                <a:cubicBezTo>
                  <a:pt x="7041" y="4549"/>
                  <a:pt x="7220" y="4501"/>
                  <a:pt x="7351" y="4406"/>
                </a:cubicBezTo>
                <a:cubicBezTo>
                  <a:pt x="7476" y="4317"/>
                  <a:pt x="7584" y="4209"/>
                  <a:pt x="7685" y="4096"/>
                </a:cubicBezTo>
                <a:cubicBezTo>
                  <a:pt x="7798" y="3971"/>
                  <a:pt x="7894" y="3828"/>
                  <a:pt x="8019" y="3667"/>
                </a:cubicBezTo>
                <a:cubicBezTo>
                  <a:pt x="8049" y="3494"/>
                  <a:pt x="8090" y="3279"/>
                  <a:pt x="8114" y="3070"/>
                </a:cubicBezTo>
                <a:cubicBezTo>
                  <a:pt x="8138" y="2886"/>
                  <a:pt x="8186" y="2689"/>
                  <a:pt x="8150" y="2516"/>
                </a:cubicBezTo>
                <a:cubicBezTo>
                  <a:pt x="8102" y="2313"/>
                  <a:pt x="8007" y="2105"/>
                  <a:pt x="7882" y="1938"/>
                </a:cubicBezTo>
                <a:cubicBezTo>
                  <a:pt x="7643" y="1610"/>
                  <a:pt x="7381" y="1306"/>
                  <a:pt x="7113" y="1008"/>
                </a:cubicBezTo>
                <a:cubicBezTo>
                  <a:pt x="7029" y="918"/>
                  <a:pt x="6916" y="841"/>
                  <a:pt x="6803" y="805"/>
                </a:cubicBezTo>
                <a:close/>
                <a:moveTo>
                  <a:pt x="3178" y="161"/>
                </a:moveTo>
                <a:cubicBezTo>
                  <a:pt x="3202" y="173"/>
                  <a:pt x="3220" y="185"/>
                  <a:pt x="3243" y="197"/>
                </a:cubicBezTo>
                <a:cubicBezTo>
                  <a:pt x="3208" y="256"/>
                  <a:pt x="3172" y="310"/>
                  <a:pt x="3136" y="370"/>
                </a:cubicBezTo>
                <a:cubicBezTo>
                  <a:pt x="3124" y="364"/>
                  <a:pt x="3106" y="352"/>
                  <a:pt x="3088" y="340"/>
                </a:cubicBezTo>
                <a:cubicBezTo>
                  <a:pt x="3118" y="280"/>
                  <a:pt x="3148" y="221"/>
                  <a:pt x="3178" y="161"/>
                </a:cubicBezTo>
                <a:close/>
                <a:moveTo>
                  <a:pt x="5789" y="2284"/>
                </a:moveTo>
                <a:cubicBezTo>
                  <a:pt x="5586" y="2397"/>
                  <a:pt x="5420" y="2468"/>
                  <a:pt x="5235" y="2486"/>
                </a:cubicBezTo>
                <a:cubicBezTo>
                  <a:pt x="5080" y="2504"/>
                  <a:pt x="5062" y="2480"/>
                  <a:pt x="5002" y="2301"/>
                </a:cubicBezTo>
                <a:cubicBezTo>
                  <a:pt x="4919" y="2313"/>
                  <a:pt x="4835" y="2325"/>
                  <a:pt x="4752" y="2343"/>
                </a:cubicBezTo>
                <a:cubicBezTo>
                  <a:pt x="4501" y="2242"/>
                  <a:pt x="4251" y="2295"/>
                  <a:pt x="4001" y="2319"/>
                </a:cubicBezTo>
                <a:cubicBezTo>
                  <a:pt x="4245" y="2391"/>
                  <a:pt x="4501" y="2343"/>
                  <a:pt x="4752" y="2343"/>
                </a:cubicBezTo>
                <a:cubicBezTo>
                  <a:pt x="4770" y="2462"/>
                  <a:pt x="4662" y="2456"/>
                  <a:pt x="4609" y="2456"/>
                </a:cubicBezTo>
                <a:cubicBezTo>
                  <a:pt x="4132" y="2462"/>
                  <a:pt x="3655" y="2462"/>
                  <a:pt x="3184" y="2456"/>
                </a:cubicBezTo>
                <a:cubicBezTo>
                  <a:pt x="3148" y="2456"/>
                  <a:pt x="3112" y="2439"/>
                  <a:pt x="3076" y="2427"/>
                </a:cubicBezTo>
                <a:lnTo>
                  <a:pt x="3076" y="2373"/>
                </a:lnTo>
                <a:cubicBezTo>
                  <a:pt x="3160" y="2367"/>
                  <a:pt x="3249" y="2367"/>
                  <a:pt x="3333" y="2361"/>
                </a:cubicBezTo>
                <a:cubicBezTo>
                  <a:pt x="3547" y="2391"/>
                  <a:pt x="3762" y="2409"/>
                  <a:pt x="3971" y="2325"/>
                </a:cubicBezTo>
                <a:cubicBezTo>
                  <a:pt x="3834" y="2319"/>
                  <a:pt x="3702" y="2307"/>
                  <a:pt x="3565" y="2307"/>
                </a:cubicBezTo>
                <a:cubicBezTo>
                  <a:pt x="3488" y="2313"/>
                  <a:pt x="3410" y="2343"/>
                  <a:pt x="3327" y="2361"/>
                </a:cubicBezTo>
                <a:cubicBezTo>
                  <a:pt x="3226" y="2337"/>
                  <a:pt x="3124" y="2313"/>
                  <a:pt x="3011" y="2289"/>
                </a:cubicBezTo>
                <a:cubicBezTo>
                  <a:pt x="3166" y="2176"/>
                  <a:pt x="3512" y="2129"/>
                  <a:pt x="4382" y="2123"/>
                </a:cubicBezTo>
                <a:cubicBezTo>
                  <a:pt x="4841" y="2123"/>
                  <a:pt x="5300" y="2129"/>
                  <a:pt x="5789" y="2284"/>
                </a:cubicBezTo>
                <a:close/>
                <a:moveTo>
                  <a:pt x="984" y="1288"/>
                </a:moveTo>
                <a:cubicBezTo>
                  <a:pt x="841" y="1139"/>
                  <a:pt x="829" y="1085"/>
                  <a:pt x="966" y="930"/>
                </a:cubicBezTo>
                <a:cubicBezTo>
                  <a:pt x="984" y="912"/>
                  <a:pt x="1008" y="906"/>
                  <a:pt x="1026" y="894"/>
                </a:cubicBezTo>
                <a:cubicBezTo>
                  <a:pt x="1139" y="930"/>
                  <a:pt x="1252" y="960"/>
                  <a:pt x="1401" y="1008"/>
                </a:cubicBezTo>
                <a:cubicBezTo>
                  <a:pt x="1318" y="1103"/>
                  <a:pt x="1258" y="1169"/>
                  <a:pt x="1198" y="1234"/>
                </a:cubicBezTo>
                <a:cubicBezTo>
                  <a:pt x="1437" y="1079"/>
                  <a:pt x="1741" y="1037"/>
                  <a:pt x="1914" y="781"/>
                </a:cubicBezTo>
                <a:cubicBezTo>
                  <a:pt x="1908" y="781"/>
                  <a:pt x="1908" y="781"/>
                  <a:pt x="1908" y="781"/>
                </a:cubicBezTo>
                <a:lnTo>
                  <a:pt x="1908" y="775"/>
                </a:lnTo>
                <a:cubicBezTo>
                  <a:pt x="1866" y="763"/>
                  <a:pt x="1824" y="751"/>
                  <a:pt x="1783" y="739"/>
                </a:cubicBezTo>
                <a:cubicBezTo>
                  <a:pt x="1848" y="704"/>
                  <a:pt x="1932" y="620"/>
                  <a:pt x="1908" y="775"/>
                </a:cubicBezTo>
                <a:cubicBezTo>
                  <a:pt x="1908" y="775"/>
                  <a:pt x="1908" y="775"/>
                  <a:pt x="1914" y="775"/>
                </a:cubicBezTo>
                <a:cubicBezTo>
                  <a:pt x="1914" y="775"/>
                  <a:pt x="1914" y="781"/>
                  <a:pt x="1908" y="781"/>
                </a:cubicBezTo>
                <a:cubicBezTo>
                  <a:pt x="1979" y="805"/>
                  <a:pt x="2051" y="823"/>
                  <a:pt x="2111" y="841"/>
                </a:cubicBezTo>
                <a:cubicBezTo>
                  <a:pt x="1783" y="1043"/>
                  <a:pt x="1431" y="1258"/>
                  <a:pt x="1085" y="1473"/>
                </a:cubicBezTo>
                <a:cubicBezTo>
                  <a:pt x="1055" y="1419"/>
                  <a:pt x="1032" y="1342"/>
                  <a:pt x="984" y="1288"/>
                </a:cubicBezTo>
                <a:close/>
                <a:moveTo>
                  <a:pt x="447" y="3231"/>
                </a:moveTo>
                <a:cubicBezTo>
                  <a:pt x="513" y="3291"/>
                  <a:pt x="555" y="3333"/>
                  <a:pt x="644" y="3416"/>
                </a:cubicBezTo>
                <a:cubicBezTo>
                  <a:pt x="531" y="3404"/>
                  <a:pt x="483" y="3404"/>
                  <a:pt x="423" y="3398"/>
                </a:cubicBezTo>
                <a:cubicBezTo>
                  <a:pt x="429" y="3345"/>
                  <a:pt x="435" y="3303"/>
                  <a:pt x="447" y="3231"/>
                </a:cubicBezTo>
                <a:close/>
                <a:moveTo>
                  <a:pt x="698" y="3619"/>
                </a:moveTo>
                <a:cubicBezTo>
                  <a:pt x="775" y="3732"/>
                  <a:pt x="823" y="3804"/>
                  <a:pt x="871" y="3875"/>
                </a:cubicBezTo>
                <a:cubicBezTo>
                  <a:pt x="859" y="3887"/>
                  <a:pt x="847" y="3893"/>
                  <a:pt x="835" y="3905"/>
                </a:cubicBezTo>
                <a:cubicBezTo>
                  <a:pt x="775" y="3834"/>
                  <a:pt x="626" y="3840"/>
                  <a:pt x="698" y="3619"/>
                </a:cubicBezTo>
                <a:close/>
                <a:moveTo>
                  <a:pt x="1288" y="3500"/>
                </a:moveTo>
                <a:cubicBezTo>
                  <a:pt x="1342" y="3631"/>
                  <a:pt x="1389" y="3774"/>
                  <a:pt x="1467" y="3893"/>
                </a:cubicBezTo>
                <a:cubicBezTo>
                  <a:pt x="1544" y="4012"/>
                  <a:pt x="1628" y="4132"/>
                  <a:pt x="1711" y="4251"/>
                </a:cubicBezTo>
                <a:cubicBezTo>
                  <a:pt x="1777" y="4352"/>
                  <a:pt x="1842" y="4448"/>
                  <a:pt x="1908" y="4537"/>
                </a:cubicBezTo>
                <a:cubicBezTo>
                  <a:pt x="1705" y="4543"/>
                  <a:pt x="1294" y="4388"/>
                  <a:pt x="1169" y="4251"/>
                </a:cubicBezTo>
                <a:cubicBezTo>
                  <a:pt x="1163" y="4239"/>
                  <a:pt x="1145" y="4227"/>
                  <a:pt x="1145" y="4215"/>
                </a:cubicBezTo>
                <a:cubicBezTo>
                  <a:pt x="1175" y="4042"/>
                  <a:pt x="1014" y="3971"/>
                  <a:pt x="936" y="3863"/>
                </a:cubicBezTo>
                <a:cubicBezTo>
                  <a:pt x="745" y="3589"/>
                  <a:pt x="656" y="3291"/>
                  <a:pt x="704" y="2957"/>
                </a:cubicBezTo>
                <a:cubicBezTo>
                  <a:pt x="733" y="2737"/>
                  <a:pt x="787" y="2516"/>
                  <a:pt x="835" y="2295"/>
                </a:cubicBezTo>
                <a:cubicBezTo>
                  <a:pt x="847" y="2248"/>
                  <a:pt x="853" y="2200"/>
                  <a:pt x="859" y="2146"/>
                </a:cubicBezTo>
                <a:cubicBezTo>
                  <a:pt x="704" y="2134"/>
                  <a:pt x="745" y="1866"/>
                  <a:pt x="543" y="1926"/>
                </a:cubicBezTo>
                <a:cubicBezTo>
                  <a:pt x="525" y="1962"/>
                  <a:pt x="501" y="2003"/>
                  <a:pt x="477" y="2051"/>
                </a:cubicBezTo>
                <a:cubicBezTo>
                  <a:pt x="465" y="2027"/>
                  <a:pt x="453" y="2003"/>
                  <a:pt x="453" y="2003"/>
                </a:cubicBezTo>
                <a:cubicBezTo>
                  <a:pt x="590" y="1914"/>
                  <a:pt x="322" y="1729"/>
                  <a:pt x="561" y="1646"/>
                </a:cubicBezTo>
                <a:cubicBezTo>
                  <a:pt x="555" y="1693"/>
                  <a:pt x="555" y="1729"/>
                  <a:pt x="555" y="1765"/>
                </a:cubicBezTo>
                <a:cubicBezTo>
                  <a:pt x="722" y="1807"/>
                  <a:pt x="811" y="1669"/>
                  <a:pt x="954" y="1616"/>
                </a:cubicBezTo>
                <a:cubicBezTo>
                  <a:pt x="918" y="1675"/>
                  <a:pt x="883" y="1735"/>
                  <a:pt x="847" y="1795"/>
                </a:cubicBezTo>
                <a:cubicBezTo>
                  <a:pt x="877" y="1813"/>
                  <a:pt x="906" y="1824"/>
                  <a:pt x="936" y="1842"/>
                </a:cubicBezTo>
                <a:cubicBezTo>
                  <a:pt x="912" y="1890"/>
                  <a:pt x="888" y="1938"/>
                  <a:pt x="865" y="1997"/>
                </a:cubicBezTo>
                <a:cubicBezTo>
                  <a:pt x="900" y="1997"/>
                  <a:pt x="918" y="2003"/>
                  <a:pt x="924" y="1997"/>
                </a:cubicBezTo>
                <a:cubicBezTo>
                  <a:pt x="1038" y="1818"/>
                  <a:pt x="1139" y="1628"/>
                  <a:pt x="1371" y="1580"/>
                </a:cubicBezTo>
                <a:cubicBezTo>
                  <a:pt x="1377" y="1580"/>
                  <a:pt x="1389" y="1574"/>
                  <a:pt x="1395" y="1568"/>
                </a:cubicBezTo>
                <a:cubicBezTo>
                  <a:pt x="1479" y="1347"/>
                  <a:pt x="1699" y="1318"/>
                  <a:pt x="1878" y="1228"/>
                </a:cubicBezTo>
                <a:cubicBezTo>
                  <a:pt x="2301" y="1014"/>
                  <a:pt x="2766" y="972"/>
                  <a:pt x="3226" y="906"/>
                </a:cubicBezTo>
                <a:cubicBezTo>
                  <a:pt x="2880" y="1085"/>
                  <a:pt x="2522" y="1264"/>
                  <a:pt x="2176" y="1449"/>
                </a:cubicBezTo>
                <a:cubicBezTo>
                  <a:pt x="2009" y="1538"/>
                  <a:pt x="1854" y="1634"/>
                  <a:pt x="1699" y="1735"/>
                </a:cubicBezTo>
                <a:cubicBezTo>
                  <a:pt x="1568" y="1818"/>
                  <a:pt x="1497" y="1950"/>
                  <a:pt x="1491" y="2105"/>
                </a:cubicBezTo>
                <a:cubicBezTo>
                  <a:pt x="1485" y="2272"/>
                  <a:pt x="1407" y="2415"/>
                  <a:pt x="1342" y="2558"/>
                </a:cubicBezTo>
                <a:cubicBezTo>
                  <a:pt x="1204" y="2862"/>
                  <a:pt x="1157" y="3190"/>
                  <a:pt x="1288" y="3500"/>
                </a:cubicBezTo>
                <a:close/>
                <a:moveTo>
                  <a:pt x="6922" y="3327"/>
                </a:moveTo>
                <a:cubicBezTo>
                  <a:pt x="6469" y="3780"/>
                  <a:pt x="5938" y="4084"/>
                  <a:pt x="5306" y="4203"/>
                </a:cubicBezTo>
                <a:cubicBezTo>
                  <a:pt x="5253" y="4215"/>
                  <a:pt x="5205" y="4269"/>
                  <a:pt x="5157" y="4305"/>
                </a:cubicBezTo>
                <a:cubicBezTo>
                  <a:pt x="4984" y="4227"/>
                  <a:pt x="4817" y="4269"/>
                  <a:pt x="4650" y="4334"/>
                </a:cubicBezTo>
                <a:cubicBezTo>
                  <a:pt x="4770" y="4340"/>
                  <a:pt x="4889" y="4346"/>
                  <a:pt x="5008" y="4352"/>
                </a:cubicBezTo>
                <a:cubicBezTo>
                  <a:pt x="4865" y="4388"/>
                  <a:pt x="4722" y="4442"/>
                  <a:pt x="4573" y="4472"/>
                </a:cubicBezTo>
                <a:cubicBezTo>
                  <a:pt x="3953" y="4585"/>
                  <a:pt x="3345" y="4519"/>
                  <a:pt x="2761" y="4305"/>
                </a:cubicBezTo>
                <a:cubicBezTo>
                  <a:pt x="2635" y="4263"/>
                  <a:pt x="2528" y="4203"/>
                  <a:pt x="2445" y="4084"/>
                </a:cubicBezTo>
                <a:cubicBezTo>
                  <a:pt x="2379" y="3989"/>
                  <a:pt x="2272" y="3923"/>
                  <a:pt x="2170" y="3857"/>
                </a:cubicBezTo>
                <a:cubicBezTo>
                  <a:pt x="1884" y="3649"/>
                  <a:pt x="1795" y="3363"/>
                  <a:pt x="1932" y="3070"/>
                </a:cubicBezTo>
                <a:cubicBezTo>
                  <a:pt x="1944" y="3047"/>
                  <a:pt x="1974" y="3029"/>
                  <a:pt x="2015" y="2975"/>
                </a:cubicBezTo>
                <a:cubicBezTo>
                  <a:pt x="2075" y="3053"/>
                  <a:pt x="2152" y="3106"/>
                  <a:pt x="2176" y="3184"/>
                </a:cubicBezTo>
                <a:cubicBezTo>
                  <a:pt x="2218" y="3333"/>
                  <a:pt x="2319" y="3416"/>
                  <a:pt x="2439" y="3482"/>
                </a:cubicBezTo>
                <a:cubicBezTo>
                  <a:pt x="2605" y="3571"/>
                  <a:pt x="2766" y="3661"/>
                  <a:pt x="2945" y="3720"/>
                </a:cubicBezTo>
                <a:cubicBezTo>
                  <a:pt x="3273" y="3834"/>
                  <a:pt x="3607" y="3947"/>
                  <a:pt x="3947" y="4024"/>
                </a:cubicBezTo>
                <a:cubicBezTo>
                  <a:pt x="4668" y="4179"/>
                  <a:pt x="5378" y="4102"/>
                  <a:pt x="6051" y="3780"/>
                </a:cubicBezTo>
                <a:cubicBezTo>
                  <a:pt x="6224" y="3691"/>
                  <a:pt x="6379" y="3583"/>
                  <a:pt x="6505" y="3422"/>
                </a:cubicBezTo>
                <a:cubicBezTo>
                  <a:pt x="6558" y="3345"/>
                  <a:pt x="6636" y="3279"/>
                  <a:pt x="6707" y="3214"/>
                </a:cubicBezTo>
                <a:cubicBezTo>
                  <a:pt x="6856" y="3076"/>
                  <a:pt x="6999" y="2945"/>
                  <a:pt x="7143" y="2814"/>
                </a:cubicBezTo>
                <a:cubicBezTo>
                  <a:pt x="7137" y="2999"/>
                  <a:pt x="7077" y="3178"/>
                  <a:pt x="6922" y="3327"/>
                </a:cubicBezTo>
                <a:close/>
                <a:moveTo>
                  <a:pt x="4311" y="471"/>
                </a:moveTo>
                <a:cubicBezTo>
                  <a:pt x="4263" y="489"/>
                  <a:pt x="4221" y="507"/>
                  <a:pt x="4173" y="525"/>
                </a:cubicBezTo>
                <a:cubicBezTo>
                  <a:pt x="4168" y="513"/>
                  <a:pt x="4162" y="501"/>
                  <a:pt x="4156" y="483"/>
                </a:cubicBezTo>
                <a:cubicBezTo>
                  <a:pt x="4197" y="459"/>
                  <a:pt x="4233" y="435"/>
                  <a:pt x="4275" y="411"/>
                </a:cubicBezTo>
                <a:cubicBezTo>
                  <a:pt x="4287" y="435"/>
                  <a:pt x="4299" y="453"/>
                  <a:pt x="4311" y="471"/>
                </a:cubicBezTo>
                <a:close/>
                <a:moveTo>
                  <a:pt x="5002" y="394"/>
                </a:moveTo>
                <a:cubicBezTo>
                  <a:pt x="4990" y="400"/>
                  <a:pt x="4984" y="406"/>
                  <a:pt x="4978" y="411"/>
                </a:cubicBezTo>
                <a:cubicBezTo>
                  <a:pt x="4949" y="376"/>
                  <a:pt x="4925" y="346"/>
                  <a:pt x="4901" y="310"/>
                </a:cubicBezTo>
                <a:lnTo>
                  <a:pt x="4919" y="298"/>
                </a:lnTo>
                <a:cubicBezTo>
                  <a:pt x="4949" y="328"/>
                  <a:pt x="4972" y="364"/>
                  <a:pt x="5002" y="3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9" name="Google Shape;979;p8"/>
          <p:cNvSpPr/>
          <p:nvPr/>
        </p:nvSpPr>
        <p:spPr>
          <a:xfrm>
            <a:off x="8085911" y="3912191"/>
            <a:ext cx="1387663" cy="2644941"/>
          </a:xfrm>
          <a:custGeom>
            <a:rect b="b" l="l" r="r" t="t"/>
            <a:pathLst>
              <a:path extrusionOk="0" h="22365" w="11734">
                <a:moveTo>
                  <a:pt x="9593" y="2577"/>
                </a:moveTo>
                <a:cubicBezTo>
                  <a:pt x="9367" y="2410"/>
                  <a:pt x="9182" y="2636"/>
                  <a:pt x="8955" y="2600"/>
                </a:cubicBezTo>
                <a:cubicBezTo>
                  <a:pt x="8914" y="2857"/>
                  <a:pt x="8675" y="3024"/>
                  <a:pt x="8699" y="3292"/>
                </a:cubicBezTo>
                <a:cubicBezTo>
                  <a:pt x="8705" y="3316"/>
                  <a:pt x="8681" y="3340"/>
                  <a:pt x="8675" y="3358"/>
                </a:cubicBezTo>
                <a:cubicBezTo>
                  <a:pt x="8639" y="3453"/>
                  <a:pt x="8604" y="3548"/>
                  <a:pt x="8574" y="3650"/>
                </a:cubicBezTo>
                <a:cubicBezTo>
                  <a:pt x="8562" y="3691"/>
                  <a:pt x="8562" y="3739"/>
                  <a:pt x="8550" y="3787"/>
                </a:cubicBezTo>
                <a:cubicBezTo>
                  <a:pt x="8514" y="3900"/>
                  <a:pt x="8466" y="4007"/>
                  <a:pt x="8443" y="4121"/>
                </a:cubicBezTo>
                <a:cubicBezTo>
                  <a:pt x="8419" y="4282"/>
                  <a:pt x="8437" y="4460"/>
                  <a:pt x="8383" y="4615"/>
                </a:cubicBezTo>
                <a:cubicBezTo>
                  <a:pt x="8311" y="4806"/>
                  <a:pt x="8234" y="4991"/>
                  <a:pt x="8258" y="5200"/>
                </a:cubicBezTo>
                <a:cubicBezTo>
                  <a:pt x="8258" y="5236"/>
                  <a:pt x="8216" y="5271"/>
                  <a:pt x="8192" y="5307"/>
                </a:cubicBezTo>
                <a:cubicBezTo>
                  <a:pt x="8192" y="5313"/>
                  <a:pt x="8192" y="5313"/>
                  <a:pt x="8192" y="5319"/>
                </a:cubicBezTo>
                <a:cubicBezTo>
                  <a:pt x="8192" y="5319"/>
                  <a:pt x="8192" y="5325"/>
                  <a:pt x="8192" y="5325"/>
                </a:cubicBezTo>
                <a:cubicBezTo>
                  <a:pt x="8264" y="5396"/>
                  <a:pt x="8359" y="5462"/>
                  <a:pt x="8210" y="5569"/>
                </a:cubicBezTo>
                <a:cubicBezTo>
                  <a:pt x="8162" y="5492"/>
                  <a:pt x="8109" y="5414"/>
                  <a:pt x="8192" y="5325"/>
                </a:cubicBezTo>
                <a:cubicBezTo>
                  <a:pt x="8186" y="5325"/>
                  <a:pt x="8186" y="5319"/>
                  <a:pt x="8186" y="5319"/>
                </a:cubicBezTo>
                <a:cubicBezTo>
                  <a:pt x="8186" y="5313"/>
                  <a:pt x="8192" y="5313"/>
                  <a:pt x="8192" y="5307"/>
                </a:cubicBezTo>
                <a:cubicBezTo>
                  <a:pt x="8174" y="5206"/>
                  <a:pt x="8150" y="5104"/>
                  <a:pt x="8138" y="4997"/>
                </a:cubicBezTo>
                <a:cubicBezTo>
                  <a:pt x="8127" y="4824"/>
                  <a:pt x="8121" y="4645"/>
                  <a:pt x="8109" y="4466"/>
                </a:cubicBezTo>
                <a:lnTo>
                  <a:pt x="8109" y="4466"/>
                </a:lnTo>
                <a:lnTo>
                  <a:pt x="8109" y="4478"/>
                </a:lnTo>
                <a:cubicBezTo>
                  <a:pt x="8109" y="4478"/>
                  <a:pt x="8103" y="4472"/>
                  <a:pt x="8103" y="4472"/>
                </a:cubicBezTo>
                <a:cubicBezTo>
                  <a:pt x="8079" y="4496"/>
                  <a:pt x="8049" y="4520"/>
                  <a:pt x="8001" y="4562"/>
                </a:cubicBezTo>
                <a:cubicBezTo>
                  <a:pt x="8001" y="4484"/>
                  <a:pt x="8007" y="4437"/>
                  <a:pt x="8007" y="4365"/>
                </a:cubicBezTo>
                <a:cubicBezTo>
                  <a:pt x="8055" y="4413"/>
                  <a:pt x="8079" y="4443"/>
                  <a:pt x="8103" y="4472"/>
                </a:cubicBezTo>
                <a:lnTo>
                  <a:pt x="8109" y="4472"/>
                </a:lnTo>
                <a:cubicBezTo>
                  <a:pt x="8109" y="4401"/>
                  <a:pt x="8121" y="4329"/>
                  <a:pt x="8115" y="4264"/>
                </a:cubicBezTo>
                <a:cubicBezTo>
                  <a:pt x="8061" y="3626"/>
                  <a:pt x="7995" y="2994"/>
                  <a:pt x="8025" y="2356"/>
                </a:cubicBezTo>
                <a:cubicBezTo>
                  <a:pt x="8031" y="2261"/>
                  <a:pt x="8007" y="2165"/>
                  <a:pt x="7894" y="2117"/>
                </a:cubicBezTo>
                <a:cubicBezTo>
                  <a:pt x="7888" y="2117"/>
                  <a:pt x="7888" y="2094"/>
                  <a:pt x="7882" y="2076"/>
                </a:cubicBezTo>
                <a:cubicBezTo>
                  <a:pt x="7912" y="2052"/>
                  <a:pt x="7948" y="2022"/>
                  <a:pt x="7989" y="1992"/>
                </a:cubicBezTo>
                <a:cubicBezTo>
                  <a:pt x="7960" y="1980"/>
                  <a:pt x="7918" y="1962"/>
                  <a:pt x="7918" y="1956"/>
                </a:cubicBezTo>
                <a:cubicBezTo>
                  <a:pt x="7960" y="1831"/>
                  <a:pt x="7846" y="1801"/>
                  <a:pt x="7775" y="1760"/>
                </a:cubicBezTo>
                <a:cubicBezTo>
                  <a:pt x="7685" y="1706"/>
                  <a:pt x="7614" y="1646"/>
                  <a:pt x="7554" y="1551"/>
                </a:cubicBezTo>
                <a:cubicBezTo>
                  <a:pt x="7471" y="1414"/>
                  <a:pt x="7375" y="1426"/>
                  <a:pt x="7322" y="1581"/>
                </a:cubicBezTo>
                <a:cubicBezTo>
                  <a:pt x="7274" y="1700"/>
                  <a:pt x="7262" y="1831"/>
                  <a:pt x="7220" y="1956"/>
                </a:cubicBezTo>
                <a:cubicBezTo>
                  <a:pt x="7137" y="2189"/>
                  <a:pt x="7018" y="2410"/>
                  <a:pt x="6964" y="2654"/>
                </a:cubicBezTo>
                <a:cubicBezTo>
                  <a:pt x="6916" y="2857"/>
                  <a:pt x="6797" y="3042"/>
                  <a:pt x="6797" y="3256"/>
                </a:cubicBezTo>
                <a:cubicBezTo>
                  <a:pt x="6797" y="3423"/>
                  <a:pt x="6821" y="3608"/>
                  <a:pt x="6767" y="3757"/>
                </a:cubicBezTo>
                <a:cubicBezTo>
                  <a:pt x="6642" y="4103"/>
                  <a:pt x="6582" y="4455"/>
                  <a:pt x="6571" y="4818"/>
                </a:cubicBezTo>
                <a:cubicBezTo>
                  <a:pt x="6571" y="4848"/>
                  <a:pt x="6576" y="4890"/>
                  <a:pt x="6559" y="4914"/>
                </a:cubicBezTo>
                <a:cubicBezTo>
                  <a:pt x="6410" y="5075"/>
                  <a:pt x="6487" y="5259"/>
                  <a:pt x="6493" y="5444"/>
                </a:cubicBezTo>
                <a:cubicBezTo>
                  <a:pt x="6499" y="5587"/>
                  <a:pt x="6541" y="5742"/>
                  <a:pt x="6499" y="5873"/>
                </a:cubicBezTo>
                <a:cubicBezTo>
                  <a:pt x="6433" y="6070"/>
                  <a:pt x="6451" y="6243"/>
                  <a:pt x="6511" y="6428"/>
                </a:cubicBezTo>
                <a:cubicBezTo>
                  <a:pt x="6535" y="6499"/>
                  <a:pt x="6517" y="6547"/>
                  <a:pt x="6451" y="6571"/>
                </a:cubicBezTo>
                <a:cubicBezTo>
                  <a:pt x="6386" y="6458"/>
                  <a:pt x="6320" y="6350"/>
                  <a:pt x="6249" y="6231"/>
                </a:cubicBezTo>
                <a:cubicBezTo>
                  <a:pt x="6362" y="6142"/>
                  <a:pt x="6368" y="6005"/>
                  <a:pt x="6338" y="5862"/>
                </a:cubicBezTo>
                <a:cubicBezTo>
                  <a:pt x="6320" y="5778"/>
                  <a:pt x="6296" y="5689"/>
                  <a:pt x="6290" y="5599"/>
                </a:cubicBezTo>
                <a:cubicBezTo>
                  <a:pt x="6260" y="5307"/>
                  <a:pt x="6243" y="5009"/>
                  <a:pt x="6219" y="4711"/>
                </a:cubicBezTo>
                <a:cubicBezTo>
                  <a:pt x="6207" y="4586"/>
                  <a:pt x="6177" y="4460"/>
                  <a:pt x="6165" y="4335"/>
                </a:cubicBezTo>
                <a:cubicBezTo>
                  <a:pt x="6111" y="3870"/>
                  <a:pt x="6237" y="3399"/>
                  <a:pt x="6076" y="2940"/>
                </a:cubicBezTo>
                <a:cubicBezTo>
                  <a:pt x="6070" y="2922"/>
                  <a:pt x="6094" y="2898"/>
                  <a:pt x="6094" y="2875"/>
                </a:cubicBezTo>
                <a:cubicBezTo>
                  <a:pt x="6094" y="2678"/>
                  <a:pt x="6177" y="2475"/>
                  <a:pt x="6082" y="2296"/>
                </a:cubicBezTo>
                <a:cubicBezTo>
                  <a:pt x="6016" y="2159"/>
                  <a:pt x="6046" y="2058"/>
                  <a:pt x="6088" y="1927"/>
                </a:cubicBezTo>
                <a:cubicBezTo>
                  <a:pt x="6123" y="1819"/>
                  <a:pt x="6153" y="1676"/>
                  <a:pt x="6117" y="1575"/>
                </a:cubicBezTo>
                <a:cubicBezTo>
                  <a:pt x="6034" y="1360"/>
                  <a:pt x="6111" y="1152"/>
                  <a:pt x="6135" y="949"/>
                </a:cubicBezTo>
                <a:cubicBezTo>
                  <a:pt x="6147" y="782"/>
                  <a:pt x="6135" y="633"/>
                  <a:pt x="6129" y="460"/>
                </a:cubicBezTo>
                <a:cubicBezTo>
                  <a:pt x="6076" y="496"/>
                  <a:pt x="6040" y="526"/>
                  <a:pt x="6034" y="526"/>
                </a:cubicBezTo>
                <a:cubicBezTo>
                  <a:pt x="5956" y="478"/>
                  <a:pt x="5897" y="448"/>
                  <a:pt x="5837" y="412"/>
                </a:cubicBezTo>
                <a:cubicBezTo>
                  <a:pt x="5843" y="400"/>
                  <a:pt x="5873" y="371"/>
                  <a:pt x="5867" y="347"/>
                </a:cubicBezTo>
                <a:cubicBezTo>
                  <a:pt x="5861" y="245"/>
                  <a:pt x="5790" y="150"/>
                  <a:pt x="5825" y="37"/>
                </a:cubicBezTo>
                <a:cubicBezTo>
                  <a:pt x="5831" y="31"/>
                  <a:pt x="5795" y="1"/>
                  <a:pt x="5778" y="1"/>
                </a:cubicBezTo>
                <a:cubicBezTo>
                  <a:pt x="5754" y="7"/>
                  <a:pt x="5724" y="25"/>
                  <a:pt x="5706" y="43"/>
                </a:cubicBezTo>
                <a:cubicBezTo>
                  <a:pt x="5688" y="72"/>
                  <a:pt x="5688" y="114"/>
                  <a:pt x="5670" y="162"/>
                </a:cubicBezTo>
                <a:cubicBezTo>
                  <a:pt x="5605" y="138"/>
                  <a:pt x="5551" y="114"/>
                  <a:pt x="5527" y="108"/>
                </a:cubicBezTo>
                <a:cubicBezTo>
                  <a:pt x="5402" y="359"/>
                  <a:pt x="5307" y="585"/>
                  <a:pt x="5181" y="800"/>
                </a:cubicBezTo>
                <a:cubicBezTo>
                  <a:pt x="5080" y="967"/>
                  <a:pt x="5038" y="1134"/>
                  <a:pt x="5038" y="1324"/>
                </a:cubicBezTo>
                <a:cubicBezTo>
                  <a:pt x="5032" y="1366"/>
                  <a:pt x="5038" y="1438"/>
                  <a:pt x="5014" y="1456"/>
                </a:cubicBezTo>
                <a:cubicBezTo>
                  <a:pt x="4919" y="1509"/>
                  <a:pt x="4943" y="1611"/>
                  <a:pt x="4913" y="1688"/>
                </a:cubicBezTo>
                <a:cubicBezTo>
                  <a:pt x="4842" y="1867"/>
                  <a:pt x="4901" y="2082"/>
                  <a:pt x="4758" y="2243"/>
                </a:cubicBezTo>
                <a:cubicBezTo>
                  <a:pt x="4722" y="2272"/>
                  <a:pt x="4752" y="2362"/>
                  <a:pt x="4752" y="2427"/>
                </a:cubicBezTo>
                <a:cubicBezTo>
                  <a:pt x="4752" y="2463"/>
                  <a:pt x="4764" y="2505"/>
                  <a:pt x="4758" y="2541"/>
                </a:cubicBezTo>
                <a:cubicBezTo>
                  <a:pt x="4704" y="2779"/>
                  <a:pt x="4651" y="3018"/>
                  <a:pt x="4597" y="3256"/>
                </a:cubicBezTo>
                <a:cubicBezTo>
                  <a:pt x="4579" y="3340"/>
                  <a:pt x="4573" y="3429"/>
                  <a:pt x="4567" y="3513"/>
                </a:cubicBezTo>
                <a:cubicBezTo>
                  <a:pt x="4555" y="3775"/>
                  <a:pt x="4549" y="4037"/>
                  <a:pt x="4532" y="4300"/>
                </a:cubicBezTo>
                <a:cubicBezTo>
                  <a:pt x="4502" y="4735"/>
                  <a:pt x="4466" y="5170"/>
                  <a:pt x="4436" y="5605"/>
                </a:cubicBezTo>
                <a:cubicBezTo>
                  <a:pt x="4430" y="5784"/>
                  <a:pt x="4442" y="5963"/>
                  <a:pt x="4436" y="6136"/>
                </a:cubicBezTo>
                <a:cubicBezTo>
                  <a:pt x="4436" y="6183"/>
                  <a:pt x="4394" y="6225"/>
                  <a:pt x="4377" y="6267"/>
                </a:cubicBezTo>
                <a:cubicBezTo>
                  <a:pt x="4311" y="6094"/>
                  <a:pt x="4281" y="5939"/>
                  <a:pt x="4263" y="5778"/>
                </a:cubicBezTo>
                <a:cubicBezTo>
                  <a:pt x="4168" y="4991"/>
                  <a:pt x="4078" y="4204"/>
                  <a:pt x="3989" y="3411"/>
                </a:cubicBezTo>
                <a:cubicBezTo>
                  <a:pt x="3983" y="3363"/>
                  <a:pt x="3977" y="3316"/>
                  <a:pt x="3959" y="3274"/>
                </a:cubicBezTo>
                <a:cubicBezTo>
                  <a:pt x="3947" y="3244"/>
                  <a:pt x="3917" y="3203"/>
                  <a:pt x="3906" y="3203"/>
                </a:cubicBezTo>
                <a:cubicBezTo>
                  <a:pt x="3756" y="3226"/>
                  <a:pt x="3762" y="3101"/>
                  <a:pt x="3721" y="3024"/>
                </a:cubicBezTo>
                <a:cubicBezTo>
                  <a:pt x="3661" y="2928"/>
                  <a:pt x="3607" y="2821"/>
                  <a:pt x="3542" y="2702"/>
                </a:cubicBezTo>
                <a:cubicBezTo>
                  <a:pt x="3268" y="2958"/>
                  <a:pt x="3303" y="3310"/>
                  <a:pt x="3184" y="3596"/>
                </a:cubicBezTo>
                <a:cubicBezTo>
                  <a:pt x="3059" y="3894"/>
                  <a:pt x="3017" y="4234"/>
                  <a:pt x="2940" y="4556"/>
                </a:cubicBezTo>
                <a:cubicBezTo>
                  <a:pt x="2856" y="4526"/>
                  <a:pt x="2797" y="4508"/>
                  <a:pt x="2731" y="4490"/>
                </a:cubicBezTo>
                <a:cubicBezTo>
                  <a:pt x="2588" y="4431"/>
                  <a:pt x="2546" y="4443"/>
                  <a:pt x="2510" y="4574"/>
                </a:cubicBezTo>
                <a:cubicBezTo>
                  <a:pt x="2493" y="4633"/>
                  <a:pt x="2510" y="4705"/>
                  <a:pt x="2510" y="4753"/>
                </a:cubicBezTo>
                <a:cubicBezTo>
                  <a:pt x="2463" y="4782"/>
                  <a:pt x="2391" y="4794"/>
                  <a:pt x="2373" y="4836"/>
                </a:cubicBezTo>
                <a:cubicBezTo>
                  <a:pt x="2326" y="4937"/>
                  <a:pt x="2290" y="5051"/>
                  <a:pt x="2284" y="5164"/>
                </a:cubicBezTo>
                <a:cubicBezTo>
                  <a:pt x="2224" y="5915"/>
                  <a:pt x="2206" y="6666"/>
                  <a:pt x="2278" y="7418"/>
                </a:cubicBezTo>
                <a:cubicBezTo>
                  <a:pt x="2320" y="7859"/>
                  <a:pt x="2385" y="8300"/>
                  <a:pt x="2421" y="8741"/>
                </a:cubicBezTo>
                <a:cubicBezTo>
                  <a:pt x="2439" y="8956"/>
                  <a:pt x="2415" y="9176"/>
                  <a:pt x="2409" y="9391"/>
                </a:cubicBezTo>
                <a:cubicBezTo>
                  <a:pt x="2409" y="9486"/>
                  <a:pt x="2415" y="9576"/>
                  <a:pt x="2415" y="9665"/>
                </a:cubicBezTo>
                <a:cubicBezTo>
                  <a:pt x="2314" y="9546"/>
                  <a:pt x="2224" y="9439"/>
                  <a:pt x="2254" y="9266"/>
                </a:cubicBezTo>
                <a:cubicBezTo>
                  <a:pt x="2272" y="9158"/>
                  <a:pt x="2248" y="9045"/>
                  <a:pt x="2230" y="8932"/>
                </a:cubicBezTo>
                <a:cubicBezTo>
                  <a:pt x="2206" y="8795"/>
                  <a:pt x="2171" y="8658"/>
                  <a:pt x="2141" y="8521"/>
                </a:cubicBezTo>
                <a:lnTo>
                  <a:pt x="2141" y="8521"/>
                </a:lnTo>
                <a:lnTo>
                  <a:pt x="2141" y="8532"/>
                </a:lnTo>
                <a:cubicBezTo>
                  <a:pt x="2135" y="8527"/>
                  <a:pt x="2135" y="8527"/>
                  <a:pt x="2129" y="8521"/>
                </a:cubicBezTo>
                <a:cubicBezTo>
                  <a:pt x="2087" y="8538"/>
                  <a:pt x="2039" y="8550"/>
                  <a:pt x="1992" y="8562"/>
                </a:cubicBezTo>
                <a:cubicBezTo>
                  <a:pt x="1986" y="8521"/>
                  <a:pt x="1974" y="8485"/>
                  <a:pt x="1968" y="8443"/>
                </a:cubicBezTo>
                <a:cubicBezTo>
                  <a:pt x="1980" y="8437"/>
                  <a:pt x="1992" y="8425"/>
                  <a:pt x="2004" y="8419"/>
                </a:cubicBezTo>
                <a:cubicBezTo>
                  <a:pt x="2045" y="8455"/>
                  <a:pt x="2087" y="8491"/>
                  <a:pt x="2129" y="8521"/>
                </a:cubicBezTo>
                <a:cubicBezTo>
                  <a:pt x="2135" y="8521"/>
                  <a:pt x="2135" y="8521"/>
                  <a:pt x="2141" y="8521"/>
                </a:cubicBezTo>
                <a:cubicBezTo>
                  <a:pt x="2147" y="8413"/>
                  <a:pt x="2159" y="8306"/>
                  <a:pt x="2153" y="8199"/>
                </a:cubicBezTo>
                <a:cubicBezTo>
                  <a:pt x="2141" y="7990"/>
                  <a:pt x="2111" y="7787"/>
                  <a:pt x="2093" y="7585"/>
                </a:cubicBezTo>
                <a:cubicBezTo>
                  <a:pt x="2069" y="7286"/>
                  <a:pt x="2045" y="6988"/>
                  <a:pt x="2022" y="6690"/>
                </a:cubicBezTo>
                <a:cubicBezTo>
                  <a:pt x="2010" y="6571"/>
                  <a:pt x="1974" y="6488"/>
                  <a:pt x="1825" y="6470"/>
                </a:cubicBezTo>
                <a:cubicBezTo>
                  <a:pt x="1855" y="6374"/>
                  <a:pt x="1884" y="6291"/>
                  <a:pt x="1908" y="6213"/>
                </a:cubicBezTo>
                <a:cubicBezTo>
                  <a:pt x="1926" y="6148"/>
                  <a:pt x="1950" y="6082"/>
                  <a:pt x="1944" y="6022"/>
                </a:cubicBezTo>
                <a:cubicBezTo>
                  <a:pt x="1902" y="5635"/>
                  <a:pt x="1861" y="5247"/>
                  <a:pt x="1795" y="4866"/>
                </a:cubicBezTo>
                <a:cubicBezTo>
                  <a:pt x="1759" y="4645"/>
                  <a:pt x="1718" y="4425"/>
                  <a:pt x="1801" y="4210"/>
                </a:cubicBezTo>
                <a:cubicBezTo>
                  <a:pt x="1747" y="4180"/>
                  <a:pt x="1682" y="4174"/>
                  <a:pt x="1670" y="4139"/>
                </a:cubicBezTo>
                <a:cubicBezTo>
                  <a:pt x="1610" y="4001"/>
                  <a:pt x="1467" y="3906"/>
                  <a:pt x="1485" y="3727"/>
                </a:cubicBezTo>
                <a:cubicBezTo>
                  <a:pt x="1497" y="3638"/>
                  <a:pt x="1443" y="3536"/>
                  <a:pt x="1402" y="3453"/>
                </a:cubicBezTo>
                <a:cubicBezTo>
                  <a:pt x="1348" y="3340"/>
                  <a:pt x="1187" y="3304"/>
                  <a:pt x="1115" y="3399"/>
                </a:cubicBezTo>
                <a:cubicBezTo>
                  <a:pt x="1002" y="3548"/>
                  <a:pt x="853" y="3673"/>
                  <a:pt x="781" y="3870"/>
                </a:cubicBezTo>
                <a:cubicBezTo>
                  <a:pt x="579" y="4460"/>
                  <a:pt x="460" y="5075"/>
                  <a:pt x="352" y="5689"/>
                </a:cubicBezTo>
                <a:cubicBezTo>
                  <a:pt x="293" y="6028"/>
                  <a:pt x="233" y="6368"/>
                  <a:pt x="173" y="6708"/>
                </a:cubicBezTo>
                <a:cubicBezTo>
                  <a:pt x="132" y="6905"/>
                  <a:pt x="78" y="7102"/>
                  <a:pt x="48" y="7298"/>
                </a:cubicBezTo>
                <a:cubicBezTo>
                  <a:pt x="18" y="7489"/>
                  <a:pt x="18" y="7680"/>
                  <a:pt x="6" y="7877"/>
                </a:cubicBezTo>
                <a:cubicBezTo>
                  <a:pt x="0" y="7990"/>
                  <a:pt x="12" y="8109"/>
                  <a:pt x="12" y="8228"/>
                </a:cubicBezTo>
                <a:cubicBezTo>
                  <a:pt x="12" y="8544"/>
                  <a:pt x="12" y="8854"/>
                  <a:pt x="12" y="9170"/>
                </a:cubicBezTo>
                <a:cubicBezTo>
                  <a:pt x="12" y="9194"/>
                  <a:pt x="24" y="9218"/>
                  <a:pt x="36" y="9236"/>
                </a:cubicBezTo>
                <a:cubicBezTo>
                  <a:pt x="108" y="9391"/>
                  <a:pt x="126" y="9552"/>
                  <a:pt x="66" y="9719"/>
                </a:cubicBezTo>
                <a:cubicBezTo>
                  <a:pt x="42" y="9784"/>
                  <a:pt x="48" y="9862"/>
                  <a:pt x="54" y="9934"/>
                </a:cubicBezTo>
                <a:cubicBezTo>
                  <a:pt x="72" y="10071"/>
                  <a:pt x="96" y="10202"/>
                  <a:pt x="120" y="10339"/>
                </a:cubicBezTo>
                <a:cubicBezTo>
                  <a:pt x="150" y="10554"/>
                  <a:pt x="173" y="10774"/>
                  <a:pt x="203" y="10989"/>
                </a:cubicBezTo>
                <a:cubicBezTo>
                  <a:pt x="233" y="11174"/>
                  <a:pt x="281" y="11364"/>
                  <a:pt x="305" y="11555"/>
                </a:cubicBezTo>
                <a:cubicBezTo>
                  <a:pt x="358" y="11877"/>
                  <a:pt x="400" y="12205"/>
                  <a:pt x="448" y="12527"/>
                </a:cubicBezTo>
                <a:cubicBezTo>
                  <a:pt x="448" y="12533"/>
                  <a:pt x="454" y="12539"/>
                  <a:pt x="454" y="12551"/>
                </a:cubicBezTo>
                <a:cubicBezTo>
                  <a:pt x="597" y="13123"/>
                  <a:pt x="740" y="13690"/>
                  <a:pt x="889" y="14262"/>
                </a:cubicBezTo>
                <a:cubicBezTo>
                  <a:pt x="919" y="14381"/>
                  <a:pt x="996" y="14488"/>
                  <a:pt x="1038" y="14608"/>
                </a:cubicBezTo>
                <a:cubicBezTo>
                  <a:pt x="1109" y="14798"/>
                  <a:pt x="1217" y="14977"/>
                  <a:pt x="1217" y="15192"/>
                </a:cubicBezTo>
                <a:cubicBezTo>
                  <a:pt x="1217" y="15269"/>
                  <a:pt x="1217" y="15347"/>
                  <a:pt x="1241" y="15419"/>
                </a:cubicBezTo>
                <a:cubicBezTo>
                  <a:pt x="1336" y="15746"/>
                  <a:pt x="1467" y="16068"/>
                  <a:pt x="1533" y="16396"/>
                </a:cubicBezTo>
                <a:cubicBezTo>
                  <a:pt x="1586" y="16676"/>
                  <a:pt x="1694" y="16945"/>
                  <a:pt x="1741" y="17231"/>
                </a:cubicBezTo>
                <a:cubicBezTo>
                  <a:pt x="1801" y="17636"/>
                  <a:pt x="1944" y="18036"/>
                  <a:pt x="2063" y="18435"/>
                </a:cubicBezTo>
                <a:cubicBezTo>
                  <a:pt x="2105" y="18584"/>
                  <a:pt x="2141" y="18751"/>
                  <a:pt x="2242" y="18859"/>
                </a:cubicBezTo>
                <a:cubicBezTo>
                  <a:pt x="2344" y="18972"/>
                  <a:pt x="2451" y="19085"/>
                  <a:pt x="2552" y="19192"/>
                </a:cubicBezTo>
                <a:cubicBezTo>
                  <a:pt x="2642" y="19288"/>
                  <a:pt x="2719" y="19377"/>
                  <a:pt x="2773" y="19502"/>
                </a:cubicBezTo>
                <a:cubicBezTo>
                  <a:pt x="3065" y="20212"/>
                  <a:pt x="3458" y="20880"/>
                  <a:pt x="3560" y="21661"/>
                </a:cubicBezTo>
                <a:cubicBezTo>
                  <a:pt x="3578" y="21804"/>
                  <a:pt x="3655" y="21917"/>
                  <a:pt x="3768" y="22000"/>
                </a:cubicBezTo>
                <a:cubicBezTo>
                  <a:pt x="3917" y="22120"/>
                  <a:pt x="4090" y="22197"/>
                  <a:pt x="4222" y="22340"/>
                </a:cubicBezTo>
                <a:cubicBezTo>
                  <a:pt x="4239" y="22358"/>
                  <a:pt x="4281" y="22352"/>
                  <a:pt x="4329" y="22364"/>
                </a:cubicBezTo>
                <a:cubicBezTo>
                  <a:pt x="4323" y="22305"/>
                  <a:pt x="4317" y="22257"/>
                  <a:pt x="4323" y="22209"/>
                </a:cubicBezTo>
                <a:cubicBezTo>
                  <a:pt x="4329" y="22185"/>
                  <a:pt x="4365" y="22167"/>
                  <a:pt x="4377" y="22155"/>
                </a:cubicBezTo>
                <a:cubicBezTo>
                  <a:pt x="4400" y="22209"/>
                  <a:pt x="4424" y="22263"/>
                  <a:pt x="4454" y="22310"/>
                </a:cubicBezTo>
                <a:cubicBezTo>
                  <a:pt x="4466" y="22305"/>
                  <a:pt x="4484" y="22305"/>
                  <a:pt x="4496" y="22299"/>
                </a:cubicBezTo>
                <a:cubicBezTo>
                  <a:pt x="4496" y="22233"/>
                  <a:pt x="4496" y="22173"/>
                  <a:pt x="4490" y="22114"/>
                </a:cubicBezTo>
                <a:cubicBezTo>
                  <a:pt x="4543" y="22108"/>
                  <a:pt x="4573" y="22102"/>
                  <a:pt x="4615" y="22090"/>
                </a:cubicBezTo>
                <a:cubicBezTo>
                  <a:pt x="4579" y="21983"/>
                  <a:pt x="4537" y="21881"/>
                  <a:pt x="4532" y="21780"/>
                </a:cubicBezTo>
                <a:cubicBezTo>
                  <a:pt x="4496" y="21315"/>
                  <a:pt x="4400" y="20856"/>
                  <a:pt x="4299" y="20403"/>
                </a:cubicBezTo>
                <a:cubicBezTo>
                  <a:pt x="4222" y="20039"/>
                  <a:pt x="4162" y="19675"/>
                  <a:pt x="4102" y="19306"/>
                </a:cubicBezTo>
                <a:cubicBezTo>
                  <a:pt x="4043" y="18954"/>
                  <a:pt x="4001" y="18602"/>
                  <a:pt x="3953" y="18244"/>
                </a:cubicBezTo>
                <a:cubicBezTo>
                  <a:pt x="3971" y="18239"/>
                  <a:pt x="3989" y="18233"/>
                  <a:pt x="4013" y="18227"/>
                </a:cubicBezTo>
                <a:cubicBezTo>
                  <a:pt x="4061" y="18328"/>
                  <a:pt x="4108" y="18429"/>
                  <a:pt x="4156" y="18531"/>
                </a:cubicBezTo>
                <a:cubicBezTo>
                  <a:pt x="4257" y="18751"/>
                  <a:pt x="4239" y="19043"/>
                  <a:pt x="4537" y="19133"/>
                </a:cubicBezTo>
                <a:cubicBezTo>
                  <a:pt x="4555" y="19139"/>
                  <a:pt x="4555" y="19186"/>
                  <a:pt x="4573" y="19198"/>
                </a:cubicBezTo>
                <a:cubicBezTo>
                  <a:pt x="4758" y="19306"/>
                  <a:pt x="4889" y="19544"/>
                  <a:pt x="5158" y="19419"/>
                </a:cubicBezTo>
                <a:cubicBezTo>
                  <a:pt x="5175" y="19359"/>
                  <a:pt x="5199" y="19306"/>
                  <a:pt x="5223" y="19234"/>
                </a:cubicBezTo>
                <a:cubicBezTo>
                  <a:pt x="5324" y="19341"/>
                  <a:pt x="5378" y="19425"/>
                  <a:pt x="5354" y="19556"/>
                </a:cubicBezTo>
                <a:cubicBezTo>
                  <a:pt x="5342" y="19628"/>
                  <a:pt x="5378" y="19711"/>
                  <a:pt x="5414" y="19783"/>
                </a:cubicBezTo>
                <a:cubicBezTo>
                  <a:pt x="5503" y="19961"/>
                  <a:pt x="5587" y="20140"/>
                  <a:pt x="5718" y="20295"/>
                </a:cubicBezTo>
                <a:cubicBezTo>
                  <a:pt x="5748" y="20331"/>
                  <a:pt x="5754" y="20397"/>
                  <a:pt x="5754" y="20444"/>
                </a:cubicBezTo>
                <a:cubicBezTo>
                  <a:pt x="5748" y="20522"/>
                  <a:pt x="5766" y="20570"/>
                  <a:pt x="5843" y="20593"/>
                </a:cubicBezTo>
                <a:cubicBezTo>
                  <a:pt x="5885" y="20605"/>
                  <a:pt x="5921" y="20635"/>
                  <a:pt x="5950" y="20665"/>
                </a:cubicBezTo>
                <a:cubicBezTo>
                  <a:pt x="6064" y="20790"/>
                  <a:pt x="6177" y="20921"/>
                  <a:pt x="6284" y="21047"/>
                </a:cubicBezTo>
                <a:cubicBezTo>
                  <a:pt x="6350" y="21118"/>
                  <a:pt x="6404" y="21124"/>
                  <a:pt x="6511" y="21112"/>
                </a:cubicBezTo>
                <a:cubicBezTo>
                  <a:pt x="6660" y="21094"/>
                  <a:pt x="6726" y="20969"/>
                  <a:pt x="6851" y="20933"/>
                </a:cubicBezTo>
                <a:lnTo>
                  <a:pt x="6845" y="20933"/>
                </a:lnTo>
                <a:lnTo>
                  <a:pt x="6845" y="20927"/>
                </a:lnTo>
                <a:cubicBezTo>
                  <a:pt x="6815" y="20898"/>
                  <a:pt x="6767" y="20868"/>
                  <a:pt x="6773" y="20856"/>
                </a:cubicBezTo>
                <a:cubicBezTo>
                  <a:pt x="6839" y="20677"/>
                  <a:pt x="6743" y="20611"/>
                  <a:pt x="6571" y="20599"/>
                </a:cubicBezTo>
                <a:cubicBezTo>
                  <a:pt x="6648" y="20510"/>
                  <a:pt x="6708" y="20444"/>
                  <a:pt x="6773" y="20367"/>
                </a:cubicBezTo>
                <a:cubicBezTo>
                  <a:pt x="6910" y="20367"/>
                  <a:pt x="6988" y="20438"/>
                  <a:pt x="7012" y="20599"/>
                </a:cubicBezTo>
                <a:cubicBezTo>
                  <a:pt x="6863" y="20653"/>
                  <a:pt x="6827" y="20778"/>
                  <a:pt x="6845" y="20927"/>
                </a:cubicBezTo>
                <a:cubicBezTo>
                  <a:pt x="6851" y="20927"/>
                  <a:pt x="6851" y="20927"/>
                  <a:pt x="6851" y="20933"/>
                </a:cubicBezTo>
                <a:cubicBezTo>
                  <a:pt x="6851" y="20933"/>
                  <a:pt x="6851" y="20933"/>
                  <a:pt x="6851" y="20933"/>
                </a:cubicBezTo>
                <a:cubicBezTo>
                  <a:pt x="6863" y="20945"/>
                  <a:pt x="6869" y="20951"/>
                  <a:pt x="6881" y="20963"/>
                </a:cubicBezTo>
                <a:cubicBezTo>
                  <a:pt x="6886" y="20957"/>
                  <a:pt x="6892" y="20951"/>
                  <a:pt x="6892" y="20945"/>
                </a:cubicBezTo>
                <a:cubicBezTo>
                  <a:pt x="6892" y="20826"/>
                  <a:pt x="6958" y="20778"/>
                  <a:pt x="7065" y="20790"/>
                </a:cubicBezTo>
                <a:cubicBezTo>
                  <a:pt x="7065" y="20629"/>
                  <a:pt x="7065" y="20492"/>
                  <a:pt x="7065" y="20355"/>
                </a:cubicBezTo>
                <a:cubicBezTo>
                  <a:pt x="7000" y="20319"/>
                  <a:pt x="6934" y="20289"/>
                  <a:pt x="6839" y="20248"/>
                </a:cubicBezTo>
                <a:cubicBezTo>
                  <a:pt x="6928" y="20200"/>
                  <a:pt x="6982" y="20170"/>
                  <a:pt x="7053" y="20140"/>
                </a:cubicBezTo>
                <a:cubicBezTo>
                  <a:pt x="6922" y="19950"/>
                  <a:pt x="6976" y="19783"/>
                  <a:pt x="7089" y="19616"/>
                </a:cubicBezTo>
                <a:cubicBezTo>
                  <a:pt x="7095" y="19753"/>
                  <a:pt x="7155" y="19830"/>
                  <a:pt x="7280" y="19890"/>
                </a:cubicBezTo>
                <a:cubicBezTo>
                  <a:pt x="7393" y="19950"/>
                  <a:pt x="7477" y="20063"/>
                  <a:pt x="7578" y="20158"/>
                </a:cubicBezTo>
                <a:cubicBezTo>
                  <a:pt x="7614" y="20146"/>
                  <a:pt x="7650" y="20134"/>
                  <a:pt x="7685" y="20122"/>
                </a:cubicBezTo>
                <a:cubicBezTo>
                  <a:pt x="7942" y="20039"/>
                  <a:pt x="8001" y="19956"/>
                  <a:pt x="7948" y="19699"/>
                </a:cubicBezTo>
                <a:cubicBezTo>
                  <a:pt x="7924" y="19556"/>
                  <a:pt x="7852" y="19425"/>
                  <a:pt x="7817" y="19288"/>
                </a:cubicBezTo>
                <a:cubicBezTo>
                  <a:pt x="7793" y="19180"/>
                  <a:pt x="7745" y="19049"/>
                  <a:pt x="7781" y="18966"/>
                </a:cubicBezTo>
                <a:cubicBezTo>
                  <a:pt x="7852" y="18811"/>
                  <a:pt x="7787" y="18698"/>
                  <a:pt x="7733" y="18572"/>
                </a:cubicBezTo>
                <a:cubicBezTo>
                  <a:pt x="7691" y="18471"/>
                  <a:pt x="7596" y="18358"/>
                  <a:pt x="7608" y="18262"/>
                </a:cubicBezTo>
                <a:cubicBezTo>
                  <a:pt x="7638" y="18089"/>
                  <a:pt x="7572" y="17946"/>
                  <a:pt x="7518" y="17797"/>
                </a:cubicBezTo>
                <a:cubicBezTo>
                  <a:pt x="7334" y="17297"/>
                  <a:pt x="7131" y="16802"/>
                  <a:pt x="6946" y="16307"/>
                </a:cubicBezTo>
                <a:cubicBezTo>
                  <a:pt x="6881" y="16128"/>
                  <a:pt x="6857" y="15931"/>
                  <a:pt x="6797" y="15752"/>
                </a:cubicBezTo>
                <a:cubicBezTo>
                  <a:pt x="6690" y="15454"/>
                  <a:pt x="6553" y="15168"/>
                  <a:pt x="6457" y="14870"/>
                </a:cubicBezTo>
                <a:cubicBezTo>
                  <a:pt x="6356" y="14572"/>
                  <a:pt x="6284" y="14268"/>
                  <a:pt x="6207" y="13964"/>
                </a:cubicBezTo>
                <a:cubicBezTo>
                  <a:pt x="6153" y="13731"/>
                  <a:pt x="6129" y="13487"/>
                  <a:pt x="6064" y="13254"/>
                </a:cubicBezTo>
                <a:cubicBezTo>
                  <a:pt x="5974" y="12926"/>
                  <a:pt x="5962" y="12587"/>
                  <a:pt x="5909" y="12253"/>
                </a:cubicBezTo>
                <a:cubicBezTo>
                  <a:pt x="5891" y="12151"/>
                  <a:pt x="5933" y="12080"/>
                  <a:pt x="6076" y="12068"/>
                </a:cubicBezTo>
                <a:cubicBezTo>
                  <a:pt x="6094" y="12163"/>
                  <a:pt x="6117" y="12265"/>
                  <a:pt x="6141" y="12360"/>
                </a:cubicBezTo>
                <a:cubicBezTo>
                  <a:pt x="6249" y="12765"/>
                  <a:pt x="6368" y="13171"/>
                  <a:pt x="6475" y="13576"/>
                </a:cubicBezTo>
                <a:cubicBezTo>
                  <a:pt x="6529" y="13791"/>
                  <a:pt x="6672" y="13964"/>
                  <a:pt x="6809" y="14119"/>
                </a:cubicBezTo>
                <a:cubicBezTo>
                  <a:pt x="6881" y="14202"/>
                  <a:pt x="6946" y="14280"/>
                  <a:pt x="6952" y="14381"/>
                </a:cubicBezTo>
                <a:cubicBezTo>
                  <a:pt x="6958" y="14596"/>
                  <a:pt x="7012" y="14793"/>
                  <a:pt x="7071" y="15001"/>
                </a:cubicBezTo>
                <a:cubicBezTo>
                  <a:pt x="7173" y="15323"/>
                  <a:pt x="7226" y="15663"/>
                  <a:pt x="7304" y="15997"/>
                </a:cubicBezTo>
                <a:cubicBezTo>
                  <a:pt x="7352" y="16188"/>
                  <a:pt x="7399" y="16372"/>
                  <a:pt x="7632" y="16444"/>
                </a:cubicBezTo>
                <a:cubicBezTo>
                  <a:pt x="7554" y="16623"/>
                  <a:pt x="7542" y="16796"/>
                  <a:pt x="7644" y="16957"/>
                </a:cubicBezTo>
                <a:cubicBezTo>
                  <a:pt x="7673" y="16998"/>
                  <a:pt x="7709" y="17046"/>
                  <a:pt x="7733" y="17088"/>
                </a:cubicBezTo>
                <a:cubicBezTo>
                  <a:pt x="7793" y="17189"/>
                  <a:pt x="7864" y="17279"/>
                  <a:pt x="7858" y="17416"/>
                </a:cubicBezTo>
                <a:cubicBezTo>
                  <a:pt x="7858" y="17529"/>
                  <a:pt x="7900" y="17642"/>
                  <a:pt x="7942" y="17750"/>
                </a:cubicBezTo>
                <a:cubicBezTo>
                  <a:pt x="8001" y="17905"/>
                  <a:pt x="8186" y="18018"/>
                  <a:pt x="8109" y="18221"/>
                </a:cubicBezTo>
                <a:cubicBezTo>
                  <a:pt x="8109" y="18233"/>
                  <a:pt x="8115" y="18256"/>
                  <a:pt x="8121" y="18268"/>
                </a:cubicBezTo>
                <a:cubicBezTo>
                  <a:pt x="8282" y="18405"/>
                  <a:pt x="8222" y="18602"/>
                  <a:pt x="8252" y="18709"/>
                </a:cubicBezTo>
                <a:cubicBezTo>
                  <a:pt x="8329" y="18799"/>
                  <a:pt x="8377" y="18841"/>
                  <a:pt x="8413" y="18894"/>
                </a:cubicBezTo>
                <a:cubicBezTo>
                  <a:pt x="8443" y="18936"/>
                  <a:pt x="8454" y="18984"/>
                  <a:pt x="8478" y="19025"/>
                </a:cubicBezTo>
                <a:cubicBezTo>
                  <a:pt x="8556" y="19169"/>
                  <a:pt x="8633" y="19318"/>
                  <a:pt x="8723" y="19461"/>
                </a:cubicBezTo>
                <a:cubicBezTo>
                  <a:pt x="8800" y="19598"/>
                  <a:pt x="9003" y="19663"/>
                  <a:pt x="8931" y="19872"/>
                </a:cubicBezTo>
                <a:cubicBezTo>
                  <a:pt x="8925" y="19878"/>
                  <a:pt x="8955" y="19890"/>
                  <a:pt x="8967" y="19902"/>
                </a:cubicBezTo>
                <a:cubicBezTo>
                  <a:pt x="9122" y="20087"/>
                  <a:pt x="9271" y="20272"/>
                  <a:pt x="9450" y="20486"/>
                </a:cubicBezTo>
                <a:cubicBezTo>
                  <a:pt x="9522" y="20391"/>
                  <a:pt x="9587" y="20307"/>
                  <a:pt x="9659" y="20224"/>
                </a:cubicBezTo>
                <a:cubicBezTo>
                  <a:pt x="9653" y="20206"/>
                  <a:pt x="9647" y="20188"/>
                  <a:pt x="9641" y="20170"/>
                </a:cubicBezTo>
                <a:cubicBezTo>
                  <a:pt x="9480" y="20349"/>
                  <a:pt x="9414" y="20152"/>
                  <a:pt x="9301" y="20134"/>
                </a:cubicBezTo>
                <a:cubicBezTo>
                  <a:pt x="9319" y="20033"/>
                  <a:pt x="9313" y="19950"/>
                  <a:pt x="9349" y="19878"/>
                </a:cubicBezTo>
                <a:cubicBezTo>
                  <a:pt x="9402" y="19771"/>
                  <a:pt x="9301" y="19735"/>
                  <a:pt x="9235" y="19651"/>
                </a:cubicBezTo>
                <a:cubicBezTo>
                  <a:pt x="9325" y="19634"/>
                  <a:pt x="9385" y="19616"/>
                  <a:pt x="9432" y="19604"/>
                </a:cubicBezTo>
                <a:cubicBezTo>
                  <a:pt x="9385" y="19491"/>
                  <a:pt x="9337" y="19371"/>
                  <a:pt x="9283" y="19258"/>
                </a:cubicBezTo>
                <a:cubicBezTo>
                  <a:pt x="9224" y="19133"/>
                  <a:pt x="9176" y="18990"/>
                  <a:pt x="8997" y="18984"/>
                </a:cubicBezTo>
                <a:cubicBezTo>
                  <a:pt x="8890" y="18978"/>
                  <a:pt x="8878" y="18853"/>
                  <a:pt x="8908" y="18835"/>
                </a:cubicBezTo>
                <a:cubicBezTo>
                  <a:pt x="9057" y="18757"/>
                  <a:pt x="8920" y="18692"/>
                  <a:pt x="8949" y="18602"/>
                </a:cubicBezTo>
                <a:cubicBezTo>
                  <a:pt x="8788" y="18698"/>
                  <a:pt x="8621" y="18727"/>
                  <a:pt x="8544" y="18876"/>
                </a:cubicBezTo>
                <a:cubicBezTo>
                  <a:pt x="8544" y="18882"/>
                  <a:pt x="8502" y="18865"/>
                  <a:pt x="8478" y="18859"/>
                </a:cubicBezTo>
                <a:cubicBezTo>
                  <a:pt x="8526" y="18751"/>
                  <a:pt x="8568" y="18650"/>
                  <a:pt x="8604" y="18549"/>
                </a:cubicBezTo>
                <a:cubicBezTo>
                  <a:pt x="8759" y="18584"/>
                  <a:pt x="8866" y="18531"/>
                  <a:pt x="8925" y="18394"/>
                </a:cubicBezTo>
                <a:cubicBezTo>
                  <a:pt x="8842" y="18405"/>
                  <a:pt x="8776" y="18423"/>
                  <a:pt x="8705" y="18429"/>
                </a:cubicBezTo>
                <a:cubicBezTo>
                  <a:pt x="8639" y="18435"/>
                  <a:pt x="8574" y="18411"/>
                  <a:pt x="8562" y="18334"/>
                </a:cubicBezTo>
                <a:cubicBezTo>
                  <a:pt x="8544" y="18244"/>
                  <a:pt x="8580" y="18191"/>
                  <a:pt x="8663" y="18173"/>
                </a:cubicBezTo>
                <a:cubicBezTo>
                  <a:pt x="8711" y="18167"/>
                  <a:pt x="8753" y="18149"/>
                  <a:pt x="8812" y="18137"/>
                </a:cubicBezTo>
                <a:cubicBezTo>
                  <a:pt x="8699" y="17905"/>
                  <a:pt x="8735" y="17618"/>
                  <a:pt x="8514" y="17505"/>
                </a:cubicBezTo>
                <a:cubicBezTo>
                  <a:pt x="8460" y="17291"/>
                  <a:pt x="8419" y="17100"/>
                  <a:pt x="8377" y="16921"/>
                </a:cubicBezTo>
                <a:cubicBezTo>
                  <a:pt x="8198" y="16861"/>
                  <a:pt x="8115" y="16778"/>
                  <a:pt x="8127" y="16665"/>
                </a:cubicBezTo>
                <a:cubicBezTo>
                  <a:pt x="8150" y="16676"/>
                  <a:pt x="8168" y="16688"/>
                  <a:pt x="8186" y="16694"/>
                </a:cubicBezTo>
                <a:cubicBezTo>
                  <a:pt x="8210" y="16712"/>
                  <a:pt x="8234" y="16724"/>
                  <a:pt x="8282" y="16748"/>
                </a:cubicBezTo>
                <a:cubicBezTo>
                  <a:pt x="8282" y="16516"/>
                  <a:pt x="8067" y="16533"/>
                  <a:pt x="7930" y="16402"/>
                </a:cubicBezTo>
                <a:cubicBezTo>
                  <a:pt x="8025" y="16438"/>
                  <a:pt x="8067" y="16450"/>
                  <a:pt x="8109" y="16468"/>
                </a:cubicBezTo>
                <a:cubicBezTo>
                  <a:pt x="8192" y="16241"/>
                  <a:pt x="8133" y="16062"/>
                  <a:pt x="7983" y="15901"/>
                </a:cubicBezTo>
                <a:cubicBezTo>
                  <a:pt x="7930" y="15842"/>
                  <a:pt x="7906" y="15746"/>
                  <a:pt x="7876" y="15669"/>
                </a:cubicBezTo>
                <a:cubicBezTo>
                  <a:pt x="7870" y="15657"/>
                  <a:pt x="7894" y="15633"/>
                  <a:pt x="7906" y="15615"/>
                </a:cubicBezTo>
                <a:cubicBezTo>
                  <a:pt x="7942" y="15681"/>
                  <a:pt x="7972" y="15734"/>
                  <a:pt x="7995" y="15794"/>
                </a:cubicBezTo>
                <a:cubicBezTo>
                  <a:pt x="8019" y="15675"/>
                  <a:pt x="8043" y="15574"/>
                  <a:pt x="7942" y="15478"/>
                </a:cubicBezTo>
                <a:cubicBezTo>
                  <a:pt x="7876" y="15413"/>
                  <a:pt x="7834" y="15305"/>
                  <a:pt x="7757" y="15246"/>
                </a:cubicBezTo>
                <a:cubicBezTo>
                  <a:pt x="7793" y="15186"/>
                  <a:pt x="7817" y="15138"/>
                  <a:pt x="7846" y="15097"/>
                </a:cubicBezTo>
                <a:cubicBezTo>
                  <a:pt x="7787" y="15055"/>
                  <a:pt x="7745" y="15019"/>
                  <a:pt x="7703" y="14989"/>
                </a:cubicBezTo>
                <a:cubicBezTo>
                  <a:pt x="7894" y="14804"/>
                  <a:pt x="7751" y="14614"/>
                  <a:pt x="7739" y="14381"/>
                </a:cubicBezTo>
                <a:cubicBezTo>
                  <a:pt x="7840" y="14560"/>
                  <a:pt x="7930" y="14697"/>
                  <a:pt x="7995" y="14840"/>
                </a:cubicBezTo>
                <a:cubicBezTo>
                  <a:pt x="8037" y="14918"/>
                  <a:pt x="8037" y="15013"/>
                  <a:pt x="8067" y="15091"/>
                </a:cubicBezTo>
                <a:cubicBezTo>
                  <a:pt x="8174" y="15395"/>
                  <a:pt x="8294" y="15693"/>
                  <a:pt x="8401" y="15997"/>
                </a:cubicBezTo>
                <a:cubicBezTo>
                  <a:pt x="8532" y="16360"/>
                  <a:pt x="8609" y="16748"/>
                  <a:pt x="8788" y="17088"/>
                </a:cubicBezTo>
                <a:cubicBezTo>
                  <a:pt x="8931" y="17350"/>
                  <a:pt x="9045" y="17618"/>
                  <a:pt x="9146" y="17899"/>
                </a:cubicBezTo>
                <a:cubicBezTo>
                  <a:pt x="9176" y="17988"/>
                  <a:pt x="9235" y="18066"/>
                  <a:pt x="9277" y="18149"/>
                </a:cubicBezTo>
                <a:cubicBezTo>
                  <a:pt x="9343" y="18125"/>
                  <a:pt x="9385" y="18107"/>
                  <a:pt x="9474" y="18072"/>
                </a:cubicBezTo>
                <a:cubicBezTo>
                  <a:pt x="9426" y="18167"/>
                  <a:pt x="9402" y="18209"/>
                  <a:pt x="9373" y="18256"/>
                </a:cubicBezTo>
                <a:cubicBezTo>
                  <a:pt x="9516" y="18256"/>
                  <a:pt x="9522" y="18364"/>
                  <a:pt x="9540" y="18453"/>
                </a:cubicBezTo>
                <a:cubicBezTo>
                  <a:pt x="9629" y="18876"/>
                  <a:pt x="9718" y="19306"/>
                  <a:pt x="9808" y="19729"/>
                </a:cubicBezTo>
                <a:cubicBezTo>
                  <a:pt x="9861" y="19985"/>
                  <a:pt x="9891" y="20242"/>
                  <a:pt x="10148" y="20403"/>
                </a:cubicBezTo>
                <a:cubicBezTo>
                  <a:pt x="10279" y="20486"/>
                  <a:pt x="10285" y="20725"/>
                  <a:pt x="10499" y="20743"/>
                </a:cubicBezTo>
                <a:cubicBezTo>
                  <a:pt x="10511" y="20743"/>
                  <a:pt x="10517" y="20784"/>
                  <a:pt x="10529" y="20802"/>
                </a:cubicBezTo>
                <a:cubicBezTo>
                  <a:pt x="10589" y="20874"/>
                  <a:pt x="10869" y="20909"/>
                  <a:pt x="10929" y="20856"/>
                </a:cubicBezTo>
                <a:cubicBezTo>
                  <a:pt x="10988" y="20802"/>
                  <a:pt x="11054" y="20743"/>
                  <a:pt x="11006" y="20647"/>
                </a:cubicBezTo>
                <a:cubicBezTo>
                  <a:pt x="10988" y="20605"/>
                  <a:pt x="10964" y="20540"/>
                  <a:pt x="10982" y="20510"/>
                </a:cubicBezTo>
                <a:cubicBezTo>
                  <a:pt x="11054" y="20403"/>
                  <a:pt x="10953" y="20355"/>
                  <a:pt x="10899" y="20272"/>
                </a:cubicBezTo>
                <a:cubicBezTo>
                  <a:pt x="11084" y="20152"/>
                  <a:pt x="10845" y="19854"/>
                  <a:pt x="11131" y="19795"/>
                </a:cubicBezTo>
                <a:cubicBezTo>
                  <a:pt x="11108" y="19657"/>
                  <a:pt x="11018" y="19532"/>
                  <a:pt x="11179" y="19425"/>
                </a:cubicBezTo>
                <a:cubicBezTo>
                  <a:pt x="11245" y="19479"/>
                  <a:pt x="11304" y="19526"/>
                  <a:pt x="11364" y="19574"/>
                </a:cubicBezTo>
                <a:cubicBezTo>
                  <a:pt x="11471" y="19455"/>
                  <a:pt x="11608" y="19562"/>
                  <a:pt x="11734" y="19520"/>
                </a:cubicBezTo>
                <a:cubicBezTo>
                  <a:pt x="11710" y="19359"/>
                  <a:pt x="11686" y="19192"/>
                  <a:pt x="11662" y="19037"/>
                </a:cubicBezTo>
                <a:cubicBezTo>
                  <a:pt x="11608" y="19037"/>
                  <a:pt x="11573" y="19031"/>
                  <a:pt x="11513" y="19031"/>
                </a:cubicBezTo>
                <a:cubicBezTo>
                  <a:pt x="11668" y="18894"/>
                  <a:pt x="11662" y="18894"/>
                  <a:pt x="11650" y="18698"/>
                </a:cubicBezTo>
                <a:cubicBezTo>
                  <a:pt x="11632" y="18519"/>
                  <a:pt x="11632" y="18346"/>
                  <a:pt x="11620" y="18173"/>
                </a:cubicBezTo>
                <a:cubicBezTo>
                  <a:pt x="11441" y="17988"/>
                  <a:pt x="11298" y="17696"/>
                  <a:pt x="10970" y="17917"/>
                </a:cubicBezTo>
                <a:cubicBezTo>
                  <a:pt x="10827" y="17797"/>
                  <a:pt x="11119" y="17696"/>
                  <a:pt x="10941" y="17565"/>
                </a:cubicBezTo>
                <a:cubicBezTo>
                  <a:pt x="11090" y="17583"/>
                  <a:pt x="11161" y="17559"/>
                  <a:pt x="11155" y="17434"/>
                </a:cubicBezTo>
                <a:cubicBezTo>
                  <a:pt x="11167" y="17487"/>
                  <a:pt x="11179" y="17541"/>
                  <a:pt x="11191" y="17589"/>
                </a:cubicBezTo>
                <a:cubicBezTo>
                  <a:pt x="11251" y="17499"/>
                  <a:pt x="11274" y="17410"/>
                  <a:pt x="11149" y="17380"/>
                </a:cubicBezTo>
                <a:cubicBezTo>
                  <a:pt x="11245" y="17302"/>
                  <a:pt x="11263" y="17213"/>
                  <a:pt x="11203" y="17112"/>
                </a:cubicBezTo>
                <a:lnTo>
                  <a:pt x="11203" y="17112"/>
                </a:lnTo>
                <a:lnTo>
                  <a:pt x="11203" y="17112"/>
                </a:lnTo>
                <a:lnTo>
                  <a:pt x="11239" y="16957"/>
                </a:lnTo>
                <a:cubicBezTo>
                  <a:pt x="11245" y="16909"/>
                  <a:pt x="11251" y="16867"/>
                  <a:pt x="11280" y="16820"/>
                </a:cubicBezTo>
                <a:cubicBezTo>
                  <a:pt x="11304" y="16933"/>
                  <a:pt x="11322" y="17040"/>
                  <a:pt x="11203" y="17112"/>
                </a:cubicBezTo>
                <a:lnTo>
                  <a:pt x="11203" y="17112"/>
                </a:lnTo>
                <a:cubicBezTo>
                  <a:pt x="11251" y="17130"/>
                  <a:pt x="11328" y="17147"/>
                  <a:pt x="11328" y="17165"/>
                </a:cubicBezTo>
                <a:cubicBezTo>
                  <a:pt x="11316" y="17338"/>
                  <a:pt x="11447" y="17302"/>
                  <a:pt x="11537" y="17344"/>
                </a:cubicBezTo>
                <a:cubicBezTo>
                  <a:pt x="11614" y="17022"/>
                  <a:pt x="11441" y="16754"/>
                  <a:pt x="11435" y="16450"/>
                </a:cubicBezTo>
                <a:cubicBezTo>
                  <a:pt x="11328" y="16474"/>
                  <a:pt x="11245" y="16492"/>
                  <a:pt x="11173" y="16510"/>
                </a:cubicBezTo>
                <a:cubicBezTo>
                  <a:pt x="11090" y="16372"/>
                  <a:pt x="11060" y="16253"/>
                  <a:pt x="11090" y="16170"/>
                </a:cubicBezTo>
                <a:cubicBezTo>
                  <a:pt x="11143" y="16140"/>
                  <a:pt x="11167" y="16283"/>
                  <a:pt x="11233" y="16194"/>
                </a:cubicBezTo>
                <a:cubicBezTo>
                  <a:pt x="11209" y="16122"/>
                  <a:pt x="11179" y="16050"/>
                  <a:pt x="11155" y="15979"/>
                </a:cubicBezTo>
                <a:cubicBezTo>
                  <a:pt x="11137" y="16003"/>
                  <a:pt x="11125" y="16027"/>
                  <a:pt x="11084" y="16086"/>
                </a:cubicBezTo>
                <a:cubicBezTo>
                  <a:pt x="11072" y="15985"/>
                  <a:pt x="11018" y="15925"/>
                  <a:pt x="11108" y="15878"/>
                </a:cubicBezTo>
                <a:cubicBezTo>
                  <a:pt x="11119" y="15878"/>
                  <a:pt x="11161" y="15925"/>
                  <a:pt x="11185" y="15949"/>
                </a:cubicBezTo>
                <a:cubicBezTo>
                  <a:pt x="11227" y="15848"/>
                  <a:pt x="11269" y="15752"/>
                  <a:pt x="11322" y="15639"/>
                </a:cubicBezTo>
                <a:cubicBezTo>
                  <a:pt x="11227" y="15639"/>
                  <a:pt x="11173" y="15633"/>
                  <a:pt x="11119" y="15633"/>
                </a:cubicBezTo>
                <a:cubicBezTo>
                  <a:pt x="11161" y="15448"/>
                  <a:pt x="11203" y="15281"/>
                  <a:pt x="11233" y="15114"/>
                </a:cubicBezTo>
                <a:cubicBezTo>
                  <a:pt x="11239" y="15085"/>
                  <a:pt x="11191" y="15031"/>
                  <a:pt x="11155" y="15013"/>
                </a:cubicBezTo>
                <a:cubicBezTo>
                  <a:pt x="11018" y="14936"/>
                  <a:pt x="10988" y="14894"/>
                  <a:pt x="11078" y="14798"/>
                </a:cubicBezTo>
                <a:cubicBezTo>
                  <a:pt x="11155" y="14715"/>
                  <a:pt x="11185" y="14626"/>
                  <a:pt x="11155" y="14536"/>
                </a:cubicBezTo>
                <a:cubicBezTo>
                  <a:pt x="11131" y="14453"/>
                  <a:pt x="11060" y="14387"/>
                  <a:pt x="10994" y="14292"/>
                </a:cubicBezTo>
                <a:cubicBezTo>
                  <a:pt x="11000" y="14286"/>
                  <a:pt x="11012" y="14262"/>
                  <a:pt x="11024" y="14232"/>
                </a:cubicBezTo>
                <a:cubicBezTo>
                  <a:pt x="11078" y="14095"/>
                  <a:pt x="11125" y="13964"/>
                  <a:pt x="10982" y="13839"/>
                </a:cubicBezTo>
                <a:cubicBezTo>
                  <a:pt x="10947" y="13803"/>
                  <a:pt x="10917" y="13731"/>
                  <a:pt x="10994" y="13672"/>
                </a:cubicBezTo>
                <a:cubicBezTo>
                  <a:pt x="11012" y="13660"/>
                  <a:pt x="11006" y="13606"/>
                  <a:pt x="11000" y="13576"/>
                </a:cubicBezTo>
                <a:cubicBezTo>
                  <a:pt x="10970" y="13314"/>
                  <a:pt x="10947" y="13052"/>
                  <a:pt x="10905" y="12789"/>
                </a:cubicBezTo>
                <a:cubicBezTo>
                  <a:pt x="10863" y="12485"/>
                  <a:pt x="10815" y="12187"/>
                  <a:pt x="10768" y="11883"/>
                </a:cubicBezTo>
                <a:cubicBezTo>
                  <a:pt x="10744" y="11758"/>
                  <a:pt x="10756" y="11609"/>
                  <a:pt x="10601" y="11531"/>
                </a:cubicBezTo>
                <a:cubicBezTo>
                  <a:pt x="10643" y="11484"/>
                  <a:pt x="10678" y="11442"/>
                  <a:pt x="10720" y="11394"/>
                </a:cubicBezTo>
                <a:cubicBezTo>
                  <a:pt x="10666" y="11287"/>
                  <a:pt x="10607" y="11180"/>
                  <a:pt x="10571" y="11114"/>
                </a:cubicBezTo>
                <a:cubicBezTo>
                  <a:pt x="10601" y="11048"/>
                  <a:pt x="10643" y="11007"/>
                  <a:pt x="10637" y="10971"/>
                </a:cubicBezTo>
                <a:cubicBezTo>
                  <a:pt x="10601" y="10655"/>
                  <a:pt x="10553" y="10339"/>
                  <a:pt x="10511" y="10005"/>
                </a:cubicBezTo>
                <a:cubicBezTo>
                  <a:pt x="10446" y="10059"/>
                  <a:pt x="10392" y="10094"/>
                  <a:pt x="10344" y="10130"/>
                </a:cubicBezTo>
                <a:cubicBezTo>
                  <a:pt x="10327" y="10077"/>
                  <a:pt x="10332" y="10035"/>
                  <a:pt x="10356" y="10017"/>
                </a:cubicBezTo>
                <a:cubicBezTo>
                  <a:pt x="10470" y="9928"/>
                  <a:pt x="10482" y="9814"/>
                  <a:pt x="10458" y="9689"/>
                </a:cubicBezTo>
                <a:cubicBezTo>
                  <a:pt x="10440" y="9594"/>
                  <a:pt x="10428" y="9498"/>
                  <a:pt x="10404" y="9403"/>
                </a:cubicBezTo>
                <a:cubicBezTo>
                  <a:pt x="10362" y="9206"/>
                  <a:pt x="10315" y="9003"/>
                  <a:pt x="10273" y="8813"/>
                </a:cubicBezTo>
                <a:cubicBezTo>
                  <a:pt x="10231" y="8795"/>
                  <a:pt x="10183" y="8783"/>
                  <a:pt x="10124" y="8759"/>
                </a:cubicBezTo>
                <a:cubicBezTo>
                  <a:pt x="10183" y="8717"/>
                  <a:pt x="10219" y="8687"/>
                  <a:pt x="10261" y="8658"/>
                </a:cubicBezTo>
                <a:cubicBezTo>
                  <a:pt x="10172" y="8521"/>
                  <a:pt x="9891" y="8521"/>
                  <a:pt x="10005" y="8246"/>
                </a:cubicBezTo>
                <a:cubicBezTo>
                  <a:pt x="10088" y="8252"/>
                  <a:pt x="10166" y="8258"/>
                  <a:pt x="10243" y="8270"/>
                </a:cubicBezTo>
                <a:cubicBezTo>
                  <a:pt x="10243" y="8079"/>
                  <a:pt x="10213" y="7918"/>
                  <a:pt x="10046" y="7793"/>
                </a:cubicBezTo>
                <a:cubicBezTo>
                  <a:pt x="10106" y="7793"/>
                  <a:pt x="10142" y="7793"/>
                  <a:pt x="10213" y="7793"/>
                </a:cubicBezTo>
                <a:cubicBezTo>
                  <a:pt x="10183" y="7686"/>
                  <a:pt x="10160" y="7543"/>
                  <a:pt x="10130" y="7537"/>
                </a:cubicBezTo>
                <a:cubicBezTo>
                  <a:pt x="9963" y="7531"/>
                  <a:pt x="10046" y="7400"/>
                  <a:pt x="10028" y="7340"/>
                </a:cubicBezTo>
                <a:cubicBezTo>
                  <a:pt x="10005" y="7263"/>
                  <a:pt x="10040" y="7173"/>
                  <a:pt x="10052" y="7066"/>
                </a:cubicBezTo>
                <a:cubicBezTo>
                  <a:pt x="10028" y="7036"/>
                  <a:pt x="9957" y="6988"/>
                  <a:pt x="9957" y="6941"/>
                </a:cubicBezTo>
                <a:cubicBezTo>
                  <a:pt x="9957" y="6875"/>
                  <a:pt x="10016" y="6815"/>
                  <a:pt x="10034" y="6744"/>
                </a:cubicBezTo>
                <a:cubicBezTo>
                  <a:pt x="10052" y="6684"/>
                  <a:pt x="10058" y="6625"/>
                  <a:pt x="10064" y="6589"/>
                </a:cubicBezTo>
                <a:cubicBezTo>
                  <a:pt x="9951" y="6493"/>
                  <a:pt x="9856" y="6410"/>
                  <a:pt x="9760" y="6321"/>
                </a:cubicBezTo>
                <a:cubicBezTo>
                  <a:pt x="9796" y="6219"/>
                  <a:pt x="9885" y="6124"/>
                  <a:pt x="9766" y="6052"/>
                </a:cubicBezTo>
                <a:cubicBezTo>
                  <a:pt x="9808" y="5969"/>
                  <a:pt x="9850" y="5897"/>
                  <a:pt x="9885" y="5832"/>
                </a:cubicBezTo>
                <a:cubicBezTo>
                  <a:pt x="9844" y="5808"/>
                  <a:pt x="9796" y="5796"/>
                  <a:pt x="9790" y="5772"/>
                </a:cubicBezTo>
                <a:cubicBezTo>
                  <a:pt x="9766" y="5617"/>
                  <a:pt x="9939" y="5736"/>
                  <a:pt x="9981" y="5611"/>
                </a:cubicBezTo>
                <a:cubicBezTo>
                  <a:pt x="9975" y="5504"/>
                  <a:pt x="9963" y="5355"/>
                  <a:pt x="9951" y="5212"/>
                </a:cubicBezTo>
                <a:cubicBezTo>
                  <a:pt x="9945" y="5200"/>
                  <a:pt x="9951" y="5182"/>
                  <a:pt x="9951" y="5164"/>
                </a:cubicBezTo>
                <a:cubicBezTo>
                  <a:pt x="9957" y="5039"/>
                  <a:pt x="9981" y="4908"/>
                  <a:pt x="9963" y="4782"/>
                </a:cubicBezTo>
                <a:cubicBezTo>
                  <a:pt x="9921" y="4407"/>
                  <a:pt x="9861" y="4031"/>
                  <a:pt x="9820" y="3656"/>
                </a:cubicBezTo>
                <a:cubicBezTo>
                  <a:pt x="9808" y="3560"/>
                  <a:pt x="9778" y="3507"/>
                  <a:pt x="9671" y="3501"/>
                </a:cubicBezTo>
                <a:cubicBezTo>
                  <a:pt x="9629" y="3501"/>
                  <a:pt x="9587" y="3465"/>
                  <a:pt x="9551" y="3441"/>
                </a:cubicBezTo>
                <a:cubicBezTo>
                  <a:pt x="9551" y="3423"/>
                  <a:pt x="9557" y="3411"/>
                  <a:pt x="9563" y="3393"/>
                </a:cubicBezTo>
                <a:cubicBezTo>
                  <a:pt x="9635" y="3381"/>
                  <a:pt x="9706" y="3363"/>
                  <a:pt x="9796" y="3346"/>
                </a:cubicBezTo>
                <a:cubicBezTo>
                  <a:pt x="9772" y="3226"/>
                  <a:pt x="9754" y="3125"/>
                  <a:pt x="9736" y="3036"/>
                </a:cubicBezTo>
                <a:cubicBezTo>
                  <a:pt x="9617" y="2970"/>
                  <a:pt x="9510" y="2910"/>
                  <a:pt x="9396" y="2845"/>
                </a:cubicBezTo>
                <a:cubicBezTo>
                  <a:pt x="9462" y="2761"/>
                  <a:pt x="9522" y="2672"/>
                  <a:pt x="9587" y="2582"/>
                </a:cubicBezTo>
                <a:close/>
                <a:moveTo>
                  <a:pt x="8264" y="17529"/>
                </a:moveTo>
                <a:cubicBezTo>
                  <a:pt x="8204" y="17422"/>
                  <a:pt x="8150" y="17326"/>
                  <a:pt x="8079" y="17201"/>
                </a:cubicBezTo>
                <a:cubicBezTo>
                  <a:pt x="8168" y="17183"/>
                  <a:pt x="8228" y="17171"/>
                  <a:pt x="8299" y="17153"/>
                </a:cubicBezTo>
                <a:cubicBezTo>
                  <a:pt x="8335" y="17297"/>
                  <a:pt x="8389" y="17416"/>
                  <a:pt x="8264" y="17529"/>
                </a:cubicBezTo>
                <a:close/>
                <a:moveTo>
                  <a:pt x="8580" y="5546"/>
                </a:moveTo>
                <a:cubicBezTo>
                  <a:pt x="8580" y="5689"/>
                  <a:pt x="8520" y="5748"/>
                  <a:pt x="8407" y="5724"/>
                </a:cubicBezTo>
                <a:close/>
                <a:moveTo>
                  <a:pt x="7876" y="5492"/>
                </a:moveTo>
                <a:cubicBezTo>
                  <a:pt x="7942" y="5468"/>
                  <a:pt x="8007" y="5438"/>
                  <a:pt x="8115" y="5391"/>
                </a:cubicBezTo>
                <a:cubicBezTo>
                  <a:pt x="8049" y="5534"/>
                  <a:pt x="7978" y="5546"/>
                  <a:pt x="7876" y="5492"/>
                </a:cubicBezTo>
                <a:close/>
                <a:moveTo>
                  <a:pt x="6904" y="6398"/>
                </a:moveTo>
                <a:cubicBezTo>
                  <a:pt x="6940" y="6052"/>
                  <a:pt x="6928" y="5707"/>
                  <a:pt x="6940" y="5361"/>
                </a:cubicBezTo>
                <a:cubicBezTo>
                  <a:pt x="6940" y="5319"/>
                  <a:pt x="6922" y="5277"/>
                  <a:pt x="6916" y="5241"/>
                </a:cubicBezTo>
                <a:cubicBezTo>
                  <a:pt x="6892" y="5271"/>
                  <a:pt x="6869" y="5301"/>
                  <a:pt x="6839" y="5337"/>
                </a:cubicBezTo>
                <a:cubicBezTo>
                  <a:pt x="6720" y="5277"/>
                  <a:pt x="6737" y="5164"/>
                  <a:pt x="6726" y="5057"/>
                </a:cubicBezTo>
                <a:cubicBezTo>
                  <a:pt x="6809" y="5021"/>
                  <a:pt x="6892" y="4931"/>
                  <a:pt x="6952" y="5086"/>
                </a:cubicBezTo>
                <a:cubicBezTo>
                  <a:pt x="6964" y="5003"/>
                  <a:pt x="6982" y="4920"/>
                  <a:pt x="7006" y="4788"/>
                </a:cubicBezTo>
                <a:cubicBezTo>
                  <a:pt x="6922" y="4860"/>
                  <a:pt x="6869" y="4908"/>
                  <a:pt x="6815" y="4955"/>
                </a:cubicBezTo>
                <a:cubicBezTo>
                  <a:pt x="6809" y="4943"/>
                  <a:pt x="6797" y="4937"/>
                  <a:pt x="6791" y="4931"/>
                </a:cubicBezTo>
                <a:cubicBezTo>
                  <a:pt x="6809" y="4902"/>
                  <a:pt x="6815" y="4854"/>
                  <a:pt x="6845" y="4836"/>
                </a:cubicBezTo>
                <a:cubicBezTo>
                  <a:pt x="7059" y="4687"/>
                  <a:pt x="7065" y="4466"/>
                  <a:pt x="7042" y="4216"/>
                </a:cubicBezTo>
                <a:cubicBezTo>
                  <a:pt x="6982" y="4210"/>
                  <a:pt x="6916" y="4204"/>
                  <a:pt x="6851" y="4198"/>
                </a:cubicBezTo>
                <a:cubicBezTo>
                  <a:pt x="6875" y="4103"/>
                  <a:pt x="6892" y="4025"/>
                  <a:pt x="6916" y="3918"/>
                </a:cubicBezTo>
                <a:cubicBezTo>
                  <a:pt x="6958" y="3930"/>
                  <a:pt x="7030" y="3942"/>
                  <a:pt x="7119" y="3960"/>
                </a:cubicBezTo>
                <a:cubicBezTo>
                  <a:pt x="7167" y="3775"/>
                  <a:pt x="7220" y="3590"/>
                  <a:pt x="7262" y="3405"/>
                </a:cubicBezTo>
                <a:cubicBezTo>
                  <a:pt x="7286" y="3405"/>
                  <a:pt x="7304" y="3411"/>
                  <a:pt x="7322" y="3411"/>
                </a:cubicBezTo>
                <a:cubicBezTo>
                  <a:pt x="7334" y="3608"/>
                  <a:pt x="7346" y="3805"/>
                  <a:pt x="7357" y="4001"/>
                </a:cubicBezTo>
                <a:cubicBezTo>
                  <a:pt x="7375" y="4234"/>
                  <a:pt x="7363" y="4478"/>
                  <a:pt x="7429" y="4705"/>
                </a:cubicBezTo>
                <a:cubicBezTo>
                  <a:pt x="7465" y="4842"/>
                  <a:pt x="7387" y="4943"/>
                  <a:pt x="7399" y="5069"/>
                </a:cubicBezTo>
                <a:cubicBezTo>
                  <a:pt x="7465" y="5724"/>
                  <a:pt x="7495" y="6386"/>
                  <a:pt x="7548" y="7042"/>
                </a:cubicBezTo>
                <a:cubicBezTo>
                  <a:pt x="7566" y="7316"/>
                  <a:pt x="7620" y="7585"/>
                  <a:pt x="7656" y="7853"/>
                </a:cubicBezTo>
                <a:cubicBezTo>
                  <a:pt x="7662" y="7889"/>
                  <a:pt x="7662" y="7960"/>
                  <a:pt x="7679" y="7960"/>
                </a:cubicBezTo>
                <a:cubicBezTo>
                  <a:pt x="7882" y="8020"/>
                  <a:pt x="7763" y="8169"/>
                  <a:pt x="7769" y="8276"/>
                </a:cubicBezTo>
                <a:cubicBezTo>
                  <a:pt x="7775" y="8372"/>
                  <a:pt x="7721" y="8479"/>
                  <a:pt x="7751" y="8562"/>
                </a:cubicBezTo>
                <a:cubicBezTo>
                  <a:pt x="7888" y="9009"/>
                  <a:pt x="7906" y="9474"/>
                  <a:pt x="8001" y="9934"/>
                </a:cubicBezTo>
                <a:cubicBezTo>
                  <a:pt x="8091" y="10351"/>
                  <a:pt x="8150" y="10774"/>
                  <a:pt x="8228" y="11191"/>
                </a:cubicBezTo>
                <a:cubicBezTo>
                  <a:pt x="8294" y="11537"/>
                  <a:pt x="8371" y="11883"/>
                  <a:pt x="8443" y="12229"/>
                </a:cubicBezTo>
                <a:cubicBezTo>
                  <a:pt x="8496" y="12503"/>
                  <a:pt x="8544" y="12771"/>
                  <a:pt x="8598" y="13046"/>
                </a:cubicBezTo>
                <a:cubicBezTo>
                  <a:pt x="8639" y="13236"/>
                  <a:pt x="8699" y="13421"/>
                  <a:pt x="8741" y="13618"/>
                </a:cubicBezTo>
                <a:cubicBezTo>
                  <a:pt x="8800" y="13940"/>
                  <a:pt x="8854" y="14268"/>
                  <a:pt x="8908" y="14590"/>
                </a:cubicBezTo>
                <a:cubicBezTo>
                  <a:pt x="8931" y="14715"/>
                  <a:pt x="8961" y="14840"/>
                  <a:pt x="8985" y="14971"/>
                </a:cubicBezTo>
                <a:cubicBezTo>
                  <a:pt x="9003" y="15067"/>
                  <a:pt x="9009" y="15168"/>
                  <a:pt x="9021" y="15269"/>
                </a:cubicBezTo>
                <a:cubicBezTo>
                  <a:pt x="9003" y="15269"/>
                  <a:pt x="8985" y="15275"/>
                  <a:pt x="8967" y="15281"/>
                </a:cubicBezTo>
                <a:cubicBezTo>
                  <a:pt x="8872" y="15061"/>
                  <a:pt x="8764" y="14846"/>
                  <a:pt x="8681" y="14626"/>
                </a:cubicBezTo>
                <a:cubicBezTo>
                  <a:pt x="8478" y="14065"/>
                  <a:pt x="8288" y="13505"/>
                  <a:pt x="8079" y="12944"/>
                </a:cubicBezTo>
                <a:cubicBezTo>
                  <a:pt x="8019" y="12771"/>
                  <a:pt x="7930" y="12610"/>
                  <a:pt x="7846" y="12449"/>
                </a:cubicBezTo>
                <a:cubicBezTo>
                  <a:pt x="7787" y="12336"/>
                  <a:pt x="7733" y="12229"/>
                  <a:pt x="7763" y="12086"/>
                </a:cubicBezTo>
                <a:cubicBezTo>
                  <a:pt x="7787" y="12008"/>
                  <a:pt x="7733" y="11907"/>
                  <a:pt x="7703" y="11823"/>
                </a:cubicBezTo>
                <a:cubicBezTo>
                  <a:pt x="7638" y="11633"/>
                  <a:pt x="7679" y="11412"/>
                  <a:pt x="7536" y="11245"/>
                </a:cubicBezTo>
                <a:cubicBezTo>
                  <a:pt x="7596" y="11048"/>
                  <a:pt x="7453" y="10887"/>
                  <a:pt x="7453" y="10697"/>
                </a:cubicBezTo>
                <a:cubicBezTo>
                  <a:pt x="7453" y="10655"/>
                  <a:pt x="7459" y="10601"/>
                  <a:pt x="7441" y="10577"/>
                </a:cubicBezTo>
                <a:cubicBezTo>
                  <a:pt x="7340" y="10488"/>
                  <a:pt x="7393" y="10393"/>
                  <a:pt x="7435" y="10279"/>
                </a:cubicBezTo>
                <a:cubicBezTo>
                  <a:pt x="7363" y="10261"/>
                  <a:pt x="7304" y="10244"/>
                  <a:pt x="7226" y="10226"/>
                </a:cubicBezTo>
                <a:cubicBezTo>
                  <a:pt x="7381" y="10089"/>
                  <a:pt x="7387" y="9993"/>
                  <a:pt x="7328" y="9826"/>
                </a:cubicBezTo>
                <a:cubicBezTo>
                  <a:pt x="7274" y="9683"/>
                  <a:pt x="7256" y="9534"/>
                  <a:pt x="7232" y="9385"/>
                </a:cubicBezTo>
                <a:cubicBezTo>
                  <a:pt x="7214" y="9290"/>
                  <a:pt x="7232" y="9188"/>
                  <a:pt x="7214" y="9087"/>
                </a:cubicBezTo>
                <a:cubicBezTo>
                  <a:pt x="7202" y="9027"/>
                  <a:pt x="7179" y="8950"/>
                  <a:pt x="7131" y="8920"/>
                </a:cubicBezTo>
                <a:cubicBezTo>
                  <a:pt x="6964" y="8801"/>
                  <a:pt x="7024" y="8640"/>
                  <a:pt x="7024" y="8485"/>
                </a:cubicBezTo>
                <a:cubicBezTo>
                  <a:pt x="7030" y="8401"/>
                  <a:pt x="7125" y="8300"/>
                  <a:pt x="6988" y="8228"/>
                </a:cubicBezTo>
                <a:cubicBezTo>
                  <a:pt x="6982" y="8228"/>
                  <a:pt x="6994" y="8175"/>
                  <a:pt x="7000" y="8145"/>
                </a:cubicBezTo>
                <a:cubicBezTo>
                  <a:pt x="7047" y="7978"/>
                  <a:pt x="7024" y="7912"/>
                  <a:pt x="6892" y="7793"/>
                </a:cubicBezTo>
                <a:cubicBezTo>
                  <a:pt x="6875" y="7775"/>
                  <a:pt x="6863" y="7596"/>
                  <a:pt x="6898" y="7573"/>
                </a:cubicBezTo>
                <a:cubicBezTo>
                  <a:pt x="6976" y="7507"/>
                  <a:pt x="6976" y="7459"/>
                  <a:pt x="6904" y="7394"/>
                </a:cubicBezTo>
                <a:cubicBezTo>
                  <a:pt x="6892" y="7382"/>
                  <a:pt x="6869" y="7352"/>
                  <a:pt x="6875" y="7340"/>
                </a:cubicBezTo>
                <a:cubicBezTo>
                  <a:pt x="7000" y="7030"/>
                  <a:pt x="6881" y="6714"/>
                  <a:pt x="6904" y="6398"/>
                </a:cubicBezTo>
                <a:close/>
                <a:moveTo>
                  <a:pt x="8609" y="6768"/>
                </a:moveTo>
                <a:cubicBezTo>
                  <a:pt x="8556" y="6768"/>
                  <a:pt x="8502" y="6762"/>
                  <a:pt x="8395" y="6756"/>
                </a:cubicBezTo>
                <a:cubicBezTo>
                  <a:pt x="8466" y="6702"/>
                  <a:pt x="8496" y="6678"/>
                  <a:pt x="8526" y="6660"/>
                </a:cubicBezTo>
                <a:cubicBezTo>
                  <a:pt x="8550" y="6696"/>
                  <a:pt x="8580" y="6732"/>
                  <a:pt x="8604" y="6768"/>
                </a:cubicBezTo>
                <a:close/>
                <a:moveTo>
                  <a:pt x="8276" y="6702"/>
                </a:moveTo>
                <a:cubicBezTo>
                  <a:pt x="8228" y="6762"/>
                  <a:pt x="8192" y="6809"/>
                  <a:pt x="8144" y="6863"/>
                </a:cubicBezTo>
                <a:cubicBezTo>
                  <a:pt x="8127" y="6845"/>
                  <a:pt x="8103" y="6827"/>
                  <a:pt x="8103" y="6809"/>
                </a:cubicBezTo>
                <a:cubicBezTo>
                  <a:pt x="8109" y="6738"/>
                  <a:pt x="8127" y="6672"/>
                  <a:pt x="8138" y="6595"/>
                </a:cubicBezTo>
                <a:cubicBezTo>
                  <a:pt x="8186" y="6631"/>
                  <a:pt x="8228" y="6660"/>
                  <a:pt x="8276" y="6702"/>
                </a:cubicBezTo>
                <a:close/>
                <a:moveTo>
                  <a:pt x="8061" y="6845"/>
                </a:moveTo>
                <a:cubicBezTo>
                  <a:pt x="8067" y="6875"/>
                  <a:pt x="8055" y="6911"/>
                  <a:pt x="8049" y="6947"/>
                </a:cubicBezTo>
                <a:cubicBezTo>
                  <a:pt x="8049" y="6947"/>
                  <a:pt x="7995" y="6947"/>
                  <a:pt x="7989" y="6935"/>
                </a:cubicBezTo>
                <a:cubicBezTo>
                  <a:pt x="7972" y="6911"/>
                  <a:pt x="7972" y="6875"/>
                  <a:pt x="7960" y="6809"/>
                </a:cubicBezTo>
                <a:cubicBezTo>
                  <a:pt x="8013" y="6827"/>
                  <a:pt x="8061" y="6833"/>
                  <a:pt x="8061" y="6845"/>
                </a:cubicBezTo>
                <a:close/>
                <a:moveTo>
                  <a:pt x="8133" y="7352"/>
                </a:moveTo>
                <a:cubicBezTo>
                  <a:pt x="8174" y="7483"/>
                  <a:pt x="8204" y="7567"/>
                  <a:pt x="8246" y="7692"/>
                </a:cubicBezTo>
                <a:cubicBezTo>
                  <a:pt x="8115" y="7585"/>
                  <a:pt x="8073" y="7471"/>
                  <a:pt x="8133" y="7352"/>
                </a:cubicBezTo>
                <a:close/>
                <a:moveTo>
                  <a:pt x="8013" y="7745"/>
                </a:moveTo>
                <a:cubicBezTo>
                  <a:pt x="7989" y="7775"/>
                  <a:pt x="7966" y="7811"/>
                  <a:pt x="7948" y="7847"/>
                </a:cubicBezTo>
                <a:cubicBezTo>
                  <a:pt x="7930" y="7823"/>
                  <a:pt x="7912" y="7805"/>
                  <a:pt x="7894" y="7781"/>
                </a:cubicBezTo>
                <a:lnTo>
                  <a:pt x="7983" y="7716"/>
                </a:lnTo>
                <a:cubicBezTo>
                  <a:pt x="7995" y="7728"/>
                  <a:pt x="8001" y="7734"/>
                  <a:pt x="8013" y="7745"/>
                </a:cubicBezTo>
                <a:close/>
                <a:moveTo>
                  <a:pt x="9671" y="14256"/>
                </a:moveTo>
                <a:cubicBezTo>
                  <a:pt x="9671" y="14256"/>
                  <a:pt x="9671" y="14256"/>
                  <a:pt x="9671" y="14262"/>
                </a:cubicBezTo>
                <a:cubicBezTo>
                  <a:pt x="9790" y="14232"/>
                  <a:pt x="9772" y="14322"/>
                  <a:pt x="9802" y="14393"/>
                </a:cubicBezTo>
                <a:cubicBezTo>
                  <a:pt x="9683" y="14399"/>
                  <a:pt x="9689" y="14322"/>
                  <a:pt x="9671" y="14262"/>
                </a:cubicBezTo>
                <a:lnTo>
                  <a:pt x="9671" y="14262"/>
                </a:lnTo>
                <a:lnTo>
                  <a:pt x="9671" y="14250"/>
                </a:lnTo>
                <a:cubicBezTo>
                  <a:pt x="9647" y="14244"/>
                  <a:pt x="9599" y="14238"/>
                  <a:pt x="9599" y="14238"/>
                </a:cubicBezTo>
                <a:cubicBezTo>
                  <a:pt x="9605" y="14178"/>
                  <a:pt x="9617" y="14125"/>
                  <a:pt x="9623" y="14065"/>
                </a:cubicBezTo>
                <a:cubicBezTo>
                  <a:pt x="9641" y="14065"/>
                  <a:pt x="9659" y="14065"/>
                  <a:pt x="9683" y="14071"/>
                </a:cubicBezTo>
                <a:cubicBezTo>
                  <a:pt x="9677" y="14131"/>
                  <a:pt x="9677" y="14190"/>
                  <a:pt x="9671" y="14250"/>
                </a:cubicBezTo>
                <a:lnTo>
                  <a:pt x="9671" y="14250"/>
                </a:lnTo>
                <a:close/>
                <a:moveTo>
                  <a:pt x="6398" y="7328"/>
                </a:moveTo>
                <a:cubicBezTo>
                  <a:pt x="6386" y="7227"/>
                  <a:pt x="6374" y="7125"/>
                  <a:pt x="6356" y="6994"/>
                </a:cubicBezTo>
                <a:cubicBezTo>
                  <a:pt x="6469" y="7125"/>
                  <a:pt x="6469" y="7131"/>
                  <a:pt x="6398" y="7328"/>
                </a:cubicBezTo>
                <a:close/>
                <a:moveTo>
                  <a:pt x="3578" y="7889"/>
                </a:moveTo>
                <a:cubicBezTo>
                  <a:pt x="3542" y="7811"/>
                  <a:pt x="3631" y="7751"/>
                  <a:pt x="3804" y="7751"/>
                </a:cubicBezTo>
                <a:cubicBezTo>
                  <a:pt x="3756" y="7674"/>
                  <a:pt x="3727" y="7608"/>
                  <a:pt x="3685" y="7555"/>
                </a:cubicBezTo>
                <a:cubicBezTo>
                  <a:pt x="3631" y="7489"/>
                  <a:pt x="3619" y="7447"/>
                  <a:pt x="3655" y="7346"/>
                </a:cubicBezTo>
                <a:cubicBezTo>
                  <a:pt x="3691" y="7245"/>
                  <a:pt x="3637" y="7102"/>
                  <a:pt x="3613" y="6982"/>
                </a:cubicBezTo>
                <a:cubicBezTo>
                  <a:pt x="3518" y="6446"/>
                  <a:pt x="3357" y="5909"/>
                  <a:pt x="3476" y="5355"/>
                </a:cubicBezTo>
                <a:cubicBezTo>
                  <a:pt x="3488" y="5307"/>
                  <a:pt x="3500" y="5265"/>
                  <a:pt x="3506" y="5218"/>
                </a:cubicBezTo>
                <a:cubicBezTo>
                  <a:pt x="3518" y="5218"/>
                  <a:pt x="3530" y="5218"/>
                  <a:pt x="3542" y="5218"/>
                </a:cubicBezTo>
                <a:cubicBezTo>
                  <a:pt x="3679" y="6243"/>
                  <a:pt x="3810" y="7275"/>
                  <a:pt x="3941" y="8300"/>
                </a:cubicBezTo>
                <a:cubicBezTo>
                  <a:pt x="3929" y="8300"/>
                  <a:pt x="3917" y="8306"/>
                  <a:pt x="3911" y="8306"/>
                </a:cubicBezTo>
                <a:cubicBezTo>
                  <a:pt x="3876" y="8222"/>
                  <a:pt x="3840" y="8133"/>
                  <a:pt x="3804" y="8044"/>
                </a:cubicBezTo>
                <a:cubicBezTo>
                  <a:pt x="3756" y="8044"/>
                  <a:pt x="3703" y="8038"/>
                  <a:pt x="3631" y="8038"/>
                </a:cubicBezTo>
                <a:cubicBezTo>
                  <a:pt x="3655" y="7966"/>
                  <a:pt x="3673" y="7901"/>
                  <a:pt x="3703" y="7799"/>
                </a:cubicBezTo>
                <a:cubicBezTo>
                  <a:pt x="3637" y="7847"/>
                  <a:pt x="3607" y="7865"/>
                  <a:pt x="3578" y="7889"/>
                </a:cubicBezTo>
                <a:close/>
                <a:moveTo>
                  <a:pt x="2767" y="16784"/>
                </a:moveTo>
                <a:cubicBezTo>
                  <a:pt x="2809" y="17004"/>
                  <a:pt x="2826" y="17225"/>
                  <a:pt x="2856" y="17452"/>
                </a:cubicBezTo>
                <a:lnTo>
                  <a:pt x="2803" y="17463"/>
                </a:lnTo>
                <a:cubicBezTo>
                  <a:pt x="2731" y="17255"/>
                  <a:pt x="2659" y="17040"/>
                  <a:pt x="2588" y="16831"/>
                </a:cubicBezTo>
                <a:cubicBezTo>
                  <a:pt x="2451" y="16402"/>
                  <a:pt x="2302" y="15973"/>
                  <a:pt x="2183" y="15538"/>
                </a:cubicBezTo>
                <a:cubicBezTo>
                  <a:pt x="2033" y="15031"/>
                  <a:pt x="1908" y="14518"/>
                  <a:pt x="1777" y="14006"/>
                </a:cubicBezTo>
                <a:cubicBezTo>
                  <a:pt x="1658" y="13505"/>
                  <a:pt x="1533" y="13004"/>
                  <a:pt x="1425" y="12497"/>
                </a:cubicBezTo>
                <a:cubicBezTo>
                  <a:pt x="1348" y="12128"/>
                  <a:pt x="1294" y="11746"/>
                  <a:pt x="1235" y="11370"/>
                </a:cubicBezTo>
                <a:cubicBezTo>
                  <a:pt x="1115" y="10571"/>
                  <a:pt x="990" y="9773"/>
                  <a:pt x="889" y="8968"/>
                </a:cubicBezTo>
                <a:cubicBezTo>
                  <a:pt x="847" y="8610"/>
                  <a:pt x="847" y="8240"/>
                  <a:pt x="841" y="7877"/>
                </a:cubicBezTo>
                <a:cubicBezTo>
                  <a:pt x="829" y="7459"/>
                  <a:pt x="829" y="7042"/>
                  <a:pt x="841" y="6625"/>
                </a:cubicBezTo>
                <a:cubicBezTo>
                  <a:pt x="841" y="6416"/>
                  <a:pt x="835" y="6195"/>
                  <a:pt x="1068" y="6076"/>
                </a:cubicBezTo>
                <a:cubicBezTo>
                  <a:pt x="1103" y="6058"/>
                  <a:pt x="1193" y="5969"/>
                  <a:pt x="1097" y="5897"/>
                </a:cubicBezTo>
                <a:cubicBezTo>
                  <a:pt x="1086" y="5891"/>
                  <a:pt x="1074" y="5867"/>
                  <a:pt x="1080" y="5862"/>
                </a:cubicBezTo>
                <a:cubicBezTo>
                  <a:pt x="1235" y="5659"/>
                  <a:pt x="1032" y="5504"/>
                  <a:pt x="1020" y="5301"/>
                </a:cubicBezTo>
                <a:cubicBezTo>
                  <a:pt x="1086" y="5194"/>
                  <a:pt x="1151" y="5086"/>
                  <a:pt x="1241" y="4943"/>
                </a:cubicBezTo>
                <a:cubicBezTo>
                  <a:pt x="1264" y="5063"/>
                  <a:pt x="1324" y="5164"/>
                  <a:pt x="1300" y="5247"/>
                </a:cubicBezTo>
                <a:cubicBezTo>
                  <a:pt x="1252" y="5426"/>
                  <a:pt x="1342" y="5575"/>
                  <a:pt x="1348" y="5742"/>
                </a:cubicBezTo>
                <a:cubicBezTo>
                  <a:pt x="1360" y="5915"/>
                  <a:pt x="1372" y="6088"/>
                  <a:pt x="1252" y="6237"/>
                </a:cubicBezTo>
                <a:cubicBezTo>
                  <a:pt x="1390" y="6309"/>
                  <a:pt x="1413" y="6333"/>
                  <a:pt x="1402" y="6440"/>
                </a:cubicBezTo>
                <a:cubicBezTo>
                  <a:pt x="1390" y="6571"/>
                  <a:pt x="1366" y="6696"/>
                  <a:pt x="1330" y="6821"/>
                </a:cubicBezTo>
                <a:cubicBezTo>
                  <a:pt x="1300" y="6905"/>
                  <a:pt x="1252" y="6970"/>
                  <a:pt x="1306" y="7066"/>
                </a:cubicBezTo>
                <a:cubicBezTo>
                  <a:pt x="1336" y="7114"/>
                  <a:pt x="1229" y="7173"/>
                  <a:pt x="1241" y="7251"/>
                </a:cubicBezTo>
                <a:cubicBezTo>
                  <a:pt x="1252" y="7298"/>
                  <a:pt x="1211" y="7352"/>
                  <a:pt x="1223" y="7388"/>
                </a:cubicBezTo>
                <a:cubicBezTo>
                  <a:pt x="1276" y="7519"/>
                  <a:pt x="1288" y="7638"/>
                  <a:pt x="1264" y="7781"/>
                </a:cubicBezTo>
                <a:cubicBezTo>
                  <a:pt x="1241" y="7906"/>
                  <a:pt x="1294" y="8044"/>
                  <a:pt x="1300" y="8175"/>
                </a:cubicBezTo>
                <a:cubicBezTo>
                  <a:pt x="1312" y="8336"/>
                  <a:pt x="1318" y="8497"/>
                  <a:pt x="1318" y="8658"/>
                </a:cubicBezTo>
                <a:cubicBezTo>
                  <a:pt x="1318" y="8837"/>
                  <a:pt x="1324" y="9015"/>
                  <a:pt x="1402" y="9176"/>
                </a:cubicBezTo>
                <a:cubicBezTo>
                  <a:pt x="1413" y="9206"/>
                  <a:pt x="1413" y="9242"/>
                  <a:pt x="1413" y="9272"/>
                </a:cubicBezTo>
                <a:cubicBezTo>
                  <a:pt x="1402" y="9391"/>
                  <a:pt x="1294" y="9522"/>
                  <a:pt x="1431" y="9635"/>
                </a:cubicBezTo>
                <a:cubicBezTo>
                  <a:pt x="1330" y="9767"/>
                  <a:pt x="1443" y="9898"/>
                  <a:pt x="1449" y="10029"/>
                </a:cubicBezTo>
                <a:cubicBezTo>
                  <a:pt x="1449" y="10160"/>
                  <a:pt x="1497" y="10291"/>
                  <a:pt x="1521" y="10428"/>
                </a:cubicBezTo>
                <a:cubicBezTo>
                  <a:pt x="1568" y="10709"/>
                  <a:pt x="1610" y="10989"/>
                  <a:pt x="1658" y="11263"/>
                </a:cubicBezTo>
                <a:cubicBezTo>
                  <a:pt x="1694" y="11466"/>
                  <a:pt x="1741" y="11668"/>
                  <a:pt x="1783" y="11871"/>
                </a:cubicBezTo>
                <a:cubicBezTo>
                  <a:pt x="1801" y="11973"/>
                  <a:pt x="1825" y="12080"/>
                  <a:pt x="1843" y="12175"/>
                </a:cubicBezTo>
                <a:cubicBezTo>
                  <a:pt x="1789" y="12199"/>
                  <a:pt x="1759" y="12217"/>
                  <a:pt x="1682" y="12253"/>
                </a:cubicBezTo>
                <a:cubicBezTo>
                  <a:pt x="1759" y="12271"/>
                  <a:pt x="1801" y="12283"/>
                  <a:pt x="1843" y="12294"/>
                </a:cubicBezTo>
                <a:cubicBezTo>
                  <a:pt x="1849" y="12306"/>
                  <a:pt x="1855" y="12318"/>
                  <a:pt x="1861" y="12336"/>
                </a:cubicBezTo>
                <a:cubicBezTo>
                  <a:pt x="1950" y="12467"/>
                  <a:pt x="1789" y="12616"/>
                  <a:pt x="1902" y="12765"/>
                </a:cubicBezTo>
                <a:cubicBezTo>
                  <a:pt x="1986" y="12873"/>
                  <a:pt x="2004" y="13034"/>
                  <a:pt x="2033" y="13177"/>
                </a:cubicBezTo>
                <a:cubicBezTo>
                  <a:pt x="2147" y="13731"/>
                  <a:pt x="2248" y="14286"/>
                  <a:pt x="2361" y="14840"/>
                </a:cubicBezTo>
                <a:cubicBezTo>
                  <a:pt x="2493" y="15484"/>
                  <a:pt x="2636" y="16134"/>
                  <a:pt x="2767" y="16778"/>
                </a:cubicBezTo>
                <a:close/>
                <a:moveTo>
                  <a:pt x="1628" y="9427"/>
                </a:moveTo>
                <a:cubicBezTo>
                  <a:pt x="1664" y="9492"/>
                  <a:pt x="1700" y="9558"/>
                  <a:pt x="1640" y="9629"/>
                </a:cubicBezTo>
                <a:cubicBezTo>
                  <a:pt x="1640" y="9635"/>
                  <a:pt x="1640" y="9635"/>
                  <a:pt x="1640" y="9641"/>
                </a:cubicBezTo>
                <a:cubicBezTo>
                  <a:pt x="1640" y="9647"/>
                  <a:pt x="1640" y="9653"/>
                  <a:pt x="1634" y="9659"/>
                </a:cubicBezTo>
                <a:cubicBezTo>
                  <a:pt x="1700" y="9856"/>
                  <a:pt x="1735" y="10059"/>
                  <a:pt x="1706" y="10291"/>
                </a:cubicBezTo>
                <a:cubicBezTo>
                  <a:pt x="1616" y="10106"/>
                  <a:pt x="1586" y="9802"/>
                  <a:pt x="1634" y="9659"/>
                </a:cubicBezTo>
                <a:cubicBezTo>
                  <a:pt x="1634" y="9653"/>
                  <a:pt x="1634" y="9647"/>
                  <a:pt x="1628" y="9641"/>
                </a:cubicBezTo>
                <a:cubicBezTo>
                  <a:pt x="1634" y="9635"/>
                  <a:pt x="1634" y="9635"/>
                  <a:pt x="1634" y="9629"/>
                </a:cubicBezTo>
                <a:cubicBezTo>
                  <a:pt x="1616" y="9570"/>
                  <a:pt x="1592" y="9504"/>
                  <a:pt x="1574" y="9439"/>
                </a:cubicBezTo>
                <a:cubicBezTo>
                  <a:pt x="1592" y="9433"/>
                  <a:pt x="1610" y="9433"/>
                  <a:pt x="1628" y="9427"/>
                </a:cubicBezTo>
                <a:close/>
                <a:moveTo>
                  <a:pt x="3113" y="12563"/>
                </a:moveTo>
                <a:cubicBezTo>
                  <a:pt x="3107" y="12581"/>
                  <a:pt x="3095" y="12610"/>
                  <a:pt x="3095" y="12610"/>
                </a:cubicBezTo>
                <a:cubicBezTo>
                  <a:pt x="3071" y="12604"/>
                  <a:pt x="3053" y="12593"/>
                  <a:pt x="3035" y="12581"/>
                </a:cubicBezTo>
                <a:cubicBezTo>
                  <a:pt x="3041" y="12569"/>
                  <a:pt x="3047" y="12551"/>
                  <a:pt x="3059" y="12533"/>
                </a:cubicBezTo>
                <a:cubicBezTo>
                  <a:pt x="3077" y="12539"/>
                  <a:pt x="3095" y="12551"/>
                  <a:pt x="3113" y="12563"/>
                </a:cubicBezTo>
                <a:close/>
                <a:moveTo>
                  <a:pt x="3166" y="12944"/>
                </a:moveTo>
                <a:cubicBezTo>
                  <a:pt x="3226" y="13058"/>
                  <a:pt x="3285" y="13177"/>
                  <a:pt x="3321" y="13296"/>
                </a:cubicBezTo>
                <a:cubicBezTo>
                  <a:pt x="3572" y="14113"/>
                  <a:pt x="3685" y="14965"/>
                  <a:pt x="3971" y="15770"/>
                </a:cubicBezTo>
                <a:cubicBezTo>
                  <a:pt x="4067" y="16045"/>
                  <a:pt x="4108" y="16337"/>
                  <a:pt x="4180" y="16617"/>
                </a:cubicBezTo>
                <a:cubicBezTo>
                  <a:pt x="4162" y="16623"/>
                  <a:pt x="4150" y="16629"/>
                  <a:pt x="4138" y="16629"/>
                </a:cubicBezTo>
                <a:cubicBezTo>
                  <a:pt x="4037" y="16343"/>
                  <a:pt x="3935" y="16056"/>
                  <a:pt x="3840" y="15764"/>
                </a:cubicBezTo>
                <a:cubicBezTo>
                  <a:pt x="3703" y="15329"/>
                  <a:pt x="3560" y="14888"/>
                  <a:pt x="3435" y="14447"/>
                </a:cubicBezTo>
                <a:cubicBezTo>
                  <a:pt x="3381" y="14262"/>
                  <a:pt x="3345" y="14071"/>
                  <a:pt x="3321" y="13880"/>
                </a:cubicBezTo>
                <a:cubicBezTo>
                  <a:pt x="3309" y="13731"/>
                  <a:pt x="3244" y="13600"/>
                  <a:pt x="3244" y="13439"/>
                </a:cubicBezTo>
                <a:cubicBezTo>
                  <a:pt x="3244" y="13320"/>
                  <a:pt x="3130" y="13201"/>
                  <a:pt x="3071" y="13075"/>
                </a:cubicBezTo>
                <a:cubicBezTo>
                  <a:pt x="3053" y="13034"/>
                  <a:pt x="3047" y="12986"/>
                  <a:pt x="3023" y="12914"/>
                </a:cubicBezTo>
                <a:cubicBezTo>
                  <a:pt x="3089" y="12926"/>
                  <a:pt x="3154" y="12920"/>
                  <a:pt x="3166" y="12944"/>
                </a:cubicBezTo>
                <a:close/>
                <a:moveTo>
                  <a:pt x="3649" y="9939"/>
                </a:moveTo>
                <a:cubicBezTo>
                  <a:pt x="3751" y="10422"/>
                  <a:pt x="3840" y="10905"/>
                  <a:pt x="3959" y="11382"/>
                </a:cubicBezTo>
                <a:cubicBezTo>
                  <a:pt x="4084" y="11901"/>
                  <a:pt x="4233" y="12414"/>
                  <a:pt x="4371" y="12926"/>
                </a:cubicBezTo>
                <a:cubicBezTo>
                  <a:pt x="4490" y="13385"/>
                  <a:pt x="4603" y="13851"/>
                  <a:pt x="4716" y="14310"/>
                </a:cubicBezTo>
                <a:cubicBezTo>
                  <a:pt x="4758" y="14465"/>
                  <a:pt x="4812" y="14620"/>
                  <a:pt x="4859" y="14775"/>
                </a:cubicBezTo>
                <a:cubicBezTo>
                  <a:pt x="4967" y="15097"/>
                  <a:pt x="5080" y="15413"/>
                  <a:pt x="5175" y="15740"/>
                </a:cubicBezTo>
                <a:cubicBezTo>
                  <a:pt x="5235" y="15931"/>
                  <a:pt x="5265" y="16128"/>
                  <a:pt x="5307" y="16319"/>
                </a:cubicBezTo>
                <a:cubicBezTo>
                  <a:pt x="5342" y="16462"/>
                  <a:pt x="5372" y="16605"/>
                  <a:pt x="5420" y="16742"/>
                </a:cubicBezTo>
                <a:cubicBezTo>
                  <a:pt x="5491" y="16951"/>
                  <a:pt x="5581" y="17159"/>
                  <a:pt x="5652" y="17374"/>
                </a:cubicBezTo>
                <a:cubicBezTo>
                  <a:pt x="5730" y="17607"/>
                  <a:pt x="5784" y="17851"/>
                  <a:pt x="5861" y="18089"/>
                </a:cubicBezTo>
                <a:cubicBezTo>
                  <a:pt x="6004" y="18549"/>
                  <a:pt x="6159" y="19008"/>
                  <a:pt x="6308" y="19467"/>
                </a:cubicBezTo>
                <a:cubicBezTo>
                  <a:pt x="6344" y="19580"/>
                  <a:pt x="6386" y="19693"/>
                  <a:pt x="6404" y="19812"/>
                </a:cubicBezTo>
                <a:cubicBezTo>
                  <a:pt x="6416" y="19908"/>
                  <a:pt x="6398" y="20009"/>
                  <a:pt x="6392" y="20105"/>
                </a:cubicBezTo>
                <a:cubicBezTo>
                  <a:pt x="6249" y="19967"/>
                  <a:pt x="6052" y="19884"/>
                  <a:pt x="6123" y="19651"/>
                </a:cubicBezTo>
                <a:cubicBezTo>
                  <a:pt x="6135" y="19628"/>
                  <a:pt x="6111" y="19592"/>
                  <a:pt x="6100" y="19562"/>
                </a:cubicBezTo>
                <a:cubicBezTo>
                  <a:pt x="5933" y="19145"/>
                  <a:pt x="5760" y="18733"/>
                  <a:pt x="5599" y="18316"/>
                </a:cubicBezTo>
                <a:cubicBezTo>
                  <a:pt x="5456" y="17946"/>
                  <a:pt x="5336" y="17565"/>
                  <a:pt x="5199" y="17195"/>
                </a:cubicBezTo>
                <a:cubicBezTo>
                  <a:pt x="5086" y="16897"/>
                  <a:pt x="4949" y="16605"/>
                  <a:pt x="4842" y="16301"/>
                </a:cubicBezTo>
                <a:cubicBezTo>
                  <a:pt x="4752" y="16062"/>
                  <a:pt x="4681" y="15812"/>
                  <a:pt x="4621" y="15568"/>
                </a:cubicBezTo>
                <a:cubicBezTo>
                  <a:pt x="4448" y="14864"/>
                  <a:pt x="4269" y="14167"/>
                  <a:pt x="4114" y="13463"/>
                </a:cubicBezTo>
                <a:cubicBezTo>
                  <a:pt x="3900" y="12455"/>
                  <a:pt x="3709" y="11448"/>
                  <a:pt x="3500" y="10440"/>
                </a:cubicBezTo>
                <a:cubicBezTo>
                  <a:pt x="3405" y="9987"/>
                  <a:pt x="3291" y="9540"/>
                  <a:pt x="3190" y="9093"/>
                </a:cubicBezTo>
                <a:cubicBezTo>
                  <a:pt x="3113" y="8765"/>
                  <a:pt x="3125" y="8437"/>
                  <a:pt x="3262" y="8115"/>
                </a:cubicBezTo>
                <a:cubicBezTo>
                  <a:pt x="3280" y="8199"/>
                  <a:pt x="3297" y="8288"/>
                  <a:pt x="3315" y="8377"/>
                </a:cubicBezTo>
                <a:cubicBezTo>
                  <a:pt x="3423" y="8896"/>
                  <a:pt x="3536" y="9415"/>
                  <a:pt x="3643" y="9939"/>
                </a:cubicBezTo>
                <a:close/>
                <a:moveTo>
                  <a:pt x="6696" y="13797"/>
                </a:moveTo>
                <a:cubicBezTo>
                  <a:pt x="6678" y="13803"/>
                  <a:pt x="6642" y="13785"/>
                  <a:pt x="6618" y="13773"/>
                </a:cubicBezTo>
                <a:cubicBezTo>
                  <a:pt x="6618" y="13755"/>
                  <a:pt x="6618" y="13743"/>
                  <a:pt x="6624" y="13725"/>
                </a:cubicBezTo>
                <a:cubicBezTo>
                  <a:pt x="6666" y="13713"/>
                  <a:pt x="6702" y="13707"/>
                  <a:pt x="6803" y="13690"/>
                </a:cubicBezTo>
                <a:cubicBezTo>
                  <a:pt x="6743" y="13755"/>
                  <a:pt x="6720" y="13785"/>
                  <a:pt x="6696" y="13797"/>
                </a:cubicBezTo>
                <a:close/>
                <a:moveTo>
                  <a:pt x="7357" y="14256"/>
                </a:moveTo>
                <a:cubicBezTo>
                  <a:pt x="7381" y="14190"/>
                  <a:pt x="7429" y="14161"/>
                  <a:pt x="7507" y="14167"/>
                </a:cubicBezTo>
                <a:cubicBezTo>
                  <a:pt x="7447" y="14202"/>
                  <a:pt x="7411" y="14220"/>
                  <a:pt x="7357" y="14256"/>
                </a:cubicBezTo>
                <a:close/>
                <a:moveTo>
                  <a:pt x="10833" y="19210"/>
                </a:moveTo>
                <a:cubicBezTo>
                  <a:pt x="10696" y="19186"/>
                  <a:pt x="10672" y="19067"/>
                  <a:pt x="10631" y="18912"/>
                </a:cubicBezTo>
                <a:cubicBezTo>
                  <a:pt x="10738" y="18966"/>
                  <a:pt x="10815" y="19020"/>
                  <a:pt x="10899" y="19031"/>
                </a:cubicBezTo>
                <a:cubicBezTo>
                  <a:pt x="10964" y="19037"/>
                  <a:pt x="11036" y="18990"/>
                  <a:pt x="11113" y="18996"/>
                </a:cubicBezTo>
                <a:cubicBezTo>
                  <a:pt x="11030" y="19061"/>
                  <a:pt x="10941" y="19127"/>
                  <a:pt x="10833" y="19210"/>
                </a:cubicBezTo>
                <a:close/>
                <a:moveTo>
                  <a:pt x="10798" y="18859"/>
                </a:moveTo>
                <a:cubicBezTo>
                  <a:pt x="10893" y="18811"/>
                  <a:pt x="10976" y="18769"/>
                  <a:pt x="11054" y="18727"/>
                </a:cubicBezTo>
                <a:cubicBezTo>
                  <a:pt x="10982" y="18793"/>
                  <a:pt x="10964" y="18954"/>
                  <a:pt x="10798" y="18859"/>
                </a:cubicBezTo>
                <a:close/>
                <a:moveTo>
                  <a:pt x="6606" y="12813"/>
                </a:moveTo>
                <a:cubicBezTo>
                  <a:pt x="6594" y="13022"/>
                  <a:pt x="6726" y="13171"/>
                  <a:pt x="6833" y="13350"/>
                </a:cubicBezTo>
                <a:cubicBezTo>
                  <a:pt x="6779" y="13380"/>
                  <a:pt x="6731" y="13403"/>
                  <a:pt x="6672" y="13433"/>
                </a:cubicBezTo>
                <a:cubicBezTo>
                  <a:pt x="6636" y="13302"/>
                  <a:pt x="6606" y="13195"/>
                  <a:pt x="6571" y="13075"/>
                </a:cubicBezTo>
                <a:cubicBezTo>
                  <a:pt x="6338" y="12968"/>
                  <a:pt x="6314" y="12891"/>
                  <a:pt x="6487" y="12736"/>
                </a:cubicBezTo>
                <a:cubicBezTo>
                  <a:pt x="6326" y="12682"/>
                  <a:pt x="6290" y="12628"/>
                  <a:pt x="6272" y="12473"/>
                </a:cubicBezTo>
                <a:cubicBezTo>
                  <a:pt x="6255" y="12342"/>
                  <a:pt x="6225" y="12211"/>
                  <a:pt x="6201" y="12080"/>
                </a:cubicBezTo>
                <a:cubicBezTo>
                  <a:pt x="6195" y="12032"/>
                  <a:pt x="6195" y="11978"/>
                  <a:pt x="6195" y="11931"/>
                </a:cubicBezTo>
                <a:cubicBezTo>
                  <a:pt x="6326" y="11764"/>
                  <a:pt x="6225" y="11621"/>
                  <a:pt x="6141" y="11442"/>
                </a:cubicBezTo>
                <a:cubicBezTo>
                  <a:pt x="6105" y="11513"/>
                  <a:pt x="6082" y="11555"/>
                  <a:pt x="6052" y="11603"/>
                </a:cubicBezTo>
                <a:cubicBezTo>
                  <a:pt x="5837" y="11394"/>
                  <a:pt x="6105" y="11162"/>
                  <a:pt x="6010" y="10953"/>
                </a:cubicBezTo>
                <a:cubicBezTo>
                  <a:pt x="5962" y="10953"/>
                  <a:pt x="5915" y="10953"/>
                  <a:pt x="5867" y="10947"/>
                </a:cubicBezTo>
                <a:cubicBezTo>
                  <a:pt x="5885" y="10917"/>
                  <a:pt x="5921" y="10881"/>
                  <a:pt x="5927" y="10846"/>
                </a:cubicBezTo>
                <a:cubicBezTo>
                  <a:pt x="5933" y="10774"/>
                  <a:pt x="5927" y="10697"/>
                  <a:pt x="5927" y="10607"/>
                </a:cubicBezTo>
                <a:cubicBezTo>
                  <a:pt x="5873" y="10625"/>
                  <a:pt x="5843" y="10637"/>
                  <a:pt x="5825" y="10643"/>
                </a:cubicBezTo>
                <a:cubicBezTo>
                  <a:pt x="5801" y="10548"/>
                  <a:pt x="5790" y="10446"/>
                  <a:pt x="5748" y="10363"/>
                </a:cubicBezTo>
                <a:cubicBezTo>
                  <a:pt x="5640" y="10160"/>
                  <a:pt x="5676" y="9928"/>
                  <a:pt x="5617" y="9713"/>
                </a:cubicBezTo>
                <a:cubicBezTo>
                  <a:pt x="5581" y="9582"/>
                  <a:pt x="5569" y="9433"/>
                  <a:pt x="5509" y="9313"/>
                </a:cubicBezTo>
                <a:cubicBezTo>
                  <a:pt x="5462" y="9218"/>
                  <a:pt x="5444" y="9141"/>
                  <a:pt x="5462" y="9039"/>
                </a:cubicBezTo>
                <a:cubicBezTo>
                  <a:pt x="5474" y="8986"/>
                  <a:pt x="5474" y="8926"/>
                  <a:pt x="5468" y="8872"/>
                </a:cubicBezTo>
                <a:cubicBezTo>
                  <a:pt x="5372" y="8342"/>
                  <a:pt x="5259" y="7811"/>
                  <a:pt x="5187" y="7280"/>
                </a:cubicBezTo>
                <a:cubicBezTo>
                  <a:pt x="5146" y="6976"/>
                  <a:pt x="5158" y="6666"/>
                  <a:pt x="5158" y="6362"/>
                </a:cubicBezTo>
                <a:cubicBezTo>
                  <a:pt x="5163" y="5832"/>
                  <a:pt x="5181" y="5301"/>
                  <a:pt x="5193" y="4765"/>
                </a:cubicBezTo>
                <a:cubicBezTo>
                  <a:pt x="5193" y="4681"/>
                  <a:pt x="5193" y="4592"/>
                  <a:pt x="5223" y="4502"/>
                </a:cubicBezTo>
                <a:cubicBezTo>
                  <a:pt x="5307" y="4657"/>
                  <a:pt x="5372" y="4788"/>
                  <a:pt x="5384" y="4955"/>
                </a:cubicBezTo>
                <a:cubicBezTo>
                  <a:pt x="5420" y="5420"/>
                  <a:pt x="5479" y="5885"/>
                  <a:pt x="5545" y="6350"/>
                </a:cubicBezTo>
                <a:cubicBezTo>
                  <a:pt x="5629" y="6947"/>
                  <a:pt x="5730" y="7543"/>
                  <a:pt x="5807" y="8139"/>
                </a:cubicBezTo>
                <a:cubicBezTo>
                  <a:pt x="5855" y="8455"/>
                  <a:pt x="5855" y="8777"/>
                  <a:pt x="5903" y="9093"/>
                </a:cubicBezTo>
                <a:cubicBezTo>
                  <a:pt x="5986" y="9641"/>
                  <a:pt x="6082" y="10196"/>
                  <a:pt x="6177" y="10744"/>
                </a:cubicBezTo>
                <a:cubicBezTo>
                  <a:pt x="6183" y="10804"/>
                  <a:pt x="6219" y="10852"/>
                  <a:pt x="6237" y="10905"/>
                </a:cubicBezTo>
                <a:cubicBezTo>
                  <a:pt x="6278" y="11019"/>
                  <a:pt x="6272" y="11144"/>
                  <a:pt x="6290" y="11263"/>
                </a:cubicBezTo>
                <a:cubicBezTo>
                  <a:pt x="6302" y="11388"/>
                  <a:pt x="6338" y="11507"/>
                  <a:pt x="6374" y="11627"/>
                </a:cubicBezTo>
                <a:cubicBezTo>
                  <a:pt x="6451" y="11895"/>
                  <a:pt x="6433" y="12187"/>
                  <a:pt x="6582" y="12444"/>
                </a:cubicBezTo>
                <a:cubicBezTo>
                  <a:pt x="6636" y="12533"/>
                  <a:pt x="6660" y="12640"/>
                  <a:pt x="6529" y="12700"/>
                </a:cubicBezTo>
                <a:cubicBezTo>
                  <a:pt x="6553" y="12736"/>
                  <a:pt x="6606" y="12777"/>
                  <a:pt x="6606" y="12813"/>
                </a:cubicBezTo>
                <a:close/>
                <a:moveTo>
                  <a:pt x="6958" y="12396"/>
                </a:moveTo>
                <a:cubicBezTo>
                  <a:pt x="6916" y="12426"/>
                  <a:pt x="6886" y="12449"/>
                  <a:pt x="6851" y="12479"/>
                </a:cubicBezTo>
                <a:cubicBezTo>
                  <a:pt x="6833" y="12551"/>
                  <a:pt x="6982" y="12646"/>
                  <a:pt x="6821" y="12730"/>
                </a:cubicBezTo>
                <a:cubicBezTo>
                  <a:pt x="6755" y="12581"/>
                  <a:pt x="6690" y="12432"/>
                  <a:pt x="6612" y="12259"/>
                </a:cubicBezTo>
                <a:cubicBezTo>
                  <a:pt x="6737" y="12312"/>
                  <a:pt x="6839" y="12348"/>
                  <a:pt x="6958" y="12396"/>
                </a:cubicBezTo>
                <a:close/>
                <a:moveTo>
                  <a:pt x="6994" y="12837"/>
                </a:moveTo>
                <a:cubicBezTo>
                  <a:pt x="7012" y="12837"/>
                  <a:pt x="7030" y="12759"/>
                  <a:pt x="7059" y="12688"/>
                </a:cubicBezTo>
                <a:cubicBezTo>
                  <a:pt x="7101" y="12837"/>
                  <a:pt x="7036" y="12956"/>
                  <a:pt x="6857" y="13064"/>
                </a:cubicBezTo>
                <a:cubicBezTo>
                  <a:pt x="6904" y="12968"/>
                  <a:pt x="6803" y="12831"/>
                  <a:pt x="6994" y="12837"/>
                </a:cubicBezTo>
                <a:close/>
                <a:moveTo>
                  <a:pt x="10750" y="17839"/>
                </a:moveTo>
                <a:cubicBezTo>
                  <a:pt x="10714" y="17815"/>
                  <a:pt x="10684" y="17785"/>
                  <a:pt x="10654" y="17756"/>
                </a:cubicBezTo>
                <a:cubicBezTo>
                  <a:pt x="10666" y="17738"/>
                  <a:pt x="10684" y="17720"/>
                  <a:pt x="10702" y="17708"/>
                </a:cubicBezTo>
                <a:cubicBezTo>
                  <a:pt x="10732" y="17738"/>
                  <a:pt x="10762" y="17768"/>
                  <a:pt x="10798" y="17797"/>
                </a:cubicBezTo>
                <a:cubicBezTo>
                  <a:pt x="10780" y="17809"/>
                  <a:pt x="10750" y="17839"/>
                  <a:pt x="10750" y="17839"/>
                </a:cubicBezTo>
                <a:close/>
                <a:moveTo>
                  <a:pt x="11376" y="18453"/>
                </a:moveTo>
                <a:cubicBezTo>
                  <a:pt x="11412" y="18447"/>
                  <a:pt x="11447" y="18447"/>
                  <a:pt x="11495" y="18447"/>
                </a:cubicBezTo>
                <a:cubicBezTo>
                  <a:pt x="11489" y="18483"/>
                  <a:pt x="11489" y="18525"/>
                  <a:pt x="11477" y="18525"/>
                </a:cubicBezTo>
                <a:cubicBezTo>
                  <a:pt x="11435" y="18537"/>
                  <a:pt x="11388" y="18531"/>
                  <a:pt x="11304" y="18537"/>
                </a:cubicBezTo>
                <a:cubicBezTo>
                  <a:pt x="11346" y="18483"/>
                  <a:pt x="11358" y="18459"/>
                  <a:pt x="11376" y="18453"/>
                </a:cubicBezTo>
                <a:close/>
                <a:moveTo>
                  <a:pt x="10660" y="17356"/>
                </a:moveTo>
                <a:cubicBezTo>
                  <a:pt x="10648" y="17344"/>
                  <a:pt x="10631" y="17326"/>
                  <a:pt x="10619" y="17314"/>
                </a:cubicBezTo>
                <a:cubicBezTo>
                  <a:pt x="10786" y="17225"/>
                  <a:pt x="10672" y="17034"/>
                  <a:pt x="10809" y="16915"/>
                </a:cubicBezTo>
                <a:cubicBezTo>
                  <a:pt x="10839" y="17040"/>
                  <a:pt x="10857" y="17142"/>
                  <a:pt x="10881" y="17267"/>
                </a:cubicBezTo>
                <a:cubicBezTo>
                  <a:pt x="10803" y="17297"/>
                  <a:pt x="10732" y="17326"/>
                  <a:pt x="10660" y="17356"/>
                </a:cubicBezTo>
                <a:close/>
                <a:moveTo>
                  <a:pt x="10964" y="17487"/>
                </a:moveTo>
                <a:cubicBezTo>
                  <a:pt x="10899" y="17368"/>
                  <a:pt x="10970" y="17279"/>
                  <a:pt x="11173" y="17231"/>
                </a:cubicBezTo>
                <a:cubicBezTo>
                  <a:pt x="11084" y="17344"/>
                  <a:pt x="11024" y="17416"/>
                  <a:pt x="10964" y="17487"/>
                </a:cubicBezTo>
                <a:close/>
                <a:moveTo>
                  <a:pt x="10446" y="10655"/>
                </a:moveTo>
                <a:cubicBezTo>
                  <a:pt x="10428" y="10637"/>
                  <a:pt x="10410" y="10631"/>
                  <a:pt x="10392" y="10613"/>
                </a:cubicBezTo>
                <a:cubicBezTo>
                  <a:pt x="10374" y="10577"/>
                  <a:pt x="10356" y="10542"/>
                  <a:pt x="10332" y="10512"/>
                </a:cubicBezTo>
                <a:cubicBezTo>
                  <a:pt x="10332" y="10506"/>
                  <a:pt x="10327" y="10494"/>
                  <a:pt x="10321" y="10488"/>
                </a:cubicBezTo>
                <a:cubicBezTo>
                  <a:pt x="10327" y="10488"/>
                  <a:pt x="10332" y="10482"/>
                  <a:pt x="10356" y="10470"/>
                </a:cubicBezTo>
                <a:cubicBezTo>
                  <a:pt x="10392" y="10512"/>
                  <a:pt x="10428" y="10554"/>
                  <a:pt x="10470" y="10595"/>
                </a:cubicBezTo>
                <a:cubicBezTo>
                  <a:pt x="10458" y="10613"/>
                  <a:pt x="10452" y="10637"/>
                  <a:pt x="10446" y="10655"/>
                </a:cubicBezTo>
                <a:close/>
                <a:moveTo>
                  <a:pt x="10350" y="9808"/>
                </a:moveTo>
                <a:cubicBezTo>
                  <a:pt x="10291" y="9808"/>
                  <a:pt x="10237" y="9802"/>
                  <a:pt x="10177" y="9802"/>
                </a:cubicBezTo>
                <a:cubicBezTo>
                  <a:pt x="10177" y="9784"/>
                  <a:pt x="10177" y="9773"/>
                  <a:pt x="10177" y="9755"/>
                </a:cubicBezTo>
                <a:cubicBezTo>
                  <a:pt x="10237" y="9761"/>
                  <a:pt x="10297" y="9761"/>
                  <a:pt x="10356" y="9767"/>
                </a:cubicBezTo>
                <a:cubicBezTo>
                  <a:pt x="10356" y="9779"/>
                  <a:pt x="10350" y="9796"/>
                  <a:pt x="10350" y="9808"/>
                </a:cubicBezTo>
                <a:close/>
                <a:moveTo>
                  <a:pt x="9325" y="4359"/>
                </a:moveTo>
                <a:cubicBezTo>
                  <a:pt x="9325" y="4377"/>
                  <a:pt x="9319" y="4395"/>
                  <a:pt x="9331" y="4407"/>
                </a:cubicBezTo>
                <a:cubicBezTo>
                  <a:pt x="9456" y="4580"/>
                  <a:pt x="9390" y="4782"/>
                  <a:pt x="9390" y="4961"/>
                </a:cubicBezTo>
                <a:cubicBezTo>
                  <a:pt x="9390" y="5128"/>
                  <a:pt x="9438" y="5271"/>
                  <a:pt x="9468" y="5426"/>
                </a:cubicBezTo>
                <a:cubicBezTo>
                  <a:pt x="9474" y="5456"/>
                  <a:pt x="9504" y="5498"/>
                  <a:pt x="9492" y="5516"/>
                </a:cubicBezTo>
                <a:cubicBezTo>
                  <a:pt x="9396" y="5701"/>
                  <a:pt x="9522" y="5873"/>
                  <a:pt x="9504" y="6040"/>
                </a:cubicBezTo>
                <a:cubicBezTo>
                  <a:pt x="9498" y="6166"/>
                  <a:pt x="9540" y="6243"/>
                  <a:pt x="9605" y="6333"/>
                </a:cubicBezTo>
                <a:cubicBezTo>
                  <a:pt x="9402" y="6672"/>
                  <a:pt x="9510" y="7018"/>
                  <a:pt x="9623" y="7358"/>
                </a:cubicBezTo>
                <a:cubicBezTo>
                  <a:pt x="9665" y="7495"/>
                  <a:pt x="9754" y="7632"/>
                  <a:pt x="9641" y="7775"/>
                </a:cubicBezTo>
                <a:cubicBezTo>
                  <a:pt x="9635" y="7781"/>
                  <a:pt x="9629" y="7793"/>
                  <a:pt x="9635" y="7799"/>
                </a:cubicBezTo>
                <a:cubicBezTo>
                  <a:pt x="9724" y="8067"/>
                  <a:pt x="9587" y="8383"/>
                  <a:pt x="9802" y="8622"/>
                </a:cubicBezTo>
                <a:cubicBezTo>
                  <a:pt x="9784" y="8699"/>
                  <a:pt x="9730" y="8789"/>
                  <a:pt x="9760" y="8837"/>
                </a:cubicBezTo>
                <a:cubicBezTo>
                  <a:pt x="9879" y="9057"/>
                  <a:pt x="9826" y="9308"/>
                  <a:pt x="9873" y="9534"/>
                </a:cubicBezTo>
                <a:cubicBezTo>
                  <a:pt x="9927" y="9773"/>
                  <a:pt x="9945" y="10023"/>
                  <a:pt x="9993" y="10261"/>
                </a:cubicBezTo>
                <a:cubicBezTo>
                  <a:pt x="10052" y="10542"/>
                  <a:pt x="10112" y="10810"/>
                  <a:pt x="10094" y="11102"/>
                </a:cubicBezTo>
                <a:cubicBezTo>
                  <a:pt x="10082" y="11311"/>
                  <a:pt x="10136" y="11525"/>
                  <a:pt x="10160" y="11734"/>
                </a:cubicBezTo>
                <a:cubicBezTo>
                  <a:pt x="10172" y="11841"/>
                  <a:pt x="10189" y="11955"/>
                  <a:pt x="10207" y="12062"/>
                </a:cubicBezTo>
                <a:cubicBezTo>
                  <a:pt x="10249" y="12354"/>
                  <a:pt x="10297" y="12652"/>
                  <a:pt x="10338" y="12950"/>
                </a:cubicBezTo>
                <a:cubicBezTo>
                  <a:pt x="10368" y="13129"/>
                  <a:pt x="10398" y="13308"/>
                  <a:pt x="10416" y="13493"/>
                </a:cubicBezTo>
                <a:cubicBezTo>
                  <a:pt x="10458" y="13827"/>
                  <a:pt x="10446" y="14167"/>
                  <a:pt x="10529" y="14488"/>
                </a:cubicBezTo>
                <a:cubicBezTo>
                  <a:pt x="10619" y="14834"/>
                  <a:pt x="10583" y="15192"/>
                  <a:pt x="10684" y="15526"/>
                </a:cubicBezTo>
                <a:cubicBezTo>
                  <a:pt x="10708" y="15615"/>
                  <a:pt x="10744" y="15717"/>
                  <a:pt x="10726" y="15794"/>
                </a:cubicBezTo>
                <a:cubicBezTo>
                  <a:pt x="10684" y="15943"/>
                  <a:pt x="10768" y="16015"/>
                  <a:pt x="10869" y="16098"/>
                </a:cubicBezTo>
                <a:cubicBezTo>
                  <a:pt x="10774" y="16211"/>
                  <a:pt x="10744" y="16313"/>
                  <a:pt x="10809" y="16456"/>
                </a:cubicBezTo>
                <a:cubicBezTo>
                  <a:pt x="10845" y="16527"/>
                  <a:pt x="10768" y="16653"/>
                  <a:pt x="10732" y="16808"/>
                </a:cubicBezTo>
                <a:cubicBezTo>
                  <a:pt x="10672" y="16718"/>
                  <a:pt x="10643" y="16671"/>
                  <a:pt x="10613" y="16629"/>
                </a:cubicBezTo>
                <a:cubicBezTo>
                  <a:pt x="10565" y="16647"/>
                  <a:pt x="10511" y="16665"/>
                  <a:pt x="10464" y="16688"/>
                </a:cubicBezTo>
                <a:cubicBezTo>
                  <a:pt x="10380" y="16724"/>
                  <a:pt x="10338" y="16790"/>
                  <a:pt x="10362" y="16885"/>
                </a:cubicBezTo>
                <a:cubicBezTo>
                  <a:pt x="10398" y="17052"/>
                  <a:pt x="10434" y="17225"/>
                  <a:pt x="10482" y="17386"/>
                </a:cubicBezTo>
                <a:cubicBezTo>
                  <a:pt x="10529" y="17535"/>
                  <a:pt x="10565" y="17773"/>
                  <a:pt x="10541" y="17952"/>
                </a:cubicBezTo>
                <a:cubicBezTo>
                  <a:pt x="10392" y="17708"/>
                  <a:pt x="10273" y="17481"/>
                  <a:pt x="10219" y="17219"/>
                </a:cubicBezTo>
                <a:cubicBezTo>
                  <a:pt x="10172" y="16986"/>
                  <a:pt x="10112" y="16754"/>
                  <a:pt x="10058" y="16521"/>
                </a:cubicBezTo>
                <a:cubicBezTo>
                  <a:pt x="10028" y="16378"/>
                  <a:pt x="10022" y="16223"/>
                  <a:pt x="9981" y="16080"/>
                </a:cubicBezTo>
                <a:cubicBezTo>
                  <a:pt x="9885" y="15723"/>
                  <a:pt x="9838" y="15359"/>
                  <a:pt x="9808" y="14995"/>
                </a:cubicBezTo>
                <a:cubicBezTo>
                  <a:pt x="9808" y="14977"/>
                  <a:pt x="9820" y="14965"/>
                  <a:pt x="9826" y="14953"/>
                </a:cubicBezTo>
                <a:cubicBezTo>
                  <a:pt x="9897" y="14989"/>
                  <a:pt x="9975" y="15103"/>
                  <a:pt x="10070" y="15305"/>
                </a:cubicBezTo>
                <a:cubicBezTo>
                  <a:pt x="10106" y="15275"/>
                  <a:pt x="10142" y="15252"/>
                  <a:pt x="10189" y="15216"/>
                </a:cubicBezTo>
                <a:cubicBezTo>
                  <a:pt x="10255" y="15275"/>
                  <a:pt x="10315" y="15329"/>
                  <a:pt x="10398" y="15407"/>
                </a:cubicBezTo>
                <a:cubicBezTo>
                  <a:pt x="10410" y="15287"/>
                  <a:pt x="10416" y="15186"/>
                  <a:pt x="10428" y="15067"/>
                </a:cubicBezTo>
                <a:cubicBezTo>
                  <a:pt x="10285" y="15055"/>
                  <a:pt x="10255" y="14965"/>
                  <a:pt x="10279" y="14840"/>
                </a:cubicBezTo>
                <a:cubicBezTo>
                  <a:pt x="10338" y="14715"/>
                  <a:pt x="10309" y="14542"/>
                  <a:pt x="10219" y="14500"/>
                </a:cubicBezTo>
                <a:cubicBezTo>
                  <a:pt x="10160" y="14530"/>
                  <a:pt x="10106" y="14560"/>
                  <a:pt x="10052" y="14596"/>
                </a:cubicBezTo>
                <a:cubicBezTo>
                  <a:pt x="10076" y="14637"/>
                  <a:pt x="10094" y="14673"/>
                  <a:pt x="10118" y="14715"/>
                </a:cubicBezTo>
                <a:cubicBezTo>
                  <a:pt x="10082" y="14745"/>
                  <a:pt x="10046" y="14775"/>
                  <a:pt x="10016" y="14804"/>
                </a:cubicBezTo>
                <a:cubicBezTo>
                  <a:pt x="10076" y="14852"/>
                  <a:pt x="10136" y="14900"/>
                  <a:pt x="10189" y="14948"/>
                </a:cubicBezTo>
                <a:cubicBezTo>
                  <a:pt x="10136" y="14965"/>
                  <a:pt x="10052" y="14918"/>
                  <a:pt x="9951" y="14810"/>
                </a:cubicBezTo>
                <a:cubicBezTo>
                  <a:pt x="9969" y="14810"/>
                  <a:pt x="9981" y="14804"/>
                  <a:pt x="9999" y="14798"/>
                </a:cubicBezTo>
                <a:cubicBezTo>
                  <a:pt x="9951" y="14763"/>
                  <a:pt x="9903" y="14721"/>
                  <a:pt x="9850" y="14679"/>
                </a:cubicBezTo>
                <a:cubicBezTo>
                  <a:pt x="9832" y="14709"/>
                  <a:pt x="9808" y="14733"/>
                  <a:pt x="9784" y="14757"/>
                </a:cubicBezTo>
                <a:cubicBezTo>
                  <a:pt x="9766" y="14709"/>
                  <a:pt x="9671" y="14673"/>
                  <a:pt x="9760" y="14584"/>
                </a:cubicBezTo>
                <a:cubicBezTo>
                  <a:pt x="9790" y="14614"/>
                  <a:pt x="9820" y="14643"/>
                  <a:pt x="9850" y="14673"/>
                </a:cubicBezTo>
                <a:cubicBezTo>
                  <a:pt x="9981" y="14590"/>
                  <a:pt x="10046" y="14477"/>
                  <a:pt x="9963" y="14262"/>
                </a:cubicBezTo>
                <a:cubicBezTo>
                  <a:pt x="10064" y="14333"/>
                  <a:pt x="10124" y="14369"/>
                  <a:pt x="10207" y="14423"/>
                </a:cubicBezTo>
                <a:cubicBezTo>
                  <a:pt x="10189" y="14280"/>
                  <a:pt x="10177" y="14167"/>
                  <a:pt x="10166" y="14059"/>
                </a:cubicBezTo>
                <a:cubicBezTo>
                  <a:pt x="10112" y="14053"/>
                  <a:pt x="10070" y="14047"/>
                  <a:pt x="10016" y="14041"/>
                </a:cubicBezTo>
                <a:cubicBezTo>
                  <a:pt x="10052" y="13952"/>
                  <a:pt x="10082" y="13880"/>
                  <a:pt x="10118" y="13809"/>
                </a:cubicBezTo>
                <a:cubicBezTo>
                  <a:pt x="10011" y="13791"/>
                  <a:pt x="9951" y="13851"/>
                  <a:pt x="9927" y="13970"/>
                </a:cubicBezTo>
                <a:cubicBezTo>
                  <a:pt x="9814" y="13779"/>
                  <a:pt x="9760" y="13570"/>
                  <a:pt x="9790" y="13302"/>
                </a:cubicBezTo>
                <a:cubicBezTo>
                  <a:pt x="9856" y="13421"/>
                  <a:pt x="9903" y="13505"/>
                  <a:pt x="9963" y="13618"/>
                </a:cubicBezTo>
                <a:cubicBezTo>
                  <a:pt x="10034" y="13439"/>
                  <a:pt x="10005" y="13314"/>
                  <a:pt x="9927" y="13183"/>
                </a:cubicBezTo>
                <a:cubicBezTo>
                  <a:pt x="9891" y="13183"/>
                  <a:pt x="9856" y="13189"/>
                  <a:pt x="9820" y="13195"/>
                </a:cubicBezTo>
                <a:cubicBezTo>
                  <a:pt x="9820" y="13195"/>
                  <a:pt x="9814" y="13201"/>
                  <a:pt x="9814" y="13207"/>
                </a:cubicBezTo>
                <a:cubicBezTo>
                  <a:pt x="9814" y="13201"/>
                  <a:pt x="9814" y="13201"/>
                  <a:pt x="9814" y="13195"/>
                </a:cubicBezTo>
                <a:cubicBezTo>
                  <a:pt x="9683" y="13230"/>
                  <a:pt x="9683" y="13230"/>
                  <a:pt x="9563" y="13153"/>
                </a:cubicBezTo>
                <a:cubicBezTo>
                  <a:pt x="9617" y="13087"/>
                  <a:pt x="9665" y="13028"/>
                  <a:pt x="9748" y="12932"/>
                </a:cubicBezTo>
                <a:cubicBezTo>
                  <a:pt x="9772" y="13040"/>
                  <a:pt x="9796" y="13117"/>
                  <a:pt x="9808" y="13195"/>
                </a:cubicBezTo>
                <a:cubicBezTo>
                  <a:pt x="9814" y="13195"/>
                  <a:pt x="9814" y="13195"/>
                  <a:pt x="9814" y="13195"/>
                </a:cubicBezTo>
                <a:cubicBezTo>
                  <a:pt x="9814" y="13195"/>
                  <a:pt x="9820" y="13195"/>
                  <a:pt x="9820" y="13195"/>
                </a:cubicBezTo>
                <a:cubicBezTo>
                  <a:pt x="9951" y="13070"/>
                  <a:pt x="9861" y="12920"/>
                  <a:pt x="9867" y="12748"/>
                </a:cubicBezTo>
                <a:cubicBezTo>
                  <a:pt x="9760" y="12944"/>
                  <a:pt x="9623" y="13004"/>
                  <a:pt x="9468" y="12944"/>
                </a:cubicBezTo>
                <a:cubicBezTo>
                  <a:pt x="9444" y="12980"/>
                  <a:pt x="9414" y="13016"/>
                  <a:pt x="9373" y="13081"/>
                </a:cubicBezTo>
                <a:cubicBezTo>
                  <a:pt x="9361" y="13010"/>
                  <a:pt x="9355" y="12962"/>
                  <a:pt x="9349" y="12920"/>
                </a:cubicBezTo>
                <a:cubicBezTo>
                  <a:pt x="9343" y="12885"/>
                  <a:pt x="9337" y="12849"/>
                  <a:pt x="9331" y="12795"/>
                </a:cubicBezTo>
                <a:cubicBezTo>
                  <a:pt x="9349" y="12789"/>
                  <a:pt x="9385" y="12771"/>
                  <a:pt x="9420" y="12765"/>
                </a:cubicBezTo>
                <a:cubicBezTo>
                  <a:pt x="9575" y="12736"/>
                  <a:pt x="9587" y="12694"/>
                  <a:pt x="9516" y="12563"/>
                </a:cubicBezTo>
                <a:cubicBezTo>
                  <a:pt x="9462" y="12455"/>
                  <a:pt x="9426" y="12348"/>
                  <a:pt x="9390" y="12235"/>
                </a:cubicBezTo>
                <a:cubicBezTo>
                  <a:pt x="9379" y="12211"/>
                  <a:pt x="9420" y="12169"/>
                  <a:pt x="9438" y="12133"/>
                </a:cubicBezTo>
                <a:cubicBezTo>
                  <a:pt x="9361" y="12062"/>
                  <a:pt x="9313" y="11978"/>
                  <a:pt x="9307" y="11883"/>
                </a:cubicBezTo>
                <a:cubicBezTo>
                  <a:pt x="9390" y="11937"/>
                  <a:pt x="9462" y="11990"/>
                  <a:pt x="9546" y="12044"/>
                </a:cubicBezTo>
                <a:cubicBezTo>
                  <a:pt x="9569" y="11782"/>
                  <a:pt x="9468" y="11645"/>
                  <a:pt x="9241" y="11633"/>
                </a:cubicBezTo>
                <a:cubicBezTo>
                  <a:pt x="9212" y="11513"/>
                  <a:pt x="9176" y="11382"/>
                  <a:pt x="9140" y="11245"/>
                </a:cubicBezTo>
                <a:cubicBezTo>
                  <a:pt x="9212" y="11191"/>
                  <a:pt x="9283" y="11138"/>
                  <a:pt x="9349" y="11084"/>
                </a:cubicBezTo>
                <a:cubicBezTo>
                  <a:pt x="9349" y="11072"/>
                  <a:pt x="9343" y="11060"/>
                  <a:pt x="9337" y="11042"/>
                </a:cubicBezTo>
                <a:cubicBezTo>
                  <a:pt x="9253" y="11072"/>
                  <a:pt x="9176" y="11096"/>
                  <a:pt x="9092" y="11126"/>
                </a:cubicBezTo>
                <a:cubicBezTo>
                  <a:pt x="9033" y="10774"/>
                  <a:pt x="9045" y="10649"/>
                  <a:pt x="9152" y="10554"/>
                </a:cubicBezTo>
                <a:cubicBezTo>
                  <a:pt x="9176" y="10583"/>
                  <a:pt x="9206" y="10619"/>
                  <a:pt x="9235" y="10655"/>
                </a:cubicBezTo>
                <a:cubicBezTo>
                  <a:pt x="9259" y="10619"/>
                  <a:pt x="9289" y="10601"/>
                  <a:pt x="9283" y="10583"/>
                </a:cubicBezTo>
                <a:cubicBezTo>
                  <a:pt x="9259" y="10500"/>
                  <a:pt x="9230" y="10416"/>
                  <a:pt x="9200" y="10315"/>
                </a:cubicBezTo>
                <a:cubicBezTo>
                  <a:pt x="9152" y="10327"/>
                  <a:pt x="9104" y="10339"/>
                  <a:pt x="9045" y="10351"/>
                </a:cubicBezTo>
                <a:cubicBezTo>
                  <a:pt x="8955" y="10226"/>
                  <a:pt x="8914" y="10083"/>
                  <a:pt x="8908" y="9904"/>
                </a:cubicBezTo>
                <a:cubicBezTo>
                  <a:pt x="8896" y="9761"/>
                  <a:pt x="8782" y="9618"/>
                  <a:pt x="8854" y="9451"/>
                </a:cubicBezTo>
                <a:cubicBezTo>
                  <a:pt x="8908" y="9451"/>
                  <a:pt x="8961" y="9451"/>
                  <a:pt x="9033" y="9445"/>
                </a:cubicBezTo>
                <a:cubicBezTo>
                  <a:pt x="9015" y="9361"/>
                  <a:pt x="9003" y="9290"/>
                  <a:pt x="8985" y="9212"/>
                </a:cubicBezTo>
                <a:cubicBezTo>
                  <a:pt x="8925" y="9212"/>
                  <a:pt x="8878" y="9212"/>
                  <a:pt x="8818" y="9212"/>
                </a:cubicBezTo>
                <a:cubicBezTo>
                  <a:pt x="8729" y="9075"/>
                  <a:pt x="8681" y="8926"/>
                  <a:pt x="8693" y="8747"/>
                </a:cubicBezTo>
                <a:cubicBezTo>
                  <a:pt x="8699" y="8586"/>
                  <a:pt x="8681" y="8425"/>
                  <a:pt x="8592" y="8264"/>
                </a:cubicBezTo>
                <a:cubicBezTo>
                  <a:pt x="8657" y="8246"/>
                  <a:pt x="8699" y="8234"/>
                  <a:pt x="8741" y="8216"/>
                </a:cubicBezTo>
                <a:cubicBezTo>
                  <a:pt x="8741" y="8199"/>
                  <a:pt x="8747" y="8181"/>
                  <a:pt x="8741" y="8169"/>
                </a:cubicBezTo>
                <a:cubicBezTo>
                  <a:pt x="8669" y="8073"/>
                  <a:pt x="8586" y="7984"/>
                  <a:pt x="8663" y="7847"/>
                </a:cubicBezTo>
                <a:cubicBezTo>
                  <a:pt x="8675" y="7829"/>
                  <a:pt x="8645" y="7757"/>
                  <a:pt x="8621" y="7751"/>
                </a:cubicBezTo>
                <a:cubicBezTo>
                  <a:pt x="8443" y="7716"/>
                  <a:pt x="8526" y="7608"/>
                  <a:pt x="8556" y="7513"/>
                </a:cubicBezTo>
                <a:cubicBezTo>
                  <a:pt x="8574" y="7441"/>
                  <a:pt x="8586" y="7364"/>
                  <a:pt x="8609" y="7286"/>
                </a:cubicBezTo>
                <a:cubicBezTo>
                  <a:pt x="8645" y="7179"/>
                  <a:pt x="8431" y="7197"/>
                  <a:pt x="8508" y="7066"/>
                </a:cubicBezTo>
                <a:cubicBezTo>
                  <a:pt x="8550" y="6994"/>
                  <a:pt x="8598" y="6917"/>
                  <a:pt x="8633" y="6839"/>
                </a:cubicBezTo>
                <a:cubicBezTo>
                  <a:pt x="8639" y="6821"/>
                  <a:pt x="8621" y="6798"/>
                  <a:pt x="8615" y="6774"/>
                </a:cubicBezTo>
                <a:lnTo>
                  <a:pt x="8609" y="6774"/>
                </a:lnTo>
                <a:cubicBezTo>
                  <a:pt x="8615" y="6702"/>
                  <a:pt x="8621" y="6631"/>
                  <a:pt x="8627" y="6505"/>
                </a:cubicBezTo>
                <a:cubicBezTo>
                  <a:pt x="8574" y="6583"/>
                  <a:pt x="8544" y="6619"/>
                  <a:pt x="8520" y="6654"/>
                </a:cubicBezTo>
                <a:cubicBezTo>
                  <a:pt x="8454" y="6601"/>
                  <a:pt x="8431" y="6541"/>
                  <a:pt x="8472" y="6452"/>
                </a:cubicBezTo>
                <a:cubicBezTo>
                  <a:pt x="8544" y="6285"/>
                  <a:pt x="8526" y="6237"/>
                  <a:pt x="8425" y="6076"/>
                </a:cubicBezTo>
                <a:cubicBezTo>
                  <a:pt x="8490" y="6040"/>
                  <a:pt x="8556" y="5999"/>
                  <a:pt x="8621" y="5963"/>
                </a:cubicBezTo>
                <a:cubicBezTo>
                  <a:pt x="8663" y="5665"/>
                  <a:pt x="8699" y="5355"/>
                  <a:pt x="8735" y="5039"/>
                </a:cubicBezTo>
                <a:cubicBezTo>
                  <a:pt x="8747" y="4961"/>
                  <a:pt x="8788" y="4854"/>
                  <a:pt x="8598" y="4836"/>
                </a:cubicBezTo>
                <a:cubicBezTo>
                  <a:pt x="8788" y="4729"/>
                  <a:pt x="8848" y="4610"/>
                  <a:pt x="8812" y="4437"/>
                </a:cubicBezTo>
                <a:cubicBezTo>
                  <a:pt x="8794" y="4347"/>
                  <a:pt x="8842" y="4240"/>
                  <a:pt x="8866" y="4109"/>
                </a:cubicBezTo>
                <a:cubicBezTo>
                  <a:pt x="9080" y="4043"/>
                  <a:pt x="9039" y="3745"/>
                  <a:pt x="9230" y="3566"/>
                </a:cubicBezTo>
                <a:cubicBezTo>
                  <a:pt x="9265" y="3858"/>
                  <a:pt x="9289" y="4109"/>
                  <a:pt x="9319" y="4359"/>
                </a:cubicBezTo>
                <a:close/>
                <a:moveTo>
                  <a:pt x="10130" y="14715"/>
                </a:moveTo>
                <a:cubicBezTo>
                  <a:pt x="10160" y="14679"/>
                  <a:pt x="10189" y="14643"/>
                  <a:pt x="10237" y="14590"/>
                </a:cubicBezTo>
                <a:cubicBezTo>
                  <a:pt x="10255" y="14691"/>
                  <a:pt x="10267" y="14769"/>
                  <a:pt x="10279" y="14840"/>
                </a:cubicBezTo>
                <a:cubicBezTo>
                  <a:pt x="10130" y="14912"/>
                  <a:pt x="10154" y="14787"/>
                  <a:pt x="10130" y="14715"/>
                </a:cubicBezTo>
                <a:close/>
                <a:moveTo>
                  <a:pt x="9730" y="3638"/>
                </a:moveTo>
                <a:lnTo>
                  <a:pt x="9730" y="3829"/>
                </a:lnTo>
                <a:cubicBezTo>
                  <a:pt x="9718" y="3834"/>
                  <a:pt x="9706" y="3834"/>
                  <a:pt x="9689" y="3840"/>
                </a:cubicBezTo>
                <a:cubicBezTo>
                  <a:pt x="9683" y="3769"/>
                  <a:pt x="9671" y="3703"/>
                  <a:pt x="9665" y="3638"/>
                </a:cubicBezTo>
                <a:cubicBezTo>
                  <a:pt x="9683" y="3638"/>
                  <a:pt x="9706" y="3638"/>
                  <a:pt x="9730" y="363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0" name="Google Shape;980;p8"/>
          <p:cNvSpPr/>
          <p:nvPr/>
        </p:nvSpPr>
        <p:spPr>
          <a:xfrm>
            <a:off x="-863436" y="2839212"/>
            <a:ext cx="2426438" cy="2986058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1" name="Google Shape;981;p8"/>
          <p:cNvGrpSpPr/>
          <p:nvPr/>
        </p:nvGrpSpPr>
        <p:grpSpPr>
          <a:xfrm>
            <a:off x="-553819" y="3745822"/>
            <a:ext cx="1387674" cy="1383608"/>
            <a:chOff x="3918325" y="1776454"/>
            <a:chExt cx="515883" cy="514371"/>
          </a:xfrm>
        </p:grpSpPr>
        <p:sp>
          <p:nvSpPr>
            <p:cNvPr id="982" name="Google Shape;982;p8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" name="Google Shape;1004;p8"/>
          <p:cNvGrpSpPr/>
          <p:nvPr/>
        </p:nvGrpSpPr>
        <p:grpSpPr>
          <a:xfrm rot="6860378">
            <a:off x="-131390" y="-420025"/>
            <a:ext cx="1689243" cy="1678603"/>
            <a:chOff x="1633692" y="2513994"/>
            <a:chExt cx="731546" cy="726938"/>
          </a:xfrm>
        </p:grpSpPr>
        <p:sp>
          <p:nvSpPr>
            <p:cNvPr id="1005" name="Google Shape;1005;p8"/>
            <p:cNvSpPr/>
            <p:nvPr/>
          </p:nvSpPr>
          <p:spPr>
            <a:xfrm>
              <a:off x="1949326" y="2989694"/>
              <a:ext cx="10057" cy="9435"/>
            </a:xfrm>
            <a:custGeom>
              <a:rect b="b" l="l" r="r" t="t"/>
              <a:pathLst>
                <a:path extrusionOk="0" h="258" w="275">
                  <a:moveTo>
                    <a:pt x="0" y="1"/>
                  </a:moveTo>
                  <a:cubicBezTo>
                    <a:pt x="78" y="55"/>
                    <a:pt x="107" y="73"/>
                    <a:pt x="131" y="90"/>
                  </a:cubicBezTo>
                  <a:cubicBezTo>
                    <a:pt x="173" y="120"/>
                    <a:pt x="274" y="31"/>
                    <a:pt x="257" y="150"/>
                  </a:cubicBezTo>
                  <a:cubicBezTo>
                    <a:pt x="251" y="186"/>
                    <a:pt x="173" y="216"/>
                    <a:pt x="113" y="257"/>
                  </a:cubicBezTo>
                  <a:cubicBezTo>
                    <a:pt x="72" y="174"/>
                    <a:pt x="48" y="114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2299043" y="3016976"/>
              <a:ext cx="5924" cy="9179"/>
            </a:xfrm>
            <a:custGeom>
              <a:rect b="b" l="l" r="r" t="t"/>
              <a:pathLst>
                <a:path extrusionOk="0" h="251" w="162">
                  <a:moveTo>
                    <a:pt x="24" y="173"/>
                  </a:moveTo>
                  <a:cubicBezTo>
                    <a:pt x="12" y="149"/>
                    <a:pt x="6" y="125"/>
                    <a:pt x="0" y="108"/>
                  </a:cubicBezTo>
                  <a:cubicBezTo>
                    <a:pt x="6" y="30"/>
                    <a:pt x="60" y="0"/>
                    <a:pt x="113" y="48"/>
                  </a:cubicBezTo>
                  <a:cubicBezTo>
                    <a:pt x="143" y="72"/>
                    <a:pt x="161" y="149"/>
                    <a:pt x="143" y="179"/>
                  </a:cubicBezTo>
                  <a:cubicBezTo>
                    <a:pt x="113" y="239"/>
                    <a:pt x="60" y="251"/>
                    <a:pt x="24" y="1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2336308" y="3078011"/>
              <a:ext cx="6363" cy="7241"/>
            </a:xfrm>
            <a:custGeom>
              <a:rect b="b" l="l" r="r" t="t"/>
              <a:pathLst>
                <a:path extrusionOk="0" h="198" w="174">
                  <a:moveTo>
                    <a:pt x="173" y="167"/>
                  </a:moveTo>
                  <a:cubicBezTo>
                    <a:pt x="54" y="197"/>
                    <a:pt x="42" y="114"/>
                    <a:pt x="1" y="30"/>
                  </a:cubicBezTo>
                  <a:cubicBezTo>
                    <a:pt x="138" y="1"/>
                    <a:pt x="144" y="102"/>
                    <a:pt x="173" y="16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2317767" y="3025899"/>
              <a:ext cx="5485" cy="3328"/>
            </a:xfrm>
            <a:custGeom>
              <a:rect b="b" l="l" r="r" t="t"/>
              <a:pathLst>
                <a:path extrusionOk="0" h="91" w="150">
                  <a:moveTo>
                    <a:pt x="150" y="72"/>
                  </a:moveTo>
                  <a:cubicBezTo>
                    <a:pt x="102" y="78"/>
                    <a:pt x="60" y="84"/>
                    <a:pt x="13" y="90"/>
                  </a:cubicBezTo>
                  <a:cubicBezTo>
                    <a:pt x="13" y="90"/>
                    <a:pt x="1" y="54"/>
                    <a:pt x="7" y="54"/>
                  </a:cubicBezTo>
                  <a:cubicBezTo>
                    <a:pt x="48" y="30"/>
                    <a:pt x="90" y="19"/>
                    <a:pt x="132" y="1"/>
                  </a:cubicBezTo>
                  <a:cubicBezTo>
                    <a:pt x="138" y="24"/>
                    <a:pt x="144" y="48"/>
                    <a:pt x="15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2139416" y="2912532"/>
              <a:ext cx="5924" cy="6583"/>
            </a:xfrm>
            <a:custGeom>
              <a:rect b="b" l="l" r="r" t="t"/>
              <a:pathLst>
                <a:path extrusionOk="0" h="180" w="162">
                  <a:moveTo>
                    <a:pt x="156" y="48"/>
                  </a:moveTo>
                  <a:cubicBezTo>
                    <a:pt x="114" y="90"/>
                    <a:pt x="72" y="132"/>
                    <a:pt x="19" y="179"/>
                  </a:cubicBezTo>
                  <a:cubicBezTo>
                    <a:pt x="1" y="60"/>
                    <a:pt x="31" y="0"/>
                    <a:pt x="162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2078381" y="3017195"/>
              <a:ext cx="10057" cy="4169"/>
            </a:xfrm>
            <a:custGeom>
              <a:rect b="b" l="l" r="r" t="t"/>
              <a:pathLst>
                <a:path extrusionOk="0" h="114" w="275">
                  <a:moveTo>
                    <a:pt x="275" y="0"/>
                  </a:moveTo>
                  <a:lnTo>
                    <a:pt x="132" y="113"/>
                  </a:lnTo>
                  <a:cubicBezTo>
                    <a:pt x="108" y="102"/>
                    <a:pt x="84" y="84"/>
                    <a:pt x="1" y="36"/>
                  </a:cubicBezTo>
                  <a:cubicBezTo>
                    <a:pt x="126" y="18"/>
                    <a:pt x="197" y="12"/>
                    <a:pt x="2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1885109" y="2712203"/>
              <a:ext cx="6765" cy="3291"/>
            </a:xfrm>
            <a:custGeom>
              <a:rect b="b" l="l" r="r" t="t"/>
              <a:pathLst>
                <a:path extrusionOk="0" h="90" w="185">
                  <a:moveTo>
                    <a:pt x="0" y="90"/>
                  </a:moveTo>
                  <a:lnTo>
                    <a:pt x="0" y="90"/>
                  </a:lnTo>
                  <a:cubicBezTo>
                    <a:pt x="54" y="90"/>
                    <a:pt x="107" y="90"/>
                    <a:pt x="185" y="90"/>
                  </a:cubicBezTo>
                  <a:cubicBezTo>
                    <a:pt x="101" y="0"/>
                    <a:pt x="54" y="84"/>
                    <a:pt x="0" y="90"/>
                  </a:cubicBezTo>
                  <a:lnTo>
                    <a:pt x="0" y="9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cubicBezTo>
                    <a:pt x="1" y="1"/>
                    <a:pt x="1" y="6"/>
                    <a:pt x="1" y="6"/>
                  </a:cubicBezTo>
                  <a:cubicBezTo>
                    <a:pt x="7" y="6"/>
                    <a:pt x="7" y="6"/>
                    <a:pt x="7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1633692" y="2513994"/>
              <a:ext cx="731546" cy="726938"/>
            </a:xfrm>
            <a:custGeom>
              <a:rect b="b" l="l" r="r" t="t"/>
              <a:pathLst>
                <a:path extrusionOk="0" h="19878" w="20004">
                  <a:moveTo>
                    <a:pt x="18507" y="5545"/>
                  </a:moveTo>
                  <a:cubicBezTo>
                    <a:pt x="18465" y="5408"/>
                    <a:pt x="18435" y="5289"/>
                    <a:pt x="18399" y="5158"/>
                  </a:cubicBezTo>
                  <a:cubicBezTo>
                    <a:pt x="18370" y="5164"/>
                    <a:pt x="18328" y="5170"/>
                    <a:pt x="18280" y="5176"/>
                  </a:cubicBezTo>
                  <a:cubicBezTo>
                    <a:pt x="18280" y="5045"/>
                    <a:pt x="18280" y="4913"/>
                    <a:pt x="18280" y="4818"/>
                  </a:cubicBezTo>
                  <a:cubicBezTo>
                    <a:pt x="18185" y="4699"/>
                    <a:pt x="18107" y="4591"/>
                    <a:pt x="18012" y="4466"/>
                  </a:cubicBezTo>
                  <a:cubicBezTo>
                    <a:pt x="17928" y="4478"/>
                    <a:pt x="17821" y="4490"/>
                    <a:pt x="17702" y="4508"/>
                  </a:cubicBezTo>
                  <a:cubicBezTo>
                    <a:pt x="17744" y="4442"/>
                    <a:pt x="17779" y="4383"/>
                    <a:pt x="17809" y="4329"/>
                  </a:cubicBezTo>
                  <a:cubicBezTo>
                    <a:pt x="17744" y="4246"/>
                    <a:pt x="17672" y="4246"/>
                    <a:pt x="17624" y="4281"/>
                  </a:cubicBezTo>
                  <a:cubicBezTo>
                    <a:pt x="17553" y="4228"/>
                    <a:pt x="17505" y="4156"/>
                    <a:pt x="17457" y="4156"/>
                  </a:cubicBezTo>
                  <a:cubicBezTo>
                    <a:pt x="17207" y="4162"/>
                    <a:pt x="16957" y="4115"/>
                    <a:pt x="16724" y="4234"/>
                  </a:cubicBezTo>
                  <a:cubicBezTo>
                    <a:pt x="16665" y="4264"/>
                    <a:pt x="16593" y="4317"/>
                    <a:pt x="16510" y="4276"/>
                  </a:cubicBezTo>
                  <a:cubicBezTo>
                    <a:pt x="16504" y="4270"/>
                    <a:pt x="16468" y="4329"/>
                    <a:pt x="16450" y="4347"/>
                  </a:cubicBezTo>
                  <a:cubicBezTo>
                    <a:pt x="16194" y="4359"/>
                    <a:pt x="15985" y="4532"/>
                    <a:pt x="15746" y="4538"/>
                  </a:cubicBezTo>
                  <a:cubicBezTo>
                    <a:pt x="15723" y="4609"/>
                    <a:pt x="15884" y="4603"/>
                    <a:pt x="15782" y="4687"/>
                  </a:cubicBezTo>
                  <a:cubicBezTo>
                    <a:pt x="15669" y="4669"/>
                    <a:pt x="15556" y="4645"/>
                    <a:pt x="15436" y="4627"/>
                  </a:cubicBezTo>
                  <a:cubicBezTo>
                    <a:pt x="15436" y="4675"/>
                    <a:pt x="15448" y="4723"/>
                    <a:pt x="15430" y="4752"/>
                  </a:cubicBezTo>
                  <a:cubicBezTo>
                    <a:pt x="15413" y="4794"/>
                    <a:pt x="15377" y="4794"/>
                    <a:pt x="15353" y="4741"/>
                  </a:cubicBezTo>
                  <a:cubicBezTo>
                    <a:pt x="15335" y="4782"/>
                    <a:pt x="15311" y="4824"/>
                    <a:pt x="15275" y="4890"/>
                  </a:cubicBezTo>
                  <a:cubicBezTo>
                    <a:pt x="15228" y="4842"/>
                    <a:pt x="15198" y="4806"/>
                    <a:pt x="15168" y="4770"/>
                  </a:cubicBezTo>
                  <a:cubicBezTo>
                    <a:pt x="15097" y="4902"/>
                    <a:pt x="15192" y="4943"/>
                    <a:pt x="15240" y="5009"/>
                  </a:cubicBezTo>
                  <a:cubicBezTo>
                    <a:pt x="15198" y="5039"/>
                    <a:pt x="15168" y="5057"/>
                    <a:pt x="15144" y="5074"/>
                  </a:cubicBezTo>
                  <a:cubicBezTo>
                    <a:pt x="15103" y="5027"/>
                    <a:pt x="15067" y="4991"/>
                    <a:pt x="15013" y="4931"/>
                  </a:cubicBezTo>
                  <a:cubicBezTo>
                    <a:pt x="14995" y="5003"/>
                    <a:pt x="14989" y="5033"/>
                    <a:pt x="14983" y="5062"/>
                  </a:cubicBezTo>
                  <a:cubicBezTo>
                    <a:pt x="14948" y="5068"/>
                    <a:pt x="14900" y="5057"/>
                    <a:pt x="14876" y="5074"/>
                  </a:cubicBezTo>
                  <a:cubicBezTo>
                    <a:pt x="14804" y="5140"/>
                    <a:pt x="14769" y="5086"/>
                    <a:pt x="14727" y="5045"/>
                  </a:cubicBezTo>
                  <a:cubicBezTo>
                    <a:pt x="14727" y="5045"/>
                    <a:pt x="14727" y="5045"/>
                    <a:pt x="14727" y="5051"/>
                  </a:cubicBezTo>
                  <a:cubicBezTo>
                    <a:pt x="14721" y="5051"/>
                    <a:pt x="14721" y="5045"/>
                    <a:pt x="14721" y="5045"/>
                  </a:cubicBezTo>
                  <a:cubicBezTo>
                    <a:pt x="14649" y="5092"/>
                    <a:pt x="14608" y="5062"/>
                    <a:pt x="14596" y="4937"/>
                  </a:cubicBezTo>
                  <a:cubicBezTo>
                    <a:pt x="14655" y="4991"/>
                    <a:pt x="14685" y="5015"/>
                    <a:pt x="14721" y="5045"/>
                  </a:cubicBezTo>
                  <a:cubicBezTo>
                    <a:pt x="14721" y="5045"/>
                    <a:pt x="14727" y="5045"/>
                    <a:pt x="14727" y="5045"/>
                  </a:cubicBezTo>
                  <a:lnTo>
                    <a:pt x="14727" y="5045"/>
                  </a:lnTo>
                  <a:cubicBezTo>
                    <a:pt x="14739" y="5021"/>
                    <a:pt x="14757" y="4997"/>
                    <a:pt x="14769" y="4973"/>
                  </a:cubicBezTo>
                  <a:cubicBezTo>
                    <a:pt x="14709" y="4943"/>
                    <a:pt x="14655" y="4919"/>
                    <a:pt x="14578" y="4884"/>
                  </a:cubicBezTo>
                  <a:cubicBezTo>
                    <a:pt x="14649" y="4842"/>
                    <a:pt x="14697" y="4818"/>
                    <a:pt x="14745" y="4794"/>
                  </a:cubicBezTo>
                  <a:cubicBezTo>
                    <a:pt x="14548" y="4627"/>
                    <a:pt x="14548" y="4621"/>
                    <a:pt x="14632" y="4550"/>
                  </a:cubicBezTo>
                  <a:cubicBezTo>
                    <a:pt x="14649" y="4586"/>
                    <a:pt x="14661" y="4621"/>
                    <a:pt x="14685" y="4681"/>
                  </a:cubicBezTo>
                  <a:cubicBezTo>
                    <a:pt x="14727" y="4627"/>
                    <a:pt x="14757" y="4591"/>
                    <a:pt x="14787" y="4556"/>
                  </a:cubicBezTo>
                  <a:cubicBezTo>
                    <a:pt x="14816" y="4520"/>
                    <a:pt x="14846" y="4490"/>
                    <a:pt x="14852" y="4478"/>
                  </a:cubicBezTo>
                  <a:cubicBezTo>
                    <a:pt x="14840" y="4395"/>
                    <a:pt x="14804" y="4323"/>
                    <a:pt x="14822" y="4287"/>
                  </a:cubicBezTo>
                  <a:cubicBezTo>
                    <a:pt x="14864" y="4222"/>
                    <a:pt x="14912" y="4144"/>
                    <a:pt x="15013" y="4162"/>
                  </a:cubicBezTo>
                  <a:cubicBezTo>
                    <a:pt x="15013" y="4162"/>
                    <a:pt x="15013" y="4162"/>
                    <a:pt x="15013" y="4162"/>
                  </a:cubicBezTo>
                  <a:cubicBezTo>
                    <a:pt x="15019" y="4162"/>
                    <a:pt x="15019" y="4162"/>
                    <a:pt x="15019" y="4162"/>
                  </a:cubicBezTo>
                  <a:lnTo>
                    <a:pt x="15013" y="4156"/>
                  </a:lnTo>
                  <a:cubicBezTo>
                    <a:pt x="15144" y="3948"/>
                    <a:pt x="15156" y="3727"/>
                    <a:pt x="15061" y="3512"/>
                  </a:cubicBezTo>
                  <a:cubicBezTo>
                    <a:pt x="15150" y="3477"/>
                    <a:pt x="15228" y="3447"/>
                    <a:pt x="15311" y="3411"/>
                  </a:cubicBezTo>
                  <a:cubicBezTo>
                    <a:pt x="15263" y="3375"/>
                    <a:pt x="15144" y="3369"/>
                    <a:pt x="15234" y="3310"/>
                  </a:cubicBezTo>
                  <a:cubicBezTo>
                    <a:pt x="15299" y="3256"/>
                    <a:pt x="15293" y="3214"/>
                    <a:pt x="15281" y="3161"/>
                  </a:cubicBezTo>
                  <a:cubicBezTo>
                    <a:pt x="15263" y="3029"/>
                    <a:pt x="15180" y="2922"/>
                    <a:pt x="15180" y="2785"/>
                  </a:cubicBezTo>
                  <a:cubicBezTo>
                    <a:pt x="15180" y="2761"/>
                    <a:pt x="15126" y="2731"/>
                    <a:pt x="15091" y="2713"/>
                  </a:cubicBezTo>
                  <a:cubicBezTo>
                    <a:pt x="15025" y="2672"/>
                    <a:pt x="14965" y="2630"/>
                    <a:pt x="15025" y="2541"/>
                  </a:cubicBezTo>
                  <a:cubicBezTo>
                    <a:pt x="15031" y="2535"/>
                    <a:pt x="15019" y="2517"/>
                    <a:pt x="15013" y="2505"/>
                  </a:cubicBezTo>
                  <a:cubicBezTo>
                    <a:pt x="14977" y="2493"/>
                    <a:pt x="14948" y="2481"/>
                    <a:pt x="14924" y="2475"/>
                  </a:cubicBezTo>
                  <a:cubicBezTo>
                    <a:pt x="14930" y="2439"/>
                    <a:pt x="14930" y="2415"/>
                    <a:pt x="14942" y="2368"/>
                  </a:cubicBezTo>
                  <a:cubicBezTo>
                    <a:pt x="14894" y="2392"/>
                    <a:pt x="14876" y="2397"/>
                    <a:pt x="14858" y="2409"/>
                  </a:cubicBezTo>
                  <a:cubicBezTo>
                    <a:pt x="14834" y="2421"/>
                    <a:pt x="14804" y="2439"/>
                    <a:pt x="14781" y="2451"/>
                  </a:cubicBezTo>
                  <a:cubicBezTo>
                    <a:pt x="14763" y="2427"/>
                    <a:pt x="14751" y="2415"/>
                    <a:pt x="14745" y="2397"/>
                  </a:cubicBezTo>
                  <a:cubicBezTo>
                    <a:pt x="14685" y="2248"/>
                    <a:pt x="14685" y="2254"/>
                    <a:pt x="14536" y="2266"/>
                  </a:cubicBezTo>
                  <a:cubicBezTo>
                    <a:pt x="14447" y="2272"/>
                    <a:pt x="14357" y="2272"/>
                    <a:pt x="14262" y="2278"/>
                  </a:cubicBezTo>
                  <a:cubicBezTo>
                    <a:pt x="14250" y="2302"/>
                    <a:pt x="14232" y="2344"/>
                    <a:pt x="14220" y="2380"/>
                  </a:cubicBezTo>
                  <a:cubicBezTo>
                    <a:pt x="14184" y="2344"/>
                    <a:pt x="14166" y="2326"/>
                    <a:pt x="14143" y="2302"/>
                  </a:cubicBezTo>
                  <a:cubicBezTo>
                    <a:pt x="14119" y="2380"/>
                    <a:pt x="14006" y="2231"/>
                    <a:pt x="13988" y="2362"/>
                  </a:cubicBezTo>
                  <a:cubicBezTo>
                    <a:pt x="13982" y="2397"/>
                    <a:pt x="13886" y="2457"/>
                    <a:pt x="13856" y="2445"/>
                  </a:cubicBezTo>
                  <a:cubicBezTo>
                    <a:pt x="13761" y="2403"/>
                    <a:pt x="13690" y="2457"/>
                    <a:pt x="13606" y="2469"/>
                  </a:cubicBezTo>
                  <a:cubicBezTo>
                    <a:pt x="13499" y="2481"/>
                    <a:pt x="13421" y="2576"/>
                    <a:pt x="13308" y="2553"/>
                  </a:cubicBezTo>
                  <a:cubicBezTo>
                    <a:pt x="13189" y="2535"/>
                    <a:pt x="13105" y="2594"/>
                    <a:pt x="13028" y="2678"/>
                  </a:cubicBezTo>
                  <a:cubicBezTo>
                    <a:pt x="12998" y="2654"/>
                    <a:pt x="12974" y="2636"/>
                    <a:pt x="12938" y="2612"/>
                  </a:cubicBezTo>
                  <a:cubicBezTo>
                    <a:pt x="12926" y="2660"/>
                    <a:pt x="12920" y="2702"/>
                    <a:pt x="12909" y="2743"/>
                  </a:cubicBezTo>
                  <a:cubicBezTo>
                    <a:pt x="12879" y="2743"/>
                    <a:pt x="12855" y="2737"/>
                    <a:pt x="12825" y="2737"/>
                  </a:cubicBezTo>
                  <a:cubicBezTo>
                    <a:pt x="12837" y="2851"/>
                    <a:pt x="12718" y="2791"/>
                    <a:pt x="12682" y="2839"/>
                  </a:cubicBezTo>
                  <a:cubicBezTo>
                    <a:pt x="12640" y="2880"/>
                    <a:pt x="12545" y="2767"/>
                    <a:pt x="12545" y="2880"/>
                  </a:cubicBezTo>
                  <a:cubicBezTo>
                    <a:pt x="12545" y="3018"/>
                    <a:pt x="12420" y="2874"/>
                    <a:pt x="12408" y="2952"/>
                  </a:cubicBezTo>
                  <a:cubicBezTo>
                    <a:pt x="12396" y="3047"/>
                    <a:pt x="12348" y="2916"/>
                    <a:pt x="12336" y="2964"/>
                  </a:cubicBezTo>
                  <a:cubicBezTo>
                    <a:pt x="12318" y="3006"/>
                    <a:pt x="12300" y="3041"/>
                    <a:pt x="12283" y="3077"/>
                  </a:cubicBezTo>
                  <a:cubicBezTo>
                    <a:pt x="12283" y="3083"/>
                    <a:pt x="12271" y="3083"/>
                    <a:pt x="12271" y="3083"/>
                  </a:cubicBezTo>
                  <a:cubicBezTo>
                    <a:pt x="12241" y="3053"/>
                    <a:pt x="12217" y="3018"/>
                    <a:pt x="12181" y="2976"/>
                  </a:cubicBezTo>
                  <a:cubicBezTo>
                    <a:pt x="12145" y="3089"/>
                    <a:pt x="12056" y="3137"/>
                    <a:pt x="11925" y="3125"/>
                  </a:cubicBezTo>
                  <a:cubicBezTo>
                    <a:pt x="11937" y="3184"/>
                    <a:pt x="11949" y="3244"/>
                    <a:pt x="11955" y="3298"/>
                  </a:cubicBezTo>
                  <a:cubicBezTo>
                    <a:pt x="11961" y="3310"/>
                    <a:pt x="11937" y="3328"/>
                    <a:pt x="11925" y="3345"/>
                  </a:cubicBezTo>
                  <a:cubicBezTo>
                    <a:pt x="11895" y="3304"/>
                    <a:pt x="11877" y="3262"/>
                    <a:pt x="11853" y="3220"/>
                  </a:cubicBezTo>
                  <a:cubicBezTo>
                    <a:pt x="11728" y="3357"/>
                    <a:pt x="11597" y="3214"/>
                    <a:pt x="11460" y="3256"/>
                  </a:cubicBezTo>
                  <a:cubicBezTo>
                    <a:pt x="11448" y="3274"/>
                    <a:pt x="11436" y="3322"/>
                    <a:pt x="11412" y="3345"/>
                  </a:cubicBezTo>
                  <a:cubicBezTo>
                    <a:pt x="11376" y="3381"/>
                    <a:pt x="11329" y="3417"/>
                    <a:pt x="11287" y="3411"/>
                  </a:cubicBezTo>
                  <a:cubicBezTo>
                    <a:pt x="11197" y="3399"/>
                    <a:pt x="11108" y="3363"/>
                    <a:pt x="11007" y="3339"/>
                  </a:cubicBezTo>
                  <a:cubicBezTo>
                    <a:pt x="11120" y="3280"/>
                    <a:pt x="11168" y="3220"/>
                    <a:pt x="11126" y="3167"/>
                  </a:cubicBezTo>
                  <a:cubicBezTo>
                    <a:pt x="11072" y="3095"/>
                    <a:pt x="11007" y="3024"/>
                    <a:pt x="10941" y="2952"/>
                  </a:cubicBezTo>
                  <a:cubicBezTo>
                    <a:pt x="10965" y="2928"/>
                    <a:pt x="10995" y="2904"/>
                    <a:pt x="11025" y="2874"/>
                  </a:cubicBezTo>
                  <a:cubicBezTo>
                    <a:pt x="10959" y="2815"/>
                    <a:pt x="10887" y="2761"/>
                    <a:pt x="10810" y="2696"/>
                  </a:cubicBezTo>
                  <a:cubicBezTo>
                    <a:pt x="10852" y="2600"/>
                    <a:pt x="10750" y="2499"/>
                    <a:pt x="10798" y="2386"/>
                  </a:cubicBezTo>
                  <a:cubicBezTo>
                    <a:pt x="10709" y="2314"/>
                    <a:pt x="10721" y="2201"/>
                    <a:pt x="10685" y="2099"/>
                  </a:cubicBezTo>
                  <a:cubicBezTo>
                    <a:pt x="10637" y="2082"/>
                    <a:pt x="10583" y="2064"/>
                    <a:pt x="10530" y="2046"/>
                  </a:cubicBezTo>
                  <a:cubicBezTo>
                    <a:pt x="10560" y="1992"/>
                    <a:pt x="10589" y="1944"/>
                    <a:pt x="10625" y="1891"/>
                  </a:cubicBezTo>
                  <a:cubicBezTo>
                    <a:pt x="10428" y="1837"/>
                    <a:pt x="10345" y="1682"/>
                    <a:pt x="10244" y="1551"/>
                  </a:cubicBezTo>
                  <a:cubicBezTo>
                    <a:pt x="10190" y="1485"/>
                    <a:pt x="10136" y="1390"/>
                    <a:pt x="10232" y="1289"/>
                  </a:cubicBezTo>
                  <a:cubicBezTo>
                    <a:pt x="10148" y="1235"/>
                    <a:pt x="10077" y="1193"/>
                    <a:pt x="10005" y="1151"/>
                  </a:cubicBezTo>
                  <a:cubicBezTo>
                    <a:pt x="10005" y="1116"/>
                    <a:pt x="10011" y="1086"/>
                    <a:pt x="10017" y="1032"/>
                  </a:cubicBezTo>
                  <a:cubicBezTo>
                    <a:pt x="9957" y="1056"/>
                    <a:pt x="9922" y="1074"/>
                    <a:pt x="9868" y="1098"/>
                  </a:cubicBezTo>
                  <a:cubicBezTo>
                    <a:pt x="9850" y="1038"/>
                    <a:pt x="9838" y="979"/>
                    <a:pt x="9826" y="925"/>
                  </a:cubicBezTo>
                  <a:cubicBezTo>
                    <a:pt x="9779" y="901"/>
                    <a:pt x="9737" y="871"/>
                    <a:pt x="9683" y="841"/>
                  </a:cubicBezTo>
                  <a:cubicBezTo>
                    <a:pt x="9743" y="812"/>
                    <a:pt x="9784" y="794"/>
                    <a:pt x="9856" y="758"/>
                  </a:cubicBezTo>
                  <a:cubicBezTo>
                    <a:pt x="9773" y="728"/>
                    <a:pt x="9677" y="710"/>
                    <a:pt x="9677" y="692"/>
                  </a:cubicBezTo>
                  <a:cubicBezTo>
                    <a:pt x="9689" y="567"/>
                    <a:pt x="9522" y="597"/>
                    <a:pt x="9510" y="496"/>
                  </a:cubicBezTo>
                  <a:cubicBezTo>
                    <a:pt x="9415" y="514"/>
                    <a:pt x="9427" y="388"/>
                    <a:pt x="9355" y="370"/>
                  </a:cubicBezTo>
                  <a:cubicBezTo>
                    <a:pt x="9236" y="347"/>
                    <a:pt x="9164" y="257"/>
                    <a:pt x="9081" y="186"/>
                  </a:cubicBezTo>
                  <a:cubicBezTo>
                    <a:pt x="8986" y="108"/>
                    <a:pt x="8980" y="108"/>
                    <a:pt x="8884" y="192"/>
                  </a:cubicBezTo>
                  <a:cubicBezTo>
                    <a:pt x="8848" y="221"/>
                    <a:pt x="8807" y="245"/>
                    <a:pt x="8753" y="281"/>
                  </a:cubicBezTo>
                  <a:cubicBezTo>
                    <a:pt x="8729" y="1"/>
                    <a:pt x="8497" y="132"/>
                    <a:pt x="8383" y="37"/>
                  </a:cubicBezTo>
                  <a:cubicBezTo>
                    <a:pt x="8300" y="120"/>
                    <a:pt x="8234" y="198"/>
                    <a:pt x="8157" y="269"/>
                  </a:cubicBezTo>
                  <a:cubicBezTo>
                    <a:pt x="8079" y="341"/>
                    <a:pt x="7948" y="347"/>
                    <a:pt x="7901" y="478"/>
                  </a:cubicBezTo>
                  <a:cubicBezTo>
                    <a:pt x="7853" y="442"/>
                    <a:pt x="7817" y="412"/>
                    <a:pt x="7769" y="370"/>
                  </a:cubicBezTo>
                  <a:cubicBezTo>
                    <a:pt x="7871" y="323"/>
                    <a:pt x="7948" y="287"/>
                    <a:pt x="8050" y="233"/>
                  </a:cubicBezTo>
                  <a:cubicBezTo>
                    <a:pt x="7972" y="204"/>
                    <a:pt x="7930" y="168"/>
                    <a:pt x="7883" y="168"/>
                  </a:cubicBezTo>
                  <a:cubicBezTo>
                    <a:pt x="7841" y="168"/>
                    <a:pt x="7793" y="198"/>
                    <a:pt x="7751" y="215"/>
                  </a:cubicBezTo>
                  <a:cubicBezTo>
                    <a:pt x="7805" y="323"/>
                    <a:pt x="7704" y="317"/>
                    <a:pt x="7650" y="353"/>
                  </a:cubicBezTo>
                  <a:cubicBezTo>
                    <a:pt x="7644" y="353"/>
                    <a:pt x="7644" y="370"/>
                    <a:pt x="7638" y="388"/>
                  </a:cubicBezTo>
                  <a:cubicBezTo>
                    <a:pt x="7674" y="412"/>
                    <a:pt x="7716" y="436"/>
                    <a:pt x="7769" y="472"/>
                  </a:cubicBezTo>
                  <a:cubicBezTo>
                    <a:pt x="7698" y="496"/>
                    <a:pt x="7644" y="508"/>
                    <a:pt x="7591" y="525"/>
                  </a:cubicBezTo>
                  <a:cubicBezTo>
                    <a:pt x="7585" y="484"/>
                    <a:pt x="7579" y="448"/>
                    <a:pt x="7573" y="394"/>
                  </a:cubicBezTo>
                  <a:cubicBezTo>
                    <a:pt x="7489" y="484"/>
                    <a:pt x="7412" y="555"/>
                    <a:pt x="7346" y="633"/>
                  </a:cubicBezTo>
                  <a:cubicBezTo>
                    <a:pt x="7280" y="704"/>
                    <a:pt x="7257" y="806"/>
                    <a:pt x="7161" y="871"/>
                  </a:cubicBezTo>
                  <a:cubicBezTo>
                    <a:pt x="7084" y="931"/>
                    <a:pt x="7054" y="1050"/>
                    <a:pt x="6994" y="1157"/>
                  </a:cubicBezTo>
                  <a:cubicBezTo>
                    <a:pt x="7000" y="1169"/>
                    <a:pt x="7018" y="1211"/>
                    <a:pt x="7030" y="1241"/>
                  </a:cubicBezTo>
                  <a:cubicBezTo>
                    <a:pt x="6994" y="1301"/>
                    <a:pt x="6965" y="1348"/>
                    <a:pt x="6935" y="1396"/>
                  </a:cubicBezTo>
                  <a:cubicBezTo>
                    <a:pt x="6899" y="1384"/>
                    <a:pt x="6863" y="1372"/>
                    <a:pt x="6792" y="1354"/>
                  </a:cubicBezTo>
                  <a:cubicBezTo>
                    <a:pt x="6833" y="1426"/>
                    <a:pt x="6851" y="1473"/>
                    <a:pt x="6881" y="1533"/>
                  </a:cubicBezTo>
                  <a:cubicBezTo>
                    <a:pt x="6827" y="1563"/>
                    <a:pt x="6774" y="1593"/>
                    <a:pt x="6726" y="1622"/>
                  </a:cubicBezTo>
                  <a:cubicBezTo>
                    <a:pt x="6732" y="1718"/>
                    <a:pt x="6744" y="1813"/>
                    <a:pt x="6893" y="1801"/>
                  </a:cubicBezTo>
                  <a:cubicBezTo>
                    <a:pt x="6911" y="1766"/>
                    <a:pt x="6935" y="1724"/>
                    <a:pt x="6959" y="1682"/>
                  </a:cubicBezTo>
                  <a:cubicBezTo>
                    <a:pt x="7054" y="1515"/>
                    <a:pt x="7137" y="1348"/>
                    <a:pt x="7239" y="1193"/>
                  </a:cubicBezTo>
                  <a:cubicBezTo>
                    <a:pt x="7280" y="1122"/>
                    <a:pt x="7334" y="1134"/>
                    <a:pt x="7358" y="1181"/>
                  </a:cubicBezTo>
                  <a:cubicBezTo>
                    <a:pt x="7304" y="1253"/>
                    <a:pt x="7245" y="1301"/>
                    <a:pt x="7227" y="1366"/>
                  </a:cubicBezTo>
                  <a:cubicBezTo>
                    <a:pt x="7209" y="1432"/>
                    <a:pt x="7191" y="1485"/>
                    <a:pt x="7149" y="1539"/>
                  </a:cubicBezTo>
                  <a:cubicBezTo>
                    <a:pt x="7066" y="1634"/>
                    <a:pt x="7000" y="1843"/>
                    <a:pt x="6976" y="1980"/>
                  </a:cubicBezTo>
                  <a:cubicBezTo>
                    <a:pt x="6976" y="1998"/>
                    <a:pt x="6941" y="2004"/>
                    <a:pt x="6923" y="2022"/>
                  </a:cubicBezTo>
                  <a:cubicBezTo>
                    <a:pt x="6917" y="2022"/>
                    <a:pt x="6917" y="2040"/>
                    <a:pt x="6917" y="2046"/>
                  </a:cubicBezTo>
                  <a:cubicBezTo>
                    <a:pt x="6941" y="2052"/>
                    <a:pt x="6970" y="2052"/>
                    <a:pt x="7000" y="2052"/>
                  </a:cubicBezTo>
                  <a:lnTo>
                    <a:pt x="7006" y="2087"/>
                  </a:lnTo>
                  <a:cubicBezTo>
                    <a:pt x="6959" y="2105"/>
                    <a:pt x="6911" y="2117"/>
                    <a:pt x="6863" y="2135"/>
                  </a:cubicBezTo>
                  <a:cubicBezTo>
                    <a:pt x="6881" y="2171"/>
                    <a:pt x="6899" y="2201"/>
                    <a:pt x="6911" y="2225"/>
                  </a:cubicBezTo>
                  <a:cubicBezTo>
                    <a:pt x="6863" y="2248"/>
                    <a:pt x="6809" y="2260"/>
                    <a:pt x="6792" y="2296"/>
                  </a:cubicBezTo>
                  <a:cubicBezTo>
                    <a:pt x="6708" y="2439"/>
                    <a:pt x="6666" y="2588"/>
                    <a:pt x="6762" y="2749"/>
                  </a:cubicBezTo>
                  <a:cubicBezTo>
                    <a:pt x="6696" y="2767"/>
                    <a:pt x="6654" y="2779"/>
                    <a:pt x="6607" y="2791"/>
                  </a:cubicBezTo>
                  <a:cubicBezTo>
                    <a:pt x="6565" y="2600"/>
                    <a:pt x="6619" y="2445"/>
                    <a:pt x="6702" y="2284"/>
                  </a:cubicBezTo>
                  <a:cubicBezTo>
                    <a:pt x="6774" y="2159"/>
                    <a:pt x="6804" y="2016"/>
                    <a:pt x="6857" y="1867"/>
                  </a:cubicBezTo>
                  <a:cubicBezTo>
                    <a:pt x="6809" y="1861"/>
                    <a:pt x="6780" y="1861"/>
                    <a:pt x="6750" y="1855"/>
                  </a:cubicBezTo>
                  <a:cubicBezTo>
                    <a:pt x="6726" y="1855"/>
                    <a:pt x="6696" y="1855"/>
                    <a:pt x="6666" y="1855"/>
                  </a:cubicBezTo>
                  <a:cubicBezTo>
                    <a:pt x="6654" y="1932"/>
                    <a:pt x="6613" y="1992"/>
                    <a:pt x="6535" y="2028"/>
                  </a:cubicBezTo>
                  <a:cubicBezTo>
                    <a:pt x="6553" y="2058"/>
                    <a:pt x="6577" y="2087"/>
                    <a:pt x="6607" y="2129"/>
                  </a:cubicBezTo>
                  <a:cubicBezTo>
                    <a:pt x="6541" y="2147"/>
                    <a:pt x="6499" y="2159"/>
                    <a:pt x="6458" y="2171"/>
                  </a:cubicBezTo>
                  <a:cubicBezTo>
                    <a:pt x="6452" y="2248"/>
                    <a:pt x="6452" y="2314"/>
                    <a:pt x="6446" y="2374"/>
                  </a:cubicBezTo>
                  <a:cubicBezTo>
                    <a:pt x="6416" y="2386"/>
                    <a:pt x="6380" y="2397"/>
                    <a:pt x="6344" y="2403"/>
                  </a:cubicBezTo>
                  <a:cubicBezTo>
                    <a:pt x="6356" y="2481"/>
                    <a:pt x="6362" y="2558"/>
                    <a:pt x="6374" y="2630"/>
                  </a:cubicBezTo>
                  <a:cubicBezTo>
                    <a:pt x="6344" y="2642"/>
                    <a:pt x="6315" y="2660"/>
                    <a:pt x="6285" y="2672"/>
                  </a:cubicBezTo>
                  <a:cubicBezTo>
                    <a:pt x="6291" y="2678"/>
                    <a:pt x="6291" y="2684"/>
                    <a:pt x="6291" y="2690"/>
                  </a:cubicBezTo>
                  <a:cubicBezTo>
                    <a:pt x="6339" y="2678"/>
                    <a:pt x="6380" y="2672"/>
                    <a:pt x="6428" y="2666"/>
                  </a:cubicBezTo>
                  <a:cubicBezTo>
                    <a:pt x="6458" y="2713"/>
                    <a:pt x="6476" y="2755"/>
                    <a:pt x="6499" y="2791"/>
                  </a:cubicBezTo>
                  <a:cubicBezTo>
                    <a:pt x="6410" y="2904"/>
                    <a:pt x="6303" y="2982"/>
                    <a:pt x="6160" y="3018"/>
                  </a:cubicBezTo>
                  <a:cubicBezTo>
                    <a:pt x="6219" y="3012"/>
                    <a:pt x="6273" y="3012"/>
                    <a:pt x="6327" y="3012"/>
                  </a:cubicBezTo>
                  <a:cubicBezTo>
                    <a:pt x="6344" y="3083"/>
                    <a:pt x="6362" y="3149"/>
                    <a:pt x="6386" y="3220"/>
                  </a:cubicBezTo>
                  <a:cubicBezTo>
                    <a:pt x="6344" y="3298"/>
                    <a:pt x="6243" y="3369"/>
                    <a:pt x="6309" y="3494"/>
                  </a:cubicBezTo>
                  <a:cubicBezTo>
                    <a:pt x="6225" y="3518"/>
                    <a:pt x="6142" y="3548"/>
                    <a:pt x="6058" y="3578"/>
                  </a:cubicBezTo>
                  <a:cubicBezTo>
                    <a:pt x="6094" y="3644"/>
                    <a:pt x="6046" y="3739"/>
                    <a:pt x="6148" y="3775"/>
                  </a:cubicBezTo>
                  <a:cubicBezTo>
                    <a:pt x="6112" y="3870"/>
                    <a:pt x="6183" y="3882"/>
                    <a:pt x="6243" y="3912"/>
                  </a:cubicBezTo>
                  <a:cubicBezTo>
                    <a:pt x="6261" y="3924"/>
                    <a:pt x="6255" y="3983"/>
                    <a:pt x="6261" y="4019"/>
                  </a:cubicBezTo>
                  <a:cubicBezTo>
                    <a:pt x="6249" y="4019"/>
                    <a:pt x="6243" y="4025"/>
                    <a:pt x="6231" y="4031"/>
                  </a:cubicBezTo>
                  <a:cubicBezTo>
                    <a:pt x="6207" y="3995"/>
                    <a:pt x="6183" y="3960"/>
                    <a:pt x="6148" y="3912"/>
                  </a:cubicBezTo>
                  <a:cubicBezTo>
                    <a:pt x="6118" y="3948"/>
                    <a:pt x="6088" y="3977"/>
                    <a:pt x="6064" y="4001"/>
                  </a:cubicBezTo>
                  <a:cubicBezTo>
                    <a:pt x="6100" y="4007"/>
                    <a:pt x="6130" y="4019"/>
                    <a:pt x="6189" y="4031"/>
                  </a:cubicBezTo>
                  <a:cubicBezTo>
                    <a:pt x="6124" y="4067"/>
                    <a:pt x="6082" y="4091"/>
                    <a:pt x="6011" y="4132"/>
                  </a:cubicBezTo>
                  <a:cubicBezTo>
                    <a:pt x="6124" y="4150"/>
                    <a:pt x="6195" y="4162"/>
                    <a:pt x="6291" y="4180"/>
                  </a:cubicBezTo>
                  <a:cubicBezTo>
                    <a:pt x="6231" y="4210"/>
                    <a:pt x="6189" y="4222"/>
                    <a:pt x="6136" y="4252"/>
                  </a:cubicBezTo>
                  <a:cubicBezTo>
                    <a:pt x="6213" y="4293"/>
                    <a:pt x="6273" y="4329"/>
                    <a:pt x="6339" y="4365"/>
                  </a:cubicBezTo>
                  <a:cubicBezTo>
                    <a:pt x="6225" y="4425"/>
                    <a:pt x="6321" y="4526"/>
                    <a:pt x="6297" y="4609"/>
                  </a:cubicBezTo>
                  <a:cubicBezTo>
                    <a:pt x="6273" y="4681"/>
                    <a:pt x="6315" y="4770"/>
                    <a:pt x="6327" y="4854"/>
                  </a:cubicBezTo>
                  <a:cubicBezTo>
                    <a:pt x="6315" y="4860"/>
                    <a:pt x="6309" y="4860"/>
                    <a:pt x="6297" y="4866"/>
                  </a:cubicBezTo>
                  <a:cubicBezTo>
                    <a:pt x="6279" y="4824"/>
                    <a:pt x="6261" y="4782"/>
                    <a:pt x="6243" y="4735"/>
                  </a:cubicBezTo>
                  <a:cubicBezTo>
                    <a:pt x="6183" y="4758"/>
                    <a:pt x="6130" y="4788"/>
                    <a:pt x="6058" y="4818"/>
                  </a:cubicBezTo>
                  <a:cubicBezTo>
                    <a:pt x="6100" y="4854"/>
                    <a:pt x="6124" y="4872"/>
                    <a:pt x="6160" y="4902"/>
                  </a:cubicBezTo>
                  <a:cubicBezTo>
                    <a:pt x="6100" y="4925"/>
                    <a:pt x="6058" y="4943"/>
                    <a:pt x="5975" y="4979"/>
                  </a:cubicBezTo>
                  <a:cubicBezTo>
                    <a:pt x="6100" y="4997"/>
                    <a:pt x="6178" y="5015"/>
                    <a:pt x="6249" y="5027"/>
                  </a:cubicBezTo>
                  <a:cubicBezTo>
                    <a:pt x="6231" y="5057"/>
                    <a:pt x="6213" y="5080"/>
                    <a:pt x="6201" y="5110"/>
                  </a:cubicBezTo>
                  <a:cubicBezTo>
                    <a:pt x="6183" y="5140"/>
                    <a:pt x="6189" y="5194"/>
                    <a:pt x="6166" y="5200"/>
                  </a:cubicBezTo>
                  <a:cubicBezTo>
                    <a:pt x="6124" y="5223"/>
                    <a:pt x="6118" y="5176"/>
                    <a:pt x="6106" y="5140"/>
                  </a:cubicBezTo>
                  <a:cubicBezTo>
                    <a:pt x="6076" y="5068"/>
                    <a:pt x="6011" y="5098"/>
                    <a:pt x="5963" y="5116"/>
                  </a:cubicBezTo>
                  <a:cubicBezTo>
                    <a:pt x="5909" y="5134"/>
                    <a:pt x="5927" y="5170"/>
                    <a:pt x="5951" y="5217"/>
                  </a:cubicBezTo>
                  <a:cubicBezTo>
                    <a:pt x="5963" y="5235"/>
                    <a:pt x="5933" y="5283"/>
                    <a:pt x="5915" y="5325"/>
                  </a:cubicBezTo>
                  <a:cubicBezTo>
                    <a:pt x="6112" y="5271"/>
                    <a:pt x="6142" y="5277"/>
                    <a:pt x="6207" y="5390"/>
                  </a:cubicBezTo>
                  <a:cubicBezTo>
                    <a:pt x="6070" y="5384"/>
                    <a:pt x="5987" y="5408"/>
                    <a:pt x="5963" y="5456"/>
                  </a:cubicBezTo>
                  <a:cubicBezTo>
                    <a:pt x="6017" y="5498"/>
                    <a:pt x="6112" y="5396"/>
                    <a:pt x="6154" y="5516"/>
                  </a:cubicBezTo>
                  <a:cubicBezTo>
                    <a:pt x="6082" y="5533"/>
                    <a:pt x="6017" y="5551"/>
                    <a:pt x="5951" y="5575"/>
                  </a:cubicBezTo>
                  <a:cubicBezTo>
                    <a:pt x="5951" y="5587"/>
                    <a:pt x="5951" y="5599"/>
                    <a:pt x="5951" y="5611"/>
                  </a:cubicBezTo>
                  <a:cubicBezTo>
                    <a:pt x="6076" y="5617"/>
                    <a:pt x="6207" y="5623"/>
                    <a:pt x="6333" y="5629"/>
                  </a:cubicBezTo>
                  <a:cubicBezTo>
                    <a:pt x="6333" y="5647"/>
                    <a:pt x="6333" y="5659"/>
                    <a:pt x="6333" y="5677"/>
                  </a:cubicBezTo>
                  <a:cubicBezTo>
                    <a:pt x="6267" y="5677"/>
                    <a:pt x="6195" y="5688"/>
                    <a:pt x="6124" y="5677"/>
                  </a:cubicBezTo>
                  <a:cubicBezTo>
                    <a:pt x="6034" y="5665"/>
                    <a:pt x="5975" y="5688"/>
                    <a:pt x="5939" y="5784"/>
                  </a:cubicBezTo>
                  <a:cubicBezTo>
                    <a:pt x="6046" y="5784"/>
                    <a:pt x="6154" y="5700"/>
                    <a:pt x="6237" y="5820"/>
                  </a:cubicBezTo>
                  <a:cubicBezTo>
                    <a:pt x="6219" y="5838"/>
                    <a:pt x="6207" y="5855"/>
                    <a:pt x="6189" y="5873"/>
                  </a:cubicBezTo>
                  <a:cubicBezTo>
                    <a:pt x="6195" y="5933"/>
                    <a:pt x="6172" y="5963"/>
                    <a:pt x="6112" y="5975"/>
                  </a:cubicBezTo>
                  <a:cubicBezTo>
                    <a:pt x="6052" y="5981"/>
                    <a:pt x="5999" y="5999"/>
                    <a:pt x="5945" y="6064"/>
                  </a:cubicBezTo>
                  <a:cubicBezTo>
                    <a:pt x="6040" y="6058"/>
                    <a:pt x="6112" y="6046"/>
                    <a:pt x="6183" y="6040"/>
                  </a:cubicBezTo>
                  <a:cubicBezTo>
                    <a:pt x="6172" y="6189"/>
                    <a:pt x="5993" y="6046"/>
                    <a:pt x="5981" y="6195"/>
                  </a:cubicBezTo>
                  <a:cubicBezTo>
                    <a:pt x="6088" y="6237"/>
                    <a:pt x="5987" y="6422"/>
                    <a:pt x="6136" y="6452"/>
                  </a:cubicBezTo>
                  <a:cubicBezTo>
                    <a:pt x="6088" y="6487"/>
                    <a:pt x="6034" y="6523"/>
                    <a:pt x="5963" y="6577"/>
                  </a:cubicBezTo>
                  <a:cubicBezTo>
                    <a:pt x="6076" y="6589"/>
                    <a:pt x="6160" y="6481"/>
                    <a:pt x="6231" y="6589"/>
                  </a:cubicBezTo>
                  <a:cubicBezTo>
                    <a:pt x="6166" y="6613"/>
                    <a:pt x="6100" y="6636"/>
                    <a:pt x="6034" y="6660"/>
                  </a:cubicBezTo>
                  <a:cubicBezTo>
                    <a:pt x="6058" y="6744"/>
                    <a:pt x="6076" y="6809"/>
                    <a:pt x="6100" y="6887"/>
                  </a:cubicBezTo>
                  <a:cubicBezTo>
                    <a:pt x="6070" y="6911"/>
                    <a:pt x="6028" y="6952"/>
                    <a:pt x="5957" y="7012"/>
                  </a:cubicBezTo>
                  <a:cubicBezTo>
                    <a:pt x="6130" y="6970"/>
                    <a:pt x="6231" y="6982"/>
                    <a:pt x="6273" y="7054"/>
                  </a:cubicBezTo>
                  <a:cubicBezTo>
                    <a:pt x="6189" y="7072"/>
                    <a:pt x="6130" y="7101"/>
                    <a:pt x="6094" y="7149"/>
                  </a:cubicBezTo>
                  <a:cubicBezTo>
                    <a:pt x="6207" y="7143"/>
                    <a:pt x="6279" y="7161"/>
                    <a:pt x="6309" y="7209"/>
                  </a:cubicBezTo>
                  <a:cubicBezTo>
                    <a:pt x="6213" y="7191"/>
                    <a:pt x="6148" y="7221"/>
                    <a:pt x="6106" y="7292"/>
                  </a:cubicBezTo>
                  <a:cubicBezTo>
                    <a:pt x="6189" y="7292"/>
                    <a:pt x="6273" y="7292"/>
                    <a:pt x="6398" y="7298"/>
                  </a:cubicBezTo>
                  <a:cubicBezTo>
                    <a:pt x="6350" y="7334"/>
                    <a:pt x="6333" y="7346"/>
                    <a:pt x="6321" y="7358"/>
                  </a:cubicBezTo>
                  <a:cubicBezTo>
                    <a:pt x="6315" y="7406"/>
                    <a:pt x="6315" y="7447"/>
                    <a:pt x="6315" y="7471"/>
                  </a:cubicBezTo>
                  <a:cubicBezTo>
                    <a:pt x="6225" y="7519"/>
                    <a:pt x="6154" y="7561"/>
                    <a:pt x="6088" y="7596"/>
                  </a:cubicBezTo>
                  <a:cubicBezTo>
                    <a:pt x="6088" y="7602"/>
                    <a:pt x="6094" y="7614"/>
                    <a:pt x="6094" y="7626"/>
                  </a:cubicBezTo>
                  <a:cubicBezTo>
                    <a:pt x="6178" y="7608"/>
                    <a:pt x="6267" y="7590"/>
                    <a:pt x="6350" y="7578"/>
                  </a:cubicBezTo>
                  <a:cubicBezTo>
                    <a:pt x="6374" y="7626"/>
                    <a:pt x="6392" y="7662"/>
                    <a:pt x="6410" y="7698"/>
                  </a:cubicBezTo>
                  <a:cubicBezTo>
                    <a:pt x="6309" y="7811"/>
                    <a:pt x="6297" y="7829"/>
                    <a:pt x="6470" y="7948"/>
                  </a:cubicBezTo>
                  <a:cubicBezTo>
                    <a:pt x="6339" y="7954"/>
                    <a:pt x="6237" y="7990"/>
                    <a:pt x="6160" y="8067"/>
                  </a:cubicBezTo>
                  <a:cubicBezTo>
                    <a:pt x="6249" y="8198"/>
                    <a:pt x="6321" y="7954"/>
                    <a:pt x="6404" y="8073"/>
                  </a:cubicBezTo>
                  <a:cubicBezTo>
                    <a:pt x="6327" y="8109"/>
                    <a:pt x="6255" y="8145"/>
                    <a:pt x="6142" y="8198"/>
                  </a:cubicBezTo>
                  <a:cubicBezTo>
                    <a:pt x="6225" y="8222"/>
                    <a:pt x="6267" y="8234"/>
                    <a:pt x="6303" y="8246"/>
                  </a:cubicBezTo>
                  <a:cubicBezTo>
                    <a:pt x="6303" y="8288"/>
                    <a:pt x="6303" y="8324"/>
                    <a:pt x="6303" y="8371"/>
                  </a:cubicBezTo>
                  <a:cubicBezTo>
                    <a:pt x="6273" y="8353"/>
                    <a:pt x="6255" y="8336"/>
                    <a:pt x="6249" y="8336"/>
                  </a:cubicBezTo>
                  <a:cubicBezTo>
                    <a:pt x="6219" y="8461"/>
                    <a:pt x="6213" y="8592"/>
                    <a:pt x="6154" y="8705"/>
                  </a:cubicBezTo>
                  <a:cubicBezTo>
                    <a:pt x="6088" y="8824"/>
                    <a:pt x="5975" y="8914"/>
                    <a:pt x="5897" y="9027"/>
                  </a:cubicBezTo>
                  <a:cubicBezTo>
                    <a:pt x="5868" y="9069"/>
                    <a:pt x="5784" y="9105"/>
                    <a:pt x="5856" y="9182"/>
                  </a:cubicBezTo>
                  <a:cubicBezTo>
                    <a:pt x="5868" y="9206"/>
                    <a:pt x="5820" y="9248"/>
                    <a:pt x="5772" y="9272"/>
                  </a:cubicBezTo>
                  <a:cubicBezTo>
                    <a:pt x="5647" y="9337"/>
                    <a:pt x="5480" y="9349"/>
                    <a:pt x="5420" y="9516"/>
                  </a:cubicBezTo>
                  <a:cubicBezTo>
                    <a:pt x="5397" y="9576"/>
                    <a:pt x="5325" y="9617"/>
                    <a:pt x="5271" y="9665"/>
                  </a:cubicBezTo>
                  <a:cubicBezTo>
                    <a:pt x="5247" y="9611"/>
                    <a:pt x="5224" y="9564"/>
                    <a:pt x="5206" y="9510"/>
                  </a:cubicBezTo>
                  <a:cubicBezTo>
                    <a:pt x="5152" y="9540"/>
                    <a:pt x="5116" y="9558"/>
                    <a:pt x="5081" y="9582"/>
                  </a:cubicBezTo>
                  <a:lnTo>
                    <a:pt x="5081" y="9582"/>
                  </a:lnTo>
                  <a:cubicBezTo>
                    <a:pt x="5104" y="9623"/>
                    <a:pt x="5212" y="9647"/>
                    <a:pt x="5110" y="9725"/>
                  </a:cubicBezTo>
                  <a:cubicBezTo>
                    <a:pt x="5098" y="9671"/>
                    <a:pt x="5092" y="9623"/>
                    <a:pt x="5081" y="9582"/>
                  </a:cubicBezTo>
                  <a:lnTo>
                    <a:pt x="5081" y="9582"/>
                  </a:lnTo>
                  <a:cubicBezTo>
                    <a:pt x="5081" y="9576"/>
                    <a:pt x="5081" y="9570"/>
                    <a:pt x="5075" y="9564"/>
                  </a:cubicBezTo>
                  <a:cubicBezTo>
                    <a:pt x="5069" y="9558"/>
                    <a:pt x="5057" y="9558"/>
                    <a:pt x="5057" y="9558"/>
                  </a:cubicBezTo>
                  <a:cubicBezTo>
                    <a:pt x="5033" y="9600"/>
                    <a:pt x="5015" y="9647"/>
                    <a:pt x="4991" y="9689"/>
                  </a:cubicBezTo>
                  <a:cubicBezTo>
                    <a:pt x="4926" y="9695"/>
                    <a:pt x="4860" y="9695"/>
                    <a:pt x="4788" y="9701"/>
                  </a:cubicBezTo>
                  <a:cubicBezTo>
                    <a:pt x="4735" y="9772"/>
                    <a:pt x="4681" y="9844"/>
                    <a:pt x="4604" y="9939"/>
                  </a:cubicBezTo>
                  <a:cubicBezTo>
                    <a:pt x="4598" y="9868"/>
                    <a:pt x="4598" y="9832"/>
                    <a:pt x="4592" y="9796"/>
                  </a:cubicBezTo>
                  <a:cubicBezTo>
                    <a:pt x="4580" y="9796"/>
                    <a:pt x="4568" y="9790"/>
                    <a:pt x="4556" y="9784"/>
                  </a:cubicBezTo>
                  <a:cubicBezTo>
                    <a:pt x="4544" y="9814"/>
                    <a:pt x="4526" y="9844"/>
                    <a:pt x="4508" y="9874"/>
                  </a:cubicBezTo>
                  <a:cubicBezTo>
                    <a:pt x="4490" y="9910"/>
                    <a:pt x="4478" y="9945"/>
                    <a:pt x="4455" y="9975"/>
                  </a:cubicBezTo>
                  <a:cubicBezTo>
                    <a:pt x="4443" y="9993"/>
                    <a:pt x="4150" y="10017"/>
                    <a:pt x="4121" y="10023"/>
                  </a:cubicBezTo>
                  <a:cubicBezTo>
                    <a:pt x="4031" y="10047"/>
                    <a:pt x="3894" y="10053"/>
                    <a:pt x="3852" y="10118"/>
                  </a:cubicBezTo>
                  <a:cubicBezTo>
                    <a:pt x="3811" y="10184"/>
                    <a:pt x="3757" y="10214"/>
                    <a:pt x="3715" y="10255"/>
                  </a:cubicBezTo>
                  <a:cubicBezTo>
                    <a:pt x="3679" y="10220"/>
                    <a:pt x="3644" y="10184"/>
                    <a:pt x="3614" y="10148"/>
                  </a:cubicBezTo>
                  <a:cubicBezTo>
                    <a:pt x="3572" y="10214"/>
                    <a:pt x="3662" y="10309"/>
                    <a:pt x="3548" y="10327"/>
                  </a:cubicBezTo>
                  <a:cubicBezTo>
                    <a:pt x="3513" y="10297"/>
                    <a:pt x="3483" y="10261"/>
                    <a:pt x="3435" y="10214"/>
                  </a:cubicBezTo>
                  <a:cubicBezTo>
                    <a:pt x="3423" y="10285"/>
                    <a:pt x="3417" y="10339"/>
                    <a:pt x="3411" y="10363"/>
                  </a:cubicBezTo>
                  <a:cubicBezTo>
                    <a:pt x="3328" y="10398"/>
                    <a:pt x="3268" y="10434"/>
                    <a:pt x="3203" y="10452"/>
                  </a:cubicBezTo>
                  <a:cubicBezTo>
                    <a:pt x="3137" y="10470"/>
                    <a:pt x="3071" y="10476"/>
                    <a:pt x="2988" y="10494"/>
                  </a:cubicBezTo>
                  <a:cubicBezTo>
                    <a:pt x="2970" y="10482"/>
                    <a:pt x="2922" y="10458"/>
                    <a:pt x="2857" y="10416"/>
                  </a:cubicBezTo>
                  <a:cubicBezTo>
                    <a:pt x="2875" y="10488"/>
                    <a:pt x="2881" y="10530"/>
                    <a:pt x="2893" y="10583"/>
                  </a:cubicBezTo>
                  <a:cubicBezTo>
                    <a:pt x="2845" y="10589"/>
                    <a:pt x="2815" y="10589"/>
                    <a:pt x="2773" y="10595"/>
                  </a:cubicBezTo>
                  <a:cubicBezTo>
                    <a:pt x="2761" y="10661"/>
                    <a:pt x="2749" y="10726"/>
                    <a:pt x="2738" y="10792"/>
                  </a:cubicBezTo>
                  <a:lnTo>
                    <a:pt x="2606" y="10792"/>
                  </a:lnTo>
                  <a:cubicBezTo>
                    <a:pt x="2642" y="10750"/>
                    <a:pt x="2672" y="10714"/>
                    <a:pt x="2714" y="10667"/>
                  </a:cubicBezTo>
                  <a:cubicBezTo>
                    <a:pt x="2588" y="10649"/>
                    <a:pt x="2511" y="10691"/>
                    <a:pt x="2445" y="10762"/>
                  </a:cubicBezTo>
                  <a:cubicBezTo>
                    <a:pt x="2410" y="10726"/>
                    <a:pt x="2380" y="10702"/>
                    <a:pt x="2350" y="10673"/>
                  </a:cubicBezTo>
                  <a:cubicBezTo>
                    <a:pt x="2338" y="10685"/>
                    <a:pt x="2326" y="10697"/>
                    <a:pt x="2314" y="10714"/>
                  </a:cubicBezTo>
                  <a:cubicBezTo>
                    <a:pt x="2320" y="10768"/>
                    <a:pt x="2326" y="10822"/>
                    <a:pt x="2338" y="10881"/>
                  </a:cubicBezTo>
                  <a:cubicBezTo>
                    <a:pt x="2308" y="10881"/>
                    <a:pt x="2278" y="10875"/>
                    <a:pt x="2255" y="10875"/>
                  </a:cubicBezTo>
                  <a:cubicBezTo>
                    <a:pt x="2231" y="10911"/>
                    <a:pt x="2213" y="10953"/>
                    <a:pt x="2189" y="10995"/>
                  </a:cubicBezTo>
                  <a:cubicBezTo>
                    <a:pt x="2165" y="10959"/>
                    <a:pt x="2147" y="10935"/>
                    <a:pt x="2129" y="10911"/>
                  </a:cubicBezTo>
                  <a:cubicBezTo>
                    <a:pt x="2070" y="10935"/>
                    <a:pt x="2016" y="10959"/>
                    <a:pt x="1951" y="10989"/>
                  </a:cubicBezTo>
                  <a:cubicBezTo>
                    <a:pt x="1980" y="11036"/>
                    <a:pt x="2004" y="11072"/>
                    <a:pt x="2046" y="11132"/>
                  </a:cubicBezTo>
                  <a:cubicBezTo>
                    <a:pt x="1974" y="11108"/>
                    <a:pt x="1927" y="11102"/>
                    <a:pt x="1903" y="11072"/>
                  </a:cubicBezTo>
                  <a:cubicBezTo>
                    <a:pt x="1867" y="11036"/>
                    <a:pt x="1843" y="11001"/>
                    <a:pt x="1801" y="11042"/>
                  </a:cubicBezTo>
                  <a:cubicBezTo>
                    <a:pt x="1784" y="11060"/>
                    <a:pt x="1790" y="11102"/>
                    <a:pt x="1784" y="11150"/>
                  </a:cubicBezTo>
                  <a:cubicBezTo>
                    <a:pt x="1754" y="11120"/>
                    <a:pt x="1730" y="11090"/>
                    <a:pt x="1670" y="11024"/>
                  </a:cubicBezTo>
                  <a:cubicBezTo>
                    <a:pt x="1706" y="11168"/>
                    <a:pt x="1491" y="11132"/>
                    <a:pt x="1563" y="11281"/>
                  </a:cubicBezTo>
                  <a:cubicBezTo>
                    <a:pt x="1623" y="11263"/>
                    <a:pt x="1676" y="11251"/>
                    <a:pt x="1754" y="11227"/>
                  </a:cubicBezTo>
                  <a:cubicBezTo>
                    <a:pt x="1706" y="11370"/>
                    <a:pt x="1593" y="11346"/>
                    <a:pt x="1521" y="11400"/>
                  </a:cubicBezTo>
                  <a:cubicBezTo>
                    <a:pt x="1515" y="11358"/>
                    <a:pt x="1509" y="11334"/>
                    <a:pt x="1503" y="11305"/>
                  </a:cubicBezTo>
                  <a:cubicBezTo>
                    <a:pt x="1480" y="11323"/>
                    <a:pt x="1462" y="11340"/>
                    <a:pt x="1468" y="11352"/>
                  </a:cubicBezTo>
                  <a:cubicBezTo>
                    <a:pt x="1503" y="11418"/>
                    <a:pt x="1474" y="11466"/>
                    <a:pt x="1426" y="11495"/>
                  </a:cubicBezTo>
                  <a:cubicBezTo>
                    <a:pt x="1372" y="11525"/>
                    <a:pt x="1330" y="11495"/>
                    <a:pt x="1283" y="11454"/>
                  </a:cubicBezTo>
                  <a:cubicBezTo>
                    <a:pt x="1241" y="11418"/>
                    <a:pt x="1181" y="11406"/>
                    <a:pt x="1128" y="11382"/>
                  </a:cubicBezTo>
                  <a:cubicBezTo>
                    <a:pt x="1062" y="11501"/>
                    <a:pt x="1015" y="11603"/>
                    <a:pt x="871" y="11609"/>
                  </a:cubicBezTo>
                  <a:cubicBezTo>
                    <a:pt x="830" y="11609"/>
                    <a:pt x="782" y="11662"/>
                    <a:pt x="752" y="11704"/>
                  </a:cubicBezTo>
                  <a:cubicBezTo>
                    <a:pt x="734" y="11734"/>
                    <a:pt x="740" y="11782"/>
                    <a:pt x="734" y="11823"/>
                  </a:cubicBezTo>
                  <a:cubicBezTo>
                    <a:pt x="704" y="11835"/>
                    <a:pt x="675" y="11841"/>
                    <a:pt x="669" y="11847"/>
                  </a:cubicBezTo>
                  <a:cubicBezTo>
                    <a:pt x="693" y="11972"/>
                    <a:pt x="728" y="12080"/>
                    <a:pt x="746" y="12193"/>
                  </a:cubicBezTo>
                  <a:cubicBezTo>
                    <a:pt x="770" y="12390"/>
                    <a:pt x="764" y="12396"/>
                    <a:pt x="591" y="12461"/>
                  </a:cubicBezTo>
                  <a:cubicBezTo>
                    <a:pt x="597" y="12521"/>
                    <a:pt x="609" y="12575"/>
                    <a:pt x="621" y="12640"/>
                  </a:cubicBezTo>
                  <a:cubicBezTo>
                    <a:pt x="424" y="12664"/>
                    <a:pt x="496" y="12891"/>
                    <a:pt x="353" y="12956"/>
                  </a:cubicBezTo>
                  <a:cubicBezTo>
                    <a:pt x="305" y="12938"/>
                    <a:pt x="251" y="12926"/>
                    <a:pt x="168" y="12896"/>
                  </a:cubicBezTo>
                  <a:cubicBezTo>
                    <a:pt x="216" y="13069"/>
                    <a:pt x="275" y="13206"/>
                    <a:pt x="293" y="13350"/>
                  </a:cubicBezTo>
                  <a:cubicBezTo>
                    <a:pt x="317" y="13540"/>
                    <a:pt x="371" y="13719"/>
                    <a:pt x="448" y="13898"/>
                  </a:cubicBezTo>
                  <a:cubicBezTo>
                    <a:pt x="466" y="13940"/>
                    <a:pt x="472" y="13993"/>
                    <a:pt x="544" y="13987"/>
                  </a:cubicBezTo>
                  <a:cubicBezTo>
                    <a:pt x="555" y="13987"/>
                    <a:pt x="567" y="14035"/>
                    <a:pt x="585" y="14065"/>
                  </a:cubicBezTo>
                  <a:cubicBezTo>
                    <a:pt x="520" y="14113"/>
                    <a:pt x="466" y="14154"/>
                    <a:pt x="412" y="14196"/>
                  </a:cubicBezTo>
                  <a:cubicBezTo>
                    <a:pt x="311" y="14125"/>
                    <a:pt x="293" y="13993"/>
                    <a:pt x="192" y="13982"/>
                  </a:cubicBezTo>
                  <a:cubicBezTo>
                    <a:pt x="216" y="13898"/>
                    <a:pt x="228" y="13832"/>
                    <a:pt x="251" y="13743"/>
                  </a:cubicBezTo>
                  <a:cubicBezTo>
                    <a:pt x="156" y="13767"/>
                    <a:pt x="73" y="13761"/>
                    <a:pt x="1" y="13838"/>
                  </a:cubicBezTo>
                  <a:cubicBezTo>
                    <a:pt x="43" y="13856"/>
                    <a:pt x="73" y="13874"/>
                    <a:pt x="102" y="13886"/>
                  </a:cubicBezTo>
                  <a:cubicBezTo>
                    <a:pt x="90" y="13916"/>
                    <a:pt x="78" y="13946"/>
                    <a:pt x="67" y="13958"/>
                  </a:cubicBezTo>
                  <a:cubicBezTo>
                    <a:pt x="174" y="14071"/>
                    <a:pt x="275" y="14178"/>
                    <a:pt x="383" y="14286"/>
                  </a:cubicBezTo>
                  <a:cubicBezTo>
                    <a:pt x="496" y="14178"/>
                    <a:pt x="549" y="14357"/>
                    <a:pt x="651" y="14321"/>
                  </a:cubicBezTo>
                  <a:cubicBezTo>
                    <a:pt x="639" y="14369"/>
                    <a:pt x="633" y="14393"/>
                    <a:pt x="627" y="14417"/>
                  </a:cubicBezTo>
                  <a:cubicBezTo>
                    <a:pt x="734" y="14435"/>
                    <a:pt x="836" y="14453"/>
                    <a:pt x="943" y="14470"/>
                  </a:cubicBezTo>
                  <a:cubicBezTo>
                    <a:pt x="907" y="14518"/>
                    <a:pt x="877" y="14554"/>
                    <a:pt x="848" y="14596"/>
                  </a:cubicBezTo>
                  <a:cubicBezTo>
                    <a:pt x="937" y="14608"/>
                    <a:pt x="1009" y="14619"/>
                    <a:pt x="1080" y="14631"/>
                  </a:cubicBezTo>
                  <a:cubicBezTo>
                    <a:pt x="1009" y="14560"/>
                    <a:pt x="1009" y="14488"/>
                    <a:pt x="1086" y="14417"/>
                  </a:cubicBezTo>
                  <a:cubicBezTo>
                    <a:pt x="1110" y="14482"/>
                    <a:pt x="1134" y="14536"/>
                    <a:pt x="1152" y="14596"/>
                  </a:cubicBezTo>
                  <a:cubicBezTo>
                    <a:pt x="1152" y="14602"/>
                    <a:pt x="1116" y="14614"/>
                    <a:pt x="1104" y="14625"/>
                  </a:cubicBezTo>
                  <a:cubicBezTo>
                    <a:pt x="1164" y="14697"/>
                    <a:pt x="1217" y="14786"/>
                    <a:pt x="1330" y="14792"/>
                  </a:cubicBezTo>
                  <a:cubicBezTo>
                    <a:pt x="1348" y="14792"/>
                    <a:pt x="1366" y="14828"/>
                    <a:pt x="1384" y="14852"/>
                  </a:cubicBezTo>
                  <a:cubicBezTo>
                    <a:pt x="1408" y="14882"/>
                    <a:pt x="1432" y="14912"/>
                    <a:pt x="1456" y="14947"/>
                  </a:cubicBezTo>
                  <a:cubicBezTo>
                    <a:pt x="1509" y="14900"/>
                    <a:pt x="1545" y="14864"/>
                    <a:pt x="1587" y="14828"/>
                  </a:cubicBezTo>
                  <a:cubicBezTo>
                    <a:pt x="1670" y="14971"/>
                    <a:pt x="1772" y="15055"/>
                    <a:pt x="1933" y="15055"/>
                  </a:cubicBezTo>
                  <a:cubicBezTo>
                    <a:pt x="1951" y="15001"/>
                    <a:pt x="1962" y="14947"/>
                    <a:pt x="1974" y="14900"/>
                  </a:cubicBezTo>
                  <a:cubicBezTo>
                    <a:pt x="1974" y="14900"/>
                    <a:pt x="1974" y="14900"/>
                    <a:pt x="1974" y="14900"/>
                  </a:cubicBezTo>
                  <a:lnTo>
                    <a:pt x="1974" y="14888"/>
                  </a:lnTo>
                  <a:cubicBezTo>
                    <a:pt x="1962" y="14906"/>
                    <a:pt x="1945" y="14918"/>
                    <a:pt x="1897" y="14953"/>
                  </a:cubicBezTo>
                  <a:cubicBezTo>
                    <a:pt x="1915" y="14864"/>
                    <a:pt x="1927" y="14816"/>
                    <a:pt x="1939" y="14757"/>
                  </a:cubicBezTo>
                  <a:cubicBezTo>
                    <a:pt x="2040" y="14798"/>
                    <a:pt x="2010" y="14846"/>
                    <a:pt x="1974" y="14888"/>
                  </a:cubicBezTo>
                  <a:lnTo>
                    <a:pt x="1974" y="14888"/>
                  </a:lnTo>
                  <a:cubicBezTo>
                    <a:pt x="1974" y="14888"/>
                    <a:pt x="1974" y="14900"/>
                    <a:pt x="1974" y="14900"/>
                  </a:cubicBezTo>
                  <a:cubicBezTo>
                    <a:pt x="2004" y="14941"/>
                    <a:pt x="2028" y="14989"/>
                    <a:pt x="2052" y="15019"/>
                  </a:cubicBezTo>
                  <a:cubicBezTo>
                    <a:pt x="2123" y="15031"/>
                    <a:pt x="2183" y="15031"/>
                    <a:pt x="2243" y="15049"/>
                  </a:cubicBezTo>
                  <a:cubicBezTo>
                    <a:pt x="2344" y="15079"/>
                    <a:pt x="2445" y="15114"/>
                    <a:pt x="2553" y="15144"/>
                  </a:cubicBezTo>
                  <a:cubicBezTo>
                    <a:pt x="2726" y="15192"/>
                    <a:pt x="2904" y="15240"/>
                    <a:pt x="3083" y="15287"/>
                  </a:cubicBezTo>
                  <a:cubicBezTo>
                    <a:pt x="3125" y="15299"/>
                    <a:pt x="3167" y="15317"/>
                    <a:pt x="3208" y="15323"/>
                  </a:cubicBezTo>
                  <a:cubicBezTo>
                    <a:pt x="3381" y="15335"/>
                    <a:pt x="3381" y="15335"/>
                    <a:pt x="3429" y="15526"/>
                  </a:cubicBezTo>
                  <a:cubicBezTo>
                    <a:pt x="3375" y="15466"/>
                    <a:pt x="3340" y="15389"/>
                    <a:pt x="3250" y="15460"/>
                  </a:cubicBezTo>
                  <a:cubicBezTo>
                    <a:pt x="3405" y="15591"/>
                    <a:pt x="3471" y="15734"/>
                    <a:pt x="3352" y="15931"/>
                  </a:cubicBezTo>
                  <a:cubicBezTo>
                    <a:pt x="3322" y="15985"/>
                    <a:pt x="3358" y="16092"/>
                    <a:pt x="3369" y="16176"/>
                  </a:cubicBezTo>
                  <a:cubicBezTo>
                    <a:pt x="3352" y="16181"/>
                    <a:pt x="3322" y="16193"/>
                    <a:pt x="3286" y="16211"/>
                  </a:cubicBezTo>
                  <a:cubicBezTo>
                    <a:pt x="3316" y="16348"/>
                    <a:pt x="3346" y="16480"/>
                    <a:pt x="3375" y="16617"/>
                  </a:cubicBezTo>
                  <a:cubicBezTo>
                    <a:pt x="3346" y="16641"/>
                    <a:pt x="3316" y="16670"/>
                    <a:pt x="3286" y="16700"/>
                  </a:cubicBezTo>
                  <a:cubicBezTo>
                    <a:pt x="3322" y="16754"/>
                    <a:pt x="3346" y="16796"/>
                    <a:pt x="3375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381" y="16843"/>
                    <a:pt x="3381" y="16843"/>
                    <a:pt x="3381" y="16843"/>
                  </a:cubicBezTo>
                  <a:cubicBezTo>
                    <a:pt x="3489" y="16855"/>
                    <a:pt x="3483" y="16778"/>
                    <a:pt x="3477" y="16706"/>
                  </a:cubicBezTo>
                  <a:cubicBezTo>
                    <a:pt x="3471" y="16605"/>
                    <a:pt x="3465" y="16503"/>
                    <a:pt x="3459" y="16396"/>
                  </a:cubicBezTo>
                  <a:cubicBezTo>
                    <a:pt x="3459" y="16378"/>
                    <a:pt x="3495" y="16360"/>
                    <a:pt x="3501" y="16342"/>
                  </a:cubicBezTo>
                  <a:cubicBezTo>
                    <a:pt x="3501" y="16295"/>
                    <a:pt x="3495" y="16253"/>
                    <a:pt x="3495" y="16211"/>
                  </a:cubicBezTo>
                  <a:cubicBezTo>
                    <a:pt x="3519" y="16164"/>
                    <a:pt x="3554" y="16116"/>
                    <a:pt x="3554" y="16068"/>
                  </a:cubicBezTo>
                  <a:cubicBezTo>
                    <a:pt x="3560" y="15967"/>
                    <a:pt x="3608" y="15866"/>
                    <a:pt x="3566" y="15758"/>
                  </a:cubicBezTo>
                  <a:cubicBezTo>
                    <a:pt x="3554" y="15728"/>
                    <a:pt x="3590" y="15687"/>
                    <a:pt x="3614" y="15627"/>
                  </a:cubicBezTo>
                  <a:cubicBezTo>
                    <a:pt x="3662" y="15716"/>
                    <a:pt x="3697" y="15794"/>
                    <a:pt x="3745" y="15877"/>
                  </a:cubicBezTo>
                  <a:cubicBezTo>
                    <a:pt x="3721" y="15901"/>
                    <a:pt x="3685" y="15937"/>
                    <a:pt x="3656" y="15973"/>
                  </a:cubicBezTo>
                  <a:cubicBezTo>
                    <a:pt x="3739" y="16021"/>
                    <a:pt x="3626" y="16056"/>
                    <a:pt x="3644" y="16098"/>
                  </a:cubicBezTo>
                  <a:cubicBezTo>
                    <a:pt x="3668" y="16152"/>
                    <a:pt x="3548" y="16223"/>
                    <a:pt x="3668" y="16265"/>
                  </a:cubicBezTo>
                  <a:cubicBezTo>
                    <a:pt x="3608" y="16295"/>
                    <a:pt x="3608" y="16348"/>
                    <a:pt x="3596" y="16402"/>
                  </a:cubicBezTo>
                  <a:cubicBezTo>
                    <a:pt x="3584" y="16450"/>
                    <a:pt x="3578" y="16474"/>
                    <a:pt x="3602" y="16527"/>
                  </a:cubicBezTo>
                  <a:cubicBezTo>
                    <a:pt x="3632" y="16587"/>
                    <a:pt x="3608" y="16676"/>
                    <a:pt x="3602" y="16748"/>
                  </a:cubicBezTo>
                  <a:cubicBezTo>
                    <a:pt x="3596" y="16802"/>
                    <a:pt x="3572" y="16855"/>
                    <a:pt x="3560" y="16909"/>
                  </a:cubicBezTo>
                  <a:cubicBezTo>
                    <a:pt x="3590" y="16921"/>
                    <a:pt x="3620" y="16933"/>
                    <a:pt x="3656" y="16945"/>
                  </a:cubicBezTo>
                  <a:cubicBezTo>
                    <a:pt x="3656" y="16951"/>
                    <a:pt x="3656" y="16968"/>
                    <a:pt x="3650" y="16974"/>
                  </a:cubicBezTo>
                  <a:cubicBezTo>
                    <a:pt x="3548" y="17004"/>
                    <a:pt x="3513" y="17064"/>
                    <a:pt x="3572" y="17165"/>
                  </a:cubicBezTo>
                  <a:cubicBezTo>
                    <a:pt x="3584" y="17189"/>
                    <a:pt x="3572" y="17213"/>
                    <a:pt x="3578" y="17237"/>
                  </a:cubicBezTo>
                  <a:cubicBezTo>
                    <a:pt x="3620" y="17243"/>
                    <a:pt x="3656" y="17243"/>
                    <a:pt x="3697" y="17243"/>
                  </a:cubicBezTo>
                  <a:cubicBezTo>
                    <a:pt x="3697" y="17249"/>
                    <a:pt x="3697" y="17261"/>
                    <a:pt x="3703" y="17267"/>
                  </a:cubicBezTo>
                  <a:cubicBezTo>
                    <a:pt x="3638" y="17296"/>
                    <a:pt x="3572" y="17332"/>
                    <a:pt x="3501" y="17362"/>
                  </a:cubicBezTo>
                  <a:cubicBezTo>
                    <a:pt x="3477" y="17225"/>
                    <a:pt x="3489" y="17076"/>
                    <a:pt x="3387" y="16963"/>
                  </a:cubicBezTo>
                  <a:cubicBezTo>
                    <a:pt x="3369" y="16939"/>
                    <a:pt x="3381" y="16885"/>
                    <a:pt x="3381" y="16843"/>
                  </a:cubicBezTo>
                  <a:lnTo>
                    <a:pt x="3381" y="16843"/>
                  </a:lnTo>
                  <a:lnTo>
                    <a:pt x="3375" y="16843"/>
                  </a:lnTo>
                  <a:cubicBezTo>
                    <a:pt x="3328" y="16867"/>
                    <a:pt x="3274" y="16891"/>
                    <a:pt x="3226" y="16915"/>
                  </a:cubicBezTo>
                  <a:cubicBezTo>
                    <a:pt x="3256" y="17064"/>
                    <a:pt x="3304" y="17207"/>
                    <a:pt x="3220" y="17320"/>
                  </a:cubicBezTo>
                  <a:cubicBezTo>
                    <a:pt x="3244" y="17398"/>
                    <a:pt x="3244" y="17469"/>
                    <a:pt x="3274" y="17505"/>
                  </a:cubicBezTo>
                  <a:cubicBezTo>
                    <a:pt x="3375" y="17600"/>
                    <a:pt x="3185" y="17589"/>
                    <a:pt x="3226" y="17654"/>
                  </a:cubicBezTo>
                  <a:cubicBezTo>
                    <a:pt x="3369" y="17666"/>
                    <a:pt x="3214" y="17761"/>
                    <a:pt x="3268" y="17797"/>
                  </a:cubicBezTo>
                  <a:cubicBezTo>
                    <a:pt x="3292" y="17809"/>
                    <a:pt x="3316" y="17821"/>
                    <a:pt x="3364" y="17839"/>
                  </a:cubicBezTo>
                  <a:cubicBezTo>
                    <a:pt x="3322" y="17863"/>
                    <a:pt x="3304" y="17881"/>
                    <a:pt x="3286" y="17893"/>
                  </a:cubicBezTo>
                  <a:cubicBezTo>
                    <a:pt x="3268" y="17910"/>
                    <a:pt x="3256" y="17928"/>
                    <a:pt x="3220" y="17970"/>
                  </a:cubicBezTo>
                  <a:cubicBezTo>
                    <a:pt x="3447" y="17916"/>
                    <a:pt x="3453" y="17910"/>
                    <a:pt x="3435" y="17767"/>
                  </a:cubicBezTo>
                  <a:cubicBezTo>
                    <a:pt x="3483" y="17755"/>
                    <a:pt x="3530" y="17744"/>
                    <a:pt x="3578" y="17738"/>
                  </a:cubicBezTo>
                  <a:cubicBezTo>
                    <a:pt x="3489" y="17779"/>
                    <a:pt x="3477" y="17839"/>
                    <a:pt x="3530" y="17916"/>
                  </a:cubicBezTo>
                  <a:cubicBezTo>
                    <a:pt x="3578" y="17994"/>
                    <a:pt x="3620" y="18071"/>
                    <a:pt x="3668" y="18155"/>
                  </a:cubicBezTo>
                  <a:cubicBezTo>
                    <a:pt x="3685" y="18185"/>
                    <a:pt x="3703" y="18220"/>
                    <a:pt x="3721" y="18256"/>
                  </a:cubicBezTo>
                  <a:cubicBezTo>
                    <a:pt x="3596" y="18298"/>
                    <a:pt x="3471" y="18280"/>
                    <a:pt x="3387" y="18370"/>
                  </a:cubicBezTo>
                  <a:cubicBezTo>
                    <a:pt x="3435" y="18423"/>
                    <a:pt x="3471" y="18477"/>
                    <a:pt x="3513" y="18530"/>
                  </a:cubicBezTo>
                  <a:cubicBezTo>
                    <a:pt x="3596" y="18489"/>
                    <a:pt x="3596" y="18489"/>
                    <a:pt x="3560" y="18405"/>
                  </a:cubicBezTo>
                  <a:cubicBezTo>
                    <a:pt x="3554" y="18387"/>
                    <a:pt x="3554" y="18375"/>
                    <a:pt x="3542" y="18334"/>
                  </a:cubicBezTo>
                  <a:cubicBezTo>
                    <a:pt x="3608" y="18346"/>
                    <a:pt x="3656" y="18352"/>
                    <a:pt x="3691" y="18352"/>
                  </a:cubicBezTo>
                  <a:cubicBezTo>
                    <a:pt x="3679" y="18393"/>
                    <a:pt x="3662" y="18429"/>
                    <a:pt x="3674" y="18441"/>
                  </a:cubicBezTo>
                  <a:cubicBezTo>
                    <a:pt x="3697" y="18471"/>
                    <a:pt x="3733" y="18495"/>
                    <a:pt x="3763" y="18525"/>
                  </a:cubicBezTo>
                  <a:cubicBezTo>
                    <a:pt x="3775" y="18507"/>
                    <a:pt x="3781" y="18495"/>
                    <a:pt x="3799" y="18477"/>
                  </a:cubicBezTo>
                  <a:cubicBezTo>
                    <a:pt x="3840" y="18525"/>
                    <a:pt x="3882" y="18578"/>
                    <a:pt x="3936" y="18614"/>
                  </a:cubicBezTo>
                  <a:cubicBezTo>
                    <a:pt x="4037" y="18674"/>
                    <a:pt x="4073" y="18775"/>
                    <a:pt x="4127" y="18864"/>
                  </a:cubicBezTo>
                  <a:cubicBezTo>
                    <a:pt x="4162" y="18924"/>
                    <a:pt x="4139" y="18954"/>
                    <a:pt x="4109" y="18990"/>
                  </a:cubicBezTo>
                  <a:cubicBezTo>
                    <a:pt x="4103" y="18996"/>
                    <a:pt x="4109" y="19013"/>
                    <a:pt x="4115" y="19031"/>
                  </a:cubicBezTo>
                  <a:cubicBezTo>
                    <a:pt x="4150" y="19019"/>
                    <a:pt x="4192" y="19013"/>
                    <a:pt x="4210" y="19007"/>
                  </a:cubicBezTo>
                  <a:cubicBezTo>
                    <a:pt x="4264" y="19055"/>
                    <a:pt x="4300" y="19091"/>
                    <a:pt x="4341" y="19121"/>
                  </a:cubicBezTo>
                  <a:cubicBezTo>
                    <a:pt x="4443" y="19192"/>
                    <a:pt x="4550" y="19264"/>
                    <a:pt x="4610" y="19383"/>
                  </a:cubicBezTo>
                  <a:cubicBezTo>
                    <a:pt x="4633" y="19323"/>
                    <a:pt x="4657" y="19258"/>
                    <a:pt x="4687" y="19180"/>
                  </a:cubicBezTo>
                  <a:cubicBezTo>
                    <a:pt x="4729" y="19240"/>
                    <a:pt x="4759" y="19282"/>
                    <a:pt x="4782" y="19312"/>
                  </a:cubicBezTo>
                  <a:cubicBezTo>
                    <a:pt x="4836" y="19312"/>
                    <a:pt x="4872" y="19312"/>
                    <a:pt x="4931" y="19312"/>
                  </a:cubicBezTo>
                  <a:cubicBezTo>
                    <a:pt x="4842" y="19443"/>
                    <a:pt x="4741" y="19407"/>
                    <a:pt x="4627" y="19383"/>
                  </a:cubicBezTo>
                  <a:cubicBezTo>
                    <a:pt x="4604" y="19431"/>
                    <a:pt x="4580" y="19478"/>
                    <a:pt x="4550" y="19538"/>
                  </a:cubicBezTo>
                  <a:cubicBezTo>
                    <a:pt x="4794" y="19538"/>
                    <a:pt x="4985" y="19592"/>
                    <a:pt x="5176" y="19681"/>
                  </a:cubicBezTo>
                  <a:cubicBezTo>
                    <a:pt x="5277" y="19723"/>
                    <a:pt x="5391" y="19747"/>
                    <a:pt x="5540" y="19699"/>
                  </a:cubicBezTo>
                  <a:cubicBezTo>
                    <a:pt x="5432" y="19651"/>
                    <a:pt x="5385" y="19592"/>
                    <a:pt x="5426" y="19502"/>
                  </a:cubicBezTo>
                  <a:cubicBezTo>
                    <a:pt x="5456" y="19520"/>
                    <a:pt x="5480" y="19538"/>
                    <a:pt x="5510" y="19544"/>
                  </a:cubicBezTo>
                  <a:cubicBezTo>
                    <a:pt x="5546" y="19556"/>
                    <a:pt x="5581" y="19556"/>
                    <a:pt x="5617" y="19562"/>
                  </a:cubicBezTo>
                  <a:cubicBezTo>
                    <a:pt x="5629" y="19693"/>
                    <a:pt x="5724" y="19765"/>
                    <a:pt x="5915" y="19788"/>
                  </a:cubicBezTo>
                  <a:cubicBezTo>
                    <a:pt x="5903" y="19741"/>
                    <a:pt x="5897" y="19705"/>
                    <a:pt x="5885" y="19663"/>
                  </a:cubicBezTo>
                  <a:cubicBezTo>
                    <a:pt x="5879" y="19627"/>
                    <a:pt x="5862" y="19598"/>
                    <a:pt x="5856" y="19562"/>
                  </a:cubicBezTo>
                  <a:cubicBezTo>
                    <a:pt x="5856" y="19526"/>
                    <a:pt x="5868" y="19490"/>
                    <a:pt x="5873" y="19455"/>
                  </a:cubicBezTo>
                  <a:cubicBezTo>
                    <a:pt x="5885" y="19461"/>
                    <a:pt x="5897" y="19461"/>
                    <a:pt x="5909" y="19467"/>
                  </a:cubicBezTo>
                  <a:cubicBezTo>
                    <a:pt x="5903" y="19520"/>
                    <a:pt x="5903" y="19580"/>
                    <a:pt x="5903" y="19639"/>
                  </a:cubicBezTo>
                  <a:cubicBezTo>
                    <a:pt x="5945" y="19651"/>
                    <a:pt x="5987" y="19669"/>
                    <a:pt x="6023" y="19675"/>
                  </a:cubicBezTo>
                  <a:cubicBezTo>
                    <a:pt x="6034" y="19735"/>
                    <a:pt x="6046" y="19782"/>
                    <a:pt x="6064" y="19836"/>
                  </a:cubicBezTo>
                  <a:cubicBezTo>
                    <a:pt x="6124" y="19782"/>
                    <a:pt x="6166" y="19747"/>
                    <a:pt x="6249" y="19675"/>
                  </a:cubicBezTo>
                  <a:cubicBezTo>
                    <a:pt x="6237" y="19771"/>
                    <a:pt x="6231" y="19812"/>
                    <a:pt x="6219" y="19878"/>
                  </a:cubicBezTo>
                  <a:cubicBezTo>
                    <a:pt x="6315" y="19818"/>
                    <a:pt x="6386" y="19777"/>
                    <a:pt x="6458" y="19741"/>
                  </a:cubicBezTo>
                  <a:cubicBezTo>
                    <a:pt x="6416" y="19645"/>
                    <a:pt x="6380" y="19568"/>
                    <a:pt x="6350" y="19484"/>
                  </a:cubicBezTo>
                  <a:cubicBezTo>
                    <a:pt x="6589" y="19472"/>
                    <a:pt x="6470" y="19681"/>
                    <a:pt x="6553" y="19747"/>
                  </a:cubicBezTo>
                  <a:cubicBezTo>
                    <a:pt x="6625" y="19759"/>
                    <a:pt x="6696" y="19771"/>
                    <a:pt x="6762" y="19800"/>
                  </a:cubicBezTo>
                  <a:cubicBezTo>
                    <a:pt x="6881" y="19854"/>
                    <a:pt x="6887" y="19854"/>
                    <a:pt x="6929" y="19735"/>
                  </a:cubicBezTo>
                  <a:cubicBezTo>
                    <a:pt x="6941" y="19711"/>
                    <a:pt x="6970" y="19687"/>
                    <a:pt x="7000" y="19651"/>
                  </a:cubicBezTo>
                  <a:cubicBezTo>
                    <a:pt x="7042" y="19723"/>
                    <a:pt x="7072" y="19777"/>
                    <a:pt x="7102" y="19824"/>
                  </a:cubicBezTo>
                  <a:cubicBezTo>
                    <a:pt x="7125" y="19824"/>
                    <a:pt x="7131" y="19830"/>
                    <a:pt x="7137" y="19830"/>
                  </a:cubicBezTo>
                  <a:cubicBezTo>
                    <a:pt x="7161" y="19812"/>
                    <a:pt x="7185" y="19788"/>
                    <a:pt x="7209" y="19771"/>
                  </a:cubicBezTo>
                  <a:cubicBezTo>
                    <a:pt x="7346" y="19675"/>
                    <a:pt x="7346" y="19675"/>
                    <a:pt x="7286" y="19520"/>
                  </a:cubicBezTo>
                  <a:cubicBezTo>
                    <a:pt x="7280" y="19502"/>
                    <a:pt x="7298" y="19478"/>
                    <a:pt x="7304" y="19455"/>
                  </a:cubicBezTo>
                  <a:cubicBezTo>
                    <a:pt x="7358" y="19514"/>
                    <a:pt x="7430" y="19556"/>
                    <a:pt x="7453" y="19616"/>
                  </a:cubicBezTo>
                  <a:cubicBezTo>
                    <a:pt x="7477" y="19681"/>
                    <a:pt x="7477" y="19753"/>
                    <a:pt x="7573" y="19747"/>
                  </a:cubicBezTo>
                  <a:cubicBezTo>
                    <a:pt x="7591" y="19711"/>
                    <a:pt x="7596" y="19669"/>
                    <a:pt x="7620" y="19657"/>
                  </a:cubicBezTo>
                  <a:cubicBezTo>
                    <a:pt x="7674" y="19627"/>
                    <a:pt x="7734" y="19586"/>
                    <a:pt x="7787" y="19592"/>
                  </a:cubicBezTo>
                  <a:cubicBezTo>
                    <a:pt x="7918" y="19604"/>
                    <a:pt x="8032" y="19598"/>
                    <a:pt x="8151" y="19532"/>
                  </a:cubicBezTo>
                  <a:cubicBezTo>
                    <a:pt x="8211" y="19496"/>
                    <a:pt x="8300" y="19502"/>
                    <a:pt x="8377" y="19490"/>
                  </a:cubicBezTo>
                  <a:cubicBezTo>
                    <a:pt x="8389" y="19490"/>
                    <a:pt x="8401" y="19496"/>
                    <a:pt x="8413" y="19496"/>
                  </a:cubicBezTo>
                  <a:cubicBezTo>
                    <a:pt x="8407" y="19508"/>
                    <a:pt x="8401" y="19520"/>
                    <a:pt x="8395" y="19526"/>
                  </a:cubicBezTo>
                  <a:cubicBezTo>
                    <a:pt x="8389" y="19532"/>
                    <a:pt x="8383" y="19532"/>
                    <a:pt x="8383" y="19538"/>
                  </a:cubicBezTo>
                  <a:cubicBezTo>
                    <a:pt x="8377" y="19544"/>
                    <a:pt x="8383" y="19550"/>
                    <a:pt x="8383" y="19586"/>
                  </a:cubicBezTo>
                  <a:cubicBezTo>
                    <a:pt x="8521" y="19496"/>
                    <a:pt x="8640" y="19413"/>
                    <a:pt x="8765" y="19329"/>
                  </a:cubicBezTo>
                  <a:cubicBezTo>
                    <a:pt x="8819" y="19353"/>
                    <a:pt x="8872" y="19377"/>
                    <a:pt x="8932" y="19407"/>
                  </a:cubicBezTo>
                  <a:cubicBezTo>
                    <a:pt x="8938" y="19383"/>
                    <a:pt x="8944" y="19347"/>
                    <a:pt x="8956" y="19347"/>
                  </a:cubicBezTo>
                  <a:cubicBezTo>
                    <a:pt x="9081" y="19335"/>
                    <a:pt x="9164" y="19222"/>
                    <a:pt x="9296" y="19234"/>
                  </a:cubicBezTo>
                  <a:cubicBezTo>
                    <a:pt x="9427" y="19246"/>
                    <a:pt x="9546" y="19204"/>
                    <a:pt x="9618" y="19085"/>
                  </a:cubicBezTo>
                  <a:cubicBezTo>
                    <a:pt x="9802" y="19156"/>
                    <a:pt x="9814" y="19162"/>
                    <a:pt x="9868" y="19079"/>
                  </a:cubicBezTo>
                  <a:cubicBezTo>
                    <a:pt x="9922" y="18990"/>
                    <a:pt x="9993" y="18960"/>
                    <a:pt x="10095" y="18966"/>
                  </a:cubicBezTo>
                  <a:cubicBezTo>
                    <a:pt x="10118" y="18972"/>
                    <a:pt x="10148" y="18972"/>
                    <a:pt x="10166" y="18960"/>
                  </a:cubicBezTo>
                  <a:cubicBezTo>
                    <a:pt x="10279" y="18894"/>
                    <a:pt x="10393" y="18817"/>
                    <a:pt x="10506" y="18751"/>
                  </a:cubicBezTo>
                  <a:cubicBezTo>
                    <a:pt x="10536" y="18733"/>
                    <a:pt x="10566" y="18721"/>
                    <a:pt x="10601" y="18703"/>
                  </a:cubicBezTo>
                  <a:cubicBezTo>
                    <a:pt x="10625" y="18650"/>
                    <a:pt x="10566" y="18572"/>
                    <a:pt x="10643" y="18519"/>
                  </a:cubicBezTo>
                  <a:cubicBezTo>
                    <a:pt x="10661" y="18578"/>
                    <a:pt x="10673" y="18632"/>
                    <a:pt x="10697" y="18709"/>
                  </a:cubicBezTo>
                  <a:cubicBezTo>
                    <a:pt x="10738" y="18650"/>
                    <a:pt x="10762" y="18608"/>
                    <a:pt x="10792" y="18578"/>
                  </a:cubicBezTo>
                  <a:cubicBezTo>
                    <a:pt x="10935" y="18686"/>
                    <a:pt x="10989" y="18513"/>
                    <a:pt x="11084" y="18483"/>
                  </a:cubicBezTo>
                  <a:cubicBezTo>
                    <a:pt x="11120" y="18507"/>
                    <a:pt x="11192" y="18507"/>
                    <a:pt x="11311" y="18495"/>
                  </a:cubicBezTo>
                  <a:cubicBezTo>
                    <a:pt x="11347" y="18441"/>
                    <a:pt x="11370" y="18375"/>
                    <a:pt x="11400" y="18370"/>
                  </a:cubicBezTo>
                  <a:cubicBezTo>
                    <a:pt x="11490" y="18352"/>
                    <a:pt x="11490" y="18447"/>
                    <a:pt x="11525" y="18495"/>
                  </a:cubicBezTo>
                  <a:cubicBezTo>
                    <a:pt x="11579" y="18483"/>
                    <a:pt x="11633" y="18459"/>
                    <a:pt x="11686" y="18471"/>
                  </a:cubicBezTo>
                  <a:cubicBezTo>
                    <a:pt x="11841" y="18489"/>
                    <a:pt x="11841" y="18489"/>
                    <a:pt x="11823" y="18334"/>
                  </a:cubicBezTo>
                  <a:cubicBezTo>
                    <a:pt x="11823" y="18322"/>
                    <a:pt x="11835" y="18310"/>
                    <a:pt x="11841" y="18286"/>
                  </a:cubicBezTo>
                  <a:cubicBezTo>
                    <a:pt x="11871" y="18340"/>
                    <a:pt x="11895" y="18387"/>
                    <a:pt x="11925" y="18435"/>
                  </a:cubicBezTo>
                  <a:cubicBezTo>
                    <a:pt x="11949" y="18405"/>
                    <a:pt x="11961" y="18387"/>
                    <a:pt x="11978" y="18364"/>
                  </a:cubicBezTo>
                  <a:cubicBezTo>
                    <a:pt x="12020" y="18405"/>
                    <a:pt x="12050" y="18453"/>
                    <a:pt x="12092" y="18483"/>
                  </a:cubicBezTo>
                  <a:cubicBezTo>
                    <a:pt x="12133" y="18513"/>
                    <a:pt x="12211" y="18560"/>
                    <a:pt x="12235" y="18542"/>
                  </a:cubicBezTo>
                  <a:cubicBezTo>
                    <a:pt x="12330" y="18465"/>
                    <a:pt x="12420" y="18536"/>
                    <a:pt x="12509" y="18530"/>
                  </a:cubicBezTo>
                  <a:cubicBezTo>
                    <a:pt x="12539" y="18495"/>
                    <a:pt x="12569" y="18453"/>
                    <a:pt x="12599" y="18411"/>
                  </a:cubicBezTo>
                  <a:cubicBezTo>
                    <a:pt x="12670" y="18447"/>
                    <a:pt x="12742" y="18477"/>
                    <a:pt x="12807" y="18507"/>
                  </a:cubicBezTo>
                  <a:cubicBezTo>
                    <a:pt x="12825" y="18477"/>
                    <a:pt x="12849" y="18453"/>
                    <a:pt x="12861" y="18429"/>
                  </a:cubicBezTo>
                  <a:cubicBezTo>
                    <a:pt x="12944" y="18453"/>
                    <a:pt x="13022" y="18471"/>
                    <a:pt x="13093" y="18489"/>
                  </a:cubicBezTo>
                  <a:cubicBezTo>
                    <a:pt x="13117" y="18447"/>
                    <a:pt x="13135" y="18417"/>
                    <a:pt x="13165" y="18381"/>
                  </a:cubicBezTo>
                  <a:cubicBezTo>
                    <a:pt x="13207" y="18495"/>
                    <a:pt x="13302" y="18447"/>
                    <a:pt x="13374" y="18453"/>
                  </a:cubicBezTo>
                  <a:cubicBezTo>
                    <a:pt x="13451" y="18459"/>
                    <a:pt x="13529" y="18447"/>
                    <a:pt x="13612" y="18447"/>
                  </a:cubicBezTo>
                  <a:cubicBezTo>
                    <a:pt x="13612" y="18411"/>
                    <a:pt x="13606" y="18352"/>
                    <a:pt x="13600" y="18298"/>
                  </a:cubicBezTo>
                  <a:cubicBezTo>
                    <a:pt x="13690" y="18358"/>
                    <a:pt x="13761" y="18429"/>
                    <a:pt x="13862" y="18399"/>
                  </a:cubicBezTo>
                  <a:cubicBezTo>
                    <a:pt x="13868" y="18358"/>
                    <a:pt x="13874" y="18310"/>
                    <a:pt x="13880" y="18268"/>
                  </a:cubicBezTo>
                  <a:cubicBezTo>
                    <a:pt x="13976" y="18298"/>
                    <a:pt x="14065" y="18328"/>
                    <a:pt x="14155" y="18364"/>
                  </a:cubicBezTo>
                  <a:cubicBezTo>
                    <a:pt x="14172" y="18167"/>
                    <a:pt x="14298" y="18334"/>
                    <a:pt x="14357" y="18298"/>
                  </a:cubicBezTo>
                  <a:cubicBezTo>
                    <a:pt x="14363" y="18197"/>
                    <a:pt x="14417" y="18131"/>
                    <a:pt x="14518" y="18113"/>
                  </a:cubicBezTo>
                  <a:cubicBezTo>
                    <a:pt x="14488" y="18155"/>
                    <a:pt x="14465" y="18191"/>
                    <a:pt x="14429" y="18238"/>
                  </a:cubicBezTo>
                  <a:cubicBezTo>
                    <a:pt x="14620" y="18179"/>
                    <a:pt x="14751" y="17994"/>
                    <a:pt x="14959" y="18101"/>
                  </a:cubicBezTo>
                  <a:cubicBezTo>
                    <a:pt x="15013" y="18024"/>
                    <a:pt x="15079" y="17994"/>
                    <a:pt x="15174" y="17988"/>
                  </a:cubicBezTo>
                  <a:cubicBezTo>
                    <a:pt x="15246" y="17988"/>
                    <a:pt x="15365" y="18006"/>
                    <a:pt x="15395" y="17875"/>
                  </a:cubicBezTo>
                  <a:cubicBezTo>
                    <a:pt x="15407" y="17815"/>
                    <a:pt x="15472" y="17797"/>
                    <a:pt x="15532" y="17839"/>
                  </a:cubicBezTo>
                  <a:cubicBezTo>
                    <a:pt x="15562" y="17857"/>
                    <a:pt x="15591" y="17875"/>
                    <a:pt x="15639" y="17904"/>
                  </a:cubicBezTo>
                  <a:cubicBezTo>
                    <a:pt x="15645" y="17845"/>
                    <a:pt x="15651" y="17797"/>
                    <a:pt x="15651" y="17767"/>
                  </a:cubicBezTo>
                  <a:cubicBezTo>
                    <a:pt x="15770" y="17738"/>
                    <a:pt x="15889" y="17714"/>
                    <a:pt x="15991" y="17672"/>
                  </a:cubicBezTo>
                  <a:cubicBezTo>
                    <a:pt x="16098" y="17624"/>
                    <a:pt x="16205" y="17577"/>
                    <a:pt x="16325" y="17565"/>
                  </a:cubicBezTo>
                  <a:cubicBezTo>
                    <a:pt x="16337" y="17565"/>
                    <a:pt x="16372" y="17559"/>
                    <a:pt x="16372" y="17553"/>
                  </a:cubicBezTo>
                  <a:cubicBezTo>
                    <a:pt x="16414" y="17392"/>
                    <a:pt x="16498" y="17475"/>
                    <a:pt x="16557" y="17511"/>
                  </a:cubicBezTo>
                  <a:cubicBezTo>
                    <a:pt x="16587" y="17469"/>
                    <a:pt x="16635" y="17404"/>
                    <a:pt x="16641" y="17410"/>
                  </a:cubicBezTo>
                  <a:cubicBezTo>
                    <a:pt x="16718" y="17457"/>
                    <a:pt x="16742" y="17344"/>
                    <a:pt x="16808" y="17362"/>
                  </a:cubicBezTo>
                  <a:cubicBezTo>
                    <a:pt x="16879" y="17392"/>
                    <a:pt x="16837" y="17255"/>
                    <a:pt x="16927" y="17284"/>
                  </a:cubicBezTo>
                  <a:cubicBezTo>
                    <a:pt x="16945" y="17308"/>
                    <a:pt x="16969" y="17338"/>
                    <a:pt x="16998" y="17368"/>
                  </a:cubicBezTo>
                  <a:cubicBezTo>
                    <a:pt x="17040" y="17320"/>
                    <a:pt x="17088" y="17290"/>
                    <a:pt x="17100" y="17249"/>
                  </a:cubicBezTo>
                  <a:cubicBezTo>
                    <a:pt x="17118" y="17159"/>
                    <a:pt x="17171" y="17147"/>
                    <a:pt x="17243" y="17153"/>
                  </a:cubicBezTo>
                  <a:cubicBezTo>
                    <a:pt x="17386" y="17165"/>
                    <a:pt x="17493" y="17106"/>
                    <a:pt x="17577" y="16998"/>
                  </a:cubicBezTo>
                  <a:cubicBezTo>
                    <a:pt x="17589" y="16986"/>
                    <a:pt x="17607" y="16980"/>
                    <a:pt x="17618" y="16974"/>
                  </a:cubicBezTo>
                  <a:cubicBezTo>
                    <a:pt x="17654" y="17004"/>
                    <a:pt x="17684" y="17028"/>
                    <a:pt x="17696" y="17040"/>
                  </a:cubicBezTo>
                  <a:cubicBezTo>
                    <a:pt x="17809" y="16968"/>
                    <a:pt x="17911" y="16903"/>
                    <a:pt x="18006" y="16837"/>
                  </a:cubicBezTo>
                  <a:cubicBezTo>
                    <a:pt x="18030" y="16819"/>
                    <a:pt x="18072" y="16819"/>
                    <a:pt x="18089" y="16796"/>
                  </a:cubicBezTo>
                  <a:cubicBezTo>
                    <a:pt x="18149" y="16718"/>
                    <a:pt x="18227" y="16670"/>
                    <a:pt x="18322" y="16629"/>
                  </a:cubicBezTo>
                  <a:cubicBezTo>
                    <a:pt x="18376" y="16605"/>
                    <a:pt x="18477" y="16575"/>
                    <a:pt x="18453" y="16462"/>
                  </a:cubicBezTo>
                  <a:cubicBezTo>
                    <a:pt x="18453" y="16456"/>
                    <a:pt x="18465" y="16444"/>
                    <a:pt x="18477" y="16432"/>
                  </a:cubicBezTo>
                  <a:cubicBezTo>
                    <a:pt x="18507" y="16456"/>
                    <a:pt x="18537" y="16480"/>
                    <a:pt x="18578" y="16515"/>
                  </a:cubicBezTo>
                  <a:cubicBezTo>
                    <a:pt x="18674" y="16372"/>
                    <a:pt x="18882" y="16372"/>
                    <a:pt x="18942" y="16170"/>
                  </a:cubicBezTo>
                  <a:cubicBezTo>
                    <a:pt x="18918" y="16164"/>
                    <a:pt x="18888" y="16158"/>
                    <a:pt x="18859" y="16152"/>
                  </a:cubicBezTo>
                  <a:cubicBezTo>
                    <a:pt x="18882" y="16092"/>
                    <a:pt x="18900" y="16044"/>
                    <a:pt x="18918" y="16009"/>
                  </a:cubicBezTo>
                  <a:cubicBezTo>
                    <a:pt x="19008" y="16062"/>
                    <a:pt x="19085" y="16110"/>
                    <a:pt x="19186" y="16176"/>
                  </a:cubicBezTo>
                  <a:cubicBezTo>
                    <a:pt x="19163" y="16044"/>
                    <a:pt x="19139" y="15949"/>
                    <a:pt x="19115" y="15836"/>
                  </a:cubicBezTo>
                  <a:cubicBezTo>
                    <a:pt x="19151" y="15824"/>
                    <a:pt x="19192" y="15812"/>
                    <a:pt x="19228" y="15806"/>
                  </a:cubicBezTo>
                  <a:cubicBezTo>
                    <a:pt x="19264" y="15794"/>
                    <a:pt x="19300" y="15794"/>
                    <a:pt x="19330" y="15788"/>
                  </a:cubicBezTo>
                  <a:cubicBezTo>
                    <a:pt x="19330" y="15776"/>
                    <a:pt x="19330" y="15764"/>
                    <a:pt x="19330" y="15752"/>
                  </a:cubicBezTo>
                  <a:lnTo>
                    <a:pt x="19222" y="15752"/>
                  </a:lnTo>
                  <a:cubicBezTo>
                    <a:pt x="19216" y="15687"/>
                    <a:pt x="19234" y="15627"/>
                    <a:pt x="19210" y="15597"/>
                  </a:cubicBezTo>
                  <a:cubicBezTo>
                    <a:pt x="19139" y="15478"/>
                    <a:pt x="19169" y="15395"/>
                    <a:pt x="19306" y="15293"/>
                  </a:cubicBezTo>
                  <a:cubicBezTo>
                    <a:pt x="19216" y="15275"/>
                    <a:pt x="19163" y="15245"/>
                    <a:pt x="19121" y="15257"/>
                  </a:cubicBezTo>
                  <a:cubicBezTo>
                    <a:pt x="19019" y="15281"/>
                    <a:pt x="18954" y="15257"/>
                    <a:pt x="18924" y="15150"/>
                  </a:cubicBezTo>
                  <a:cubicBezTo>
                    <a:pt x="18906" y="15090"/>
                    <a:pt x="18876" y="15031"/>
                    <a:pt x="18853" y="14971"/>
                  </a:cubicBezTo>
                  <a:cubicBezTo>
                    <a:pt x="18811" y="14971"/>
                    <a:pt x="18769" y="14959"/>
                    <a:pt x="18745" y="14977"/>
                  </a:cubicBezTo>
                  <a:cubicBezTo>
                    <a:pt x="18626" y="15043"/>
                    <a:pt x="18489" y="15102"/>
                    <a:pt x="18399" y="15204"/>
                  </a:cubicBezTo>
                  <a:cubicBezTo>
                    <a:pt x="18310" y="15305"/>
                    <a:pt x="18209" y="15377"/>
                    <a:pt x="18107" y="15460"/>
                  </a:cubicBezTo>
                  <a:cubicBezTo>
                    <a:pt x="18030" y="15526"/>
                    <a:pt x="17952" y="15585"/>
                    <a:pt x="17863" y="15639"/>
                  </a:cubicBezTo>
                  <a:cubicBezTo>
                    <a:pt x="17762" y="15693"/>
                    <a:pt x="17672" y="15752"/>
                    <a:pt x="17583" y="15824"/>
                  </a:cubicBezTo>
                  <a:cubicBezTo>
                    <a:pt x="17547" y="15848"/>
                    <a:pt x="17529" y="15895"/>
                    <a:pt x="17505" y="15931"/>
                  </a:cubicBezTo>
                  <a:cubicBezTo>
                    <a:pt x="17380" y="15848"/>
                    <a:pt x="17356" y="15866"/>
                    <a:pt x="17225" y="16122"/>
                  </a:cubicBezTo>
                  <a:cubicBezTo>
                    <a:pt x="17016" y="16026"/>
                    <a:pt x="16873" y="16217"/>
                    <a:pt x="16688" y="16253"/>
                  </a:cubicBezTo>
                  <a:cubicBezTo>
                    <a:pt x="16688" y="16307"/>
                    <a:pt x="16688" y="16360"/>
                    <a:pt x="16682" y="16414"/>
                  </a:cubicBezTo>
                  <a:cubicBezTo>
                    <a:pt x="16682" y="16426"/>
                    <a:pt x="16659" y="16432"/>
                    <a:pt x="16641" y="16450"/>
                  </a:cubicBezTo>
                  <a:cubicBezTo>
                    <a:pt x="16617" y="16396"/>
                    <a:pt x="16599" y="16354"/>
                    <a:pt x="16569" y="16295"/>
                  </a:cubicBezTo>
                  <a:cubicBezTo>
                    <a:pt x="16444" y="16360"/>
                    <a:pt x="16325" y="16426"/>
                    <a:pt x="16205" y="16480"/>
                  </a:cubicBezTo>
                  <a:cubicBezTo>
                    <a:pt x="16134" y="16509"/>
                    <a:pt x="16068" y="16569"/>
                    <a:pt x="15997" y="16587"/>
                  </a:cubicBezTo>
                  <a:cubicBezTo>
                    <a:pt x="15729" y="16658"/>
                    <a:pt x="15496" y="16843"/>
                    <a:pt x="15216" y="16879"/>
                  </a:cubicBezTo>
                  <a:cubicBezTo>
                    <a:pt x="15204" y="16879"/>
                    <a:pt x="15198" y="16891"/>
                    <a:pt x="15186" y="16897"/>
                  </a:cubicBezTo>
                  <a:cubicBezTo>
                    <a:pt x="15013" y="16963"/>
                    <a:pt x="14846" y="17028"/>
                    <a:pt x="14673" y="17082"/>
                  </a:cubicBezTo>
                  <a:cubicBezTo>
                    <a:pt x="14524" y="17129"/>
                    <a:pt x="14357" y="17129"/>
                    <a:pt x="14220" y="17195"/>
                  </a:cubicBezTo>
                  <a:cubicBezTo>
                    <a:pt x="14047" y="17278"/>
                    <a:pt x="13839" y="17249"/>
                    <a:pt x="13678" y="17380"/>
                  </a:cubicBezTo>
                  <a:cubicBezTo>
                    <a:pt x="13660" y="17398"/>
                    <a:pt x="13618" y="17392"/>
                    <a:pt x="13588" y="17392"/>
                  </a:cubicBezTo>
                  <a:cubicBezTo>
                    <a:pt x="13236" y="17374"/>
                    <a:pt x="12891" y="17392"/>
                    <a:pt x="12563" y="17457"/>
                  </a:cubicBezTo>
                  <a:cubicBezTo>
                    <a:pt x="12539" y="17517"/>
                    <a:pt x="12521" y="17553"/>
                    <a:pt x="12509" y="17589"/>
                  </a:cubicBezTo>
                  <a:cubicBezTo>
                    <a:pt x="12485" y="17594"/>
                    <a:pt x="12467" y="17600"/>
                    <a:pt x="12444" y="17606"/>
                  </a:cubicBezTo>
                  <a:cubicBezTo>
                    <a:pt x="12551" y="17416"/>
                    <a:pt x="12324" y="17428"/>
                    <a:pt x="12324" y="17296"/>
                  </a:cubicBezTo>
                  <a:cubicBezTo>
                    <a:pt x="12449" y="17147"/>
                    <a:pt x="12569" y="16992"/>
                    <a:pt x="12700" y="16837"/>
                  </a:cubicBezTo>
                  <a:cubicBezTo>
                    <a:pt x="12694" y="16825"/>
                    <a:pt x="12688" y="16807"/>
                    <a:pt x="12676" y="16802"/>
                  </a:cubicBezTo>
                  <a:cubicBezTo>
                    <a:pt x="12587" y="16748"/>
                    <a:pt x="12622" y="16718"/>
                    <a:pt x="12688" y="16682"/>
                  </a:cubicBezTo>
                  <a:cubicBezTo>
                    <a:pt x="12700" y="16676"/>
                    <a:pt x="12855" y="16509"/>
                    <a:pt x="12855" y="16503"/>
                  </a:cubicBezTo>
                  <a:cubicBezTo>
                    <a:pt x="12825" y="16420"/>
                    <a:pt x="12932" y="16444"/>
                    <a:pt x="12926" y="16408"/>
                  </a:cubicBezTo>
                  <a:cubicBezTo>
                    <a:pt x="12926" y="16354"/>
                    <a:pt x="12920" y="16307"/>
                    <a:pt x="12980" y="16271"/>
                  </a:cubicBezTo>
                  <a:cubicBezTo>
                    <a:pt x="12998" y="16253"/>
                    <a:pt x="13010" y="16223"/>
                    <a:pt x="13022" y="16193"/>
                  </a:cubicBezTo>
                  <a:cubicBezTo>
                    <a:pt x="13052" y="16128"/>
                    <a:pt x="13075" y="16062"/>
                    <a:pt x="13099" y="15997"/>
                  </a:cubicBezTo>
                  <a:cubicBezTo>
                    <a:pt x="13111" y="15967"/>
                    <a:pt x="13135" y="15925"/>
                    <a:pt x="13129" y="15901"/>
                  </a:cubicBezTo>
                  <a:cubicBezTo>
                    <a:pt x="13099" y="15812"/>
                    <a:pt x="13135" y="15740"/>
                    <a:pt x="13195" y="15687"/>
                  </a:cubicBezTo>
                  <a:cubicBezTo>
                    <a:pt x="13242" y="15645"/>
                    <a:pt x="13248" y="15597"/>
                    <a:pt x="13236" y="15544"/>
                  </a:cubicBezTo>
                  <a:cubicBezTo>
                    <a:pt x="13230" y="15508"/>
                    <a:pt x="13242" y="15478"/>
                    <a:pt x="13242" y="15442"/>
                  </a:cubicBezTo>
                  <a:cubicBezTo>
                    <a:pt x="13236" y="15389"/>
                    <a:pt x="13230" y="15341"/>
                    <a:pt x="13225" y="15281"/>
                  </a:cubicBezTo>
                  <a:cubicBezTo>
                    <a:pt x="13284" y="15269"/>
                    <a:pt x="13344" y="15257"/>
                    <a:pt x="13427" y="15245"/>
                  </a:cubicBezTo>
                  <a:cubicBezTo>
                    <a:pt x="13380" y="15222"/>
                    <a:pt x="13350" y="15210"/>
                    <a:pt x="13350" y="15204"/>
                  </a:cubicBezTo>
                  <a:cubicBezTo>
                    <a:pt x="13356" y="15132"/>
                    <a:pt x="13374" y="15073"/>
                    <a:pt x="13374" y="15013"/>
                  </a:cubicBezTo>
                  <a:cubicBezTo>
                    <a:pt x="13374" y="14953"/>
                    <a:pt x="13380" y="14894"/>
                    <a:pt x="13356" y="14840"/>
                  </a:cubicBezTo>
                  <a:cubicBezTo>
                    <a:pt x="13338" y="14798"/>
                    <a:pt x="13284" y="14774"/>
                    <a:pt x="13248" y="14739"/>
                  </a:cubicBezTo>
                  <a:cubicBezTo>
                    <a:pt x="13535" y="14763"/>
                    <a:pt x="13678" y="14709"/>
                    <a:pt x="13696" y="14548"/>
                  </a:cubicBezTo>
                  <a:cubicBezTo>
                    <a:pt x="13839" y="14524"/>
                    <a:pt x="13982" y="14506"/>
                    <a:pt x="14125" y="14488"/>
                  </a:cubicBezTo>
                  <a:cubicBezTo>
                    <a:pt x="14131" y="14453"/>
                    <a:pt x="14149" y="14405"/>
                    <a:pt x="14161" y="14363"/>
                  </a:cubicBezTo>
                  <a:cubicBezTo>
                    <a:pt x="14178" y="14369"/>
                    <a:pt x="14196" y="14375"/>
                    <a:pt x="14214" y="14375"/>
                  </a:cubicBezTo>
                  <a:cubicBezTo>
                    <a:pt x="14244" y="14411"/>
                    <a:pt x="14268" y="14447"/>
                    <a:pt x="14286" y="14476"/>
                  </a:cubicBezTo>
                  <a:cubicBezTo>
                    <a:pt x="14459" y="14470"/>
                    <a:pt x="14411" y="14244"/>
                    <a:pt x="14584" y="14220"/>
                  </a:cubicBezTo>
                  <a:cubicBezTo>
                    <a:pt x="14488" y="14315"/>
                    <a:pt x="14500" y="14399"/>
                    <a:pt x="14596" y="14488"/>
                  </a:cubicBezTo>
                  <a:cubicBezTo>
                    <a:pt x="14614" y="14417"/>
                    <a:pt x="14632" y="14363"/>
                    <a:pt x="14643" y="14309"/>
                  </a:cubicBezTo>
                  <a:cubicBezTo>
                    <a:pt x="14763" y="14321"/>
                    <a:pt x="14876" y="14339"/>
                    <a:pt x="14953" y="14220"/>
                  </a:cubicBezTo>
                  <a:lnTo>
                    <a:pt x="15037" y="14303"/>
                  </a:lnTo>
                  <a:cubicBezTo>
                    <a:pt x="15126" y="14214"/>
                    <a:pt x="15222" y="14232"/>
                    <a:pt x="15281" y="14280"/>
                  </a:cubicBezTo>
                  <a:cubicBezTo>
                    <a:pt x="15389" y="14238"/>
                    <a:pt x="15466" y="14202"/>
                    <a:pt x="15550" y="14178"/>
                  </a:cubicBezTo>
                  <a:cubicBezTo>
                    <a:pt x="15663" y="14148"/>
                    <a:pt x="15782" y="14137"/>
                    <a:pt x="15854" y="14017"/>
                  </a:cubicBezTo>
                  <a:cubicBezTo>
                    <a:pt x="15884" y="14083"/>
                    <a:pt x="15901" y="14131"/>
                    <a:pt x="15919" y="14172"/>
                  </a:cubicBezTo>
                  <a:cubicBezTo>
                    <a:pt x="15973" y="14113"/>
                    <a:pt x="16027" y="14041"/>
                    <a:pt x="16086" y="13976"/>
                  </a:cubicBezTo>
                  <a:cubicBezTo>
                    <a:pt x="16122" y="14011"/>
                    <a:pt x="16146" y="14029"/>
                    <a:pt x="16170" y="14047"/>
                  </a:cubicBezTo>
                  <a:cubicBezTo>
                    <a:pt x="16235" y="14011"/>
                    <a:pt x="16301" y="14005"/>
                    <a:pt x="16360" y="14029"/>
                  </a:cubicBezTo>
                  <a:cubicBezTo>
                    <a:pt x="16366" y="13987"/>
                    <a:pt x="16378" y="13946"/>
                    <a:pt x="16384" y="13922"/>
                  </a:cubicBezTo>
                  <a:cubicBezTo>
                    <a:pt x="16468" y="13922"/>
                    <a:pt x="16545" y="13928"/>
                    <a:pt x="16611" y="13934"/>
                  </a:cubicBezTo>
                  <a:cubicBezTo>
                    <a:pt x="16635" y="13886"/>
                    <a:pt x="16647" y="13827"/>
                    <a:pt x="16682" y="13803"/>
                  </a:cubicBezTo>
                  <a:cubicBezTo>
                    <a:pt x="16718" y="13779"/>
                    <a:pt x="16808" y="13773"/>
                    <a:pt x="16820" y="13791"/>
                  </a:cubicBezTo>
                  <a:cubicBezTo>
                    <a:pt x="16867" y="13880"/>
                    <a:pt x="16927" y="13791"/>
                    <a:pt x="16951" y="13803"/>
                  </a:cubicBezTo>
                  <a:cubicBezTo>
                    <a:pt x="17070" y="13862"/>
                    <a:pt x="17034" y="13725"/>
                    <a:pt x="17082" y="13707"/>
                  </a:cubicBezTo>
                  <a:cubicBezTo>
                    <a:pt x="17159" y="13701"/>
                    <a:pt x="17237" y="13701"/>
                    <a:pt x="17320" y="13695"/>
                  </a:cubicBezTo>
                  <a:cubicBezTo>
                    <a:pt x="17314" y="13660"/>
                    <a:pt x="17308" y="13624"/>
                    <a:pt x="17302" y="13594"/>
                  </a:cubicBezTo>
                  <a:cubicBezTo>
                    <a:pt x="17314" y="13582"/>
                    <a:pt x="17326" y="13570"/>
                    <a:pt x="17332" y="13576"/>
                  </a:cubicBezTo>
                  <a:cubicBezTo>
                    <a:pt x="17487" y="13612"/>
                    <a:pt x="17618" y="13517"/>
                    <a:pt x="17767" y="13522"/>
                  </a:cubicBezTo>
                  <a:cubicBezTo>
                    <a:pt x="17791" y="13439"/>
                    <a:pt x="17940" y="13463"/>
                    <a:pt x="17923" y="13344"/>
                  </a:cubicBezTo>
                  <a:cubicBezTo>
                    <a:pt x="17946" y="13344"/>
                    <a:pt x="17970" y="13338"/>
                    <a:pt x="17988" y="13350"/>
                  </a:cubicBezTo>
                  <a:cubicBezTo>
                    <a:pt x="18000" y="13361"/>
                    <a:pt x="18012" y="13403"/>
                    <a:pt x="18012" y="13397"/>
                  </a:cubicBezTo>
                  <a:cubicBezTo>
                    <a:pt x="18083" y="13379"/>
                    <a:pt x="18149" y="13367"/>
                    <a:pt x="18215" y="13338"/>
                  </a:cubicBezTo>
                  <a:cubicBezTo>
                    <a:pt x="18286" y="13302"/>
                    <a:pt x="18274" y="13224"/>
                    <a:pt x="18280" y="13159"/>
                  </a:cubicBezTo>
                  <a:cubicBezTo>
                    <a:pt x="18280" y="13147"/>
                    <a:pt x="18298" y="13129"/>
                    <a:pt x="18310" y="13117"/>
                  </a:cubicBezTo>
                  <a:cubicBezTo>
                    <a:pt x="18352" y="13177"/>
                    <a:pt x="18393" y="13230"/>
                    <a:pt x="18441" y="13290"/>
                  </a:cubicBezTo>
                  <a:cubicBezTo>
                    <a:pt x="18501" y="13159"/>
                    <a:pt x="18549" y="13046"/>
                    <a:pt x="18709" y="13069"/>
                  </a:cubicBezTo>
                  <a:cubicBezTo>
                    <a:pt x="18793" y="13075"/>
                    <a:pt x="18859" y="13016"/>
                    <a:pt x="18882" y="12908"/>
                  </a:cubicBezTo>
                  <a:cubicBezTo>
                    <a:pt x="19014" y="13063"/>
                    <a:pt x="19061" y="12908"/>
                    <a:pt x="19133" y="12867"/>
                  </a:cubicBezTo>
                  <a:cubicBezTo>
                    <a:pt x="19127" y="12801"/>
                    <a:pt x="19115" y="12735"/>
                    <a:pt x="19109" y="12670"/>
                  </a:cubicBezTo>
                  <a:cubicBezTo>
                    <a:pt x="19121" y="12664"/>
                    <a:pt x="19133" y="12658"/>
                    <a:pt x="19145" y="12652"/>
                  </a:cubicBezTo>
                  <a:cubicBezTo>
                    <a:pt x="19175" y="12676"/>
                    <a:pt x="19204" y="12700"/>
                    <a:pt x="19228" y="12730"/>
                  </a:cubicBezTo>
                  <a:cubicBezTo>
                    <a:pt x="19252" y="12765"/>
                    <a:pt x="19270" y="12801"/>
                    <a:pt x="19294" y="12837"/>
                  </a:cubicBezTo>
                  <a:cubicBezTo>
                    <a:pt x="19312" y="12831"/>
                    <a:pt x="19324" y="12831"/>
                    <a:pt x="19335" y="12825"/>
                  </a:cubicBezTo>
                  <a:cubicBezTo>
                    <a:pt x="19359" y="12646"/>
                    <a:pt x="19389" y="12467"/>
                    <a:pt x="19419" y="12288"/>
                  </a:cubicBezTo>
                  <a:lnTo>
                    <a:pt x="19443" y="12288"/>
                  </a:lnTo>
                  <a:cubicBezTo>
                    <a:pt x="19479" y="12396"/>
                    <a:pt x="19520" y="12503"/>
                    <a:pt x="19568" y="12628"/>
                  </a:cubicBezTo>
                  <a:cubicBezTo>
                    <a:pt x="19634" y="12563"/>
                    <a:pt x="19669" y="12521"/>
                    <a:pt x="19723" y="12467"/>
                  </a:cubicBezTo>
                  <a:cubicBezTo>
                    <a:pt x="19675" y="12467"/>
                    <a:pt x="19657" y="12473"/>
                    <a:pt x="19646" y="12473"/>
                  </a:cubicBezTo>
                  <a:cubicBezTo>
                    <a:pt x="19628" y="12473"/>
                    <a:pt x="19616" y="12467"/>
                    <a:pt x="19562" y="12455"/>
                  </a:cubicBezTo>
                  <a:cubicBezTo>
                    <a:pt x="19699" y="12408"/>
                    <a:pt x="19801" y="12372"/>
                    <a:pt x="19908" y="12330"/>
                  </a:cubicBezTo>
                  <a:cubicBezTo>
                    <a:pt x="19872" y="12288"/>
                    <a:pt x="19854" y="12265"/>
                    <a:pt x="19824" y="12229"/>
                  </a:cubicBezTo>
                  <a:cubicBezTo>
                    <a:pt x="19866" y="12211"/>
                    <a:pt x="19902" y="12199"/>
                    <a:pt x="19967" y="12175"/>
                  </a:cubicBezTo>
                  <a:cubicBezTo>
                    <a:pt x="19902" y="12145"/>
                    <a:pt x="19860" y="12127"/>
                    <a:pt x="19789" y="12098"/>
                  </a:cubicBezTo>
                  <a:cubicBezTo>
                    <a:pt x="19884" y="12074"/>
                    <a:pt x="19938" y="12056"/>
                    <a:pt x="19973" y="12044"/>
                  </a:cubicBezTo>
                  <a:cubicBezTo>
                    <a:pt x="19973" y="11966"/>
                    <a:pt x="19967" y="11895"/>
                    <a:pt x="19967" y="11829"/>
                  </a:cubicBezTo>
                  <a:cubicBezTo>
                    <a:pt x="19932" y="11811"/>
                    <a:pt x="19884" y="11794"/>
                    <a:pt x="19830" y="11776"/>
                  </a:cubicBezTo>
                  <a:cubicBezTo>
                    <a:pt x="19890" y="11704"/>
                    <a:pt x="19938" y="11644"/>
                    <a:pt x="20003" y="11573"/>
                  </a:cubicBezTo>
                  <a:cubicBezTo>
                    <a:pt x="19878" y="11579"/>
                    <a:pt x="19777" y="11579"/>
                    <a:pt x="19663" y="11585"/>
                  </a:cubicBezTo>
                  <a:cubicBezTo>
                    <a:pt x="19717" y="11531"/>
                    <a:pt x="19759" y="11489"/>
                    <a:pt x="19801" y="11436"/>
                  </a:cubicBezTo>
                  <a:cubicBezTo>
                    <a:pt x="19699" y="11263"/>
                    <a:pt x="19544" y="11299"/>
                    <a:pt x="19389" y="11305"/>
                  </a:cubicBezTo>
                  <a:cubicBezTo>
                    <a:pt x="19407" y="11257"/>
                    <a:pt x="19425" y="11209"/>
                    <a:pt x="19449" y="11144"/>
                  </a:cubicBezTo>
                  <a:cubicBezTo>
                    <a:pt x="19365" y="11144"/>
                    <a:pt x="19252" y="11168"/>
                    <a:pt x="19246" y="11144"/>
                  </a:cubicBezTo>
                  <a:cubicBezTo>
                    <a:pt x="19204" y="11036"/>
                    <a:pt x="19139" y="11108"/>
                    <a:pt x="19079" y="11102"/>
                  </a:cubicBezTo>
                  <a:cubicBezTo>
                    <a:pt x="19008" y="11090"/>
                    <a:pt x="18918" y="11179"/>
                    <a:pt x="18864" y="11060"/>
                  </a:cubicBezTo>
                  <a:cubicBezTo>
                    <a:pt x="18864" y="11054"/>
                    <a:pt x="18829" y="11054"/>
                    <a:pt x="18811" y="11066"/>
                  </a:cubicBezTo>
                  <a:cubicBezTo>
                    <a:pt x="18763" y="11084"/>
                    <a:pt x="18704" y="11096"/>
                    <a:pt x="18674" y="11132"/>
                  </a:cubicBezTo>
                  <a:cubicBezTo>
                    <a:pt x="18650" y="11168"/>
                    <a:pt x="18662" y="11227"/>
                    <a:pt x="18656" y="11293"/>
                  </a:cubicBezTo>
                  <a:cubicBezTo>
                    <a:pt x="18578" y="11197"/>
                    <a:pt x="18537" y="11102"/>
                    <a:pt x="18405" y="11126"/>
                  </a:cubicBezTo>
                  <a:cubicBezTo>
                    <a:pt x="18244" y="11156"/>
                    <a:pt x="18083" y="11168"/>
                    <a:pt x="17923" y="11185"/>
                  </a:cubicBezTo>
                  <a:cubicBezTo>
                    <a:pt x="17845" y="11197"/>
                    <a:pt x="17750" y="11185"/>
                    <a:pt x="17696" y="11233"/>
                  </a:cubicBezTo>
                  <a:cubicBezTo>
                    <a:pt x="17601" y="11305"/>
                    <a:pt x="17529" y="11287"/>
                    <a:pt x="17440" y="11227"/>
                  </a:cubicBezTo>
                  <a:cubicBezTo>
                    <a:pt x="17416" y="11317"/>
                    <a:pt x="17410" y="11400"/>
                    <a:pt x="17302" y="11412"/>
                  </a:cubicBezTo>
                  <a:cubicBezTo>
                    <a:pt x="17291" y="11370"/>
                    <a:pt x="17273" y="11334"/>
                    <a:pt x="17261" y="11299"/>
                  </a:cubicBezTo>
                  <a:cubicBezTo>
                    <a:pt x="17177" y="11317"/>
                    <a:pt x="17094" y="11323"/>
                    <a:pt x="17034" y="11364"/>
                  </a:cubicBezTo>
                  <a:cubicBezTo>
                    <a:pt x="16814" y="11495"/>
                    <a:pt x="16575" y="11537"/>
                    <a:pt x="16337" y="11573"/>
                  </a:cubicBezTo>
                  <a:cubicBezTo>
                    <a:pt x="16295" y="11579"/>
                    <a:pt x="16253" y="11591"/>
                    <a:pt x="16217" y="11615"/>
                  </a:cubicBezTo>
                  <a:cubicBezTo>
                    <a:pt x="16188" y="11633"/>
                    <a:pt x="16176" y="11674"/>
                    <a:pt x="16152" y="11710"/>
                  </a:cubicBezTo>
                  <a:cubicBezTo>
                    <a:pt x="16104" y="11692"/>
                    <a:pt x="16062" y="11621"/>
                    <a:pt x="15973" y="11668"/>
                  </a:cubicBezTo>
                  <a:cubicBezTo>
                    <a:pt x="15889" y="11716"/>
                    <a:pt x="15788" y="11728"/>
                    <a:pt x="15699" y="11758"/>
                  </a:cubicBezTo>
                  <a:cubicBezTo>
                    <a:pt x="15609" y="11782"/>
                    <a:pt x="15532" y="11871"/>
                    <a:pt x="15430" y="11805"/>
                  </a:cubicBezTo>
                  <a:cubicBezTo>
                    <a:pt x="15424" y="11805"/>
                    <a:pt x="15413" y="11823"/>
                    <a:pt x="15401" y="11829"/>
                  </a:cubicBezTo>
                  <a:cubicBezTo>
                    <a:pt x="15365" y="11841"/>
                    <a:pt x="15317" y="11853"/>
                    <a:pt x="15281" y="11877"/>
                  </a:cubicBezTo>
                  <a:cubicBezTo>
                    <a:pt x="15174" y="11937"/>
                    <a:pt x="15055" y="11859"/>
                    <a:pt x="14942" y="11919"/>
                  </a:cubicBezTo>
                  <a:cubicBezTo>
                    <a:pt x="14959" y="12026"/>
                    <a:pt x="14888" y="12050"/>
                    <a:pt x="14781" y="12068"/>
                  </a:cubicBezTo>
                  <a:cubicBezTo>
                    <a:pt x="14769" y="12008"/>
                    <a:pt x="14733" y="11949"/>
                    <a:pt x="14745" y="11901"/>
                  </a:cubicBezTo>
                  <a:cubicBezTo>
                    <a:pt x="14781" y="11794"/>
                    <a:pt x="14846" y="11698"/>
                    <a:pt x="14894" y="11597"/>
                  </a:cubicBezTo>
                  <a:cubicBezTo>
                    <a:pt x="14953" y="11603"/>
                    <a:pt x="15007" y="11603"/>
                    <a:pt x="15079" y="11603"/>
                  </a:cubicBezTo>
                  <a:cubicBezTo>
                    <a:pt x="15025" y="11525"/>
                    <a:pt x="14983" y="11472"/>
                    <a:pt x="14948" y="11412"/>
                  </a:cubicBezTo>
                  <a:cubicBezTo>
                    <a:pt x="14953" y="11406"/>
                    <a:pt x="14959" y="11394"/>
                    <a:pt x="14971" y="11388"/>
                  </a:cubicBezTo>
                  <a:cubicBezTo>
                    <a:pt x="15013" y="11400"/>
                    <a:pt x="15055" y="11412"/>
                    <a:pt x="15097" y="11430"/>
                  </a:cubicBezTo>
                  <a:cubicBezTo>
                    <a:pt x="15150" y="11340"/>
                    <a:pt x="15204" y="11245"/>
                    <a:pt x="15258" y="11150"/>
                  </a:cubicBezTo>
                  <a:cubicBezTo>
                    <a:pt x="15323" y="11144"/>
                    <a:pt x="15395" y="11132"/>
                    <a:pt x="15490" y="11120"/>
                  </a:cubicBezTo>
                  <a:cubicBezTo>
                    <a:pt x="15472" y="11054"/>
                    <a:pt x="15460" y="10995"/>
                    <a:pt x="15448" y="10941"/>
                  </a:cubicBezTo>
                  <a:cubicBezTo>
                    <a:pt x="15424" y="10798"/>
                    <a:pt x="15472" y="10738"/>
                    <a:pt x="15621" y="10714"/>
                  </a:cubicBezTo>
                  <a:cubicBezTo>
                    <a:pt x="15657" y="10708"/>
                    <a:pt x="15699" y="10685"/>
                    <a:pt x="15717" y="10655"/>
                  </a:cubicBezTo>
                  <a:cubicBezTo>
                    <a:pt x="15734" y="10619"/>
                    <a:pt x="15729" y="10571"/>
                    <a:pt x="15729" y="10530"/>
                  </a:cubicBezTo>
                  <a:cubicBezTo>
                    <a:pt x="15770" y="10524"/>
                    <a:pt x="15818" y="10512"/>
                    <a:pt x="15872" y="10500"/>
                  </a:cubicBezTo>
                  <a:cubicBezTo>
                    <a:pt x="15830" y="10452"/>
                    <a:pt x="15800" y="10416"/>
                    <a:pt x="15758" y="10363"/>
                  </a:cubicBezTo>
                  <a:cubicBezTo>
                    <a:pt x="15800" y="10351"/>
                    <a:pt x="15830" y="10351"/>
                    <a:pt x="15854" y="10339"/>
                  </a:cubicBezTo>
                  <a:cubicBezTo>
                    <a:pt x="15878" y="10321"/>
                    <a:pt x="15901" y="10297"/>
                    <a:pt x="15925" y="10279"/>
                  </a:cubicBezTo>
                  <a:cubicBezTo>
                    <a:pt x="15889" y="10160"/>
                    <a:pt x="15901" y="10094"/>
                    <a:pt x="16015" y="10076"/>
                  </a:cubicBezTo>
                  <a:cubicBezTo>
                    <a:pt x="16116" y="10059"/>
                    <a:pt x="16146" y="9981"/>
                    <a:pt x="16211" y="9933"/>
                  </a:cubicBezTo>
                  <a:cubicBezTo>
                    <a:pt x="16295" y="9868"/>
                    <a:pt x="16229" y="9778"/>
                    <a:pt x="16211" y="9731"/>
                  </a:cubicBezTo>
                  <a:cubicBezTo>
                    <a:pt x="16247" y="9629"/>
                    <a:pt x="16426" y="9689"/>
                    <a:pt x="16372" y="9528"/>
                  </a:cubicBezTo>
                  <a:cubicBezTo>
                    <a:pt x="16295" y="9534"/>
                    <a:pt x="16211" y="9564"/>
                    <a:pt x="16182" y="9474"/>
                  </a:cubicBezTo>
                  <a:cubicBezTo>
                    <a:pt x="16211" y="9415"/>
                    <a:pt x="16241" y="9367"/>
                    <a:pt x="16271" y="9313"/>
                  </a:cubicBezTo>
                  <a:cubicBezTo>
                    <a:pt x="16295" y="9367"/>
                    <a:pt x="16313" y="9421"/>
                    <a:pt x="16337" y="9486"/>
                  </a:cubicBezTo>
                  <a:cubicBezTo>
                    <a:pt x="16384" y="9468"/>
                    <a:pt x="16438" y="9462"/>
                    <a:pt x="16462" y="9433"/>
                  </a:cubicBezTo>
                  <a:cubicBezTo>
                    <a:pt x="16486" y="9403"/>
                    <a:pt x="16480" y="9349"/>
                    <a:pt x="16492" y="9301"/>
                  </a:cubicBezTo>
                  <a:cubicBezTo>
                    <a:pt x="16563" y="9319"/>
                    <a:pt x="16659" y="9212"/>
                    <a:pt x="16790" y="8974"/>
                  </a:cubicBezTo>
                  <a:cubicBezTo>
                    <a:pt x="16760" y="8914"/>
                    <a:pt x="16730" y="8854"/>
                    <a:pt x="16700" y="8795"/>
                  </a:cubicBezTo>
                  <a:cubicBezTo>
                    <a:pt x="16814" y="8735"/>
                    <a:pt x="16843" y="8938"/>
                    <a:pt x="16963" y="8842"/>
                  </a:cubicBezTo>
                  <a:cubicBezTo>
                    <a:pt x="16957" y="8771"/>
                    <a:pt x="16951" y="8693"/>
                    <a:pt x="16951" y="8628"/>
                  </a:cubicBezTo>
                  <a:cubicBezTo>
                    <a:pt x="16975" y="8628"/>
                    <a:pt x="17004" y="8640"/>
                    <a:pt x="17028" y="8628"/>
                  </a:cubicBezTo>
                  <a:cubicBezTo>
                    <a:pt x="17136" y="8574"/>
                    <a:pt x="17040" y="8467"/>
                    <a:pt x="17082" y="8395"/>
                  </a:cubicBezTo>
                  <a:cubicBezTo>
                    <a:pt x="17136" y="8282"/>
                    <a:pt x="17291" y="8288"/>
                    <a:pt x="17338" y="8145"/>
                  </a:cubicBezTo>
                  <a:cubicBezTo>
                    <a:pt x="17380" y="8037"/>
                    <a:pt x="17463" y="7930"/>
                    <a:pt x="17523" y="7829"/>
                  </a:cubicBezTo>
                  <a:cubicBezTo>
                    <a:pt x="17422" y="7704"/>
                    <a:pt x="17422" y="7638"/>
                    <a:pt x="17487" y="7513"/>
                  </a:cubicBezTo>
                  <a:cubicBezTo>
                    <a:pt x="17505" y="7489"/>
                    <a:pt x="17487" y="7447"/>
                    <a:pt x="17487" y="7435"/>
                  </a:cubicBezTo>
                  <a:cubicBezTo>
                    <a:pt x="17559" y="7400"/>
                    <a:pt x="17624" y="7370"/>
                    <a:pt x="17678" y="7334"/>
                  </a:cubicBezTo>
                  <a:cubicBezTo>
                    <a:pt x="17720" y="7304"/>
                    <a:pt x="17744" y="7245"/>
                    <a:pt x="17785" y="7239"/>
                  </a:cubicBezTo>
                  <a:cubicBezTo>
                    <a:pt x="17917" y="7209"/>
                    <a:pt x="17934" y="7113"/>
                    <a:pt x="17923" y="7012"/>
                  </a:cubicBezTo>
                  <a:cubicBezTo>
                    <a:pt x="17899" y="6869"/>
                    <a:pt x="17982" y="6785"/>
                    <a:pt x="18072" y="6708"/>
                  </a:cubicBezTo>
                  <a:cubicBezTo>
                    <a:pt x="18089" y="6690"/>
                    <a:pt x="18113" y="6672"/>
                    <a:pt x="18113" y="6654"/>
                  </a:cubicBezTo>
                  <a:cubicBezTo>
                    <a:pt x="18125" y="6589"/>
                    <a:pt x="18131" y="6523"/>
                    <a:pt x="18143" y="6452"/>
                  </a:cubicBezTo>
                  <a:cubicBezTo>
                    <a:pt x="18107" y="6440"/>
                    <a:pt x="18072" y="6422"/>
                    <a:pt x="18030" y="6398"/>
                  </a:cubicBezTo>
                  <a:cubicBezTo>
                    <a:pt x="18095" y="6344"/>
                    <a:pt x="18149" y="6297"/>
                    <a:pt x="18209" y="6243"/>
                  </a:cubicBezTo>
                  <a:cubicBezTo>
                    <a:pt x="18221" y="6285"/>
                    <a:pt x="18233" y="6314"/>
                    <a:pt x="18238" y="6350"/>
                  </a:cubicBezTo>
                  <a:cubicBezTo>
                    <a:pt x="18280" y="6297"/>
                    <a:pt x="18304" y="6249"/>
                    <a:pt x="18256" y="6183"/>
                  </a:cubicBezTo>
                  <a:cubicBezTo>
                    <a:pt x="18221" y="6136"/>
                    <a:pt x="18215" y="6094"/>
                    <a:pt x="18304" y="6070"/>
                  </a:cubicBezTo>
                  <a:cubicBezTo>
                    <a:pt x="18370" y="6046"/>
                    <a:pt x="18423" y="5969"/>
                    <a:pt x="18483" y="5909"/>
                  </a:cubicBezTo>
                  <a:cubicBezTo>
                    <a:pt x="18441" y="5855"/>
                    <a:pt x="18405" y="5814"/>
                    <a:pt x="18370" y="5772"/>
                  </a:cubicBezTo>
                  <a:cubicBezTo>
                    <a:pt x="18346" y="5814"/>
                    <a:pt x="18328" y="5838"/>
                    <a:pt x="18310" y="5861"/>
                  </a:cubicBezTo>
                  <a:cubicBezTo>
                    <a:pt x="18227" y="5736"/>
                    <a:pt x="18227" y="5647"/>
                    <a:pt x="18304" y="5635"/>
                  </a:cubicBezTo>
                  <a:cubicBezTo>
                    <a:pt x="18310" y="5665"/>
                    <a:pt x="18316" y="5694"/>
                    <a:pt x="18328" y="5730"/>
                  </a:cubicBezTo>
                  <a:cubicBezTo>
                    <a:pt x="18364" y="5718"/>
                    <a:pt x="18393" y="5706"/>
                    <a:pt x="18435" y="5694"/>
                  </a:cubicBezTo>
                  <a:cubicBezTo>
                    <a:pt x="18328" y="5563"/>
                    <a:pt x="18477" y="5575"/>
                    <a:pt x="18507" y="5551"/>
                  </a:cubicBezTo>
                  <a:close/>
                  <a:moveTo>
                    <a:pt x="14948" y="3822"/>
                  </a:moveTo>
                  <a:cubicBezTo>
                    <a:pt x="15031" y="3882"/>
                    <a:pt x="14965" y="3960"/>
                    <a:pt x="14989" y="4025"/>
                  </a:cubicBezTo>
                  <a:cubicBezTo>
                    <a:pt x="14948" y="3983"/>
                    <a:pt x="14930" y="3918"/>
                    <a:pt x="14948" y="3822"/>
                  </a:cubicBezTo>
                  <a:close/>
                  <a:moveTo>
                    <a:pt x="14530" y="3524"/>
                  </a:moveTo>
                  <a:cubicBezTo>
                    <a:pt x="14554" y="3626"/>
                    <a:pt x="14566" y="3679"/>
                    <a:pt x="14572" y="3727"/>
                  </a:cubicBezTo>
                  <a:cubicBezTo>
                    <a:pt x="14465" y="3787"/>
                    <a:pt x="14465" y="3685"/>
                    <a:pt x="14423" y="3655"/>
                  </a:cubicBezTo>
                  <a:cubicBezTo>
                    <a:pt x="14447" y="3626"/>
                    <a:pt x="14477" y="3590"/>
                    <a:pt x="14530" y="3524"/>
                  </a:cubicBezTo>
                  <a:close/>
                  <a:moveTo>
                    <a:pt x="394" y="13081"/>
                  </a:moveTo>
                  <a:cubicBezTo>
                    <a:pt x="371" y="13081"/>
                    <a:pt x="347" y="13081"/>
                    <a:pt x="323" y="13075"/>
                  </a:cubicBezTo>
                  <a:cubicBezTo>
                    <a:pt x="323" y="13063"/>
                    <a:pt x="323" y="13046"/>
                    <a:pt x="329" y="13028"/>
                  </a:cubicBezTo>
                  <a:cubicBezTo>
                    <a:pt x="353" y="13040"/>
                    <a:pt x="377" y="13046"/>
                    <a:pt x="400" y="13057"/>
                  </a:cubicBezTo>
                  <a:cubicBezTo>
                    <a:pt x="400" y="13063"/>
                    <a:pt x="400" y="13069"/>
                    <a:pt x="394" y="13081"/>
                  </a:cubicBezTo>
                  <a:close/>
                  <a:moveTo>
                    <a:pt x="633" y="13660"/>
                  </a:moveTo>
                  <a:cubicBezTo>
                    <a:pt x="621" y="13666"/>
                    <a:pt x="615" y="13666"/>
                    <a:pt x="603" y="13666"/>
                  </a:cubicBezTo>
                  <a:cubicBezTo>
                    <a:pt x="585" y="13612"/>
                    <a:pt x="573" y="13558"/>
                    <a:pt x="555" y="13499"/>
                  </a:cubicBezTo>
                  <a:cubicBezTo>
                    <a:pt x="567" y="13499"/>
                    <a:pt x="573" y="13493"/>
                    <a:pt x="585" y="13493"/>
                  </a:cubicBezTo>
                  <a:cubicBezTo>
                    <a:pt x="597" y="13546"/>
                    <a:pt x="615" y="13606"/>
                    <a:pt x="633" y="13660"/>
                  </a:cubicBezTo>
                  <a:close/>
                  <a:moveTo>
                    <a:pt x="3471" y="17600"/>
                  </a:moveTo>
                  <a:cubicBezTo>
                    <a:pt x="3483" y="17559"/>
                    <a:pt x="3489" y="17523"/>
                    <a:pt x="3507" y="17469"/>
                  </a:cubicBezTo>
                  <a:lnTo>
                    <a:pt x="3662" y="17523"/>
                  </a:lnTo>
                  <a:cubicBezTo>
                    <a:pt x="3620" y="17606"/>
                    <a:pt x="3572" y="17642"/>
                    <a:pt x="3471" y="17600"/>
                  </a:cubicBezTo>
                  <a:close/>
                  <a:moveTo>
                    <a:pt x="15711" y="16998"/>
                  </a:moveTo>
                  <a:cubicBezTo>
                    <a:pt x="15669" y="17040"/>
                    <a:pt x="15645" y="17064"/>
                    <a:pt x="15627" y="17088"/>
                  </a:cubicBezTo>
                  <a:cubicBezTo>
                    <a:pt x="15603" y="17076"/>
                    <a:pt x="15591" y="17070"/>
                    <a:pt x="15591" y="17064"/>
                  </a:cubicBezTo>
                  <a:cubicBezTo>
                    <a:pt x="15579" y="16992"/>
                    <a:pt x="15603" y="16963"/>
                    <a:pt x="15711" y="16998"/>
                  </a:cubicBezTo>
                  <a:close/>
                  <a:moveTo>
                    <a:pt x="14119" y="17398"/>
                  </a:moveTo>
                  <a:cubicBezTo>
                    <a:pt x="14035" y="17416"/>
                    <a:pt x="13988" y="17422"/>
                    <a:pt x="13910" y="17439"/>
                  </a:cubicBezTo>
                  <a:cubicBezTo>
                    <a:pt x="13970" y="17392"/>
                    <a:pt x="14035" y="17380"/>
                    <a:pt x="14119" y="17398"/>
                  </a:cubicBezTo>
                  <a:close/>
                  <a:moveTo>
                    <a:pt x="13207" y="17505"/>
                  </a:moveTo>
                  <a:cubicBezTo>
                    <a:pt x="13219" y="17612"/>
                    <a:pt x="13201" y="17648"/>
                    <a:pt x="13099" y="17624"/>
                  </a:cubicBezTo>
                  <a:cubicBezTo>
                    <a:pt x="13135" y="17589"/>
                    <a:pt x="13159" y="17559"/>
                    <a:pt x="13207" y="17505"/>
                  </a:cubicBezTo>
                  <a:close/>
                  <a:moveTo>
                    <a:pt x="19622" y="12169"/>
                  </a:moveTo>
                  <a:cubicBezTo>
                    <a:pt x="19634" y="12169"/>
                    <a:pt x="19640" y="12169"/>
                    <a:pt x="19651" y="12169"/>
                  </a:cubicBezTo>
                  <a:cubicBezTo>
                    <a:pt x="19657" y="12199"/>
                    <a:pt x="19663" y="12229"/>
                    <a:pt x="19669" y="12265"/>
                  </a:cubicBezTo>
                  <a:lnTo>
                    <a:pt x="19634" y="12270"/>
                  </a:lnTo>
                  <a:cubicBezTo>
                    <a:pt x="19634" y="12235"/>
                    <a:pt x="19628" y="12205"/>
                    <a:pt x="19622" y="12169"/>
                  </a:cubicBezTo>
                  <a:close/>
                  <a:moveTo>
                    <a:pt x="19115" y="11185"/>
                  </a:moveTo>
                  <a:cubicBezTo>
                    <a:pt x="19157" y="11227"/>
                    <a:pt x="19175" y="11293"/>
                    <a:pt x="19175" y="11388"/>
                  </a:cubicBezTo>
                  <a:cubicBezTo>
                    <a:pt x="19151" y="11317"/>
                    <a:pt x="19139" y="11263"/>
                    <a:pt x="19115" y="11185"/>
                  </a:cubicBezTo>
                  <a:close/>
                  <a:moveTo>
                    <a:pt x="18996" y="11334"/>
                  </a:moveTo>
                  <a:cubicBezTo>
                    <a:pt x="18942" y="11358"/>
                    <a:pt x="18906" y="11370"/>
                    <a:pt x="18853" y="11388"/>
                  </a:cubicBezTo>
                  <a:cubicBezTo>
                    <a:pt x="18829" y="11334"/>
                    <a:pt x="18811" y="11287"/>
                    <a:pt x="18787" y="11227"/>
                  </a:cubicBezTo>
                  <a:cubicBezTo>
                    <a:pt x="18864" y="11269"/>
                    <a:pt x="18918" y="11293"/>
                    <a:pt x="18996" y="11334"/>
                  </a:cubicBezTo>
                  <a:close/>
                  <a:moveTo>
                    <a:pt x="19115" y="12521"/>
                  </a:moveTo>
                  <a:cubicBezTo>
                    <a:pt x="19109" y="12539"/>
                    <a:pt x="19097" y="12569"/>
                    <a:pt x="19085" y="12569"/>
                  </a:cubicBezTo>
                  <a:cubicBezTo>
                    <a:pt x="19067" y="12569"/>
                    <a:pt x="19043" y="12557"/>
                    <a:pt x="19031" y="12539"/>
                  </a:cubicBezTo>
                  <a:cubicBezTo>
                    <a:pt x="19025" y="12539"/>
                    <a:pt x="19037" y="12515"/>
                    <a:pt x="19049" y="12491"/>
                  </a:cubicBezTo>
                  <a:cubicBezTo>
                    <a:pt x="19073" y="12503"/>
                    <a:pt x="19097" y="12509"/>
                    <a:pt x="19115" y="12521"/>
                  </a:cubicBezTo>
                  <a:close/>
                  <a:moveTo>
                    <a:pt x="18882" y="12068"/>
                  </a:moveTo>
                  <a:cubicBezTo>
                    <a:pt x="18900" y="12074"/>
                    <a:pt x="18906" y="12080"/>
                    <a:pt x="18906" y="12080"/>
                  </a:cubicBezTo>
                  <a:cubicBezTo>
                    <a:pt x="18912" y="12121"/>
                    <a:pt x="18918" y="12163"/>
                    <a:pt x="18924" y="12205"/>
                  </a:cubicBezTo>
                  <a:cubicBezTo>
                    <a:pt x="18912" y="12205"/>
                    <a:pt x="18894" y="12211"/>
                    <a:pt x="18888" y="12205"/>
                  </a:cubicBezTo>
                  <a:cubicBezTo>
                    <a:pt x="18841" y="12169"/>
                    <a:pt x="18829" y="12121"/>
                    <a:pt x="18882" y="12068"/>
                  </a:cubicBezTo>
                  <a:close/>
                  <a:moveTo>
                    <a:pt x="18936" y="12586"/>
                  </a:moveTo>
                  <a:cubicBezTo>
                    <a:pt x="18930" y="12670"/>
                    <a:pt x="18924" y="12730"/>
                    <a:pt x="18918" y="12789"/>
                  </a:cubicBezTo>
                  <a:cubicBezTo>
                    <a:pt x="18870" y="12724"/>
                    <a:pt x="18823" y="12658"/>
                    <a:pt x="18936" y="12586"/>
                  </a:cubicBezTo>
                  <a:close/>
                  <a:moveTo>
                    <a:pt x="17994" y="12115"/>
                  </a:moveTo>
                  <a:cubicBezTo>
                    <a:pt x="18006" y="12044"/>
                    <a:pt x="18018" y="11984"/>
                    <a:pt x="18030" y="11919"/>
                  </a:cubicBezTo>
                  <a:lnTo>
                    <a:pt x="18078" y="11919"/>
                  </a:lnTo>
                  <a:cubicBezTo>
                    <a:pt x="18083" y="11949"/>
                    <a:pt x="18089" y="11978"/>
                    <a:pt x="18107" y="12002"/>
                  </a:cubicBezTo>
                  <a:cubicBezTo>
                    <a:pt x="18119" y="12032"/>
                    <a:pt x="18143" y="12056"/>
                    <a:pt x="18173" y="12092"/>
                  </a:cubicBezTo>
                  <a:cubicBezTo>
                    <a:pt x="18113" y="12098"/>
                    <a:pt x="18066" y="12109"/>
                    <a:pt x="17994" y="12115"/>
                  </a:cubicBezTo>
                  <a:close/>
                  <a:moveTo>
                    <a:pt x="17923" y="11311"/>
                  </a:moveTo>
                  <a:cubicBezTo>
                    <a:pt x="18036" y="11382"/>
                    <a:pt x="17964" y="11460"/>
                    <a:pt x="17976" y="11561"/>
                  </a:cubicBezTo>
                  <a:cubicBezTo>
                    <a:pt x="17893" y="11507"/>
                    <a:pt x="17827" y="11466"/>
                    <a:pt x="17744" y="11406"/>
                  </a:cubicBezTo>
                  <a:cubicBezTo>
                    <a:pt x="17821" y="11364"/>
                    <a:pt x="17869" y="11334"/>
                    <a:pt x="17923" y="11311"/>
                  </a:cubicBezTo>
                  <a:close/>
                  <a:moveTo>
                    <a:pt x="17577" y="11507"/>
                  </a:moveTo>
                  <a:cubicBezTo>
                    <a:pt x="17595" y="11507"/>
                    <a:pt x="17612" y="11531"/>
                    <a:pt x="17654" y="11555"/>
                  </a:cubicBezTo>
                  <a:cubicBezTo>
                    <a:pt x="17618" y="11573"/>
                    <a:pt x="17601" y="11591"/>
                    <a:pt x="17583" y="11585"/>
                  </a:cubicBezTo>
                  <a:cubicBezTo>
                    <a:pt x="17565" y="11585"/>
                    <a:pt x="17553" y="11561"/>
                    <a:pt x="17541" y="11549"/>
                  </a:cubicBezTo>
                  <a:cubicBezTo>
                    <a:pt x="17553" y="11537"/>
                    <a:pt x="17565" y="11513"/>
                    <a:pt x="17583" y="11507"/>
                  </a:cubicBezTo>
                  <a:close/>
                  <a:moveTo>
                    <a:pt x="17332" y="11525"/>
                  </a:moveTo>
                  <a:cubicBezTo>
                    <a:pt x="17362" y="11525"/>
                    <a:pt x="17392" y="11525"/>
                    <a:pt x="17457" y="11519"/>
                  </a:cubicBezTo>
                  <a:cubicBezTo>
                    <a:pt x="17416" y="11573"/>
                    <a:pt x="17398" y="11591"/>
                    <a:pt x="17362" y="11633"/>
                  </a:cubicBezTo>
                  <a:cubicBezTo>
                    <a:pt x="17350" y="11585"/>
                    <a:pt x="17338" y="11555"/>
                    <a:pt x="17332" y="11525"/>
                  </a:cubicBezTo>
                  <a:close/>
                  <a:moveTo>
                    <a:pt x="17320" y="4496"/>
                  </a:moveTo>
                  <a:cubicBezTo>
                    <a:pt x="17279" y="4562"/>
                    <a:pt x="17237" y="4514"/>
                    <a:pt x="17201" y="4496"/>
                  </a:cubicBezTo>
                  <a:cubicBezTo>
                    <a:pt x="17195" y="4478"/>
                    <a:pt x="17195" y="4460"/>
                    <a:pt x="17195" y="4442"/>
                  </a:cubicBezTo>
                  <a:cubicBezTo>
                    <a:pt x="17231" y="4442"/>
                    <a:pt x="17273" y="4436"/>
                    <a:pt x="17308" y="4436"/>
                  </a:cubicBezTo>
                  <a:cubicBezTo>
                    <a:pt x="17314" y="4436"/>
                    <a:pt x="17326" y="4484"/>
                    <a:pt x="17320" y="4496"/>
                  </a:cubicBezTo>
                  <a:close/>
                  <a:moveTo>
                    <a:pt x="17404" y="5080"/>
                  </a:moveTo>
                  <a:cubicBezTo>
                    <a:pt x="17344" y="5062"/>
                    <a:pt x="17314" y="5057"/>
                    <a:pt x="17285" y="5045"/>
                  </a:cubicBezTo>
                  <a:cubicBezTo>
                    <a:pt x="17326" y="4985"/>
                    <a:pt x="17362" y="4943"/>
                    <a:pt x="17404" y="5080"/>
                  </a:cubicBezTo>
                  <a:close/>
                  <a:moveTo>
                    <a:pt x="17183" y="4216"/>
                  </a:moveTo>
                  <a:cubicBezTo>
                    <a:pt x="17195" y="4234"/>
                    <a:pt x="17207" y="4240"/>
                    <a:pt x="17207" y="4252"/>
                  </a:cubicBezTo>
                  <a:cubicBezTo>
                    <a:pt x="17195" y="4311"/>
                    <a:pt x="17165" y="4347"/>
                    <a:pt x="17064" y="4299"/>
                  </a:cubicBezTo>
                  <a:cubicBezTo>
                    <a:pt x="17118" y="4264"/>
                    <a:pt x="17153" y="4240"/>
                    <a:pt x="17183" y="4216"/>
                  </a:cubicBezTo>
                  <a:close/>
                  <a:moveTo>
                    <a:pt x="16945" y="4466"/>
                  </a:moveTo>
                  <a:cubicBezTo>
                    <a:pt x="16975" y="4472"/>
                    <a:pt x="17004" y="4478"/>
                    <a:pt x="17040" y="4478"/>
                  </a:cubicBezTo>
                  <a:lnTo>
                    <a:pt x="17040" y="4508"/>
                  </a:lnTo>
                  <a:cubicBezTo>
                    <a:pt x="17004" y="4514"/>
                    <a:pt x="16975" y="4514"/>
                    <a:pt x="16939" y="4520"/>
                  </a:cubicBezTo>
                  <a:cubicBezTo>
                    <a:pt x="16945" y="4502"/>
                    <a:pt x="16945" y="4484"/>
                    <a:pt x="16945" y="4466"/>
                  </a:cubicBezTo>
                  <a:close/>
                  <a:moveTo>
                    <a:pt x="17136" y="4931"/>
                  </a:moveTo>
                  <a:lnTo>
                    <a:pt x="17136" y="5027"/>
                  </a:lnTo>
                  <a:cubicBezTo>
                    <a:pt x="17124" y="5027"/>
                    <a:pt x="17112" y="5033"/>
                    <a:pt x="17106" y="5033"/>
                  </a:cubicBezTo>
                  <a:cubicBezTo>
                    <a:pt x="17100" y="4997"/>
                    <a:pt x="17100" y="4961"/>
                    <a:pt x="17100" y="4931"/>
                  </a:cubicBezTo>
                  <a:cubicBezTo>
                    <a:pt x="17112" y="4931"/>
                    <a:pt x="17124" y="4931"/>
                    <a:pt x="17136" y="4931"/>
                  </a:cubicBezTo>
                  <a:close/>
                  <a:moveTo>
                    <a:pt x="16182" y="4603"/>
                  </a:moveTo>
                  <a:cubicBezTo>
                    <a:pt x="16211" y="4711"/>
                    <a:pt x="16313" y="4764"/>
                    <a:pt x="16200" y="4842"/>
                  </a:cubicBezTo>
                  <a:cubicBezTo>
                    <a:pt x="16170" y="4800"/>
                    <a:pt x="16134" y="4764"/>
                    <a:pt x="16098" y="4723"/>
                  </a:cubicBezTo>
                  <a:cubicBezTo>
                    <a:pt x="16116" y="4699"/>
                    <a:pt x="16134" y="4669"/>
                    <a:pt x="16182" y="4603"/>
                  </a:cubicBezTo>
                  <a:close/>
                  <a:moveTo>
                    <a:pt x="15973" y="4884"/>
                  </a:moveTo>
                  <a:cubicBezTo>
                    <a:pt x="15907" y="4860"/>
                    <a:pt x="15854" y="4842"/>
                    <a:pt x="15794" y="4824"/>
                  </a:cubicBezTo>
                  <a:cubicBezTo>
                    <a:pt x="15854" y="4800"/>
                    <a:pt x="15913" y="4818"/>
                    <a:pt x="15973" y="4884"/>
                  </a:cubicBezTo>
                  <a:close/>
                  <a:moveTo>
                    <a:pt x="14661" y="5098"/>
                  </a:moveTo>
                  <a:cubicBezTo>
                    <a:pt x="14667" y="5152"/>
                    <a:pt x="14673" y="5182"/>
                    <a:pt x="14685" y="5247"/>
                  </a:cubicBezTo>
                  <a:cubicBezTo>
                    <a:pt x="14608" y="5217"/>
                    <a:pt x="14542" y="5194"/>
                    <a:pt x="14482" y="5170"/>
                  </a:cubicBezTo>
                  <a:lnTo>
                    <a:pt x="14482" y="5134"/>
                  </a:lnTo>
                  <a:cubicBezTo>
                    <a:pt x="14536" y="5122"/>
                    <a:pt x="14590" y="5110"/>
                    <a:pt x="14661" y="5098"/>
                  </a:cubicBezTo>
                  <a:close/>
                  <a:moveTo>
                    <a:pt x="13457" y="3262"/>
                  </a:moveTo>
                  <a:cubicBezTo>
                    <a:pt x="13469" y="3268"/>
                    <a:pt x="13481" y="3274"/>
                    <a:pt x="13487" y="3280"/>
                  </a:cubicBezTo>
                  <a:cubicBezTo>
                    <a:pt x="13481" y="3310"/>
                    <a:pt x="13469" y="3345"/>
                    <a:pt x="13457" y="3375"/>
                  </a:cubicBezTo>
                  <a:cubicBezTo>
                    <a:pt x="13439" y="3369"/>
                    <a:pt x="13421" y="3357"/>
                    <a:pt x="13403" y="3351"/>
                  </a:cubicBezTo>
                  <a:close/>
                  <a:moveTo>
                    <a:pt x="12676" y="3143"/>
                  </a:moveTo>
                  <a:cubicBezTo>
                    <a:pt x="12682" y="3149"/>
                    <a:pt x="12694" y="3161"/>
                    <a:pt x="12700" y="3167"/>
                  </a:cubicBezTo>
                  <a:cubicBezTo>
                    <a:pt x="12682" y="3208"/>
                    <a:pt x="12670" y="3268"/>
                    <a:pt x="12640" y="3280"/>
                  </a:cubicBezTo>
                  <a:cubicBezTo>
                    <a:pt x="12604" y="3286"/>
                    <a:pt x="12557" y="3250"/>
                    <a:pt x="12479" y="3226"/>
                  </a:cubicBezTo>
                  <a:cubicBezTo>
                    <a:pt x="12575" y="3184"/>
                    <a:pt x="12622" y="3161"/>
                    <a:pt x="12676" y="3143"/>
                  </a:cubicBezTo>
                  <a:close/>
                  <a:moveTo>
                    <a:pt x="11770" y="4687"/>
                  </a:moveTo>
                  <a:cubicBezTo>
                    <a:pt x="11806" y="4645"/>
                    <a:pt x="11877" y="4633"/>
                    <a:pt x="11823" y="4550"/>
                  </a:cubicBezTo>
                  <a:cubicBezTo>
                    <a:pt x="11812" y="4538"/>
                    <a:pt x="11865" y="4460"/>
                    <a:pt x="11901" y="4436"/>
                  </a:cubicBezTo>
                  <a:cubicBezTo>
                    <a:pt x="12044" y="4353"/>
                    <a:pt x="12104" y="4287"/>
                    <a:pt x="12217" y="4144"/>
                  </a:cubicBezTo>
                  <a:cubicBezTo>
                    <a:pt x="12253" y="4097"/>
                    <a:pt x="12342" y="4097"/>
                    <a:pt x="12438" y="4061"/>
                  </a:cubicBezTo>
                  <a:cubicBezTo>
                    <a:pt x="12455" y="3989"/>
                    <a:pt x="12527" y="3930"/>
                    <a:pt x="12634" y="3900"/>
                  </a:cubicBezTo>
                  <a:cubicBezTo>
                    <a:pt x="12682" y="3888"/>
                    <a:pt x="12718" y="3828"/>
                    <a:pt x="12759" y="3787"/>
                  </a:cubicBezTo>
                  <a:cubicBezTo>
                    <a:pt x="12855" y="3852"/>
                    <a:pt x="12932" y="3787"/>
                    <a:pt x="13004" y="3709"/>
                  </a:cubicBezTo>
                  <a:cubicBezTo>
                    <a:pt x="13070" y="3638"/>
                    <a:pt x="13129" y="3614"/>
                    <a:pt x="13201" y="3715"/>
                  </a:cubicBezTo>
                  <a:cubicBezTo>
                    <a:pt x="13219" y="3667"/>
                    <a:pt x="13230" y="3632"/>
                    <a:pt x="13236" y="3614"/>
                  </a:cubicBezTo>
                  <a:cubicBezTo>
                    <a:pt x="13385" y="3572"/>
                    <a:pt x="13517" y="3536"/>
                    <a:pt x="13654" y="3494"/>
                  </a:cubicBezTo>
                  <a:cubicBezTo>
                    <a:pt x="13660" y="3453"/>
                    <a:pt x="13660" y="3405"/>
                    <a:pt x="13660" y="3351"/>
                  </a:cubicBezTo>
                  <a:cubicBezTo>
                    <a:pt x="13672" y="3351"/>
                    <a:pt x="13684" y="3351"/>
                    <a:pt x="13696" y="3351"/>
                  </a:cubicBezTo>
                  <a:cubicBezTo>
                    <a:pt x="13707" y="3387"/>
                    <a:pt x="13713" y="3423"/>
                    <a:pt x="13725" y="3459"/>
                  </a:cubicBezTo>
                  <a:cubicBezTo>
                    <a:pt x="13803" y="3459"/>
                    <a:pt x="13874" y="3453"/>
                    <a:pt x="13958" y="3453"/>
                  </a:cubicBezTo>
                  <a:cubicBezTo>
                    <a:pt x="13958" y="3417"/>
                    <a:pt x="13952" y="3375"/>
                    <a:pt x="13946" y="3339"/>
                  </a:cubicBezTo>
                  <a:cubicBezTo>
                    <a:pt x="14041" y="3292"/>
                    <a:pt x="14006" y="3405"/>
                    <a:pt x="14053" y="3423"/>
                  </a:cubicBezTo>
                  <a:cubicBezTo>
                    <a:pt x="14083" y="3405"/>
                    <a:pt x="14113" y="3381"/>
                    <a:pt x="14161" y="3351"/>
                  </a:cubicBezTo>
                  <a:cubicBezTo>
                    <a:pt x="14172" y="3465"/>
                    <a:pt x="14190" y="3560"/>
                    <a:pt x="14113" y="3644"/>
                  </a:cubicBezTo>
                  <a:cubicBezTo>
                    <a:pt x="14101" y="3661"/>
                    <a:pt x="14083" y="3685"/>
                    <a:pt x="14083" y="3703"/>
                  </a:cubicBezTo>
                  <a:cubicBezTo>
                    <a:pt x="14065" y="3858"/>
                    <a:pt x="14023" y="4001"/>
                    <a:pt x="13916" y="4115"/>
                  </a:cubicBezTo>
                  <a:cubicBezTo>
                    <a:pt x="13910" y="4126"/>
                    <a:pt x="13916" y="4144"/>
                    <a:pt x="13916" y="4162"/>
                  </a:cubicBezTo>
                  <a:cubicBezTo>
                    <a:pt x="13922" y="4258"/>
                    <a:pt x="13880" y="4323"/>
                    <a:pt x="13797" y="4365"/>
                  </a:cubicBezTo>
                  <a:cubicBezTo>
                    <a:pt x="13749" y="4389"/>
                    <a:pt x="13701" y="4419"/>
                    <a:pt x="13719" y="4496"/>
                  </a:cubicBezTo>
                  <a:cubicBezTo>
                    <a:pt x="13725" y="4514"/>
                    <a:pt x="13672" y="4550"/>
                    <a:pt x="13642" y="4580"/>
                  </a:cubicBezTo>
                  <a:cubicBezTo>
                    <a:pt x="13690" y="4621"/>
                    <a:pt x="13737" y="4657"/>
                    <a:pt x="13803" y="4717"/>
                  </a:cubicBezTo>
                  <a:cubicBezTo>
                    <a:pt x="13839" y="4657"/>
                    <a:pt x="13880" y="4597"/>
                    <a:pt x="13922" y="4544"/>
                  </a:cubicBezTo>
                  <a:cubicBezTo>
                    <a:pt x="13952" y="4508"/>
                    <a:pt x="13988" y="4478"/>
                    <a:pt x="14017" y="4448"/>
                  </a:cubicBezTo>
                  <a:cubicBezTo>
                    <a:pt x="14017" y="4442"/>
                    <a:pt x="14011" y="4442"/>
                    <a:pt x="14011" y="4442"/>
                  </a:cubicBezTo>
                  <a:cubicBezTo>
                    <a:pt x="14017" y="4442"/>
                    <a:pt x="14017" y="4442"/>
                    <a:pt x="14017" y="4442"/>
                  </a:cubicBezTo>
                  <a:cubicBezTo>
                    <a:pt x="14035" y="4371"/>
                    <a:pt x="14029" y="4305"/>
                    <a:pt x="14083" y="4234"/>
                  </a:cubicBezTo>
                  <a:cubicBezTo>
                    <a:pt x="14161" y="4144"/>
                    <a:pt x="14184" y="4013"/>
                    <a:pt x="14262" y="3912"/>
                  </a:cubicBezTo>
                  <a:cubicBezTo>
                    <a:pt x="14286" y="3882"/>
                    <a:pt x="14268" y="3822"/>
                    <a:pt x="14268" y="3775"/>
                  </a:cubicBezTo>
                  <a:cubicBezTo>
                    <a:pt x="14327" y="3810"/>
                    <a:pt x="14375" y="3888"/>
                    <a:pt x="14423" y="4013"/>
                  </a:cubicBezTo>
                  <a:cubicBezTo>
                    <a:pt x="14399" y="4019"/>
                    <a:pt x="14375" y="4031"/>
                    <a:pt x="14339" y="4049"/>
                  </a:cubicBezTo>
                  <a:cubicBezTo>
                    <a:pt x="14351" y="4091"/>
                    <a:pt x="14363" y="4138"/>
                    <a:pt x="14375" y="4186"/>
                  </a:cubicBezTo>
                  <a:cubicBezTo>
                    <a:pt x="14369" y="4186"/>
                    <a:pt x="14363" y="4192"/>
                    <a:pt x="14351" y="4198"/>
                  </a:cubicBezTo>
                  <a:cubicBezTo>
                    <a:pt x="14327" y="4180"/>
                    <a:pt x="14304" y="4156"/>
                    <a:pt x="14268" y="4126"/>
                  </a:cubicBezTo>
                  <a:cubicBezTo>
                    <a:pt x="14214" y="4162"/>
                    <a:pt x="14274" y="4287"/>
                    <a:pt x="14161" y="4276"/>
                  </a:cubicBezTo>
                  <a:cubicBezTo>
                    <a:pt x="14155" y="4276"/>
                    <a:pt x="14143" y="4347"/>
                    <a:pt x="14131" y="4401"/>
                  </a:cubicBezTo>
                  <a:cubicBezTo>
                    <a:pt x="14107" y="4413"/>
                    <a:pt x="14059" y="4425"/>
                    <a:pt x="14017" y="4442"/>
                  </a:cubicBezTo>
                  <a:cubicBezTo>
                    <a:pt x="14017" y="4442"/>
                    <a:pt x="14017" y="4442"/>
                    <a:pt x="14017" y="4442"/>
                  </a:cubicBezTo>
                  <a:lnTo>
                    <a:pt x="14017" y="4442"/>
                  </a:lnTo>
                  <a:cubicBezTo>
                    <a:pt x="14047" y="4466"/>
                    <a:pt x="14071" y="4484"/>
                    <a:pt x="14107" y="4514"/>
                  </a:cubicBezTo>
                  <a:cubicBezTo>
                    <a:pt x="14041" y="4597"/>
                    <a:pt x="14077" y="4752"/>
                    <a:pt x="13922" y="4764"/>
                  </a:cubicBezTo>
                  <a:cubicBezTo>
                    <a:pt x="13958" y="4872"/>
                    <a:pt x="13845" y="4884"/>
                    <a:pt x="13809" y="4943"/>
                  </a:cubicBezTo>
                  <a:cubicBezTo>
                    <a:pt x="13767" y="5009"/>
                    <a:pt x="13725" y="5074"/>
                    <a:pt x="13690" y="5134"/>
                  </a:cubicBezTo>
                  <a:cubicBezTo>
                    <a:pt x="13636" y="5229"/>
                    <a:pt x="13588" y="5331"/>
                    <a:pt x="13535" y="5420"/>
                  </a:cubicBezTo>
                  <a:cubicBezTo>
                    <a:pt x="13475" y="5510"/>
                    <a:pt x="13409" y="5593"/>
                    <a:pt x="13326" y="5712"/>
                  </a:cubicBezTo>
                  <a:cubicBezTo>
                    <a:pt x="13320" y="5635"/>
                    <a:pt x="13308" y="5593"/>
                    <a:pt x="13320" y="5569"/>
                  </a:cubicBezTo>
                  <a:cubicBezTo>
                    <a:pt x="13380" y="5480"/>
                    <a:pt x="13481" y="5402"/>
                    <a:pt x="13511" y="5301"/>
                  </a:cubicBezTo>
                  <a:cubicBezTo>
                    <a:pt x="13558" y="5134"/>
                    <a:pt x="13713" y="5027"/>
                    <a:pt x="13719" y="4872"/>
                  </a:cubicBezTo>
                  <a:cubicBezTo>
                    <a:pt x="13690" y="4812"/>
                    <a:pt x="13666" y="4764"/>
                    <a:pt x="13636" y="4699"/>
                  </a:cubicBezTo>
                  <a:cubicBezTo>
                    <a:pt x="13630" y="4699"/>
                    <a:pt x="13594" y="4699"/>
                    <a:pt x="13564" y="4699"/>
                  </a:cubicBezTo>
                  <a:cubicBezTo>
                    <a:pt x="13552" y="4758"/>
                    <a:pt x="13558" y="4842"/>
                    <a:pt x="13535" y="4848"/>
                  </a:cubicBezTo>
                  <a:cubicBezTo>
                    <a:pt x="13463" y="4872"/>
                    <a:pt x="13505" y="4949"/>
                    <a:pt x="13481" y="4961"/>
                  </a:cubicBezTo>
                  <a:cubicBezTo>
                    <a:pt x="13391" y="5015"/>
                    <a:pt x="13469" y="5062"/>
                    <a:pt x="13469" y="5116"/>
                  </a:cubicBezTo>
                  <a:cubicBezTo>
                    <a:pt x="13445" y="5116"/>
                    <a:pt x="13403" y="5104"/>
                    <a:pt x="13397" y="5110"/>
                  </a:cubicBezTo>
                  <a:cubicBezTo>
                    <a:pt x="13320" y="5253"/>
                    <a:pt x="13165" y="5343"/>
                    <a:pt x="13123" y="5516"/>
                  </a:cubicBezTo>
                  <a:cubicBezTo>
                    <a:pt x="13123" y="5539"/>
                    <a:pt x="13075" y="5551"/>
                    <a:pt x="13052" y="5575"/>
                  </a:cubicBezTo>
                  <a:cubicBezTo>
                    <a:pt x="13028" y="5599"/>
                    <a:pt x="12986" y="5635"/>
                    <a:pt x="12986" y="5665"/>
                  </a:cubicBezTo>
                  <a:cubicBezTo>
                    <a:pt x="12980" y="5772"/>
                    <a:pt x="12920" y="5796"/>
                    <a:pt x="12825" y="5796"/>
                  </a:cubicBezTo>
                  <a:cubicBezTo>
                    <a:pt x="12825" y="5915"/>
                    <a:pt x="12795" y="6016"/>
                    <a:pt x="12634" y="5999"/>
                  </a:cubicBezTo>
                  <a:cubicBezTo>
                    <a:pt x="12634" y="6052"/>
                    <a:pt x="12634" y="6094"/>
                    <a:pt x="12634" y="6130"/>
                  </a:cubicBezTo>
                  <a:cubicBezTo>
                    <a:pt x="12599" y="6136"/>
                    <a:pt x="12569" y="6136"/>
                    <a:pt x="12539" y="6136"/>
                  </a:cubicBezTo>
                  <a:cubicBezTo>
                    <a:pt x="12533" y="6148"/>
                    <a:pt x="12521" y="6154"/>
                    <a:pt x="12521" y="6165"/>
                  </a:cubicBezTo>
                  <a:cubicBezTo>
                    <a:pt x="12509" y="6273"/>
                    <a:pt x="12455" y="6338"/>
                    <a:pt x="12348" y="6350"/>
                  </a:cubicBezTo>
                  <a:cubicBezTo>
                    <a:pt x="12241" y="6356"/>
                    <a:pt x="12193" y="6285"/>
                    <a:pt x="12169" y="6195"/>
                  </a:cubicBezTo>
                  <a:cubicBezTo>
                    <a:pt x="12139" y="6100"/>
                    <a:pt x="12074" y="6016"/>
                    <a:pt x="12116" y="5903"/>
                  </a:cubicBezTo>
                  <a:cubicBezTo>
                    <a:pt x="12008" y="5778"/>
                    <a:pt x="12014" y="5623"/>
                    <a:pt x="11978" y="5474"/>
                  </a:cubicBezTo>
                  <a:cubicBezTo>
                    <a:pt x="11961" y="5420"/>
                    <a:pt x="11931" y="5349"/>
                    <a:pt x="11895" y="5307"/>
                  </a:cubicBezTo>
                  <a:cubicBezTo>
                    <a:pt x="11841" y="5235"/>
                    <a:pt x="11847" y="5200"/>
                    <a:pt x="11925" y="5146"/>
                  </a:cubicBezTo>
                  <a:cubicBezTo>
                    <a:pt x="11865" y="5122"/>
                    <a:pt x="11829" y="5110"/>
                    <a:pt x="11788" y="5092"/>
                  </a:cubicBezTo>
                  <a:cubicBezTo>
                    <a:pt x="11841" y="4979"/>
                    <a:pt x="11788" y="4884"/>
                    <a:pt x="11698" y="4794"/>
                  </a:cubicBezTo>
                  <a:cubicBezTo>
                    <a:pt x="11722" y="4752"/>
                    <a:pt x="11740" y="4717"/>
                    <a:pt x="11770" y="4687"/>
                  </a:cubicBezTo>
                  <a:close/>
                  <a:moveTo>
                    <a:pt x="12515" y="9027"/>
                  </a:moveTo>
                  <a:cubicBezTo>
                    <a:pt x="12485" y="8979"/>
                    <a:pt x="12461" y="8944"/>
                    <a:pt x="12438" y="8890"/>
                  </a:cubicBezTo>
                  <a:cubicBezTo>
                    <a:pt x="12497" y="8908"/>
                    <a:pt x="12527" y="8950"/>
                    <a:pt x="12515" y="9027"/>
                  </a:cubicBezTo>
                  <a:close/>
                  <a:moveTo>
                    <a:pt x="12575" y="9069"/>
                  </a:moveTo>
                  <a:cubicBezTo>
                    <a:pt x="12599" y="9105"/>
                    <a:pt x="12622" y="9134"/>
                    <a:pt x="12652" y="9176"/>
                  </a:cubicBezTo>
                  <a:cubicBezTo>
                    <a:pt x="12604" y="9206"/>
                    <a:pt x="12563" y="9236"/>
                    <a:pt x="12521" y="9260"/>
                  </a:cubicBezTo>
                  <a:lnTo>
                    <a:pt x="12479" y="9230"/>
                  </a:lnTo>
                  <a:cubicBezTo>
                    <a:pt x="12551" y="9194"/>
                    <a:pt x="12622" y="9158"/>
                    <a:pt x="12575" y="9069"/>
                  </a:cubicBezTo>
                  <a:close/>
                  <a:moveTo>
                    <a:pt x="10643" y="2940"/>
                  </a:moveTo>
                  <a:cubicBezTo>
                    <a:pt x="10661" y="2970"/>
                    <a:pt x="10673" y="2994"/>
                    <a:pt x="10685" y="3018"/>
                  </a:cubicBezTo>
                  <a:cubicBezTo>
                    <a:pt x="10673" y="3024"/>
                    <a:pt x="10667" y="3029"/>
                    <a:pt x="10655" y="3035"/>
                  </a:cubicBezTo>
                  <a:cubicBezTo>
                    <a:pt x="10643" y="3012"/>
                    <a:pt x="10631" y="2988"/>
                    <a:pt x="10619" y="2958"/>
                  </a:cubicBezTo>
                  <a:cubicBezTo>
                    <a:pt x="10619" y="2958"/>
                    <a:pt x="10637" y="2946"/>
                    <a:pt x="10643" y="2940"/>
                  </a:cubicBezTo>
                  <a:close/>
                  <a:moveTo>
                    <a:pt x="11275" y="5653"/>
                  </a:moveTo>
                  <a:cubicBezTo>
                    <a:pt x="11281" y="5694"/>
                    <a:pt x="11221" y="5748"/>
                    <a:pt x="11186" y="5808"/>
                  </a:cubicBezTo>
                  <a:cubicBezTo>
                    <a:pt x="11192" y="5820"/>
                    <a:pt x="11203" y="5843"/>
                    <a:pt x="11215" y="5867"/>
                  </a:cubicBezTo>
                  <a:cubicBezTo>
                    <a:pt x="11257" y="5826"/>
                    <a:pt x="11305" y="5802"/>
                    <a:pt x="11335" y="5855"/>
                  </a:cubicBezTo>
                  <a:cubicBezTo>
                    <a:pt x="11347" y="5879"/>
                    <a:pt x="11299" y="5939"/>
                    <a:pt x="11281" y="5981"/>
                  </a:cubicBezTo>
                  <a:cubicBezTo>
                    <a:pt x="11454" y="6064"/>
                    <a:pt x="11519" y="6285"/>
                    <a:pt x="11406" y="6422"/>
                  </a:cubicBezTo>
                  <a:cubicBezTo>
                    <a:pt x="11567" y="6464"/>
                    <a:pt x="11531" y="6613"/>
                    <a:pt x="11567" y="6726"/>
                  </a:cubicBezTo>
                  <a:cubicBezTo>
                    <a:pt x="11525" y="6744"/>
                    <a:pt x="11484" y="6750"/>
                    <a:pt x="11442" y="6768"/>
                  </a:cubicBezTo>
                  <a:cubicBezTo>
                    <a:pt x="11454" y="6833"/>
                    <a:pt x="11472" y="6893"/>
                    <a:pt x="11478" y="6958"/>
                  </a:cubicBezTo>
                  <a:cubicBezTo>
                    <a:pt x="11490" y="7006"/>
                    <a:pt x="11484" y="7006"/>
                    <a:pt x="11412" y="7030"/>
                  </a:cubicBezTo>
                  <a:lnTo>
                    <a:pt x="11412" y="7030"/>
                  </a:lnTo>
                  <a:cubicBezTo>
                    <a:pt x="11454" y="7119"/>
                    <a:pt x="11519" y="7072"/>
                    <a:pt x="11579" y="7030"/>
                  </a:cubicBezTo>
                  <a:cubicBezTo>
                    <a:pt x="11597" y="7072"/>
                    <a:pt x="11609" y="7101"/>
                    <a:pt x="11621" y="7143"/>
                  </a:cubicBezTo>
                  <a:cubicBezTo>
                    <a:pt x="11579" y="7161"/>
                    <a:pt x="11537" y="7173"/>
                    <a:pt x="11490" y="7191"/>
                  </a:cubicBezTo>
                  <a:cubicBezTo>
                    <a:pt x="11460" y="7131"/>
                    <a:pt x="11436" y="7084"/>
                    <a:pt x="11412" y="7030"/>
                  </a:cubicBezTo>
                  <a:cubicBezTo>
                    <a:pt x="11281" y="6988"/>
                    <a:pt x="11269" y="7113"/>
                    <a:pt x="11192" y="7173"/>
                  </a:cubicBezTo>
                  <a:cubicBezTo>
                    <a:pt x="11233" y="7185"/>
                    <a:pt x="11257" y="7191"/>
                    <a:pt x="11281" y="7197"/>
                  </a:cubicBezTo>
                  <a:cubicBezTo>
                    <a:pt x="11281" y="7268"/>
                    <a:pt x="11239" y="7298"/>
                    <a:pt x="11174" y="7292"/>
                  </a:cubicBezTo>
                  <a:cubicBezTo>
                    <a:pt x="11054" y="7286"/>
                    <a:pt x="10995" y="7346"/>
                    <a:pt x="10947" y="7495"/>
                  </a:cubicBezTo>
                  <a:cubicBezTo>
                    <a:pt x="10917" y="7411"/>
                    <a:pt x="10893" y="7364"/>
                    <a:pt x="10876" y="7316"/>
                  </a:cubicBezTo>
                  <a:cubicBezTo>
                    <a:pt x="10762" y="7304"/>
                    <a:pt x="10840" y="7411"/>
                    <a:pt x="10798" y="7453"/>
                  </a:cubicBezTo>
                  <a:cubicBezTo>
                    <a:pt x="10756" y="7411"/>
                    <a:pt x="10721" y="7376"/>
                    <a:pt x="10655" y="7322"/>
                  </a:cubicBezTo>
                  <a:cubicBezTo>
                    <a:pt x="10643" y="7400"/>
                    <a:pt x="10637" y="7447"/>
                    <a:pt x="10631" y="7495"/>
                  </a:cubicBezTo>
                  <a:cubicBezTo>
                    <a:pt x="10607" y="7483"/>
                    <a:pt x="10577" y="7477"/>
                    <a:pt x="10548" y="7471"/>
                  </a:cubicBezTo>
                  <a:cubicBezTo>
                    <a:pt x="10518" y="7513"/>
                    <a:pt x="10488" y="7572"/>
                    <a:pt x="10446" y="7590"/>
                  </a:cubicBezTo>
                  <a:cubicBezTo>
                    <a:pt x="10410" y="7602"/>
                    <a:pt x="10351" y="7578"/>
                    <a:pt x="10303" y="7566"/>
                  </a:cubicBezTo>
                  <a:cubicBezTo>
                    <a:pt x="10297" y="7584"/>
                    <a:pt x="10291" y="7614"/>
                    <a:pt x="10285" y="7650"/>
                  </a:cubicBezTo>
                  <a:cubicBezTo>
                    <a:pt x="10238" y="7644"/>
                    <a:pt x="10184" y="7638"/>
                    <a:pt x="10118" y="7626"/>
                  </a:cubicBezTo>
                  <a:cubicBezTo>
                    <a:pt x="10100" y="7674"/>
                    <a:pt x="10077" y="7722"/>
                    <a:pt x="10071" y="7739"/>
                  </a:cubicBezTo>
                  <a:cubicBezTo>
                    <a:pt x="9975" y="7793"/>
                    <a:pt x="9904" y="7835"/>
                    <a:pt x="9820" y="7882"/>
                  </a:cubicBezTo>
                  <a:cubicBezTo>
                    <a:pt x="9844" y="7829"/>
                    <a:pt x="9862" y="7781"/>
                    <a:pt x="9880" y="7739"/>
                  </a:cubicBezTo>
                  <a:cubicBezTo>
                    <a:pt x="9802" y="7811"/>
                    <a:pt x="9641" y="7781"/>
                    <a:pt x="9659" y="7936"/>
                  </a:cubicBezTo>
                  <a:cubicBezTo>
                    <a:pt x="9594" y="7924"/>
                    <a:pt x="9600" y="7751"/>
                    <a:pt x="9492" y="7882"/>
                  </a:cubicBezTo>
                  <a:cubicBezTo>
                    <a:pt x="9516" y="7906"/>
                    <a:pt x="9540" y="7924"/>
                    <a:pt x="9558" y="7942"/>
                  </a:cubicBezTo>
                  <a:cubicBezTo>
                    <a:pt x="9474" y="7942"/>
                    <a:pt x="9403" y="8067"/>
                    <a:pt x="9325" y="7954"/>
                  </a:cubicBezTo>
                  <a:cubicBezTo>
                    <a:pt x="9242" y="8014"/>
                    <a:pt x="9176" y="8067"/>
                    <a:pt x="9105" y="8127"/>
                  </a:cubicBezTo>
                  <a:cubicBezTo>
                    <a:pt x="9081" y="8109"/>
                    <a:pt x="9051" y="8091"/>
                    <a:pt x="9009" y="8061"/>
                  </a:cubicBezTo>
                  <a:cubicBezTo>
                    <a:pt x="8992" y="8103"/>
                    <a:pt x="8980" y="8139"/>
                    <a:pt x="8962" y="8175"/>
                  </a:cubicBezTo>
                  <a:cubicBezTo>
                    <a:pt x="8831" y="8145"/>
                    <a:pt x="8699" y="8073"/>
                    <a:pt x="8592" y="8216"/>
                  </a:cubicBezTo>
                  <a:cubicBezTo>
                    <a:pt x="8580" y="8228"/>
                    <a:pt x="8556" y="8240"/>
                    <a:pt x="8544" y="8234"/>
                  </a:cubicBezTo>
                  <a:cubicBezTo>
                    <a:pt x="8383" y="8187"/>
                    <a:pt x="8234" y="8258"/>
                    <a:pt x="8085" y="8294"/>
                  </a:cubicBezTo>
                  <a:cubicBezTo>
                    <a:pt x="8014" y="8312"/>
                    <a:pt x="7936" y="8294"/>
                    <a:pt x="7859" y="8294"/>
                  </a:cubicBezTo>
                  <a:cubicBezTo>
                    <a:pt x="7799" y="8336"/>
                    <a:pt x="7924" y="8473"/>
                    <a:pt x="7763" y="8461"/>
                  </a:cubicBezTo>
                  <a:cubicBezTo>
                    <a:pt x="7775" y="8401"/>
                    <a:pt x="7781" y="8342"/>
                    <a:pt x="7793" y="8270"/>
                  </a:cubicBezTo>
                  <a:cubicBezTo>
                    <a:pt x="7746" y="8264"/>
                    <a:pt x="7710" y="8258"/>
                    <a:pt x="7668" y="8252"/>
                  </a:cubicBezTo>
                  <a:cubicBezTo>
                    <a:pt x="7668" y="8163"/>
                    <a:pt x="7722" y="8133"/>
                    <a:pt x="7829" y="8157"/>
                  </a:cubicBezTo>
                  <a:cubicBezTo>
                    <a:pt x="7841" y="8085"/>
                    <a:pt x="7835" y="7996"/>
                    <a:pt x="7877" y="7960"/>
                  </a:cubicBezTo>
                  <a:cubicBezTo>
                    <a:pt x="7930" y="7912"/>
                    <a:pt x="7990" y="7877"/>
                    <a:pt x="8026" y="7805"/>
                  </a:cubicBezTo>
                  <a:cubicBezTo>
                    <a:pt x="8050" y="7745"/>
                    <a:pt x="8073" y="7692"/>
                    <a:pt x="8097" y="7632"/>
                  </a:cubicBezTo>
                  <a:cubicBezTo>
                    <a:pt x="8169" y="7596"/>
                    <a:pt x="8252" y="7555"/>
                    <a:pt x="8330" y="7519"/>
                  </a:cubicBezTo>
                  <a:cubicBezTo>
                    <a:pt x="8342" y="7376"/>
                    <a:pt x="8121" y="7388"/>
                    <a:pt x="8175" y="7233"/>
                  </a:cubicBezTo>
                  <a:cubicBezTo>
                    <a:pt x="8228" y="7256"/>
                    <a:pt x="8282" y="7376"/>
                    <a:pt x="8318" y="7227"/>
                  </a:cubicBezTo>
                  <a:cubicBezTo>
                    <a:pt x="8324" y="7209"/>
                    <a:pt x="8372" y="7203"/>
                    <a:pt x="8413" y="7191"/>
                  </a:cubicBezTo>
                  <a:cubicBezTo>
                    <a:pt x="8401" y="7256"/>
                    <a:pt x="8395" y="7304"/>
                    <a:pt x="8383" y="7352"/>
                  </a:cubicBezTo>
                  <a:cubicBezTo>
                    <a:pt x="8521" y="7364"/>
                    <a:pt x="8467" y="7256"/>
                    <a:pt x="8491" y="7197"/>
                  </a:cubicBezTo>
                  <a:cubicBezTo>
                    <a:pt x="8622" y="7161"/>
                    <a:pt x="8711" y="7084"/>
                    <a:pt x="8771" y="6964"/>
                  </a:cubicBezTo>
                  <a:cubicBezTo>
                    <a:pt x="8795" y="6911"/>
                    <a:pt x="8837" y="6869"/>
                    <a:pt x="8854" y="6821"/>
                  </a:cubicBezTo>
                  <a:cubicBezTo>
                    <a:pt x="8860" y="6797"/>
                    <a:pt x="8837" y="6762"/>
                    <a:pt x="8831" y="6738"/>
                  </a:cubicBezTo>
                  <a:lnTo>
                    <a:pt x="8831" y="6738"/>
                  </a:lnTo>
                  <a:cubicBezTo>
                    <a:pt x="8831" y="6738"/>
                    <a:pt x="8825" y="6738"/>
                    <a:pt x="8825" y="6738"/>
                  </a:cubicBezTo>
                  <a:lnTo>
                    <a:pt x="8831" y="6738"/>
                  </a:lnTo>
                  <a:cubicBezTo>
                    <a:pt x="8765" y="6648"/>
                    <a:pt x="8777" y="6583"/>
                    <a:pt x="8908" y="6547"/>
                  </a:cubicBezTo>
                  <a:cubicBezTo>
                    <a:pt x="8878" y="6619"/>
                    <a:pt x="8854" y="6678"/>
                    <a:pt x="8831" y="6738"/>
                  </a:cubicBezTo>
                  <a:lnTo>
                    <a:pt x="8831" y="6738"/>
                  </a:lnTo>
                  <a:cubicBezTo>
                    <a:pt x="8884" y="6660"/>
                    <a:pt x="8896" y="6774"/>
                    <a:pt x="8950" y="6762"/>
                  </a:cubicBezTo>
                  <a:cubicBezTo>
                    <a:pt x="9021" y="6720"/>
                    <a:pt x="9099" y="6666"/>
                    <a:pt x="9182" y="6613"/>
                  </a:cubicBezTo>
                  <a:cubicBezTo>
                    <a:pt x="9170" y="6589"/>
                    <a:pt x="9158" y="6559"/>
                    <a:pt x="9141" y="6529"/>
                  </a:cubicBezTo>
                  <a:cubicBezTo>
                    <a:pt x="9158" y="6517"/>
                    <a:pt x="9170" y="6505"/>
                    <a:pt x="9188" y="6499"/>
                  </a:cubicBezTo>
                  <a:cubicBezTo>
                    <a:pt x="9302" y="6458"/>
                    <a:pt x="9385" y="6380"/>
                    <a:pt x="9451" y="6273"/>
                  </a:cubicBezTo>
                  <a:cubicBezTo>
                    <a:pt x="9480" y="6225"/>
                    <a:pt x="9534" y="6195"/>
                    <a:pt x="9582" y="6154"/>
                  </a:cubicBezTo>
                  <a:cubicBezTo>
                    <a:pt x="9606" y="6136"/>
                    <a:pt x="9647" y="6136"/>
                    <a:pt x="9659" y="6112"/>
                  </a:cubicBezTo>
                  <a:cubicBezTo>
                    <a:pt x="9695" y="6022"/>
                    <a:pt x="9719" y="5939"/>
                    <a:pt x="9844" y="5963"/>
                  </a:cubicBezTo>
                  <a:cubicBezTo>
                    <a:pt x="9862" y="5963"/>
                    <a:pt x="9892" y="5927"/>
                    <a:pt x="9892" y="5909"/>
                  </a:cubicBezTo>
                  <a:cubicBezTo>
                    <a:pt x="9892" y="5754"/>
                    <a:pt x="10005" y="5772"/>
                    <a:pt x="10118" y="5760"/>
                  </a:cubicBezTo>
                  <a:cubicBezTo>
                    <a:pt x="10106" y="5724"/>
                    <a:pt x="10095" y="5683"/>
                    <a:pt x="10083" y="5641"/>
                  </a:cubicBezTo>
                  <a:cubicBezTo>
                    <a:pt x="10154" y="5587"/>
                    <a:pt x="10214" y="5516"/>
                    <a:pt x="10285" y="5498"/>
                  </a:cubicBezTo>
                  <a:cubicBezTo>
                    <a:pt x="10399" y="5474"/>
                    <a:pt x="10458" y="5426"/>
                    <a:pt x="10488" y="5319"/>
                  </a:cubicBezTo>
                  <a:cubicBezTo>
                    <a:pt x="10506" y="5259"/>
                    <a:pt x="10577" y="5253"/>
                    <a:pt x="10601" y="5313"/>
                  </a:cubicBezTo>
                  <a:cubicBezTo>
                    <a:pt x="10649" y="5408"/>
                    <a:pt x="10744" y="5396"/>
                    <a:pt x="10828" y="5450"/>
                  </a:cubicBezTo>
                  <a:cubicBezTo>
                    <a:pt x="10840" y="5498"/>
                    <a:pt x="10852" y="5569"/>
                    <a:pt x="10870" y="5647"/>
                  </a:cubicBezTo>
                  <a:cubicBezTo>
                    <a:pt x="10899" y="5653"/>
                    <a:pt x="10929" y="5659"/>
                    <a:pt x="10965" y="5665"/>
                  </a:cubicBezTo>
                  <a:cubicBezTo>
                    <a:pt x="10947" y="5706"/>
                    <a:pt x="10929" y="5742"/>
                    <a:pt x="10905" y="5790"/>
                  </a:cubicBezTo>
                  <a:cubicBezTo>
                    <a:pt x="10983" y="5790"/>
                    <a:pt x="11042" y="5790"/>
                    <a:pt x="11096" y="5790"/>
                  </a:cubicBezTo>
                  <a:cubicBezTo>
                    <a:pt x="11096" y="5706"/>
                    <a:pt x="11090" y="5629"/>
                    <a:pt x="11090" y="5533"/>
                  </a:cubicBezTo>
                  <a:cubicBezTo>
                    <a:pt x="11186" y="5557"/>
                    <a:pt x="11269" y="5569"/>
                    <a:pt x="11275" y="5653"/>
                  </a:cubicBezTo>
                  <a:close/>
                  <a:moveTo>
                    <a:pt x="11937" y="9343"/>
                  </a:moveTo>
                  <a:cubicBezTo>
                    <a:pt x="12008" y="9278"/>
                    <a:pt x="12080" y="9284"/>
                    <a:pt x="12151" y="9361"/>
                  </a:cubicBezTo>
                  <a:cubicBezTo>
                    <a:pt x="12086" y="9397"/>
                    <a:pt x="12014" y="9397"/>
                    <a:pt x="11937" y="9343"/>
                  </a:cubicBezTo>
                  <a:close/>
                  <a:moveTo>
                    <a:pt x="12306" y="10017"/>
                  </a:moveTo>
                  <a:cubicBezTo>
                    <a:pt x="12300" y="10071"/>
                    <a:pt x="12283" y="10118"/>
                    <a:pt x="12271" y="10172"/>
                  </a:cubicBezTo>
                  <a:cubicBezTo>
                    <a:pt x="12253" y="10166"/>
                    <a:pt x="12235" y="10166"/>
                    <a:pt x="12223" y="10160"/>
                  </a:cubicBezTo>
                  <a:cubicBezTo>
                    <a:pt x="12211" y="10106"/>
                    <a:pt x="12205" y="10053"/>
                    <a:pt x="12193" y="9981"/>
                  </a:cubicBezTo>
                  <a:cubicBezTo>
                    <a:pt x="12241" y="9993"/>
                    <a:pt x="12306" y="10011"/>
                    <a:pt x="12306" y="10017"/>
                  </a:cubicBezTo>
                  <a:close/>
                  <a:moveTo>
                    <a:pt x="10005" y="8121"/>
                  </a:moveTo>
                  <a:cubicBezTo>
                    <a:pt x="9981" y="8109"/>
                    <a:pt x="9957" y="8091"/>
                    <a:pt x="9934" y="8079"/>
                  </a:cubicBezTo>
                  <a:cubicBezTo>
                    <a:pt x="9910" y="8073"/>
                    <a:pt x="9886" y="8067"/>
                    <a:pt x="9820" y="8043"/>
                  </a:cubicBezTo>
                  <a:cubicBezTo>
                    <a:pt x="9898" y="8026"/>
                    <a:pt x="9957" y="8049"/>
                    <a:pt x="10005" y="8121"/>
                  </a:cubicBezTo>
                  <a:close/>
                  <a:moveTo>
                    <a:pt x="9659" y="8234"/>
                  </a:moveTo>
                  <a:cubicBezTo>
                    <a:pt x="9618" y="8175"/>
                    <a:pt x="9624" y="8115"/>
                    <a:pt x="9671" y="8061"/>
                  </a:cubicBezTo>
                  <a:cubicBezTo>
                    <a:pt x="9725" y="8127"/>
                    <a:pt x="9725" y="8187"/>
                    <a:pt x="9659" y="8234"/>
                  </a:cubicBezTo>
                  <a:close/>
                  <a:moveTo>
                    <a:pt x="9564" y="8228"/>
                  </a:moveTo>
                  <a:cubicBezTo>
                    <a:pt x="9570" y="8270"/>
                    <a:pt x="9564" y="8318"/>
                    <a:pt x="9564" y="8359"/>
                  </a:cubicBezTo>
                  <a:cubicBezTo>
                    <a:pt x="9552" y="8365"/>
                    <a:pt x="9540" y="8365"/>
                    <a:pt x="9522" y="8365"/>
                  </a:cubicBezTo>
                  <a:cubicBezTo>
                    <a:pt x="9510" y="8324"/>
                    <a:pt x="9492" y="8282"/>
                    <a:pt x="9469" y="8216"/>
                  </a:cubicBezTo>
                  <a:cubicBezTo>
                    <a:pt x="9510" y="8216"/>
                    <a:pt x="9564" y="8216"/>
                    <a:pt x="9564" y="8228"/>
                  </a:cubicBezTo>
                  <a:close/>
                  <a:moveTo>
                    <a:pt x="9612" y="8765"/>
                  </a:moveTo>
                  <a:cubicBezTo>
                    <a:pt x="9612" y="8801"/>
                    <a:pt x="9618" y="8836"/>
                    <a:pt x="9618" y="8872"/>
                  </a:cubicBezTo>
                  <a:cubicBezTo>
                    <a:pt x="9606" y="8872"/>
                    <a:pt x="9600" y="8872"/>
                    <a:pt x="9588" y="8878"/>
                  </a:cubicBezTo>
                  <a:cubicBezTo>
                    <a:pt x="9576" y="8860"/>
                    <a:pt x="9564" y="8842"/>
                    <a:pt x="9558" y="8824"/>
                  </a:cubicBezTo>
                  <a:cubicBezTo>
                    <a:pt x="9552" y="8807"/>
                    <a:pt x="9564" y="8789"/>
                    <a:pt x="9564" y="8771"/>
                  </a:cubicBezTo>
                  <a:cubicBezTo>
                    <a:pt x="9582" y="8771"/>
                    <a:pt x="9594" y="8765"/>
                    <a:pt x="9612" y="8765"/>
                  </a:cubicBezTo>
                  <a:close/>
                  <a:moveTo>
                    <a:pt x="9188" y="8479"/>
                  </a:moveTo>
                  <a:cubicBezTo>
                    <a:pt x="9188" y="8479"/>
                    <a:pt x="9164" y="8497"/>
                    <a:pt x="9164" y="8497"/>
                  </a:cubicBezTo>
                  <a:cubicBezTo>
                    <a:pt x="9147" y="8479"/>
                    <a:pt x="9123" y="8455"/>
                    <a:pt x="9105" y="8431"/>
                  </a:cubicBezTo>
                  <a:cubicBezTo>
                    <a:pt x="9117" y="8425"/>
                    <a:pt x="9129" y="8413"/>
                    <a:pt x="9141" y="8407"/>
                  </a:cubicBezTo>
                  <a:cubicBezTo>
                    <a:pt x="9158" y="8431"/>
                    <a:pt x="9176" y="8455"/>
                    <a:pt x="9188" y="8479"/>
                  </a:cubicBezTo>
                  <a:close/>
                  <a:moveTo>
                    <a:pt x="8753" y="8300"/>
                  </a:moveTo>
                  <a:cubicBezTo>
                    <a:pt x="8711" y="8318"/>
                    <a:pt x="8682" y="8330"/>
                    <a:pt x="8634" y="8353"/>
                  </a:cubicBezTo>
                  <a:cubicBezTo>
                    <a:pt x="8646" y="8246"/>
                    <a:pt x="8670" y="8216"/>
                    <a:pt x="8753" y="8300"/>
                  </a:cubicBezTo>
                  <a:close/>
                  <a:moveTo>
                    <a:pt x="7501" y="7316"/>
                  </a:moveTo>
                  <a:cubicBezTo>
                    <a:pt x="7507" y="7251"/>
                    <a:pt x="7513" y="7209"/>
                    <a:pt x="7519" y="7167"/>
                  </a:cubicBezTo>
                  <a:cubicBezTo>
                    <a:pt x="7591" y="7209"/>
                    <a:pt x="7585" y="7256"/>
                    <a:pt x="7501" y="7316"/>
                  </a:cubicBezTo>
                  <a:close/>
                  <a:moveTo>
                    <a:pt x="7793" y="7793"/>
                  </a:moveTo>
                  <a:cubicBezTo>
                    <a:pt x="7787" y="7817"/>
                    <a:pt x="7781" y="7847"/>
                    <a:pt x="7769" y="7871"/>
                  </a:cubicBezTo>
                  <a:cubicBezTo>
                    <a:pt x="7763" y="7871"/>
                    <a:pt x="7751" y="7865"/>
                    <a:pt x="7740" y="7865"/>
                  </a:cubicBezTo>
                  <a:cubicBezTo>
                    <a:pt x="7746" y="7835"/>
                    <a:pt x="7746" y="7805"/>
                    <a:pt x="7746" y="7775"/>
                  </a:cubicBezTo>
                  <a:cubicBezTo>
                    <a:pt x="7763" y="7781"/>
                    <a:pt x="7781" y="7787"/>
                    <a:pt x="7793" y="7793"/>
                  </a:cubicBezTo>
                  <a:close/>
                  <a:moveTo>
                    <a:pt x="7841" y="6899"/>
                  </a:moveTo>
                  <a:cubicBezTo>
                    <a:pt x="7823" y="6869"/>
                    <a:pt x="7805" y="6845"/>
                    <a:pt x="7787" y="6821"/>
                  </a:cubicBezTo>
                  <a:cubicBezTo>
                    <a:pt x="7757" y="6839"/>
                    <a:pt x="7728" y="6857"/>
                    <a:pt x="7680" y="6887"/>
                  </a:cubicBezTo>
                  <a:cubicBezTo>
                    <a:pt x="7680" y="6845"/>
                    <a:pt x="7668" y="6803"/>
                    <a:pt x="7680" y="6791"/>
                  </a:cubicBezTo>
                  <a:cubicBezTo>
                    <a:pt x="7716" y="6756"/>
                    <a:pt x="7757" y="6732"/>
                    <a:pt x="7805" y="6696"/>
                  </a:cubicBezTo>
                  <a:cubicBezTo>
                    <a:pt x="7823" y="6756"/>
                    <a:pt x="7847" y="6821"/>
                    <a:pt x="7871" y="6881"/>
                  </a:cubicBezTo>
                  <a:cubicBezTo>
                    <a:pt x="7859" y="6887"/>
                    <a:pt x="7853" y="6893"/>
                    <a:pt x="7841" y="6899"/>
                  </a:cubicBezTo>
                  <a:close/>
                  <a:moveTo>
                    <a:pt x="7930" y="7036"/>
                  </a:moveTo>
                  <a:cubicBezTo>
                    <a:pt x="7924" y="7066"/>
                    <a:pt x="7918" y="7096"/>
                    <a:pt x="7912" y="7125"/>
                  </a:cubicBezTo>
                  <a:cubicBezTo>
                    <a:pt x="7901" y="7119"/>
                    <a:pt x="7883" y="7119"/>
                    <a:pt x="7865" y="7113"/>
                  </a:cubicBezTo>
                  <a:cubicBezTo>
                    <a:pt x="7871" y="7090"/>
                    <a:pt x="7877" y="7060"/>
                    <a:pt x="7883" y="7030"/>
                  </a:cubicBezTo>
                  <a:cubicBezTo>
                    <a:pt x="7895" y="7030"/>
                    <a:pt x="7930" y="7036"/>
                    <a:pt x="7930" y="7036"/>
                  </a:cubicBezTo>
                  <a:close/>
                  <a:moveTo>
                    <a:pt x="8085" y="6523"/>
                  </a:moveTo>
                  <a:cubicBezTo>
                    <a:pt x="8121" y="6416"/>
                    <a:pt x="8151" y="6326"/>
                    <a:pt x="8175" y="6237"/>
                  </a:cubicBezTo>
                  <a:cubicBezTo>
                    <a:pt x="8187" y="6237"/>
                    <a:pt x="8199" y="6237"/>
                    <a:pt x="8211" y="6243"/>
                  </a:cubicBezTo>
                  <a:cubicBezTo>
                    <a:pt x="8205" y="6326"/>
                    <a:pt x="8205" y="6416"/>
                    <a:pt x="8205" y="6517"/>
                  </a:cubicBezTo>
                  <a:cubicBezTo>
                    <a:pt x="8175" y="6517"/>
                    <a:pt x="8145" y="6517"/>
                    <a:pt x="8085" y="6523"/>
                  </a:cubicBezTo>
                  <a:close/>
                  <a:moveTo>
                    <a:pt x="10369" y="3024"/>
                  </a:moveTo>
                  <a:cubicBezTo>
                    <a:pt x="10387" y="3047"/>
                    <a:pt x="10375" y="3089"/>
                    <a:pt x="10381" y="3155"/>
                  </a:cubicBezTo>
                  <a:cubicBezTo>
                    <a:pt x="10327" y="3107"/>
                    <a:pt x="10297" y="3083"/>
                    <a:pt x="10267" y="3059"/>
                  </a:cubicBezTo>
                  <a:cubicBezTo>
                    <a:pt x="10291" y="2994"/>
                    <a:pt x="10333" y="2982"/>
                    <a:pt x="10369" y="3024"/>
                  </a:cubicBezTo>
                  <a:close/>
                  <a:moveTo>
                    <a:pt x="9826" y="2558"/>
                  </a:moveTo>
                  <a:cubicBezTo>
                    <a:pt x="9880" y="2505"/>
                    <a:pt x="9940" y="2487"/>
                    <a:pt x="10011" y="2511"/>
                  </a:cubicBezTo>
                  <a:cubicBezTo>
                    <a:pt x="9963" y="2570"/>
                    <a:pt x="10017" y="2684"/>
                    <a:pt x="9886" y="2719"/>
                  </a:cubicBezTo>
                  <a:cubicBezTo>
                    <a:pt x="9862" y="2648"/>
                    <a:pt x="9969" y="2564"/>
                    <a:pt x="9826" y="2558"/>
                  </a:cubicBezTo>
                  <a:close/>
                  <a:moveTo>
                    <a:pt x="9099" y="484"/>
                  </a:moveTo>
                  <a:cubicBezTo>
                    <a:pt x="9057" y="454"/>
                    <a:pt x="9021" y="430"/>
                    <a:pt x="8980" y="406"/>
                  </a:cubicBezTo>
                  <a:cubicBezTo>
                    <a:pt x="9051" y="364"/>
                    <a:pt x="9093" y="388"/>
                    <a:pt x="9099" y="484"/>
                  </a:cubicBezTo>
                  <a:close/>
                  <a:moveTo>
                    <a:pt x="8592" y="245"/>
                  </a:moveTo>
                  <a:cubicBezTo>
                    <a:pt x="8670" y="281"/>
                    <a:pt x="8622" y="347"/>
                    <a:pt x="8598" y="382"/>
                  </a:cubicBezTo>
                  <a:cubicBezTo>
                    <a:pt x="8568" y="424"/>
                    <a:pt x="8509" y="436"/>
                    <a:pt x="8449" y="376"/>
                  </a:cubicBezTo>
                  <a:cubicBezTo>
                    <a:pt x="8503" y="329"/>
                    <a:pt x="8550" y="287"/>
                    <a:pt x="8598" y="245"/>
                  </a:cubicBezTo>
                  <a:close/>
                  <a:moveTo>
                    <a:pt x="7495" y="931"/>
                  </a:moveTo>
                  <a:cubicBezTo>
                    <a:pt x="7495" y="859"/>
                    <a:pt x="7507" y="782"/>
                    <a:pt x="7537" y="710"/>
                  </a:cubicBezTo>
                  <a:cubicBezTo>
                    <a:pt x="7549" y="674"/>
                    <a:pt x="7602" y="657"/>
                    <a:pt x="7638" y="627"/>
                  </a:cubicBezTo>
                  <a:cubicBezTo>
                    <a:pt x="7656" y="639"/>
                    <a:pt x="7668" y="651"/>
                    <a:pt x="7686" y="657"/>
                  </a:cubicBezTo>
                  <a:cubicBezTo>
                    <a:pt x="7656" y="770"/>
                    <a:pt x="7632" y="877"/>
                    <a:pt x="7608" y="979"/>
                  </a:cubicBezTo>
                  <a:cubicBezTo>
                    <a:pt x="7537" y="1014"/>
                    <a:pt x="7489" y="990"/>
                    <a:pt x="7495" y="931"/>
                  </a:cubicBezTo>
                  <a:close/>
                  <a:moveTo>
                    <a:pt x="7304" y="1038"/>
                  </a:moveTo>
                  <a:cubicBezTo>
                    <a:pt x="7334" y="1020"/>
                    <a:pt x="7364" y="996"/>
                    <a:pt x="7394" y="979"/>
                  </a:cubicBezTo>
                  <a:cubicBezTo>
                    <a:pt x="7406" y="996"/>
                    <a:pt x="7418" y="1020"/>
                    <a:pt x="7430" y="1038"/>
                  </a:cubicBezTo>
                  <a:cubicBezTo>
                    <a:pt x="7400" y="1056"/>
                    <a:pt x="7370" y="1074"/>
                    <a:pt x="7340" y="1092"/>
                  </a:cubicBezTo>
                  <a:cubicBezTo>
                    <a:pt x="7328" y="1074"/>
                    <a:pt x="7316" y="1056"/>
                    <a:pt x="7304" y="1038"/>
                  </a:cubicBezTo>
                  <a:close/>
                  <a:moveTo>
                    <a:pt x="6476" y="3167"/>
                  </a:moveTo>
                  <a:cubicBezTo>
                    <a:pt x="6440" y="3131"/>
                    <a:pt x="6452" y="3024"/>
                    <a:pt x="6541" y="2988"/>
                  </a:cubicBezTo>
                  <a:cubicBezTo>
                    <a:pt x="6577" y="3065"/>
                    <a:pt x="6607" y="3137"/>
                    <a:pt x="6643" y="3220"/>
                  </a:cubicBezTo>
                  <a:cubicBezTo>
                    <a:pt x="6631" y="3232"/>
                    <a:pt x="6595" y="3256"/>
                    <a:pt x="6553" y="3286"/>
                  </a:cubicBezTo>
                  <a:cubicBezTo>
                    <a:pt x="6601" y="3375"/>
                    <a:pt x="6607" y="3465"/>
                    <a:pt x="6559" y="3566"/>
                  </a:cubicBezTo>
                  <a:cubicBezTo>
                    <a:pt x="6529" y="3483"/>
                    <a:pt x="6517" y="3411"/>
                    <a:pt x="6482" y="3363"/>
                  </a:cubicBezTo>
                  <a:cubicBezTo>
                    <a:pt x="6416" y="3298"/>
                    <a:pt x="6547" y="3244"/>
                    <a:pt x="6476" y="3167"/>
                  </a:cubicBezTo>
                  <a:close/>
                  <a:moveTo>
                    <a:pt x="6410" y="3763"/>
                  </a:moveTo>
                  <a:cubicBezTo>
                    <a:pt x="6422" y="3763"/>
                    <a:pt x="6428" y="3763"/>
                    <a:pt x="6440" y="3757"/>
                  </a:cubicBezTo>
                  <a:cubicBezTo>
                    <a:pt x="6452" y="3816"/>
                    <a:pt x="6464" y="3870"/>
                    <a:pt x="6476" y="3930"/>
                  </a:cubicBezTo>
                  <a:cubicBezTo>
                    <a:pt x="6470" y="3930"/>
                    <a:pt x="6464" y="3930"/>
                    <a:pt x="6458" y="3930"/>
                  </a:cubicBezTo>
                  <a:cubicBezTo>
                    <a:pt x="6440" y="3876"/>
                    <a:pt x="6428" y="3822"/>
                    <a:pt x="6410" y="3769"/>
                  </a:cubicBezTo>
                  <a:close/>
                  <a:moveTo>
                    <a:pt x="6279" y="3775"/>
                  </a:moveTo>
                  <a:cubicBezTo>
                    <a:pt x="6243" y="3709"/>
                    <a:pt x="6225" y="3673"/>
                    <a:pt x="6195" y="3614"/>
                  </a:cubicBezTo>
                  <a:cubicBezTo>
                    <a:pt x="6297" y="3632"/>
                    <a:pt x="6315" y="3667"/>
                    <a:pt x="6279" y="3775"/>
                  </a:cubicBezTo>
                  <a:close/>
                  <a:moveTo>
                    <a:pt x="6571" y="4484"/>
                  </a:moveTo>
                  <a:cubicBezTo>
                    <a:pt x="6571" y="4502"/>
                    <a:pt x="6565" y="4514"/>
                    <a:pt x="6565" y="4532"/>
                  </a:cubicBezTo>
                  <a:cubicBezTo>
                    <a:pt x="6529" y="4520"/>
                    <a:pt x="6494" y="4514"/>
                    <a:pt x="6458" y="4508"/>
                  </a:cubicBezTo>
                  <a:cubicBezTo>
                    <a:pt x="6458" y="4496"/>
                    <a:pt x="6458" y="4490"/>
                    <a:pt x="6458" y="4484"/>
                  </a:cubicBezTo>
                  <a:cubicBezTo>
                    <a:pt x="6476" y="4478"/>
                    <a:pt x="6499" y="4472"/>
                    <a:pt x="6517" y="4472"/>
                  </a:cubicBezTo>
                  <a:cubicBezTo>
                    <a:pt x="6535" y="4472"/>
                    <a:pt x="6553" y="4484"/>
                    <a:pt x="6571" y="4484"/>
                  </a:cubicBezTo>
                  <a:close/>
                  <a:moveTo>
                    <a:pt x="6953" y="7012"/>
                  </a:moveTo>
                  <a:cubicBezTo>
                    <a:pt x="7012" y="7018"/>
                    <a:pt x="7066" y="7024"/>
                    <a:pt x="7131" y="7036"/>
                  </a:cubicBezTo>
                  <a:cubicBezTo>
                    <a:pt x="7072" y="6917"/>
                    <a:pt x="7006" y="6821"/>
                    <a:pt x="7054" y="6678"/>
                  </a:cubicBezTo>
                  <a:cubicBezTo>
                    <a:pt x="7090" y="6571"/>
                    <a:pt x="7030" y="6422"/>
                    <a:pt x="6988" y="6303"/>
                  </a:cubicBezTo>
                  <a:cubicBezTo>
                    <a:pt x="6965" y="6225"/>
                    <a:pt x="6929" y="6165"/>
                    <a:pt x="6965" y="6082"/>
                  </a:cubicBezTo>
                  <a:cubicBezTo>
                    <a:pt x="6917" y="6070"/>
                    <a:pt x="6881" y="6058"/>
                    <a:pt x="6821" y="6040"/>
                  </a:cubicBezTo>
                  <a:cubicBezTo>
                    <a:pt x="6845" y="6016"/>
                    <a:pt x="6857" y="5993"/>
                    <a:pt x="6869" y="5993"/>
                  </a:cubicBezTo>
                  <a:cubicBezTo>
                    <a:pt x="6935" y="5969"/>
                    <a:pt x="6994" y="5957"/>
                    <a:pt x="7060" y="5909"/>
                  </a:cubicBezTo>
                  <a:cubicBezTo>
                    <a:pt x="7018" y="5897"/>
                    <a:pt x="6982" y="5885"/>
                    <a:pt x="6947" y="5879"/>
                  </a:cubicBezTo>
                  <a:cubicBezTo>
                    <a:pt x="6988" y="5802"/>
                    <a:pt x="7030" y="5724"/>
                    <a:pt x="7072" y="5641"/>
                  </a:cubicBezTo>
                  <a:cubicBezTo>
                    <a:pt x="6929" y="5659"/>
                    <a:pt x="6839" y="5599"/>
                    <a:pt x="6815" y="5468"/>
                  </a:cubicBezTo>
                  <a:cubicBezTo>
                    <a:pt x="6845" y="5492"/>
                    <a:pt x="6857" y="5504"/>
                    <a:pt x="6875" y="5516"/>
                  </a:cubicBezTo>
                  <a:cubicBezTo>
                    <a:pt x="6893" y="5456"/>
                    <a:pt x="6839" y="5378"/>
                    <a:pt x="6923" y="5331"/>
                  </a:cubicBezTo>
                  <a:cubicBezTo>
                    <a:pt x="6935" y="5325"/>
                    <a:pt x="6935" y="5277"/>
                    <a:pt x="6923" y="5265"/>
                  </a:cubicBezTo>
                  <a:cubicBezTo>
                    <a:pt x="6845" y="5188"/>
                    <a:pt x="6893" y="5051"/>
                    <a:pt x="6792" y="4985"/>
                  </a:cubicBezTo>
                  <a:cubicBezTo>
                    <a:pt x="6780" y="4973"/>
                    <a:pt x="6780" y="4949"/>
                    <a:pt x="6774" y="4925"/>
                  </a:cubicBezTo>
                  <a:cubicBezTo>
                    <a:pt x="6845" y="4884"/>
                    <a:pt x="6911" y="4842"/>
                    <a:pt x="6994" y="4800"/>
                  </a:cubicBezTo>
                  <a:cubicBezTo>
                    <a:pt x="6929" y="4729"/>
                    <a:pt x="6875" y="4675"/>
                    <a:pt x="6815" y="4615"/>
                  </a:cubicBezTo>
                  <a:cubicBezTo>
                    <a:pt x="6857" y="4544"/>
                    <a:pt x="6905" y="4472"/>
                    <a:pt x="6947" y="4395"/>
                  </a:cubicBezTo>
                  <a:cubicBezTo>
                    <a:pt x="6953" y="4377"/>
                    <a:pt x="6959" y="4347"/>
                    <a:pt x="6953" y="4323"/>
                  </a:cubicBezTo>
                  <a:cubicBezTo>
                    <a:pt x="6917" y="4168"/>
                    <a:pt x="6947" y="4055"/>
                    <a:pt x="7066" y="3965"/>
                  </a:cubicBezTo>
                  <a:cubicBezTo>
                    <a:pt x="6917" y="3936"/>
                    <a:pt x="7048" y="3793"/>
                    <a:pt x="6965" y="3739"/>
                  </a:cubicBezTo>
                  <a:cubicBezTo>
                    <a:pt x="7006" y="3715"/>
                    <a:pt x="7048" y="3685"/>
                    <a:pt x="7078" y="3667"/>
                  </a:cubicBezTo>
                  <a:cubicBezTo>
                    <a:pt x="6988" y="3667"/>
                    <a:pt x="7036" y="3560"/>
                    <a:pt x="6982" y="3506"/>
                  </a:cubicBezTo>
                  <a:cubicBezTo>
                    <a:pt x="7036" y="3483"/>
                    <a:pt x="7084" y="3465"/>
                    <a:pt x="7149" y="3441"/>
                  </a:cubicBezTo>
                  <a:cubicBezTo>
                    <a:pt x="7143" y="3393"/>
                    <a:pt x="7155" y="3316"/>
                    <a:pt x="7120" y="3286"/>
                  </a:cubicBezTo>
                  <a:cubicBezTo>
                    <a:pt x="7030" y="3208"/>
                    <a:pt x="7060" y="3155"/>
                    <a:pt x="7120" y="3077"/>
                  </a:cubicBezTo>
                  <a:cubicBezTo>
                    <a:pt x="7215" y="2952"/>
                    <a:pt x="7304" y="2821"/>
                    <a:pt x="7370" y="2678"/>
                  </a:cubicBezTo>
                  <a:cubicBezTo>
                    <a:pt x="7388" y="2636"/>
                    <a:pt x="7447" y="2511"/>
                    <a:pt x="7322" y="2469"/>
                  </a:cubicBezTo>
                  <a:cubicBezTo>
                    <a:pt x="7388" y="2409"/>
                    <a:pt x="7453" y="2344"/>
                    <a:pt x="7519" y="2284"/>
                  </a:cubicBezTo>
                  <a:cubicBezTo>
                    <a:pt x="7513" y="2272"/>
                    <a:pt x="7507" y="2266"/>
                    <a:pt x="7501" y="2254"/>
                  </a:cubicBezTo>
                  <a:cubicBezTo>
                    <a:pt x="7447" y="2278"/>
                    <a:pt x="7394" y="2308"/>
                    <a:pt x="7340" y="2338"/>
                  </a:cubicBezTo>
                  <a:cubicBezTo>
                    <a:pt x="7400" y="2195"/>
                    <a:pt x="7531" y="2219"/>
                    <a:pt x="7632" y="2195"/>
                  </a:cubicBezTo>
                  <a:cubicBezTo>
                    <a:pt x="7620" y="2117"/>
                    <a:pt x="7614" y="2040"/>
                    <a:pt x="7602" y="1962"/>
                  </a:cubicBezTo>
                  <a:cubicBezTo>
                    <a:pt x="7853" y="1843"/>
                    <a:pt x="7924" y="1563"/>
                    <a:pt x="8127" y="1390"/>
                  </a:cubicBezTo>
                  <a:cubicBezTo>
                    <a:pt x="8109" y="1354"/>
                    <a:pt x="8085" y="1318"/>
                    <a:pt x="8061" y="1283"/>
                  </a:cubicBezTo>
                  <a:lnTo>
                    <a:pt x="8050" y="1283"/>
                  </a:lnTo>
                  <a:cubicBezTo>
                    <a:pt x="8050" y="1283"/>
                    <a:pt x="8050" y="1283"/>
                    <a:pt x="8044" y="1283"/>
                  </a:cubicBezTo>
                  <a:cubicBezTo>
                    <a:pt x="8002" y="1306"/>
                    <a:pt x="7960" y="1330"/>
                    <a:pt x="7918" y="1360"/>
                  </a:cubicBezTo>
                  <a:cubicBezTo>
                    <a:pt x="7912" y="1253"/>
                    <a:pt x="7930" y="1241"/>
                    <a:pt x="8044" y="1283"/>
                  </a:cubicBezTo>
                  <a:cubicBezTo>
                    <a:pt x="8050" y="1283"/>
                    <a:pt x="8050" y="1283"/>
                    <a:pt x="8056" y="1277"/>
                  </a:cubicBezTo>
                  <a:lnTo>
                    <a:pt x="8056" y="1283"/>
                  </a:lnTo>
                  <a:cubicBezTo>
                    <a:pt x="8103" y="1289"/>
                    <a:pt x="8151" y="1289"/>
                    <a:pt x="8217" y="1295"/>
                  </a:cubicBezTo>
                  <a:cubicBezTo>
                    <a:pt x="8193" y="1241"/>
                    <a:pt x="8169" y="1181"/>
                    <a:pt x="8139" y="1104"/>
                  </a:cubicBezTo>
                  <a:cubicBezTo>
                    <a:pt x="8234" y="1151"/>
                    <a:pt x="8318" y="1181"/>
                    <a:pt x="8389" y="1229"/>
                  </a:cubicBezTo>
                  <a:cubicBezTo>
                    <a:pt x="8503" y="1306"/>
                    <a:pt x="8556" y="1205"/>
                    <a:pt x="8628" y="1163"/>
                  </a:cubicBezTo>
                  <a:cubicBezTo>
                    <a:pt x="8729" y="1235"/>
                    <a:pt x="8723" y="1432"/>
                    <a:pt x="8950" y="1348"/>
                  </a:cubicBezTo>
                  <a:cubicBezTo>
                    <a:pt x="8890" y="1420"/>
                    <a:pt x="8872" y="1450"/>
                    <a:pt x="8854" y="1473"/>
                  </a:cubicBezTo>
                  <a:cubicBezTo>
                    <a:pt x="8860" y="1485"/>
                    <a:pt x="8866" y="1503"/>
                    <a:pt x="8878" y="1503"/>
                  </a:cubicBezTo>
                  <a:cubicBezTo>
                    <a:pt x="9051" y="1515"/>
                    <a:pt x="9141" y="1640"/>
                    <a:pt x="9242" y="1760"/>
                  </a:cubicBezTo>
                  <a:cubicBezTo>
                    <a:pt x="9325" y="1861"/>
                    <a:pt x="9433" y="1950"/>
                    <a:pt x="9528" y="2040"/>
                  </a:cubicBezTo>
                  <a:cubicBezTo>
                    <a:pt x="9510" y="2052"/>
                    <a:pt x="9474" y="2064"/>
                    <a:pt x="9439" y="2082"/>
                  </a:cubicBezTo>
                  <a:cubicBezTo>
                    <a:pt x="9564" y="2165"/>
                    <a:pt x="9588" y="2159"/>
                    <a:pt x="9725" y="1992"/>
                  </a:cubicBezTo>
                  <a:cubicBezTo>
                    <a:pt x="9725" y="2099"/>
                    <a:pt x="9898" y="2123"/>
                    <a:pt x="9790" y="2254"/>
                  </a:cubicBezTo>
                  <a:cubicBezTo>
                    <a:pt x="9820" y="2266"/>
                    <a:pt x="9850" y="2278"/>
                    <a:pt x="9904" y="2302"/>
                  </a:cubicBezTo>
                  <a:cubicBezTo>
                    <a:pt x="9862" y="2326"/>
                    <a:pt x="9838" y="2356"/>
                    <a:pt x="9814" y="2356"/>
                  </a:cubicBezTo>
                  <a:cubicBezTo>
                    <a:pt x="9731" y="2356"/>
                    <a:pt x="9713" y="2314"/>
                    <a:pt x="9731" y="2129"/>
                  </a:cubicBezTo>
                  <a:cubicBezTo>
                    <a:pt x="9665" y="2159"/>
                    <a:pt x="9618" y="2177"/>
                    <a:pt x="9570" y="2195"/>
                  </a:cubicBezTo>
                  <a:cubicBezTo>
                    <a:pt x="9665" y="2427"/>
                    <a:pt x="9749" y="2654"/>
                    <a:pt x="9850" y="2868"/>
                  </a:cubicBezTo>
                  <a:cubicBezTo>
                    <a:pt x="9880" y="2928"/>
                    <a:pt x="9886" y="3047"/>
                    <a:pt x="10005" y="3029"/>
                  </a:cubicBezTo>
                  <a:cubicBezTo>
                    <a:pt x="10005" y="2988"/>
                    <a:pt x="9987" y="2940"/>
                    <a:pt x="10005" y="2910"/>
                  </a:cubicBezTo>
                  <a:cubicBezTo>
                    <a:pt x="10053" y="2839"/>
                    <a:pt x="9969" y="2839"/>
                    <a:pt x="9951" y="2791"/>
                  </a:cubicBezTo>
                  <a:cubicBezTo>
                    <a:pt x="10029" y="2737"/>
                    <a:pt x="10077" y="2779"/>
                    <a:pt x="10112" y="2845"/>
                  </a:cubicBezTo>
                  <a:cubicBezTo>
                    <a:pt x="10148" y="2922"/>
                    <a:pt x="10184" y="3006"/>
                    <a:pt x="10214" y="3089"/>
                  </a:cubicBezTo>
                  <a:cubicBezTo>
                    <a:pt x="10244" y="3155"/>
                    <a:pt x="10273" y="3220"/>
                    <a:pt x="10303" y="3292"/>
                  </a:cubicBezTo>
                  <a:cubicBezTo>
                    <a:pt x="10327" y="3351"/>
                    <a:pt x="10422" y="3334"/>
                    <a:pt x="10434" y="3411"/>
                  </a:cubicBezTo>
                  <a:cubicBezTo>
                    <a:pt x="10434" y="3435"/>
                    <a:pt x="10476" y="3471"/>
                    <a:pt x="10470" y="3483"/>
                  </a:cubicBezTo>
                  <a:cubicBezTo>
                    <a:pt x="10405" y="3590"/>
                    <a:pt x="10488" y="3673"/>
                    <a:pt x="10512" y="3769"/>
                  </a:cubicBezTo>
                  <a:cubicBezTo>
                    <a:pt x="10530" y="3816"/>
                    <a:pt x="10595" y="3870"/>
                    <a:pt x="10518" y="3942"/>
                  </a:cubicBezTo>
                  <a:cubicBezTo>
                    <a:pt x="10446" y="3864"/>
                    <a:pt x="10369" y="3793"/>
                    <a:pt x="10297" y="3715"/>
                  </a:cubicBezTo>
                  <a:cubicBezTo>
                    <a:pt x="10303" y="3703"/>
                    <a:pt x="10309" y="3679"/>
                    <a:pt x="10327" y="3644"/>
                  </a:cubicBezTo>
                  <a:cubicBezTo>
                    <a:pt x="10273" y="3650"/>
                    <a:pt x="10232" y="3655"/>
                    <a:pt x="10190" y="3661"/>
                  </a:cubicBezTo>
                  <a:cubicBezTo>
                    <a:pt x="10208" y="3787"/>
                    <a:pt x="10315" y="3858"/>
                    <a:pt x="10357" y="3965"/>
                  </a:cubicBezTo>
                  <a:cubicBezTo>
                    <a:pt x="10428" y="4144"/>
                    <a:pt x="10434" y="4174"/>
                    <a:pt x="10512" y="4246"/>
                  </a:cubicBezTo>
                  <a:cubicBezTo>
                    <a:pt x="10488" y="4281"/>
                    <a:pt x="10464" y="4311"/>
                    <a:pt x="10440" y="4347"/>
                  </a:cubicBezTo>
                  <a:lnTo>
                    <a:pt x="10440" y="4347"/>
                  </a:lnTo>
                  <a:lnTo>
                    <a:pt x="10446" y="4341"/>
                  </a:lnTo>
                  <a:cubicBezTo>
                    <a:pt x="10440" y="4341"/>
                    <a:pt x="10440" y="4341"/>
                    <a:pt x="10440" y="4341"/>
                  </a:cubicBezTo>
                  <a:cubicBezTo>
                    <a:pt x="10440" y="4341"/>
                    <a:pt x="10440" y="4341"/>
                    <a:pt x="10440" y="4347"/>
                  </a:cubicBezTo>
                  <a:cubicBezTo>
                    <a:pt x="10375" y="4389"/>
                    <a:pt x="10309" y="4436"/>
                    <a:pt x="10261" y="4472"/>
                  </a:cubicBezTo>
                  <a:cubicBezTo>
                    <a:pt x="10172" y="4448"/>
                    <a:pt x="10220" y="4281"/>
                    <a:pt x="10071" y="4383"/>
                  </a:cubicBezTo>
                  <a:cubicBezTo>
                    <a:pt x="10118" y="4448"/>
                    <a:pt x="10160" y="4514"/>
                    <a:pt x="10214" y="4591"/>
                  </a:cubicBezTo>
                  <a:cubicBezTo>
                    <a:pt x="10142" y="4562"/>
                    <a:pt x="10095" y="4532"/>
                    <a:pt x="10017" y="4496"/>
                  </a:cubicBezTo>
                  <a:cubicBezTo>
                    <a:pt x="10017" y="4550"/>
                    <a:pt x="10017" y="4597"/>
                    <a:pt x="10017" y="4657"/>
                  </a:cubicBezTo>
                  <a:cubicBezTo>
                    <a:pt x="9999" y="4639"/>
                    <a:pt x="9981" y="4627"/>
                    <a:pt x="9981" y="4615"/>
                  </a:cubicBezTo>
                  <a:cubicBezTo>
                    <a:pt x="9987" y="4562"/>
                    <a:pt x="9981" y="4520"/>
                    <a:pt x="9922" y="4508"/>
                  </a:cubicBezTo>
                  <a:cubicBezTo>
                    <a:pt x="9850" y="4580"/>
                    <a:pt x="9784" y="4639"/>
                    <a:pt x="9719" y="4705"/>
                  </a:cubicBezTo>
                  <a:cubicBezTo>
                    <a:pt x="9707" y="4717"/>
                    <a:pt x="9683" y="4729"/>
                    <a:pt x="9683" y="4741"/>
                  </a:cubicBezTo>
                  <a:cubicBezTo>
                    <a:pt x="9695" y="4884"/>
                    <a:pt x="9600" y="4890"/>
                    <a:pt x="9498" y="4907"/>
                  </a:cubicBezTo>
                  <a:cubicBezTo>
                    <a:pt x="9480" y="4907"/>
                    <a:pt x="9457" y="4931"/>
                    <a:pt x="9451" y="4955"/>
                  </a:cubicBezTo>
                  <a:cubicBezTo>
                    <a:pt x="9415" y="5015"/>
                    <a:pt x="9385" y="5080"/>
                    <a:pt x="9355" y="5146"/>
                  </a:cubicBezTo>
                  <a:cubicBezTo>
                    <a:pt x="9331" y="5134"/>
                    <a:pt x="9290" y="5104"/>
                    <a:pt x="9284" y="5110"/>
                  </a:cubicBezTo>
                  <a:cubicBezTo>
                    <a:pt x="9200" y="5176"/>
                    <a:pt x="9278" y="5229"/>
                    <a:pt x="9296" y="5289"/>
                  </a:cubicBezTo>
                  <a:cubicBezTo>
                    <a:pt x="9147" y="5456"/>
                    <a:pt x="9039" y="5551"/>
                    <a:pt x="8962" y="5569"/>
                  </a:cubicBezTo>
                  <a:cubicBezTo>
                    <a:pt x="8992" y="5539"/>
                    <a:pt x="9015" y="5510"/>
                    <a:pt x="9063" y="5462"/>
                  </a:cubicBezTo>
                  <a:cubicBezTo>
                    <a:pt x="8980" y="5450"/>
                    <a:pt x="8920" y="5444"/>
                    <a:pt x="8860" y="5438"/>
                  </a:cubicBezTo>
                  <a:cubicBezTo>
                    <a:pt x="8843" y="5456"/>
                    <a:pt x="8819" y="5480"/>
                    <a:pt x="8801" y="5504"/>
                  </a:cubicBezTo>
                  <a:cubicBezTo>
                    <a:pt x="8783" y="5528"/>
                    <a:pt x="8771" y="5557"/>
                    <a:pt x="8747" y="5575"/>
                  </a:cubicBezTo>
                  <a:cubicBezTo>
                    <a:pt x="8729" y="5593"/>
                    <a:pt x="8693" y="5587"/>
                    <a:pt x="8687" y="5599"/>
                  </a:cubicBezTo>
                  <a:cubicBezTo>
                    <a:pt x="8676" y="5611"/>
                    <a:pt x="8693" y="5641"/>
                    <a:pt x="8699" y="5671"/>
                  </a:cubicBezTo>
                  <a:cubicBezTo>
                    <a:pt x="8574" y="5718"/>
                    <a:pt x="8413" y="5742"/>
                    <a:pt x="8419" y="5963"/>
                  </a:cubicBezTo>
                  <a:cubicBezTo>
                    <a:pt x="8562" y="5873"/>
                    <a:pt x="8693" y="5790"/>
                    <a:pt x="8843" y="5694"/>
                  </a:cubicBezTo>
                  <a:cubicBezTo>
                    <a:pt x="8807" y="5784"/>
                    <a:pt x="8825" y="5861"/>
                    <a:pt x="8711" y="5873"/>
                  </a:cubicBezTo>
                  <a:cubicBezTo>
                    <a:pt x="8658" y="5879"/>
                    <a:pt x="8598" y="5945"/>
                    <a:pt x="8556" y="5993"/>
                  </a:cubicBezTo>
                  <a:cubicBezTo>
                    <a:pt x="8479" y="6088"/>
                    <a:pt x="8479" y="6088"/>
                    <a:pt x="8395" y="6010"/>
                  </a:cubicBezTo>
                  <a:cubicBezTo>
                    <a:pt x="8377" y="5999"/>
                    <a:pt x="8366" y="5987"/>
                    <a:pt x="8348" y="5981"/>
                  </a:cubicBezTo>
                  <a:cubicBezTo>
                    <a:pt x="8342" y="5975"/>
                    <a:pt x="8336" y="5981"/>
                    <a:pt x="8318" y="5981"/>
                  </a:cubicBezTo>
                  <a:cubicBezTo>
                    <a:pt x="8342" y="6028"/>
                    <a:pt x="8360" y="6076"/>
                    <a:pt x="8395" y="6148"/>
                  </a:cubicBezTo>
                  <a:cubicBezTo>
                    <a:pt x="8324" y="6159"/>
                    <a:pt x="8264" y="6171"/>
                    <a:pt x="8211" y="6171"/>
                  </a:cubicBezTo>
                  <a:cubicBezTo>
                    <a:pt x="8121" y="6171"/>
                    <a:pt x="8067" y="6201"/>
                    <a:pt x="8026" y="6291"/>
                  </a:cubicBezTo>
                  <a:cubicBezTo>
                    <a:pt x="7996" y="6362"/>
                    <a:pt x="7924" y="6416"/>
                    <a:pt x="7877" y="6475"/>
                  </a:cubicBezTo>
                  <a:cubicBezTo>
                    <a:pt x="7895" y="6475"/>
                    <a:pt x="7930" y="6475"/>
                    <a:pt x="7984" y="6475"/>
                  </a:cubicBezTo>
                  <a:cubicBezTo>
                    <a:pt x="7972" y="6553"/>
                    <a:pt x="8151" y="6571"/>
                    <a:pt x="8044" y="6720"/>
                  </a:cubicBezTo>
                  <a:cubicBezTo>
                    <a:pt x="7996" y="6666"/>
                    <a:pt x="7966" y="6619"/>
                    <a:pt x="7918" y="6559"/>
                  </a:cubicBezTo>
                  <a:cubicBezTo>
                    <a:pt x="7871" y="6559"/>
                    <a:pt x="7799" y="6559"/>
                    <a:pt x="7686" y="6559"/>
                  </a:cubicBezTo>
                  <a:cubicBezTo>
                    <a:pt x="7644" y="6619"/>
                    <a:pt x="7596" y="6732"/>
                    <a:pt x="7519" y="6803"/>
                  </a:cubicBezTo>
                  <a:cubicBezTo>
                    <a:pt x="7441" y="6875"/>
                    <a:pt x="7424" y="6970"/>
                    <a:pt x="7364" y="7078"/>
                  </a:cubicBezTo>
                  <a:cubicBezTo>
                    <a:pt x="7334" y="7012"/>
                    <a:pt x="7310" y="6976"/>
                    <a:pt x="7286" y="6935"/>
                  </a:cubicBezTo>
                  <a:lnTo>
                    <a:pt x="7257" y="6940"/>
                  </a:lnTo>
                  <a:cubicBezTo>
                    <a:pt x="7257" y="7024"/>
                    <a:pt x="7257" y="7113"/>
                    <a:pt x="7257" y="7197"/>
                  </a:cubicBezTo>
                  <a:cubicBezTo>
                    <a:pt x="7263" y="7239"/>
                    <a:pt x="7275" y="7280"/>
                    <a:pt x="7280" y="7328"/>
                  </a:cubicBezTo>
                  <a:cubicBezTo>
                    <a:pt x="7275" y="7328"/>
                    <a:pt x="7269" y="7328"/>
                    <a:pt x="7263" y="7328"/>
                  </a:cubicBezTo>
                  <a:cubicBezTo>
                    <a:pt x="7251" y="7298"/>
                    <a:pt x="7239" y="7274"/>
                    <a:pt x="7227" y="7245"/>
                  </a:cubicBezTo>
                  <a:cubicBezTo>
                    <a:pt x="7203" y="7203"/>
                    <a:pt x="7173" y="7161"/>
                    <a:pt x="7137" y="7107"/>
                  </a:cubicBezTo>
                  <a:cubicBezTo>
                    <a:pt x="7102" y="7149"/>
                    <a:pt x="7072" y="7185"/>
                    <a:pt x="7018" y="7245"/>
                  </a:cubicBezTo>
                  <a:cubicBezTo>
                    <a:pt x="6994" y="7155"/>
                    <a:pt x="6970" y="7090"/>
                    <a:pt x="6953" y="7012"/>
                  </a:cubicBezTo>
                  <a:close/>
                  <a:moveTo>
                    <a:pt x="7304" y="7650"/>
                  </a:moveTo>
                  <a:cubicBezTo>
                    <a:pt x="7275" y="7608"/>
                    <a:pt x="7239" y="7566"/>
                    <a:pt x="7203" y="7519"/>
                  </a:cubicBezTo>
                  <a:cubicBezTo>
                    <a:pt x="7340" y="7483"/>
                    <a:pt x="7310" y="7578"/>
                    <a:pt x="7304" y="7650"/>
                  </a:cubicBezTo>
                  <a:close/>
                  <a:moveTo>
                    <a:pt x="7757" y="9927"/>
                  </a:moveTo>
                  <a:cubicBezTo>
                    <a:pt x="7716" y="9814"/>
                    <a:pt x="7734" y="9790"/>
                    <a:pt x="7859" y="9790"/>
                  </a:cubicBezTo>
                  <a:cubicBezTo>
                    <a:pt x="7877" y="9790"/>
                    <a:pt x="7895" y="9790"/>
                    <a:pt x="7912" y="9796"/>
                  </a:cubicBezTo>
                  <a:cubicBezTo>
                    <a:pt x="7906" y="9635"/>
                    <a:pt x="7906" y="9641"/>
                    <a:pt x="8061" y="9605"/>
                  </a:cubicBezTo>
                  <a:cubicBezTo>
                    <a:pt x="8127" y="9594"/>
                    <a:pt x="8181" y="9558"/>
                    <a:pt x="8240" y="9504"/>
                  </a:cubicBezTo>
                  <a:cubicBezTo>
                    <a:pt x="8193" y="9510"/>
                    <a:pt x="8139" y="9510"/>
                    <a:pt x="8091" y="9516"/>
                  </a:cubicBezTo>
                  <a:cubicBezTo>
                    <a:pt x="8085" y="9498"/>
                    <a:pt x="8079" y="9480"/>
                    <a:pt x="8073" y="9462"/>
                  </a:cubicBezTo>
                  <a:cubicBezTo>
                    <a:pt x="8121" y="9445"/>
                    <a:pt x="8169" y="9421"/>
                    <a:pt x="8217" y="9415"/>
                  </a:cubicBezTo>
                  <a:cubicBezTo>
                    <a:pt x="8300" y="9397"/>
                    <a:pt x="8395" y="9403"/>
                    <a:pt x="8479" y="9379"/>
                  </a:cubicBezTo>
                  <a:cubicBezTo>
                    <a:pt x="8580" y="9349"/>
                    <a:pt x="8604" y="9254"/>
                    <a:pt x="8604" y="9129"/>
                  </a:cubicBezTo>
                  <a:cubicBezTo>
                    <a:pt x="8664" y="9206"/>
                    <a:pt x="8711" y="9260"/>
                    <a:pt x="8765" y="9325"/>
                  </a:cubicBezTo>
                  <a:cubicBezTo>
                    <a:pt x="8783" y="9248"/>
                    <a:pt x="8795" y="9200"/>
                    <a:pt x="8807" y="9140"/>
                  </a:cubicBezTo>
                  <a:cubicBezTo>
                    <a:pt x="8866" y="9170"/>
                    <a:pt x="8801" y="9278"/>
                    <a:pt x="8896" y="9254"/>
                  </a:cubicBezTo>
                  <a:cubicBezTo>
                    <a:pt x="8914" y="9248"/>
                    <a:pt x="8932" y="9206"/>
                    <a:pt x="8950" y="9182"/>
                  </a:cubicBezTo>
                  <a:cubicBezTo>
                    <a:pt x="8986" y="9140"/>
                    <a:pt x="9021" y="9093"/>
                    <a:pt x="9063" y="9057"/>
                  </a:cubicBezTo>
                  <a:cubicBezTo>
                    <a:pt x="9087" y="9045"/>
                    <a:pt x="9129" y="9063"/>
                    <a:pt x="9176" y="9063"/>
                  </a:cubicBezTo>
                  <a:cubicBezTo>
                    <a:pt x="9158" y="9111"/>
                    <a:pt x="9141" y="9140"/>
                    <a:pt x="9129" y="9164"/>
                  </a:cubicBezTo>
                  <a:cubicBezTo>
                    <a:pt x="9206" y="9230"/>
                    <a:pt x="9308" y="9140"/>
                    <a:pt x="9361" y="8991"/>
                  </a:cubicBezTo>
                  <a:cubicBezTo>
                    <a:pt x="9463" y="8974"/>
                    <a:pt x="9558" y="8956"/>
                    <a:pt x="9653" y="8938"/>
                  </a:cubicBezTo>
                  <a:cubicBezTo>
                    <a:pt x="9671" y="8932"/>
                    <a:pt x="9677" y="8884"/>
                    <a:pt x="9695" y="8848"/>
                  </a:cubicBezTo>
                  <a:cubicBezTo>
                    <a:pt x="9802" y="8884"/>
                    <a:pt x="9892" y="8866"/>
                    <a:pt x="9951" y="8735"/>
                  </a:cubicBezTo>
                  <a:cubicBezTo>
                    <a:pt x="9993" y="8640"/>
                    <a:pt x="10059" y="8699"/>
                    <a:pt x="10100" y="8771"/>
                  </a:cubicBezTo>
                  <a:cubicBezTo>
                    <a:pt x="10160" y="8723"/>
                    <a:pt x="10220" y="8675"/>
                    <a:pt x="10279" y="8628"/>
                  </a:cubicBezTo>
                  <a:cubicBezTo>
                    <a:pt x="10267" y="8592"/>
                    <a:pt x="10255" y="8562"/>
                    <a:pt x="10250" y="8550"/>
                  </a:cubicBezTo>
                  <a:cubicBezTo>
                    <a:pt x="10291" y="8508"/>
                    <a:pt x="10327" y="8467"/>
                    <a:pt x="10369" y="8425"/>
                  </a:cubicBezTo>
                  <a:cubicBezTo>
                    <a:pt x="10393" y="8437"/>
                    <a:pt x="10428" y="8461"/>
                    <a:pt x="10470" y="8485"/>
                  </a:cubicBezTo>
                  <a:cubicBezTo>
                    <a:pt x="10512" y="8508"/>
                    <a:pt x="10548" y="8550"/>
                    <a:pt x="10595" y="8556"/>
                  </a:cubicBezTo>
                  <a:cubicBezTo>
                    <a:pt x="10643" y="8568"/>
                    <a:pt x="10697" y="8544"/>
                    <a:pt x="10756" y="8532"/>
                  </a:cubicBezTo>
                  <a:cubicBezTo>
                    <a:pt x="10756" y="8467"/>
                    <a:pt x="10756" y="8413"/>
                    <a:pt x="10756" y="8342"/>
                  </a:cubicBezTo>
                  <a:cubicBezTo>
                    <a:pt x="10822" y="8359"/>
                    <a:pt x="10887" y="8359"/>
                    <a:pt x="10941" y="8389"/>
                  </a:cubicBezTo>
                  <a:cubicBezTo>
                    <a:pt x="11001" y="8419"/>
                    <a:pt x="11042" y="8413"/>
                    <a:pt x="11090" y="8383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0" y="8377"/>
                    <a:pt x="11090" y="8377"/>
                    <a:pt x="11090" y="8377"/>
                  </a:cubicBezTo>
                  <a:cubicBezTo>
                    <a:pt x="11096" y="8306"/>
                    <a:pt x="11102" y="8228"/>
                    <a:pt x="11108" y="8151"/>
                  </a:cubicBezTo>
                  <a:lnTo>
                    <a:pt x="11162" y="8151"/>
                  </a:lnTo>
                  <a:cubicBezTo>
                    <a:pt x="11168" y="8210"/>
                    <a:pt x="11174" y="8276"/>
                    <a:pt x="11180" y="8348"/>
                  </a:cubicBezTo>
                  <a:cubicBezTo>
                    <a:pt x="11203" y="8359"/>
                    <a:pt x="11233" y="8371"/>
                    <a:pt x="11263" y="8383"/>
                  </a:cubicBezTo>
                  <a:cubicBezTo>
                    <a:pt x="11197" y="8491"/>
                    <a:pt x="11144" y="8413"/>
                    <a:pt x="11090" y="8377"/>
                  </a:cubicBezTo>
                  <a:lnTo>
                    <a:pt x="11090" y="8377"/>
                  </a:lnTo>
                  <a:cubicBezTo>
                    <a:pt x="11090" y="8377"/>
                    <a:pt x="11090" y="8383"/>
                    <a:pt x="11090" y="8383"/>
                  </a:cubicBezTo>
                  <a:cubicBezTo>
                    <a:pt x="11144" y="8526"/>
                    <a:pt x="11108" y="8663"/>
                    <a:pt x="11060" y="8813"/>
                  </a:cubicBezTo>
                  <a:cubicBezTo>
                    <a:pt x="11013" y="8723"/>
                    <a:pt x="10941" y="8771"/>
                    <a:pt x="10858" y="8759"/>
                  </a:cubicBezTo>
                  <a:cubicBezTo>
                    <a:pt x="10899" y="8807"/>
                    <a:pt x="10929" y="8836"/>
                    <a:pt x="10947" y="8860"/>
                  </a:cubicBezTo>
                  <a:cubicBezTo>
                    <a:pt x="10887" y="8920"/>
                    <a:pt x="10828" y="8979"/>
                    <a:pt x="10762" y="9039"/>
                  </a:cubicBezTo>
                  <a:cubicBezTo>
                    <a:pt x="10786" y="9087"/>
                    <a:pt x="10804" y="9123"/>
                    <a:pt x="10828" y="9170"/>
                  </a:cubicBezTo>
                  <a:cubicBezTo>
                    <a:pt x="10780" y="9182"/>
                    <a:pt x="10738" y="9188"/>
                    <a:pt x="10679" y="9200"/>
                  </a:cubicBezTo>
                  <a:cubicBezTo>
                    <a:pt x="10709" y="9319"/>
                    <a:pt x="10667" y="9397"/>
                    <a:pt x="10577" y="9468"/>
                  </a:cubicBezTo>
                  <a:cubicBezTo>
                    <a:pt x="10458" y="9570"/>
                    <a:pt x="10422" y="9725"/>
                    <a:pt x="10333" y="9844"/>
                  </a:cubicBezTo>
                  <a:cubicBezTo>
                    <a:pt x="10244" y="9951"/>
                    <a:pt x="10226" y="10106"/>
                    <a:pt x="10106" y="10202"/>
                  </a:cubicBezTo>
                  <a:cubicBezTo>
                    <a:pt x="10041" y="10243"/>
                    <a:pt x="10011" y="10339"/>
                    <a:pt x="9987" y="10416"/>
                  </a:cubicBezTo>
                  <a:cubicBezTo>
                    <a:pt x="9940" y="10565"/>
                    <a:pt x="9826" y="10655"/>
                    <a:pt x="9755" y="10774"/>
                  </a:cubicBezTo>
                  <a:cubicBezTo>
                    <a:pt x="9689" y="10887"/>
                    <a:pt x="9635" y="11001"/>
                    <a:pt x="9570" y="11108"/>
                  </a:cubicBezTo>
                  <a:cubicBezTo>
                    <a:pt x="9504" y="11215"/>
                    <a:pt x="9445" y="11328"/>
                    <a:pt x="9385" y="11436"/>
                  </a:cubicBezTo>
                  <a:cubicBezTo>
                    <a:pt x="9367" y="11460"/>
                    <a:pt x="9337" y="11489"/>
                    <a:pt x="9343" y="11513"/>
                  </a:cubicBezTo>
                  <a:cubicBezTo>
                    <a:pt x="9367" y="11609"/>
                    <a:pt x="9224" y="11585"/>
                    <a:pt x="9242" y="11615"/>
                  </a:cubicBezTo>
                  <a:cubicBezTo>
                    <a:pt x="9302" y="11710"/>
                    <a:pt x="9206" y="11728"/>
                    <a:pt x="9188" y="11782"/>
                  </a:cubicBezTo>
                  <a:cubicBezTo>
                    <a:pt x="9164" y="11835"/>
                    <a:pt x="9129" y="11889"/>
                    <a:pt x="9093" y="11931"/>
                  </a:cubicBezTo>
                  <a:cubicBezTo>
                    <a:pt x="9069" y="11954"/>
                    <a:pt x="9027" y="11960"/>
                    <a:pt x="8992" y="11972"/>
                  </a:cubicBezTo>
                  <a:cubicBezTo>
                    <a:pt x="8962" y="12163"/>
                    <a:pt x="8843" y="12300"/>
                    <a:pt x="8753" y="12449"/>
                  </a:cubicBezTo>
                  <a:cubicBezTo>
                    <a:pt x="8741" y="12443"/>
                    <a:pt x="8723" y="12437"/>
                    <a:pt x="8711" y="12431"/>
                  </a:cubicBezTo>
                  <a:cubicBezTo>
                    <a:pt x="8723" y="12402"/>
                    <a:pt x="8729" y="12378"/>
                    <a:pt x="8741" y="12348"/>
                  </a:cubicBezTo>
                  <a:cubicBezTo>
                    <a:pt x="8640" y="12241"/>
                    <a:pt x="8550" y="12199"/>
                    <a:pt x="8473" y="12223"/>
                  </a:cubicBezTo>
                  <a:cubicBezTo>
                    <a:pt x="8515" y="12139"/>
                    <a:pt x="8383" y="12109"/>
                    <a:pt x="8431" y="12014"/>
                  </a:cubicBezTo>
                  <a:cubicBezTo>
                    <a:pt x="8455" y="11960"/>
                    <a:pt x="8425" y="11877"/>
                    <a:pt x="8401" y="11811"/>
                  </a:cubicBezTo>
                  <a:cubicBezTo>
                    <a:pt x="8383" y="11764"/>
                    <a:pt x="8413" y="11698"/>
                    <a:pt x="8336" y="11656"/>
                  </a:cubicBezTo>
                  <a:cubicBezTo>
                    <a:pt x="8294" y="11633"/>
                    <a:pt x="8294" y="11531"/>
                    <a:pt x="8270" y="11466"/>
                  </a:cubicBezTo>
                  <a:cubicBezTo>
                    <a:pt x="8258" y="11418"/>
                    <a:pt x="8240" y="11370"/>
                    <a:pt x="8217" y="11334"/>
                  </a:cubicBezTo>
                  <a:cubicBezTo>
                    <a:pt x="8109" y="11203"/>
                    <a:pt x="8061" y="11054"/>
                    <a:pt x="8079" y="10887"/>
                  </a:cubicBezTo>
                  <a:cubicBezTo>
                    <a:pt x="8079" y="10863"/>
                    <a:pt x="8097" y="10846"/>
                    <a:pt x="8103" y="10828"/>
                  </a:cubicBezTo>
                  <a:cubicBezTo>
                    <a:pt x="8056" y="10780"/>
                    <a:pt x="8008" y="10738"/>
                    <a:pt x="7954" y="10685"/>
                  </a:cubicBezTo>
                  <a:cubicBezTo>
                    <a:pt x="8085" y="10565"/>
                    <a:pt x="7877" y="10464"/>
                    <a:pt x="7936" y="10333"/>
                  </a:cubicBezTo>
                  <a:cubicBezTo>
                    <a:pt x="7889" y="10315"/>
                    <a:pt x="7847" y="10297"/>
                    <a:pt x="7781" y="10267"/>
                  </a:cubicBezTo>
                  <a:cubicBezTo>
                    <a:pt x="7847" y="10226"/>
                    <a:pt x="7895" y="10202"/>
                    <a:pt x="7966" y="10160"/>
                  </a:cubicBezTo>
                  <a:cubicBezTo>
                    <a:pt x="7889" y="10154"/>
                    <a:pt x="7841" y="10148"/>
                    <a:pt x="7799" y="10142"/>
                  </a:cubicBezTo>
                  <a:cubicBezTo>
                    <a:pt x="7787" y="10065"/>
                    <a:pt x="7775" y="9993"/>
                    <a:pt x="7757" y="9927"/>
                  </a:cubicBezTo>
                  <a:close/>
                  <a:moveTo>
                    <a:pt x="11287" y="8652"/>
                  </a:moveTo>
                  <a:cubicBezTo>
                    <a:pt x="11394" y="8717"/>
                    <a:pt x="11335" y="8813"/>
                    <a:pt x="11352" y="8914"/>
                  </a:cubicBezTo>
                  <a:cubicBezTo>
                    <a:pt x="11209" y="8842"/>
                    <a:pt x="11335" y="8729"/>
                    <a:pt x="11287" y="8652"/>
                  </a:cubicBezTo>
                  <a:close/>
                  <a:moveTo>
                    <a:pt x="11257" y="8926"/>
                  </a:moveTo>
                  <a:cubicBezTo>
                    <a:pt x="11245" y="8974"/>
                    <a:pt x="11227" y="9057"/>
                    <a:pt x="11227" y="9057"/>
                  </a:cubicBezTo>
                  <a:cubicBezTo>
                    <a:pt x="11102" y="9039"/>
                    <a:pt x="11144" y="9224"/>
                    <a:pt x="11036" y="9212"/>
                  </a:cubicBezTo>
                  <a:cubicBezTo>
                    <a:pt x="11013" y="9206"/>
                    <a:pt x="10995" y="9194"/>
                    <a:pt x="10971" y="9188"/>
                  </a:cubicBezTo>
                  <a:cubicBezTo>
                    <a:pt x="10989" y="9105"/>
                    <a:pt x="11102" y="9123"/>
                    <a:pt x="11108" y="9027"/>
                  </a:cubicBezTo>
                  <a:cubicBezTo>
                    <a:pt x="11108" y="8985"/>
                    <a:pt x="11132" y="8884"/>
                    <a:pt x="11257" y="8926"/>
                  </a:cubicBezTo>
                  <a:close/>
                  <a:moveTo>
                    <a:pt x="10983" y="9337"/>
                  </a:moveTo>
                  <a:cubicBezTo>
                    <a:pt x="10989" y="9355"/>
                    <a:pt x="10965" y="9373"/>
                    <a:pt x="10953" y="9391"/>
                  </a:cubicBezTo>
                  <a:cubicBezTo>
                    <a:pt x="10935" y="9379"/>
                    <a:pt x="10911" y="9373"/>
                    <a:pt x="10905" y="9355"/>
                  </a:cubicBezTo>
                  <a:cubicBezTo>
                    <a:pt x="10899" y="9337"/>
                    <a:pt x="10917" y="9313"/>
                    <a:pt x="10923" y="9278"/>
                  </a:cubicBezTo>
                  <a:cubicBezTo>
                    <a:pt x="10953" y="9307"/>
                    <a:pt x="10983" y="9319"/>
                    <a:pt x="10983" y="9337"/>
                  </a:cubicBezTo>
                  <a:close/>
                  <a:moveTo>
                    <a:pt x="10732" y="9772"/>
                  </a:moveTo>
                  <a:cubicBezTo>
                    <a:pt x="10721" y="9826"/>
                    <a:pt x="10661" y="9862"/>
                    <a:pt x="10595" y="9856"/>
                  </a:cubicBezTo>
                  <a:cubicBezTo>
                    <a:pt x="10625" y="9784"/>
                    <a:pt x="10655" y="9719"/>
                    <a:pt x="10691" y="9647"/>
                  </a:cubicBezTo>
                  <a:cubicBezTo>
                    <a:pt x="10762" y="9659"/>
                    <a:pt x="10738" y="9743"/>
                    <a:pt x="10732" y="9772"/>
                  </a:cubicBezTo>
                  <a:close/>
                  <a:moveTo>
                    <a:pt x="10351" y="10577"/>
                  </a:moveTo>
                  <a:cubicBezTo>
                    <a:pt x="10333" y="10583"/>
                    <a:pt x="10315" y="10583"/>
                    <a:pt x="10303" y="10589"/>
                  </a:cubicBezTo>
                  <a:cubicBezTo>
                    <a:pt x="10267" y="10607"/>
                    <a:pt x="10214" y="10613"/>
                    <a:pt x="10196" y="10637"/>
                  </a:cubicBezTo>
                  <a:cubicBezTo>
                    <a:pt x="10106" y="10786"/>
                    <a:pt x="10023" y="10941"/>
                    <a:pt x="9934" y="11102"/>
                  </a:cubicBezTo>
                  <a:cubicBezTo>
                    <a:pt x="9910" y="10989"/>
                    <a:pt x="9951" y="10887"/>
                    <a:pt x="10035" y="10822"/>
                  </a:cubicBezTo>
                  <a:cubicBezTo>
                    <a:pt x="10017" y="10804"/>
                    <a:pt x="9999" y="10786"/>
                    <a:pt x="9981" y="10774"/>
                  </a:cubicBezTo>
                  <a:cubicBezTo>
                    <a:pt x="10059" y="10697"/>
                    <a:pt x="10130" y="10619"/>
                    <a:pt x="10196" y="10553"/>
                  </a:cubicBezTo>
                  <a:cubicBezTo>
                    <a:pt x="10160" y="10470"/>
                    <a:pt x="10136" y="10422"/>
                    <a:pt x="10112" y="10363"/>
                  </a:cubicBezTo>
                  <a:cubicBezTo>
                    <a:pt x="10238" y="10303"/>
                    <a:pt x="10351" y="10226"/>
                    <a:pt x="10494" y="10285"/>
                  </a:cubicBezTo>
                  <a:cubicBezTo>
                    <a:pt x="10416" y="10351"/>
                    <a:pt x="10345" y="10404"/>
                    <a:pt x="10261" y="10470"/>
                  </a:cubicBezTo>
                  <a:cubicBezTo>
                    <a:pt x="10297" y="10512"/>
                    <a:pt x="10321" y="10541"/>
                    <a:pt x="10345" y="10577"/>
                  </a:cubicBezTo>
                  <a:close/>
                  <a:moveTo>
                    <a:pt x="10440" y="10184"/>
                  </a:moveTo>
                  <a:cubicBezTo>
                    <a:pt x="10440" y="10136"/>
                    <a:pt x="10440" y="10094"/>
                    <a:pt x="10440" y="10023"/>
                  </a:cubicBezTo>
                  <a:cubicBezTo>
                    <a:pt x="10524" y="10088"/>
                    <a:pt x="10542" y="10136"/>
                    <a:pt x="10440" y="10184"/>
                  </a:cubicBezTo>
                  <a:close/>
                  <a:moveTo>
                    <a:pt x="9618" y="11543"/>
                  </a:moveTo>
                  <a:cubicBezTo>
                    <a:pt x="9629" y="11573"/>
                    <a:pt x="9641" y="11638"/>
                    <a:pt x="9641" y="11638"/>
                  </a:cubicBezTo>
                  <a:cubicBezTo>
                    <a:pt x="9534" y="11680"/>
                    <a:pt x="9534" y="11770"/>
                    <a:pt x="9522" y="11859"/>
                  </a:cubicBezTo>
                  <a:cubicBezTo>
                    <a:pt x="9516" y="11871"/>
                    <a:pt x="9492" y="11883"/>
                    <a:pt x="9469" y="11907"/>
                  </a:cubicBezTo>
                  <a:cubicBezTo>
                    <a:pt x="9433" y="11746"/>
                    <a:pt x="9576" y="11668"/>
                    <a:pt x="9618" y="11543"/>
                  </a:cubicBezTo>
                  <a:close/>
                  <a:moveTo>
                    <a:pt x="9480" y="13612"/>
                  </a:moveTo>
                  <a:cubicBezTo>
                    <a:pt x="9480" y="13540"/>
                    <a:pt x="9385" y="13475"/>
                    <a:pt x="9486" y="13385"/>
                  </a:cubicBezTo>
                  <a:cubicBezTo>
                    <a:pt x="9492" y="13433"/>
                    <a:pt x="9504" y="13469"/>
                    <a:pt x="9510" y="13511"/>
                  </a:cubicBezTo>
                  <a:cubicBezTo>
                    <a:pt x="9546" y="13493"/>
                    <a:pt x="9576" y="13469"/>
                    <a:pt x="9612" y="13451"/>
                  </a:cubicBezTo>
                  <a:cubicBezTo>
                    <a:pt x="9641" y="13528"/>
                    <a:pt x="9665" y="13594"/>
                    <a:pt x="9695" y="13672"/>
                  </a:cubicBezTo>
                  <a:cubicBezTo>
                    <a:pt x="9612" y="13648"/>
                    <a:pt x="9558" y="13630"/>
                    <a:pt x="9480" y="13612"/>
                  </a:cubicBezTo>
                  <a:close/>
                  <a:moveTo>
                    <a:pt x="10238" y="15454"/>
                  </a:moveTo>
                  <a:cubicBezTo>
                    <a:pt x="10279" y="15502"/>
                    <a:pt x="10327" y="15550"/>
                    <a:pt x="10375" y="15597"/>
                  </a:cubicBezTo>
                  <a:cubicBezTo>
                    <a:pt x="10363" y="15609"/>
                    <a:pt x="10351" y="15615"/>
                    <a:pt x="10339" y="15627"/>
                  </a:cubicBezTo>
                  <a:cubicBezTo>
                    <a:pt x="10297" y="15579"/>
                    <a:pt x="10250" y="15532"/>
                    <a:pt x="10202" y="15484"/>
                  </a:cubicBezTo>
                  <a:cubicBezTo>
                    <a:pt x="10214" y="15478"/>
                    <a:pt x="10226" y="15466"/>
                    <a:pt x="10238" y="15454"/>
                  </a:cubicBezTo>
                  <a:close/>
                  <a:moveTo>
                    <a:pt x="9916" y="15365"/>
                  </a:moveTo>
                  <a:cubicBezTo>
                    <a:pt x="9892" y="15293"/>
                    <a:pt x="9874" y="15251"/>
                    <a:pt x="9856" y="15198"/>
                  </a:cubicBezTo>
                  <a:cubicBezTo>
                    <a:pt x="9886" y="15198"/>
                    <a:pt x="9904" y="15198"/>
                    <a:pt x="9916" y="15204"/>
                  </a:cubicBezTo>
                  <a:cubicBezTo>
                    <a:pt x="9999" y="15245"/>
                    <a:pt x="9945" y="15287"/>
                    <a:pt x="9916" y="15365"/>
                  </a:cubicBezTo>
                  <a:close/>
                  <a:moveTo>
                    <a:pt x="9069" y="12896"/>
                  </a:moveTo>
                  <a:cubicBezTo>
                    <a:pt x="9057" y="12914"/>
                    <a:pt x="9051" y="12938"/>
                    <a:pt x="9039" y="12950"/>
                  </a:cubicBezTo>
                  <a:cubicBezTo>
                    <a:pt x="9033" y="12956"/>
                    <a:pt x="9009" y="12944"/>
                    <a:pt x="8986" y="12938"/>
                  </a:cubicBezTo>
                  <a:cubicBezTo>
                    <a:pt x="8998" y="12920"/>
                    <a:pt x="9003" y="12896"/>
                    <a:pt x="9015" y="12896"/>
                  </a:cubicBezTo>
                  <a:cubicBezTo>
                    <a:pt x="9033" y="12891"/>
                    <a:pt x="9051" y="12896"/>
                    <a:pt x="9069" y="12896"/>
                  </a:cubicBezTo>
                  <a:close/>
                  <a:moveTo>
                    <a:pt x="9546" y="15096"/>
                  </a:moveTo>
                  <a:cubicBezTo>
                    <a:pt x="9528" y="15108"/>
                    <a:pt x="9510" y="15114"/>
                    <a:pt x="9510" y="15114"/>
                  </a:cubicBezTo>
                  <a:cubicBezTo>
                    <a:pt x="9480" y="15084"/>
                    <a:pt x="9457" y="15055"/>
                    <a:pt x="9427" y="15025"/>
                  </a:cubicBezTo>
                  <a:cubicBezTo>
                    <a:pt x="9439" y="15019"/>
                    <a:pt x="9451" y="15007"/>
                    <a:pt x="9463" y="15001"/>
                  </a:cubicBezTo>
                  <a:cubicBezTo>
                    <a:pt x="9492" y="15031"/>
                    <a:pt x="9516" y="15061"/>
                    <a:pt x="9546" y="15096"/>
                  </a:cubicBezTo>
                  <a:close/>
                  <a:moveTo>
                    <a:pt x="8843" y="13546"/>
                  </a:moveTo>
                  <a:cubicBezTo>
                    <a:pt x="8872" y="13624"/>
                    <a:pt x="8896" y="13683"/>
                    <a:pt x="8920" y="13755"/>
                  </a:cubicBezTo>
                  <a:cubicBezTo>
                    <a:pt x="8825" y="13701"/>
                    <a:pt x="8801" y="13630"/>
                    <a:pt x="8843" y="13546"/>
                  </a:cubicBezTo>
                  <a:close/>
                  <a:moveTo>
                    <a:pt x="9278" y="15096"/>
                  </a:moveTo>
                  <a:lnTo>
                    <a:pt x="9278" y="15144"/>
                  </a:lnTo>
                  <a:cubicBezTo>
                    <a:pt x="9242" y="15144"/>
                    <a:pt x="9200" y="15144"/>
                    <a:pt x="9141" y="15138"/>
                  </a:cubicBezTo>
                  <a:cubicBezTo>
                    <a:pt x="9194" y="15049"/>
                    <a:pt x="9242" y="15114"/>
                    <a:pt x="9278" y="15096"/>
                  </a:cubicBezTo>
                  <a:close/>
                  <a:moveTo>
                    <a:pt x="7489" y="9087"/>
                  </a:moveTo>
                  <a:cubicBezTo>
                    <a:pt x="7406" y="9081"/>
                    <a:pt x="7376" y="9039"/>
                    <a:pt x="7388" y="8974"/>
                  </a:cubicBezTo>
                  <a:cubicBezTo>
                    <a:pt x="7430" y="9021"/>
                    <a:pt x="7453" y="9045"/>
                    <a:pt x="7489" y="9087"/>
                  </a:cubicBezTo>
                  <a:close/>
                  <a:moveTo>
                    <a:pt x="6350" y="5319"/>
                  </a:moveTo>
                  <a:cubicBezTo>
                    <a:pt x="6416" y="5349"/>
                    <a:pt x="6404" y="5408"/>
                    <a:pt x="6321" y="5510"/>
                  </a:cubicBezTo>
                  <a:cubicBezTo>
                    <a:pt x="6333" y="5432"/>
                    <a:pt x="6344" y="5378"/>
                    <a:pt x="6350" y="5319"/>
                  </a:cubicBezTo>
                  <a:close/>
                  <a:moveTo>
                    <a:pt x="8628" y="14339"/>
                  </a:moveTo>
                  <a:cubicBezTo>
                    <a:pt x="8699" y="14303"/>
                    <a:pt x="8753" y="14274"/>
                    <a:pt x="8801" y="14250"/>
                  </a:cubicBezTo>
                  <a:cubicBezTo>
                    <a:pt x="8777" y="14315"/>
                    <a:pt x="8747" y="14381"/>
                    <a:pt x="8628" y="14339"/>
                  </a:cubicBezTo>
                  <a:close/>
                  <a:moveTo>
                    <a:pt x="8884" y="15216"/>
                  </a:moveTo>
                  <a:cubicBezTo>
                    <a:pt x="8878" y="15245"/>
                    <a:pt x="8866" y="15275"/>
                    <a:pt x="8854" y="15305"/>
                  </a:cubicBezTo>
                  <a:cubicBezTo>
                    <a:pt x="8843" y="15299"/>
                    <a:pt x="8825" y="15293"/>
                    <a:pt x="8807" y="15281"/>
                  </a:cubicBezTo>
                  <a:cubicBezTo>
                    <a:pt x="8825" y="15257"/>
                    <a:pt x="8837" y="15228"/>
                    <a:pt x="8848" y="15204"/>
                  </a:cubicBezTo>
                  <a:cubicBezTo>
                    <a:pt x="8860" y="15204"/>
                    <a:pt x="8872" y="15210"/>
                    <a:pt x="8884" y="15216"/>
                  </a:cubicBezTo>
                  <a:close/>
                  <a:moveTo>
                    <a:pt x="8646" y="14095"/>
                  </a:moveTo>
                  <a:cubicBezTo>
                    <a:pt x="8640" y="14083"/>
                    <a:pt x="8634" y="14071"/>
                    <a:pt x="8628" y="14065"/>
                  </a:cubicBezTo>
                  <a:cubicBezTo>
                    <a:pt x="8652" y="14035"/>
                    <a:pt x="8676" y="14011"/>
                    <a:pt x="8711" y="13976"/>
                  </a:cubicBezTo>
                  <a:cubicBezTo>
                    <a:pt x="8729" y="14005"/>
                    <a:pt x="8747" y="14023"/>
                    <a:pt x="8771" y="14059"/>
                  </a:cubicBezTo>
                  <a:cubicBezTo>
                    <a:pt x="8723" y="14071"/>
                    <a:pt x="8682" y="14083"/>
                    <a:pt x="8646" y="14095"/>
                  </a:cubicBezTo>
                  <a:close/>
                  <a:moveTo>
                    <a:pt x="8622" y="13725"/>
                  </a:moveTo>
                  <a:cubicBezTo>
                    <a:pt x="8586" y="13779"/>
                    <a:pt x="8568" y="13797"/>
                    <a:pt x="8550" y="13821"/>
                  </a:cubicBezTo>
                  <a:cubicBezTo>
                    <a:pt x="8598" y="13844"/>
                    <a:pt x="8646" y="13868"/>
                    <a:pt x="8693" y="13886"/>
                  </a:cubicBezTo>
                  <a:cubicBezTo>
                    <a:pt x="8693" y="13886"/>
                    <a:pt x="8687" y="13898"/>
                    <a:pt x="8687" y="13904"/>
                  </a:cubicBezTo>
                  <a:cubicBezTo>
                    <a:pt x="8568" y="13886"/>
                    <a:pt x="8491" y="13827"/>
                    <a:pt x="8443" y="13731"/>
                  </a:cubicBezTo>
                  <a:cubicBezTo>
                    <a:pt x="8497" y="13731"/>
                    <a:pt x="8544" y="13731"/>
                    <a:pt x="8622" y="13725"/>
                  </a:cubicBezTo>
                  <a:close/>
                  <a:moveTo>
                    <a:pt x="8586" y="13624"/>
                  </a:moveTo>
                  <a:cubicBezTo>
                    <a:pt x="8580" y="13636"/>
                    <a:pt x="8574" y="13654"/>
                    <a:pt x="8574" y="13672"/>
                  </a:cubicBezTo>
                  <a:cubicBezTo>
                    <a:pt x="8515" y="13660"/>
                    <a:pt x="8461" y="13642"/>
                    <a:pt x="8407" y="13624"/>
                  </a:cubicBezTo>
                  <a:cubicBezTo>
                    <a:pt x="8479" y="13564"/>
                    <a:pt x="8532" y="13600"/>
                    <a:pt x="8586" y="13624"/>
                  </a:cubicBezTo>
                  <a:close/>
                  <a:moveTo>
                    <a:pt x="7817" y="11394"/>
                  </a:moveTo>
                  <a:cubicBezTo>
                    <a:pt x="7835" y="11400"/>
                    <a:pt x="7847" y="11394"/>
                    <a:pt x="7853" y="11406"/>
                  </a:cubicBezTo>
                  <a:cubicBezTo>
                    <a:pt x="7883" y="11448"/>
                    <a:pt x="7924" y="11495"/>
                    <a:pt x="7829" y="11531"/>
                  </a:cubicBezTo>
                  <a:cubicBezTo>
                    <a:pt x="7823" y="11483"/>
                    <a:pt x="7823" y="11442"/>
                    <a:pt x="7817" y="11394"/>
                  </a:cubicBezTo>
                  <a:close/>
                  <a:moveTo>
                    <a:pt x="6583" y="7447"/>
                  </a:moveTo>
                  <a:cubicBezTo>
                    <a:pt x="6583" y="7465"/>
                    <a:pt x="6583" y="7477"/>
                    <a:pt x="6583" y="7489"/>
                  </a:cubicBezTo>
                  <a:cubicBezTo>
                    <a:pt x="6547" y="7489"/>
                    <a:pt x="6517" y="7483"/>
                    <a:pt x="6488" y="7483"/>
                  </a:cubicBezTo>
                  <a:cubicBezTo>
                    <a:pt x="6488" y="7471"/>
                    <a:pt x="6488" y="7465"/>
                    <a:pt x="6488" y="7453"/>
                  </a:cubicBezTo>
                  <a:cubicBezTo>
                    <a:pt x="6517" y="7453"/>
                    <a:pt x="6553" y="7453"/>
                    <a:pt x="6583" y="7447"/>
                  </a:cubicBezTo>
                  <a:close/>
                  <a:moveTo>
                    <a:pt x="6106" y="6237"/>
                  </a:moveTo>
                  <a:cubicBezTo>
                    <a:pt x="6118" y="6148"/>
                    <a:pt x="6160" y="6148"/>
                    <a:pt x="6225" y="6207"/>
                  </a:cubicBezTo>
                  <a:cubicBezTo>
                    <a:pt x="6189" y="6213"/>
                    <a:pt x="6154" y="6225"/>
                    <a:pt x="6106" y="6237"/>
                  </a:cubicBezTo>
                  <a:close/>
                  <a:moveTo>
                    <a:pt x="6189" y="6875"/>
                  </a:moveTo>
                  <a:cubicBezTo>
                    <a:pt x="6231" y="6774"/>
                    <a:pt x="6279" y="6803"/>
                    <a:pt x="6321" y="6845"/>
                  </a:cubicBezTo>
                  <a:cubicBezTo>
                    <a:pt x="6333" y="6851"/>
                    <a:pt x="6321" y="6881"/>
                    <a:pt x="6321" y="6905"/>
                  </a:cubicBezTo>
                  <a:cubicBezTo>
                    <a:pt x="6273" y="6893"/>
                    <a:pt x="6231" y="6887"/>
                    <a:pt x="6189" y="6875"/>
                  </a:cubicBezTo>
                  <a:close/>
                  <a:moveTo>
                    <a:pt x="7239" y="10386"/>
                  </a:moveTo>
                  <a:cubicBezTo>
                    <a:pt x="7227" y="10440"/>
                    <a:pt x="7227" y="10470"/>
                    <a:pt x="7215" y="10512"/>
                  </a:cubicBezTo>
                  <a:cubicBezTo>
                    <a:pt x="7137" y="10464"/>
                    <a:pt x="7149" y="10434"/>
                    <a:pt x="7239" y="10386"/>
                  </a:cubicBezTo>
                  <a:close/>
                  <a:moveTo>
                    <a:pt x="6941" y="10255"/>
                  </a:moveTo>
                  <a:cubicBezTo>
                    <a:pt x="6953" y="10267"/>
                    <a:pt x="6970" y="10285"/>
                    <a:pt x="6970" y="10291"/>
                  </a:cubicBezTo>
                  <a:cubicBezTo>
                    <a:pt x="6953" y="10321"/>
                    <a:pt x="6929" y="10345"/>
                    <a:pt x="6905" y="10369"/>
                  </a:cubicBezTo>
                  <a:cubicBezTo>
                    <a:pt x="6893" y="10357"/>
                    <a:pt x="6881" y="10345"/>
                    <a:pt x="6869" y="10333"/>
                  </a:cubicBezTo>
                  <a:cubicBezTo>
                    <a:pt x="6893" y="10309"/>
                    <a:pt x="6917" y="10279"/>
                    <a:pt x="6941" y="10255"/>
                  </a:cubicBezTo>
                  <a:close/>
                  <a:moveTo>
                    <a:pt x="5653" y="11370"/>
                  </a:moveTo>
                  <a:cubicBezTo>
                    <a:pt x="5814" y="11382"/>
                    <a:pt x="5826" y="11281"/>
                    <a:pt x="5856" y="11173"/>
                  </a:cubicBezTo>
                  <a:cubicBezTo>
                    <a:pt x="5856" y="11162"/>
                    <a:pt x="5868" y="11156"/>
                    <a:pt x="5873" y="11144"/>
                  </a:cubicBezTo>
                  <a:lnTo>
                    <a:pt x="5873" y="11144"/>
                  </a:lnTo>
                  <a:cubicBezTo>
                    <a:pt x="5873" y="11144"/>
                    <a:pt x="5873" y="11144"/>
                    <a:pt x="5879" y="11144"/>
                  </a:cubicBezTo>
                  <a:cubicBezTo>
                    <a:pt x="5862" y="11126"/>
                    <a:pt x="5850" y="11108"/>
                    <a:pt x="5832" y="11084"/>
                  </a:cubicBezTo>
                  <a:cubicBezTo>
                    <a:pt x="5838" y="11084"/>
                    <a:pt x="5862" y="11048"/>
                    <a:pt x="5897" y="11007"/>
                  </a:cubicBezTo>
                  <a:cubicBezTo>
                    <a:pt x="5909" y="11036"/>
                    <a:pt x="5921" y="11054"/>
                    <a:pt x="5921" y="11066"/>
                  </a:cubicBezTo>
                  <a:cubicBezTo>
                    <a:pt x="5909" y="11096"/>
                    <a:pt x="5891" y="11120"/>
                    <a:pt x="5879" y="11144"/>
                  </a:cubicBezTo>
                  <a:lnTo>
                    <a:pt x="5879" y="11144"/>
                  </a:lnTo>
                  <a:lnTo>
                    <a:pt x="5879" y="11144"/>
                  </a:lnTo>
                  <a:cubicBezTo>
                    <a:pt x="5999" y="11138"/>
                    <a:pt x="5969" y="11001"/>
                    <a:pt x="6040" y="10947"/>
                  </a:cubicBezTo>
                  <a:cubicBezTo>
                    <a:pt x="6130" y="10875"/>
                    <a:pt x="6052" y="10792"/>
                    <a:pt x="6046" y="10697"/>
                  </a:cubicBezTo>
                  <a:cubicBezTo>
                    <a:pt x="6082" y="10714"/>
                    <a:pt x="6100" y="10720"/>
                    <a:pt x="6118" y="10732"/>
                  </a:cubicBezTo>
                  <a:cubicBezTo>
                    <a:pt x="6178" y="10673"/>
                    <a:pt x="6237" y="10619"/>
                    <a:pt x="6297" y="10553"/>
                  </a:cubicBezTo>
                  <a:cubicBezTo>
                    <a:pt x="6303" y="10512"/>
                    <a:pt x="6315" y="10458"/>
                    <a:pt x="6321" y="10410"/>
                  </a:cubicBezTo>
                  <a:cubicBezTo>
                    <a:pt x="6392" y="10279"/>
                    <a:pt x="6529" y="10333"/>
                    <a:pt x="6649" y="10279"/>
                  </a:cubicBezTo>
                  <a:cubicBezTo>
                    <a:pt x="6637" y="10309"/>
                    <a:pt x="6631" y="10321"/>
                    <a:pt x="6625" y="10339"/>
                  </a:cubicBezTo>
                  <a:cubicBezTo>
                    <a:pt x="6613" y="10351"/>
                    <a:pt x="6601" y="10369"/>
                    <a:pt x="6589" y="10392"/>
                  </a:cubicBezTo>
                  <a:cubicBezTo>
                    <a:pt x="6613" y="10404"/>
                    <a:pt x="6631" y="10410"/>
                    <a:pt x="6654" y="10422"/>
                  </a:cubicBezTo>
                  <a:cubicBezTo>
                    <a:pt x="6672" y="10428"/>
                    <a:pt x="6696" y="10428"/>
                    <a:pt x="6720" y="10434"/>
                  </a:cubicBezTo>
                  <a:cubicBezTo>
                    <a:pt x="6708" y="10541"/>
                    <a:pt x="6738" y="10619"/>
                    <a:pt x="6833" y="10667"/>
                  </a:cubicBezTo>
                  <a:cubicBezTo>
                    <a:pt x="6845" y="10679"/>
                    <a:pt x="6869" y="10679"/>
                    <a:pt x="6881" y="10691"/>
                  </a:cubicBezTo>
                  <a:cubicBezTo>
                    <a:pt x="6935" y="10756"/>
                    <a:pt x="6994" y="10756"/>
                    <a:pt x="7042" y="10697"/>
                  </a:cubicBezTo>
                  <a:cubicBezTo>
                    <a:pt x="7120" y="10708"/>
                    <a:pt x="7191" y="10714"/>
                    <a:pt x="7263" y="10726"/>
                  </a:cubicBezTo>
                  <a:cubicBezTo>
                    <a:pt x="7263" y="10732"/>
                    <a:pt x="7263" y="10738"/>
                    <a:pt x="7263" y="10744"/>
                  </a:cubicBezTo>
                  <a:cubicBezTo>
                    <a:pt x="7233" y="10750"/>
                    <a:pt x="7203" y="10750"/>
                    <a:pt x="7167" y="10756"/>
                  </a:cubicBezTo>
                  <a:cubicBezTo>
                    <a:pt x="7131" y="10762"/>
                    <a:pt x="7096" y="10768"/>
                    <a:pt x="7060" y="10780"/>
                  </a:cubicBezTo>
                  <a:cubicBezTo>
                    <a:pt x="6923" y="10816"/>
                    <a:pt x="6917" y="10840"/>
                    <a:pt x="7012" y="10953"/>
                  </a:cubicBezTo>
                  <a:cubicBezTo>
                    <a:pt x="7024" y="10971"/>
                    <a:pt x="7030" y="10983"/>
                    <a:pt x="7036" y="10995"/>
                  </a:cubicBezTo>
                  <a:cubicBezTo>
                    <a:pt x="7179" y="10959"/>
                    <a:pt x="7316" y="10869"/>
                    <a:pt x="7483" y="10965"/>
                  </a:cubicBezTo>
                  <a:cubicBezTo>
                    <a:pt x="7435" y="10977"/>
                    <a:pt x="7406" y="10983"/>
                    <a:pt x="7352" y="11001"/>
                  </a:cubicBezTo>
                  <a:cubicBezTo>
                    <a:pt x="7376" y="11066"/>
                    <a:pt x="7394" y="11132"/>
                    <a:pt x="7412" y="11197"/>
                  </a:cubicBezTo>
                  <a:cubicBezTo>
                    <a:pt x="7394" y="11203"/>
                    <a:pt x="7376" y="11209"/>
                    <a:pt x="7364" y="11215"/>
                  </a:cubicBezTo>
                  <a:cubicBezTo>
                    <a:pt x="7346" y="11168"/>
                    <a:pt x="7328" y="11126"/>
                    <a:pt x="7310" y="11078"/>
                  </a:cubicBezTo>
                  <a:cubicBezTo>
                    <a:pt x="7263" y="10947"/>
                    <a:pt x="7233" y="10947"/>
                    <a:pt x="7125" y="11066"/>
                  </a:cubicBezTo>
                  <a:cubicBezTo>
                    <a:pt x="7161" y="11078"/>
                    <a:pt x="7191" y="11084"/>
                    <a:pt x="7233" y="11096"/>
                  </a:cubicBezTo>
                  <a:cubicBezTo>
                    <a:pt x="7179" y="11144"/>
                    <a:pt x="7125" y="11185"/>
                    <a:pt x="7078" y="11227"/>
                  </a:cubicBezTo>
                  <a:cubicBezTo>
                    <a:pt x="7149" y="11317"/>
                    <a:pt x="7197" y="11197"/>
                    <a:pt x="7263" y="11221"/>
                  </a:cubicBezTo>
                  <a:cubicBezTo>
                    <a:pt x="7251" y="11257"/>
                    <a:pt x="7245" y="11287"/>
                    <a:pt x="7233" y="11317"/>
                  </a:cubicBezTo>
                  <a:cubicBezTo>
                    <a:pt x="7412" y="11257"/>
                    <a:pt x="7477" y="11299"/>
                    <a:pt x="7483" y="11483"/>
                  </a:cubicBezTo>
                  <a:cubicBezTo>
                    <a:pt x="7483" y="11495"/>
                    <a:pt x="7489" y="11513"/>
                    <a:pt x="7501" y="11525"/>
                  </a:cubicBezTo>
                  <a:cubicBezTo>
                    <a:pt x="7543" y="11561"/>
                    <a:pt x="7602" y="11597"/>
                    <a:pt x="7567" y="11656"/>
                  </a:cubicBezTo>
                  <a:cubicBezTo>
                    <a:pt x="7537" y="11710"/>
                    <a:pt x="7489" y="11752"/>
                    <a:pt x="7447" y="11794"/>
                  </a:cubicBezTo>
                  <a:cubicBezTo>
                    <a:pt x="7424" y="11811"/>
                    <a:pt x="7382" y="11823"/>
                    <a:pt x="7322" y="11853"/>
                  </a:cubicBezTo>
                  <a:cubicBezTo>
                    <a:pt x="7382" y="11877"/>
                    <a:pt x="7418" y="11895"/>
                    <a:pt x="7459" y="11919"/>
                  </a:cubicBezTo>
                  <a:cubicBezTo>
                    <a:pt x="7435" y="11949"/>
                    <a:pt x="7412" y="11972"/>
                    <a:pt x="7364" y="12020"/>
                  </a:cubicBezTo>
                  <a:cubicBezTo>
                    <a:pt x="7489" y="11984"/>
                    <a:pt x="7591" y="11954"/>
                    <a:pt x="7698" y="11925"/>
                  </a:cubicBezTo>
                  <a:cubicBezTo>
                    <a:pt x="7656" y="12098"/>
                    <a:pt x="7859" y="11990"/>
                    <a:pt x="7883" y="12092"/>
                  </a:cubicBezTo>
                  <a:cubicBezTo>
                    <a:pt x="7859" y="12163"/>
                    <a:pt x="7841" y="12229"/>
                    <a:pt x="7817" y="12294"/>
                  </a:cubicBezTo>
                  <a:cubicBezTo>
                    <a:pt x="8020" y="12336"/>
                    <a:pt x="8032" y="12366"/>
                    <a:pt x="8020" y="12563"/>
                  </a:cubicBezTo>
                  <a:cubicBezTo>
                    <a:pt x="8014" y="12652"/>
                    <a:pt x="8044" y="12753"/>
                    <a:pt x="8085" y="12837"/>
                  </a:cubicBezTo>
                  <a:cubicBezTo>
                    <a:pt x="8157" y="12980"/>
                    <a:pt x="8246" y="13111"/>
                    <a:pt x="8330" y="13248"/>
                  </a:cubicBezTo>
                  <a:lnTo>
                    <a:pt x="8336" y="13248"/>
                  </a:lnTo>
                  <a:cubicBezTo>
                    <a:pt x="8336" y="13248"/>
                    <a:pt x="8330" y="13242"/>
                    <a:pt x="8330" y="13242"/>
                  </a:cubicBezTo>
                  <a:cubicBezTo>
                    <a:pt x="8330" y="13242"/>
                    <a:pt x="8330" y="13242"/>
                    <a:pt x="8336" y="13242"/>
                  </a:cubicBezTo>
                  <a:cubicBezTo>
                    <a:pt x="8348" y="13212"/>
                    <a:pt x="8366" y="13183"/>
                    <a:pt x="8395" y="13123"/>
                  </a:cubicBezTo>
                  <a:cubicBezTo>
                    <a:pt x="8413" y="13201"/>
                    <a:pt x="8425" y="13248"/>
                    <a:pt x="8443" y="13332"/>
                  </a:cubicBezTo>
                  <a:cubicBezTo>
                    <a:pt x="8389" y="13290"/>
                    <a:pt x="8360" y="13266"/>
                    <a:pt x="8336" y="13242"/>
                  </a:cubicBezTo>
                  <a:cubicBezTo>
                    <a:pt x="8336" y="13242"/>
                    <a:pt x="8336" y="13242"/>
                    <a:pt x="8336" y="13248"/>
                  </a:cubicBezTo>
                  <a:cubicBezTo>
                    <a:pt x="8366" y="13326"/>
                    <a:pt x="8401" y="13409"/>
                    <a:pt x="8449" y="13517"/>
                  </a:cubicBezTo>
                  <a:cubicBezTo>
                    <a:pt x="8383" y="13511"/>
                    <a:pt x="8354" y="13511"/>
                    <a:pt x="8318" y="13505"/>
                  </a:cubicBezTo>
                  <a:cubicBezTo>
                    <a:pt x="8288" y="13570"/>
                    <a:pt x="8252" y="13636"/>
                    <a:pt x="8217" y="13707"/>
                  </a:cubicBezTo>
                  <a:cubicBezTo>
                    <a:pt x="8217" y="13755"/>
                    <a:pt x="8312" y="13749"/>
                    <a:pt x="8276" y="13844"/>
                  </a:cubicBezTo>
                  <a:cubicBezTo>
                    <a:pt x="8240" y="13940"/>
                    <a:pt x="8258" y="14059"/>
                    <a:pt x="8246" y="14178"/>
                  </a:cubicBezTo>
                  <a:cubicBezTo>
                    <a:pt x="8175" y="14196"/>
                    <a:pt x="8103" y="14226"/>
                    <a:pt x="8032" y="14238"/>
                  </a:cubicBezTo>
                  <a:cubicBezTo>
                    <a:pt x="7984" y="14244"/>
                    <a:pt x="7936" y="14226"/>
                    <a:pt x="7906" y="14292"/>
                  </a:cubicBezTo>
                  <a:cubicBezTo>
                    <a:pt x="7906" y="14298"/>
                    <a:pt x="7859" y="14298"/>
                    <a:pt x="7829" y="14298"/>
                  </a:cubicBezTo>
                  <a:cubicBezTo>
                    <a:pt x="7716" y="14274"/>
                    <a:pt x="7614" y="14298"/>
                    <a:pt x="7537" y="14393"/>
                  </a:cubicBezTo>
                  <a:cubicBezTo>
                    <a:pt x="7465" y="14339"/>
                    <a:pt x="7406" y="14369"/>
                    <a:pt x="7358" y="14488"/>
                  </a:cubicBezTo>
                  <a:cubicBezTo>
                    <a:pt x="7334" y="14470"/>
                    <a:pt x="7316" y="14453"/>
                    <a:pt x="7292" y="14435"/>
                  </a:cubicBezTo>
                  <a:cubicBezTo>
                    <a:pt x="7245" y="14387"/>
                    <a:pt x="7203" y="14351"/>
                    <a:pt x="7137" y="14411"/>
                  </a:cubicBezTo>
                  <a:cubicBezTo>
                    <a:pt x="7125" y="14423"/>
                    <a:pt x="7096" y="14423"/>
                    <a:pt x="7078" y="14417"/>
                  </a:cubicBezTo>
                  <a:cubicBezTo>
                    <a:pt x="6875" y="14333"/>
                    <a:pt x="6613" y="14381"/>
                    <a:pt x="6422" y="14530"/>
                  </a:cubicBezTo>
                  <a:cubicBezTo>
                    <a:pt x="6225" y="14458"/>
                    <a:pt x="6028" y="14435"/>
                    <a:pt x="5826" y="14530"/>
                  </a:cubicBezTo>
                  <a:cubicBezTo>
                    <a:pt x="5772" y="14560"/>
                    <a:pt x="5689" y="14530"/>
                    <a:pt x="5623" y="14518"/>
                  </a:cubicBezTo>
                  <a:cubicBezTo>
                    <a:pt x="5492" y="14500"/>
                    <a:pt x="5361" y="14470"/>
                    <a:pt x="5230" y="14458"/>
                  </a:cubicBezTo>
                  <a:cubicBezTo>
                    <a:pt x="5164" y="14453"/>
                    <a:pt x="5092" y="14494"/>
                    <a:pt x="5027" y="14512"/>
                  </a:cubicBezTo>
                  <a:cubicBezTo>
                    <a:pt x="5027" y="14524"/>
                    <a:pt x="5027" y="14536"/>
                    <a:pt x="5021" y="14548"/>
                  </a:cubicBezTo>
                  <a:cubicBezTo>
                    <a:pt x="4955" y="14500"/>
                    <a:pt x="4896" y="14453"/>
                    <a:pt x="4824" y="14399"/>
                  </a:cubicBezTo>
                  <a:cubicBezTo>
                    <a:pt x="4782" y="14417"/>
                    <a:pt x="4729" y="14441"/>
                    <a:pt x="4675" y="14470"/>
                  </a:cubicBezTo>
                  <a:cubicBezTo>
                    <a:pt x="4645" y="14399"/>
                    <a:pt x="4616" y="14339"/>
                    <a:pt x="4592" y="14274"/>
                  </a:cubicBezTo>
                  <a:cubicBezTo>
                    <a:pt x="4580" y="14220"/>
                    <a:pt x="4574" y="14154"/>
                    <a:pt x="4562" y="14071"/>
                  </a:cubicBezTo>
                  <a:cubicBezTo>
                    <a:pt x="4604" y="14101"/>
                    <a:pt x="4639" y="14125"/>
                    <a:pt x="4669" y="14148"/>
                  </a:cubicBezTo>
                  <a:cubicBezTo>
                    <a:pt x="4782" y="14053"/>
                    <a:pt x="4788" y="14035"/>
                    <a:pt x="4699" y="13874"/>
                  </a:cubicBezTo>
                  <a:cubicBezTo>
                    <a:pt x="4735" y="13862"/>
                    <a:pt x="4765" y="13856"/>
                    <a:pt x="4794" y="13850"/>
                  </a:cubicBezTo>
                  <a:cubicBezTo>
                    <a:pt x="4788" y="13791"/>
                    <a:pt x="4782" y="13737"/>
                    <a:pt x="4771" y="13677"/>
                  </a:cubicBezTo>
                  <a:cubicBezTo>
                    <a:pt x="4800" y="13683"/>
                    <a:pt x="4830" y="13683"/>
                    <a:pt x="4854" y="13689"/>
                  </a:cubicBezTo>
                  <a:cubicBezTo>
                    <a:pt x="4860" y="13648"/>
                    <a:pt x="4854" y="13594"/>
                    <a:pt x="4872" y="13558"/>
                  </a:cubicBezTo>
                  <a:cubicBezTo>
                    <a:pt x="4902" y="13499"/>
                    <a:pt x="4908" y="13457"/>
                    <a:pt x="4848" y="13415"/>
                  </a:cubicBezTo>
                  <a:cubicBezTo>
                    <a:pt x="4830" y="13403"/>
                    <a:pt x="4830" y="13367"/>
                    <a:pt x="4830" y="13344"/>
                  </a:cubicBezTo>
                  <a:cubicBezTo>
                    <a:pt x="4830" y="13302"/>
                    <a:pt x="4830" y="13254"/>
                    <a:pt x="4830" y="13195"/>
                  </a:cubicBezTo>
                  <a:cubicBezTo>
                    <a:pt x="4866" y="13177"/>
                    <a:pt x="4902" y="13159"/>
                    <a:pt x="4943" y="13141"/>
                  </a:cubicBezTo>
                  <a:cubicBezTo>
                    <a:pt x="4943" y="13141"/>
                    <a:pt x="4937" y="13153"/>
                    <a:pt x="4937" y="13153"/>
                  </a:cubicBezTo>
                  <a:cubicBezTo>
                    <a:pt x="4937" y="13153"/>
                    <a:pt x="4937" y="13153"/>
                    <a:pt x="4943" y="13153"/>
                  </a:cubicBezTo>
                  <a:lnTo>
                    <a:pt x="4943" y="13147"/>
                  </a:lnTo>
                  <a:cubicBezTo>
                    <a:pt x="4979" y="13093"/>
                    <a:pt x="5015" y="13040"/>
                    <a:pt x="5063" y="12998"/>
                  </a:cubicBezTo>
                  <a:cubicBezTo>
                    <a:pt x="5188" y="12885"/>
                    <a:pt x="5200" y="12724"/>
                    <a:pt x="5253" y="12580"/>
                  </a:cubicBezTo>
                  <a:cubicBezTo>
                    <a:pt x="5277" y="12521"/>
                    <a:pt x="5391" y="12509"/>
                    <a:pt x="5343" y="12402"/>
                  </a:cubicBezTo>
                  <a:cubicBezTo>
                    <a:pt x="5331" y="12372"/>
                    <a:pt x="5420" y="12300"/>
                    <a:pt x="5474" y="12229"/>
                  </a:cubicBezTo>
                  <a:cubicBezTo>
                    <a:pt x="5426" y="12253"/>
                    <a:pt x="5391" y="12276"/>
                    <a:pt x="5355" y="12288"/>
                  </a:cubicBezTo>
                  <a:cubicBezTo>
                    <a:pt x="5319" y="12300"/>
                    <a:pt x="5277" y="12312"/>
                    <a:pt x="5236" y="12324"/>
                  </a:cubicBezTo>
                  <a:cubicBezTo>
                    <a:pt x="5224" y="12276"/>
                    <a:pt x="5218" y="12229"/>
                    <a:pt x="5206" y="12175"/>
                  </a:cubicBezTo>
                  <a:cubicBezTo>
                    <a:pt x="5236" y="12163"/>
                    <a:pt x="5283" y="12145"/>
                    <a:pt x="5325" y="12133"/>
                  </a:cubicBezTo>
                  <a:cubicBezTo>
                    <a:pt x="5325" y="12163"/>
                    <a:pt x="5331" y="12193"/>
                    <a:pt x="5331" y="12223"/>
                  </a:cubicBezTo>
                  <a:cubicBezTo>
                    <a:pt x="5367" y="12205"/>
                    <a:pt x="5420" y="12199"/>
                    <a:pt x="5432" y="12169"/>
                  </a:cubicBezTo>
                  <a:cubicBezTo>
                    <a:pt x="5462" y="12092"/>
                    <a:pt x="5480" y="12002"/>
                    <a:pt x="5498" y="11925"/>
                  </a:cubicBezTo>
                  <a:cubicBezTo>
                    <a:pt x="5468" y="11865"/>
                    <a:pt x="5355" y="11853"/>
                    <a:pt x="5402" y="11770"/>
                  </a:cubicBezTo>
                  <a:cubicBezTo>
                    <a:pt x="5420" y="11722"/>
                    <a:pt x="5474" y="11686"/>
                    <a:pt x="5522" y="11668"/>
                  </a:cubicBezTo>
                  <a:cubicBezTo>
                    <a:pt x="5563" y="11656"/>
                    <a:pt x="5617" y="11668"/>
                    <a:pt x="5671" y="11674"/>
                  </a:cubicBezTo>
                  <a:cubicBezTo>
                    <a:pt x="5713" y="11603"/>
                    <a:pt x="5653" y="11585"/>
                    <a:pt x="5611" y="11549"/>
                  </a:cubicBezTo>
                  <a:cubicBezTo>
                    <a:pt x="5546" y="11489"/>
                    <a:pt x="5575" y="11364"/>
                    <a:pt x="5653" y="11370"/>
                  </a:cubicBezTo>
                  <a:close/>
                  <a:moveTo>
                    <a:pt x="7078" y="14733"/>
                  </a:moveTo>
                  <a:cubicBezTo>
                    <a:pt x="7048" y="14691"/>
                    <a:pt x="7018" y="14655"/>
                    <a:pt x="6982" y="14614"/>
                  </a:cubicBezTo>
                  <a:cubicBezTo>
                    <a:pt x="6988" y="14602"/>
                    <a:pt x="7000" y="14596"/>
                    <a:pt x="7006" y="14584"/>
                  </a:cubicBezTo>
                  <a:cubicBezTo>
                    <a:pt x="7060" y="14602"/>
                    <a:pt x="7114" y="14619"/>
                    <a:pt x="7185" y="14637"/>
                  </a:cubicBezTo>
                  <a:cubicBezTo>
                    <a:pt x="7143" y="14679"/>
                    <a:pt x="7114" y="14697"/>
                    <a:pt x="7078" y="14733"/>
                  </a:cubicBezTo>
                  <a:close/>
                  <a:moveTo>
                    <a:pt x="7280" y="15216"/>
                  </a:moveTo>
                  <a:cubicBezTo>
                    <a:pt x="7209" y="15228"/>
                    <a:pt x="7179" y="15192"/>
                    <a:pt x="7191" y="15102"/>
                  </a:cubicBezTo>
                  <a:cubicBezTo>
                    <a:pt x="7221" y="15138"/>
                    <a:pt x="7251" y="15180"/>
                    <a:pt x="7280" y="15216"/>
                  </a:cubicBezTo>
                  <a:close/>
                  <a:moveTo>
                    <a:pt x="7406" y="15234"/>
                  </a:moveTo>
                  <a:cubicBezTo>
                    <a:pt x="7418" y="15234"/>
                    <a:pt x="7430" y="15251"/>
                    <a:pt x="7453" y="15263"/>
                  </a:cubicBezTo>
                  <a:cubicBezTo>
                    <a:pt x="7430" y="15281"/>
                    <a:pt x="7418" y="15299"/>
                    <a:pt x="7406" y="15299"/>
                  </a:cubicBezTo>
                  <a:cubicBezTo>
                    <a:pt x="7388" y="15293"/>
                    <a:pt x="7376" y="15275"/>
                    <a:pt x="7358" y="15257"/>
                  </a:cubicBezTo>
                  <a:cubicBezTo>
                    <a:pt x="7376" y="15251"/>
                    <a:pt x="7388" y="15234"/>
                    <a:pt x="7406" y="15234"/>
                  </a:cubicBezTo>
                  <a:close/>
                  <a:moveTo>
                    <a:pt x="6255" y="14763"/>
                  </a:moveTo>
                  <a:cubicBezTo>
                    <a:pt x="6189" y="14774"/>
                    <a:pt x="6160" y="14774"/>
                    <a:pt x="6100" y="14780"/>
                  </a:cubicBezTo>
                  <a:cubicBezTo>
                    <a:pt x="6118" y="14739"/>
                    <a:pt x="6130" y="14715"/>
                    <a:pt x="6154" y="14667"/>
                  </a:cubicBezTo>
                  <a:cubicBezTo>
                    <a:pt x="6195" y="14703"/>
                    <a:pt x="6213" y="14727"/>
                    <a:pt x="6255" y="14763"/>
                  </a:cubicBezTo>
                  <a:close/>
                  <a:moveTo>
                    <a:pt x="4496" y="14470"/>
                  </a:moveTo>
                  <a:cubicBezTo>
                    <a:pt x="4502" y="14458"/>
                    <a:pt x="4538" y="14453"/>
                    <a:pt x="4556" y="14458"/>
                  </a:cubicBezTo>
                  <a:cubicBezTo>
                    <a:pt x="4616" y="14470"/>
                    <a:pt x="4610" y="14512"/>
                    <a:pt x="4592" y="14560"/>
                  </a:cubicBezTo>
                  <a:cubicBezTo>
                    <a:pt x="4592" y="14566"/>
                    <a:pt x="4592" y="14566"/>
                    <a:pt x="4574" y="14614"/>
                  </a:cubicBezTo>
                  <a:cubicBezTo>
                    <a:pt x="4562" y="14566"/>
                    <a:pt x="4550" y="14548"/>
                    <a:pt x="4556" y="14536"/>
                  </a:cubicBezTo>
                  <a:cubicBezTo>
                    <a:pt x="4574" y="14470"/>
                    <a:pt x="4466" y="14536"/>
                    <a:pt x="4496" y="14470"/>
                  </a:cubicBezTo>
                  <a:close/>
                  <a:moveTo>
                    <a:pt x="4216" y="13385"/>
                  </a:moveTo>
                  <a:cubicBezTo>
                    <a:pt x="4174" y="13379"/>
                    <a:pt x="4133" y="13373"/>
                    <a:pt x="4073" y="13367"/>
                  </a:cubicBezTo>
                  <a:cubicBezTo>
                    <a:pt x="4121" y="13314"/>
                    <a:pt x="4162" y="13266"/>
                    <a:pt x="4198" y="13212"/>
                  </a:cubicBezTo>
                  <a:cubicBezTo>
                    <a:pt x="4240" y="13165"/>
                    <a:pt x="4270" y="13117"/>
                    <a:pt x="4305" y="13069"/>
                  </a:cubicBezTo>
                  <a:cubicBezTo>
                    <a:pt x="4335" y="13135"/>
                    <a:pt x="4305" y="13242"/>
                    <a:pt x="4216" y="13385"/>
                  </a:cubicBezTo>
                  <a:close/>
                  <a:moveTo>
                    <a:pt x="4109" y="13791"/>
                  </a:moveTo>
                  <a:cubicBezTo>
                    <a:pt x="3966" y="13761"/>
                    <a:pt x="4043" y="13648"/>
                    <a:pt x="4013" y="13564"/>
                  </a:cubicBezTo>
                  <a:cubicBezTo>
                    <a:pt x="4073" y="13552"/>
                    <a:pt x="4109" y="13546"/>
                    <a:pt x="4150" y="13540"/>
                  </a:cubicBezTo>
                  <a:cubicBezTo>
                    <a:pt x="4133" y="13624"/>
                    <a:pt x="4121" y="13707"/>
                    <a:pt x="4109" y="13791"/>
                  </a:cubicBezTo>
                  <a:close/>
                  <a:moveTo>
                    <a:pt x="4550" y="15293"/>
                  </a:moveTo>
                  <a:cubicBezTo>
                    <a:pt x="4556" y="15341"/>
                    <a:pt x="4526" y="15353"/>
                    <a:pt x="4466" y="15341"/>
                  </a:cubicBezTo>
                  <a:cubicBezTo>
                    <a:pt x="4508" y="15317"/>
                    <a:pt x="4526" y="15305"/>
                    <a:pt x="4550" y="15293"/>
                  </a:cubicBezTo>
                  <a:close/>
                  <a:moveTo>
                    <a:pt x="4121" y="13105"/>
                  </a:moveTo>
                  <a:cubicBezTo>
                    <a:pt x="4139" y="13081"/>
                    <a:pt x="4162" y="13051"/>
                    <a:pt x="4180" y="13028"/>
                  </a:cubicBezTo>
                  <a:cubicBezTo>
                    <a:pt x="4186" y="13022"/>
                    <a:pt x="4222" y="13051"/>
                    <a:pt x="4222" y="13051"/>
                  </a:cubicBezTo>
                  <a:cubicBezTo>
                    <a:pt x="4210" y="13081"/>
                    <a:pt x="4192" y="13111"/>
                    <a:pt x="4174" y="13141"/>
                  </a:cubicBezTo>
                  <a:cubicBezTo>
                    <a:pt x="4156" y="13129"/>
                    <a:pt x="4139" y="13117"/>
                    <a:pt x="4121" y="13105"/>
                  </a:cubicBezTo>
                  <a:close/>
                  <a:moveTo>
                    <a:pt x="4395" y="12622"/>
                  </a:moveTo>
                  <a:cubicBezTo>
                    <a:pt x="4395" y="12622"/>
                    <a:pt x="4401" y="12616"/>
                    <a:pt x="4401" y="12610"/>
                  </a:cubicBezTo>
                  <a:cubicBezTo>
                    <a:pt x="4407" y="12509"/>
                    <a:pt x="4395" y="12402"/>
                    <a:pt x="4514" y="12348"/>
                  </a:cubicBezTo>
                  <a:cubicBezTo>
                    <a:pt x="4478" y="12437"/>
                    <a:pt x="4496" y="12551"/>
                    <a:pt x="4401" y="12610"/>
                  </a:cubicBezTo>
                  <a:lnTo>
                    <a:pt x="4401" y="12622"/>
                  </a:lnTo>
                  <a:cubicBezTo>
                    <a:pt x="4401" y="12622"/>
                    <a:pt x="4401" y="12622"/>
                    <a:pt x="4401" y="12622"/>
                  </a:cubicBezTo>
                  <a:cubicBezTo>
                    <a:pt x="4425" y="12676"/>
                    <a:pt x="4449" y="12724"/>
                    <a:pt x="4478" y="12783"/>
                  </a:cubicBezTo>
                  <a:cubicBezTo>
                    <a:pt x="4431" y="12813"/>
                    <a:pt x="4383" y="12843"/>
                    <a:pt x="4305" y="12891"/>
                  </a:cubicBezTo>
                  <a:cubicBezTo>
                    <a:pt x="4305" y="12789"/>
                    <a:pt x="4305" y="12718"/>
                    <a:pt x="4305" y="12640"/>
                  </a:cubicBezTo>
                  <a:cubicBezTo>
                    <a:pt x="4341" y="12634"/>
                    <a:pt x="4371" y="12628"/>
                    <a:pt x="4401" y="12622"/>
                  </a:cubicBezTo>
                  <a:lnTo>
                    <a:pt x="4395" y="12622"/>
                  </a:lnTo>
                  <a:close/>
                  <a:moveTo>
                    <a:pt x="4943" y="13141"/>
                  </a:moveTo>
                  <a:close/>
                  <a:moveTo>
                    <a:pt x="4860" y="12825"/>
                  </a:moveTo>
                  <a:cubicBezTo>
                    <a:pt x="4902" y="12902"/>
                    <a:pt x="4926" y="12944"/>
                    <a:pt x="4949" y="12992"/>
                  </a:cubicBezTo>
                  <a:cubicBezTo>
                    <a:pt x="4896" y="12974"/>
                    <a:pt x="4866" y="12920"/>
                    <a:pt x="4860" y="12825"/>
                  </a:cubicBezTo>
                  <a:close/>
                  <a:moveTo>
                    <a:pt x="5009" y="12628"/>
                  </a:moveTo>
                  <a:cubicBezTo>
                    <a:pt x="5021" y="12598"/>
                    <a:pt x="5033" y="12575"/>
                    <a:pt x="5045" y="12545"/>
                  </a:cubicBezTo>
                  <a:cubicBezTo>
                    <a:pt x="5051" y="12551"/>
                    <a:pt x="5057" y="12551"/>
                    <a:pt x="5069" y="12551"/>
                  </a:cubicBezTo>
                  <a:cubicBezTo>
                    <a:pt x="5057" y="12580"/>
                    <a:pt x="5051" y="12610"/>
                    <a:pt x="5045" y="12640"/>
                  </a:cubicBezTo>
                  <a:cubicBezTo>
                    <a:pt x="5033" y="12634"/>
                    <a:pt x="5021" y="12634"/>
                    <a:pt x="5009" y="12628"/>
                  </a:cubicBezTo>
                  <a:close/>
                  <a:moveTo>
                    <a:pt x="4848" y="11472"/>
                  </a:moveTo>
                  <a:cubicBezTo>
                    <a:pt x="4759" y="11418"/>
                    <a:pt x="4794" y="11346"/>
                    <a:pt x="4824" y="11251"/>
                  </a:cubicBezTo>
                  <a:cubicBezTo>
                    <a:pt x="4902" y="11334"/>
                    <a:pt x="4949" y="11388"/>
                    <a:pt x="4848" y="11472"/>
                  </a:cubicBezTo>
                  <a:close/>
                  <a:moveTo>
                    <a:pt x="5182" y="10840"/>
                  </a:moveTo>
                  <a:cubicBezTo>
                    <a:pt x="5247" y="10822"/>
                    <a:pt x="5325" y="10852"/>
                    <a:pt x="5397" y="10863"/>
                  </a:cubicBezTo>
                  <a:cubicBezTo>
                    <a:pt x="5397" y="10875"/>
                    <a:pt x="5397" y="10887"/>
                    <a:pt x="5391" y="10899"/>
                  </a:cubicBezTo>
                  <a:cubicBezTo>
                    <a:pt x="5307" y="10935"/>
                    <a:pt x="5224" y="10971"/>
                    <a:pt x="5134" y="11012"/>
                  </a:cubicBezTo>
                  <a:cubicBezTo>
                    <a:pt x="5164" y="11072"/>
                    <a:pt x="5182" y="11114"/>
                    <a:pt x="5212" y="11179"/>
                  </a:cubicBezTo>
                  <a:cubicBezTo>
                    <a:pt x="5146" y="11156"/>
                    <a:pt x="5110" y="11138"/>
                    <a:pt x="5057" y="11120"/>
                  </a:cubicBezTo>
                  <a:cubicBezTo>
                    <a:pt x="5057" y="11185"/>
                    <a:pt x="5057" y="11245"/>
                    <a:pt x="5051" y="11299"/>
                  </a:cubicBezTo>
                  <a:cubicBezTo>
                    <a:pt x="4961" y="11215"/>
                    <a:pt x="4943" y="11090"/>
                    <a:pt x="5027" y="10971"/>
                  </a:cubicBezTo>
                  <a:cubicBezTo>
                    <a:pt x="5063" y="10917"/>
                    <a:pt x="5122" y="10857"/>
                    <a:pt x="5182" y="10840"/>
                  </a:cubicBezTo>
                  <a:close/>
                  <a:moveTo>
                    <a:pt x="4502" y="10148"/>
                  </a:moveTo>
                  <a:cubicBezTo>
                    <a:pt x="4526" y="10214"/>
                    <a:pt x="4544" y="10255"/>
                    <a:pt x="4562" y="10297"/>
                  </a:cubicBezTo>
                  <a:cubicBezTo>
                    <a:pt x="4550" y="10297"/>
                    <a:pt x="4532" y="10303"/>
                    <a:pt x="4532" y="10303"/>
                  </a:cubicBezTo>
                  <a:cubicBezTo>
                    <a:pt x="4514" y="10261"/>
                    <a:pt x="4419" y="10243"/>
                    <a:pt x="4502" y="10148"/>
                  </a:cubicBezTo>
                  <a:close/>
                  <a:moveTo>
                    <a:pt x="4150" y="10285"/>
                  </a:moveTo>
                  <a:cubicBezTo>
                    <a:pt x="4162" y="10285"/>
                    <a:pt x="4180" y="10291"/>
                    <a:pt x="4180" y="10291"/>
                  </a:cubicBezTo>
                  <a:cubicBezTo>
                    <a:pt x="4174" y="10333"/>
                    <a:pt x="4162" y="10375"/>
                    <a:pt x="4150" y="10410"/>
                  </a:cubicBezTo>
                  <a:cubicBezTo>
                    <a:pt x="4145" y="10410"/>
                    <a:pt x="4133" y="10410"/>
                    <a:pt x="4127" y="10404"/>
                  </a:cubicBezTo>
                  <a:cubicBezTo>
                    <a:pt x="4133" y="10363"/>
                    <a:pt x="4139" y="10321"/>
                    <a:pt x="4150" y="10285"/>
                  </a:cubicBezTo>
                  <a:close/>
                  <a:moveTo>
                    <a:pt x="3632" y="10512"/>
                  </a:moveTo>
                  <a:cubicBezTo>
                    <a:pt x="3685" y="10524"/>
                    <a:pt x="3733" y="10530"/>
                    <a:pt x="3823" y="10547"/>
                  </a:cubicBezTo>
                  <a:cubicBezTo>
                    <a:pt x="3763" y="10595"/>
                    <a:pt x="3733" y="10637"/>
                    <a:pt x="3703" y="10631"/>
                  </a:cubicBezTo>
                  <a:cubicBezTo>
                    <a:pt x="3644" y="10625"/>
                    <a:pt x="3614" y="10577"/>
                    <a:pt x="3632" y="10512"/>
                  </a:cubicBezTo>
                  <a:close/>
                  <a:moveTo>
                    <a:pt x="2988" y="10816"/>
                  </a:moveTo>
                  <a:cubicBezTo>
                    <a:pt x="2994" y="10792"/>
                    <a:pt x="3048" y="10768"/>
                    <a:pt x="3077" y="10774"/>
                  </a:cubicBezTo>
                  <a:cubicBezTo>
                    <a:pt x="3143" y="10774"/>
                    <a:pt x="3173" y="10810"/>
                    <a:pt x="3131" y="10887"/>
                  </a:cubicBezTo>
                  <a:cubicBezTo>
                    <a:pt x="3119" y="10887"/>
                    <a:pt x="3101" y="10881"/>
                    <a:pt x="3083" y="10881"/>
                  </a:cubicBezTo>
                  <a:cubicBezTo>
                    <a:pt x="3042" y="10875"/>
                    <a:pt x="2976" y="10893"/>
                    <a:pt x="2988" y="10816"/>
                  </a:cubicBezTo>
                  <a:close/>
                  <a:moveTo>
                    <a:pt x="1915" y="11287"/>
                  </a:moveTo>
                  <a:cubicBezTo>
                    <a:pt x="2082" y="11382"/>
                    <a:pt x="2159" y="11203"/>
                    <a:pt x="2302" y="11191"/>
                  </a:cubicBezTo>
                  <a:cubicBezTo>
                    <a:pt x="2290" y="11138"/>
                    <a:pt x="2278" y="11102"/>
                    <a:pt x="2267" y="11066"/>
                  </a:cubicBezTo>
                  <a:cubicBezTo>
                    <a:pt x="2392" y="11024"/>
                    <a:pt x="2332" y="11132"/>
                    <a:pt x="2374" y="11162"/>
                  </a:cubicBezTo>
                  <a:cubicBezTo>
                    <a:pt x="2201" y="11269"/>
                    <a:pt x="2040" y="11364"/>
                    <a:pt x="1879" y="11460"/>
                  </a:cubicBezTo>
                  <a:cubicBezTo>
                    <a:pt x="1867" y="11454"/>
                    <a:pt x="1861" y="11448"/>
                    <a:pt x="1855" y="11436"/>
                  </a:cubicBezTo>
                  <a:cubicBezTo>
                    <a:pt x="1873" y="11388"/>
                    <a:pt x="1891" y="11340"/>
                    <a:pt x="1915" y="11293"/>
                  </a:cubicBezTo>
                  <a:close/>
                  <a:moveTo>
                    <a:pt x="1790" y="11865"/>
                  </a:moveTo>
                  <a:cubicBezTo>
                    <a:pt x="1796" y="11859"/>
                    <a:pt x="1813" y="11865"/>
                    <a:pt x="1843" y="11871"/>
                  </a:cubicBezTo>
                  <a:cubicBezTo>
                    <a:pt x="1807" y="11889"/>
                    <a:pt x="1784" y="11901"/>
                    <a:pt x="1766" y="11913"/>
                  </a:cubicBezTo>
                  <a:cubicBezTo>
                    <a:pt x="1772" y="11901"/>
                    <a:pt x="1778" y="11877"/>
                    <a:pt x="1790" y="11865"/>
                  </a:cubicBezTo>
                  <a:close/>
                  <a:moveTo>
                    <a:pt x="1426" y="11716"/>
                  </a:moveTo>
                  <a:cubicBezTo>
                    <a:pt x="1444" y="11740"/>
                    <a:pt x="1462" y="11770"/>
                    <a:pt x="1480" y="11799"/>
                  </a:cubicBezTo>
                  <a:lnTo>
                    <a:pt x="1444" y="11817"/>
                  </a:lnTo>
                  <a:cubicBezTo>
                    <a:pt x="1426" y="11788"/>
                    <a:pt x="1414" y="11764"/>
                    <a:pt x="1396" y="11734"/>
                  </a:cubicBezTo>
                  <a:close/>
                  <a:moveTo>
                    <a:pt x="1122" y="11668"/>
                  </a:moveTo>
                  <a:cubicBezTo>
                    <a:pt x="1104" y="11704"/>
                    <a:pt x="1080" y="11734"/>
                    <a:pt x="1056" y="11776"/>
                  </a:cubicBezTo>
                  <a:cubicBezTo>
                    <a:pt x="1026" y="11752"/>
                    <a:pt x="991" y="11728"/>
                    <a:pt x="931" y="11692"/>
                  </a:cubicBezTo>
                  <a:cubicBezTo>
                    <a:pt x="1015" y="11680"/>
                    <a:pt x="1068" y="11674"/>
                    <a:pt x="1122" y="11668"/>
                  </a:cubicBezTo>
                  <a:close/>
                  <a:moveTo>
                    <a:pt x="800" y="11871"/>
                  </a:moveTo>
                  <a:cubicBezTo>
                    <a:pt x="854" y="11895"/>
                    <a:pt x="907" y="11919"/>
                    <a:pt x="973" y="11954"/>
                  </a:cubicBezTo>
                  <a:cubicBezTo>
                    <a:pt x="943" y="11978"/>
                    <a:pt x="913" y="12002"/>
                    <a:pt x="883" y="12026"/>
                  </a:cubicBezTo>
                  <a:cubicBezTo>
                    <a:pt x="848" y="11978"/>
                    <a:pt x="812" y="11931"/>
                    <a:pt x="782" y="11889"/>
                  </a:cubicBezTo>
                  <a:lnTo>
                    <a:pt x="800" y="11871"/>
                  </a:lnTo>
                  <a:close/>
                  <a:moveTo>
                    <a:pt x="1497" y="14637"/>
                  </a:moveTo>
                  <a:cubicBezTo>
                    <a:pt x="1581" y="14554"/>
                    <a:pt x="1605" y="14584"/>
                    <a:pt x="1629" y="14667"/>
                  </a:cubicBezTo>
                  <a:cubicBezTo>
                    <a:pt x="1587" y="14655"/>
                    <a:pt x="1557" y="14649"/>
                    <a:pt x="1497" y="14637"/>
                  </a:cubicBezTo>
                  <a:close/>
                  <a:moveTo>
                    <a:pt x="1623" y="14435"/>
                  </a:moveTo>
                  <a:cubicBezTo>
                    <a:pt x="1605" y="14423"/>
                    <a:pt x="1575" y="14417"/>
                    <a:pt x="1569" y="14393"/>
                  </a:cubicBezTo>
                  <a:cubicBezTo>
                    <a:pt x="1557" y="14375"/>
                    <a:pt x="1569" y="14351"/>
                    <a:pt x="1575" y="14303"/>
                  </a:cubicBezTo>
                  <a:cubicBezTo>
                    <a:pt x="1605" y="14339"/>
                    <a:pt x="1623" y="14357"/>
                    <a:pt x="1629" y="14375"/>
                  </a:cubicBezTo>
                  <a:cubicBezTo>
                    <a:pt x="1635" y="14393"/>
                    <a:pt x="1629" y="14417"/>
                    <a:pt x="1623" y="14435"/>
                  </a:cubicBezTo>
                  <a:close/>
                  <a:moveTo>
                    <a:pt x="3077" y="15216"/>
                  </a:moveTo>
                  <a:cubicBezTo>
                    <a:pt x="3149" y="15192"/>
                    <a:pt x="3191" y="15174"/>
                    <a:pt x="3256" y="15150"/>
                  </a:cubicBezTo>
                  <a:cubicBezTo>
                    <a:pt x="3208" y="15198"/>
                    <a:pt x="3149" y="15222"/>
                    <a:pt x="3077" y="15216"/>
                  </a:cubicBezTo>
                  <a:close/>
                  <a:moveTo>
                    <a:pt x="3405" y="15210"/>
                  </a:moveTo>
                  <a:cubicBezTo>
                    <a:pt x="3399" y="15210"/>
                    <a:pt x="3393" y="15216"/>
                    <a:pt x="3381" y="15216"/>
                  </a:cubicBezTo>
                  <a:cubicBezTo>
                    <a:pt x="3369" y="15174"/>
                    <a:pt x="3358" y="15126"/>
                    <a:pt x="3346" y="15079"/>
                  </a:cubicBezTo>
                  <a:cubicBezTo>
                    <a:pt x="3352" y="15079"/>
                    <a:pt x="3364" y="15073"/>
                    <a:pt x="3369" y="15073"/>
                  </a:cubicBezTo>
                  <a:cubicBezTo>
                    <a:pt x="3381" y="15114"/>
                    <a:pt x="3393" y="15162"/>
                    <a:pt x="3405" y="15210"/>
                  </a:cubicBezTo>
                  <a:close/>
                  <a:moveTo>
                    <a:pt x="3024" y="14286"/>
                  </a:moveTo>
                  <a:cubicBezTo>
                    <a:pt x="3053" y="14339"/>
                    <a:pt x="3077" y="14387"/>
                    <a:pt x="3101" y="14441"/>
                  </a:cubicBezTo>
                  <a:cubicBezTo>
                    <a:pt x="2970" y="14435"/>
                    <a:pt x="2970" y="14429"/>
                    <a:pt x="2982" y="14244"/>
                  </a:cubicBezTo>
                  <a:cubicBezTo>
                    <a:pt x="2720" y="14160"/>
                    <a:pt x="2451" y="14077"/>
                    <a:pt x="2177" y="14047"/>
                  </a:cubicBezTo>
                  <a:cubicBezTo>
                    <a:pt x="2135" y="14041"/>
                    <a:pt x="2100" y="14017"/>
                    <a:pt x="2070" y="13993"/>
                  </a:cubicBezTo>
                  <a:cubicBezTo>
                    <a:pt x="2016" y="13964"/>
                    <a:pt x="1974" y="13916"/>
                    <a:pt x="1903" y="13946"/>
                  </a:cubicBezTo>
                  <a:cubicBezTo>
                    <a:pt x="1879" y="13958"/>
                    <a:pt x="1843" y="13928"/>
                    <a:pt x="1813" y="13910"/>
                  </a:cubicBezTo>
                  <a:cubicBezTo>
                    <a:pt x="1790" y="13898"/>
                    <a:pt x="1772" y="13874"/>
                    <a:pt x="1748" y="13874"/>
                  </a:cubicBezTo>
                  <a:cubicBezTo>
                    <a:pt x="1575" y="13856"/>
                    <a:pt x="1569" y="13856"/>
                    <a:pt x="1509" y="13701"/>
                  </a:cubicBezTo>
                  <a:cubicBezTo>
                    <a:pt x="1480" y="13719"/>
                    <a:pt x="1450" y="13737"/>
                    <a:pt x="1426" y="13755"/>
                  </a:cubicBezTo>
                  <a:cubicBezTo>
                    <a:pt x="1396" y="13773"/>
                    <a:pt x="1372" y="13791"/>
                    <a:pt x="1319" y="13827"/>
                  </a:cubicBezTo>
                  <a:cubicBezTo>
                    <a:pt x="1336" y="13761"/>
                    <a:pt x="1342" y="13719"/>
                    <a:pt x="1354" y="13683"/>
                  </a:cubicBezTo>
                  <a:cubicBezTo>
                    <a:pt x="1319" y="13642"/>
                    <a:pt x="1283" y="13588"/>
                    <a:pt x="1241" y="13540"/>
                  </a:cubicBezTo>
                  <a:cubicBezTo>
                    <a:pt x="1199" y="13499"/>
                    <a:pt x="1140" y="13469"/>
                    <a:pt x="1074" y="13415"/>
                  </a:cubicBezTo>
                  <a:cubicBezTo>
                    <a:pt x="1068" y="13415"/>
                    <a:pt x="1032" y="13427"/>
                    <a:pt x="997" y="13439"/>
                  </a:cubicBezTo>
                  <a:cubicBezTo>
                    <a:pt x="985" y="13427"/>
                    <a:pt x="973" y="13409"/>
                    <a:pt x="967" y="13397"/>
                  </a:cubicBezTo>
                  <a:cubicBezTo>
                    <a:pt x="961" y="13379"/>
                    <a:pt x="907" y="13284"/>
                    <a:pt x="883" y="13266"/>
                  </a:cubicBezTo>
                  <a:cubicBezTo>
                    <a:pt x="967" y="13159"/>
                    <a:pt x="1050" y="13057"/>
                    <a:pt x="1140" y="12950"/>
                  </a:cubicBezTo>
                  <a:cubicBezTo>
                    <a:pt x="1134" y="12885"/>
                    <a:pt x="1009" y="12867"/>
                    <a:pt x="1074" y="12783"/>
                  </a:cubicBezTo>
                  <a:cubicBezTo>
                    <a:pt x="1098" y="12753"/>
                    <a:pt x="1140" y="12741"/>
                    <a:pt x="1199" y="12747"/>
                  </a:cubicBezTo>
                  <a:cubicBezTo>
                    <a:pt x="1181" y="12771"/>
                    <a:pt x="1170" y="12801"/>
                    <a:pt x="1152" y="12831"/>
                  </a:cubicBezTo>
                  <a:cubicBezTo>
                    <a:pt x="1289" y="12849"/>
                    <a:pt x="1301" y="12837"/>
                    <a:pt x="1319" y="12718"/>
                  </a:cubicBezTo>
                  <a:cubicBezTo>
                    <a:pt x="1330" y="12652"/>
                    <a:pt x="1366" y="12598"/>
                    <a:pt x="1414" y="12563"/>
                  </a:cubicBezTo>
                  <a:cubicBezTo>
                    <a:pt x="1366" y="12521"/>
                    <a:pt x="1277" y="12485"/>
                    <a:pt x="1325" y="12396"/>
                  </a:cubicBezTo>
                  <a:cubicBezTo>
                    <a:pt x="1330" y="12378"/>
                    <a:pt x="1366" y="12378"/>
                    <a:pt x="1390" y="12372"/>
                  </a:cubicBez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90" y="12372"/>
                  </a:lnTo>
                  <a:lnTo>
                    <a:pt x="1384" y="12372"/>
                  </a:lnTo>
                  <a:cubicBezTo>
                    <a:pt x="1426" y="12360"/>
                    <a:pt x="1480" y="12366"/>
                    <a:pt x="1462" y="12294"/>
                  </a:cubicBezTo>
                  <a:cubicBezTo>
                    <a:pt x="1456" y="12253"/>
                    <a:pt x="1456" y="12205"/>
                    <a:pt x="1456" y="12139"/>
                  </a:cubicBezTo>
                  <a:cubicBezTo>
                    <a:pt x="1527" y="12217"/>
                    <a:pt x="1593" y="12282"/>
                    <a:pt x="1676" y="12366"/>
                  </a:cubicBezTo>
                  <a:cubicBezTo>
                    <a:pt x="1676" y="12294"/>
                    <a:pt x="1676" y="12253"/>
                    <a:pt x="1676" y="12211"/>
                  </a:cubicBezTo>
                  <a:cubicBezTo>
                    <a:pt x="1760" y="12181"/>
                    <a:pt x="1813" y="12121"/>
                    <a:pt x="1843" y="12038"/>
                  </a:cubicBezTo>
                  <a:cubicBezTo>
                    <a:pt x="1879" y="12092"/>
                    <a:pt x="1909" y="12145"/>
                    <a:pt x="1945" y="12205"/>
                  </a:cubicBezTo>
                  <a:cubicBezTo>
                    <a:pt x="2022" y="12115"/>
                    <a:pt x="2082" y="12032"/>
                    <a:pt x="2159" y="11943"/>
                  </a:cubicBezTo>
                  <a:cubicBezTo>
                    <a:pt x="2159" y="11937"/>
                    <a:pt x="2141" y="11907"/>
                    <a:pt x="2117" y="11871"/>
                  </a:cubicBezTo>
                  <a:cubicBezTo>
                    <a:pt x="2237" y="11829"/>
                    <a:pt x="2231" y="11960"/>
                    <a:pt x="2290" y="11984"/>
                  </a:cubicBezTo>
                  <a:cubicBezTo>
                    <a:pt x="2380" y="11883"/>
                    <a:pt x="2475" y="11841"/>
                    <a:pt x="2582" y="11859"/>
                  </a:cubicBezTo>
                  <a:cubicBezTo>
                    <a:pt x="2553" y="11811"/>
                    <a:pt x="2535" y="11770"/>
                    <a:pt x="2505" y="11722"/>
                  </a:cubicBezTo>
                  <a:cubicBezTo>
                    <a:pt x="2523" y="11716"/>
                    <a:pt x="2541" y="11716"/>
                    <a:pt x="2553" y="11710"/>
                  </a:cubicBezTo>
                  <a:cubicBezTo>
                    <a:pt x="2660" y="11674"/>
                    <a:pt x="2690" y="11656"/>
                    <a:pt x="2761" y="11686"/>
                  </a:cubicBezTo>
                  <a:cubicBezTo>
                    <a:pt x="2875" y="11722"/>
                    <a:pt x="2940" y="11650"/>
                    <a:pt x="3030" y="11609"/>
                  </a:cubicBezTo>
                  <a:cubicBezTo>
                    <a:pt x="3012" y="11579"/>
                    <a:pt x="3000" y="11549"/>
                    <a:pt x="2982" y="11519"/>
                  </a:cubicBezTo>
                  <a:cubicBezTo>
                    <a:pt x="3059" y="11483"/>
                    <a:pt x="3137" y="11442"/>
                    <a:pt x="3042" y="11346"/>
                  </a:cubicBezTo>
                  <a:cubicBezTo>
                    <a:pt x="3089" y="11340"/>
                    <a:pt x="3125" y="11334"/>
                    <a:pt x="3167" y="11323"/>
                  </a:cubicBezTo>
                  <a:cubicBezTo>
                    <a:pt x="3161" y="11364"/>
                    <a:pt x="3161" y="11394"/>
                    <a:pt x="3155" y="11472"/>
                  </a:cubicBezTo>
                  <a:cubicBezTo>
                    <a:pt x="3274" y="11311"/>
                    <a:pt x="3399" y="11382"/>
                    <a:pt x="3536" y="11406"/>
                  </a:cubicBezTo>
                  <a:cubicBezTo>
                    <a:pt x="3530" y="11334"/>
                    <a:pt x="3524" y="11275"/>
                    <a:pt x="3513" y="11215"/>
                  </a:cubicBezTo>
                  <a:cubicBezTo>
                    <a:pt x="3620" y="11150"/>
                    <a:pt x="3721" y="11132"/>
                    <a:pt x="3811" y="11263"/>
                  </a:cubicBezTo>
                  <a:cubicBezTo>
                    <a:pt x="3840" y="11215"/>
                    <a:pt x="3864" y="11173"/>
                    <a:pt x="3894" y="11132"/>
                  </a:cubicBezTo>
                  <a:cubicBezTo>
                    <a:pt x="3984" y="11126"/>
                    <a:pt x="4073" y="11120"/>
                    <a:pt x="4168" y="11114"/>
                  </a:cubicBezTo>
                  <a:cubicBezTo>
                    <a:pt x="4168" y="11102"/>
                    <a:pt x="4174" y="11090"/>
                    <a:pt x="4174" y="11078"/>
                  </a:cubicBezTo>
                  <a:cubicBezTo>
                    <a:pt x="4145" y="11060"/>
                    <a:pt x="4109" y="11036"/>
                    <a:pt x="4067" y="11012"/>
                  </a:cubicBezTo>
                  <a:cubicBezTo>
                    <a:pt x="4109" y="10971"/>
                    <a:pt x="4150" y="10941"/>
                    <a:pt x="4198" y="10893"/>
                  </a:cubicBezTo>
                  <a:cubicBezTo>
                    <a:pt x="4222" y="11018"/>
                    <a:pt x="4317" y="11012"/>
                    <a:pt x="4389" y="11042"/>
                  </a:cubicBezTo>
                  <a:cubicBezTo>
                    <a:pt x="4419" y="10983"/>
                    <a:pt x="4431" y="10929"/>
                    <a:pt x="4425" y="10881"/>
                  </a:cubicBezTo>
                  <a:cubicBezTo>
                    <a:pt x="4484" y="10863"/>
                    <a:pt x="4538" y="10846"/>
                    <a:pt x="4592" y="10834"/>
                  </a:cubicBezTo>
                  <a:cubicBezTo>
                    <a:pt x="4592" y="10834"/>
                    <a:pt x="4592" y="10828"/>
                    <a:pt x="4592" y="10828"/>
                  </a:cubicBezTo>
                  <a:cubicBezTo>
                    <a:pt x="4544" y="10828"/>
                    <a:pt x="4502" y="10816"/>
                    <a:pt x="4490" y="10756"/>
                  </a:cubicBezTo>
                  <a:cubicBezTo>
                    <a:pt x="4484" y="10714"/>
                    <a:pt x="4478" y="10667"/>
                    <a:pt x="4460" y="10583"/>
                  </a:cubicBezTo>
                  <a:cubicBezTo>
                    <a:pt x="4514" y="10685"/>
                    <a:pt x="4556" y="10756"/>
                    <a:pt x="4592" y="10828"/>
                  </a:cubicBezTo>
                  <a:lnTo>
                    <a:pt x="4604" y="10828"/>
                  </a:lnTo>
                  <a:cubicBezTo>
                    <a:pt x="4598" y="10828"/>
                    <a:pt x="4598" y="10828"/>
                    <a:pt x="4592" y="10828"/>
                  </a:cubicBezTo>
                  <a:cubicBezTo>
                    <a:pt x="4598" y="10834"/>
                    <a:pt x="4598" y="10834"/>
                    <a:pt x="4598" y="10834"/>
                  </a:cubicBezTo>
                  <a:cubicBezTo>
                    <a:pt x="4711" y="10863"/>
                    <a:pt x="4788" y="10822"/>
                    <a:pt x="4836" y="10702"/>
                  </a:cubicBezTo>
                  <a:cubicBezTo>
                    <a:pt x="4878" y="10768"/>
                    <a:pt x="5033" y="10714"/>
                    <a:pt x="5009" y="10852"/>
                  </a:cubicBezTo>
                  <a:cubicBezTo>
                    <a:pt x="4902" y="10834"/>
                    <a:pt x="4848" y="10869"/>
                    <a:pt x="4860" y="10953"/>
                  </a:cubicBezTo>
                  <a:cubicBezTo>
                    <a:pt x="4890" y="10965"/>
                    <a:pt x="4926" y="10977"/>
                    <a:pt x="4961" y="10995"/>
                  </a:cubicBezTo>
                  <a:cubicBezTo>
                    <a:pt x="4955" y="11007"/>
                    <a:pt x="4955" y="11024"/>
                    <a:pt x="4955" y="11036"/>
                  </a:cubicBezTo>
                  <a:cubicBezTo>
                    <a:pt x="4914" y="11036"/>
                    <a:pt x="4878" y="11036"/>
                    <a:pt x="4836" y="11036"/>
                  </a:cubicBezTo>
                  <a:cubicBezTo>
                    <a:pt x="4776" y="11012"/>
                    <a:pt x="4794" y="10875"/>
                    <a:pt x="4669" y="10935"/>
                  </a:cubicBezTo>
                  <a:cubicBezTo>
                    <a:pt x="4687" y="10971"/>
                    <a:pt x="4717" y="11007"/>
                    <a:pt x="4717" y="11036"/>
                  </a:cubicBezTo>
                  <a:cubicBezTo>
                    <a:pt x="4729" y="11156"/>
                    <a:pt x="4771" y="11275"/>
                    <a:pt x="4669" y="11382"/>
                  </a:cubicBezTo>
                  <a:cubicBezTo>
                    <a:pt x="4633" y="11424"/>
                    <a:pt x="4645" y="11507"/>
                    <a:pt x="4633" y="11579"/>
                  </a:cubicBezTo>
                  <a:cubicBezTo>
                    <a:pt x="4669" y="11609"/>
                    <a:pt x="4711" y="11644"/>
                    <a:pt x="4747" y="11674"/>
                  </a:cubicBezTo>
                  <a:cubicBezTo>
                    <a:pt x="4753" y="11674"/>
                    <a:pt x="4753" y="11674"/>
                    <a:pt x="4753" y="11674"/>
                  </a:cubicBezTo>
                  <a:cubicBezTo>
                    <a:pt x="4753" y="11674"/>
                    <a:pt x="4759" y="11674"/>
                    <a:pt x="4759" y="11674"/>
                  </a:cubicBezTo>
                  <a:cubicBezTo>
                    <a:pt x="4794" y="11650"/>
                    <a:pt x="4830" y="11615"/>
                    <a:pt x="4872" y="11603"/>
                  </a:cubicBezTo>
                  <a:cubicBezTo>
                    <a:pt x="4890" y="11597"/>
                    <a:pt x="4920" y="11627"/>
                    <a:pt x="4967" y="11656"/>
                  </a:cubicBezTo>
                  <a:cubicBezTo>
                    <a:pt x="4908" y="11674"/>
                    <a:pt x="4872" y="11680"/>
                    <a:pt x="4848" y="11686"/>
                  </a:cubicBezTo>
                  <a:cubicBezTo>
                    <a:pt x="4854" y="11758"/>
                    <a:pt x="4860" y="11823"/>
                    <a:pt x="4866" y="11895"/>
                  </a:cubicBezTo>
                  <a:cubicBezTo>
                    <a:pt x="4776" y="11889"/>
                    <a:pt x="4711" y="11883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cubicBezTo>
                    <a:pt x="4675" y="11949"/>
                    <a:pt x="4711" y="12014"/>
                    <a:pt x="4753" y="12074"/>
                  </a:cubicBezTo>
                  <a:cubicBezTo>
                    <a:pt x="4771" y="12098"/>
                    <a:pt x="4812" y="12098"/>
                    <a:pt x="4842" y="12109"/>
                  </a:cubicBezTo>
                  <a:cubicBezTo>
                    <a:pt x="4830" y="12151"/>
                    <a:pt x="4818" y="12193"/>
                    <a:pt x="4806" y="12247"/>
                  </a:cubicBezTo>
                  <a:cubicBezTo>
                    <a:pt x="4765" y="12235"/>
                    <a:pt x="4723" y="12235"/>
                    <a:pt x="4693" y="12217"/>
                  </a:cubicBezTo>
                  <a:cubicBezTo>
                    <a:pt x="4610" y="12157"/>
                    <a:pt x="4586" y="12008"/>
                    <a:pt x="4639" y="11883"/>
                  </a:cubicBezTo>
                  <a:cubicBezTo>
                    <a:pt x="4639" y="11883"/>
                    <a:pt x="4639" y="11883"/>
                    <a:pt x="4639" y="11883"/>
                  </a:cubicBezTo>
                  <a:lnTo>
                    <a:pt x="4639" y="11883"/>
                  </a:lnTo>
                  <a:cubicBezTo>
                    <a:pt x="4675" y="11853"/>
                    <a:pt x="4711" y="11817"/>
                    <a:pt x="4753" y="11794"/>
                  </a:cubicBezTo>
                  <a:cubicBezTo>
                    <a:pt x="4818" y="11752"/>
                    <a:pt x="4782" y="11716"/>
                    <a:pt x="4759" y="11674"/>
                  </a:cubicBezTo>
                  <a:cubicBezTo>
                    <a:pt x="4753" y="11674"/>
                    <a:pt x="4753" y="11674"/>
                    <a:pt x="4753" y="11680"/>
                  </a:cubicBezTo>
                  <a:cubicBezTo>
                    <a:pt x="4753" y="11674"/>
                    <a:pt x="4753" y="11674"/>
                    <a:pt x="4747" y="11674"/>
                  </a:cubicBezTo>
                  <a:cubicBezTo>
                    <a:pt x="4598" y="11734"/>
                    <a:pt x="4484" y="11841"/>
                    <a:pt x="4413" y="11990"/>
                  </a:cubicBezTo>
                  <a:cubicBezTo>
                    <a:pt x="4437" y="12038"/>
                    <a:pt x="4460" y="12086"/>
                    <a:pt x="4490" y="12145"/>
                  </a:cubicBezTo>
                  <a:cubicBezTo>
                    <a:pt x="4460" y="12139"/>
                    <a:pt x="4431" y="12133"/>
                    <a:pt x="4383" y="12121"/>
                  </a:cubicBezTo>
                  <a:cubicBezTo>
                    <a:pt x="4371" y="12187"/>
                    <a:pt x="4365" y="12253"/>
                    <a:pt x="4347" y="12318"/>
                  </a:cubicBezTo>
                  <a:cubicBezTo>
                    <a:pt x="4335" y="12372"/>
                    <a:pt x="4359" y="12449"/>
                    <a:pt x="4270" y="12461"/>
                  </a:cubicBezTo>
                  <a:cubicBezTo>
                    <a:pt x="4264" y="12467"/>
                    <a:pt x="4252" y="12479"/>
                    <a:pt x="4246" y="12491"/>
                  </a:cubicBezTo>
                  <a:cubicBezTo>
                    <a:pt x="4210" y="12598"/>
                    <a:pt x="4228" y="12735"/>
                    <a:pt x="4109" y="12807"/>
                  </a:cubicBezTo>
                  <a:cubicBezTo>
                    <a:pt x="4174" y="12885"/>
                    <a:pt x="4079" y="12920"/>
                    <a:pt x="4067" y="12974"/>
                  </a:cubicBezTo>
                  <a:cubicBezTo>
                    <a:pt x="4049" y="13040"/>
                    <a:pt x="4037" y="13105"/>
                    <a:pt x="4031" y="13171"/>
                  </a:cubicBezTo>
                  <a:cubicBezTo>
                    <a:pt x="4025" y="13206"/>
                    <a:pt x="4037" y="13242"/>
                    <a:pt x="4043" y="13284"/>
                  </a:cubicBezTo>
                  <a:cubicBezTo>
                    <a:pt x="4019" y="13290"/>
                    <a:pt x="3984" y="13302"/>
                    <a:pt x="3942" y="13314"/>
                  </a:cubicBezTo>
                  <a:cubicBezTo>
                    <a:pt x="3966" y="13403"/>
                    <a:pt x="3978" y="13493"/>
                    <a:pt x="3876" y="13546"/>
                  </a:cubicBezTo>
                  <a:cubicBezTo>
                    <a:pt x="3864" y="13558"/>
                    <a:pt x="3846" y="13582"/>
                    <a:pt x="3846" y="13594"/>
                  </a:cubicBezTo>
                  <a:cubicBezTo>
                    <a:pt x="3882" y="13743"/>
                    <a:pt x="3757" y="13850"/>
                    <a:pt x="3739" y="13987"/>
                  </a:cubicBezTo>
                  <a:cubicBezTo>
                    <a:pt x="3721" y="14113"/>
                    <a:pt x="3668" y="14232"/>
                    <a:pt x="3524" y="14274"/>
                  </a:cubicBezTo>
                  <a:cubicBezTo>
                    <a:pt x="3477" y="14286"/>
                    <a:pt x="3417" y="14268"/>
                    <a:pt x="3364" y="14262"/>
                  </a:cubicBezTo>
                  <a:cubicBezTo>
                    <a:pt x="3256" y="14256"/>
                    <a:pt x="3149" y="14214"/>
                    <a:pt x="3030" y="14280"/>
                  </a:cubicBezTo>
                  <a:close/>
                  <a:moveTo>
                    <a:pt x="4443" y="15436"/>
                  </a:moveTo>
                  <a:cubicBezTo>
                    <a:pt x="4341" y="15490"/>
                    <a:pt x="4335" y="15406"/>
                    <a:pt x="4317" y="15341"/>
                  </a:cubicBezTo>
                  <a:cubicBezTo>
                    <a:pt x="4359" y="15371"/>
                    <a:pt x="4401" y="15406"/>
                    <a:pt x="4443" y="15436"/>
                  </a:cubicBezTo>
                  <a:close/>
                  <a:moveTo>
                    <a:pt x="3793" y="15424"/>
                  </a:moveTo>
                  <a:cubicBezTo>
                    <a:pt x="3781" y="15430"/>
                    <a:pt x="3769" y="15436"/>
                    <a:pt x="3757" y="15442"/>
                  </a:cubicBezTo>
                  <a:cubicBezTo>
                    <a:pt x="3721" y="15400"/>
                    <a:pt x="3685" y="15359"/>
                    <a:pt x="3650" y="15317"/>
                  </a:cubicBezTo>
                  <a:cubicBezTo>
                    <a:pt x="3721" y="15269"/>
                    <a:pt x="3769" y="15305"/>
                    <a:pt x="3793" y="15424"/>
                  </a:cubicBezTo>
                  <a:close/>
                  <a:moveTo>
                    <a:pt x="5289" y="19586"/>
                  </a:moveTo>
                  <a:cubicBezTo>
                    <a:pt x="5170" y="19526"/>
                    <a:pt x="5021" y="19514"/>
                    <a:pt x="4997" y="19329"/>
                  </a:cubicBezTo>
                  <a:cubicBezTo>
                    <a:pt x="5069" y="19335"/>
                    <a:pt x="5134" y="19341"/>
                    <a:pt x="5236" y="19347"/>
                  </a:cubicBezTo>
                  <a:cubicBezTo>
                    <a:pt x="5206" y="19395"/>
                    <a:pt x="5188" y="19419"/>
                    <a:pt x="5164" y="19455"/>
                  </a:cubicBezTo>
                  <a:cubicBezTo>
                    <a:pt x="5236" y="19467"/>
                    <a:pt x="5319" y="19478"/>
                    <a:pt x="5289" y="19586"/>
                  </a:cubicBezTo>
                  <a:close/>
                  <a:moveTo>
                    <a:pt x="6225" y="19699"/>
                  </a:moveTo>
                  <a:cubicBezTo>
                    <a:pt x="6160" y="19604"/>
                    <a:pt x="6112" y="19538"/>
                    <a:pt x="6046" y="19449"/>
                  </a:cubicBezTo>
                  <a:cubicBezTo>
                    <a:pt x="6130" y="19472"/>
                    <a:pt x="6183" y="19490"/>
                    <a:pt x="6219" y="19502"/>
                  </a:cubicBezTo>
                  <a:cubicBezTo>
                    <a:pt x="6219" y="19562"/>
                    <a:pt x="6219" y="19616"/>
                    <a:pt x="6225" y="19699"/>
                  </a:cubicBezTo>
                  <a:close/>
                  <a:moveTo>
                    <a:pt x="5969" y="19246"/>
                  </a:moveTo>
                  <a:cubicBezTo>
                    <a:pt x="5969" y="19234"/>
                    <a:pt x="5975" y="19222"/>
                    <a:pt x="5975" y="19210"/>
                  </a:cubicBezTo>
                  <a:cubicBezTo>
                    <a:pt x="6011" y="19216"/>
                    <a:pt x="6052" y="19222"/>
                    <a:pt x="6088" y="19228"/>
                  </a:cubicBezTo>
                  <a:cubicBezTo>
                    <a:pt x="6088" y="19240"/>
                    <a:pt x="6082" y="19258"/>
                    <a:pt x="6076" y="19270"/>
                  </a:cubicBezTo>
                  <a:cubicBezTo>
                    <a:pt x="6040" y="19264"/>
                    <a:pt x="6005" y="19252"/>
                    <a:pt x="5969" y="19246"/>
                  </a:cubicBezTo>
                  <a:close/>
                  <a:moveTo>
                    <a:pt x="6589" y="19288"/>
                  </a:moveTo>
                  <a:cubicBezTo>
                    <a:pt x="6595" y="19276"/>
                    <a:pt x="6607" y="19270"/>
                    <a:pt x="6613" y="19258"/>
                  </a:cubicBezTo>
                  <a:cubicBezTo>
                    <a:pt x="6649" y="19282"/>
                    <a:pt x="6690" y="19312"/>
                    <a:pt x="6726" y="19335"/>
                  </a:cubicBezTo>
                  <a:cubicBezTo>
                    <a:pt x="6619" y="19395"/>
                    <a:pt x="6643" y="19300"/>
                    <a:pt x="6589" y="19288"/>
                  </a:cubicBezTo>
                  <a:close/>
                  <a:moveTo>
                    <a:pt x="6845" y="19610"/>
                  </a:moveTo>
                  <a:cubicBezTo>
                    <a:pt x="6798" y="19586"/>
                    <a:pt x="6750" y="19568"/>
                    <a:pt x="6708" y="19544"/>
                  </a:cubicBezTo>
                  <a:cubicBezTo>
                    <a:pt x="6708" y="19532"/>
                    <a:pt x="6708" y="19520"/>
                    <a:pt x="6714" y="19508"/>
                  </a:cubicBezTo>
                  <a:cubicBezTo>
                    <a:pt x="6762" y="19508"/>
                    <a:pt x="6815" y="19508"/>
                    <a:pt x="6869" y="19508"/>
                  </a:cubicBezTo>
                  <a:cubicBezTo>
                    <a:pt x="6863" y="19550"/>
                    <a:pt x="6857" y="19574"/>
                    <a:pt x="6845" y="19610"/>
                  </a:cubicBezTo>
                  <a:close/>
                  <a:moveTo>
                    <a:pt x="6720" y="19252"/>
                  </a:moveTo>
                  <a:cubicBezTo>
                    <a:pt x="6774" y="19222"/>
                    <a:pt x="6815" y="19198"/>
                    <a:pt x="6851" y="19180"/>
                  </a:cubicBezTo>
                  <a:cubicBezTo>
                    <a:pt x="6839" y="19246"/>
                    <a:pt x="6821" y="19306"/>
                    <a:pt x="6720" y="19252"/>
                  </a:cubicBezTo>
                  <a:close/>
                  <a:moveTo>
                    <a:pt x="6809" y="18978"/>
                  </a:moveTo>
                  <a:cubicBezTo>
                    <a:pt x="6786" y="18984"/>
                    <a:pt x="6768" y="19025"/>
                    <a:pt x="6744" y="19061"/>
                  </a:cubicBezTo>
                  <a:cubicBezTo>
                    <a:pt x="6696" y="19025"/>
                    <a:pt x="6649" y="18990"/>
                    <a:pt x="6595" y="18948"/>
                  </a:cubicBezTo>
                  <a:cubicBezTo>
                    <a:pt x="6702" y="18793"/>
                    <a:pt x="6827" y="18948"/>
                    <a:pt x="6959" y="18882"/>
                  </a:cubicBezTo>
                  <a:cubicBezTo>
                    <a:pt x="6935" y="18954"/>
                    <a:pt x="6923" y="18984"/>
                    <a:pt x="6911" y="19019"/>
                  </a:cubicBezTo>
                  <a:cubicBezTo>
                    <a:pt x="6875" y="19007"/>
                    <a:pt x="6839" y="18978"/>
                    <a:pt x="6809" y="18978"/>
                  </a:cubicBezTo>
                  <a:close/>
                  <a:moveTo>
                    <a:pt x="7149" y="19270"/>
                  </a:moveTo>
                  <a:cubicBezTo>
                    <a:pt x="7120" y="19282"/>
                    <a:pt x="7096" y="19294"/>
                    <a:pt x="7066" y="19306"/>
                  </a:cubicBezTo>
                  <a:cubicBezTo>
                    <a:pt x="7060" y="19282"/>
                    <a:pt x="7054" y="19264"/>
                    <a:pt x="7048" y="19240"/>
                  </a:cubicBezTo>
                  <a:cubicBezTo>
                    <a:pt x="7078" y="19234"/>
                    <a:pt x="7108" y="19228"/>
                    <a:pt x="7137" y="19222"/>
                  </a:cubicBezTo>
                  <a:cubicBezTo>
                    <a:pt x="7143" y="19240"/>
                    <a:pt x="7143" y="19252"/>
                    <a:pt x="7149" y="19270"/>
                  </a:cubicBezTo>
                  <a:close/>
                  <a:moveTo>
                    <a:pt x="7507" y="19168"/>
                  </a:moveTo>
                  <a:cubicBezTo>
                    <a:pt x="7591" y="19127"/>
                    <a:pt x="7632" y="19156"/>
                    <a:pt x="7662" y="19216"/>
                  </a:cubicBezTo>
                  <a:cubicBezTo>
                    <a:pt x="7668" y="19228"/>
                    <a:pt x="7650" y="19252"/>
                    <a:pt x="7638" y="19258"/>
                  </a:cubicBezTo>
                  <a:cubicBezTo>
                    <a:pt x="7561" y="19294"/>
                    <a:pt x="7531" y="19246"/>
                    <a:pt x="7507" y="19168"/>
                  </a:cubicBezTo>
                  <a:close/>
                  <a:moveTo>
                    <a:pt x="7716" y="19502"/>
                  </a:moveTo>
                  <a:cubicBezTo>
                    <a:pt x="7698" y="19484"/>
                    <a:pt x="7686" y="19461"/>
                    <a:pt x="7650" y="19407"/>
                  </a:cubicBezTo>
                  <a:cubicBezTo>
                    <a:pt x="7716" y="19437"/>
                    <a:pt x="7740" y="19443"/>
                    <a:pt x="7763" y="19455"/>
                  </a:cubicBezTo>
                  <a:cubicBezTo>
                    <a:pt x="7746" y="19472"/>
                    <a:pt x="7728" y="19484"/>
                    <a:pt x="7716" y="19502"/>
                  </a:cubicBezTo>
                  <a:close/>
                  <a:moveTo>
                    <a:pt x="9880" y="17934"/>
                  </a:moveTo>
                  <a:cubicBezTo>
                    <a:pt x="9868" y="17863"/>
                    <a:pt x="9862" y="17815"/>
                    <a:pt x="9856" y="17755"/>
                  </a:cubicBezTo>
                  <a:cubicBezTo>
                    <a:pt x="9904" y="17773"/>
                    <a:pt x="9934" y="17785"/>
                    <a:pt x="9999" y="17803"/>
                  </a:cubicBezTo>
                  <a:cubicBezTo>
                    <a:pt x="9951" y="17857"/>
                    <a:pt x="9922" y="17887"/>
                    <a:pt x="9880" y="17934"/>
                  </a:cubicBezTo>
                  <a:close/>
                  <a:moveTo>
                    <a:pt x="9957" y="17648"/>
                  </a:moveTo>
                  <a:cubicBezTo>
                    <a:pt x="9904" y="17624"/>
                    <a:pt x="9832" y="17589"/>
                    <a:pt x="9767" y="17547"/>
                  </a:cubicBezTo>
                  <a:cubicBezTo>
                    <a:pt x="9749" y="17553"/>
                    <a:pt x="9713" y="17565"/>
                    <a:pt x="9719" y="17565"/>
                  </a:cubicBezTo>
                  <a:cubicBezTo>
                    <a:pt x="9737" y="17642"/>
                    <a:pt x="9755" y="17714"/>
                    <a:pt x="9779" y="17791"/>
                  </a:cubicBezTo>
                  <a:cubicBezTo>
                    <a:pt x="9749" y="17839"/>
                    <a:pt x="9719" y="17904"/>
                    <a:pt x="9677" y="17952"/>
                  </a:cubicBezTo>
                  <a:cubicBezTo>
                    <a:pt x="9641" y="17994"/>
                    <a:pt x="9594" y="18036"/>
                    <a:pt x="9540" y="18054"/>
                  </a:cubicBezTo>
                  <a:cubicBezTo>
                    <a:pt x="9498" y="18065"/>
                    <a:pt x="9474" y="18059"/>
                    <a:pt x="9474" y="18113"/>
                  </a:cubicBezTo>
                  <a:cubicBezTo>
                    <a:pt x="9474" y="18119"/>
                    <a:pt x="9445" y="18137"/>
                    <a:pt x="9427" y="18137"/>
                  </a:cubicBezTo>
                  <a:cubicBezTo>
                    <a:pt x="9397" y="18143"/>
                    <a:pt x="9361" y="18137"/>
                    <a:pt x="9325" y="18143"/>
                  </a:cubicBezTo>
                  <a:cubicBezTo>
                    <a:pt x="9278" y="18149"/>
                    <a:pt x="9272" y="18173"/>
                    <a:pt x="9302" y="18215"/>
                  </a:cubicBezTo>
                  <a:cubicBezTo>
                    <a:pt x="9302" y="18215"/>
                    <a:pt x="9290" y="18226"/>
                    <a:pt x="9290" y="18226"/>
                  </a:cubicBezTo>
                  <a:cubicBezTo>
                    <a:pt x="9170" y="18143"/>
                    <a:pt x="9129" y="18280"/>
                    <a:pt x="9057" y="18322"/>
                  </a:cubicBezTo>
                  <a:cubicBezTo>
                    <a:pt x="8974" y="18370"/>
                    <a:pt x="8944" y="18262"/>
                    <a:pt x="8878" y="18262"/>
                  </a:cubicBezTo>
                  <a:cubicBezTo>
                    <a:pt x="8747" y="18298"/>
                    <a:pt x="8723" y="18405"/>
                    <a:pt x="8723" y="18554"/>
                  </a:cubicBezTo>
                  <a:cubicBezTo>
                    <a:pt x="8687" y="18519"/>
                    <a:pt x="8664" y="18513"/>
                    <a:pt x="8658" y="18495"/>
                  </a:cubicBezTo>
                  <a:cubicBezTo>
                    <a:pt x="8628" y="18387"/>
                    <a:pt x="8562" y="18340"/>
                    <a:pt x="8473" y="18375"/>
                  </a:cubicBezTo>
                  <a:cubicBezTo>
                    <a:pt x="8354" y="18435"/>
                    <a:pt x="8240" y="18525"/>
                    <a:pt x="8091" y="18483"/>
                  </a:cubicBezTo>
                  <a:cubicBezTo>
                    <a:pt x="8085" y="18483"/>
                    <a:pt x="8067" y="18489"/>
                    <a:pt x="8061" y="18495"/>
                  </a:cubicBezTo>
                  <a:cubicBezTo>
                    <a:pt x="7936" y="18590"/>
                    <a:pt x="7811" y="18680"/>
                    <a:pt x="7686" y="18775"/>
                  </a:cubicBezTo>
                  <a:cubicBezTo>
                    <a:pt x="7614" y="18703"/>
                    <a:pt x="7674" y="18656"/>
                    <a:pt x="7740" y="18602"/>
                  </a:cubicBezTo>
                  <a:cubicBezTo>
                    <a:pt x="7567" y="18542"/>
                    <a:pt x="7602" y="18733"/>
                    <a:pt x="7489" y="18757"/>
                  </a:cubicBezTo>
                  <a:cubicBezTo>
                    <a:pt x="7495" y="18763"/>
                    <a:pt x="7477" y="18745"/>
                    <a:pt x="7459" y="18733"/>
                  </a:cubicBezTo>
                  <a:cubicBezTo>
                    <a:pt x="7447" y="18715"/>
                    <a:pt x="7441" y="18703"/>
                    <a:pt x="7435" y="18691"/>
                  </a:cubicBezTo>
                  <a:cubicBezTo>
                    <a:pt x="7364" y="18697"/>
                    <a:pt x="7298" y="18686"/>
                    <a:pt x="7239" y="18697"/>
                  </a:cubicBezTo>
                  <a:cubicBezTo>
                    <a:pt x="7185" y="18709"/>
                    <a:pt x="7131" y="18739"/>
                    <a:pt x="7078" y="18763"/>
                  </a:cubicBezTo>
                  <a:lnTo>
                    <a:pt x="7078" y="18763"/>
                  </a:lnTo>
                  <a:cubicBezTo>
                    <a:pt x="7090" y="18775"/>
                    <a:pt x="7108" y="18787"/>
                    <a:pt x="7108" y="18805"/>
                  </a:cubicBezTo>
                  <a:cubicBezTo>
                    <a:pt x="7120" y="18823"/>
                    <a:pt x="7120" y="18846"/>
                    <a:pt x="7114" y="18870"/>
                  </a:cubicBezTo>
                  <a:cubicBezTo>
                    <a:pt x="7114" y="18876"/>
                    <a:pt x="7084" y="18882"/>
                    <a:pt x="7084" y="18882"/>
                  </a:cubicBezTo>
                  <a:cubicBezTo>
                    <a:pt x="7078" y="18858"/>
                    <a:pt x="7066" y="18835"/>
                    <a:pt x="7060" y="18811"/>
                  </a:cubicBezTo>
                  <a:cubicBezTo>
                    <a:pt x="7060" y="18793"/>
                    <a:pt x="7072" y="18781"/>
                    <a:pt x="7078" y="18763"/>
                  </a:cubicBezTo>
                  <a:cubicBezTo>
                    <a:pt x="7078" y="18763"/>
                    <a:pt x="7078" y="18763"/>
                    <a:pt x="7078" y="18763"/>
                  </a:cubicBezTo>
                  <a:lnTo>
                    <a:pt x="7078" y="18763"/>
                  </a:lnTo>
                  <a:lnTo>
                    <a:pt x="7078" y="18763"/>
                  </a:lnTo>
                  <a:cubicBezTo>
                    <a:pt x="6982" y="18775"/>
                    <a:pt x="6869" y="18823"/>
                    <a:pt x="6815" y="18674"/>
                  </a:cubicBezTo>
                  <a:cubicBezTo>
                    <a:pt x="6738" y="18727"/>
                    <a:pt x="6672" y="18769"/>
                    <a:pt x="6607" y="18817"/>
                  </a:cubicBezTo>
                  <a:cubicBezTo>
                    <a:pt x="6529" y="18787"/>
                    <a:pt x="6458" y="18757"/>
                    <a:pt x="6368" y="18721"/>
                  </a:cubicBezTo>
                  <a:cubicBezTo>
                    <a:pt x="6356" y="18805"/>
                    <a:pt x="6350" y="18876"/>
                    <a:pt x="6344" y="18948"/>
                  </a:cubicBezTo>
                  <a:cubicBezTo>
                    <a:pt x="6219" y="18948"/>
                    <a:pt x="6255" y="18829"/>
                    <a:pt x="6201" y="18757"/>
                  </a:cubicBezTo>
                  <a:cubicBezTo>
                    <a:pt x="6130" y="18757"/>
                    <a:pt x="6040" y="18715"/>
                    <a:pt x="6011" y="18852"/>
                  </a:cubicBezTo>
                  <a:cubicBezTo>
                    <a:pt x="5903" y="18799"/>
                    <a:pt x="5778" y="18805"/>
                    <a:pt x="5724" y="18674"/>
                  </a:cubicBezTo>
                  <a:cubicBezTo>
                    <a:pt x="5587" y="18674"/>
                    <a:pt x="5426" y="18638"/>
                    <a:pt x="5307" y="18799"/>
                  </a:cubicBezTo>
                  <a:cubicBezTo>
                    <a:pt x="5277" y="18727"/>
                    <a:pt x="5253" y="18680"/>
                    <a:pt x="5224" y="18608"/>
                  </a:cubicBezTo>
                  <a:cubicBezTo>
                    <a:pt x="5128" y="18596"/>
                    <a:pt x="5015" y="18578"/>
                    <a:pt x="4878" y="18554"/>
                  </a:cubicBezTo>
                  <a:cubicBezTo>
                    <a:pt x="4854" y="18525"/>
                    <a:pt x="4860" y="18423"/>
                    <a:pt x="4753" y="18411"/>
                  </a:cubicBezTo>
                  <a:cubicBezTo>
                    <a:pt x="4723" y="18411"/>
                    <a:pt x="4687" y="18346"/>
                    <a:pt x="4663" y="18298"/>
                  </a:cubicBezTo>
                  <a:cubicBezTo>
                    <a:pt x="4586" y="18161"/>
                    <a:pt x="4592" y="18155"/>
                    <a:pt x="4431" y="18203"/>
                  </a:cubicBezTo>
                  <a:cubicBezTo>
                    <a:pt x="4413" y="18155"/>
                    <a:pt x="4389" y="18101"/>
                    <a:pt x="4389" y="18054"/>
                  </a:cubicBezTo>
                  <a:cubicBezTo>
                    <a:pt x="4389" y="17988"/>
                    <a:pt x="4359" y="17952"/>
                    <a:pt x="4323" y="17910"/>
                  </a:cubicBezTo>
                  <a:cubicBezTo>
                    <a:pt x="4276" y="17857"/>
                    <a:pt x="4228" y="17815"/>
                    <a:pt x="4264" y="17720"/>
                  </a:cubicBezTo>
                  <a:cubicBezTo>
                    <a:pt x="4282" y="17678"/>
                    <a:pt x="4180" y="17594"/>
                    <a:pt x="4288" y="17523"/>
                  </a:cubicBezTo>
                  <a:cubicBezTo>
                    <a:pt x="4240" y="17517"/>
                    <a:pt x="4210" y="17517"/>
                    <a:pt x="4186" y="17511"/>
                  </a:cubicBezTo>
                  <a:cubicBezTo>
                    <a:pt x="4145" y="17404"/>
                    <a:pt x="4180" y="17284"/>
                    <a:pt x="4121" y="17177"/>
                  </a:cubicBezTo>
                  <a:cubicBezTo>
                    <a:pt x="4079" y="17112"/>
                    <a:pt x="4139" y="17040"/>
                    <a:pt x="4222" y="17004"/>
                  </a:cubicBezTo>
                  <a:cubicBezTo>
                    <a:pt x="4246" y="16992"/>
                    <a:pt x="4276" y="16974"/>
                    <a:pt x="4323" y="16951"/>
                  </a:cubicBezTo>
                  <a:cubicBezTo>
                    <a:pt x="4264" y="16921"/>
                    <a:pt x="4228" y="16897"/>
                    <a:pt x="4186" y="16873"/>
                  </a:cubicBezTo>
                  <a:cubicBezTo>
                    <a:pt x="4216" y="16796"/>
                    <a:pt x="4246" y="16706"/>
                    <a:pt x="4282" y="16605"/>
                  </a:cubicBezTo>
                  <a:cubicBezTo>
                    <a:pt x="4174" y="16438"/>
                    <a:pt x="4216" y="16426"/>
                    <a:pt x="4300" y="16265"/>
                  </a:cubicBezTo>
                  <a:cubicBezTo>
                    <a:pt x="4270" y="16205"/>
                    <a:pt x="4198" y="16128"/>
                    <a:pt x="4305" y="16062"/>
                  </a:cubicBezTo>
                  <a:cubicBezTo>
                    <a:pt x="4311" y="16062"/>
                    <a:pt x="4311" y="16038"/>
                    <a:pt x="4305" y="16032"/>
                  </a:cubicBezTo>
                  <a:cubicBezTo>
                    <a:pt x="4216" y="15925"/>
                    <a:pt x="4329" y="15830"/>
                    <a:pt x="4329" y="15728"/>
                  </a:cubicBezTo>
                  <a:cubicBezTo>
                    <a:pt x="4329" y="15675"/>
                    <a:pt x="4413" y="15621"/>
                    <a:pt x="4472" y="15561"/>
                  </a:cubicBezTo>
                  <a:cubicBezTo>
                    <a:pt x="4478" y="15633"/>
                    <a:pt x="4484" y="15687"/>
                    <a:pt x="4490" y="15740"/>
                  </a:cubicBezTo>
                  <a:cubicBezTo>
                    <a:pt x="4508" y="15746"/>
                    <a:pt x="4520" y="15746"/>
                    <a:pt x="4532" y="15752"/>
                  </a:cubicBezTo>
                  <a:cubicBezTo>
                    <a:pt x="4568" y="15675"/>
                    <a:pt x="4610" y="15591"/>
                    <a:pt x="4639" y="15514"/>
                  </a:cubicBezTo>
                  <a:cubicBezTo>
                    <a:pt x="4657" y="15466"/>
                    <a:pt x="4657" y="15400"/>
                    <a:pt x="4723" y="15418"/>
                  </a:cubicBezTo>
                  <a:cubicBezTo>
                    <a:pt x="4765" y="15424"/>
                    <a:pt x="4824" y="15484"/>
                    <a:pt x="4818" y="15508"/>
                  </a:cubicBezTo>
                  <a:cubicBezTo>
                    <a:pt x="4800" y="15573"/>
                    <a:pt x="4848" y="15597"/>
                    <a:pt x="4884" y="15615"/>
                  </a:cubicBezTo>
                  <a:cubicBezTo>
                    <a:pt x="4926" y="15633"/>
                    <a:pt x="4985" y="15645"/>
                    <a:pt x="5015" y="15627"/>
                  </a:cubicBezTo>
                  <a:cubicBezTo>
                    <a:pt x="5045" y="15609"/>
                    <a:pt x="5051" y="15550"/>
                    <a:pt x="5057" y="15502"/>
                  </a:cubicBezTo>
                  <a:cubicBezTo>
                    <a:pt x="5063" y="15478"/>
                    <a:pt x="5045" y="15448"/>
                    <a:pt x="5033" y="15406"/>
                  </a:cubicBezTo>
                  <a:cubicBezTo>
                    <a:pt x="5092" y="15400"/>
                    <a:pt x="5116" y="15412"/>
                    <a:pt x="5122" y="15472"/>
                  </a:cubicBezTo>
                  <a:cubicBezTo>
                    <a:pt x="5134" y="15550"/>
                    <a:pt x="5188" y="15579"/>
                    <a:pt x="5271" y="15561"/>
                  </a:cubicBezTo>
                  <a:cubicBezTo>
                    <a:pt x="5301" y="15555"/>
                    <a:pt x="5343" y="15550"/>
                    <a:pt x="5355" y="15561"/>
                  </a:cubicBezTo>
                  <a:cubicBezTo>
                    <a:pt x="5432" y="15675"/>
                    <a:pt x="5426" y="15454"/>
                    <a:pt x="5486" y="15526"/>
                  </a:cubicBezTo>
                  <a:cubicBezTo>
                    <a:pt x="5426" y="15400"/>
                    <a:pt x="5623" y="15412"/>
                    <a:pt x="5587" y="15299"/>
                  </a:cubicBezTo>
                  <a:cubicBezTo>
                    <a:pt x="5653" y="15365"/>
                    <a:pt x="5629" y="15496"/>
                    <a:pt x="5772" y="15478"/>
                  </a:cubicBezTo>
                  <a:cubicBezTo>
                    <a:pt x="5850" y="15466"/>
                    <a:pt x="5933" y="15502"/>
                    <a:pt x="6028" y="15514"/>
                  </a:cubicBezTo>
                  <a:cubicBezTo>
                    <a:pt x="6034" y="15466"/>
                    <a:pt x="6040" y="15412"/>
                    <a:pt x="6046" y="15341"/>
                  </a:cubicBezTo>
                  <a:cubicBezTo>
                    <a:pt x="6094" y="15406"/>
                    <a:pt x="6130" y="15460"/>
                    <a:pt x="6172" y="15526"/>
                  </a:cubicBezTo>
                  <a:cubicBezTo>
                    <a:pt x="6189" y="15514"/>
                    <a:pt x="6225" y="15508"/>
                    <a:pt x="6243" y="15490"/>
                  </a:cubicBezTo>
                  <a:cubicBezTo>
                    <a:pt x="6297" y="15406"/>
                    <a:pt x="6350" y="15400"/>
                    <a:pt x="6440" y="15442"/>
                  </a:cubicBezTo>
                  <a:cubicBezTo>
                    <a:pt x="6529" y="15478"/>
                    <a:pt x="6631" y="15466"/>
                    <a:pt x="6726" y="15472"/>
                  </a:cubicBezTo>
                  <a:cubicBezTo>
                    <a:pt x="6744" y="15472"/>
                    <a:pt x="6768" y="15448"/>
                    <a:pt x="6792" y="15430"/>
                  </a:cubicBezTo>
                  <a:cubicBezTo>
                    <a:pt x="6708" y="15365"/>
                    <a:pt x="6631" y="15305"/>
                    <a:pt x="6535" y="15234"/>
                  </a:cubicBezTo>
                  <a:cubicBezTo>
                    <a:pt x="6625" y="15198"/>
                    <a:pt x="6714" y="15162"/>
                    <a:pt x="6804" y="15126"/>
                  </a:cubicBezTo>
                  <a:cubicBezTo>
                    <a:pt x="6809" y="15138"/>
                    <a:pt x="6815" y="15150"/>
                    <a:pt x="6827" y="15156"/>
                  </a:cubicBezTo>
                  <a:cubicBezTo>
                    <a:pt x="6792" y="15204"/>
                    <a:pt x="6762" y="15251"/>
                    <a:pt x="6732" y="15293"/>
                  </a:cubicBezTo>
                  <a:cubicBezTo>
                    <a:pt x="6839" y="15406"/>
                    <a:pt x="6970" y="15442"/>
                    <a:pt x="7114" y="15454"/>
                  </a:cubicBezTo>
                  <a:cubicBezTo>
                    <a:pt x="7102" y="15389"/>
                    <a:pt x="7096" y="15323"/>
                    <a:pt x="7084" y="15245"/>
                  </a:cubicBezTo>
                  <a:cubicBezTo>
                    <a:pt x="7197" y="15329"/>
                    <a:pt x="7304" y="15406"/>
                    <a:pt x="7430" y="15496"/>
                  </a:cubicBezTo>
                  <a:cubicBezTo>
                    <a:pt x="7424" y="15514"/>
                    <a:pt x="7412" y="15561"/>
                    <a:pt x="7400" y="15639"/>
                  </a:cubicBezTo>
                  <a:cubicBezTo>
                    <a:pt x="7501" y="15615"/>
                    <a:pt x="7579" y="15603"/>
                    <a:pt x="7668" y="15579"/>
                  </a:cubicBezTo>
                  <a:cubicBezTo>
                    <a:pt x="7746" y="15687"/>
                    <a:pt x="7823" y="15782"/>
                    <a:pt x="7769" y="15931"/>
                  </a:cubicBezTo>
                  <a:cubicBezTo>
                    <a:pt x="7757" y="15961"/>
                    <a:pt x="7799" y="16015"/>
                    <a:pt x="7823" y="16056"/>
                  </a:cubicBezTo>
                  <a:lnTo>
                    <a:pt x="7823" y="16056"/>
                  </a:lnTo>
                  <a:cubicBezTo>
                    <a:pt x="7823" y="16098"/>
                    <a:pt x="7823" y="16134"/>
                    <a:pt x="7823" y="16170"/>
                  </a:cubicBezTo>
                  <a:cubicBezTo>
                    <a:pt x="7895" y="16128"/>
                    <a:pt x="7906" y="16080"/>
                    <a:pt x="7877" y="16015"/>
                  </a:cubicBezTo>
                  <a:cubicBezTo>
                    <a:pt x="7853" y="15961"/>
                    <a:pt x="7853" y="15895"/>
                    <a:pt x="7841" y="15812"/>
                  </a:cubicBezTo>
                  <a:cubicBezTo>
                    <a:pt x="7912" y="15871"/>
                    <a:pt x="7960" y="15913"/>
                    <a:pt x="8014" y="15961"/>
                  </a:cubicBezTo>
                  <a:cubicBezTo>
                    <a:pt x="7996" y="16021"/>
                    <a:pt x="7978" y="16086"/>
                    <a:pt x="7960" y="16146"/>
                  </a:cubicBezTo>
                  <a:cubicBezTo>
                    <a:pt x="8073" y="16170"/>
                    <a:pt x="8121" y="16265"/>
                    <a:pt x="8181" y="16354"/>
                  </a:cubicBezTo>
                  <a:cubicBezTo>
                    <a:pt x="8193" y="16372"/>
                    <a:pt x="8199" y="16396"/>
                    <a:pt x="8211" y="16420"/>
                  </a:cubicBezTo>
                  <a:cubicBezTo>
                    <a:pt x="8276" y="16545"/>
                    <a:pt x="8348" y="16569"/>
                    <a:pt x="8497" y="16527"/>
                  </a:cubicBezTo>
                  <a:cubicBezTo>
                    <a:pt x="8497" y="16551"/>
                    <a:pt x="8497" y="16575"/>
                    <a:pt x="8497" y="16599"/>
                  </a:cubicBezTo>
                  <a:cubicBezTo>
                    <a:pt x="8491" y="16641"/>
                    <a:pt x="8479" y="16682"/>
                    <a:pt x="8473" y="16736"/>
                  </a:cubicBezTo>
                  <a:cubicBezTo>
                    <a:pt x="8437" y="16730"/>
                    <a:pt x="8401" y="16724"/>
                    <a:pt x="8360" y="16712"/>
                  </a:cubicBezTo>
                  <a:cubicBezTo>
                    <a:pt x="8383" y="16688"/>
                    <a:pt x="8395" y="16670"/>
                    <a:pt x="8437" y="16623"/>
                  </a:cubicBezTo>
                  <a:cubicBezTo>
                    <a:pt x="8324" y="16682"/>
                    <a:pt x="8246" y="16670"/>
                    <a:pt x="8217" y="16551"/>
                  </a:cubicBezTo>
                  <a:cubicBezTo>
                    <a:pt x="8163" y="16587"/>
                    <a:pt x="8127" y="16617"/>
                    <a:pt x="8085" y="16641"/>
                  </a:cubicBezTo>
                  <a:cubicBezTo>
                    <a:pt x="8181" y="16706"/>
                    <a:pt x="8264" y="16772"/>
                    <a:pt x="8366" y="16837"/>
                  </a:cubicBezTo>
                  <a:cubicBezTo>
                    <a:pt x="8401" y="16825"/>
                    <a:pt x="8455" y="16807"/>
                    <a:pt x="8503" y="16784"/>
                  </a:cubicBezTo>
                  <a:cubicBezTo>
                    <a:pt x="8509" y="16796"/>
                    <a:pt x="8521" y="16802"/>
                    <a:pt x="8527" y="16813"/>
                  </a:cubicBezTo>
                  <a:cubicBezTo>
                    <a:pt x="8497" y="16843"/>
                    <a:pt x="8467" y="16873"/>
                    <a:pt x="8443" y="16903"/>
                  </a:cubicBezTo>
                  <a:cubicBezTo>
                    <a:pt x="8521" y="16957"/>
                    <a:pt x="8521" y="16957"/>
                    <a:pt x="8586" y="16891"/>
                  </a:cubicBezTo>
                  <a:cubicBezTo>
                    <a:pt x="8628" y="16849"/>
                    <a:pt x="8652" y="16796"/>
                    <a:pt x="8699" y="16730"/>
                  </a:cubicBezTo>
                  <a:cubicBezTo>
                    <a:pt x="8729" y="16790"/>
                    <a:pt x="8759" y="16843"/>
                    <a:pt x="8783" y="16891"/>
                  </a:cubicBezTo>
                  <a:cubicBezTo>
                    <a:pt x="8783" y="16891"/>
                    <a:pt x="8789" y="16891"/>
                    <a:pt x="8789" y="16891"/>
                  </a:cubicBezTo>
                  <a:cubicBezTo>
                    <a:pt x="8789" y="16891"/>
                    <a:pt x="8789" y="16891"/>
                    <a:pt x="8795" y="16891"/>
                  </a:cubicBezTo>
                  <a:cubicBezTo>
                    <a:pt x="8831" y="16861"/>
                    <a:pt x="8872" y="16825"/>
                    <a:pt x="8932" y="16778"/>
                  </a:cubicBezTo>
                  <a:cubicBezTo>
                    <a:pt x="8908" y="16945"/>
                    <a:pt x="8902" y="16951"/>
                    <a:pt x="8795" y="16891"/>
                  </a:cubicBezTo>
                  <a:cubicBezTo>
                    <a:pt x="8789" y="16891"/>
                    <a:pt x="8789" y="16897"/>
                    <a:pt x="8783" y="16897"/>
                  </a:cubicBezTo>
                  <a:cubicBezTo>
                    <a:pt x="8783" y="16897"/>
                    <a:pt x="8783" y="16891"/>
                    <a:pt x="8783" y="16891"/>
                  </a:cubicBezTo>
                  <a:cubicBezTo>
                    <a:pt x="8723" y="16897"/>
                    <a:pt x="8664" y="16909"/>
                    <a:pt x="8586" y="16921"/>
                  </a:cubicBezTo>
                  <a:cubicBezTo>
                    <a:pt x="8741" y="17076"/>
                    <a:pt x="8741" y="17070"/>
                    <a:pt x="8884" y="17010"/>
                  </a:cubicBezTo>
                  <a:cubicBezTo>
                    <a:pt x="8986" y="16968"/>
                    <a:pt x="9093" y="16945"/>
                    <a:pt x="9248" y="16963"/>
                  </a:cubicBezTo>
                  <a:cubicBezTo>
                    <a:pt x="9063" y="17100"/>
                    <a:pt x="9296" y="17261"/>
                    <a:pt x="9111" y="17410"/>
                  </a:cubicBezTo>
                  <a:cubicBezTo>
                    <a:pt x="9200" y="17398"/>
                    <a:pt x="9236" y="17392"/>
                    <a:pt x="9272" y="17392"/>
                  </a:cubicBezTo>
                  <a:cubicBezTo>
                    <a:pt x="9272" y="17386"/>
                    <a:pt x="9272" y="17386"/>
                    <a:pt x="9272" y="17386"/>
                  </a:cubicBezTo>
                  <a:lnTo>
                    <a:pt x="9284" y="17386"/>
                  </a:lnTo>
                  <a:cubicBezTo>
                    <a:pt x="9296" y="17326"/>
                    <a:pt x="9302" y="17273"/>
                    <a:pt x="9319" y="17219"/>
                  </a:cubicBezTo>
                  <a:cubicBezTo>
                    <a:pt x="9325" y="17189"/>
                    <a:pt x="9343" y="17165"/>
                    <a:pt x="9367" y="17106"/>
                  </a:cubicBezTo>
                  <a:cubicBezTo>
                    <a:pt x="9391" y="17171"/>
                    <a:pt x="9409" y="17213"/>
                    <a:pt x="9427" y="17267"/>
                  </a:cubicBezTo>
                  <a:cubicBezTo>
                    <a:pt x="9451" y="17267"/>
                    <a:pt x="9504" y="17261"/>
                    <a:pt x="9540" y="17273"/>
                  </a:cubicBezTo>
                  <a:cubicBezTo>
                    <a:pt x="9576" y="17284"/>
                    <a:pt x="9600" y="17326"/>
                    <a:pt x="9635" y="17356"/>
                  </a:cubicBezTo>
                  <a:cubicBezTo>
                    <a:pt x="9588" y="17416"/>
                    <a:pt x="9534" y="17422"/>
                    <a:pt x="9469" y="17404"/>
                  </a:cubicBezTo>
                  <a:cubicBezTo>
                    <a:pt x="9409" y="17386"/>
                    <a:pt x="9343" y="17392"/>
                    <a:pt x="9278" y="17386"/>
                  </a:cubicBezTo>
                  <a:cubicBezTo>
                    <a:pt x="9278" y="17386"/>
                    <a:pt x="9278" y="17386"/>
                    <a:pt x="9278" y="17392"/>
                  </a:cubicBezTo>
                  <a:lnTo>
                    <a:pt x="9272" y="17392"/>
                  </a:lnTo>
                  <a:cubicBezTo>
                    <a:pt x="9266" y="17505"/>
                    <a:pt x="9361" y="17535"/>
                    <a:pt x="9451" y="17583"/>
                  </a:cubicBezTo>
                  <a:cubicBezTo>
                    <a:pt x="9486" y="17553"/>
                    <a:pt x="9528" y="17511"/>
                    <a:pt x="9582" y="17469"/>
                  </a:cubicBezTo>
                  <a:cubicBezTo>
                    <a:pt x="9641" y="17493"/>
                    <a:pt x="9701" y="17517"/>
                    <a:pt x="9761" y="17547"/>
                  </a:cubicBezTo>
                  <a:cubicBezTo>
                    <a:pt x="9856" y="17493"/>
                    <a:pt x="9951" y="17517"/>
                    <a:pt x="10065" y="17523"/>
                  </a:cubicBezTo>
                  <a:cubicBezTo>
                    <a:pt x="10023" y="17571"/>
                    <a:pt x="9993" y="17606"/>
                    <a:pt x="9957" y="17648"/>
                  </a:cubicBezTo>
                  <a:close/>
                  <a:moveTo>
                    <a:pt x="10291" y="18042"/>
                  </a:moveTo>
                  <a:cubicBezTo>
                    <a:pt x="10244" y="17994"/>
                    <a:pt x="10244" y="17934"/>
                    <a:pt x="10303" y="17887"/>
                  </a:cubicBezTo>
                  <a:cubicBezTo>
                    <a:pt x="10357" y="17946"/>
                    <a:pt x="10399" y="18000"/>
                    <a:pt x="10452" y="18054"/>
                  </a:cubicBezTo>
                  <a:cubicBezTo>
                    <a:pt x="10399" y="18089"/>
                    <a:pt x="10339" y="18101"/>
                    <a:pt x="10291" y="18042"/>
                  </a:cubicBezTo>
                  <a:close/>
                  <a:moveTo>
                    <a:pt x="10631" y="18471"/>
                  </a:moveTo>
                  <a:cubicBezTo>
                    <a:pt x="10625" y="18459"/>
                    <a:pt x="10613" y="18453"/>
                    <a:pt x="10601" y="18447"/>
                  </a:cubicBezTo>
                  <a:cubicBezTo>
                    <a:pt x="10625" y="18405"/>
                    <a:pt x="10649" y="18370"/>
                    <a:pt x="10673" y="18322"/>
                  </a:cubicBezTo>
                  <a:cubicBezTo>
                    <a:pt x="10703" y="18352"/>
                    <a:pt x="10721" y="18370"/>
                    <a:pt x="10744" y="18393"/>
                  </a:cubicBezTo>
                  <a:cubicBezTo>
                    <a:pt x="10703" y="18423"/>
                    <a:pt x="10667" y="18447"/>
                    <a:pt x="10631" y="18471"/>
                  </a:cubicBezTo>
                  <a:close/>
                  <a:moveTo>
                    <a:pt x="10345" y="17463"/>
                  </a:moveTo>
                  <a:cubicBezTo>
                    <a:pt x="10357" y="17451"/>
                    <a:pt x="10381" y="17433"/>
                    <a:pt x="10381" y="17433"/>
                  </a:cubicBezTo>
                  <a:cubicBezTo>
                    <a:pt x="10399" y="17451"/>
                    <a:pt x="10416" y="17469"/>
                    <a:pt x="10428" y="17493"/>
                  </a:cubicBezTo>
                  <a:lnTo>
                    <a:pt x="10399" y="17517"/>
                  </a:lnTo>
                  <a:cubicBezTo>
                    <a:pt x="10381" y="17499"/>
                    <a:pt x="10363" y="17481"/>
                    <a:pt x="10345" y="17463"/>
                  </a:cubicBezTo>
                  <a:close/>
                  <a:moveTo>
                    <a:pt x="10607" y="18018"/>
                  </a:moveTo>
                  <a:cubicBezTo>
                    <a:pt x="10571" y="17916"/>
                    <a:pt x="10548" y="17857"/>
                    <a:pt x="10524" y="17791"/>
                  </a:cubicBezTo>
                  <a:cubicBezTo>
                    <a:pt x="10643" y="17821"/>
                    <a:pt x="10649" y="17893"/>
                    <a:pt x="10607" y="18018"/>
                  </a:cubicBezTo>
                  <a:close/>
                  <a:moveTo>
                    <a:pt x="11031" y="18429"/>
                  </a:moveTo>
                  <a:cubicBezTo>
                    <a:pt x="10893" y="18381"/>
                    <a:pt x="10989" y="18316"/>
                    <a:pt x="10995" y="18262"/>
                  </a:cubicBezTo>
                  <a:cubicBezTo>
                    <a:pt x="11007" y="18310"/>
                    <a:pt x="11019" y="18364"/>
                    <a:pt x="11031" y="18429"/>
                  </a:cubicBezTo>
                  <a:close/>
                  <a:moveTo>
                    <a:pt x="11716" y="18387"/>
                  </a:moveTo>
                  <a:cubicBezTo>
                    <a:pt x="11698" y="18364"/>
                    <a:pt x="11674" y="18346"/>
                    <a:pt x="11657" y="18322"/>
                  </a:cubicBezTo>
                  <a:cubicBezTo>
                    <a:pt x="11657" y="18322"/>
                    <a:pt x="11680" y="18298"/>
                    <a:pt x="11680" y="18298"/>
                  </a:cubicBezTo>
                  <a:cubicBezTo>
                    <a:pt x="11704" y="18316"/>
                    <a:pt x="11728" y="18334"/>
                    <a:pt x="11752" y="18352"/>
                  </a:cubicBezTo>
                  <a:cubicBezTo>
                    <a:pt x="11740" y="18364"/>
                    <a:pt x="11728" y="18375"/>
                    <a:pt x="11716" y="18387"/>
                  </a:cubicBezTo>
                  <a:close/>
                  <a:moveTo>
                    <a:pt x="11722" y="18149"/>
                  </a:moveTo>
                  <a:cubicBezTo>
                    <a:pt x="11692" y="18155"/>
                    <a:pt x="11668" y="18161"/>
                    <a:pt x="11639" y="18167"/>
                  </a:cubicBezTo>
                  <a:cubicBezTo>
                    <a:pt x="11633" y="18155"/>
                    <a:pt x="11633" y="18137"/>
                    <a:pt x="11627" y="18125"/>
                  </a:cubicBezTo>
                  <a:cubicBezTo>
                    <a:pt x="11657" y="18125"/>
                    <a:pt x="11686" y="18119"/>
                    <a:pt x="11716" y="18119"/>
                  </a:cubicBezTo>
                  <a:cubicBezTo>
                    <a:pt x="11722" y="18119"/>
                    <a:pt x="11722" y="18149"/>
                    <a:pt x="11722" y="18149"/>
                  </a:cubicBezTo>
                  <a:close/>
                  <a:moveTo>
                    <a:pt x="11651" y="17982"/>
                  </a:moveTo>
                  <a:cubicBezTo>
                    <a:pt x="11686" y="17946"/>
                    <a:pt x="11716" y="17922"/>
                    <a:pt x="11746" y="17893"/>
                  </a:cubicBezTo>
                  <a:cubicBezTo>
                    <a:pt x="11752" y="17893"/>
                    <a:pt x="11764" y="17899"/>
                    <a:pt x="11764" y="17910"/>
                  </a:cubicBezTo>
                  <a:cubicBezTo>
                    <a:pt x="11770" y="17994"/>
                    <a:pt x="11734" y="18018"/>
                    <a:pt x="11651" y="17982"/>
                  </a:cubicBezTo>
                  <a:close/>
                  <a:moveTo>
                    <a:pt x="12229" y="18065"/>
                  </a:moveTo>
                  <a:cubicBezTo>
                    <a:pt x="12223" y="18059"/>
                    <a:pt x="12217" y="18054"/>
                    <a:pt x="12211" y="18048"/>
                  </a:cubicBezTo>
                  <a:cubicBezTo>
                    <a:pt x="12223" y="18024"/>
                    <a:pt x="12241" y="17994"/>
                    <a:pt x="12253" y="17964"/>
                  </a:cubicBezTo>
                  <a:cubicBezTo>
                    <a:pt x="12265" y="17976"/>
                    <a:pt x="12283" y="17982"/>
                    <a:pt x="12294" y="17994"/>
                  </a:cubicBezTo>
                  <a:cubicBezTo>
                    <a:pt x="12271" y="18018"/>
                    <a:pt x="12253" y="18042"/>
                    <a:pt x="12229" y="18065"/>
                  </a:cubicBezTo>
                  <a:close/>
                  <a:moveTo>
                    <a:pt x="12008" y="17118"/>
                  </a:moveTo>
                  <a:cubicBezTo>
                    <a:pt x="12044" y="17129"/>
                    <a:pt x="12080" y="17141"/>
                    <a:pt x="12122" y="17153"/>
                  </a:cubicBezTo>
                  <a:cubicBezTo>
                    <a:pt x="12062" y="17243"/>
                    <a:pt x="12032" y="17201"/>
                    <a:pt x="12008" y="17118"/>
                  </a:cubicBezTo>
                  <a:close/>
                  <a:moveTo>
                    <a:pt x="12288" y="17529"/>
                  </a:moveTo>
                  <a:cubicBezTo>
                    <a:pt x="12169" y="17445"/>
                    <a:pt x="12241" y="17386"/>
                    <a:pt x="12277" y="17332"/>
                  </a:cubicBezTo>
                  <a:cubicBezTo>
                    <a:pt x="12283" y="17386"/>
                    <a:pt x="12283" y="17445"/>
                    <a:pt x="12288" y="17529"/>
                  </a:cubicBezTo>
                  <a:close/>
                  <a:moveTo>
                    <a:pt x="11996" y="16718"/>
                  </a:moveTo>
                  <a:cubicBezTo>
                    <a:pt x="11973" y="16676"/>
                    <a:pt x="11961" y="16652"/>
                    <a:pt x="11943" y="16623"/>
                  </a:cubicBezTo>
                  <a:cubicBezTo>
                    <a:pt x="11996" y="16587"/>
                    <a:pt x="12044" y="16557"/>
                    <a:pt x="12092" y="16527"/>
                  </a:cubicBezTo>
                  <a:cubicBezTo>
                    <a:pt x="12104" y="16539"/>
                    <a:pt x="12110" y="16545"/>
                    <a:pt x="12116" y="16557"/>
                  </a:cubicBezTo>
                  <a:cubicBezTo>
                    <a:pt x="12080" y="16605"/>
                    <a:pt x="12044" y="16658"/>
                    <a:pt x="11996" y="16718"/>
                  </a:cubicBezTo>
                  <a:close/>
                  <a:moveTo>
                    <a:pt x="12294" y="16247"/>
                  </a:moveTo>
                  <a:cubicBezTo>
                    <a:pt x="12259" y="16217"/>
                    <a:pt x="12241" y="16205"/>
                    <a:pt x="12211" y="16181"/>
                  </a:cubicBezTo>
                  <a:cubicBezTo>
                    <a:pt x="12253" y="16146"/>
                    <a:pt x="12283" y="16110"/>
                    <a:pt x="12318" y="16080"/>
                  </a:cubicBezTo>
                  <a:cubicBezTo>
                    <a:pt x="12330" y="16086"/>
                    <a:pt x="12342" y="16092"/>
                    <a:pt x="12354" y="16098"/>
                  </a:cubicBezTo>
                  <a:cubicBezTo>
                    <a:pt x="12336" y="16146"/>
                    <a:pt x="12318" y="16187"/>
                    <a:pt x="12294" y="16247"/>
                  </a:cubicBezTo>
                  <a:close/>
                  <a:moveTo>
                    <a:pt x="12509" y="15198"/>
                  </a:moveTo>
                  <a:cubicBezTo>
                    <a:pt x="12485" y="15144"/>
                    <a:pt x="12467" y="15102"/>
                    <a:pt x="12449" y="15049"/>
                  </a:cubicBezTo>
                  <a:cubicBezTo>
                    <a:pt x="12408" y="15049"/>
                    <a:pt x="12360" y="15055"/>
                    <a:pt x="12294" y="15067"/>
                  </a:cubicBezTo>
                  <a:cubicBezTo>
                    <a:pt x="12300" y="15013"/>
                    <a:pt x="12306" y="14977"/>
                    <a:pt x="12312" y="14941"/>
                  </a:cubicBezTo>
                  <a:lnTo>
                    <a:pt x="12312" y="14941"/>
                  </a:lnTo>
                  <a:cubicBezTo>
                    <a:pt x="12294" y="14965"/>
                    <a:pt x="12247" y="15013"/>
                    <a:pt x="12253" y="15019"/>
                  </a:cubicBezTo>
                  <a:cubicBezTo>
                    <a:pt x="12330" y="15126"/>
                    <a:pt x="12235" y="15180"/>
                    <a:pt x="12187" y="15251"/>
                  </a:cubicBezTo>
                  <a:cubicBezTo>
                    <a:pt x="12128" y="15341"/>
                    <a:pt x="12163" y="15424"/>
                    <a:pt x="12211" y="15496"/>
                  </a:cubicBezTo>
                  <a:cubicBezTo>
                    <a:pt x="12157" y="15544"/>
                    <a:pt x="12110" y="15585"/>
                    <a:pt x="12056" y="15633"/>
                  </a:cubicBezTo>
                  <a:cubicBezTo>
                    <a:pt x="12086" y="15663"/>
                    <a:pt x="12110" y="15687"/>
                    <a:pt x="12133" y="15716"/>
                  </a:cubicBezTo>
                  <a:cubicBezTo>
                    <a:pt x="12116" y="15752"/>
                    <a:pt x="12098" y="15788"/>
                    <a:pt x="12080" y="15836"/>
                  </a:cubicBezTo>
                  <a:cubicBezTo>
                    <a:pt x="12044" y="15794"/>
                    <a:pt x="12014" y="15764"/>
                    <a:pt x="11990" y="15728"/>
                  </a:cubicBezTo>
                  <a:cubicBezTo>
                    <a:pt x="11978" y="15734"/>
                    <a:pt x="11967" y="15734"/>
                    <a:pt x="11955" y="15740"/>
                  </a:cubicBezTo>
                  <a:cubicBezTo>
                    <a:pt x="11967" y="15806"/>
                    <a:pt x="11978" y="15877"/>
                    <a:pt x="11990" y="15949"/>
                  </a:cubicBezTo>
                  <a:cubicBezTo>
                    <a:pt x="11955" y="15967"/>
                    <a:pt x="11919" y="15997"/>
                    <a:pt x="11847" y="16038"/>
                  </a:cubicBezTo>
                  <a:cubicBezTo>
                    <a:pt x="11931" y="16062"/>
                    <a:pt x="11978" y="16080"/>
                    <a:pt x="12026" y="16092"/>
                  </a:cubicBezTo>
                  <a:cubicBezTo>
                    <a:pt x="11949" y="16199"/>
                    <a:pt x="11895" y="16074"/>
                    <a:pt x="11829" y="16086"/>
                  </a:cubicBezTo>
                  <a:cubicBezTo>
                    <a:pt x="11800" y="16158"/>
                    <a:pt x="11835" y="16217"/>
                    <a:pt x="11925" y="16259"/>
                  </a:cubicBezTo>
                  <a:cubicBezTo>
                    <a:pt x="11901" y="16319"/>
                    <a:pt x="11865" y="16325"/>
                    <a:pt x="11812" y="16289"/>
                  </a:cubicBezTo>
                  <a:cubicBezTo>
                    <a:pt x="11782" y="16277"/>
                    <a:pt x="11734" y="16283"/>
                    <a:pt x="11662" y="16283"/>
                  </a:cubicBezTo>
                  <a:cubicBezTo>
                    <a:pt x="11716" y="16354"/>
                    <a:pt x="11752" y="16390"/>
                    <a:pt x="11788" y="16438"/>
                  </a:cubicBezTo>
                  <a:cubicBezTo>
                    <a:pt x="11728" y="16474"/>
                    <a:pt x="11639" y="16474"/>
                    <a:pt x="11633" y="16569"/>
                  </a:cubicBezTo>
                  <a:cubicBezTo>
                    <a:pt x="11633" y="16569"/>
                    <a:pt x="11567" y="16569"/>
                    <a:pt x="11519" y="16569"/>
                  </a:cubicBezTo>
                  <a:cubicBezTo>
                    <a:pt x="11513" y="16652"/>
                    <a:pt x="11513" y="16736"/>
                    <a:pt x="11507" y="16837"/>
                  </a:cubicBezTo>
                  <a:cubicBezTo>
                    <a:pt x="11466" y="16802"/>
                    <a:pt x="11430" y="16772"/>
                    <a:pt x="11394" y="16742"/>
                  </a:cubicBezTo>
                  <a:cubicBezTo>
                    <a:pt x="11382" y="16760"/>
                    <a:pt x="11370" y="16766"/>
                    <a:pt x="11370" y="16778"/>
                  </a:cubicBezTo>
                  <a:cubicBezTo>
                    <a:pt x="11394" y="16861"/>
                    <a:pt x="11478" y="16951"/>
                    <a:pt x="11358" y="17046"/>
                  </a:cubicBezTo>
                  <a:cubicBezTo>
                    <a:pt x="11341" y="17016"/>
                    <a:pt x="11317" y="16980"/>
                    <a:pt x="11287" y="16939"/>
                  </a:cubicBezTo>
                  <a:cubicBezTo>
                    <a:pt x="11257" y="16951"/>
                    <a:pt x="11221" y="16980"/>
                    <a:pt x="11186" y="16980"/>
                  </a:cubicBezTo>
                  <a:cubicBezTo>
                    <a:pt x="11019" y="16986"/>
                    <a:pt x="11019" y="16980"/>
                    <a:pt x="11001" y="17147"/>
                  </a:cubicBezTo>
                  <a:cubicBezTo>
                    <a:pt x="11001" y="17159"/>
                    <a:pt x="10995" y="17177"/>
                    <a:pt x="10989" y="17201"/>
                  </a:cubicBezTo>
                  <a:cubicBezTo>
                    <a:pt x="10846" y="17058"/>
                    <a:pt x="10595" y="16939"/>
                    <a:pt x="10434" y="17135"/>
                  </a:cubicBezTo>
                  <a:cubicBezTo>
                    <a:pt x="10416" y="17112"/>
                    <a:pt x="10393" y="17094"/>
                    <a:pt x="10375" y="17070"/>
                  </a:cubicBezTo>
                  <a:cubicBezTo>
                    <a:pt x="10393" y="17028"/>
                    <a:pt x="10422" y="16980"/>
                    <a:pt x="10446" y="16933"/>
                  </a:cubicBezTo>
                  <a:cubicBezTo>
                    <a:pt x="10446" y="16933"/>
                    <a:pt x="10446" y="16933"/>
                    <a:pt x="10440" y="16933"/>
                  </a:cubicBezTo>
                  <a:cubicBezTo>
                    <a:pt x="10387" y="16963"/>
                    <a:pt x="10339" y="16998"/>
                    <a:pt x="10279" y="17028"/>
                  </a:cubicBezTo>
                  <a:cubicBezTo>
                    <a:pt x="10261" y="16903"/>
                    <a:pt x="10273" y="16885"/>
                    <a:pt x="10363" y="16897"/>
                  </a:cubicBezTo>
                  <a:cubicBezTo>
                    <a:pt x="10393" y="16903"/>
                    <a:pt x="10416" y="16921"/>
                    <a:pt x="10440" y="16933"/>
                  </a:cubicBezTo>
                  <a:cubicBezTo>
                    <a:pt x="10446" y="16933"/>
                    <a:pt x="10446" y="16927"/>
                    <a:pt x="10446" y="16927"/>
                  </a:cubicBezTo>
                  <a:cubicBezTo>
                    <a:pt x="10446" y="16933"/>
                    <a:pt x="10446" y="16933"/>
                    <a:pt x="10446" y="16933"/>
                  </a:cubicBezTo>
                  <a:lnTo>
                    <a:pt x="10446" y="16933"/>
                  </a:lnTo>
                  <a:cubicBezTo>
                    <a:pt x="10464" y="16933"/>
                    <a:pt x="10476" y="16933"/>
                    <a:pt x="10500" y="16933"/>
                  </a:cubicBezTo>
                  <a:cubicBezTo>
                    <a:pt x="10405" y="16825"/>
                    <a:pt x="10405" y="16831"/>
                    <a:pt x="10238" y="16837"/>
                  </a:cubicBezTo>
                  <a:cubicBezTo>
                    <a:pt x="10178" y="16843"/>
                    <a:pt x="10124" y="16802"/>
                    <a:pt x="10065" y="16784"/>
                  </a:cubicBezTo>
                  <a:cubicBezTo>
                    <a:pt x="10041" y="16802"/>
                    <a:pt x="10017" y="16825"/>
                    <a:pt x="9993" y="16843"/>
                  </a:cubicBezTo>
                  <a:cubicBezTo>
                    <a:pt x="9987" y="16837"/>
                    <a:pt x="9981" y="16831"/>
                    <a:pt x="9975" y="16825"/>
                  </a:cubicBezTo>
                  <a:cubicBezTo>
                    <a:pt x="10011" y="16796"/>
                    <a:pt x="10047" y="16766"/>
                    <a:pt x="10083" y="16736"/>
                  </a:cubicBezTo>
                  <a:cubicBezTo>
                    <a:pt x="10023" y="16593"/>
                    <a:pt x="9981" y="16802"/>
                    <a:pt x="9922" y="16742"/>
                  </a:cubicBezTo>
                  <a:cubicBezTo>
                    <a:pt x="9898" y="16700"/>
                    <a:pt x="9874" y="16664"/>
                    <a:pt x="9850" y="16629"/>
                  </a:cubicBezTo>
                  <a:cubicBezTo>
                    <a:pt x="9868" y="16581"/>
                    <a:pt x="9892" y="16539"/>
                    <a:pt x="9910" y="16492"/>
                  </a:cubicBezTo>
                  <a:cubicBezTo>
                    <a:pt x="9898" y="16486"/>
                    <a:pt x="9892" y="16480"/>
                    <a:pt x="9880" y="16474"/>
                  </a:cubicBezTo>
                  <a:cubicBezTo>
                    <a:pt x="9838" y="16503"/>
                    <a:pt x="9790" y="16533"/>
                    <a:pt x="9737" y="16569"/>
                  </a:cubicBezTo>
                  <a:cubicBezTo>
                    <a:pt x="9635" y="16497"/>
                    <a:pt x="9540" y="16432"/>
                    <a:pt x="9427" y="16348"/>
                  </a:cubicBezTo>
                  <a:cubicBezTo>
                    <a:pt x="9403" y="16378"/>
                    <a:pt x="9373" y="16414"/>
                    <a:pt x="9313" y="16486"/>
                  </a:cubicBezTo>
                  <a:cubicBezTo>
                    <a:pt x="9313" y="16396"/>
                    <a:pt x="9319" y="16348"/>
                    <a:pt x="9319" y="16301"/>
                  </a:cubicBezTo>
                  <a:cubicBezTo>
                    <a:pt x="9290" y="16295"/>
                    <a:pt x="9266" y="16283"/>
                    <a:pt x="9236" y="16271"/>
                  </a:cubicBezTo>
                  <a:cubicBezTo>
                    <a:pt x="9236" y="16241"/>
                    <a:pt x="9236" y="16205"/>
                    <a:pt x="9236" y="16158"/>
                  </a:cubicBezTo>
                  <a:cubicBezTo>
                    <a:pt x="9099" y="16176"/>
                    <a:pt x="8974" y="16176"/>
                    <a:pt x="8884" y="16032"/>
                  </a:cubicBezTo>
                  <a:cubicBezTo>
                    <a:pt x="8956" y="16044"/>
                    <a:pt x="9015" y="16050"/>
                    <a:pt x="9081" y="16062"/>
                  </a:cubicBezTo>
                  <a:cubicBezTo>
                    <a:pt x="8974" y="15925"/>
                    <a:pt x="8837" y="15866"/>
                    <a:pt x="8682" y="15848"/>
                  </a:cubicBezTo>
                  <a:cubicBezTo>
                    <a:pt x="8699" y="15800"/>
                    <a:pt x="8723" y="15752"/>
                    <a:pt x="8753" y="15675"/>
                  </a:cubicBezTo>
                  <a:cubicBezTo>
                    <a:pt x="8646" y="15693"/>
                    <a:pt x="8574" y="15705"/>
                    <a:pt x="8497" y="15716"/>
                  </a:cubicBezTo>
                  <a:cubicBezTo>
                    <a:pt x="8425" y="15573"/>
                    <a:pt x="8568" y="15520"/>
                    <a:pt x="8634" y="15442"/>
                  </a:cubicBezTo>
                  <a:cubicBezTo>
                    <a:pt x="8699" y="15359"/>
                    <a:pt x="8819" y="15341"/>
                    <a:pt x="8926" y="15412"/>
                  </a:cubicBezTo>
                  <a:cubicBezTo>
                    <a:pt x="8944" y="15359"/>
                    <a:pt x="8956" y="15323"/>
                    <a:pt x="8974" y="15263"/>
                  </a:cubicBezTo>
                  <a:cubicBezTo>
                    <a:pt x="9033" y="15281"/>
                    <a:pt x="9087" y="15299"/>
                    <a:pt x="9153" y="15323"/>
                  </a:cubicBezTo>
                  <a:cubicBezTo>
                    <a:pt x="9170" y="15305"/>
                    <a:pt x="9194" y="15275"/>
                    <a:pt x="9212" y="15251"/>
                  </a:cubicBezTo>
                  <a:cubicBezTo>
                    <a:pt x="9254" y="15323"/>
                    <a:pt x="9296" y="15389"/>
                    <a:pt x="9331" y="15454"/>
                  </a:cubicBezTo>
                  <a:lnTo>
                    <a:pt x="9331" y="15454"/>
                  </a:lnTo>
                  <a:cubicBezTo>
                    <a:pt x="9325" y="15412"/>
                    <a:pt x="9325" y="15371"/>
                    <a:pt x="9319" y="15329"/>
                  </a:cubicBezTo>
                  <a:cubicBezTo>
                    <a:pt x="9319" y="15251"/>
                    <a:pt x="9325" y="15251"/>
                    <a:pt x="9457" y="15198"/>
                  </a:cubicBezTo>
                  <a:cubicBezTo>
                    <a:pt x="9439" y="15245"/>
                    <a:pt x="9427" y="15287"/>
                    <a:pt x="9415" y="15329"/>
                  </a:cubicBezTo>
                  <a:cubicBezTo>
                    <a:pt x="9498" y="15359"/>
                    <a:pt x="9582" y="15341"/>
                    <a:pt x="9665" y="15281"/>
                  </a:cubicBezTo>
                  <a:cubicBezTo>
                    <a:pt x="9737" y="15311"/>
                    <a:pt x="9784" y="15353"/>
                    <a:pt x="9802" y="15448"/>
                  </a:cubicBezTo>
                  <a:cubicBezTo>
                    <a:pt x="9820" y="15567"/>
                    <a:pt x="9892" y="15663"/>
                    <a:pt x="10005" y="15758"/>
                  </a:cubicBezTo>
                  <a:cubicBezTo>
                    <a:pt x="9993" y="15687"/>
                    <a:pt x="9981" y="15645"/>
                    <a:pt x="9975" y="15597"/>
                  </a:cubicBezTo>
                  <a:cubicBezTo>
                    <a:pt x="10178" y="15645"/>
                    <a:pt x="10184" y="15645"/>
                    <a:pt x="10160" y="15788"/>
                  </a:cubicBezTo>
                  <a:cubicBezTo>
                    <a:pt x="10136" y="15770"/>
                    <a:pt x="10112" y="15758"/>
                    <a:pt x="10089" y="15740"/>
                  </a:cubicBezTo>
                  <a:cubicBezTo>
                    <a:pt x="10083" y="15746"/>
                    <a:pt x="10071" y="15764"/>
                    <a:pt x="10071" y="15764"/>
                  </a:cubicBezTo>
                  <a:cubicBezTo>
                    <a:pt x="10148" y="15889"/>
                    <a:pt x="10297" y="15895"/>
                    <a:pt x="10369" y="15770"/>
                  </a:cubicBezTo>
                  <a:cubicBezTo>
                    <a:pt x="10410" y="15710"/>
                    <a:pt x="10440" y="15687"/>
                    <a:pt x="10530" y="15681"/>
                  </a:cubicBezTo>
                  <a:cubicBezTo>
                    <a:pt x="10512" y="15728"/>
                    <a:pt x="10500" y="15752"/>
                    <a:pt x="10488" y="15782"/>
                  </a:cubicBezTo>
                  <a:cubicBezTo>
                    <a:pt x="10542" y="15854"/>
                    <a:pt x="10595" y="15925"/>
                    <a:pt x="10655" y="16009"/>
                  </a:cubicBezTo>
                  <a:cubicBezTo>
                    <a:pt x="10697" y="15854"/>
                    <a:pt x="10601" y="15734"/>
                    <a:pt x="10571" y="15609"/>
                  </a:cubicBezTo>
                  <a:cubicBezTo>
                    <a:pt x="10661" y="15526"/>
                    <a:pt x="10738" y="15454"/>
                    <a:pt x="10816" y="15377"/>
                  </a:cubicBezTo>
                  <a:cubicBezTo>
                    <a:pt x="10864" y="15418"/>
                    <a:pt x="10911" y="15466"/>
                    <a:pt x="10959" y="15514"/>
                  </a:cubicBezTo>
                  <a:cubicBezTo>
                    <a:pt x="11060" y="15353"/>
                    <a:pt x="10941" y="15204"/>
                    <a:pt x="10965" y="15043"/>
                  </a:cubicBezTo>
                  <a:cubicBezTo>
                    <a:pt x="11048" y="15019"/>
                    <a:pt x="11144" y="15007"/>
                    <a:pt x="11221" y="14965"/>
                  </a:cubicBezTo>
                  <a:cubicBezTo>
                    <a:pt x="11287" y="14935"/>
                    <a:pt x="11347" y="14888"/>
                    <a:pt x="11424" y="14906"/>
                  </a:cubicBezTo>
                  <a:cubicBezTo>
                    <a:pt x="11561" y="14929"/>
                    <a:pt x="11591" y="14798"/>
                    <a:pt x="11651" y="14757"/>
                  </a:cubicBezTo>
                  <a:cubicBezTo>
                    <a:pt x="11776" y="14757"/>
                    <a:pt x="11877" y="14769"/>
                    <a:pt x="11973" y="14745"/>
                  </a:cubicBezTo>
                  <a:cubicBezTo>
                    <a:pt x="12056" y="14721"/>
                    <a:pt x="12116" y="14739"/>
                    <a:pt x="12133" y="14816"/>
                  </a:cubicBezTo>
                  <a:cubicBezTo>
                    <a:pt x="12163" y="14912"/>
                    <a:pt x="12235" y="14924"/>
                    <a:pt x="12312" y="14935"/>
                  </a:cubicBezTo>
                  <a:lnTo>
                    <a:pt x="12312" y="14935"/>
                  </a:lnTo>
                  <a:lnTo>
                    <a:pt x="12312" y="14935"/>
                  </a:lnTo>
                  <a:lnTo>
                    <a:pt x="12312" y="14941"/>
                  </a:lnTo>
                  <a:cubicBezTo>
                    <a:pt x="12348" y="14971"/>
                    <a:pt x="12390" y="14995"/>
                    <a:pt x="12408" y="15013"/>
                  </a:cubicBezTo>
                  <a:cubicBezTo>
                    <a:pt x="12503" y="14977"/>
                    <a:pt x="12467" y="14816"/>
                    <a:pt x="12610" y="14876"/>
                  </a:cubicBezTo>
                  <a:cubicBezTo>
                    <a:pt x="12575" y="14983"/>
                    <a:pt x="12545" y="15079"/>
                    <a:pt x="12509" y="15198"/>
                  </a:cubicBezTo>
                  <a:close/>
                  <a:moveTo>
                    <a:pt x="12646" y="14739"/>
                  </a:moveTo>
                  <a:lnTo>
                    <a:pt x="12593" y="14745"/>
                  </a:lnTo>
                  <a:lnTo>
                    <a:pt x="12587" y="14637"/>
                  </a:lnTo>
                  <a:cubicBezTo>
                    <a:pt x="12599" y="14637"/>
                    <a:pt x="12610" y="14637"/>
                    <a:pt x="12616" y="14631"/>
                  </a:cubicBezTo>
                  <a:cubicBezTo>
                    <a:pt x="12628" y="14667"/>
                    <a:pt x="12640" y="14703"/>
                    <a:pt x="12646" y="14739"/>
                  </a:cubicBezTo>
                  <a:close/>
                  <a:moveTo>
                    <a:pt x="12378" y="10464"/>
                  </a:moveTo>
                  <a:cubicBezTo>
                    <a:pt x="12408" y="10488"/>
                    <a:pt x="12455" y="10524"/>
                    <a:pt x="12479" y="10541"/>
                  </a:cubicBezTo>
                  <a:cubicBezTo>
                    <a:pt x="12467" y="10685"/>
                    <a:pt x="12455" y="10798"/>
                    <a:pt x="12444" y="10923"/>
                  </a:cubicBezTo>
                  <a:cubicBezTo>
                    <a:pt x="12378" y="10917"/>
                    <a:pt x="12342" y="10875"/>
                    <a:pt x="12372" y="10810"/>
                  </a:cubicBezTo>
                  <a:cubicBezTo>
                    <a:pt x="12408" y="10732"/>
                    <a:pt x="12354" y="10720"/>
                    <a:pt x="12277" y="10685"/>
                  </a:cubicBezTo>
                  <a:cubicBezTo>
                    <a:pt x="12294" y="10756"/>
                    <a:pt x="12300" y="10804"/>
                    <a:pt x="12312" y="10852"/>
                  </a:cubicBezTo>
                  <a:cubicBezTo>
                    <a:pt x="12271" y="10881"/>
                    <a:pt x="12229" y="10911"/>
                    <a:pt x="12151" y="10971"/>
                  </a:cubicBezTo>
                  <a:cubicBezTo>
                    <a:pt x="12288" y="10965"/>
                    <a:pt x="12366" y="11066"/>
                    <a:pt x="12479" y="10977"/>
                  </a:cubicBezTo>
                  <a:cubicBezTo>
                    <a:pt x="12479" y="11096"/>
                    <a:pt x="12384" y="11030"/>
                    <a:pt x="12348" y="11084"/>
                  </a:cubicBezTo>
                  <a:cubicBezTo>
                    <a:pt x="12354" y="11114"/>
                    <a:pt x="12366" y="11156"/>
                    <a:pt x="12378" y="11203"/>
                  </a:cubicBezTo>
                  <a:cubicBezTo>
                    <a:pt x="12414" y="11185"/>
                    <a:pt x="12444" y="11168"/>
                    <a:pt x="12473" y="11150"/>
                  </a:cubicBezTo>
                  <a:cubicBezTo>
                    <a:pt x="12551" y="11197"/>
                    <a:pt x="12479" y="11239"/>
                    <a:pt x="12467" y="11305"/>
                  </a:cubicBezTo>
                  <a:cubicBezTo>
                    <a:pt x="12521" y="11328"/>
                    <a:pt x="12575" y="11352"/>
                    <a:pt x="12616" y="11370"/>
                  </a:cubicBezTo>
                  <a:cubicBezTo>
                    <a:pt x="12587" y="11394"/>
                    <a:pt x="12545" y="11430"/>
                    <a:pt x="12503" y="11460"/>
                  </a:cubicBezTo>
                  <a:cubicBezTo>
                    <a:pt x="12509" y="11478"/>
                    <a:pt x="12515" y="11489"/>
                    <a:pt x="12515" y="11501"/>
                  </a:cubicBezTo>
                  <a:cubicBezTo>
                    <a:pt x="12569" y="11513"/>
                    <a:pt x="12622" y="11525"/>
                    <a:pt x="12694" y="11537"/>
                  </a:cubicBezTo>
                  <a:cubicBezTo>
                    <a:pt x="12712" y="11633"/>
                    <a:pt x="12730" y="11740"/>
                    <a:pt x="12748" y="11853"/>
                  </a:cubicBezTo>
                  <a:cubicBezTo>
                    <a:pt x="12742" y="11853"/>
                    <a:pt x="12736" y="11859"/>
                    <a:pt x="12730" y="11859"/>
                  </a:cubicBezTo>
                  <a:cubicBezTo>
                    <a:pt x="12700" y="11776"/>
                    <a:pt x="12670" y="11692"/>
                    <a:pt x="12634" y="11609"/>
                  </a:cubicBezTo>
                  <a:cubicBezTo>
                    <a:pt x="12622" y="11609"/>
                    <a:pt x="12616" y="11609"/>
                    <a:pt x="12604" y="11609"/>
                  </a:cubicBezTo>
                  <a:cubicBezTo>
                    <a:pt x="12599" y="11633"/>
                    <a:pt x="12575" y="11668"/>
                    <a:pt x="12587" y="11680"/>
                  </a:cubicBezTo>
                  <a:cubicBezTo>
                    <a:pt x="12616" y="11740"/>
                    <a:pt x="12628" y="11782"/>
                    <a:pt x="12563" y="11811"/>
                  </a:cubicBezTo>
                  <a:cubicBezTo>
                    <a:pt x="12610" y="11907"/>
                    <a:pt x="12509" y="11913"/>
                    <a:pt x="12467" y="11978"/>
                  </a:cubicBezTo>
                  <a:cubicBezTo>
                    <a:pt x="12503" y="12008"/>
                    <a:pt x="12539" y="12038"/>
                    <a:pt x="12575" y="12068"/>
                  </a:cubicBezTo>
                  <a:cubicBezTo>
                    <a:pt x="12557" y="12080"/>
                    <a:pt x="12533" y="12098"/>
                    <a:pt x="12497" y="12127"/>
                  </a:cubicBezTo>
                  <a:cubicBezTo>
                    <a:pt x="12622" y="12253"/>
                    <a:pt x="12646" y="12402"/>
                    <a:pt x="12581" y="12575"/>
                  </a:cubicBezTo>
                  <a:cubicBezTo>
                    <a:pt x="12545" y="12580"/>
                    <a:pt x="12503" y="12580"/>
                    <a:pt x="12467" y="12598"/>
                  </a:cubicBezTo>
                  <a:cubicBezTo>
                    <a:pt x="12426" y="12616"/>
                    <a:pt x="12360" y="12652"/>
                    <a:pt x="12366" y="12664"/>
                  </a:cubicBezTo>
                  <a:cubicBezTo>
                    <a:pt x="12396" y="12759"/>
                    <a:pt x="12300" y="12795"/>
                    <a:pt x="12277" y="12867"/>
                  </a:cubicBezTo>
                  <a:cubicBezTo>
                    <a:pt x="12229" y="12986"/>
                    <a:pt x="12163" y="13010"/>
                    <a:pt x="12014" y="12962"/>
                  </a:cubicBezTo>
                  <a:cubicBezTo>
                    <a:pt x="11978" y="13057"/>
                    <a:pt x="11901" y="13099"/>
                    <a:pt x="11806" y="13117"/>
                  </a:cubicBezTo>
                  <a:cubicBezTo>
                    <a:pt x="11734" y="13135"/>
                    <a:pt x="11734" y="13141"/>
                    <a:pt x="11710" y="13248"/>
                  </a:cubicBezTo>
                  <a:cubicBezTo>
                    <a:pt x="11615" y="13224"/>
                    <a:pt x="11507" y="13141"/>
                    <a:pt x="11442" y="13302"/>
                  </a:cubicBezTo>
                  <a:cubicBezTo>
                    <a:pt x="11364" y="13278"/>
                    <a:pt x="11305" y="13367"/>
                    <a:pt x="11251" y="13356"/>
                  </a:cubicBezTo>
                  <a:cubicBezTo>
                    <a:pt x="11150" y="13326"/>
                    <a:pt x="11156" y="13421"/>
                    <a:pt x="11102" y="13463"/>
                  </a:cubicBezTo>
                  <a:cubicBezTo>
                    <a:pt x="10977" y="13373"/>
                    <a:pt x="10858" y="13409"/>
                    <a:pt x="10738" y="13493"/>
                  </a:cubicBezTo>
                  <a:cubicBezTo>
                    <a:pt x="10721" y="13505"/>
                    <a:pt x="10691" y="13517"/>
                    <a:pt x="10667" y="13517"/>
                  </a:cubicBezTo>
                  <a:cubicBezTo>
                    <a:pt x="10542" y="13522"/>
                    <a:pt x="10416" y="13517"/>
                    <a:pt x="10333" y="13642"/>
                  </a:cubicBezTo>
                  <a:cubicBezTo>
                    <a:pt x="10291" y="13600"/>
                    <a:pt x="10261" y="13564"/>
                    <a:pt x="10226" y="13522"/>
                  </a:cubicBezTo>
                  <a:cubicBezTo>
                    <a:pt x="10172" y="13570"/>
                    <a:pt x="10130" y="13594"/>
                    <a:pt x="10136" y="13672"/>
                  </a:cubicBezTo>
                  <a:cubicBezTo>
                    <a:pt x="10136" y="13761"/>
                    <a:pt x="10071" y="13797"/>
                    <a:pt x="9969" y="13761"/>
                  </a:cubicBezTo>
                  <a:cubicBezTo>
                    <a:pt x="10011" y="13725"/>
                    <a:pt x="10077" y="13695"/>
                    <a:pt x="10011" y="13618"/>
                  </a:cubicBezTo>
                  <a:cubicBezTo>
                    <a:pt x="9987" y="13630"/>
                    <a:pt x="9957" y="13642"/>
                    <a:pt x="9928" y="13654"/>
                  </a:cubicBezTo>
                  <a:cubicBezTo>
                    <a:pt x="9832" y="13683"/>
                    <a:pt x="9719" y="13630"/>
                    <a:pt x="9695" y="13528"/>
                  </a:cubicBezTo>
                  <a:cubicBezTo>
                    <a:pt x="9677" y="13445"/>
                    <a:pt x="9665" y="13367"/>
                    <a:pt x="9594" y="13302"/>
                  </a:cubicBezTo>
                  <a:cubicBezTo>
                    <a:pt x="9564" y="13272"/>
                    <a:pt x="9594" y="13189"/>
                    <a:pt x="9594" y="13117"/>
                  </a:cubicBezTo>
                  <a:cubicBezTo>
                    <a:pt x="9635" y="13063"/>
                    <a:pt x="9695" y="13206"/>
                    <a:pt x="9755" y="13111"/>
                  </a:cubicBezTo>
                  <a:cubicBezTo>
                    <a:pt x="9773" y="13081"/>
                    <a:pt x="9826" y="13087"/>
                    <a:pt x="9802" y="13022"/>
                  </a:cubicBezTo>
                  <a:cubicBezTo>
                    <a:pt x="9796" y="12998"/>
                    <a:pt x="9880" y="12950"/>
                    <a:pt x="9928" y="12914"/>
                  </a:cubicBezTo>
                  <a:cubicBezTo>
                    <a:pt x="9916" y="12891"/>
                    <a:pt x="9904" y="12867"/>
                    <a:pt x="9886" y="12831"/>
                  </a:cubicBezTo>
                  <a:cubicBezTo>
                    <a:pt x="9934" y="12813"/>
                    <a:pt x="9981" y="12795"/>
                    <a:pt x="10047" y="12771"/>
                  </a:cubicBezTo>
                  <a:cubicBezTo>
                    <a:pt x="9963" y="12741"/>
                    <a:pt x="9886" y="12730"/>
                    <a:pt x="9844" y="12688"/>
                  </a:cubicBezTo>
                  <a:cubicBezTo>
                    <a:pt x="9808" y="12646"/>
                    <a:pt x="9814" y="12569"/>
                    <a:pt x="9826" y="12497"/>
                  </a:cubicBezTo>
                  <a:cubicBezTo>
                    <a:pt x="9874" y="12551"/>
                    <a:pt x="9916" y="12610"/>
                    <a:pt x="9963" y="12676"/>
                  </a:cubicBezTo>
                  <a:cubicBezTo>
                    <a:pt x="10053" y="12485"/>
                    <a:pt x="10053" y="12479"/>
                    <a:pt x="9963" y="12354"/>
                  </a:cubicBezTo>
                  <a:cubicBezTo>
                    <a:pt x="10023" y="12348"/>
                    <a:pt x="10077" y="12348"/>
                    <a:pt x="10130" y="12348"/>
                  </a:cubicBezTo>
                  <a:cubicBezTo>
                    <a:pt x="10160" y="12241"/>
                    <a:pt x="10297" y="12163"/>
                    <a:pt x="10184" y="12020"/>
                  </a:cubicBezTo>
                  <a:cubicBezTo>
                    <a:pt x="10255" y="12014"/>
                    <a:pt x="10309" y="12008"/>
                    <a:pt x="10363" y="11996"/>
                  </a:cubicBezTo>
                  <a:cubicBezTo>
                    <a:pt x="10399" y="11889"/>
                    <a:pt x="10422" y="11770"/>
                    <a:pt x="10476" y="11662"/>
                  </a:cubicBezTo>
                  <a:cubicBezTo>
                    <a:pt x="10494" y="11621"/>
                    <a:pt x="10571" y="11603"/>
                    <a:pt x="10619" y="11573"/>
                  </a:cubicBezTo>
                  <a:cubicBezTo>
                    <a:pt x="10619" y="11543"/>
                    <a:pt x="10595" y="11495"/>
                    <a:pt x="10613" y="11460"/>
                  </a:cubicBezTo>
                  <a:cubicBezTo>
                    <a:pt x="10631" y="11436"/>
                    <a:pt x="10685" y="11424"/>
                    <a:pt x="10691" y="11424"/>
                  </a:cubicBezTo>
                  <a:cubicBezTo>
                    <a:pt x="10774" y="11227"/>
                    <a:pt x="10852" y="11066"/>
                    <a:pt x="10929" y="10887"/>
                  </a:cubicBezTo>
                  <a:cubicBezTo>
                    <a:pt x="10899" y="10875"/>
                    <a:pt x="10864" y="10869"/>
                    <a:pt x="10810" y="10846"/>
                  </a:cubicBezTo>
                  <a:cubicBezTo>
                    <a:pt x="10887" y="10780"/>
                    <a:pt x="10941" y="10720"/>
                    <a:pt x="11007" y="10673"/>
                  </a:cubicBezTo>
                  <a:cubicBezTo>
                    <a:pt x="11096" y="10613"/>
                    <a:pt x="11114" y="10547"/>
                    <a:pt x="11066" y="10452"/>
                  </a:cubicBezTo>
                  <a:cubicBezTo>
                    <a:pt x="11048" y="10422"/>
                    <a:pt x="11036" y="10386"/>
                    <a:pt x="11025" y="10351"/>
                  </a:cubicBezTo>
                  <a:cubicBezTo>
                    <a:pt x="11019" y="10339"/>
                    <a:pt x="11031" y="10309"/>
                    <a:pt x="11042" y="10309"/>
                  </a:cubicBezTo>
                  <a:cubicBezTo>
                    <a:pt x="11060" y="10297"/>
                    <a:pt x="11090" y="10297"/>
                    <a:pt x="11108" y="10309"/>
                  </a:cubicBezTo>
                  <a:cubicBezTo>
                    <a:pt x="11162" y="10339"/>
                    <a:pt x="11209" y="10381"/>
                    <a:pt x="11251" y="10410"/>
                  </a:cubicBezTo>
                  <a:cubicBezTo>
                    <a:pt x="11305" y="10315"/>
                    <a:pt x="11347" y="10226"/>
                    <a:pt x="11394" y="10136"/>
                  </a:cubicBezTo>
                  <a:cubicBezTo>
                    <a:pt x="11352" y="10130"/>
                    <a:pt x="11305" y="10124"/>
                    <a:pt x="11215" y="10112"/>
                  </a:cubicBezTo>
                  <a:cubicBezTo>
                    <a:pt x="11323" y="10059"/>
                    <a:pt x="11406" y="10029"/>
                    <a:pt x="11466" y="9981"/>
                  </a:cubicBezTo>
                  <a:cubicBezTo>
                    <a:pt x="11519" y="9939"/>
                    <a:pt x="11549" y="9868"/>
                    <a:pt x="11603" y="9784"/>
                  </a:cubicBezTo>
                  <a:cubicBezTo>
                    <a:pt x="11609" y="9784"/>
                    <a:pt x="11645" y="9778"/>
                    <a:pt x="11686" y="9778"/>
                  </a:cubicBezTo>
                  <a:cubicBezTo>
                    <a:pt x="11692" y="9731"/>
                    <a:pt x="11686" y="9677"/>
                    <a:pt x="11710" y="9647"/>
                  </a:cubicBezTo>
                  <a:cubicBezTo>
                    <a:pt x="11740" y="9617"/>
                    <a:pt x="11794" y="9611"/>
                    <a:pt x="11841" y="9594"/>
                  </a:cubicBezTo>
                  <a:cubicBezTo>
                    <a:pt x="11841" y="9552"/>
                    <a:pt x="11841" y="9510"/>
                    <a:pt x="11841" y="9474"/>
                  </a:cubicBezTo>
                  <a:cubicBezTo>
                    <a:pt x="11865" y="9474"/>
                    <a:pt x="11877" y="9468"/>
                    <a:pt x="11883" y="9474"/>
                  </a:cubicBezTo>
                  <a:cubicBezTo>
                    <a:pt x="11931" y="9564"/>
                    <a:pt x="11907" y="9683"/>
                    <a:pt x="11841" y="9755"/>
                  </a:cubicBezTo>
                  <a:cubicBezTo>
                    <a:pt x="11871" y="9814"/>
                    <a:pt x="11901" y="9868"/>
                    <a:pt x="11925" y="9927"/>
                  </a:cubicBezTo>
                  <a:cubicBezTo>
                    <a:pt x="11949" y="9981"/>
                    <a:pt x="11955" y="10035"/>
                    <a:pt x="11978" y="10124"/>
                  </a:cubicBezTo>
                  <a:cubicBezTo>
                    <a:pt x="12008" y="10059"/>
                    <a:pt x="12020" y="10035"/>
                    <a:pt x="12038" y="9987"/>
                  </a:cubicBezTo>
                  <a:cubicBezTo>
                    <a:pt x="12068" y="10029"/>
                    <a:pt x="12110" y="10065"/>
                    <a:pt x="12104" y="10088"/>
                  </a:cubicBezTo>
                  <a:cubicBezTo>
                    <a:pt x="12062" y="10255"/>
                    <a:pt x="12205" y="10381"/>
                    <a:pt x="12193" y="10541"/>
                  </a:cubicBezTo>
                  <a:cubicBezTo>
                    <a:pt x="12330" y="10494"/>
                    <a:pt x="12336" y="10470"/>
                    <a:pt x="12288" y="10255"/>
                  </a:cubicBezTo>
                  <a:cubicBezTo>
                    <a:pt x="12342" y="10255"/>
                    <a:pt x="12396" y="10255"/>
                    <a:pt x="12497" y="10255"/>
                  </a:cubicBezTo>
                  <a:cubicBezTo>
                    <a:pt x="12444" y="10339"/>
                    <a:pt x="12414" y="10392"/>
                    <a:pt x="12378" y="10458"/>
                  </a:cubicBezTo>
                  <a:close/>
                  <a:moveTo>
                    <a:pt x="12342" y="9820"/>
                  </a:moveTo>
                  <a:cubicBezTo>
                    <a:pt x="12342" y="9832"/>
                    <a:pt x="12312" y="9838"/>
                    <a:pt x="12300" y="9832"/>
                  </a:cubicBezTo>
                  <a:cubicBezTo>
                    <a:pt x="12283" y="9826"/>
                    <a:pt x="12265" y="9802"/>
                    <a:pt x="12265" y="9796"/>
                  </a:cubicBezTo>
                  <a:cubicBezTo>
                    <a:pt x="12354" y="9689"/>
                    <a:pt x="12169" y="9623"/>
                    <a:pt x="12253" y="9516"/>
                  </a:cubicBezTo>
                  <a:cubicBezTo>
                    <a:pt x="12283" y="9576"/>
                    <a:pt x="12324" y="9647"/>
                    <a:pt x="12360" y="9719"/>
                  </a:cubicBezTo>
                  <a:cubicBezTo>
                    <a:pt x="12372" y="9749"/>
                    <a:pt x="12354" y="9790"/>
                    <a:pt x="12342" y="9820"/>
                  </a:cubicBezTo>
                  <a:close/>
                  <a:moveTo>
                    <a:pt x="12139" y="8890"/>
                  </a:moveTo>
                  <a:cubicBezTo>
                    <a:pt x="12068" y="8920"/>
                    <a:pt x="12044" y="8872"/>
                    <a:pt x="12020" y="8795"/>
                  </a:cubicBezTo>
                  <a:cubicBezTo>
                    <a:pt x="12092" y="8789"/>
                    <a:pt x="12139" y="8783"/>
                    <a:pt x="12187" y="8777"/>
                  </a:cubicBezTo>
                  <a:cubicBezTo>
                    <a:pt x="12235" y="8848"/>
                    <a:pt x="12193" y="8866"/>
                    <a:pt x="12139" y="8890"/>
                  </a:cubicBezTo>
                  <a:close/>
                  <a:moveTo>
                    <a:pt x="12676" y="10482"/>
                  </a:moveTo>
                  <a:cubicBezTo>
                    <a:pt x="12682" y="10416"/>
                    <a:pt x="12688" y="10351"/>
                    <a:pt x="12694" y="10285"/>
                  </a:cubicBezTo>
                  <a:cubicBezTo>
                    <a:pt x="12748" y="10410"/>
                    <a:pt x="12742" y="10476"/>
                    <a:pt x="12676" y="10482"/>
                  </a:cubicBezTo>
                  <a:close/>
                  <a:moveTo>
                    <a:pt x="12712" y="10231"/>
                  </a:moveTo>
                  <a:cubicBezTo>
                    <a:pt x="12706" y="10237"/>
                    <a:pt x="12676" y="10214"/>
                    <a:pt x="12652" y="10208"/>
                  </a:cubicBezTo>
                  <a:cubicBezTo>
                    <a:pt x="12664" y="10184"/>
                    <a:pt x="12676" y="10154"/>
                    <a:pt x="12694" y="10136"/>
                  </a:cubicBezTo>
                  <a:cubicBezTo>
                    <a:pt x="12700" y="10130"/>
                    <a:pt x="12730" y="10142"/>
                    <a:pt x="12759" y="10154"/>
                  </a:cubicBezTo>
                  <a:cubicBezTo>
                    <a:pt x="12742" y="10190"/>
                    <a:pt x="12730" y="10220"/>
                    <a:pt x="12712" y="10231"/>
                  </a:cubicBezTo>
                  <a:close/>
                  <a:moveTo>
                    <a:pt x="12634" y="9629"/>
                  </a:moveTo>
                  <a:cubicBezTo>
                    <a:pt x="12467" y="9588"/>
                    <a:pt x="12533" y="9445"/>
                    <a:pt x="12503" y="9319"/>
                  </a:cubicBezTo>
                  <a:cubicBezTo>
                    <a:pt x="12563" y="9361"/>
                    <a:pt x="12604" y="9391"/>
                    <a:pt x="12640" y="9415"/>
                  </a:cubicBezTo>
                  <a:cubicBezTo>
                    <a:pt x="12640" y="9486"/>
                    <a:pt x="12634" y="9552"/>
                    <a:pt x="12634" y="9629"/>
                  </a:cubicBezTo>
                  <a:close/>
                  <a:moveTo>
                    <a:pt x="13362" y="11901"/>
                  </a:moveTo>
                  <a:cubicBezTo>
                    <a:pt x="13356" y="11901"/>
                    <a:pt x="13350" y="11901"/>
                    <a:pt x="13344" y="11895"/>
                  </a:cubicBezTo>
                  <a:lnTo>
                    <a:pt x="13260" y="11603"/>
                  </a:lnTo>
                  <a:cubicBezTo>
                    <a:pt x="13272" y="11597"/>
                    <a:pt x="13278" y="11591"/>
                    <a:pt x="13290" y="11585"/>
                  </a:cubicBezTo>
                  <a:cubicBezTo>
                    <a:pt x="13314" y="11609"/>
                    <a:pt x="13362" y="11627"/>
                    <a:pt x="13362" y="11644"/>
                  </a:cubicBezTo>
                  <a:cubicBezTo>
                    <a:pt x="13368" y="11728"/>
                    <a:pt x="13362" y="11817"/>
                    <a:pt x="13362" y="11901"/>
                  </a:cubicBezTo>
                  <a:close/>
                  <a:moveTo>
                    <a:pt x="14310" y="13522"/>
                  </a:moveTo>
                  <a:cubicBezTo>
                    <a:pt x="14333" y="13552"/>
                    <a:pt x="14351" y="13588"/>
                    <a:pt x="14399" y="13648"/>
                  </a:cubicBezTo>
                  <a:cubicBezTo>
                    <a:pt x="14304" y="13630"/>
                    <a:pt x="14262" y="13618"/>
                    <a:pt x="14310" y="13522"/>
                  </a:cubicBezTo>
                  <a:close/>
                  <a:moveTo>
                    <a:pt x="14327" y="12235"/>
                  </a:moveTo>
                  <a:cubicBezTo>
                    <a:pt x="14339" y="12205"/>
                    <a:pt x="14351" y="12175"/>
                    <a:pt x="14369" y="12139"/>
                  </a:cubicBezTo>
                  <a:cubicBezTo>
                    <a:pt x="14441" y="12205"/>
                    <a:pt x="14411" y="12235"/>
                    <a:pt x="14327" y="12235"/>
                  </a:cubicBezTo>
                  <a:close/>
                  <a:moveTo>
                    <a:pt x="14697" y="13266"/>
                  </a:moveTo>
                  <a:cubicBezTo>
                    <a:pt x="14709" y="13254"/>
                    <a:pt x="14715" y="13242"/>
                    <a:pt x="14727" y="13230"/>
                  </a:cubicBezTo>
                  <a:cubicBezTo>
                    <a:pt x="14763" y="13254"/>
                    <a:pt x="14804" y="13284"/>
                    <a:pt x="14864" y="13326"/>
                  </a:cubicBezTo>
                  <a:cubicBezTo>
                    <a:pt x="14739" y="13379"/>
                    <a:pt x="14739" y="13296"/>
                    <a:pt x="14697" y="13266"/>
                  </a:cubicBezTo>
                  <a:close/>
                  <a:moveTo>
                    <a:pt x="15317" y="14029"/>
                  </a:moveTo>
                  <a:cubicBezTo>
                    <a:pt x="15305" y="14041"/>
                    <a:pt x="15281" y="14029"/>
                    <a:pt x="15258" y="14029"/>
                  </a:cubicBezTo>
                  <a:cubicBezTo>
                    <a:pt x="15252" y="14011"/>
                    <a:pt x="15252" y="13999"/>
                    <a:pt x="15252" y="13987"/>
                  </a:cubicBezTo>
                  <a:cubicBezTo>
                    <a:pt x="15281" y="13976"/>
                    <a:pt x="15311" y="13964"/>
                    <a:pt x="15371" y="13940"/>
                  </a:cubicBezTo>
                  <a:cubicBezTo>
                    <a:pt x="15347" y="13987"/>
                    <a:pt x="15335" y="14017"/>
                    <a:pt x="15317" y="14029"/>
                  </a:cubicBezTo>
                  <a:close/>
                  <a:moveTo>
                    <a:pt x="15568" y="13475"/>
                  </a:moveTo>
                  <a:lnTo>
                    <a:pt x="15550" y="13457"/>
                  </a:lnTo>
                  <a:cubicBezTo>
                    <a:pt x="15562" y="13433"/>
                    <a:pt x="15574" y="13409"/>
                    <a:pt x="15591" y="13397"/>
                  </a:cubicBezTo>
                  <a:cubicBezTo>
                    <a:pt x="15609" y="13385"/>
                    <a:pt x="15633" y="13391"/>
                    <a:pt x="15651" y="13385"/>
                  </a:cubicBezTo>
                  <a:cubicBezTo>
                    <a:pt x="15657" y="13397"/>
                    <a:pt x="15663" y="13403"/>
                    <a:pt x="15669" y="13415"/>
                  </a:cubicBezTo>
                  <a:cubicBezTo>
                    <a:pt x="15633" y="13433"/>
                    <a:pt x="15597" y="13457"/>
                    <a:pt x="15568" y="13475"/>
                  </a:cubicBezTo>
                  <a:close/>
                  <a:moveTo>
                    <a:pt x="16092" y="13761"/>
                  </a:moveTo>
                  <a:cubicBezTo>
                    <a:pt x="16140" y="13755"/>
                    <a:pt x="16182" y="13803"/>
                    <a:pt x="16217" y="13916"/>
                  </a:cubicBezTo>
                  <a:cubicBezTo>
                    <a:pt x="16170" y="13856"/>
                    <a:pt x="16134" y="13809"/>
                    <a:pt x="16092" y="13761"/>
                  </a:cubicBezTo>
                  <a:close/>
                  <a:moveTo>
                    <a:pt x="15931" y="13403"/>
                  </a:moveTo>
                  <a:cubicBezTo>
                    <a:pt x="15878" y="13385"/>
                    <a:pt x="15818" y="13367"/>
                    <a:pt x="15758" y="13350"/>
                  </a:cubicBezTo>
                  <a:cubicBezTo>
                    <a:pt x="15752" y="13338"/>
                    <a:pt x="15752" y="13326"/>
                    <a:pt x="15752" y="13314"/>
                  </a:cubicBezTo>
                  <a:cubicBezTo>
                    <a:pt x="15824" y="13314"/>
                    <a:pt x="15866" y="13206"/>
                    <a:pt x="15955" y="13272"/>
                  </a:cubicBezTo>
                  <a:cubicBezTo>
                    <a:pt x="15973" y="13284"/>
                    <a:pt x="16021" y="13242"/>
                    <a:pt x="16068" y="13242"/>
                  </a:cubicBezTo>
                  <a:cubicBezTo>
                    <a:pt x="16027" y="13296"/>
                    <a:pt x="15979" y="13344"/>
                    <a:pt x="15931" y="13403"/>
                  </a:cubicBezTo>
                  <a:close/>
                  <a:moveTo>
                    <a:pt x="16462" y="13189"/>
                  </a:moveTo>
                  <a:cubicBezTo>
                    <a:pt x="16450" y="13177"/>
                    <a:pt x="16438" y="13165"/>
                    <a:pt x="16426" y="13153"/>
                  </a:cubicBezTo>
                  <a:cubicBezTo>
                    <a:pt x="16462" y="13123"/>
                    <a:pt x="16498" y="13099"/>
                    <a:pt x="16527" y="13069"/>
                  </a:cubicBezTo>
                  <a:cubicBezTo>
                    <a:pt x="16539" y="13081"/>
                    <a:pt x="16545" y="13087"/>
                    <a:pt x="16551" y="13093"/>
                  </a:cubicBezTo>
                  <a:cubicBezTo>
                    <a:pt x="16521" y="13123"/>
                    <a:pt x="16492" y="13159"/>
                    <a:pt x="16462" y="13189"/>
                  </a:cubicBezTo>
                  <a:close/>
                  <a:moveTo>
                    <a:pt x="16515" y="12801"/>
                  </a:moveTo>
                  <a:cubicBezTo>
                    <a:pt x="16498" y="12789"/>
                    <a:pt x="16486" y="12777"/>
                    <a:pt x="16474" y="12759"/>
                  </a:cubicBezTo>
                  <a:cubicBezTo>
                    <a:pt x="16504" y="12730"/>
                    <a:pt x="16539" y="12700"/>
                    <a:pt x="16575" y="12670"/>
                  </a:cubicBezTo>
                  <a:cubicBezTo>
                    <a:pt x="16587" y="12682"/>
                    <a:pt x="16593" y="12688"/>
                    <a:pt x="16605" y="12700"/>
                  </a:cubicBezTo>
                  <a:cubicBezTo>
                    <a:pt x="16575" y="12730"/>
                    <a:pt x="16545" y="12765"/>
                    <a:pt x="16515" y="12801"/>
                  </a:cubicBezTo>
                  <a:close/>
                  <a:moveTo>
                    <a:pt x="16724" y="13010"/>
                  </a:moveTo>
                  <a:cubicBezTo>
                    <a:pt x="16712" y="13010"/>
                    <a:pt x="16700" y="12998"/>
                    <a:pt x="16682" y="12992"/>
                  </a:cubicBezTo>
                  <a:cubicBezTo>
                    <a:pt x="16694" y="12980"/>
                    <a:pt x="16700" y="12968"/>
                    <a:pt x="16718" y="12950"/>
                  </a:cubicBezTo>
                  <a:cubicBezTo>
                    <a:pt x="16730" y="12962"/>
                    <a:pt x="16742" y="12974"/>
                    <a:pt x="16760" y="12980"/>
                  </a:cubicBezTo>
                  <a:cubicBezTo>
                    <a:pt x="16748" y="12992"/>
                    <a:pt x="16736" y="13010"/>
                    <a:pt x="16724" y="13010"/>
                  </a:cubicBezTo>
                  <a:close/>
                  <a:moveTo>
                    <a:pt x="16718" y="12765"/>
                  </a:moveTo>
                  <a:cubicBezTo>
                    <a:pt x="16700" y="12706"/>
                    <a:pt x="16682" y="12658"/>
                    <a:pt x="16659" y="12592"/>
                  </a:cubicBezTo>
                  <a:cubicBezTo>
                    <a:pt x="16700" y="12580"/>
                    <a:pt x="16742" y="12580"/>
                    <a:pt x="16760" y="12646"/>
                  </a:cubicBezTo>
                  <a:cubicBezTo>
                    <a:pt x="16784" y="12706"/>
                    <a:pt x="16772" y="12735"/>
                    <a:pt x="16718" y="12765"/>
                  </a:cubicBezTo>
                  <a:close/>
                  <a:moveTo>
                    <a:pt x="17255" y="12145"/>
                  </a:moveTo>
                  <a:cubicBezTo>
                    <a:pt x="17273" y="12175"/>
                    <a:pt x="17225" y="12193"/>
                    <a:pt x="17183" y="12169"/>
                  </a:cubicBezTo>
                  <a:cubicBezTo>
                    <a:pt x="17171" y="12163"/>
                    <a:pt x="17159" y="12151"/>
                    <a:pt x="17147" y="12139"/>
                  </a:cubicBezTo>
                  <a:cubicBezTo>
                    <a:pt x="17153" y="12121"/>
                    <a:pt x="17159" y="12109"/>
                    <a:pt x="17165" y="12098"/>
                  </a:cubicBezTo>
                  <a:cubicBezTo>
                    <a:pt x="17195" y="12109"/>
                    <a:pt x="17237" y="12121"/>
                    <a:pt x="17255" y="12145"/>
                  </a:cubicBezTo>
                  <a:close/>
                  <a:moveTo>
                    <a:pt x="17004" y="11621"/>
                  </a:moveTo>
                  <a:cubicBezTo>
                    <a:pt x="17016" y="11633"/>
                    <a:pt x="17034" y="11638"/>
                    <a:pt x="17034" y="11650"/>
                  </a:cubicBezTo>
                  <a:cubicBezTo>
                    <a:pt x="17040" y="11662"/>
                    <a:pt x="17028" y="11680"/>
                    <a:pt x="17016" y="11704"/>
                  </a:cubicBezTo>
                  <a:cubicBezTo>
                    <a:pt x="16998" y="11686"/>
                    <a:pt x="16975" y="11674"/>
                    <a:pt x="16975" y="11662"/>
                  </a:cubicBezTo>
                  <a:cubicBezTo>
                    <a:pt x="16975" y="11650"/>
                    <a:pt x="16992" y="11638"/>
                    <a:pt x="17004" y="11621"/>
                  </a:cubicBezTo>
                  <a:close/>
                  <a:moveTo>
                    <a:pt x="17213" y="12616"/>
                  </a:moveTo>
                  <a:cubicBezTo>
                    <a:pt x="17225" y="12616"/>
                    <a:pt x="17261" y="12622"/>
                    <a:pt x="17261" y="12622"/>
                  </a:cubicBezTo>
                  <a:cubicBezTo>
                    <a:pt x="17255" y="12658"/>
                    <a:pt x="17249" y="12694"/>
                    <a:pt x="17243" y="12724"/>
                  </a:cubicBezTo>
                  <a:cubicBezTo>
                    <a:pt x="17231" y="12724"/>
                    <a:pt x="17213" y="12724"/>
                    <a:pt x="17201" y="12718"/>
                  </a:cubicBezTo>
                  <a:cubicBezTo>
                    <a:pt x="17201" y="12682"/>
                    <a:pt x="17207" y="12652"/>
                    <a:pt x="17213" y="12616"/>
                  </a:cubicBezTo>
                  <a:close/>
                  <a:moveTo>
                    <a:pt x="17124" y="12551"/>
                  </a:moveTo>
                  <a:cubicBezTo>
                    <a:pt x="17094" y="12569"/>
                    <a:pt x="17082" y="12580"/>
                    <a:pt x="17064" y="12586"/>
                  </a:cubicBezTo>
                  <a:cubicBezTo>
                    <a:pt x="17040" y="12592"/>
                    <a:pt x="17016" y="12598"/>
                    <a:pt x="16981" y="12604"/>
                  </a:cubicBezTo>
                  <a:cubicBezTo>
                    <a:pt x="17016" y="12521"/>
                    <a:pt x="17052" y="12491"/>
                    <a:pt x="17124" y="12551"/>
                  </a:cubicBezTo>
                  <a:close/>
                  <a:moveTo>
                    <a:pt x="16754" y="11746"/>
                  </a:moveTo>
                  <a:cubicBezTo>
                    <a:pt x="16826" y="11823"/>
                    <a:pt x="16826" y="11865"/>
                    <a:pt x="16748" y="11901"/>
                  </a:cubicBezTo>
                  <a:cubicBezTo>
                    <a:pt x="16748" y="11853"/>
                    <a:pt x="16754" y="11811"/>
                    <a:pt x="16754" y="11746"/>
                  </a:cubicBezTo>
                  <a:close/>
                  <a:moveTo>
                    <a:pt x="16802" y="12217"/>
                  </a:moveTo>
                  <a:cubicBezTo>
                    <a:pt x="16861" y="12265"/>
                    <a:pt x="16903" y="12300"/>
                    <a:pt x="16945" y="12330"/>
                  </a:cubicBezTo>
                  <a:cubicBezTo>
                    <a:pt x="16939" y="12342"/>
                    <a:pt x="16927" y="12354"/>
                    <a:pt x="16921" y="12366"/>
                  </a:cubicBezTo>
                  <a:cubicBezTo>
                    <a:pt x="16867" y="12348"/>
                    <a:pt x="16802" y="12336"/>
                    <a:pt x="16802" y="12217"/>
                  </a:cubicBezTo>
                  <a:close/>
                  <a:moveTo>
                    <a:pt x="16420" y="11871"/>
                  </a:moveTo>
                  <a:cubicBezTo>
                    <a:pt x="16420" y="11871"/>
                    <a:pt x="16426" y="11871"/>
                    <a:pt x="16432" y="11871"/>
                  </a:cubicBezTo>
                  <a:lnTo>
                    <a:pt x="16432" y="11871"/>
                  </a:lnTo>
                  <a:cubicBezTo>
                    <a:pt x="16480" y="11817"/>
                    <a:pt x="16533" y="11764"/>
                    <a:pt x="16611" y="11686"/>
                  </a:cubicBezTo>
                  <a:cubicBezTo>
                    <a:pt x="16611" y="11758"/>
                    <a:pt x="16623" y="11794"/>
                    <a:pt x="16605" y="11817"/>
                  </a:cubicBezTo>
                  <a:cubicBezTo>
                    <a:pt x="16581" y="11859"/>
                    <a:pt x="16551" y="11913"/>
                    <a:pt x="16515" y="11937"/>
                  </a:cubicBezTo>
                  <a:cubicBezTo>
                    <a:pt x="16468" y="11960"/>
                    <a:pt x="16432" y="11925"/>
                    <a:pt x="16432" y="11871"/>
                  </a:cubicBezTo>
                  <a:cubicBezTo>
                    <a:pt x="16426" y="11877"/>
                    <a:pt x="16426" y="11877"/>
                    <a:pt x="16426" y="11877"/>
                  </a:cubicBezTo>
                  <a:cubicBezTo>
                    <a:pt x="16426" y="11877"/>
                    <a:pt x="16420" y="11877"/>
                    <a:pt x="16420" y="11871"/>
                  </a:cubicBezTo>
                  <a:cubicBezTo>
                    <a:pt x="16343" y="11901"/>
                    <a:pt x="16259" y="11960"/>
                    <a:pt x="16164" y="11871"/>
                  </a:cubicBezTo>
                  <a:cubicBezTo>
                    <a:pt x="16349" y="11776"/>
                    <a:pt x="16355" y="11776"/>
                    <a:pt x="16420" y="11871"/>
                  </a:cubicBezTo>
                  <a:close/>
                  <a:moveTo>
                    <a:pt x="16289" y="12682"/>
                  </a:moveTo>
                  <a:cubicBezTo>
                    <a:pt x="16331" y="12694"/>
                    <a:pt x="16360" y="12712"/>
                    <a:pt x="16444" y="12741"/>
                  </a:cubicBezTo>
                  <a:cubicBezTo>
                    <a:pt x="16295" y="12807"/>
                    <a:pt x="16372" y="12938"/>
                    <a:pt x="16289" y="13022"/>
                  </a:cubicBezTo>
                  <a:cubicBezTo>
                    <a:pt x="16241" y="12896"/>
                    <a:pt x="16205" y="12795"/>
                    <a:pt x="16289" y="12682"/>
                  </a:cubicBezTo>
                  <a:close/>
                  <a:moveTo>
                    <a:pt x="15603" y="12873"/>
                  </a:moveTo>
                  <a:cubicBezTo>
                    <a:pt x="15711" y="12861"/>
                    <a:pt x="15812" y="12855"/>
                    <a:pt x="15907" y="12849"/>
                  </a:cubicBezTo>
                  <a:cubicBezTo>
                    <a:pt x="15901" y="12783"/>
                    <a:pt x="15901" y="12741"/>
                    <a:pt x="15895" y="12664"/>
                  </a:cubicBezTo>
                  <a:cubicBezTo>
                    <a:pt x="15943" y="12759"/>
                    <a:pt x="15967" y="12813"/>
                    <a:pt x="15991" y="12855"/>
                  </a:cubicBezTo>
                  <a:cubicBezTo>
                    <a:pt x="16062" y="12843"/>
                    <a:pt x="16122" y="12831"/>
                    <a:pt x="16182" y="12831"/>
                  </a:cubicBezTo>
                  <a:cubicBezTo>
                    <a:pt x="16194" y="12831"/>
                    <a:pt x="16200" y="12891"/>
                    <a:pt x="16217" y="12956"/>
                  </a:cubicBezTo>
                  <a:cubicBezTo>
                    <a:pt x="16140" y="12938"/>
                    <a:pt x="16104" y="12926"/>
                    <a:pt x="16062" y="12914"/>
                  </a:cubicBezTo>
                  <a:cubicBezTo>
                    <a:pt x="15979" y="12986"/>
                    <a:pt x="15889" y="13057"/>
                    <a:pt x="15812" y="13123"/>
                  </a:cubicBezTo>
                  <a:cubicBezTo>
                    <a:pt x="15770" y="13075"/>
                    <a:pt x="15734" y="13016"/>
                    <a:pt x="15687" y="12980"/>
                  </a:cubicBezTo>
                  <a:cubicBezTo>
                    <a:pt x="15663" y="12962"/>
                    <a:pt x="15579" y="12986"/>
                    <a:pt x="15574" y="13010"/>
                  </a:cubicBezTo>
                  <a:cubicBezTo>
                    <a:pt x="15520" y="13135"/>
                    <a:pt x="15419" y="13069"/>
                    <a:pt x="15341" y="13105"/>
                  </a:cubicBezTo>
                  <a:cubicBezTo>
                    <a:pt x="15305" y="13046"/>
                    <a:pt x="15281" y="12998"/>
                    <a:pt x="15258" y="12950"/>
                  </a:cubicBezTo>
                  <a:cubicBezTo>
                    <a:pt x="15365" y="12896"/>
                    <a:pt x="15538" y="13057"/>
                    <a:pt x="15609" y="12873"/>
                  </a:cubicBezTo>
                  <a:close/>
                  <a:moveTo>
                    <a:pt x="15585" y="13970"/>
                  </a:moveTo>
                  <a:cubicBezTo>
                    <a:pt x="15591" y="13982"/>
                    <a:pt x="15597" y="13993"/>
                    <a:pt x="15609" y="14005"/>
                  </a:cubicBezTo>
                  <a:lnTo>
                    <a:pt x="15508" y="14053"/>
                  </a:lnTo>
                  <a:cubicBezTo>
                    <a:pt x="15502" y="14041"/>
                    <a:pt x="15496" y="14029"/>
                    <a:pt x="15490" y="14023"/>
                  </a:cubicBezTo>
                  <a:cubicBezTo>
                    <a:pt x="15526" y="14005"/>
                    <a:pt x="15556" y="13987"/>
                    <a:pt x="15585" y="13970"/>
                  </a:cubicBezTo>
                  <a:close/>
                  <a:moveTo>
                    <a:pt x="15049" y="12342"/>
                  </a:moveTo>
                  <a:cubicBezTo>
                    <a:pt x="15049" y="12348"/>
                    <a:pt x="15055" y="12360"/>
                    <a:pt x="15055" y="12366"/>
                  </a:cubicBezTo>
                  <a:cubicBezTo>
                    <a:pt x="15025" y="12378"/>
                    <a:pt x="15001" y="12390"/>
                    <a:pt x="14971" y="12402"/>
                  </a:cubicBezTo>
                  <a:cubicBezTo>
                    <a:pt x="14965" y="12390"/>
                    <a:pt x="14959" y="12378"/>
                    <a:pt x="14953" y="12360"/>
                  </a:cubicBezTo>
                  <a:cubicBezTo>
                    <a:pt x="14983" y="12354"/>
                    <a:pt x="15019" y="12348"/>
                    <a:pt x="15049" y="12342"/>
                  </a:cubicBezTo>
                  <a:close/>
                  <a:moveTo>
                    <a:pt x="15252" y="13212"/>
                  </a:moveTo>
                  <a:cubicBezTo>
                    <a:pt x="15150" y="13201"/>
                    <a:pt x="15049" y="13195"/>
                    <a:pt x="14942" y="13183"/>
                  </a:cubicBezTo>
                  <a:cubicBezTo>
                    <a:pt x="14936" y="13129"/>
                    <a:pt x="14953" y="13075"/>
                    <a:pt x="15031" y="13069"/>
                  </a:cubicBezTo>
                  <a:cubicBezTo>
                    <a:pt x="15114" y="13057"/>
                    <a:pt x="15198" y="13111"/>
                    <a:pt x="15252" y="13212"/>
                  </a:cubicBezTo>
                  <a:close/>
                  <a:moveTo>
                    <a:pt x="14411" y="11370"/>
                  </a:moveTo>
                  <a:lnTo>
                    <a:pt x="14375" y="11352"/>
                  </a:lnTo>
                  <a:cubicBezTo>
                    <a:pt x="14393" y="11293"/>
                    <a:pt x="14411" y="11233"/>
                    <a:pt x="14435" y="11162"/>
                  </a:cubicBezTo>
                  <a:cubicBezTo>
                    <a:pt x="14471" y="11173"/>
                    <a:pt x="14500" y="11179"/>
                    <a:pt x="14548" y="11191"/>
                  </a:cubicBezTo>
                  <a:cubicBezTo>
                    <a:pt x="14494" y="11257"/>
                    <a:pt x="14453" y="11317"/>
                    <a:pt x="14411" y="11370"/>
                  </a:cubicBezTo>
                  <a:close/>
                  <a:moveTo>
                    <a:pt x="15413" y="9915"/>
                  </a:moveTo>
                  <a:cubicBezTo>
                    <a:pt x="15395" y="9868"/>
                    <a:pt x="15371" y="9820"/>
                    <a:pt x="15383" y="9814"/>
                  </a:cubicBezTo>
                  <a:cubicBezTo>
                    <a:pt x="15413" y="9784"/>
                    <a:pt x="15454" y="9778"/>
                    <a:pt x="15490" y="9760"/>
                  </a:cubicBezTo>
                  <a:cubicBezTo>
                    <a:pt x="15496" y="9772"/>
                    <a:pt x="15508" y="9784"/>
                    <a:pt x="15514" y="9796"/>
                  </a:cubicBezTo>
                  <a:cubicBezTo>
                    <a:pt x="15484" y="9826"/>
                    <a:pt x="15454" y="9862"/>
                    <a:pt x="15413" y="9915"/>
                  </a:cubicBezTo>
                  <a:close/>
                  <a:moveTo>
                    <a:pt x="15884" y="9057"/>
                  </a:moveTo>
                  <a:cubicBezTo>
                    <a:pt x="15878" y="9051"/>
                    <a:pt x="15866" y="9039"/>
                    <a:pt x="15860" y="9027"/>
                  </a:cubicBezTo>
                  <a:lnTo>
                    <a:pt x="15931" y="8979"/>
                  </a:lnTo>
                  <a:cubicBezTo>
                    <a:pt x="15937" y="8985"/>
                    <a:pt x="15943" y="8991"/>
                    <a:pt x="15949" y="9003"/>
                  </a:cubicBezTo>
                  <a:cubicBezTo>
                    <a:pt x="15925" y="9021"/>
                    <a:pt x="15907" y="9039"/>
                    <a:pt x="15884" y="9057"/>
                  </a:cubicBezTo>
                  <a:close/>
                  <a:moveTo>
                    <a:pt x="16223" y="8711"/>
                  </a:moveTo>
                  <a:cubicBezTo>
                    <a:pt x="16223" y="8693"/>
                    <a:pt x="16217" y="8675"/>
                    <a:pt x="16217" y="8658"/>
                  </a:cubicBezTo>
                  <a:cubicBezTo>
                    <a:pt x="16247" y="8658"/>
                    <a:pt x="16277" y="8652"/>
                    <a:pt x="16307" y="8652"/>
                  </a:cubicBezTo>
                  <a:cubicBezTo>
                    <a:pt x="16313" y="8652"/>
                    <a:pt x="16319" y="8681"/>
                    <a:pt x="16313" y="8681"/>
                  </a:cubicBezTo>
                  <a:cubicBezTo>
                    <a:pt x="16289" y="8693"/>
                    <a:pt x="16253" y="8699"/>
                    <a:pt x="16223" y="8711"/>
                  </a:cubicBezTo>
                  <a:close/>
                  <a:moveTo>
                    <a:pt x="16575" y="9069"/>
                  </a:moveTo>
                  <a:cubicBezTo>
                    <a:pt x="16498" y="9099"/>
                    <a:pt x="16504" y="9039"/>
                    <a:pt x="16498" y="8997"/>
                  </a:cubicBezTo>
                  <a:lnTo>
                    <a:pt x="16492" y="8997"/>
                  </a:lnTo>
                  <a:lnTo>
                    <a:pt x="16492" y="8997"/>
                  </a:lnTo>
                  <a:cubicBezTo>
                    <a:pt x="16468" y="9039"/>
                    <a:pt x="16444" y="9081"/>
                    <a:pt x="16408" y="9152"/>
                  </a:cubicBezTo>
                  <a:cubicBezTo>
                    <a:pt x="16378" y="8968"/>
                    <a:pt x="16384" y="8962"/>
                    <a:pt x="16492" y="8997"/>
                  </a:cubicBezTo>
                  <a:cubicBezTo>
                    <a:pt x="16492" y="8991"/>
                    <a:pt x="16492" y="8991"/>
                    <a:pt x="16498" y="8991"/>
                  </a:cubicBezTo>
                  <a:cubicBezTo>
                    <a:pt x="16498" y="8991"/>
                    <a:pt x="16498" y="8997"/>
                    <a:pt x="16498" y="8997"/>
                  </a:cubicBezTo>
                  <a:cubicBezTo>
                    <a:pt x="16527" y="8997"/>
                    <a:pt x="16563" y="8997"/>
                    <a:pt x="16599" y="8997"/>
                  </a:cubicBezTo>
                  <a:cubicBezTo>
                    <a:pt x="16587" y="9021"/>
                    <a:pt x="16587" y="9063"/>
                    <a:pt x="16575" y="9069"/>
                  </a:cubicBezTo>
                  <a:close/>
                  <a:moveTo>
                    <a:pt x="16778" y="8717"/>
                  </a:moveTo>
                  <a:cubicBezTo>
                    <a:pt x="16742" y="8693"/>
                    <a:pt x="16712" y="8669"/>
                    <a:pt x="16676" y="8640"/>
                  </a:cubicBezTo>
                  <a:cubicBezTo>
                    <a:pt x="16730" y="8598"/>
                    <a:pt x="16772" y="8562"/>
                    <a:pt x="16814" y="8532"/>
                  </a:cubicBezTo>
                  <a:cubicBezTo>
                    <a:pt x="16820" y="8538"/>
                    <a:pt x="16831" y="8550"/>
                    <a:pt x="16843" y="8556"/>
                  </a:cubicBezTo>
                  <a:cubicBezTo>
                    <a:pt x="16826" y="8604"/>
                    <a:pt x="16802" y="8658"/>
                    <a:pt x="16778" y="8717"/>
                  </a:cubicBezTo>
                  <a:close/>
                  <a:moveTo>
                    <a:pt x="16784" y="8431"/>
                  </a:moveTo>
                  <a:cubicBezTo>
                    <a:pt x="16831" y="8377"/>
                    <a:pt x="16861" y="8348"/>
                    <a:pt x="16909" y="8294"/>
                  </a:cubicBezTo>
                  <a:cubicBezTo>
                    <a:pt x="16933" y="8413"/>
                    <a:pt x="16897" y="8437"/>
                    <a:pt x="16784" y="8431"/>
                  </a:cubicBezTo>
                  <a:close/>
                  <a:moveTo>
                    <a:pt x="16551" y="7519"/>
                  </a:moveTo>
                  <a:cubicBezTo>
                    <a:pt x="16581" y="7465"/>
                    <a:pt x="16605" y="7429"/>
                    <a:pt x="16641" y="7370"/>
                  </a:cubicBezTo>
                  <a:cubicBezTo>
                    <a:pt x="16682" y="7447"/>
                    <a:pt x="16712" y="7501"/>
                    <a:pt x="16760" y="7596"/>
                  </a:cubicBezTo>
                  <a:cubicBezTo>
                    <a:pt x="16671" y="7561"/>
                    <a:pt x="16617" y="7543"/>
                    <a:pt x="16551" y="7519"/>
                  </a:cubicBezTo>
                  <a:close/>
                  <a:moveTo>
                    <a:pt x="17130" y="8187"/>
                  </a:moveTo>
                  <a:cubicBezTo>
                    <a:pt x="17100" y="8151"/>
                    <a:pt x="17064" y="8115"/>
                    <a:pt x="17034" y="8079"/>
                  </a:cubicBezTo>
                  <a:cubicBezTo>
                    <a:pt x="17040" y="8073"/>
                    <a:pt x="17052" y="8061"/>
                    <a:pt x="17058" y="8055"/>
                  </a:cubicBezTo>
                  <a:cubicBezTo>
                    <a:pt x="17094" y="8085"/>
                    <a:pt x="17130" y="8121"/>
                    <a:pt x="17165" y="8151"/>
                  </a:cubicBezTo>
                  <a:cubicBezTo>
                    <a:pt x="17153" y="8163"/>
                    <a:pt x="17141" y="8175"/>
                    <a:pt x="17130" y="8187"/>
                  </a:cubicBezTo>
                  <a:close/>
                  <a:moveTo>
                    <a:pt x="16998" y="7227"/>
                  </a:moveTo>
                  <a:cubicBezTo>
                    <a:pt x="16963" y="7239"/>
                    <a:pt x="16921" y="7245"/>
                    <a:pt x="16885" y="7251"/>
                  </a:cubicBezTo>
                  <a:cubicBezTo>
                    <a:pt x="16879" y="7245"/>
                    <a:pt x="16873" y="7239"/>
                    <a:pt x="16873" y="7233"/>
                  </a:cubicBezTo>
                  <a:cubicBezTo>
                    <a:pt x="16891" y="7221"/>
                    <a:pt x="16915" y="7203"/>
                    <a:pt x="16933" y="7197"/>
                  </a:cubicBezTo>
                  <a:cubicBezTo>
                    <a:pt x="16951" y="7191"/>
                    <a:pt x="16975" y="7197"/>
                    <a:pt x="16998" y="7197"/>
                  </a:cubicBezTo>
                  <a:cubicBezTo>
                    <a:pt x="16998" y="7209"/>
                    <a:pt x="16998" y="7221"/>
                    <a:pt x="16998" y="7227"/>
                  </a:cubicBezTo>
                  <a:close/>
                  <a:moveTo>
                    <a:pt x="17326" y="7966"/>
                  </a:moveTo>
                  <a:cubicBezTo>
                    <a:pt x="17297" y="7942"/>
                    <a:pt x="17267" y="7930"/>
                    <a:pt x="17267" y="7912"/>
                  </a:cubicBezTo>
                  <a:cubicBezTo>
                    <a:pt x="17237" y="7823"/>
                    <a:pt x="17302" y="7817"/>
                    <a:pt x="17404" y="7811"/>
                  </a:cubicBezTo>
                  <a:cubicBezTo>
                    <a:pt x="17368" y="7877"/>
                    <a:pt x="17350" y="7918"/>
                    <a:pt x="17326" y="7966"/>
                  </a:cubicBezTo>
                  <a:close/>
                  <a:moveTo>
                    <a:pt x="17159" y="6750"/>
                  </a:moveTo>
                  <a:cubicBezTo>
                    <a:pt x="17130" y="6744"/>
                    <a:pt x="17106" y="6732"/>
                    <a:pt x="17070" y="6726"/>
                  </a:cubicBezTo>
                  <a:cubicBezTo>
                    <a:pt x="17052" y="6780"/>
                    <a:pt x="17034" y="6839"/>
                    <a:pt x="17010" y="6929"/>
                  </a:cubicBezTo>
                  <a:cubicBezTo>
                    <a:pt x="16975" y="6839"/>
                    <a:pt x="16951" y="6780"/>
                    <a:pt x="16921" y="6714"/>
                  </a:cubicBezTo>
                  <a:cubicBezTo>
                    <a:pt x="17010" y="6625"/>
                    <a:pt x="17088" y="6672"/>
                    <a:pt x="17165" y="6696"/>
                  </a:cubicBezTo>
                  <a:lnTo>
                    <a:pt x="17159" y="6750"/>
                  </a:lnTo>
                  <a:close/>
                  <a:moveTo>
                    <a:pt x="17291" y="6565"/>
                  </a:moveTo>
                  <a:cubicBezTo>
                    <a:pt x="17249" y="6571"/>
                    <a:pt x="17201" y="6577"/>
                    <a:pt x="17159" y="6589"/>
                  </a:cubicBezTo>
                  <a:cubicBezTo>
                    <a:pt x="17159" y="6571"/>
                    <a:pt x="17159" y="6553"/>
                    <a:pt x="17159" y="6535"/>
                  </a:cubicBezTo>
                  <a:cubicBezTo>
                    <a:pt x="17201" y="6535"/>
                    <a:pt x="17243" y="6535"/>
                    <a:pt x="17285" y="6535"/>
                  </a:cubicBezTo>
                  <a:cubicBezTo>
                    <a:pt x="17285" y="6541"/>
                    <a:pt x="17285" y="6553"/>
                    <a:pt x="17291" y="6565"/>
                  </a:cubicBezTo>
                  <a:close/>
                  <a:moveTo>
                    <a:pt x="17231" y="6052"/>
                  </a:moveTo>
                  <a:cubicBezTo>
                    <a:pt x="17231" y="6052"/>
                    <a:pt x="17225" y="6058"/>
                    <a:pt x="17225" y="6058"/>
                  </a:cubicBezTo>
                  <a:cubicBezTo>
                    <a:pt x="17225" y="6058"/>
                    <a:pt x="17225" y="6052"/>
                    <a:pt x="17225" y="6052"/>
                  </a:cubicBezTo>
                  <a:cubicBezTo>
                    <a:pt x="17165" y="6064"/>
                    <a:pt x="17147" y="6100"/>
                    <a:pt x="17153" y="6154"/>
                  </a:cubicBezTo>
                  <a:cubicBezTo>
                    <a:pt x="17165" y="6374"/>
                    <a:pt x="17058" y="6529"/>
                    <a:pt x="16891" y="6654"/>
                  </a:cubicBezTo>
                  <a:cubicBezTo>
                    <a:pt x="16784" y="6744"/>
                    <a:pt x="16790" y="6744"/>
                    <a:pt x="16861" y="6893"/>
                  </a:cubicBezTo>
                  <a:cubicBezTo>
                    <a:pt x="16879" y="6929"/>
                    <a:pt x="16873" y="6970"/>
                    <a:pt x="16891" y="7012"/>
                  </a:cubicBezTo>
                  <a:cubicBezTo>
                    <a:pt x="16897" y="7048"/>
                    <a:pt x="16921" y="7078"/>
                    <a:pt x="16939" y="7107"/>
                  </a:cubicBezTo>
                  <a:cubicBezTo>
                    <a:pt x="16831" y="7197"/>
                    <a:pt x="16831" y="7197"/>
                    <a:pt x="16784" y="7101"/>
                  </a:cubicBezTo>
                  <a:cubicBezTo>
                    <a:pt x="16641" y="7131"/>
                    <a:pt x="16605" y="7185"/>
                    <a:pt x="16593" y="7352"/>
                  </a:cubicBezTo>
                  <a:cubicBezTo>
                    <a:pt x="16414" y="7423"/>
                    <a:pt x="16366" y="7578"/>
                    <a:pt x="16331" y="7751"/>
                  </a:cubicBezTo>
                  <a:cubicBezTo>
                    <a:pt x="16331" y="7751"/>
                    <a:pt x="16331" y="7751"/>
                    <a:pt x="16331" y="7745"/>
                  </a:cubicBezTo>
                  <a:cubicBezTo>
                    <a:pt x="16331" y="7751"/>
                    <a:pt x="16337" y="7757"/>
                    <a:pt x="16337" y="7757"/>
                  </a:cubicBezTo>
                  <a:cubicBezTo>
                    <a:pt x="16498" y="7823"/>
                    <a:pt x="16521" y="7859"/>
                    <a:pt x="16492" y="8014"/>
                  </a:cubicBezTo>
                  <a:cubicBezTo>
                    <a:pt x="16456" y="7990"/>
                    <a:pt x="16420" y="7972"/>
                    <a:pt x="16402" y="7948"/>
                  </a:cubicBezTo>
                  <a:cubicBezTo>
                    <a:pt x="16378" y="7888"/>
                    <a:pt x="16355" y="7823"/>
                    <a:pt x="16337" y="7757"/>
                  </a:cubicBezTo>
                  <a:lnTo>
                    <a:pt x="16331" y="7751"/>
                  </a:lnTo>
                  <a:cubicBezTo>
                    <a:pt x="16331" y="7751"/>
                    <a:pt x="16331" y="7751"/>
                    <a:pt x="16331" y="7751"/>
                  </a:cubicBezTo>
                  <a:cubicBezTo>
                    <a:pt x="16200" y="7781"/>
                    <a:pt x="16259" y="7877"/>
                    <a:pt x="16259" y="7960"/>
                  </a:cubicBezTo>
                  <a:cubicBezTo>
                    <a:pt x="16235" y="8002"/>
                    <a:pt x="16140" y="7978"/>
                    <a:pt x="16158" y="8073"/>
                  </a:cubicBezTo>
                  <a:cubicBezTo>
                    <a:pt x="16164" y="8109"/>
                    <a:pt x="16122" y="8163"/>
                    <a:pt x="16092" y="8187"/>
                  </a:cubicBezTo>
                  <a:cubicBezTo>
                    <a:pt x="16062" y="8210"/>
                    <a:pt x="16015" y="8210"/>
                    <a:pt x="15961" y="8228"/>
                  </a:cubicBezTo>
                  <a:cubicBezTo>
                    <a:pt x="15884" y="8342"/>
                    <a:pt x="16098" y="8300"/>
                    <a:pt x="16074" y="8407"/>
                  </a:cubicBezTo>
                  <a:cubicBezTo>
                    <a:pt x="16033" y="8419"/>
                    <a:pt x="15985" y="8437"/>
                    <a:pt x="15931" y="8455"/>
                  </a:cubicBezTo>
                  <a:cubicBezTo>
                    <a:pt x="15925" y="8473"/>
                    <a:pt x="15919" y="8491"/>
                    <a:pt x="15925" y="8508"/>
                  </a:cubicBezTo>
                  <a:cubicBezTo>
                    <a:pt x="15955" y="8592"/>
                    <a:pt x="15973" y="8675"/>
                    <a:pt x="15860" y="8723"/>
                  </a:cubicBezTo>
                  <a:cubicBezTo>
                    <a:pt x="15848" y="8723"/>
                    <a:pt x="15860" y="8771"/>
                    <a:pt x="15854" y="8795"/>
                  </a:cubicBezTo>
                  <a:cubicBezTo>
                    <a:pt x="15848" y="8830"/>
                    <a:pt x="15830" y="8866"/>
                    <a:pt x="15812" y="8950"/>
                  </a:cubicBezTo>
                  <a:cubicBezTo>
                    <a:pt x="15752" y="8830"/>
                    <a:pt x="15699" y="8753"/>
                    <a:pt x="15585" y="8789"/>
                  </a:cubicBezTo>
                  <a:cubicBezTo>
                    <a:pt x="15556" y="8872"/>
                    <a:pt x="15639" y="8896"/>
                    <a:pt x="15687" y="8950"/>
                  </a:cubicBezTo>
                  <a:cubicBezTo>
                    <a:pt x="15574" y="8908"/>
                    <a:pt x="15496" y="8979"/>
                    <a:pt x="15419" y="9027"/>
                  </a:cubicBezTo>
                  <a:cubicBezTo>
                    <a:pt x="15347" y="9069"/>
                    <a:pt x="15335" y="9129"/>
                    <a:pt x="15442" y="9188"/>
                  </a:cubicBezTo>
                  <a:cubicBezTo>
                    <a:pt x="15365" y="9206"/>
                    <a:pt x="15287" y="9212"/>
                    <a:pt x="15305" y="9307"/>
                  </a:cubicBezTo>
                  <a:cubicBezTo>
                    <a:pt x="15311" y="9319"/>
                    <a:pt x="15305" y="9331"/>
                    <a:pt x="15305" y="9343"/>
                  </a:cubicBezTo>
                  <a:cubicBezTo>
                    <a:pt x="15162" y="9313"/>
                    <a:pt x="15198" y="9474"/>
                    <a:pt x="15108" y="9510"/>
                  </a:cubicBezTo>
                  <a:cubicBezTo>
                    <a:pt x="15055" y="9534"/>
                    <a:pt x="15007" y="9588"/>
                    <a:pt x="15061" y="9665"/>
                  </a:cubicBezTo>
                  <a:cubicBezTo>
                    <a:pt x="15073" y="9677"/>
                    <a:pt x="15025" y="9725"/>
                    <a:pt x="15013" y="9760"/>
                  </a:cubicBezTo>
                  <a:cubicBezTo>
                    <a:pt x="14995" y="9796"/>
                    <a:pt x="14989" y="9832"/>
                    <a:pt x="14971" y="9874"/>
                  </a:cubicBezTo>
                  <a:cubicBezTo>
                    <a:pt x="14918" y="9856"/>
                    <a:pt x="14840" y="9820"/>
                    <a:pt x="14798" y="9933"/>
                  </a:cubicBezTo>
                  <a:cubicBezTo>
                    <a:pt x="14828" y="9957"/>
                    <a:pt x="14870" y="9987"/>
                    <a:pt x="14918" y="10023"/>
                  </a:cubicBezTo>
                  <a:cubicBezTo>
                    <a:pt x="14840" y="10065"/>
                    <a:pt x="14834" y="10172"/>
                    <a:pt x="14721" y="10136"/>
                  </a:cubicBezTo>
                  <a:cubicBezTo>
                    <a:pt x="14709" y="10136"/>
                    <a:pt x="14685" y="10154"/>
                    <a:pt x="14679" y="10172"/>
                  </a:cubicBezTo>
                  <a:cubicBezTo>
                    <a:pt x="14673" y="10226"/>
                    <a:pt x="14679" y="10285"/>
                    <a:pt x="14602" y="10297"/>
                  </a:cubicBezTo>
                  <a:cubicBezTo>
                    <a:pt x="14590" y="10297"/>
                    <a:pt x="14584" y="10345"/>
                    <a:pt x="14590" y="10363"/>
                  </a:cubicBezTo>
                  <a:cubicBezTo>
                    <a:pt x="14620" y="10416"/>
                    <a:pt x="14602" y="10440"/>
                    <a:pt x="14566" y="10488"/>
                  </a:cubicBezTo>
                  <a:cubicBezTo>
                    <a:pt x="14542" y="10518"/>
                    <a:pt x="14566" y="10589"/>
                    <a:pt x="14572" y="10649"/>
                  </a:cubicBezTo>
                  <a:cubicBezTo>
                    <a:pt x="14471" y="10714"/>
                    <a:pt x="14494" y="10530"/>
                    <a:pt x="14399" y="10547"/>
                  </a:cubicBezTo>
                  <a:cubicBezTo>
                    <a:pt x="14339" y="10667"/>
                    <a:pt x="14250" y="10768"/>
                    <a:pt x="14178" y="10887"/>
                  </a:cubicBezTo>
                  <a:cubicBezTo>
                    <a:pt x="14125" y="10983"/>
                    <a:pt x="14071" y="11072"/>
                    <a:pt x="14095" y="11191"/>
                  </a:cubicBezTo>
                  <a:cubicBezTo>
                    <a:pt x="14101" y="11209"/>
                    <a:pt x="14083" y="11233"/>
                    <a:pt x="14059" y="11257"/>
                  </a:cubicBezTo>
                  <a:cubicBezTo>
                    <a:pt x="14059" y="11209"/>
                    <a:pt x="14053" y="11162"/>
                    <a:pt x="14047" y="11132"/>
                  </a:cubicBezTo>
                  <a:cubicBezTo>
                    <a:pt x="13976" y="11138"/>
                    <a:pt x="13916" y="11150"/>
                    <a:pt x="13856" y="11162"/>
                  </a:cubicBezTo>
                  <a:cubicBezTo>
                    <a:pt x="13862" y="11168"/>
                    <a:pt x="13862" y="11173"/>
                    <a:pt x="13868" y="11173"/>
                  </a:cubicBezTo>
                  <a:cubicBezTo>
                    <a:pt x="13797" y="11227"/>
                    <a:pt x="13725" y="11281"/>
                    <a:pt x="13642" y="11346"/>
                  </a:cubicBezTo>
                  <a:cubicBezTo>
                    <a:pt x="13660" y="11370"/>
                    <a:pt x="13684" y="11400"/>
                    <a:pt x="13707" y="11436"/>
                  </a:cubicBezTo>
                  <a:cubicBezTo>
                    <a:pt x="13701" y="11442"/>
                    <a:pt x="13696" y="11448"/>
                    <a:pt x="13690" y="11460"/>
                  </a:cubicBezTo>
                  <a:cubicBezTo>
                    <a:pt x="13648" y="11436"/>
                    <a:pt x="13606" y="11406"/>
                    <a:pt x="13558" y="11382"/>
                  </a:cubicBezTo>
                  <a:cubicBezTo>
                    <a:pt x="13552" y="11448"/>
                    <a:pt x="13540" y="11507"/>
                    <a:pt x="13529" y="11597"/>
                  </a:cubicBezTo>
                  <a:cubicBezTo>
                    <a:pt x="13493" y="11549"/>
                    <a:pt x="13475" y="11507"/>
                    <a:pt x="13445" y="11495"/>
                  </a:cubicBezTo>
                  <a:cubicBezTo>
                    <a:pt x="13415" y="11483"/>
                    <a:pt x="13368" y="11501"/>
                    <a:pt x="13326" y="11507"/>
                  </a:cubicBezTo>
                  <a:cubicBezTo>
                    <a:pt x="13338" y="11412"/>
                    <a:pt x="13302" y="11328"/>
                    <a:pt x="13207" y="11269"/>
                  </a:cubicBezTo>
                  <a:cubicBezTo>
                    <a:pt x="13350" y="11156"/>
                    <a:pt x="13236" y="11018"/>
                    <a:pt x="13242" y="10893"/>
                  </a:cubicBezTo>
                  <a:cubicBezTo>
                    <a:pt x="13242" y="10780"/>
                    <a:pt x="13242" y="10649"/>
                    <a:pt x="13135" y="10565"/>
                  </a:cubicBezTo>
                  <a:cubicBezTo>
                    <a:pt x="13123" y="10553"/>
                    <a:pt x="13123" y="10530"/>
                    <a:pt x="13129" y="10512"/>
                  </a:cubicBezTo>
                  <a:cubicBezTo>
                    <a:pt x="13147" y="10398"/>
                    <a:pt x="13117" y="10297"/>
                    <a:pt x="13052" y="10202"/>
                  </a:cubicBezTo>
                  <a:cubicBezTo>
                    <a:pt x="12980" y="10106"/>
                    <a:pt x="13016" y="9981"/>
                    <a:pt x="12974" y="9868"/>
                  </a:cubicBezTo>
                  <a:cubicBezTo>
                    <a:pt x="13010" y="9898"/>
                    <a:pt x="13034" y="9921"/>
                    <a:pt x="13064" y="9957"/>
                  </a:cubicBezTo>
                  <a:cubicBezTo>
                    <a:pt x="13123" y="9808"/>
                    <a:pt x="12956" y="9802"/>
                    <a:pt x="12944" y="9695"/>
                  </a:cubicBezTo>
                  <a:cubicBezTo>
                    <a:pt x="12962" y="9683"/>
                    <a:pt x="12992" y="9665"/>
                    <a:pt x="12998" y="9659"/>
                  </a:cubicBezTo>
                  <a:cubicBezTo>
                    <a:pt x="12998" y="9564"/>
                    <a:pt x="13004" y="9492"/>
                    <a:pt x="13010" y="9403"/>
                  </a:cubicBezTo>
                  <a:cubicBezTo>
                    <a:pt x="12962" y="9349"/>
                    <a:pt x="12897" y="9289"/>
                    <a:pt x="12837" y="9224"/>
                  </a:cubicBezTo>
                  <a:cubicBezTo>
                    <a:pt x="12920" y="9123"/>
                    <a:pt x="12932" y="9307"/>
                    <a:pt x="13016" y="9254"/>
                  </a:cubicBezTo>
                  <a:cubicBezTo>
                    <a:pt x="12980" y="9212"/>
                    <a:pt x="12944" y="9158"/>
                    <a:pt x="12903" y="9117"/>
                  </a:cubicBezTo>
                  <a:cubicBezTo>
                    <a:pt x="12885" y="9099"/>
                    <a:pt x="12861" y="9093"/>
                    <a:pt x="12843" y="9081"/>
                  </a:cubicBezTo>
                  <a:cubicBezTo>
                    <a:pt x="12879" y="9015"/>
                    <a:pt x="12742" y="8974"/>
                    <a:pt x="12807" y="8902"/>
                  </a:cubicBezTo>
                  <a:cubicBezTo>
                    <a:pt x="12801" y="8866"/>
                    <a:pt x="12795" y="8836"/>
                    <a:pt x="12789" y="8801"/>
                  </a:cubicBezTo>
                  <a:cubicBezTo>
                    <a:pt x="12807" y="8795"/>
                    <a:pt x="12849" y="8795"/>
                    <a:pt x="12849" y="8789"/>
                  </a:cubicBezTo>
                  <a:cubicBezTo>
                    <a:pt x="12861" y="8735"/>
                    <a:pt x="12891" y="8646"/>
                    <a:pt x="12867" y="8622"/>
                  </a:cubicBezTo>
                  <a:cubicBezTo>
                    <a:pt x="12783" y="8538"/>
                    <a:pt x="12819" y="8437"/>
                    <a:pt x="12813" y="8348"/>
                  </a:cubicBezTo>
                  <a:cubicBezTo>
                    <a:pt x="12801" y="8258"/>
                    <a:pt x="12783" y="8181"/>
                    <a:pt x="12694" y="8139"/>
                  </a:cubicBezTo>
                  <a:cubicBezTo>
                    <a:pt x="12670" y="8079"/>
                    <a:pt x="12795" y="8002"/>
                    <a:pt x="12682" y="7948"/>
                  </a:cubicBezTo>
                  <a:cubicBezTo>
                    <a:pt x="12688" y="7930"/>
                    <a:pt x="12694" y="7906"/>
                    <a:pt x="12706" y="7906"/>
                  </a:cubicBezTo>
                  <a:cubicBezTo>
                    <a:pt x="12718" y="7900"/>
                    <a:pt x="12754" y="7906"/>
                    <a:pt x="12754" y="7912"/>
                  </a:cubicBezTo>
                  <a:cubicBezTo>
                    <a:pt x="12777" y="7966"/>
                    <a:pt x="12795" y="8026"/>
                    <a:pt x="12819" y="8091"/>
                  </a:cubicBezTo>
                  <a:cubicBezTo>
                    <a:pt x="12897" y="8037"/>
                    <a:pt x="12897" y="7984"/>
                    <a:pt x="12873" y="7912"/>
                  </a:cubicBezTo>
                  <a:cubicBezTo>
                    <a:pt x="12861" y="7882"/>
                    <a:pt x="12879" y="7841"/>
                    <a:pt x="12885" y="7805"/>
                  </a:cubicBezTo>
                  <a:cubicBezTo>
                    <a:pt x="12885" y="7805"/>
                    <a:pt x="12885" y="7805"/>
                    <a:pt x="12885" y="7805"/>
                  </a:cubicBezTo>
                  <a:cubicBezTo>
                    <a:pt x="12885" y="7805"/>
                    <a:pt x="12885" y="7805"/>
                    <a:pt x="12885" y="7799"/>
                  </a:cubicBezTo>
                  <a:cubicBezTo>
                    <a:pt x="12843" y="7739"/>
                    <a:pt x="12843" y="7739"/>
                    <a:pt x="12944" y="7698"/>
                  </a:cubicBezTo>
                  <a:cubicBezTo>
                    <a:pt x="12920" y="7739"/>
                    <a:pt x="12903" y="7769"/>
                    <a:pt x="12885" y="7799"/>
                  </a:cubicBezTo>
                  <a:lnTo>
                    <a:pt x="12885" y="7805"/>
                  </a:lnTo>
                  <a:cubicBezTo>
                    <a:pt x="12885" y="7805"/>
                    <a:pt x="12885" y="7805"/>
                    <a:pt x="12885" y="7805"/>
                  </a:cubicBezTo>
                  <a:cubicBezTo>
                    <a:pt x="12920" y="7823"/>
                    <a:pt x="12956" y="7835"/>
                    <a:pt x="13022" y="7853"/>
                  </a:cubicBezTo>
                  <a:cubicBezTo>
                    <a:pt x="13028" y="7781"/>
                    <a:pt x="13028" y="7716"/>
                    <a:pt x="13034" y="7650"/>
                  </a:cubicBezTo>
                  <a:cubicBezTo>
                    <a:pt x="13034" y="7650"/>
                    <a:pt x="13034" y="7650"/>
                    <a:pt x="13034" y="7650"/>
                  </a:cubicBezTo>
                  <a:cubicBezTo>
                    <a:pt x="13028" y="7644"/>
                    <a:pt x="13028" y="7644"/>
                    <a:pt x="13028" y="7644"/>
                  </a:cubicBezTo>
                  <a:cubicBezTo>
                    <a:pt x="12974" y="7632"/>
                    <a:pt x="12920" y="7614"/>
                    <a:pt x="12897" y="7549"/>
                  </a:cubicBezTo>
                  <a:cubicBezTo>
                    <a:pt x="12992" y="7543"/>
                    <a:pt x="12992" y="7543"/>
                    <a:pt x="13028" y="7644"/>
                  </a:cubicBezTo>
                  <a:cubicBezTo>
                    <a:pt x="13034" y="7644"/>
                    <a:pt x="13034" y="7644"/>
                    <a:pt x="13034" y="7644"/>
                  </a:cubicBezTo>
                  <a:lnTo>
                    <a:pt x="13034" y="7650"/>
                  </a:lnTo>
                  <a:cubicBezTo>
                    <a:pt x="13064" y="7662"/>
                    <a:pt x="13087" y="7668"/>
                    <a:pt x="13111" y="7674"/>
                  </a:cubicBezTo>
                  <a:cubicBezTo>
                    <a:pt x="13189" y="7608"/>
                    <a:pt x="13225" y="7537"/>
                    <a:pt x="13177" y="7441"/>
                  </a:cubicBezTo>
                  <a:cubicBezTo>
                    <a:pt x="13248" y="7417"/>
                    <a:pt x="13320" y="7406"/>
                    <a:pt x="13380" y="7370"/>
                  </a:cubicBezTo>
                  <a:cubicBezTo>
                    <a:pt x="13427" y="7340"/>
                    <a:pt x="13493" y="7292"/>
                    <a:pt x="13439" y="7209"/>
                  </a:cubicBezTo>
                  <a:cubicBezTo>
                    <a:pt x="13511" y="7191"/>
                    <a:pt x="13576" y="7179"/>
                    <a:pt x="13648" y="7161"/>
                  </a:cubicBezTo>
                  <a:cubicBezTo>
                    <a:pt x="13660" y="7161"/>
                    <a:pt x="13672" y="7167"/>
                    <a:pt x="13696" y="7167"/>
                  </a:cubicBezTo>
                  <a:cubicBezTo>
                    <a:pt x="13678" y="7131"/>
                    <a:pt x="13666" y="7101"/>
                    <a:pt x="13648" y="7060"/>
                  </a:cubicBezTo>
                  <a:cubicBezTo>
                    <a:pt x="13701" y="7072"/>
                    <a:pt x="13743" y="7084"/>
                    <a:pt x="13803" y="7096"/>
                  </a:cubicBezTo>
                  <a:cubicBezTo>
                    <a:pt x="13815" y="6940"/>
                    <a:pt x="14041" y="6952"/>
                    <a:pt x="14035" y="6780"/>
                  </a:cubicBezTo>
                  <a:cubicBezTo>
                    <a:pt x="14161" y="6768"/>
                    <a:pt x="14280" y="6750"/>
                    <a:pt x="14339" y="6601"/>
                  </a:cubicBezTo>
                  <a:cubicBezTo>
                    <a:pt x="14363" y="6535"/>
                    <a:pt x="14465" y="6499"/>
                    <a:pt x="14536" y="6464"/>
                  </a:cubicBezTo>
                  <a:cubicBezTo>
                    <a:pt x="14655" y="6416"/>
                    <a:pt x="14775" y="6380"/>
                    <a:pt x="14894" y="6338"/>
                  </a:cubicBezTo>
                  <a:cubicBezTo>
                    <a:pt x="14912" y="6332"/>
                    <a:pt x="14936" y="6326"/>
                    <a:pt x="14942" y="6314"/>
                  </a:cubicBezTo>
                  <a:cubicBezTo>
                    <a:pt x="14977" y="6261"/>
                    <a:pt x="15001" y="6195"/>
                    <a:pt x="15043" y="6148"/>
                  </a:cubicBezTo>
                  <a:cubicBezTo>
                    <a:pt x="15079" y="6112"/>
                    <a:pt x="15132" y="6088"/>
                    <a:pt x="15198" y="6040"/>
                  </a:cubicBezTo>
                  <a:cubicBezTo>
                    <a:pt x="15204" y="6046"/>
                    <a:pt x="15246" y="6058"/>
                    <a:pt x="15293" y="6070"/>
                  </a:cubicBezTo>
                  <a:cubicBezTo>
                    <a:pt x="15383" y="5963"/>
                    <a:pt x="15478" y="5849"/>
                    <a:pt x="15574" y="5742"/>
                  </a:cubicBezTo>
                  <a:cubicBezTo>
                    <a:pt x="15574" y="5742"/>
                    <a:pt x="15574" y="5736"/>
                    <a:pt x="15574" y="5736"/>
                  </a:cubicBezTo>
                  <a:lnTo>
                    <a:pt x="15579" y="5736"/>
                  </a:lnTo>
                  <a:cubicBezTo>
                    <a:pt x="15597" y="5659"/>
                    <a:pt x="15603" y="5659"/>
                    <a:pt x="15711" y="5736"/>
                  </a:cubicBezTo>
                  <a:lnTo>
                    <a:pt x="15579" y="5736"/>
                  </a:lnTo>
                  <a:cubicBezTo>
                    <a:pt x="15579" y="5736"/>
                    <a:pt x="15579" y="5736"/>
                    <a:pt x="15574" y="5742"/>
                  </a:cubicBezTo>
                  <a:cubicBezTo>
                    <a:pt x="15574" y="5742"/>
                    <a:pt x="15574" y="5742"/>
                    <a:pt x="15574" y="5742"/>
                  </a:cubicBezTo>
                  <a:cubicBezTo>
                    <a:pt x="15597" y="5778"/>
                    <a:pt x="15621" y="5808"/>
                    <a:pt x="15651" y="5849"/>
                  </a:cubicBezTo>
                  <a:cubicBezTo>
                    <a:pt x="15830" y="5706"/>
                    <a:pt x="16003" y="5569"/>
                    <a:pt x="16182" y="5426"/>
                  </a:cubicBezTo>
                  <a:cubicBezTo>
                    <a:pt x="16205" y="5456"/>
                    <a:pt x="16223" y="5486"/>
                    <a:pt x="16253" y="5522"/>
                  </a:cubicBezTo>
                  <a:cubicBezTo>
                    <a:pt x="16301" y="5504"/>
                    <a:pt x="16349" y="5486"/>
                    <a:pt x="16414" y="5462"/>
                  </a:cubicBezTo>
                  <a:cubicBezTo>
                    <a:pt x="16313" y="5378"/>
                    <a:pt x="16384" y="5331"/>
                    <a:pt x="16426" y="5277"/>
                  </a:cubicBezTo>
                  <a:cubicBezTo>
                    <a:pt x="16527" y="5271"/>
                    <a:pt x="16515" y="5343"/>
                    <a:pt x="16527" y="5426"/>
                  </a:cubicBezTo>
                  <a:cubicBezTo>
                    <a:pt x="16563" y="5373"/>
                    <a:pt x="16587" y="5337"/>
                    <a:pt x="16611" y="5295"/>
                  </a:cubicBezTo>
                  <a:cubicBezTo>
                    <a:pt x="16653" y="5301"/>
                    <a:pt x="16700" y="5307"/>
                    <a:pt x="16766" y="5313"/>
                  </a:cubicBezTo>
                  <a:cubicBezTo>
                    <a:pt x="16742" y="5265"/>
                    <a:pt x="16730" y="5235"/>
                    <a:pt x="16718" y="5212"/>
                  </a:cubicBezTo>
                  <a:cubicBezTo>
                    <a:pt x="16814" y="5188"/>
                    <a:pt x="16873" y="5212"/>
                    <a:pt x="16879" y="5331"/>
                  </a:cubicBezTo>
                  <a:cubicBezTo>
                    <a:pt x="16975" y="5289"/>
                    <a:pt x="17052" y="5253"/>
                    <a:pt x="17112" y="5229"/>
                  </a:cubicBezTo>
                  <a:cubicBezTo>
                    <a:pt x="17171" y="5271"/>
                    <a:pt x="17219" y="5301"/>
                    <a:pt x="17291" y="5355"/>
                  </a:cubicBezTo>
                  <a:cubicBezTo>
                    <a:pt x="17291" y="5426"/>
                    <a:pt x="17302" y="5528"/>
                    <a:pt x="17291" y="5635"/>
                  </a:cubicBezTo>
                  <a:cubicBezTo>
                    <a:pt x="17285" y="5683"/>
                    <a:pt x="17267" y="5712"/>
                    <a:pt x="17314" y="5742"/>
                  </a:cubicBezTo>
                  <a:cubicBezTo>
                    <a:pt x="17320" y="5748"/>
                    <a:pt x="17320" y="5790"/>
                    <a:pt x="17314" y="5796"/>
                  </a:cubicBezTo>
                  <a:cubicBezTo>
                    <a:pt x="17213" y="5838"/>
                    <a:pt x="17356" y="5915"/>
                    <a:pt x="17297" y="5939"/>
                  </a:cubicBezTo>
                  <a:cubicBezTo>
                    <a:pt x="17237" y="5969"/>
                    <a:pt x="17213" y="5999"/>
                    <a:pt x="17219" y="6052"/>
                  </a:cubicBezTo>
                  <a:cubicBezTo>
                    <a:pt x="17225" y="6052"/>
                    <a:pt x="17225" y="6052"/>
                    <a:pt x="17225" y="6052"/>
                  </a:cubicBezTo>
                  <a:cubicBezTo>
                    <a:pt x="17225" y="6052"/>
                    <a:pt x="17231" y="6052"/>
                    <a:pt x="17231" y="6052"/>
                  </a:cubicBezTo>
                  <a:cubicBezTo>
                    <a:pt x="17285" y="5999"/>
                    <a:pt x="17326" y="5987"/>
                    <a:pt x="17356" y="6124"/>
                  </a:cubicBezTo>
                  <a:cubicBezTo>
                    <a:pt x="17297" y="6094"/>
                    <a:pt x="17261" y="6076"/>
                    <a:pt x="17231" y="6052"/>
                  </a:cubicBezTo>
                  <a:close/>
                  <a:moveTo>
                    <a:pt x="17362" y="6171"/>
                  </a:moveTo>
                  <a:cubicBezTo>
                    <a:pt x="17362" y="6159"/>
                    <a:pt x="17368" y="6154"/>
                    <a:pt x="17374" y="6142"/>
                  </a:cubicBezTo>
                  <a:cubicBezTo>
                    <a:pt x="17404" y="6154"/>
                    <a:pt x="17446" y="6154"/>
                    <a:pt x="17463" y="6177"/>
                  </a:cubicBezTo>
                  <a:cubicBezTo>
                    <a:pt x="17487" y="6207"/>
                    <a:pt x="17440" y="6231"/>
                    <a:pt x="17398" y="6201"/>
                  </a:cubicBezTo>
                  <a:cubicBezTo>
                    <a:pt x="17386" y="6195"/>
                    <a:pt x="17374" y="6183"/>
                    <a:pt x="17362" y="6171"/>
                  </a:cubicBezTo>
                  <a:close/>
                  <a:moveTo>
                    <a:pt x="17708" y="7203"/>
                  </a:moveTo>
                  <a:cubicBezTo>
                    <a:pt x="17702" y="7209"/>
                    <a:pt x="17672" y="7191"/>
                    <a:pt x="17672" y="7179"/>
                  </a:cubicBezTo>
                  <a:cubicBezTo>
                    <a:pt x="17672" y="7161"/>
                    <a:pt x="17684" y="7143"/>
                    <a:pt x="17690" y="7119"/>
                  </a:cubicBezTo>
                  <a:cubicBezTo>
                    <a:pt x="17708" y="7131"/>
                    <a:pt x="17732" y="7137"/>
                    <a:pt x="17767" y="7155"/>
                  </a:cubicBezTo>
                  <a:cubicBezTo>
                    <a:pt x="17738" y="7179"/>
                    <a:pt x="17726" y="7197"/>
                    <a:pt x="17708" y="7203"/>
                  </a:cubicBezTo>
                  <a:close/>
                  <a:moveTo>
                    <a:pt x="17571" y="5694"/>
                  </a:moveTo>
                  <a:cubicBezTo>
                    <a:pt x="17601" y="5838"/>
                    <a:pt x="17607" y="5969"/>
                    <a:pt x="17434" y="6094"/>
                  </a:cubicBezTo>
                  <a:cubicBezTo>
                    <a:pt x="17487" y="5885"/>
                    <a:pt x="17463" y="5694"/>
                    <a:pt x="17612" y="5545"/>
                  </a:cubicBezTo>
                  <a:cubicBezTo>
                    <a:pt x="17684" y="5629"/>
                    <a:pt x="17648" y="5665"/>
                    <a:pt x="17571" y="5694"/>
                  </a:cubicBezTo>
                  <a:close/>
                  <a:moveTo>
                    <a:pt x="17368" y="4419"/>
                  </a:moveTo>
                  <a:cubicBezTo>
                    <a:pt x="17440" y="4347"/>
                    <a:pt x="17469" y="4377"/>
                    <a:pt x="17511" y="4460"/>
                  </a:cubicBezTo>
                  <a:cubicBezTo>
                    <a:pt x="17457" y="4442"/>
                    <a:pt x="17416" y="4436"/>
                    <a:pt x="17368" y="4419"/>
                  </a:cubicBezTo>
                  <a:close/>
                  <a:moveTo>
                    <a:pt x="18227" y="5539"/>
                  </a:moveTo>
                  <a:cubicBezTo>
                    <a:pt x="18215" y="5528"/>
                    <a:pt x="18209" y="5516"/>
                    <a:pt x="18197" y="5498"/>
                  </a:cubicBezTo>
                  <a:cubicBezTo>
                    <a:pt x="18233" y="5480"/>
                    <a:pt x="18268" y="5462"/>
                    <a:pt x="18304" y="5438"/>
                  </a:cubicBezTo>
                  <a:cubicBezTo>
                    <a:pt x="18316" y="5450"/>
                    <a:pt x="18322" y="5462"/>
                    <a:pt x="18328" y="54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1864813" y="2782819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cubicBezTo>
                    <a:pt x="1" y="7"/>
                    <a:pt x="1" y="7"/>
                    <a:pt x="1" y="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1851941" y="2673585"/>
              <a:ext cx="9874" cy="8996"/>
            </a:xfrm>
            <a:custGeom>
              <a:rect b="b" l="l" r="r" t="t"/>
              <a:pathLst>
                <a:path extrusionOk="0" h="246" w="270">
                  <a:moveTo>
                    <a:pt x="269" y="180"/>
                  </a:moveTo>
                  <a:cubicBezTo>
                    <a:pt x="186" y="120"/>
                    <a:pt x="102" y="67"/>
                    <a:pt x="1" y="1"/>
                  </a:cubicBezTo>
                  <a:cubicBezTo>
                    <a:pt x="66" y="227"/>
                    <a:pt x="96" y="245"/>
                    <a:pt x="269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1752324" y="3171995"/>
              <a:ext cx="10496" cy="5924"/>
            </a:xfrm>
            <a:custGeom>
              <a:rect b="b" l="l" r="r" t="t"/>
              <a:pathLst>
                <a:path extrusionOk="0" h="162" w="287">
                  <a:moveTo>
                    <a:pt x="0" y="162"/>
                  </a:moveTo>
                  <a:cubicBezTo>
                    <a:pt x="114" y="108"/>
                    <a:pt x="191" y="72"/>
                    <a:pt x="286" y="31"/>
                  </a:cubicBezTo>
                  <a:cubicBezTo>
                    <a:pt x="185" y="1"/>
                    <a:pt x="90" y="43"/>
                    <a:pt x="0" y="1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1771926" y="3194266"/>
              <a:ext cx="5705" cy="8521"/>
            </a:xfrm>
            <a:custGeom>
              <a:rect b="b" l="l" r="r" t="t"/>
              <a:pathLst>
                <a:path extrusionOk="0" h="233" w="156">
                  <a:moveTo>
                    <a:pt x="156" y="221"/>
                  </a:moveTo>
                  <a:cubicBezTo>
                    <a:pt x="138" y="167"/>
                    <a:pt x="120" y="107"/>
                    <a:pt x="96" y="54"/>
                  </a:cubicBezTo>
                  <a:cubicBezTo>
                    <a:pt x="84" y="30"/>
                    <a:pt x="43" y="18"/>
                    <a:pt x="13" y="0"/>
                  </a:cubicBezTo>
                  <a:cubicBezTo>
                    <a:pt x="13" y="36"/>
                    <a:pt x="1" y="72"/>
                    <a:pt x="13" y="95"/>
                  </a:cubicBezTo>
                  <a:cubicBezTo>
                    <a:pt x="43" y="143"/>
                    <a:pt x="78" y="185"/>
                    <a:pt x="114" y="233"/>
                  </a:cubicBezTo>
                  <a:cubicBezTo>
                    <a:pt x="126" y="227"/>
                    <a:pt x="144" y="227"/>
                    <a:pt x="156" y="2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1864594" y="2782819"/>
              <a:ext cx="256" cy="256"/>
            </a:xfrm>
            <a:custGeom>
              <a:rect b="b" l="l" r="r" t="t"/>
              <a:pathLst>
                <a:path extrusionOk="0" h="7" w="7">
                  <a:moveTo>
                    <a:pt x="7" y="7"/>
                  </a:moveTo>
                  <a:lnTo>
                    <a:pt x="7" y="1"/>
                  </a:lnTo>
                  <a:cubicBezTo>
                    <a:pt x="7" y="7"/>
                    <a:pt x="7" y="7"/>
                    <a:pt x="1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1856329" y="2781978"/>
              <a:ext cx="8301" cy="5705"/>
            </a:xfrm>
            <a:custGeom>
              <a:rect b="b" l="l" r="r" t="t"/>
              <a:pathLst>
                <a:path extrusionOk="0" h="156" w="227">
                  <a:moveTo>
                    <a:pt x="0" y="131"/>
                  </a:moveTo>
                  <a:cubicBezTo>
                    <a:pt x="36" y="149"/>
                    <a:pt x="72" y="155"/>
                    <a:pt x="101" y="143"/>
                  </a:cubicBezTo>
                  <a:cubicBezTo>
                    <a:pt x="149" y="113"/>
                    <a:pt x="185" y="72"/>
                    <a:pt x="227" y="30"/>
                  </a:cubicBezTo>
                  <a:cubicBezTo>
                    <a:pt x="125" y="0"/>
                    <a:pt x="66" y="60"/>
                    <a:pt x="0" y="1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1763222" y="3191633"/>
              <a:ext cx="7863" cy="5924"/>
            </a:xfrm>
            <a:custGeom>
              <a:rect b="b" l="l" r="r" t="t"/>
              <a:pathLst>
                <a:path extrusionOk="0" h="162" w="215">
                  <a:moveTo>
                    <a:pt x="48" y="42"/>
                  </a:moveTo>
                  <a:cubicBezTo>
                    <a:pt x="24" y="54"/>
                    <a:pt x="18" y="102"/>
                    <a:pt x="0" y="132"/>
                  </a:cubicBezTo>
                  <a:cubicBezTo>
                    <a:pt x="12" y="138"/>
                    <a:pt x="24" y="150"/>
                    <a:pt x="42" y="161"/>
                  </a:cubicBezTo>
                  <a:cubicBezTo>
                    <a:pt x="96" y="108"/>
                    <a:pt x="155" y="54"/>
                    <a:pt x="215" y="0"/>
                  </a:cubicBezTo>
                  <a:cubicBezTo>
                    <a:pt x="155" y="12"/>
                    <a:pt x="102" y="18"/>
                    <a:pt x="48" y="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1771048" y="3191414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6"/>
                  </a:moveTo>
                  <a:cubicBezTo>
                    <a:pt x="1" y="6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7" y="1"/>
                    <a:pt x="7" y="1"/>
                  </a:cubicBezTo>
                  <a:lnTo>
                    <a:pt x="7" y="1"/>
                  </a:lnTo>
                  <a:cubicBezTo>
                    <a:pt x="7" y="1"/>
                    <a:pt x="1" y="1"/>
                    <a:pt x="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1856951" y="2795033"/>
              <a:ext cx="8338" cy="4608"/>
            </a:xfrm>
            <a:custGeom>
              <a:rect b="b" l="l" r="r" t="t"/>
              <a:pathLst>
                <a:path extrusionOk="0" h="126" w="228">
                  <a:moveTo>
                    <a:pt x="1" y="126"/>
                  </a:moveTo>
                  <a:cubicBezTo>
                    <a:pt x="84" y="90"/>
                    <a:pt x="144" y="66"/>
                    <a:pt x="228" y="37"/>
                  </a:cubicBezTo>
                  <a:cubicBezTo>
                    <a:pt x="126" y="1"/>
                    <a:pt x="49" y="31"/>
                    <a:pt x="1" y="1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1775875" y="3207541"/>
              <a:ext cx="256" cy="37"/>
            </a:xfrm>
            <a:custGeom>
              <a:rect b="b" l="l" r="r" t="t"/>
              <a:pathLst>
                <a:path extrusionOk="0" h="1" w="7">
                  <a:moveTo>
                    <a:pt x="6" y="1"/>
                  </a:moveTo>
                  <a:lnTo>
                    <a:pt x="0" y="1"/>
                  </a:lnTo>
                  <a:lnTo>
                    <a:pt x="6" y="1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1775875" y="3203847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7" y="48"/>
                  </a:moveTo>
                  <a:cubicBezTo>
                    <a:pt x="143" y="42"/>
                    <a:pt x="113" y="0"/>
                    <a:pt x="102" y="0"/>
                  </a:cubicBezTo>
                  <a:cubicBezTo>
                    <a:pt x="72" y="0"/>
                    <a:pt x="36" y="12"/>
                    <a:pt x="12" y="30"/>
                  </a:cubicBezTo>
                  <a:cubicBezTo>
                    <a:pt x="0" y="42"/>
                    <a:pt x="6" y="78"/>
                    <a:pt x="6" y="102"/>
                  </a:cubicBezTo>
                  <a:cubicBezTo>
                    <a:pt x="30" y="102"/>
                    <a:pt x="54" y="108"/>
                    <a:pt x="72" y="102"/>
                  </a:cubicBezTo>
                  <a:cubicBezTo>
                    <a:pt x="96" y="90"/>
                    <a:pt x="119" y="72"/>
                    <a:pt x="137" y="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1764539" y="3196424"/>
              <a:ext cx="4827" cy="5266"/>
            </a:xfrm>
            <a:custGeom>
              <a:rect b="b" l="l" r="r" t="t"/>
              <a:pathLst>
                <a:path extrusionOk="0" h="144" w="132">
                  <a:moveTo>
                    <a:pt x="119" y="1"/>
                  </a:moveTo>
                  <a:cubicBezTo>
                    <a:pt x="78" y="42"/>
                    <a:pt x="42" y="78"/>
                    <a:pt x="0" y="114"/>
                  </a:cubicBezTo>
                  <a:cubicBezTo>
                    <a:pt x="101" y="144"/>
                    <a:pt x="131" y="90"/>
                    <a:pt x="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1850880" y="2684080"/>
              <a:ext cx="5705" cy="4169"/>
            </a:xfrm>
            <a:custGeom>
              <a:rect b="b" l="l" r="r" t="t"/>
              <a:pathLst>
                <a:path extrusionOk="0" h="114" w="156">
                  <a:moveTo>
                    <a:pt x="18" y="30"/>
                  </a:moveTo>
                  <a:cubicBezTo>
                    <a:pt x="6" y="36"/>
                    <a:pt x="6" y="72"/>
                    <a:pt x="0" y="90"/>
                  </a:cubicBezTo>
                  <a:cubicBezTo>
                    <a:pt x="42" y="95"/>
                    <a:pt x="78" y="101"/>
                    <a:pt x="155" y="113"/>
                  </a:cubicBezTo>
                  <a:cubicBezTo>
                    <a:pt x="101" y="36"/>
                    <a:pt x="72" y="0"/>
                    <a:pt x="18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1778252" y="3212551"/>
              <a:ext cx="16164" cy="11373"/>
            </a:xfrm>
            <a:custGeom>
              <a:rect b="b" l="l" r="r" t="t"/>
              <a:pathLst>
                <a:path extrusionOk="0" h="311" w="442">
                  <a:moveTo>
                    <a:pt x="442" y="186"/>
                  </a:moveTo>
                  <a:cubicBezTo>
                    <a:pt x="394" y="204"/>
                    <a:pt x="358" y="215"/>
                    <a:pt x="323" y="227"/>
                  </a:cubicBezTo>
                  <a:lnTo>
                    <a:pt x="323" y="156"/>
                  </a:lnTo>
                  <a:lnTo>
                    <a:pt x="90" y="1"/>
                  </a:lnTo>
                  <a:cubicBezTo>
                    <a:pt x="66" y="54"/>
                    <a:pt x="37" y="120"/>
                    <a:pt x="1" y="210"/>
                  </a:cubicBezTo>
                  <a:cubicBezTo>
                    <a:pt x="72" y="192"/>
                    <a:pt x="114" y="186"/>
                    <a:pt x="162" y="174"/>
                  </a:cubicBezTo>
                  <a:cubicBezTo>
                    <a:pt x="192" y="245"/>
                    <a:pt x="239" y="269"/>
                    <a:pt x="311" y="233"/>
                  </a:cubicBezTo>
                  <a:cubicBezTo>
                    <a:pt x="323" y="257"/>
                    <a:pt x="329" y="305"/>
                    <a:pt x="341" y="305"/>
                  </a:cubicBezTo>
                  <a:cubicBezTo>
                    <a:pt x="406" y="311"/>
                    <a:pt x="442" y="281"/>
                    <a:pt x="442" y="1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1775875" y="3207322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cubicBezTo>
                    <a:pt x="0" y="7"/>
                    <a:pt x="0" y="7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1770426" y="3207541"/>
              <a:ext cx="5485" cy="3986"/>
            </a:xfrm>
            <a:custGeom>
              <a:rect b="b" l="l" r="r" t="t"/>
              <a:pathLst>
                <a:path extrusionOk="0" h="109" w="150">
                  <a:moveTo>
                    <a:pt x="149" y="1"/>
                  </a:moveTo>
                  <a:cubicBezTo>
                    <a:pt x="95" y="7"/>
                    <a:pt x="48" y="13"/>
                    <a:pt x="0" y="19"/>
                  </a:cubicBezTo>
                  <a:cubicBezTo>
                    <a:pt x="42" y="108"/>
                    <a:pt x="72" y="108"/>
                    <a:pt x="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1770426" y="3208199"/>
              <a:ext cx="37" cy="37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1767355" y="3202312"/>
              <a:ext cx="5047" cy="5924"/>
            </a:xfrm>
            <a:custGeom>
              <a:rect b="b" l="l" r="r" t="t"/>
              <a:pathLst>
                <a:path extrusionOk="0" h="162" w="138">
                  <a:moveTo>
                    <a:pt x="1" y="48"/>
                  </a:moveTo>
                  <a:cubicBezTo>
                    <a:pt x="30" y="96"/>
                    <a:pt x="54" y="126"/>
                    <a:pt x="84" y="162"/>
                  </a:cubicBezTo>
                  <a:cubicBezTo>
                    <a:pt x="96" y="114"/>
                    <a:pt x="114" y="72"/>
                    <a:pt x="138" y="1"/>
                  </a:cubicBezTo>
                  <a:cubicBezTo>
                    <a:pt x="78" y="24"/>
                    <a:pt x="42" y="36"/>
                    <a:pt x="1" y="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1773023" y="3210832"/>
              <a:ext cx="4827" cy="5047"/>
            </a:xfrm>
            <a:custGeom>
              <a:rect b="b" l="l" r="r" t="t"/>
              <a:pathLst>
                <a:path extrusionOk="0" h="138" w="132">
                  <a:moveTo>
                    <a:pt x="84" y="0"/>
                  </a:moveTo>
                  <a:cubicBezTo>
                    <a:pt x="60" y="36"/>
                    <a:pt x="36" y="78"/>
                    <a:pt x="1" y="131"/>
                  </a:cubicBezTo>
                  <a:cubicBezTo>
                    <a:pt x="120" y="137"/>
                    <a:pt x="132" y="90"/>
                    <a:pt x="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1850222" y="2668575"/>
              <a:ext cx="6144" cy="3986"/>
            </a:xfrm>
            <a:custGeom>
              <a:rect b="b" l="l" r="r" t="t"/>
              <a:pathLst>
                <a:path extrusionOk="0" h="109" w="168">
                  <a:moveTo>
                    <a:pt x="0" y="108"/>
                  </a:moveTo>
                  <a:cubicBezTo>
                    <a:pt x="78" y="84"/>
                    <a:pt x="125" y="72"/>
                    <a:pt x="167" y="60"/>
                  </a:cubicBezTo>
                  <a:cubicBezTo>
                    <a:pt x="113" y="25"/>
                    <a:pt x="60" y="1"/>
                    <a:pt x="0" y="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2176168" y="2692126"/>
              <a:ext cx="3072" cy="4388"/>
            </a:xfrm>
            <a:custGeom>
              <a:rect b="b" l="l" r="r" t="t"/>
              <a:pathLst>
                <a:path extrusionOk="0" h="120" w="84">
                  <a:moveTo>
                    <a:pt x="0" y="19"/>
                  </a:moveTo>
                  <a:cubicBezTo>
                    <a:pt x="18" y="54"/>
                    <a:pt x="30" y="84"/>
                    <a:pt x="48" y="120"/>
                  </a:cubicBezTo>
                  <a:cubicBezTo>
                    <a:pt x="60" y="114"/>
                    <a:pt x="72" y="114"/>
                    <a:pt x="84" y="108"/>
                  </a:cubicBezTo>
                  <a:cubicBezTo>
                    <a:pt x="84" y="84"/>
                    <a:pt x="84" y="60"/>
                    <a:pt x="72" y="42"/>
                  </a:cubicBezTo>
                  <a:cubicBezTo>
                    <a:pt x="60" y="25"/>
                    <a:pt x="36" y="19"/>
                    <a:pt x="18" y="1"/>
                  </a:cubicBezTo>
                  <a:cubicBezTo>
                    <a:pt x="12" y="7"/>
                    <a:pt x="6" y="13"/>
                    <a:pt x="0" y="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2011129" y="2569178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66" y="54"/>
                  </a:moveTo>
                  <a:cubicBezTo>
                    <a:pt x="54" y="36"/>
                    <a:pt x="36" y="18"/>
                    <a:pt x="24" y="0"/>
                  </a:cubicBezTo>
                  <a:cubicBezTo>
                    <a:pt x="12" y="6"/>
                    <a:pt x="6" y="12"/>
                    <a:pt x="0" y="18"/>
                  </a:cubicBezTo>
                  <a:cubicBezTo>
                    <a:pt x="12" y="36"/>
                    <a:pt x="24" y="60"/>
                    <a:pt x="36" y="84"/>
                  </a:cubicBezTo>
                  <a:cubicBezTo>
                    <a:pt x="48" y="72"/>
                    <a:pt x="66" y="54"/>
                    <a:pt x="66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2188163" y="264264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01" y="48"/>
                  </a:moveTo>
                  <a:cubicBezTo>
                    <a:pt x="96" y="30"/>
                    <a:pt x="96" y="18"/>
                    <a:pt x="90" y="0"/>
                  </a:cubicBezTo>
                  <a:lnTo>
                    <a:pt x="0" y="24"/>
                  </a:lnTo>
                  <a:lnTo>
                    <a:pt x="0" y="60"/>
                  </a:lnTo>
                  <a:cubicBezTo>
                    <a:pt x="36" y="54"/>
                    <a:pt x="66" y="54"/>
                    <a:pt x="101" y="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2190102" y="2686238"/>
              <a:ext cx="5266" cy="1134"/>
            </a:xfrm>
            <a:custGeom>
              <a:rect b="b" l="l" r="r" t="t"/>
              <a:pathLst>
                <a:path extrusionOk="0" h="31" w="144">
                  <a:moveTo>
                    <a:pt x="138" y="31"/>
                  </a:moveTo>
                  <a:lnTo>
                    <a:pt x="1" y="1"/>
                  </a:lnTo>
                  <a:cubicBezTo>
                    <a:pt x="1" y="13"/>
                    <a:pt x="1" y="25"/>
                    <a:pt x="1" y="31"/>
                  </a:cubicBezTo>
                  <a:lnTo>
                    <a:pt x="144" y="31"/>
                  </a:lnTo>
                  <a:lnTo>
                    <a:pt x="138" y="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1860022" y="2728769"/>
              <a:ext cx="256" cy="256"/>
            </a:xfrm>
            <a:custGeom>
              <a:rect b="b" l="l" r="r" t="t"/>
              <a:pathLst>
                <a:path extrusionOk="0" h="7" w="7">
                  <a:moveTo>
                    <a:pt x="0" y="0"/>
                  </a:moveTo>
                  <a:cubicBezTo>
                    <a:pt x="0" y="0"/>
                    <a:pt x="0" y="6"/>
                    <a:pt x="0" y="6"/>
                  </a:cubicBezTo>
                  <a:lnTo>
                    <a:pt x="6" y="6"/>
                  </a:lnTo>
                  <a:cubicBezTo>
                    <a:pt x="6" y="0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1855671" y="2726355"/>
              <a:ext cx="4388" cy="3767"/>
            </a:xfrm>
            <a:custGeom>
              <a:rect b="b" l="l" r="r" t="t"/>
              <a:pathLst>
                <a:path extrusionOk="0" h="103" w="120">
                  <a:moveTo>
                    <a:pt x="0" y="42"/>
                  </a:moveTo>
                  <a:cubicBezTo>
                    <a:pt x="36" y="102"/>
                    <a:pt x="78" y="96"/>
                    <a:pt x="119" y="66"/>
                  </a:cubicBezTo>
                  <a:cubicBezTo>
                    <a:pt x="96" y="1"/>
                    <a:pt x="54" y="1"/>
                    <a:pt x="0" y="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2177485" y="2670550"/>
              <a:ext cx="2414" cy="3072"/>
            </a:xfrm>
            <a:custGeom>
              <a:rect b="b" l="l" r="r" t="t"/>
              <a:pathLst>
                <a:path extrusionOk="0" h="84" w="66">
                  <a:moveTo>
                    <a:pt x="42" y="84"/>
                  </a:moveTo>
                  <a:cubicBezTo>
                    <a:pt x="54" y="78"/>
                    <a:pt x="60" y="78"/>
                    <a:pt x="66" y="72"/>
                  </a:cubicBezTo>
                  <a:cubicBezTo>
                    <a:pt x="60" y="48"/>
                    <a:pt x="48" y="24"/>
                    <a:pt x="42" y="0"/>
                  </a:cubicBezTo>
                  <a:cubicBezTo>
                    <a:pt x="24" y="0"/>
                    <a:pt x="12" y="6"/>
                    <a:pt x="0" y="12"/>
                  </a:cubicBezTo>
                  <a:cubicBezTo>
                    <a:pt x="12" y="36"/>
                    <a:pt x="30" y="60"/>
                    <a:pt x="42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2278418" y="2787427"/>
              <a:ext cx="3072" cy="3511"/>
            </a:xfrm>
            <a:custGeom>
              <a:rect b="b" l="l" r="r" t="t"/>
              <a:pathLst>
                <a:path extrusionOk="0" h="96" w="84">
                  <a:moveTo>
                    <a:pt x="36" y="95"/>
                  </a:moveTo>
                  <a:cubicBezTo>
                    <a:pt x="48" y="72"/>
                    <a:pt x="66" y="42"/>
                    <a:pt x="84" y="18"/>
                  </a:cubicBezTo>
                  <a:cubicBezTo>
                    <a:pt x="72" y="12"/>
                    <a:pt x="66" y="6"/>
                    <a:pt x="54" y="0"/>
                  </a:cubicBezTo>
                  <a:cubicBezTo>
                    <a:pt x="36" y="24"/>
                    <a:pt x="18" y="48"/>
                    <a:pt x="0" y="72"/>
                  </a:cubicBezTo>
                  <a:cubicBezTo>
                    <a:pt x="12" y="78"/>
                    <a:pt x="24" y="89"/>
                    <a:pt x="36" y="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2181617" y="2666417"/>
              <a:ext cx="2194" cy="3511"/>
            </a:xfrm>
            <a:custGeom>
              <a:rect b="b" l="l" r="r" t="t"/>
              <a:pathLst>
                <a:path extrusionOk="0" h="96" w="60">
                  <a:moveTo>
                    <a:pt x="12" y="84"/>
                  </a:moveTo>
                  <a:cubicBezTo>
                    <a:pt x="18" y="96"/>
                    <a:pt x="48" y="84"/>
                    <a:pt x="60" y="84"/>
                  </a:cubicBezTo>
                  <a:cubicBezTo>
                    <a:pt x="60" y="66"/>
                    <a:pt x="54" y="42"/>
                    <a:pt x="48" y="24"/>
                  </a:cubicBezTo>
                  <a:cubicBezTo>
                    <a:pt x="48" y="12"/>
                    <a:pt x="42" y="6"/>
                    <a:pt x="36" y="0"/>
                  </a:cubicBezTo>
                  <a:cubicBezTo>
                    <a:pt x="24" y="6"/>
                    <a:pt x="6" y="18"/>
                    <a:pt x="0" y="30"/>
                  </a:cubicBezTo>
                  <a:cubicBezTo>
                    <a:pt x="0" y="48"/>
                    <a:pt x="6" y="72"/>
                    <a:pt x="12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1929139" y="2518163"/>
              <a:ext cx="3291" cy="5266"/>
            </a:xfrm>
            <a:custGeom>
              <a:rect b="b" l="l" r="r" t="t"/>
              <a:pathLst>
                <a:path extrusionOk="0" h="144" w="90">
                  <a:moveTo>
                    <a:pt x="0" y="0"/>
                  </a:moveTo>
                  <a:cubicBezTo>
                    <a:pt x="12" y="48"/>
                    <a:pt x="18" y="78"/>
                    <a:pt x="24" y="143"/>
                  </a:cubicBezTo>
                  <a:cubicBezTo>
                    <a:pt x="78" y="60"/>
                    <a:pt x="90" y="24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1911696" y="3100501"/>
              <a:ext cx="8119" cy="5705"/>
            </a:xfrm>
            <a:custGeom>
              <a:rect b="b" l="l" r="r" t="t"/>
              <a:pathLst>
                <a:path extrusionOk="0" h="156" w="222">
                  <a:moveTo>
                    <a:pt x="0" y="155"/>
                  </a:moveTo>
                  <a:cubicBezTo>
                    <a:pt x="96" y="96"/>
                    <a:pt x="155" y="54"/>
                    <a:pt x="221" y="18"/>
                  </a:cubicBezTo>
                  <a:lnTo>
                    <a:pt x="215" y="12"/>
                  </a:lnTo>
                  <a:cubicBezTo>
                    <a:pt x="108" y="0"/>
                    <a:pt x="96" y="6"/>
                    <a:pt x="0" y="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1955287" y="3137144"/>
              <a:ext cx="12251" cy="8301"/>
            </a:xfrm>
            <a:custGeom>
              <a:rect b="b" l="l" r="r" t="t"/>
              <a:pathLst>
                <a:path extrusionOk="0" h="227" w="335">
                  <a:moveTo>
                    <a:pt x="180" y="18"/>
                  </a:moveTo>
                  <a:cubicBezTo>
                    <a:pt x="120" y="18"/>
                    <a:pt x="19" y="0"/>
                    <a:pt x="1" y="119"/>
                  </a:cubicBezTo>
                  <a:cubicBezTo>
                    <a:pt x="108" y="155"/>
                    <a:pt x="209" y="191"/>
                    <a:pt x="335" y="227"/>
                  </a:cubicBezTo>
                  <a:cubicBezTo>
                    <a:pt x="317" y="101"/>
                    <a:pt x="281" y="12"/>
                    <a:pt x="180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1919960" y="3108364"/>
              <a:ext cx="10532" cy="10934"/>
            </a:xfrm>
            <a:custGeom>
              <a:rect b="b" l="l" r="r" t="t"/>
              <a:pathLst>
                <a:path extrusionOk="0" h="299" w="288">
                  <a:moveTo>
                    <a:pt x="287" y="274"/>
                  </a:moveTo>
                  <a:cubicBezTo>
                    <a:pt x="257" y="155"/>
                    <a:pt x="96" y="149"/>
                    <a:pt x="84" y="0"/>
                  </a:cubicBezTo>
                  <a:cubicBezTo>
                    <a:pt x="43" y="42"/>
                    <a:pt x="19" y="60"/>
                    <a:pt x="1" y="78"/>
                  </a:cubicBezTo>
                  <a:cubicBezTo>
                    <a:pt x="114" y="233"/>
                    <a:pt x="210" y="298"/>
                    <a:pt x="28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1793758" y="3163950"/>
              <a:ext cx="3511" cy="3511"/>
            </a:xfrm>
            <a:custGeom>
              <a:rect b="b" l="l" r="r" t="t"/>
              <a:pathLst>
                <a:path extrusionOk="0" h="96" w="96">
                  <a:moveTo>
                    <a:pt x="0" y="72"/>
                  </a:moveTo>
                  <a:cubicBezTo>
                    <a:pt x="12" y="84"/>
                    <a:pt x="18" y="90"/>
                    <a:pt x="30" y="96"/>
                  </a:cubicBezTo>
                  <a:cubicBezTo>
                    <a:pt x="48" y="72"/>
                    <a:pt x="72" y="48"/>
                    <a:pt x="95" y="24"/>
                  </a:cubicBezTo>
                  <a:cubicBezTo>
                    <a:pt x="83" y="18"/>
                    <a:pt x="78" y="6"/>
                    <a:pt x="66" y="0"/>
                  </a:cubicBezTo>
                  <a:cubicBezTo>
                    <a:pt x="42" y="24"/>
                    <a:pt x="24" y="48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2243969" y="2766692"/>
              <a:ext cx="5047" cy="6802"/>
            </a:xfrm>
            <a:custGeom>
              <a:rect b="b" l="l" r="r" t="t"/>
              <a:pathLst>
                <a:path extrusionOk="0" h="186" w="138">
                  <a:moveTo>
                    <a:pt x="96" y="1"/>
                  </a:moveTo>
                  <a:cubicBezTo>
                    <a:pt x="0" y="96"/>
                    <a:pt x="0" y="102"/>
                    <a:pt x="96" y="186"/>
                  </a:cubicBezTo>
                  <a:cubicBezTo>
                    <a:pt x="138" y="120"/>
                    <a:pt x="114" y="66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2247443" y="2773457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6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2210398" y="2824691"/>
              <a:ext cx="2414" cy="5705"/>
            </a:xfrm>
            <a:custGeom>
              <a:rect b="b" l="l" r="r" t="t"/>
              <a:pathLst>
                <a:path extrusionOk="0" h="156" w="66">
                  <a:moveTo>
                    <a:pt x="66" y="156"/>
                  </a:moveTo>
                  <a:cubicBezTo>
                    <a:pt x="60" y="96"/>
                    <a:pt x="54" y="54"/>
                    <a:pt x="48" y="1"/>
                  </a:cubicBezTo>
                  <a:cubicBezTo>
                    <a:pt x="0" y="48"/>
                    <a:pt x="12" y="102"/>
                    <a:pt x="66" y="1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2102041" y="2839319"/>
              <a:ext cx="256" cy="219"/>
            </a:xfrm>
            <a:custGeom>
              <a:rect b="b" l="l" r="r" t="t"/>
              <a:pathLst>
                <a:path extrusionOk="0" h="6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6" y="6"/>
                    <a:pt x="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2102261" y="2839502"/>
              <a:ext cx="4169" cy="2670"/>
            </a:xfrm>
            <a:custGeom>
              <a:rect b="b" l="l" r="r" t="t"/>
              <a:pathLst>
                <a:path extrusionOk="0" h="73" w="114">
                  <a:moveTo>
                    <a:pt x="113" y="31"/>
                  </a:moveTo>
                  <a:cubicBezTo>
                    <a:pt x="78" y="19"/>
                    <a:pt x="36" y="7"/>
                    <a:pt x="0" y="1"/>
                  </a:cubicBezTo>
                  <a:cubicBezTo>
                    <a:pt x="12" y="67"/>
                    <a:pt x="54" y="73"/>
                    <a:pt x="113" y="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2002389" y="2635004"/>
              <a:ext cx="7680" cy="9618"/>
            </a:xfrm>
            <a:custGeom>
              <a:rect b="b" l="l" r="r" t="t"/>
              <a:pathLst>
                <a:path extrusionOk="0" h="263" w="210">
                  <a:moveTo>
                    <a:pt x="1" y="66"/>
                  </a:moveTo>
                  <a:cubicBezTo>
                    <a:pt x="30" y="132"/>
                    <a:pt x="60" y="191"/>
                    <a:pt x="90" y="263"/>
                  </a:cubicBezTo>
                  <a:cubicBezTo>
                    <a:pt x="120" y="263"/>
                    <a:pt x="156" y="257"/>
                    <a:pt x="191" y="257"/>
                  </a:cubicBezTo>
                  <a:cubicBezTo>
                    <a:pt x="197" y="251"/>
                    <a:pt x="203" y="239"/>
                    <a:pt x="209" y="227"/>
                  </a:cubicBezTo>
                  <a:cubicBezTo>
                    <a:pt x="138" y="180"/>
                    <a:pt x="173" y="1"/>
                    <a:pt x="1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1962272" y="2705657"/>
              <a:ext cx="5485" cy="4169"/>
            </a:xfrm>
            <a:custGeom>
              <a:rect b="b" l="l" r="r" t="t"/>
              <a:pathLst>
                <a:path extrusionOk="0" h="114" w="150">
                  <a:moveTo>
                    <a:pt x="90" y="108"/>
                  </a:moveTo>
                  <a:cubicBezTo>
                    <a:pt x="102" y="114"/>
                    <a:pt x="120" y="72"/>
                    <a:pt x="150" y="30"/>
                  </a:cubicBezTo>
                  <a:cubicBezTo>
                    <a:pt x="102" y="18"/>
                    <a:pt x="66" y="0"/>
                    <a:pt x="42" y="0"/>
                  </a:cubicBezTo>
                  <a:cubicBezTo>
                    <a:pt x="24" y="6"/>
                    <a:pt x="13" y="48"/>
                    <a:pt x="1" y="72"/>
                  </a:cubicBezTo>
                  <a:cubicBezTo>
                    <a:pt x="30" y="84"/>
                    <a:pt x="60" y="108"/>
                    <a:pt x="90" y="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2007179" y="2669233"/>
              <a:ext cx="3986" cy="4827"/>
            </a:xfrm>
            <a:custGeom>
              <a:rect b="b" l="l" r="r" t="t"/>
              <a:pathLst>
                <a:path extrusionOk="0" h="132" w="109">
                  <a:moveTo>
                    <a:pt x="108" y="31"/>
                  </a:moveTo>
                  <a:cubicBezTo>
                    <a:pt x="90" y="19"/>
                    <a:pt x="66" y="13"/>
                    <a:pt x="48" y="1"/>
                  </a:cubicBezTo>
                  <a:cubicBezTo>
                    <a:pt x="31" y="31"/>
                    <a:pt x="7" y="54"/>
                    <a:pt x="1" y="90"/>
                  </a:cubicBezTo>
                  <a:cubicBezTo>
                    <a:pt x="1" y="96"/>
                    <a:pt x="42" y="120"/>
                    <a:pt x="66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2011129" y="2666856"/>
              <a:ext cx="4608" cy="5705"/>
            </a:xfrm>
            <a:custGeom>
              <a:rect b="b" l="l" r="r" t="t"/>
              <a:pathLst>
                <a:path extrusionOk="0" h="156" w="126">
                  <a:moveTo>
                    <a:pt x="54" y="0"/>
                  </a:moveTo>
                  <a:cubicBezTo>
                    <a:pt x="0" y="96"/>
                    <a:pt x="78" y="119"/>
                    <a:pt x="119" y="155"/>
                  </a:cubicBezTo>
                  <a:cubicBezTo>
                    <a:pt x="107" y="107"/>
                    <a:pt x="125" y="42"/>
                    <a:pt x="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2001511" y="2632846"/>
              <a:ext cx="4206" cy="1755"/>
            </a:xfrm>
            <a:custGeom>
              <a:rect b="b" l="l" r="r" t="t"/>
              <a:pathLst>
                <a:path extrusionOk="0" h="48" w="115">
                  <a:moveTo>
                    <a:pt x="114" y="12"/>
                  </a:moveTo>
                  <a:cubicBezTo>
                    <a:pt x="78" y="6"/>
                    <a:pt x="37" y="6"/>
                    <a:pt x="1" y="0"/>
                  </a:cubicBezTo>
                  <a:cubicBezTo>
                    <a:pt x="1" y="12"/>
                    <a:pt x="1" y="24"/>
                    <a:pt x="1" y="42"/>
                  </a:cubicBezTo>
                  <a:cubicBezTo>
                    <a:pt x="37" y="42"/>
                    <a:pt x="72" y="48"/>
                    <a:pt x="114" y="48"/>
                  </a:cubicBezTo>
                  <a:cubicBezTo>
                    <a:pt x="114" y="36"/>
                    <a:pt x="114" y="24"/>
                    <a:pt x="114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1999573" y="2624764"/>
              <a:ext cx="256" cy="256"/>
            </a:xfrm>
            <a:custGeom>
              <a:rect b="b" l="l" r="r" t="t"/>
              <a:pathLst>
                <a:path extrusionOk="0" h="7" w="7">
                  <a:moveTo>
                    <a:pt x="6" y="6"/>
                  </a:moveTo>
                  <a:cubicBezTo>
                    <a:pt x="6" y="6"/>
                    <a:pt x="6" y="0"/>
                    <a:pt x="6" y="0"/>
                  </a:cubicBez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1997817" y="2624984"/>
              <a:ext cx="4608" cy="4169"/>
            </a:xfrm>
            <a:custGeom>
              <a:rect b="b" l="l" r="r" t="t"/>
              <a:pathLst>
                <a:path extrusionOk="0" h="114" w="126">
                  <a:moveTo>
                    <a:pt x="126" y="114"/>
                  </a:moveTo>
                  <a:cubicBezTo>
                    <a:pt x="102" y="78"/>
                    <a:pt x="78" y="36"/>
                    <a:pt x="54" y="0"/>
                  </a:cubicBezTo>
                  <a:cubicBezTo>
                    <a:pt x="36" y="54"/>
                    <a:pt x="0" y="114"/>
                    <a:pt x="126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1918242" y="2982344"/>
              <a:ext cx="13531" cy="13970"/>
            </a:xfrm>
            <a:custGeom>
              <a:rect b="b" l="l" r="r" t="t"/>
              <a:pathLst>
                <a:path extrusionOk="0" h="382" w="370">
                  <a:moveTo>
                    <a:pt x="185" y="0"/>
                  </a:moveTo>
                  <a:cubicBezTo>
                    <a:pt x="179" y="60"/>
                    <a:pt x="173" y="113"/>
                    <a:pt x="167" y="173"/>
                  </a:cubicBezTo>
                  <a:cubicBezTo>
                    <a:pt x="120" y="101"/>
                    <a:pt x="60" y="89"/>
                    <a:pt x="0" y="137"/>
                  </a:cubicBezTo>
                  <a:cubicBezTo>
                    <a:pt x="72" y="215"/>
                    <a:pt x="120" y="310"/>
                    <a:pt x="233" y="244"/>
                  </a:cubicBezTo>
                  <a:cubicBezTo>
                    <a:pt x="275" y="298"/>
                    <a:pt x="310" y="340"/>
                    <a:pt x="340" y="382"/>
                  </a:cubicBezTo>
                  <a:cubicBezTo>
                    <a:pt x="352" y="376"/>
                    <a:pt x="364" y="364"/>
                    <a:pt x="370" y="358"/>
                  </a:cubicBezTo>
                  <a:cubicBezTo>
                    <a:pt x="328" y="250"/>
                    <a:pt x="280" y="137"/>
                    <a:pt x="239" y="24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1918680" y="2972068"/>
              <a:ext cx="8082" cy="9654"/>
            </a:xfrm>
            <a:custGeom>
              <a:rect b="b" l="l" r="r" t="t"/>
              <a:pathLst>
                <a:path extrusionOk="0" h="264" w="221">
                  <a:moveTo>
                    <a:pt x="0" y="263"/>
                  </a:moveTo>
                  <a:cubicBezTo>
                    <a:pt x="72" y="251"/>
                    <a:pt x="131" y="239"/>
                    <a:pt x="221" y="227"/>
                  </a:cubicBezTo>
                  <a:cubicBezTo>
                    <a:pt x="161" y="138"/>
                    <a:pt x="119" y="84"/>
                    <a:pt x="54" y="1"/>
                  </a:cubicBezTo>
                  <a:cubicBezTo>
                    <a:pt x="36" y="114"/>
                    <a:pt x="18" y="186"/>
                    <a:pt x="0" y="2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1896885" y="2931512"/>
              <a:ext cx="7643" cy="11154"/>
            </a:xfrm>
            <a:custGeom>
              <a:rect b="b" l="l" r="r" t="t"/>
              <a:pathLst>
                <a:path extrusionOk="0" h="305" w="209">
                  <a:moveTo>
                    <a:pt x="209" y="156"/>
                  </a:moveTo>
                  <a:cubicBezTo>
                    <a:pt x="161" y="102"/>
                    <a:pt x="125" y="55"/>
                    <a:pt x="78" y="1"/>
                  </a:cubicBezTo>
                  <a:cubicBezTo>
                    <a:pt x="48" y="31"/>
                    <a:pt x="24" y="55"/>
                    <a:pt x="0" y="72"/>
                  </a:cubicBezTo>
                  <a:cubicBezTo>
                    <a:pt x="83" y="78"/>
                    <a:pt x="60" y="305"/>
                    <a:pt x="209" y="1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1900578" y="2938936"/>
              <a:ext cx="8301" cy="6144"/>
            </a:xfrm>
            <a:custGeom>
              <a:rect b="b" l="l" r="r" t="t"/>
              <a:pathLst>
                <a:path extrusionOk="0" h="168" w="227">
                  <a:moveTo>
                    <a:pt x="0" y="120"/>
                  </a:moveTo>
                  <a:cubicBezTo>
                    <a:pt x="12" y="138"/>
                    <a:pt x="18" y="150"/>
                    <a:pt x="24" y="168"/>
                  </a:cubicBezTo>
                  <a:cubicBezTo>
                    <a:pt x="84" y="132"/>
                    <a:pt x="143" y="96"/>
                    <a:pt x="227" y="48"/>
                  </a:cubicBezTo>
                  <a:cubicBezTo>
                    <a:pt x="96" y="1"/>
                    <a:pt x="42" y="48"/>
                    <a:pt x="0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1835155" y="2943068"/>
              <a:ext cx="4608" cy="3986"/>
            </a:xfrm>
            <a:custGeom>
              <a:rect b="b" l="l" r="r" t="t"/>
              <a:pathLst>
                <a:path extrusionOk="0" h="109" w="126">
                  <a:moveTo>
                    <a:pt x="1" y="108"/>
                  </a:moveTo>
                  <a:cubicBezTo>
                    <a:pt x="54" y="90"/>
                    <a:pt x="84" y="84"/>
                    <a:pt x="120" y="78"/>
                  </a:cubicBezTo>
                  <a:cubicBezTo>
                    <a:pt x="120" y="66"/>
                    <a:pt x="126" y="49"/>
                    <a:pt x="126" y="37"/>
                  </a:cubicBezTo>
                  <a:cubicBezTo>
                    <a:pt x="90" y="25"/>
                    <a:pt x="54" y="13"/>
                    <a:pt x="25" y="1"/>
                  </a:cubicBezTo>
                  <a:cubicBezTo>
                    <a:pt x="19" y="31"/>
                    <a:pt x="7" y="61"/>
                    <a:pt x="1" y="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1906247" y="2958354"/>
              <a:ext cx="3950" cy="5047"/>
            </a:xfrm>
            <a:custGeom>
              <a:rect b="b" l="l" r="r" t="t"/>
              <a:pathLst>
                <a:path extrusionOk="0" h="138" w="108">
                  <a:moveTo>
                    <a:pt x="102" y="0"/>
                  </a:moveTo>
                  <a:cubicBezTo>
                    <a:pt x="72" y="36"/>
                    <a:pt x="42" y="78"/>
                    <a:pt x="0" y="137"/>
                  </a:cubicBezTo>
                  <a:cubicBezTo>
                    <a:pt x="102" y="125"/>
                    <a:pt x="108" y="66"/>
                    <a:pt x="1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1814456" y="2994741"/>
              <a:ext cx="3511" cy="6802"/>
            </a:xfrm>
            <a:custGeom>
              <a:rect b="b" l="l" r="r" t="t"/>
              <a:pathLst>
                <a:path extrusionOk="0" h="186" w="96">
                  <a:moveTo>
                    <a:pt x="0" y="1"/>
                  </a:moveTo>
                  <a:lnTo>
                    <a:pt x="0" y="186"/>
                  </a:lnTo>
                  <a:cubicBezTo>
                    <a:pt x="96" y="72"/>
                    <a:pt x="96" y="66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1910818" y="2969033"/>
              <a:ext cx="5705" cy="3511"/>
            </a:xfrm>
            <a:custGeom>
              <a:rect b="b" l="l" r="r" t="t"/>
              <a:pathLst>
                <a:path extrusionOk="0" h="96" w="156">
                  <a:moveTo>
                    <a:pt x="90" y="96"/>
                  </a:moveTo>
                  <a:cubicBezTo>
                    <a:pt x="108" y="66"/>
                    <a:pt x="132" y="36"/>
                    <a:pt x="156" y="0"/>
                  </a:cubicBezTo>
                  <a:cubicBezTo>
                    <a:pt x="114" y="0"/>
                    <a:pt x="78" y="0"/>
                    <a:pt x="42" y="0"/>
                  </a:cubicBezTo>
                  <a:cubicBezTo>
                    <a:pt x="42" y="36"/>
                    <a:pt x="1" y="90"/>
                    <a:pt x="90" y="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1907344" y="2961170"/>
              <a:ext cx="13970" cy="10057"/>
            </a:xfrm>
            <a:custGeom>
              <a:rect b="b" l="l" r="r" t="t"/>
              <a:pathLst>
                <a:path extrusionOk="0" h="275" w="382">
                  <a:moveTo>
                    <a:pt x="131" y="209"/>
                  </a:moveTo>
                  <a:lnTo>
                    <a:pt x="137" y="209"/>
                  </a:lnTo>
                  <a:lnTo>
                    <a:pt x="137" y="203"/>
                  </a:lnTo>
                  <a:cubicBezTo>
                    <a:pt x="149" y="186"/>
                    <a:pt x="155" y="168"/>
                    <a:pt x="173" y="156"/>
                  </a:cubicBezTo>
                  <a:cubicBezTo>
                    <a:pt x="197" y="144"/>
                    <a:pt x="221" y="144"/>
                    <a:pt x="251" y="138"/>
                  </a:cubicBezTo>
                  <a:cubicBezTo>
                    <a:pt x="251" y="162"/>
                    <a:pt x="251" y="192"/>
                    <a:pt x="251" y="215"/>
                  </a:cubicBezTo>
                  <a:cubicBezTo>
                    <a:pt x="251" y="215"/>
                    <a:pt x="251" y="215"/>
                    <a:pt x="251" y="215"/>
                  </a:cubicBezTo>
                  <a:lnTo>
                    <a:pt x="251" y="215"/>
                  </a:lnTo>
                  <a:lnTo>
                    <a:pt x="257" y="209"/>
                  </a:lnTo>
                  <a:cubicBezTo>
                    <a:pt x="286" y="227"/>
                    <a:pt x="322" y="245"/>
                    <a:pt x="382" y="275"/>
                  </a:cubicBezTo>
                  <a:cubicBezTo>
                    <a:pt x="340" y="168"/>
                    <a:pt x="310" y="90"/>
                    <a:pt x="280" y="1"/>
                  </a:cubicBezTo>
                  <a:cubicBezTo>
                    <a:pt x="191" y="54"/>
                    <a:pt x="113" y="96"/>
                    <a:pt x="0" y="162"/>
                  </a:cubicBezTo>
                  <a:cubicBezTo>
                    <a:pt x="72" y="186"/>
                    <a:pt x="102" y="192"/>
                    <a:pt x="137" y="203"/>
                  </a:cubicBezTo>
                  <a:lnTo>
                    <a:pt x="131" y="2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1930017" y="2996277"/>
              <a:ext cx="5047" cy="4827"/>
            </a:xfrm>
            <a:custGeom>
              <a:rect b="b" l="l" r="r" t="t"/>
              <a:pathLst>
                <a:path extrusionOk="0" h="132" w="138">
                  <a:moveTo>
                    <a:pt x="0" y="60"/>
                  </a:moveTo>
                  <a:cubicBezTo>
                    <a:pt x="42" y="78"/>
                    <a:pt x="78" y="102"/>
                    <a:pt x="131" y="132"/>
                  </a:cubicBezTo>
                  <a:cubicBezTo>
                    <a:pt x="137" y="7"/>
                    <a:pt x="90" y="1"/>
                    <a:pt x="0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1913451" y="2974043"/>
              <a:ext cx="5047" cy="3730"/>
            </a:xfrm>
            <a:custGeom>
              <a:rect b="b" l="l" r="r" t="t"/>
              <a:pathLst>
                <a:path extrusionOk="0" h="102" w="138">
                  <a:moveTo>
                    <a:pt x="6" y="60"/>
                  </a:moveTo>
                  <a:cubicBezTo>
                    <a:pt x="0" y="66"/>
                    <a:pt x="6" y="84"/>
                    <a:pt x="12" y="102"/>
                  </a:cubicBezTo>
                  <a:cubicBezTo>
                    <a:pt x="54" y="96"/>
                    <a:pt x="96" y="84"/>
                    <a:pt x="137" y="78"/>
                  </a:cubicBezTo>
                  <a:cubicBezTo>
                    <a:pt x="90" y="0"/>
                    <a:pt x="42" y="6"/>
                    <a:pt x="6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1894032" y="2927818"/>
              <a:ext cx="3950" cy="2889"/>
            </a:xfrm>
            <a:custGeom>
              <a:rect b="b" l="l" r="r" t="t"/>
              <a:pathLst>
                <a:path extrusionOk="0" h="79" w="108">
                  <a:moveTo>
                    <a:pt x="1" y="66"/>
                  </a:moveTo>
                  <a:cubicBezTo>
                    <a:pt x="78" y="78"/>
                    <a:pt x="78" y="78"/>
                    <a:pt x="108" y="7"/>
                  </a:cubicBezTo>
                  <a:cubicBezTo>
                    <a:pt x="60" y="1"/>
                    <a:pt x="18" y="7"/>
                    <a:pt x="1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1897945" y="2927818"/>
              <a:ext cx="256" cy="256"/>
            </a:xfrm>
            <a:custGeom>
              <a:rect b="b" l="l" r="r" t="t"/>
              <a:pathLst>
                <a:path extrusionOk="0" h="7" w="7">
                  <a:moveTo>
                    <a:pt x="1" y="7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"/>
                  </a:lnTo>
                  <a:cubicBezTo>
                    <a:pt x="7" y="1"/>
                    <a:pt x="7" y="1"/>
                    <a:pt x="1" y="1"/>
                  </a:cubicBezTo>
                  <a:cubicBezTo>
                    <a:pt x="1" y="7"/>
                    <a:pt x="1" y="7"/>
                    <a:pt x="1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1906466" y="2954843"/>
              <a:ext cx="3511" cy="2450"/>
            </a:xfrm>
            <a:custGeom>
              <a:rect b="b" l="l" r="r" t="t"/>
              <a:pathLst>
                <a:path extrusionOk="0" h="67" w="96">
                  <a:moveTo>
                    <a:pt x="84" y="1"/>
                  </a:moveTo>
                  <a:cubicBezTo>
                    <a:pt x="54" y="7"/>
                    <a:pt x="24" y="13"/>
                    <a:pt x="0" y="19"/>
                  </a:cubicBezTo>
                  <a:cubicBezTo>
                    <a:pt x="0" y="37"/>
                    <a:pt x="6" y="54"/>
                    <a:pt x="6" y="66"/>
                  </a:cubicBezTo>
                  <a:cubicBezTo>
                    <a:pt x="36" y="60"/>
                    <a:pt x="66" y="49"/>
                    <a:pt x="96" y="43"/>
                  </a:cubicBezTo>
                  <a:cubicBezTo>
                    <a:pt x="90" y="25"/>
                    <a:pt x="84" y="1"/>
                    <a:pt x="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2080026" y="2934145"/>
              <a:ext cx="11373" cy="6583"/>
            </a:xfrm>
            <a:custGeom>
              <a:rect b="b" l="l" r="r" t="t"/>
              <a:pathLst>
                <a:path extrusionOk="0" h="180" w="311">
                  <a:moveTo>
                    <a:pt x="107" y="96"/>
                  </a:moveTo>
                  <a:cubicBezTo>
                    <a:pt x="54" y="84"/>
                    <a:pt x="18" y="96"/>
                    <a:pt x="0" y="179"/>
                  </a:cubicBezTo>
                  <a:cubicBezTo>
                    <a:pt x="107" y="161"/>
                    <a:pt x="203" y="155"/>
                    <a:pt x="310" y="138"/>
                  </a:cubicBezTo>
                  <a:cubicBezTo>
                    <a:pt x="268" y="78"/>
                    <a:pt x="292" y="0"/>
                    <a:pt x="203" y="0"/>
                  </a:cubicBezTo>
                  <a:cubicBezTo>
                    <a:pt x="215" y="72"/>
                    <a:pt x="197" y="120"/>
                    <a:pt x="107" y="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lnTo>
                    <a:pt x="1" y="6"/>
                  </a:lnTo>
                  <a:cubicBezTo>
                    <a:pt x="1" y="6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2078052" y="2923028"/>
              <a:ext cx="7680" cy="6802"/>
            </a:xfrm>
            <a:custGeom>
              <a:rect b="b" l="l" r="r" t="t"/>
              <a:pathLst>
                <a:path extrusionOk="0" h="186" w="210">
                  <a:moveTo>
                    <a:pt x="209" y="84"/>
                  </a:moveTo>
                  <a:cubicBezTo>
                    <a:pt x="132" y="0"/>
                    <a:pt x="66" y="24"/>
                    <a:pt x="0" y="102"/>
                  </a:cubicBezTo>
                  <a:cubicBezTo>
                    <a:pt x="90" y="185"/>
                    <a:pt x="143" y="72"/>
                    <a:pt x="209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2075419" y="2901451"/>
              <a:ext cx="8996" cy="5705"/>
            </a:xfrm>
            <a:custGeom>
              <a:rect b="b" l="l" r="r" t="t"/>
              <a:pathLst>
                <a:path extrusionOk="0" h="156" w="246">
                  <a:moveTo>
                    <a:pt x="7" y="84"/>
                  </a:moveTo>
                  <a:cubicBezTo>
                    <a:pt x="102" y="155"/>
                    <a:pt x="168" y="66"/>
                    <a:pt x="245" y="42"/>
                  </a:cubicBezTo>
                  <a:cubicBezTo>
                    <a:pt x="239" y="24"/>
                    <a:pt x="239" y="12"/>
                    <a:pt x="239" y="0"/>
                  </a:cubicBezTo>
                  <a:cubicBezTo>
                    <a:pt x="162" y="12"/>
                    <a:pt x="78" y="24"/>
                    <a:pt x="1" y="30"/>
                  </a:cubicBezTo>
                  <a:cubicBezTo>
                    <a:pt x="7" y="48"/>
                    <a:pt x="7" y="66"/>
                    <a:pt x="7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2080026" y="2930232"/>
              <a:ext cx="8301" cy="3730"/>
            </a:xfrm>
            <a:custGeom>
              <a:rect b="b" l="l" r="r" t="t"/>
              <a:pathLst>
                <a:path extrusionOk="0" h="102" w="227">
                  <a:moveTo>
                    <a:pt x="119" y="0"/>
                  </a:moveTo>
                  <a:cubicBezTo>
                    <a:pt x="66" y="0"/>
                    <a:pt x="0" y="0"/>
                    <a:pt x="12" y="84"/>
                  </a:cubicBezTo>
                  <a:cubicBezTo>
                    <a:pt x="78" y="90"/>
                    <a:pt x="137" y="96"/>
                    <a:pt x="203" y="101"/>
                  </a:cubicBezTo>
                  <a:cubicBezTo>
                    <a:pt x="227" y="30"/>
                    <a:pt x="179" y="6"/>
                    <a:pt x="1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2087414" y="2933925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2085036" y="2969033"/>
              <a:ext cx="7643" cy="3072"/>
            </a:xfrm>
            <a:custGeom>
              <a:rect b="b" l="l" r="r" t="t"/>
              <a:pathLst>
                <a:path extrusionOk="0" h="84" w="209">
                  <a:moveTo>
                    <a:pt x="0" y="84"/>
                  </a:moveTo>
                  <a:cubicBezTo>
                    <a:pt x="72" y="66"/>
                    <a:pt x="131" y="54"/>
                    <a:pt x="209" y="36"/>
                  </a:cubicBezTo>
                  <a:cubicBezTo>
                    <a:pt x="131" y="0"/>
                    <a:pt x="60" y="18"/>
                    <a:pt x="0" y="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2083281" y="2956160"/>
              <a:ext cx="5266" cy="3950"/>
            </a:xfrm>
            <a:custGeom>
              <a:rect b="b" l="l" r="r" t="t"/>
              <a:pathLst>
                <a:path extrusionOk="0" h="108" w="144">
                  <a:moveTo>
                    <a:pt x="138" y="48"/>
                  </a:moveTo>
                  <a:cubicBezTo>
                    <a:pt x="144" y="42"/>
                    <a:pt x="132" y="30"/>
                    <a:pt x="114" y="1"/>
                  </a:cubicBezTo>
                  <a:cubicBezTo>
                    <a:pt x="84" y="24"/>
                    <a:pt x="48" y="42"/>
                    <a:pt x="0" y="72"/>
                  </a:cubicBezTo>
                  <a:cubicBezTo>
                    <a:pt x="96" y="108"/>
                    <a:pt x="102" y="108"/>
                    <a:pt x="138" y="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2088949" y="2941788"/>
              <a:ext cx="3730" cy="5485"/>
            </a:xfrm>
            <a:custGeom>
              <a:rect b="b" l="l" r="r" t="t"/>
              <a:pathLst>
                <a:path extrusionOk="0" h="150" w="102">
                  <a:moveTo>
                    <a:pt x="0" y="149"/>
                  </a:moveTo>
                  <a:cubicBezTo>
                    <a:pt x="42" y="131"/>
                    <a:pt x="72" y="119"/>
                    <a:pt x="102" y="113"/>
                  </a:cubicBezTo>
                  <a:cubicBezTo>
                    <a:pt x="84" y="84"/>
                    <a:pt x="66" y="54"/>
                    <a:pt x="24" y="0"/>
                  </a:cubicBezTo>
                  <a:cubicBezTo>
                    <a:pt x="12" y="66"/>
                    <a:pt x="6" y="96"/>
                    <a:pt x="0" y="1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2092643" y="2945701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" y="6"/>
                  </a:moveTo>
                  <a:cubicBezTo>
                    <a:pt x="1" y="6"/>
                    <a:pt x="7" y="6"/>
                    <a:pt x="7" y="12"/>
                  </a:cubicBezTo>
                  <a:cubicBezTo>
                    <a:pt x="7" y="6"/>
                    <a:pt x="13" y="6"/>
                    <a:pt x="13" y="6"/>
                  </a:cubicBezTo>
                  <a:cubicBezTo>
                    <a:pt x="13" y="6"/>
                    <a:pt x="13" y="6"/>
                    <a:pt x="13" y="0"/>
                  </a:cubicBezTo>
                  <a:cubicBezTo>
                    <a:pt x="7" y="0"/>
                    <a:pt x="7" y="6"/>
                    <a:pt x="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2085475" y="2961828"/>
              <a:ext cx="5485" cy="4388"/>
            </a:xfrm>
            <a:custGeom>
              <a:rect b="b" l="l" r="r" t="t"/>
              <a:pathLst>
                <a:path extrusionOk="0" h="120" w="150">
                  <a:moveTo>
                    <a:pt x="0" y="102"/>
                  </a:moveTo>
                  <a:cubicBezTo>
                    <a:pt x="84" y="120"/>
                    <a:pt x="101" y="66"/>
                    <a:pt x="149" y="7"/>
                  </a:cubicBezTo>
                  <a:cubicBezTo>
                    <a:pt x="60" y="1"/>
                    <a:pt x="12" y="19"/>
                    <a:pt x="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2082184" y="2951808"/>
              <a:ext cx="5485" cy="2194"/>
            </a:xfrm>
            <a:custGeom>
              <a:rect b="b" l="l" r="r" t="t"/>
              <a:pathLst>
                <a:path extrusionOk="0" h="60" w="150">
                  <a:moveTo>
                    <a:pt x="1" y="60"/>
                  </a:moveTo>
                  <a:cubicBezTo>
                    <a:pt x="48" y="48"/>
                    <a:pt x="90" y="36"/>
                    <a:pt x="150" y="18"/>
                  </a:cubicBezTo>
                  <a:cubicBezTo>
                    <a:pt x="78" y="0"/>
                    <a:pt x="30" y="12"/>
                    <a:pt x="1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2076955" y="2907997"/>
              <a:ext cx="3730" cy="2194"/>
            </a:xfrm>
            <a:custGeom>
              <a:rect b="b" l="l" r="r" t="t"/>
              <a:pathLst>
                <a:path extrusionOk="0" h="60" w="102">
                  <a:moveTo>
                    <a:pt x="1" y="48"/>
                  </a:moveTo>
                  <a:cubicBezTo>
                    <a:pt x="30" y="54"/>
                    <a:pt x="66" y="54"/>
                    <a:pt x="96" y="60"/>
                  </a:cubicBezTo>
                  <a:cubicBezTo>
                    <a:pt x="96" y="42"/>
                    <a:pt x="96" y="24"/>
                    <a:pt x="102" y="6"/>
                  </a:cubicBezTo>
                  <a:cubicBezTo>
                    <a:pt x="66" y="6"/>
                    <a:pt x="36" y="6"/>
                    <a:pt x="1" y="0"/>
                  </a:cubicBezTo>
                  <a:cubicBezTo>
                    <a:pt x="1" y="18"/>
                    <a:pt x="1" y="36"/>
                    <a:pt x="1" y="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2033802" y="2826666"/>
              <a:ext cx="2194" cy="4608"/>
            </a:xfrm>
            <a:custGeom>
              <a:rect b="b" l="l" r="r" t="t"/>
              <a:pathLst>
                <a:path extrusionOk="0" h="126" w="60">
                  <a:moveTo>
                    <a:pt x="24" y="0"/>
                  </a:moveTo>
                  <a:cubicBezTo>
                    <a:pt x="18" y="0"/>
                    <a:pt x="6" y="6"/>
                    <a:pt x="0" y="6"/>
                  </a:cubicBezTo>
                  <a:cubicBezTo>
                    <a:pt x="6" y="48"/>
                    <a:pt x="18" y="84"/>
                    <a:pt x="30" y="125"/>
                  </a:cubicBezTo>
                  <a:cubicBezTo>
                    <a:pt x="42" y="119"/>
                    <a:pt x="48" y="119"/>
                    <a:pt x="60" y="113"/>
                  </a:cubicBezTo>
                  <a:cubicBezTo>
                    <a:pt x="48" y="78"/>
                    <a:pt x="36" y="36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2038593" y="2734656"/>
              <a:ext cx="15067" cy="28598"/>
            </a:xfrm>
            <a:custGeom>
              <a:rect b="b" l="l" r="r" t="t"/>
              <a:pathLst>
                <a:path extrusionOk="0" h="782" w="412">
                  <a:moveTo>
                    <a:pt x="137" y="751"/>
                  </a:moveTo>
                  <a:cubicBezTo>
                    <a:pt x="143" y="763"/>
                    <a:pt x="149" y="769"/>
                    <a:pt x="155" y="781"/>
                  </a:cubicBezTo>
                  <a:cubicBezTo>
                    <a:pt x="203" y="769"/>
                    <a:pt x="257" y="757"/>
                    <a:pt x="328" y="734"/>
                  </a:cubicBezTo>
                  <a:cubicBezTo>
                    <a:pt x="292" y="656"/>
                    <a:pt x="263" y="591"/>
                    <a:pt x="221" y="507"/>
                  </a:cubicBezTo>
                  <a:cubicBezTo>
                    <a:pt x="280" y="507"/>
                    <a:pt x="340" y="501"/>
                    <a:pt x="412" y="495"/>
                  </a:cubicBezTo>
                  <a:cubicBezTo>
                    <a:pt x="388" y="471"/>
                    <a:pt x="382" y="459"/>
                    <a:pt x="370" y="453"/>
                  </a:cubicBezTo>
                  <a:cubicBezTo>
                    <a:pt x="185" y="435"/>
                    <a:pt x="191" y="435"/>
                    <a:pt x="161" y="245"/>
                  </a:cubicBezTo>
                  <a:cubicBezTo>
                    <a:pt x="149" y="161"/>
                    <a:pt x="125" y="78"/>
                    <a:pt x="78" y="0"/>
                  </a:cubicBezTo>
                  <a:cubicBezTo>
                    <a:pt x="54" y="78"/>
                    <a:pt x="0" y="173"/>
                    <a:pt x="24" y="227"/>
                  </a:cubicBezTo>
                  <a:cubicBezTo>
                    <a:pt x="78" y="340"/>
                    <a:pt x="60" y="471"/>
                    <a:pt x="137" y="579"/>
                  </a:cubicBezTo>
                  <a:cubicBezTo>
                    <a:pt x="155" y="602"/>
                    <a:pt x="227" y="698"/>
                    <a:pt x="131" y="7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2041409" y="2734437"/>
              <a:ext cx="37" cy="256"/>
            </a:xfrm>
            <a:custGeom>
              <a:rect b="b" l="l" r="r" t="t"/>
              <a:pathLst>
                <a:path extrusionOk="0" h="7" w="1">
                  <a:moveTo>
                    <a:pt x="1" y="6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2034863" y="2726575"/>
              <a:ext cx="8996" cy="7899"/>
            </a:xfrm>
            <a:custGeom>
              <a:rect b="b" l="l" r="r" t="t"/>
              <a:pathLst>
                <a:path extrusionOk="0" h="216" w="246">
                  <a:moveTo>
                    <a:pt x="1" y="144"/>
                  </a:moveTo>
                  <a:cubicBezTo>
                    <a:pt x="61" y="174"/>
                    <a:pt x="120" y="191"/>
                    <a:pt x="180" y="215"/>
                  </a:cubicBezTo>
                  <a:cubicBezTo>
                    <a:pt x="150" y="138"/>
                    <a:pt x="144" y="78"/>
                    <a:pt x="245" y="54"/>
                  </a:cubicBezTo>
                  <a:lnTo>
                    <a:pt x="245" y="54"/>
                  </a:lnTo>
                  <a:cubicBezTo>
                    <a:pt x="162" y="78"/>
                    <a:pt x="37" y="1"/>
                    <a:pt x="1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2043383" y="2765375"/>
              <a:ext cx="6363" cy="2889"/>
            </a:xfrm>
            <a:custGeom>
              <a:rect b="b" l="l" r="r" t="t"/>
              <a:pathLst>
                <a:path extrusionOk="0" h="79" w="174">
                  <a:moveTo>
                    <a:pt x="173" y="1"/>
                  </a:moveTo>
                  <a:cubicBezTo>
                    <a:pt x="126" y="25"/>
                    <a:pt x="78" y="43"/>
                    <a:pt x="0" y="78"/>
                  </a:cubicBezTo>
                  <a:cubicBezTo>
                    <a:pt x="102" y="78"/>
                    <a:pt x="161" y="55"/>
                    <a:pt x="1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2040970" y="2719151"/>
              <a:ext cx="3328" cy="3767"/>
            </a:xfrm>
            <a:custGeom>
              <a:rect b="b" l="l" r="r" t="t"/>
              <a:pathLst>
                <a:path extrusionOk="0" h="103" w="91">
                  <a:moveTo>
                    <a:pt x="84" y="31"/>
                  </a:moveTo>
                  <a:cubicBezTo>
                    <a:pt x="66" y="19"/>
                    <a:pt x="49" y="7"/>
                    <a:pt x="31" y="7"/>
                  </a:cubicBezTo>
                  <a:cubicBezTo>
                    <a:pt x="19" y="1"/>
                    <a:pt x="1" y="37"/>
                    <a:pt x="7" y="43"/>
                  </a:cubicBezTo>
                  <a:cubicBezTo>
                    <a:pt x="13" y="61"/>
                    <a:pt x="37" y="78"/>
                    <a:pt x="55" y="102"/>
                  </a:cubicBezTo>
                  <a:cubicBezTo>
                    <a:pt x="72" y="55"/>
                    <a:pt x="90" y="31"/>
                    <a:pt x="84" y="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2023307" y="3079364"/>
              <a:ext cx="9874" cy="14189"/>
            </a:xfrm>
            <a:custGeom>
              <a:rect b="b" l="l" r="r" t="t"/>
              <a:pathLst>
                <a:path extrusionOk="0" h="388" w="270">
                  <a:moveTo>
                    <a:pt x="1" y="143"/>
                  </a:moveTo>
                  <a:cubicBezTo>
                    <a:pt x="49" y="227"/>
                    <a:pt x="96" y="298"/>
                    <a:pt x="150" y="388"/>
                  </a:cubicBezTo>
                  <a:cubicBezTo>
                    <a:pt x="269" y="245"/>
                    <a:pt x="192" y="131"/>
                    <a:pt x="150" y="0"/>
                  </a:cubicBezTo>
                  <a:cubicBezTo>
                    <a:pt x="96" y="54"/>
                    <a:pt x="55" y="90"/>
                    <a:pt x="1" y="1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1978180" y="3079985"/>
              <a:ext cx="8557" cy="5705"/>
            </a:xfrm>
            <a:custGeom>
              <a:rect b="b" l="l" r="r" t="t"/>
              <a:pathLst>
                <a:path extrusionOk="0" h="156" w="234">
                  <a:moveTo>
                    <a:pt x="1" y="49"/>
                  </a:moveTo>
                  <a:cubicBezTo>
                    <a:pt x="102" y="96"/>
                    <a:pt x="168" y="126"/>
                    <a:pt x="233" y="156"/>
                  </a:cubicBezTo>
                  <a:cubicBezTo>
                    <a:pt x="180" y="90"/>
                    <a:pt x="144" y="1"/>
                    <a:pt x="1" y="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1968379" y="3076950"/>
              <a:ext cx="6583" cy="6802"/>
            </a:xfrm>
            <a:custGeom>
              <a:rect b="b" l="l" r="r" t="t"/>
              <a:pathLst>
                <a:path extrusionOk="0" h="186" w="180">
                  <a:moveTo>
                    <a:pt x="179" y="60"/>
                  </a:moveTo>
                  <a:cubicBezTo>
                    <a:pt x="126" y="42"/>
                    <a:pt x="72" y="24"/>
                    <a:pt x="1" y="1"/>
                  </a:cubicBezTo>
                  <a:cubicBezTo>
                    <a:pt x="42" y="185"/>
                    <a:pt x="120" y="66"/>
                    <a:pt x="179" y="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1974925" y="3105731"/>
              <a:ext cx="3511" cy="3950"/>
            </a:xfrm>
            <a:custGeom>
              <a:rect b="b" l="l" r="r" t="t"/>
              <a:pathLst>
                <a:path extrusionOk="0" h="108" w="96">
                  <a:moveTo>
                    <a:pt x="60" y="0"/>
                  </a:moveTo>
                  <a:cubicBezTo>
                    <a:pt x="36" y="36"/>
                    <a:pt x="18" y="72"/>
                    <a:pt x="0" y="108"/>
                  </a:cubicBezTo>
                  <a:cubicBezTo>
                    <a:pt x="30" y="84"/>
                    <a:pt x="66" y="54"/>
                    <a:pt x="96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1974486" y="3109644"/>
              <a:ext cx="475" cy="475"/>
            </a:xfrm>
            <a:custGeom>
              <a:rect b="b" l="l" r="r" t="t"/>
              <a:pathLst>
                <a:path extrusionOk="0" h="13" w="13">
                  <a:moveTo>
                    <a:pt x="12" y="1"/>
                  </a:moveTo>
                  <a:cubicBezTo>
                    <a:pt x="6" y="7"/>
                    <a:pt x="0" y="7"/>
                    <a:pt x="0" y="13"/>
                  </a:cubicBezTo>
                  <a:lnTo>
                    <a:pt x="0" y="13"/>
                  </a:lnTo>
                  <a:cubicBezTo>
                    <a:pt x="0" y="13"/>
                    <a:pt x="0" y="13"/>
                    <a:pt x="6" y="13"/>
                  </a:cubicBezTo>
                  <a:cubicBezTo>
                    <a:pt x="6" y="7"/>
                    <a:pt x="6" y="7"/>
                    <a:pt x="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2010471" y="3097210"/>
              <a:ext cx="5924" cy="3767"/>
            </a:xfrm>
            <a:custGeom>
              <a:rect b="b" l="l" r="r" t="t"/>
              <a:pathLst>
                <a:path extrusionOk="0" h="103" w="162">
                  <a:moveTo>
                    <a:pt x="161" y="1"/>
                  </a:moveTo>
                  <a:cubicBezTo>
                    <a:pt x="102" y="13"/>
                    <a:pt x="60" y="25"/>
                    <a:pt x="0" y="37"/>
                  </a:cubicBezTo>
                  <a:cubicBezTo>
                    <a:pt x="78" y="102"/>
                    <a:pt x="119" y="84"/>
                    <a:pt x="1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0" name="Google Shape;1100;p8"/>
          <p:cNvSpPr/>
          <p:nvPr/>
        </p:nvSpPr>
        <p:spPr>
          <a:xfrm>
            <a:off x="6748328" y="-1471400"/>
            <a:ext cx="1970146" cy="2424529"/>
          </a:xfrm>
          <a:custGeom>
            <a:rect b="b" l="l" r="r" t="t"/>
            <a:pathLst>
              <a:path extrusionOk="0" h="23163" w="18822">
                <a:moveTo>
                  <a:pt x="16926" y="9844"/>
                </a:moveTo>
                <a:cubicBezTo>
                  <a:pt x="16992" y="10070"/>
                  <a:pt x="17063" y="10088"/>
                  <a:pt x="17266" y="9898"/>
                </a:cubicBezTo>
                <a:cubicBezTo>
                  <a:pt x="17278" y="9987"/>
                  <a:pt x="17284" y="10053"/>
                  <a:pt x="17290" y="10112"/>
                </a:cubicBezTo>
                <a:cubicBezTo>
                  <a:pt x="17206" y="10148"/>
                  <a:pt x="17099" y="10166"/>
                  <a:pt x="17033" y="10225"/>
                </a:cubicBezTo>
                <a:cubicBezTo>
                  <a:pt x="16956" y="10297"/>
                  <a:pt x="16896" y="10237"/>
                  <a:pt x="16825" y="10231"/>
                </a:cubicBezTo>
                <a:cubicBezTo>
                  <a:pt x="16908" y="10208"/>
                  <a:pt x="16944" y="10160"/>
                  <a:pt x="16908" y="10076"/>
                </a:cubicBezTo>
                <a:cubicBezTo>
                  <a:pt x="16902" y="10065"/>
                  <a:pt x="16861" y="10047"/>
                  <a:pt x="16849" y="10053"/>
                </a:cubicBezTo>
                <a:cubicBezTo>
                  <a:pt x="16747" y="10106"/>
                  <a:pt x="16813" y="10172"/>
                  <a:pt x="16837" y="10231"/>
                </a:cubicBezTo>
                <a:cubicBezTo>
                  <a:pt x="16813" y="10285"/>
                  <a:pt x="16789" y="10333"/>
                  <a:pt x="16765" y="10386"/>
                </a:cubicBezTo>
                <a:cubicBezTo>
                  <a:pt x="16843" y="10434"/>
                  <a:pt x="16914" y="10476"/>
                  <a:pt x="16980" y="10524"/>
                </a:cubicBezTo>
                <a:cubicBezTo>
                  <a:pt x="17159" y="10428"/>
                  <a:pt x="17212" y="10255"/>
                  <a:pt x="17290" y="10106"/>
                </a:cubicBezTo>
                <a:cubicBezTo>
                  <a:pt x="17475" y="10261"/>
                  <a:pt x="17594" y="10446"/>
                  <a:pt x="17576" y="10702"/>
                </a:cubicBezTo>
                <a:cubicBezTo>
                  <a:pt x="17558" y="10667"/>
                  <a:pt x="17540" y="10637"/>
                  <a:pt x="17522" y="10589"/>
                </a:cubicBezTo>
                <a:cubicBezTo>
                  <a:pt x="17469" y="10601"/>
                  <a:pt x="17415" y="10619"/>
                  <a:pt x="17349" y="10631"/>
                </a:cubicBezTo>
                <a:cubicBezTo>
                  <a:pt x="17326" y="10536"/>
                  <a:pt x="17308" y="10452"/>
                  <a:pt x="17284" y="10369"/>
                </a:cubicBezTo>
                <a:cubicBezTo>
                  <a:pt x="17039" y="10416"/>
                  <a:pt x="17099" y="10649"/>
                  <a:pt x="16998" y="10798"/>
                </a:cubicBezTo>
                <a:cubicBezTo>
                  <a:pt x="17063" y="10834"/>
                  <a:pt x="17135" y="10869"/>
                  <a:pt x="17165" y="10893"/>
                </a:cubicBezTo>
                <a:cubicBezTo>
                  <a:pt x="17218" y="11102"/>
                  <a:pt x="17260" y="11287"/>
                  <a:pt x="17308" y="11466"/>
                </a:cubicBezTo>
                <a:cubicBezTo>
                  <a:pt x="17331" y="11543"/>
                  <a:pt x="17373" y="11585"/>
                  <a:pt x="17469" y="11573"/>
                </a:cubicBezTo>
                <a:cubicBezTo>
                  <a:pt x="17498" y="11567"/>
                  <a:pt x="17534" y="11615"/>
                  <a:pt x="17588" y="11650"/>
                </a:cubicBezTo>
                <a:cubicBezTo>
                  <a:pt x="17510" y="11662"/>
                  <a:pt x="17457" y="11674"/>
                  <a:pt x="17361" y="11686"/>
                </a:cubicBezTo>
                <a:cubicBezTo>
                  <a:pt x="17510" y="11770"/>
                  <a:pt x="17612" y="11847"/>
                  <a:pt x="17725" y="11889"/>
                </a:cubicBezTo>
                <a:cubicBezTo>
                  <a:pt x="17856" y="11937"/>
                  <a:pt x="17838" y="12050"/>
                  <a:pt x="17862" y="12145"/>
                </a:cubicBezTo>
                <a:cubicBezTo>
                  <a:pt x="17862" y="12151"/>
                  <a:pt x="17820" y="12163"/>
                  <a:pt x="17791" y="12175"/>
                </a:cubicBezTo>
                <a:cubicBezTo>
                  <a:pt x="17785" y="12127"/>
                  <a:pt x="17785" y="12092"/>
                  <a:pt x="17779" y="12032"/>
                </a:cubicBezTo>
                <a:cubicBezTo>
                  <a:pt x="17725" y="12056"/>
                  <a:pt x="17671" y="12074"/>
                  <a:pt x="17624" y="12098"/>
                </a:cubicBezTo>
                <a:cubicBezTo>
                  <a:pt x="17659" y="12235"/>
                  <a:pt x="17767" y="12241"/>
                  <a:pt x="17856" y="12282"/>
                </a:cubicBezTo>
                <a:cubicBezTo>
                  <a:pt x="17940" y="12318"/>
                  <a:pt x="17910" y="12509"/>
                  <a:pt x="18095" y="12431"/>
                </a:cubicBezTo>
                <a:cubicBezTo>
                  <a:pt x="18053" y="12306"/>
                  <a:pt x="18047" y="12181"/>
                  <a:pt x="18220" y="12109"/>
                </a:cubicBezTo>
                <a:cubicBezTo>
                  <a:pt x="18250" y="12163"/>
                  <a:pt x="18279" y="12211"/>
                  <a:pt x="18309" y="12264"/>
                </a:cubicBezTo>
                <a:cubicBezTo>
                  <a:pt x="18273" y="12288"/>
                  <a:pt x="18244" y="12306"/>
                  <a:pt x="18214" y="12324"/>
                </a:cubicBezTo>
                <a:cubicBezTo>
                  <a:pt x="18262" y="12366"/>
                  <a:pt x="18309" y="12402"/>
                  <a:pt x="18393" y="12473"/>
                </a:cubicBezTo>
                <a:cubicBezTo>
                  <a:pt x="18262" y="12515"/>
                  <a:pt x="18166" y="12551"/>
                  <a:pt x="18053" y="12586"/>
                </a:cubicBezTo>
                <a:cubicBezTo>
                  <a:pt x="18053" y="12652"/>
                  <a:pt x="18047" y="12735"/>
                  <a:pt x="18041" y="12819"/>
                </a:cubicBezTo>
                <a:cubicBezTo>
                  <a:pt x="18005" y="12777"/>
                  <a:pt x="17969" y="12735"/>
                  <a:pt x="17904" y="12670"/>
                </a:cubicBezTo>
                <a:cubicBezTo>
                  <a:pt x="17910" y="12801"/>
                  <a:pt x="17963" y="12902"/>
                  <a:pt x="18059" y="12968"/>
                </a:cubicBezTo>
                <a:cubicBezTo>
                  <a:pt x="18053" y="12914"/>
                  <a:pt x="18047" y="12861"/>
                  <a:pt x="18035" y="12807"/>
                </a:cubicBezTo>
                <a:cubicBezTo>
                  <a:pt x="18071" y="12777"/>
                  <a:pt x="18113" y="12741"/>
                  <a:pt x="18142" y="12706"/>
                </a:cubicBezTo>
                <a:cubicBezTo>
                  <a:pt x="18178" y="12670"/>
                  <a:pt x="18208" y="12634"/>
                  <a:pt x="18256" y="12586"/>
                </a:cubicBezTo>
                <a:cubicBezTo>
                  <a:pt x="18297" y="12682"/>
                  <a:pt x="18327" y="12747"/>
                  <a:pt x="18363" y="12837"/>
                </a:cubicBezTo>
                <a:cubicBezTo>
                  <a:pt x="18297" y="12849"/>
                  <a:pt x="18214" y="12873"/>
                  <a:pt x="18136" y="12890"/>
                </a:cubicBezTo>
                <a:cubicBezTo>
                  <a:pt x="18154" y="13063"/>
                  <a:pt x="18285" y="13081"/>
                  <a:pt x="18423" y="13075"/>
                </a:cubicBezTo>
                <a:cubicBezTo>
                  <a:pt x="18411" y="13177"/>
                  <a:pt x="18399" y="13266"/>
                  <a:pt x="18381" y="13367"/>
                </a:cubicBezTo>
                <a:cubicBezTo>
                  <a:pt x="18333" y="13379"/>
                  <a:pt x="18273" y="13391"/>
                  <a:pt x="18196" y="13403"/>
                </a:cubicBezTo>
                <a:cubicBezTo>
                  <a:pt x="18166" y="13320"/>
                  <a:pt x="18142" y="13242"/>
                  <a:pt x="18113" y="13159"/>
                </a:cubicBezTo>
                <a:cubicBezTo>
                  <a:pt x="18029" y="13248"/>
                  <a:pt x="18047" y="13397"/>
                  <a:pt x="18172" y="13612"/>
                </a:cubicBezTo>
                <a:cubicBezTo>
                  <a:pt x="18428" y="13540"/>
                  <a:pt x="18625" y="13683"/>
                  <a:pt x="18607" y="13934"/>
                </a:cubicBezTo>
                <a:cubicBezTo>
                  <a:pt x="18595" y="14047"/>
                  <a:pt x="18661" y="14190"/>
                  <a:pt x="18506" y="14268"/>
                </a:cubicBezTo>
                <a:cubicBezTo>
                  <a:pt x="18482" y="14274"/>
                  <a:pt x="18464" y="14327"/>
                  <a:pt x="18470" y="14345"/>
                </a:cubicBezTo>
                <a:cubicBezTo>
                  <a:pt x="18500" y="14441"/>
                  <a:pt x="18536" y="14536"/>
                  <a:pt x="18572" y="14631"/>
                </a:cubicBezTo>
                <a:cubicBezTo>
                  <a:pt x="18607" y="14709"/>
                  <a:pt x="18643" y="14780"/>
                  <a:pt x="18691" y="14876"/>
                </a:cubicBezTo>
                <a:cubicBezTo>
                  <a:pt x="18584" y="14935"/>
                  <a:pt x="18697" y="15078"/>
                  <a:pt x="18649" y="15180"/>
                </a:cubicBezTo>
                <a:cubicBezTo>
                  <a:pt x="18589" y="15311"/>
                  <a:pt x="18613" y="15412"/>
                  <a:pt x="18691" y="15526"/>
                </a:cubicBezTo>
                <a:cubicBezTo>
                  <a:pt x="18816" y="15710"/>
                  <a:pt x="18744" y="15907"/>
                  <a:pt x="18679" y="16098"/>
                </a:cubicBezTo>
                <a:cubicBezTo>
                  <a:pt x="18727" y="16134"/>
                  <a:pt x="18774" y="16164"/>
                  <a:pt x="18822" y="16199"/>
                </a:cubicBezTo>
                <a:cubicBezTo>
                  <a:pt x="18810" y="16229"/>
                  <a:pt x="18798" y="16259"/>
                  <a:pt x="18792" y="16289"/>
                </a:cubicBezTo>
                <a:cubicBezTo>
                  <a:pt x="18786" y="16354"/>
                  <a:pt x="18798" y="16480"/>
                  <a:pt x="18786" y="16480"/>
                </a:cubicBezTo>
                <a:cubicBezTo>
                  <a:pt x="18655" y="16503"/>
                  <a:pt x="18798" y="16599"/>
                  <a:pt x="18739" y="16641"/>
                </a:cubicBezTo>
                <a:cubicBezTo>
                  <a:pt x="18703" y="16664"/>
                  <a:pt x="18667" y="16700"/>
                  <a:pt x="18607" y="16754"/>
                </a:cubicBezTo>
                <a:cubicBezTo>
                  <a:pt x="18655" y="16807"/>
                  <a:pt x="18703" y="16861"/>
                  <a:pt x="18762" y="16927"/>
                </a:cubicBezTo>
                <a:cubicBezTo>
                  <a:pt x="18643" y="16974"/>
                  <a:pt x="18655" y="17117"/>
                  <a:pt x="18631" y="17237"/>
                </a:cubicBezTo>
                <a:cubicBezTo>
                  <a:pt x="18601" y="17356"/>
                  <a:pt x="18566" y="17439"/>
                  <a:pt x="18423" y="17457"/>
                </a:cubicBezTo>
                <a:cubicBezTo>
                  <a:pt x="18440" y="17523"/>
                  <a:pt x="18440" y="17618"/>
                  <a:pt x="18458" y="17624"/>
                </a:cubicBezTo>
                <a:cubicBezTo>
                  <a:pt x="18572" y="17654"/>
                  <a:pt x="18524" y="17749"/>
                  <a:pt x="18554" y="17809"/>
                </a:cubicBezTo>
                <a:cubicBezTo>
                  <a:pt x="18572" y="17845"/>
                  <a:pt x="18613" y="17875"/>
                  <a:pt x="18661" y="17934"/>
                </a:cubicBezTo>
                <a:cubicBezTo>
                  <a:pt x="18667" y="18000"/>
                  <a:pt x="18649" y="18083"/>
                  <a:pt x="18554" y="18173"/>
                </a:cubicBezTo>
                <a:cubicBezTo>
                  <a:pt x="18428" y="18280"/>
                  <a:pt x="18357" y="18441"/>
                  <a:pt x="18262" y="18584"/>
                </a:cubicBezTo>
                <a:cubicBezTo>
                  <a:pt x="18226" y="18632"/>
                  <a:pt x="18184" y="18680"/>
                  <a:pt x="18148" y="18727"/>
                </a:cubicBezTo>
                <a:lnTo>
                  <a:pt x="18154" y="18721"/>
                </a:lnTo>
                <a:cubicBezTo>
                  <a:pt x="18011" y="18823"/>
                  <a:pt x="18118" y="18936"/>
                  <a:pt x="18142" y="19037"/>
                </a:cubicBezTo>
                <a:cubicBezTo>
                  <a:pt x="18047" y="19145"/>
                  <a:pt x="17957" y="19246"/>
                  <a:pt x="17856" y="19353"/>
                </a:cubicBezTo>
                <a:cubicBezTo>
                  <a:pt x="17916" y="19407"/>
                  <a:pt x="17969" y="19431"/>
                  <a:pt x="18035" y="19371"/>
                </a:cubicBezTo>
                <a:cubicBezTo>
                  <a:pt x="18083" y="19329"/>
                  <a:pt x="18130" y="19294"/>
                  <a:pt x="18208" y="19288"/>
                </a:cubicBezTo>
                <a:cubicBezTo>
                  <a:pt x="18166" y="19359"/>
                  <a:pt x="18130" y="19431"/>
                  <a:pt x="18089" y="19508"/>
                </a:cubicBezTo>
                <a:cubicBezTo>
                  <a:pt x="18023" y="19490"/>
                  <a:pt x="17957" y="19472"/>
                  <a:pt x="17880" y="19449"/>
                </a:cubicBezTo>
                <a:cubicBezTo>
                  <a:pt x="17743" y="19568"/>
                  <a:pt x="17898" y="19681"/>
                  <a:pt x="17898" y="19818"/>
                </a:cubicBezTo>
                <a:cubicBezTo>
                  <a:pt x="17874" y="19818"/>
                  <a:pt x="17850" y="19824"/>
                  <a:pt x="17820" y="19824"/>
                </a:cubicBezTo>
                <a:cubicBezTo>
                  <a:pt x="17802" y="19824"/>
                  <a:pt x="17779" y="19818"/>
                  <a:pt x="17755" y="19818"/>
                </a:cubicBezTo>
                <a:cubicBezTo>
                  <a:pt x="17755" y="19842"/>
                  <a:pt x="17612" y="20253"/>
                  <a:pt x="17600" y="20271"/>
                </a:cubicBezTo>
                <a:cubicBezTo>
                  <a:pt x="17630" y="20289"/>
                  <a:pt x="17665" y="20301"/>
                  <a:pt x="17707" y="20319"/>
                </a:cubicBezTo>
                <a:cubicBezTo>
                  <a:pt x="17594" y="20462"/>
                  <a:pt x="17492" y="20611"/>
                  <a:pt x="17379" y="20748"/>
                </a:cubicBezTo>
                <a:cubicBezTo>
                  <a:pt x="17272" y="20873"/>
                  <a:pt x="17212" y="21023"/>
                  <a:pt x="17194" y="21249"/>
                </a:cubicBezTo>
                <a:cubicBezTo>
                  <a:pt x="17093" y="21112"/>
                  <a:pt x="17016" y="21011"/>
                  <a:pt x="16914" y="20868"/>
                </a:cubicBezTo>
                <a:cubicBezTo>
                  <a:pt x="16908" y="20957"/>
                  <a:pt x="16890" y="21005"/>
                  <a:pt x="16908" y="21023"/>
                </a:cubicBezTo>
                <a:cubicBezTo>
                  <a:pt x="17069" y="21225"/>
                  <a:pt x="17069" y="21225"/>
                  <a:pt x="16938" y="21428"/>
                </a:cubicBezTo>
                <a:cubicBezTo>
                  <a:pt x="16920" y="21452"/>
                  <a:pt x="16902" y="21482"/>
                  <a:pt x="16884" y="21505"/>
                </a:cubicBezTo>
                <a:cubicBezTo>
                  <a:pt x="16849" y="21494"/>
                  <a:pt x="16807" y="21482"/>
                  <a:pt x="16759" y="21470"/>
                </a:cubicBezTo>
                <a:cubicBezTo>
                  <a:pt x="16753" y="21505"/>
                  <a:pt x="16741" y="21535"/>
                  <a:pt x="16753" y="21547"/>
                </a:cubicBezTo>
                <a:cubicBezTo>
                  <a:pt x="16801" y="21613"/>
                  <a:pt x="16831" y="21678"/>
                  <a:pt x="16765" y="21756"/>
                </a:cubicBezTo>
                <a:cubicBezTo>
                  <a:pt x="16700" y="21720"/>
                  <a:pt x="16646" y="21684"/>
                  <a:pt x="16586" y="21655"/>
                </a:cubicBezTo>
                <a:cubicBezTo>
                  <a:pt x="16574" y="21666"/>
                  <a:pt x="16562" y="21678"/>
                  <a:pt x="16550" y="21690"/>
                </a:cubicBezTo>
                <a:cubicBezTo>
                  <a:pt x="16580" y="21738"/>
                  <a:pt x="16610" y="21786"/>
                  <a:pt x="16640" y="21839"/>
                </a:cubicBezTo>
                <a:cubicBezTo>
                  <a:pt x="16533" y="21988"/>
                  <a:pt x="16419" y="22131"/>
                  <a:pt x="16229" y="22185"/>
                </a:cubicBezTo>
                <a:cubicBezTo>
                  <a:pt x="16193" y="22048"/>
                  <a:pt x="16324" y="22018"/>
                  <a:pt x="16360" y="21941"/>
                </a:cubicBezTo>
                <a:cubicBezTo>
                  <a:pt x="16288" y="21905"/>
                  <a:pt x="16217" y="21863"/>
                  <a:pt x="16151" y="21827"/>
                </a:cubicBezTo>
                <a:cubicBezTo>
                  <a:pt x="15841" y="21857"/>
                  <a:pt x="15764" y="22084"/>
                  <a:pt x="15752" y="22382"/>
                </a:cubicBezTo>
                <a:cubicBezTo>
                  <a:pt x="15692" y="22328"/>
                  <a:pt x="15662" y="22281"/>
                  <a:pt x="15620" y="22263"/>
                </a:cubicBezTo>
                <a:cubicBezTo>
                  <a:pt x="15579" y="22245"/>
                  <a:pt x="15501" y="22239"/>
                  <a:pt x="15477" y="22263"/>
                </a:cubicBezTo>
                <a:cubicBezTo>
                  <a:pt x="15352" y="22382"/>
                  <a:pt x="15245" y="22364"/>
                  <a:pt x="15120" y="22269"/>
                </a:cubicBezTo>
                <a:cubicBezTo>
                  <a:pt x="15078" y="22233"/>
                  <a:pt x="15024" y="22209"/>
                  <a:pt x="14977" y="22185"/>
                </a:cubicBezTo>
                <a:lnTo>
                  <a:pt x="14977" y="22185"/>
                </a:lnTo>
                <a:cubicBezTo>
                  <a:pt x="15102" y="22155"/>
                  <a:pt x="15227" y="22126"/>
                  <a:pt x="15376" y="22090"/>
                </a:cubicBezTo>
                <a:cubicBezTo>
                  <a:pt x="15412" y="22042"/>
                  <a:pt x="15465" y="21965"/>
                  <a:pt x="15525" y="21875"/>
                </a:cubicBezTo>
                <a:cubicBezTo>
                  <a:pt x="15388" y="21887"/>
                  <a:pt x="15275" y="21869"/>
                  <a:pt x="15239" y="21720"/>
                </a:cubicBezTo>
                <a:cubicBezTo>
                  <a:pt x="15108" y="21780"/>
                  <a:pt x="14994" y="21833"/>
                  <a:pt x="14845" y="21905"/>
                </a:cubicBezTo>
                <a:cubicBezTo>
                  <a:pt x="14845" y="21899"/>
                  <a:pt x="14833" y="21941"/>
                  <a:pt x="14822" y="22006"/>
                </a:cubicBezTo>
                <a:cubicBezTo>
                  <a:pt x="14762" y="22030"/>
                  <a:pt x="14684" y="22066"/>
                  <a:pt x="14595" y="22102"/>
                </a:cubicBezTo>
                <a:cubicBezTo>
                  <a:pt x="14494" y="22036"/>
                  <a:pt x="14386" y="21965"/>
                  <a:pt x="14243" y="22054"/>
                </a:cubicBezTo>
                <a:cubicBezTo>
                  <a:pt x="14255" y="22131"/>
                  <a:pt x="14351" y="22227"/>
                  <a:pt x="14207" y="22286"/>
                </a:cubicBezTo>
                <a:cubicBezTo>
                  <a:pt x="14184" y="22257"/>
                  <a:pt x="14160" y="22209"/>
                  <a:pt x="14124" y="22197"/>
                </a:cubicBezTo>
                <a:cubicBezTo>
                  <a:pt x="14082" y="22185"/>
                  <a:pt x="14035" y="22209"/>
                  <a:pt x="13987" y="22215"/>
                </a:cubicBezTo>
                <a:cubicBezTo>
                  <a:pt x="13957" y="22131"/>
                  <a:pt x="13897" y="22126"/>
                  <a:pt x="13808" y="22203"/>
                </a:cubicBezTo>
                <a:cubicBezTo>
                  <a:pt x="13880" y="22203"/>
                  <a:pt x="13933" y="22209"/>
                  <a:pt x="13993" y="22215"/>
                </a:cubicBezTo>
                <a:cubicBezTo>
                  <a:pt x="13957" y="22245"/>
                  <a:pt x="13927" y="22281"/>
                  <a:pt x="13891" y="22316"/>
                </a:cubicBezTo>
                <a:cubicBezTo>
                  <a:pt x="13725" y="22376"/>
                  <a:pt x="13796" y="22495"/>
                  <a:pt x="13796" y="22626"/>
                </a:cubicBezTo>
                <a:cubicBezTo>
                  <a:pt x="13945" y="22525"/>
                  <a:pt x="13891" y="22412"/>
                  <a:pt x="13891" y="22310"/>
                </a:cubicBezTo>
                <a:cubicBezTo>
                  <a:pt x="14005" y="22394"/>
                  <a:pt x="14118" y="22477"/>
                  <a:pt x="14237" y="22567"/>
                </a:cubicBezTo>
                <a:cubicBezTo>
                  <a:pt x="14190" y="22668"/>
                  <a:pt x="14136" y="22734"/>
                  <a:pt x="14011" y="22722"/>
                </a:cubicBezTo>
                <a:cubicBezTo>
                  <a:pt x="13921" y="22710"/>
                  <a:pt x="13891" y="22775"/>
                  <a:pt x="13939" y="22829"/>
                </a:cubicBezTo>
                <a:cubicBezTo>
                  <a:pt x="13987" y="22889"/>
                  <a:pt x="13969" y="22924"/>
                  <a:pt x="13927" y="22942"/>
                </a:cubicBezTo>
                <a:cubicBezTo>
                  <a:pt x="13880" y="22954"/>
                  <a:pt x="13814" y="22942"/>
                  <a:pt x="13784" y="22918"/>
                </a:cubicBezTo>
                <a:cubicBezTo>
                  <a:pt x="13742" y="22883"/>
                  <a:pt x="13731" y="22823"/>
                  <a:pt x="13701" y="22775"/>
                </a:cubicBezTo>
                <a:cubicBezTo>
                  <a:pt x="13683" y="22781"/>
                  <a:pt x="13665" y="22793"/>
                  <a:pt x="13641" y="22799"/>
                </a:cubicBezTo>
                <a:cubicBezTo>
                  <a:pt x="13665" y="22883"/>
                  <a:pt x="13689" y="22966"/>
                  <a:pt x="13719" y="23067"/>
                </a:cubicBezTo>
                <a:cubicBezTo>
                  <a:pt x="13617" y="23038"/>
                  <a:pt x="13540" y="23032"/>
                  <a:pt x="13540" y="22895"/>
                </a:cubicBezTo>
                <a:cubicBezTo>
                  <a:pt x="13540" y="22841"/>
                  <a:pt x="13456" y="22775"/>
                  <a:pt x="13397" y="22740"/>
                </a:cubicBezTo>
                <a:cubicBezTo>
                  <a:pt x="13325" y="22692"/>
                  <a:pt x="13248" y="22668"/>
                  <a:pt x="13260" y="22567"/>
                </a:cubicBezTo>
                <a:cubicBezTo>
                  <a:pt x="13403" y="22680"/>
                  <a:pt x="13486" y="22459"/>
                  <a:pt x="13617" y="22507"/>
                </a:cubicBezTo>
                <a:cubicBezTo>
                  <a:pt x="13623" y="22507"/>
                  <a:pt x="13647" y="22459"/>
                  <a:pt x="13659" y="22436"/>
                </a:cubicBezTo>
                <a:cubicBezTo>
                  <a:pt x="13403" y="22328"/>
                  <a:pt x="13325" y="22358"/>
                  <a:pt x="13265" y="22573"/>
                </a:cubicBezTo>
                <a:cubicBezTo>
                  <a:pt x="13134" y="22555"/>
                  <a:pt x="13200" y="22394"/>
                  <a:pt x="13075" y="22352"/>
                </a:cubicBezTo>
                <a:cubicBezTo>
                  <a:pt x="13039" y="22376"/>
                  <a:pt x="12985" y="22418"/>
                  <a:pt x="12914" y="22471"/>
                </a:cubicBezTo>
                <a:cubicBezTo>
                  <a:pt x="13003" y="22501"/>
                  <a:pt x="13063" y="22519"/>
                  <a:pt x="13104" y="22531"/>
                </a:cubicBezTo>
                <a:cubicBezTo>
                  <a:pt x="13134" y="22644"/>
                  <a:pt x="13158" y="22746"/>
                  <a:pt x="13194" y="22877"/>
                </a:cubicBezTo>
                <a:cubicBezTo>
                  <a:pt x="13128" y="22895"/>
                  <a:pt x="13051" y="22924"/>
                  <a:pt x="12979" y="22942"/>
                </a:cubicBezTo>
                <a:cubicBezTo>
                  <a:pt x="12878" y="22936"/>
                  <a:pt x="12783" y="22930"/>
                  <a:pt x="12687" y="22912"/>
                </a:cubicBezTo>
                <a:cubicBezTo>
                  <a:pt x="12645" y="22907"/>
                  <a:pt x="12610" y="22883"/>
                  <a:pt x="12574" y="22865"/>
                </a:cubicBezTo>
                <a:cubicBezTo>
                  <a:pt x="12478" y="22805"/>
                  <a:pt x="12389" y="22781"/>
                  <a:pt x="12300" y="22865"/>
                </a:cubicBezTo>
                <a:cubicBezTo>
                  <a:pt x="12282" y="22883"/>
                  <a:pt x="12288" y="22930"/>
                  <a:pt x="12282" y="22966"/>
                </a:cubicBezTo>
                <a:cubicBezTo>
                  <a:pt x="12371" y="22978"/>
                  <a:pt x="12455" y="22984"/>
                  <a:pt x="12532" y="22996"/>
                </a:cubicBezTo>
                <a:cubicBezTo>
                  <a:pt x="12532" y="23008"/>
                  <a:pt x="12538" y="23026"/>
                  <a:pt x="12538" y="23044"/>
                </a:cubicBezTo>
                <a:cubicBezTo>
                  <a:pt x="12502" y="23062"/>
                  <a:pt x="12467" y="23091"/>
                  <a:pt x="12431" y="23091"/>
                </a:cubicBezTo>
                <a:cubicBezTo>
                  <a:pt x="12252" y="23097"/>
                  <a:pt x="12073" y="23085"/>
                  <a:pt x="11894" y="23091"/>
                </a:cubicBezTo>
                <a:cubicBezTo>
                  <a:pt x="11781" y="23097"/>
                  <a:pt x="11668" y="23133"/>
                  <a:pt x="11537" y="23163"/>
                </a:cubicBezTo>
                <a:cubicBezTo>
                  <a:pt x="11387" y="22948"/>
                  <a:pt x="11161" y="23002"/>
                  <a:pt x="10970" y="23073"/>
                </a:cubicBezTo>
                <a:cubicBezTo>
                  <a:pt x="10803" y="23133"/>
                  <a:pt x="10660" y="23127"/>
                  <a:pt x="10499" y="23097"/>
                </a:cubicBezTo>
                <a:cubicBezTo>
                  <a:pt x="10392" y="23073"/>
                  <a:pt x="10285" y="23044"/>
                  <a:pt x="10177" y="23008"/>
                </a:cubicBezTo>
                <a:cubicBezTo>
                  <a:pt x="10135" y="22996"/>
                  <a:pt x="10076" y="22966"/>
                  <a:pt x="10064" y="22930"/>
                </a:cubicBezTo>
                <a:cubicBezTo>
                  <a:pt x="9957" y="22674"/>
                  <a:pt x="9700" y="22674"/>
                  <a:pt x="9492" y="22596"/>
                </a:cubicBezTo>
                <a:cubicBezTo>
                  <a:pt x="9378" y="22561"/>
                  <a:pt x="9265" y="22513"/>
                  <a:pt x="9158" y="22471"/>
                </a:cubicBezTo>
                <a:cubicBezTo>
                  <a:pt x="9098" y="22453"/>
                  <a:pt x="9038" y="22453"/>
                  <a:pt x="8985" y="22436"/>
                </a:cubicBezTo>
                <a:cubicBezTo>
                  <a:pt x="8961" y="22424"/>
                  <a:pt x="8919" y="22394"/>
                  <a:pt x="8919" y="22370"/>
                </a:cubicBezTo>
                <a:cubicBezTo>
                  <a:pt x="8907" y="22227"/>
                  <a:pt x="8794" y="22233"/>
                  <a:pt x="8711" y="22239"/>
                </a:cubicBezTo>
                <a:cubicBezTo>
                  <a:pt x="8544" y="22245"/>
                  <a:pt x="8538" y="22251"/>
                  <a:pt x="8538" y="22084"/>
                </a:cubicBezTo>
                <a:cubicBezTo>
                  <a:pt x="8538" y="22060"/>
                  <a:pt x="8526" y="22036"/>
                  <a:pt x="8502" y="21970"/>
                </a:cubicBezTo>
                <a:cubicBezTo>
                  <a:pt x="8448" y="22060"/>
                  <a:pt x="8412" y="22120"/>
                  <a:pt x="8377" y="22185"/>
                </a:cubicBezTo>
                <a:cubicBezTo>
                  <a:pt x="8091" y="22084"/>
                  <a:pt x="7852" y="21899"/>
                  <a:pt x="7608" y="21720"/>
                </a:cubicBezTo>
                <a:cubicBezTo>
                  <a:pt x="7643" y="21684"/>
                  <a:pt x="7679" y="21643"/>
                  <a:pt x="7727" y="21589"/>
                </a:cubicBezTo>
                <a:cubicBezTo>
                  <a:pt x="7924" y="21690"/>
                  <a:pt x="8114" y="21786"/>
                  <a:pt x="8299" y="21893"/>
                </a:cubicBezTo>
                <a:cubicBezTo>
                  <a:pt x="8359" y="21929"/>
                  <a:pt x="8401" y="21941"/>
                  <a:pt x="8490" y="21887"/>
                </a:cubicBezTo>
                <a:cubicBezTo>
                  <a:pt x="8365" y="21810"/>
                  <a:pt x="8257" y="21756"/>
                  <a:pt x="8162" y="21690"/>
                </a:cubicBezTo>
                <a:cubicBezTo>
                  <a:pt x="7959" y="21553"/>
                  <a:pt x="7781" y="21356"/>
                  <a:pt x="7560" y="21291"/>
                </a:cubicBezTo>
                <a:cubicBezTo>
                  <a:pt x="7220" y="21184"/>
                  <a:pt x="7023" y="20909"/>
                  <a:pt x="6755" y="20718"/>
                </a:cubicBezTo>
                <a:cubicBezTo>
                  <a:pt x="6630" y="20635"/>
                  <a:pt x="6517" y="20534"/>
                  <a:pt x="6397" y="20426"/>
                </a:cubicBezTo>
                <a:cubicBezTo>
                  <a:pt x="6415" y="20367"/>
                  <a:pt x="6433" y="20301"/>
                  <a:pt x="6463" y="20200"/>
                </a:cubicBezTo>
                <a:cubicBezTo>
                  <a:pt x="6362" y="20283"/>
                  <a:pt x="6290" y="20355"/>
                  <a:pt x="6236" y="20212"/>
                </a:cubicBezTo>
                <a:cubicBezTo>
                  <a:pt x="6224" y="20182"/>
                  <a:pt x="6213" y="20140"/>
                  <a:pt x="6195" y="20134"/>
                </a:cubicBezTo>
                <a:cubicBezTo>
                  <a:pt x="6165" y="20116"/>
                  <a:pt x="6129" y="20134"/>
                  <a:pt x="6093" y="20134"/>
                </a:cubicBezTo>
                <a:cubicBezTo>
                  <a:pt x="6183" y="20307"/>
                  <a:pt x="6260" y="20462"/>
                  <a:pt x="6350" y="20617"/>
                </a:cubicBezTo>
                <a:cubicBezTo>
                  <a:pt x="6421" y="20736"/>
                  <a:pt x="6481" y="20879"/>
                  <a:pt x="6654" y="20885"/>
                </a:cubicBezTo>
                <a:cubicBezTo>
                  <a:pt x="6678" y="20885"/>
                  <a:pt x="6701" y="20903"/>
                  <a:pt x="6713" y="20921"/>
                </a:cubicBezTo>
                <a:cubicBezTo>
                  <a:pt x="6868" y="21082"/>
                  <a:pt x="7017" y="21249"/>
                  <a:pt x="7262" y="21267"/>
                </a:cubicBezTo>
                <a:cubicBezTo>
                  <a:pt x="7280" y="21267"/>
                  <a:pt x="7310" y="21291"/>
                  <a:pt x="7315" y="21309"/>
                </a:cubicBezTo>
                <a:cubicBezTo>
                  <a:pt x="7363" y="21458"/>
                  <a:pt x="7512" y="21470"/>
                  <a:pt x="7637" y="21547"/>
                </a:cubicBezTo>
                <a:cubicBezTo>
                  <a:pt x="7631" y="21601"/>
                  <a:pt x="7620" y="21660"/>
                  <a:pt x="7614" y="21726"/>
                </a:cubicBezTo>
                <a:cubicBezTo>
                  <a:pt x="7488" y="21792"/>
                  <a:pt x="7405" y="21690"/>
                  <a:pt x="7315" y="21643"/>
                </a:cubicBezTo>
                <a:cubicBezTo>
                  <a:pt x="7238" y="21607"/>
                  <a:pt x="7172" y="21553"/>
                  <a:pt x="7101" y="21500"/>
                </a:cubicBezTo>
                <a:cubicBezTo>
                  <a:pt x="7071" y="21476"/>
                  <a:pt x="7047" y="21434"/>
                  <a:pt x="7023" y="21404"/>
                </a:cubicBezTo>
                <a:cubicBezTo>
                  <a:pt x="7011" y="21392"/>
                  <a:pt x="7011" y="21362"/>
                  <a:pt x="7005" y="21362"/>
                </a:cubicBezTo>
                <a:cubicBezTo>
                  <a:pt x="6797" y="21339"/>
                  <a:pt x="6713" y="21124"/>
                  <a:pt x="6552" y="21052"/>
                </a:cubicBezTo>
                <a:cubicBezTo>
                  <a:pt x="6439" y="21005"/>
                  <a:pt x="6421" y="20939"/>
                  <a:pt x="6397" y="20850"/>
                </a:cubicBezTo>
                <a:cubicBezTo>
                  <a:pt x="6254" y="20754"/>
                  <a:pt x="6016" y="20814"/>
                  <a:pt x="5968" y="20575"/>
                </a:cubicBezTo>
                <a:cubicBezTo>
                  <a:pt x="6010" y="20498"/>
                  <a:pt x="6195" y="20480"/>
                  <a:pt x="6093" y="20337"/>
                </a:cubicBezTo>
                <a:cubicBezTo>
                  <a:pt x="6022" y="20391"/>
                  <a:pt x="5950" y="20438"/>
                  <a:pt x="5879" y="20492"/>
                </a:cubicBezTo>
                <a:cubicBezTo>
                  <a:pt x="5861" y="20486"/>
                  <a:pt x="5849" y="20474"/>
                  <a:pt x="5837" y="20462"/>
                </a:cubicBezTo>
                <a:cubicBezTo>
                  <a:pt x="5849" y="20391"/>
                  <a:pt x="5867" y="20319"/>
                  <a:pt x="5879" y="20253"/>
                </a:cubicBezTo>
                <a:cubicBezTo>
                  <a:pt x="5592" y="20128"/>
                  <a:pt x="5449" y="19848"/>
                  <a:pt x="5557" y="19568"/>
                </a:cubicBezTo>
                <a:cubicBezTo>
                  <a:pt x="5443" y="19514"/>
                  <a:pt x="5366" y="19437"/>
                  <a:pt x="5455" y="19294"/>
                </a:cubicBezTo>
                <a:cubicBezTo>
                  <a:pt x="5414" y="19258"/>
                  <a:pt x="5378" y="19222"/>
                  <a:pt x="5336" y="19192"/>
                </a:cubicBezTo>
                <a:cubicBezTo>
                  <a:pt x="5324" y="19091"/>
                  <a:pt x="5461" y="19085"/>
                  <a:pt x="5598" y="19168"/>
                </a:cubicBezTo>
                <a:cubicBezTo>
                  <a:pt x="5610" y="19174"/>
                  <a:pt x="5622" y="19180"/>
                  <a:pt x="5652" y="19186"/>
                </a:cubicBezTo>
                <a:cubicBezTo>
                  <a:pt x="5676" y="19150"/>
                  <a:pt x="5700" y="19109"/>
                  <a:pt x="5724" y="19073"/>
                </a:cubicBezTo>
                <a:cubicBezTo>
                  <a:pt x="5837" y="19043"/>
                  <a:pt x="5789" y="18995"/>
                  <a:pt x="5724" y="18942"/>
                </a:cubicBezTo>
                <a:cubicBezTo>
                  <a:pt x="5724" y="18984"/>
                  <a:pt x="5724" y="19031"/>
                  <a:pt x="5724" y="19079"/>
                </a:cubicBezTo>
                <a:cubicBezTo>
                  <a:pt x="5670" y="19025"/>
                  <a:pt x="5610" y="18972"/>
                  <a:pt x="5539" y="18906"/>
                </a:cubicBezTo>
                <a:cubicBezTo>
                  <a:pt x="5491" y="19055"/>
                  <a:pt x="5402" y="19031"/>
                  <a:pt x="5324" y="18960"/>
                </a:cubicBezTo>
                <a:cubicBezTo>
                  <a:pt x="5271" y="18912"/>
                  <a:pt x="5223" y="18846"/>
                  <a:pt x="5205" y="18781"/>
                </a:cubicBezTo>
                <a:cubicBezTo>
                  <a:pt x="5116" y="18483"/>
                  <a:pt x="5032" y="18179"/>
                  <a:pt x="4961" y="17875"/>
                </a:cubicBezTo>
                <a:cubicBezTo>
                  <a:pt x="4925" y="17743"/>
                  <a:pt x="4978" y="17583"/>
                  <a:pt x="4889" y="17475"/>
                </a:cubicBezTo>
                <a:cubicBezTo>
                  <a:pt x="4817" y="17386"/>
                  <a:pt x="4811" y="17302"/>
                  <a:pt x="4853" y="17195"/>
                </a:cubicBezTo>
                <a:cubicBezTo>
                  <a:pt x="4794" y="17189"/>
                  <a:pt x="4752" y="17183"/>
                  <a:pt x="4740" y="17177"/>
                </a:cubicBezTo>
                <a:cubicBezTo>
                  <a:pt x="4680" y="17034"/>
                  <a:pt x="4633" y="16897"/>
                  <a:pt x="4567" y="16772"/>
                </a:cubicBezTo>
                <a:cubicBezTo>
                  <a:pt x="4555" y="16742"/>
                  <a:pt x="4472" y="16742"/>
                  <a:pt x="4448" y="16742"/>
                </a:cubicBezTo>
                <a:cubicBezTo>
                  <a:pt x="4335" y="16557"/>
                  <a:pt x="4233" y="16378"/>
                  <a:pt x="4108" y="16223"/>
                </a:cubicBezTo>
                <a:cubicBezTo>
                  <a:pt x="4025" y="16128"/>
                  <a:pt x="3983" y="16026"/>
                  <a:pt x="3971" y="15907"/>
                </a:cubicBezTo>
                <a:cubicBezTo>
                  <a:pt x="3965" y="15848"/>
                  <a:pt x="4001" y="15770"/>
                  <a:pt x="3899" y="15752"/>
                </a:cubicBezTo>
                <a:cubicBezTo>
                  <a:pt x="3899" y="15752"/>
                  <a:pt x="3905" y="15705"/>
                  <a:pt x="3911" y="15681"/>
                </a:cubicBezTo>
                <a:cubicBezTo>
                  <a:pt x="3917" y="15627"/>
                  <a:pt x="3923" y="15573"/>
                  <a:pt x="3929" y="15520"/>
                </a:cubicBezTo>
                <a:cubicBezTo>
                  <a:pt x="3959" y="15514"/>
                  <a:pt x="3995" y="15508"/>
                  <a:pt x="4048" y="15502"/>
                </a:cubicBezTo>
                <a:cubicBezTo>
                  <a:pt x="3959" y="15365"/>
                  <a:pt x="3881" y="15239"/>
                  <a:pt x="3786" y="15102"/>
                </a:cubicBezTo>
                <a:cubicBezTo>
                  <a:pt x="3756" y="15114"/>
                  <a:pt x="3714" y="15138"/>
                  <a:pt x="3655" y="15162"/>
                </a:cubicBezTo>
                <a:cubicBezTo>
                  <a:pt x="3661" y="15120"/>
                  <a:pt x="3667" y="15096"/>
                  <a:pt x="3673" y="15049"/>
                </a:cubicBezTo>
                <a:cubicBezTo>
                  <a:pt x="3595" y="15055"/>
                  <a:pt x="3518" y="15055"/>
                  <a:pt x="3434" y="15061"/>
                </a:cubicBezTo>
                <a:cubicBezTo>
                  <a:pt x="3375" y="15007"/>
                  <a:pt x="3309" y="14953"/>
                  <a:pt x="3249" y="14888"/>
                </a:cubicBezTo>
                <a:cubicBezTo>
                  <a:pt x="3214" y="14840"/>
                  <a:pt x="3190" y="14780"/>
                  <a:pt x="3166" y="14727"/>
                </a:cubicBezTo>
                <a:cubicBezTo>
                  <a:pt x="3124" y="14631"/>
                  <a:pt x="3077" y="14542"/>
                  <a:pt x="3005" y="14470"/>
                </a:cubicBezTo>
                <a:cubicBezTo>
                  <a:pt x="2880" y="14339"/>
                  <a:pt x="2731" y="14232"/>
                  <a:pt x="2606" y="14101"/>
                </a:cubicBezTo>
                <a:cubicBezTo>
                  <a:pt x="2528" y="14011"/>
                  <a:pt x="2480" y="13886"/>
                  <a:pt x="2421" y="13785"/>
                </a:cubicBezTo>
                <a:cubicBezTo>
                  <a:pt x="2367" y="13779"/>
                  <a:pt x="2272" y="13773"/>
                  <a:pt x="2266" y="13761"/>
                </a:cubicBezTo>
                <a:cubicBezTo>
                  <a:pt x="2242" y="13594"/>
                  <a:pt x="2093" y="13528"/>
                  <a:pt x="2003" y="13421"/>
                </a:cubicBezTo>
                <a:cubicBezTo>
                  <a:pt x="1890" y="13278"/>
                  <a:pt x="1789" y="13123"/>
                  <a:pt x="1610" y="13040"/>
                </a:cubicBezTo>
                <a:cubicBezTo>
                  <a:pt x="1461" y="12974"/>
                  <a:pt x="1431" y="12819"/>
                  <a:pt x="1461" y="12652"/>
                </a:cubicBezTo>
                <a:cubicBezTo>
                  <a:pt x="1401" y="12664"/>
                  <a:pt x="1365" y="12676"/>
                  <a:pt x="1282" y="12694"/>
                </a:cubicBezTo>
                <a:cubicBezTo>
                  <a:pt x="1348" y="12610"/>
                  <a:pt x="1389" y="12563"/>
                  <a:pt x="1443" y="12491"/>
                </a:cubicBezTo>
                <a:cubicBezTo>
                  <a:pt x="1336" y="12485"/>
                  <a:pt x="1240" y="12485"/>
                  <a:pt x="1133" y="12485"/>
                </a:cubicBezTo>
                <a:cubicBezTo>
                  <a:pt x="1121" y="12414"/>
                  <a:pt x="1163" y="12306"/>
                  <a:pt x="1038" y="12282"/>
                </a:cubicBezTo>
                <a:cubicBezTo>
                  <a:pt x="1055" y="12211"/>
                  <a:pt x="1079" y="12139"/>
                  <a:pt x="1103" y="12062"/>
                </a:cubicBezTo>
                <a:cubicBezTo>
                  <a:pt x="1026" y="11990"/>
                  <a:pt x="966" y="11913"/>
                  <a:pt x="835" y="11901"/>
                </a:cubicBezTo>
                <a:cubicBezTo>
                  <a:pt x="668" y="11889"/>
                  <a:pt x="525" y="11633"/>
                  <a:pt x="561" y="11460"/>
                </a:cubicBezTo>
                <a:cubicBezTo>
                  <a:pt x="584" y="11376"/>
                  <a:pt x="596" y="11287"/>
                  <a:pt x="614" y="11191"/>
                </a:cubicBezTo>
                <a:cubicBezTo>
                  <a:pt x="525" y="11173"/>
                  <a:pt x="465" y="11162"/>
                  <a:pt x="394" y="11150"/>
                </a:cubicBezTo>
                <a:cubicBezTo>
                  <a:pt x="346" y="10983"/>
                  <a:pt x="471" y="10863"/>
                  <a:pt x="519" y="10726"/>
                </a:cubicBezTo>
                <a:cubicBezTo>
                  <a:pt x="418" y="10601"/>
                  <a:pt x="185" y="10643"/>
                  <a:pt x="173" y="10398"/>
                </a:cubicBezTo>
                <a:cubicBezTo>
                  <a:pt x="161" y="10243"/>
                  <a:pt x="66" y="10100"/>
                  <a:pt x="161" y="9927"/>
                </a:cubicBezTo>
                <a:cubicBezTo>
                  <a:pt x="48" y="9820"/>
                  <a:pt x="0" y="9695"/>
                  <a:pt x="90" y="9522"/>
                </a:cubicBezTo>
                <a:cubicBezTo>
                  <a:pt x="125" y="9456"/>
                  <a:pt x="197" y="9343"/>
                  <a:pt x="113" y="9236"/>
                </a:cubicBezTo>
                <a:cubicBezTo>
                  <a:pt x="102" y="9218"/>
                  <a:pt x="131" y="9164"/>
                  <a:pt x="143" y="9123"/>
                </a:cubicBezTo>
                <a:cubicBezTo>
                  <a:pt x="185" y="8991"/>
                  <a:pt x="227" y="8854"/>
                  <a:pt x="274" y="8717"/>
                </a:cubicBezTo>
                <a:cubicBezTo>
                  <a:pt x="292" y="8663"/>
                  <a:pt x="310" y="8592"/>
                  <a:pt x="346" y="8580"/>
                </a:cubicBezTo>
                <a:cubicBezTo>
                  <a:pt x="441" y="8544"/>
                  <a:pt x="435" y="8485"/>
                  <a:pt x="429" y="8413"/>
                </a:cubicBezTo>
                <a:cubicBezTo>
                  <a:pt x="424" y="8258"/>
                  <a:pt x="489" y="8169"/>
                  <a:pt x="632" y="8115"/>
                </a:cubicBezTo>
                <a:cubicBezTo>
                  <a:pt x="584" y="8031"/>
                  <a:pt x="674" y="7924"/>
                  <a:pt x="579" y="7835"/>
                </a:cubicBezTo>
                <a:cubicBezTo>
                  <a:pt x="561" y="7823"/>
                  <a:pt x="579" y="7757"/>
                  <a:pt x="596" y="7721"/>
                </a:cubicBezTo>
                <a:cubicBezTo>
                  <a:pt x="680" y="7525"/>
                  <a:pt x="763" y="7322"/>
                  <a:pt x="853" y="7125"/>
                </a:cubicBezTo>
                <a:cubicBezTo>
                  <a:pt x="871" y="7095"/>
                  <a:pt x="954" y="7072"/>
                  <a:pt x="960" y="7078"/>
                </a:cubicBezTo>
                <a:cubicBezTo>
                  <a:pt x="1079" y="7239"/>
                  <a:pt x="1145" y="7054"/>
                  <a:pt x="1228" y="7060"/>
                </a:cubicBezTo>
                <a:cubicBezTo>
                  <a:pt x="1276" y="6887"/>
                  <a:pt x="1127" y="6887"/>
                  <a:pt x="1050" y="6839"/>
                </a:cubicBezTo>
                <a:cubicBezTo>
                  <a:pt x="1109" y="6642"/>
                  <a:pt x="1163" y="6464"/>
                  <a:pt x="1222" y="6273"/>
                </a:cubicBezTo>
                <a:cubicBezTo>
                  <a:pt x="1330" y="6297"/>
                  <a:pt x="1401" y="6308"/>
                  <a:pt x="1491" y="6326"/>
                </a:cubicBezTo>
                <a:cubicBezTo>
                  <a:pt x="1532" y="6231"/>
                  <a:pt x="1562" y="6118"/>
                  <a:pt x="1634" y="6034"/>
                </a:cubicBezTo>
                <a:cubicBezTo>
                  <a:pt x="1699" y="5951"/>
                  <a:pt x="1795" y="5891"/>
                  <a:pt x="1783" y="5760"/>
                </a:cubicBezTo>
                <a:cubicBezTo>
                  <a:pt x="1783" y="5736"/>
                  <a:pt x="1819" y="5706"/>
                  <a:pt x="1842" y="5688"/>
                </a:cubicBezTo>
                <a:cubicBezTo>
                  <a:pt x="1991" y="5593"/>
                  <a:pt x="2146" y="5498"/>
                  <a:pt x="2296" y="5402"/>
                </a:cubicBezTo>
                <a:cubicBezTo>
                  <a:pt x="2504" y="5277"/>
                  <a:pt x="2689" y="5128"/>
                  <a:pt x="2772" y="4884"/>
                </a:cubicBezTo>
                <a:cubicBezTo>
                  <a:pt x="2790" y="4836"/>
                  <a:pt x="2838" y="4800"/>
                  <a:pt x="2874" y="4764"/>
                </a:cubicBezTo>
                <a:cubicBezTo>
                  <a:pt x="2933" y="4705"/>
                  <a:pt x="2993" y="4645"/>
                  <a:pt x="3065" y="4574"/>
                </a:cubicBezTo>
                <a:cubicBezTo>
                  <a:pt x="3029" y="4526"/>
                  <a:pt x="2987" y="4484"/>
                  <a:pt x="2951" y="4436"/>
                </a:cubicBezTo>
                <a:cubicBezTo>
                  <a:pt x="2957" y="4365"/>
                  <a:pt x="3088" y="4311"/>
                  <a:pt x="3238" y="4323"/>
                </a:cubicBezTo>
                <a:cubicBezTo>
                  <a:pt x="3148" y="4210"/>
                  <a:pt x="3112" y="4120"/>
                  <a:pt x="3238" y="4007"/>
                </a:cubicBezTo>
                <a:cubicBezTo>
                  <a:pt x="3333" y="3918"/>
                  <a:pt x="3357" y="3757"/>
                  <a:pt x="3416" y="3614"/>
                </a:cubicBezTo>
                <a:cubicBezTo>
                  <a:pt x="3464" y="3644"/>
                  <a:pt x="3506" y="3673"/>
                  <a:pt x="3548" y="3697"/>
                </a:cubicBezTo>
                <a:cubicBezTo>
                  <a:pt x="3554" y="3602"/>
                  <a:pt x="3554" y="3512"/>
                  <a:pt x="3559" y="3405"/>
                </a:cubicBezTo>
                <a:cubicBezTo>
                  <a:pt x="3601" y="3405"/>
                  <a:pt x="3643" y="3405"/>
                  <a:pt x="3679" y="3405"/>
                </a:cubicBezTo>
                <a:cubicBezTo>
                  <a:pt x="3685" y="3357"/>
                  <a:pt x="3679" y="3286"/>
                  <a:pt x="3703" y="3268"/>
                </a:cubicBezTo>
                <a:cubicBezTo>
                  <a:pt x="3828" y="3196"/>
                  <a:pt x="3840" y="3369"/>
                  <a:pt x="3917" y="3381"/>
                </a:cubicBezTo>
                <a:cubicBezTo>
                  <a:pt x="3965" y="3310"/>
                  <a:pt x="4007" y="3250"/>
                  <a:pt x="4066" y="3161"/>
                </a:cubicBezTo>
                <a:cubicBezTo>
                  <a:pt x="3995" y="3167"/>
                  <a:pt x="3941" y="3178"/>
                  <a:pt x="3887" y="3184"/>
                </a:cubicBezTo>
                <a:cubicBezTo>
                  <a:pt x="3762" y="3006"/>
                  <a:pt x="3768" y="2976"/>
                  <a:pt x="3947" y="2880"/>
                </a:cubicBezTo>
                <a:cubicBezTo>
                  <a:pt x="4019" y="2839"/>
                  <a:pt x="4096" y="2809"/>
                  <a:pt x="4174" y="2767"/>
                </a:cubicBezTo>
                <a:cubicBezTo>
                  <a:pt x="4168" y="2845"/>
                  <a:pt x="4162" y="2898"/>
                  <a:pt x="4162" y="2952"/>
                </a:cubicBezTo>
                <a:cubicBezTo>
                  <a:pt x="4221" y="2952"/>
                  <a:pt x="4293" y="2982"/>
                  <a:pt x="4335" y="2958"/>
                </a:cubicBezTo>
                <a:cubicBezTo>
                  <a:pt x="4424" y="2904"/>
                  <a:pt x="4495" y="2827"/>
                  <a:pt x="4573" y="2755"/>
                </a:cubicBezTo>
                <a:cubicBezTo>
                  <a:pt x="4585" y="2779"/>
                  <a:pt x="4591" y="2797"/>
                  <a:pt x="4597" y="2821"/>
                </a:cubicBezTo>
                <a:cubicBezTo>
                  <a:pt x="4668" y="2648"/>
                  <a:pt x="4746" y="2469"/>
                  <a:pt x="4817" y="2296"/>
                </a:cubicBezTo>
                <a:cubicBezTo>
                  <a:pt x="4895" y="2290"/>
                  <a:pt x="4966" y="2386"/>
                  <a:pt x="5032" y="2278"/>
                </a:cubicBezTo>
                <a:cubicBezTo>
                  <a:pt x="5044" y="2266"/>
                  <a:pt x="5121" y="2272"/>
                  <a:pt x="5151" y="2290"/>
                </a:cubicBezTo>
                <a:cubicBezTo>
                  <a:pt x="5241" y="2356"/>
                  <a:pt x="5271" y="2302"/>
                  <a:pt x="5312" y="2225"/>
                </a:cubicBezTo>
                <a:cubicBezTo>
                  <a:pt x="5223" y="2147"/>
                  <a:pt x="5044" y="2147"/>
                  <a:pt x="5092" y="1944"/>
                </a:cubicBezTo>
                <a:cubicBezTo>
                  <a:pt x="5187" y="1855"/>
                  <a:pt x="5300" y="1748"/>
                  <a:pt x="5414" y="1634"/>
                </a:cubicBezTo>
                <a:cubicBezTo>
                  <a:pt x="5455" y="1652"/>
                  <a:pt x="5503" y="1676"/>
                  <a:pt x="5557" y="1700"/>
                </a:cubicBezTo>
                <a:cubicBezTo>
                  <a:pt x="5527" y="1515"/>
                  <a:pt x="5533" y="1509"/>
                  <a:pt x="5652" y="1539"/>
                </a:cubicBezTo>
                <a:cubicBezTo>
                  <a:pt x="5747" y="1450"/>
                  <a:pt x="5825" y="1366"/>
                  <a:pt x="5914" y="1300"/>
                </a:cubicBezTo>
                <a:cubicBezTo>
                  <a:pt x="6058" y="1205"/>
                  <a:pt x="6207" y="1116"/>
                  <a:pt x="6356" y="1026"/>
                </a:cubicBezTo>
                <a:cubicBezTo>
                  <a:pt x="6421" y="990"/>
                  <a:pt x="6433" y="996"/>
                  <a:pt x="6505" y="1110"/>
                </a:cubicBezTo>
                <a:cubicBezTo>
                  <a:pt x="6660" y="1092"/>
                  <a:pt x="6767" y="1020"/>
                  <a:pt x="6833" y="901"/>
                </a:cubicBezTo>
                <a:cubicBezTo>
                  <a:pt x="6791" y="889"/>
                  <a:pt x="6755" y="877"/>
                  <a:pt x="6672" y="853"/>
                </a:cubicBezTo>
                <a:cubicBezTo>
                  <a:pt x="6779" y="812"/>
                  <a:pt x="6844" y="776"/>
                  <a:pt x="6916" y="770"/>
                </a:cubicBezTo>
                <a:cubicBezTo>
                  <a:pt x="6976" y="758"/>
                  <a:pt x="7041" y="770"/>
                  <a:pt x="7143" y="776"/>
                </a:cubicBezTo>
                <a:cubicBezTo>
                  <a:pt x="7226" y="680"/>
                  <a:pt x="7327" y="531"/>
                  <a:pt x="7500" y="466"/>
                </a:cubicBezTo>
                <a:cubicBezTo>
                  <a:pt x="7661" y="406"/>
                  <a:pt x="7822" y="358"/>
                  <a:pt x="7983" y="305"/>
                </a:cubicBezTo>
                <a:cubicBezTo>
                  <a:pt x="7983" y="341"/>
                  <a:pt x="7989" y="376"/>
                  <a:pt x="7989" y="472"/>
                </a:cubicBezTo>
                <a:cubicBezTo>
                  <a:pt x="8043" y="382"/>
                  <a:pt x="8073" y="335"/>
                  <a:pt x="8108" y="269"/>
                </a:cubicBezTo>
                <a:cubicBezTo>
                  <a:pt x="8269" y="263"/>
                  <a:pt x="8442" y="251"/>
                  <a:pt x="8615" y="251"/>
                </a:cubicBezTo>
                <a:cubicBezTo>
                  <a:pt x="8740" y="251"/>
                  <a:pt x="8734" y="156"/>
                  <a:pt x="8758" y="84"/>
                </a:cubicBezTo>
                <a:cubicBezTo>
                  <a:pt x="8943" y="1"/>
                  <a:pt x="8997" y="132"/>
                  <a:pt x="9056" y="245"/>
                </a:cubicBezTo>
                <a:cubicBezTo>
                  <a:pt x="9009" y="311"/>
                  <a:pt x="8973" y="382"/>
                  <a:pt x="8925" y="448"/>
                </a:cubicBezTo>
                <a:cubicBezTo>
                  <a:pt x="8860" y="543"/>
                  <a:pt x="8800" y="496"/>
                  <a:pt x="8717" y="436"/>
                </a:cubicBezTo>
                <a:cubicBezTo>
                  <a:pt x="8740" y="496"/>
                  <a:pt x="8758" y="549"/>
                  <a:pt x="8776" y="585"/>
                </a:cubicBezTo>
                <a:cubicBezTo>
                  <a:pt x="8961" y="579"/>
                  <a:pt x="9110" y="579"/>
                  <a:pt x="9307" y="573"/>
                </a:cubicBezTo>
                <a:cubicBezTo>
                  <a:pt x="9354" y="657"/>
                  <a:pt x="9462" y="657"/>
                  <a:pt x="9617" y="555"/>
                </a:cubicBezTo>
                <a:cubicBezTo>
                  <a:pt x="9587" y="698"/>
                  <a:pt x="9569" y="794"/>
                  <a:pt x="9545" y="907"/>
                </a:cubicBezTo>
                <a:cubicBezTo>
                  <a:pt x="9587" y="907"/>
                  <a:pt x="9629" y="913"/>
                  <a:pt x="9676" y="913"/>
                </a:cubicBezTo>
                <a:cubicBezTo>
                  <a:pt x="9682" y="829"/>
                  <a:pt x="9688" y="752"/>
                  <a:pt x="9694" y="651"/>
                </a:cubicBezTo>
                <a:cubicBezTo>
                  <a:pt x="9802" y="686"/>
                  <a:pt x="9885" y="716"/>
                  <a:pt x="9969" y="746"/>
                </a:cubicBezTo>
                <a:cubicBezTo>
                  <a:pt x="10070" y="788"/>
                  <a:pt x="10153" y="770"/>
                  <a:pt x="10213" y="663"/>
                </a:cubicBezTo>
                <a:cubicBezTo>
                  <a:pt x="10195" y="621"/>
                  <a:pt x="10171" y="573"/>
                  <a:pt x="10147" y="525"/>
                </a:cubicBezTo>
                <a:cubicBezTo>
                  <a:pt x="10088" y="531"/>
                  <a:pt x="10034" y="543"/>
                  <a:pt x="9963" y="549"/>
                </a:cubicBezTo>
                <a:cubicBezTo>
                  <a:pt x="9957" y="496"/>
                  <a:pt x="9951" y="442"/>
                  <a:pt x="9945" y="412"/>
                </a:cubicBezTo>
                <a:cubicBezTo>
                  <a:pt x="9772" y="358"/>
                  <a:pt x="9605" y="311"/>
                  <a:pt x="9438" y="257"/>
                </a:cubicBezTo>
                <a:lnTo>
                  <a:pt x="9444" y="269"/>
                </a:lnTo>
                <a:cubicBezTo>
                  <a:pt x="9492" y="186"/>
                  <a:pt x="9486" y="54"/>
                  <a:pt x="9653" y="78"/>
                </a:cubicBezTo>
                <a:cubicBezTo>
                  <a:pt x="9647" y="132"/>
                  <a:pt x="9641" y="186"/>
                  <a:pt x="9629" y="293"/>
                </a:cubicBezTo>
                <a:cubicBezTo>
                  <a:pt x="9676" y="227"/>
                  <a:pt x="9688" y="203"/>
                  <a:pt x="9706" y="186"/>
                </a:cubicBezTo>
                <a:cubicBezTo>
                  <a:pt x="9784" y="72"/>
                  <a:pt x="9784" y="78"/>
                  <a:pt x="9915" y="168"/>
                </a:cubicBezTo>
                <a:cubicBezTo>
                  <a:pt x="9945" y="186"/>
                  <a:pt x="9992" y="186"/>
                  <a:pt x="10034" y="192"/>
                </a:cubicBezTo>
                <a:cubicBezTo>
                  <a:pt x="10141" y="203"/>
                  <a:pt x="10255" y="209"/>
                  <a:pt x="10356" y="233"/>
                </a:cubicBezTo>
                <a:cubicBezTo>
                  <a:pt x="10547" y="281"/>
                  <a:pt x="10732" y="347"/>
                  <a:pt x="10922" y="400"/>
                </a:cubicBezTo>
                <a:cubicBezTo>
                  <a:pt x="10934" y="496"/>
                  <a:pt x="10946" y="579"/>
                  <a:pt x="10958" y="669"/>
                </a:cubicBezTo>
                <a:cubicBezTo>
                  <a:pt x="10970" y="669"/>
                  <a:pt x="10982" y="669"/>
                  <a:pt x="11000" y="669"/>
                </a:cubicBezTo>
                <a:cubicBezTo>
                  <a:pt x="11000" y="615"/>
                  <a:pt x="11000" y="567"/>
                  <a:pt x="11000" y="513"/>
                </a:cubicBezTo>
                <a:cubicBezTo>
                  <a:pt x="11119" y="513"/>
                  <a:pt x="11322" y="609"/>
                  <a:pt x="11620" y="812"/>
                </a:cubicBezTo>
                <a:cubicBezTo>
                  <a:pt x="11602" y="907"/>
                  <a:pt x="11542" y="919"/>
                  <a:pt x="11459" y="895"/>
                </a:cubicBezTo>
                <a:cubicBezTo>
                  <a:pt x="11298" y="841"/>
                  <a:pt x="11131" y="794"/>
                  <a:pt x="10994" y="752"/>
                </a:cubicBezTo>
                <a:cubicBezTo>
                  <a:pt x="10821" y="871"/>
                  <a:pt x="10785" y="1002"/>
                  <a:pt x="10845" y="1163"/>
                </a:cubicBezTo>
                <a:cubicBezTo>
                  <a:pt x="10946" y="1163"/>
                  <a:pt x="11000" y="1080"/>
                  <a:pt x="11012" y="919"/>
                </a:cubicBezTo>
                <a:cubicBezTo>
                  <a:pt x="11083" y="979"/>
                  <a:pt x="11149" y="1068"/>
                  <a:pt x="11226" y="1080"/>
                </a:cubicBezTo>
                <a:cubicBezTo>
                  <a:pt x="11340" y="1104"/>
                  <a:pt x="11459" y="1110"/>
                  <a:pt x="11566" y="996"/>
                </a:cubicBezTo>
                <a:cubicBezTo>
                  <a:pt x="11697" y="853"/>
                  <a:pt x="11775" y="871"/>
                  <a:pt x="11894" y="1020"/>
                </a:cubicBezTo>
                <a:cubicBezTo>
                  <a:pt x="11942" y="1074"/>
                  <a:pt x="11990" y="1122"/>
                  <a:pt x="12031" y="1175"/>
                </a:cubicBezTo>
                <a:cubicBezTo>
                  <a:pt x="12061" y="1229"/>
                  <a:pt x="12085" y="1289"/>
                  <a:pt x="12115" y="1342"/>
                </a:cubicBezTo>
                <a:cubicBezTo>
                  <a:pt x="12067" y="1432"/>
                  <a:pt x="12013" y="1521"/>
                  <a:pt x="11978" y="1616"/>
                </a:cubicBezTo>
                <a:cubicBezTo>
                  <a:pt x="11960" y="1652"/>
                  <a:pt x="11966" y="1724"/>
                  <a:pt x="11990" y="1742"/>
                </a:cubicBezTo>
                <a:cubicBezTo>
                  <a:pt x="12073" y="1795"/>
                  <a:pt x="12168" y="1837"/>
                  <a:pt x="12276" y="1873"/>
                </a:cubicBezTo>
                <a:cubicBezTo>
                  <a:pt x="12186" y="1742"/>
                  <a:pt x="12025" y="1634"/>
                  <a:pt x="12163" y="1438"/>
                </a:cubicBezTo>
                <a:cubicBezTo>
                  <a:pt x="12359" y="1438"/>
                  <a:pt x="12329" y="1634"/>
                  <a:pt x="12413" y="1742"/>
                </a:cubicBezTo>
                <a:cubicBezTo>
                  <a:pt x="12449" y="1748"/>
                  <a:pt x="12496" y="1754"/>
                  <a:pt x="12520" y="1754"/>
                </a:cubicBezTo>
                <a:cubicBezTo>
                  <a:pt x="12574" y="1968"/>
                  <a:pt x="12747" y="2105"/>
                  <a:pt x="12830" y="2278"/>
                </a:cubicBezTo>
                <a:cubicBezTo>
                  <a:pt x="12938" y="2487"/>
                  <a:pt x="13140" y="2564"/>
                  <a:pt x="13343" y="2690"/>
                </a:cubicBezTo>
                <a:cubicBezTo>
                  <a:pt x="13373" y="2678"/>
                  <a:pt x="13438" y="2648"/>
                  <a:pt x="13510" y="2624"/>
                </a:cubicBezTo>
                <a:cubicBezTo>
                  <a:pt x="13504" y="2493"/>
                  <a:pt x="13295" y="2427"/>
                  <a:pt x="13438" y="2254"/>
                </a:cubicBezTo>
                <a:cubicBezTo>
                  <a:pt x="13570" y="2403"/>
                  <a:pt x="13546" y="2606"/>
                  <a:pt x="13695" y="2755"/>
                </a:cubicBezTo>
                <a:cubicBezTo>
                  <a:pt x="13587" y="2785"/>
                  <a:pt x="13534" y="2797"/>
                  <a:pt x="13480" y="2809"/>
                </a:cubicBezTo>
                <a:cubicBezTo>
                  <a:pt x="13480" y="2821"/>
                  <a:pt x="13480" y="2833"/>
                  <a:pt x="13480" y="2845"/>
                </a:cubicBezTo>
                <a:cubicBezTo>
                  <a:pt x="13534" y="2851"/>
                  <a:pt x="13587" y="2862"/>
                  <a:pt x="13641" y="2868"/>
                </a:cubicBezTo>
                <a:cubicBezTo>
                  <a:pt x="13635" y="2880"/>
                  <a:pt x="13635" y="2892"/>
                  <a:pt x="13635" y="2904"/>
                </a:cubicBezTo>
                <a:cubicBezTo>
                  <a:pt x="13564" y="2910"/>
                  <a:pt x="13486" y="2916"/>
                  <a:pt x="13391" y="2928"/>
                </a:cubicBezTo>
                <a:cubicBezTo>
                  <a:pt x="13426" y="3012"/>
                  <a:pt x="13450" y="3083"/>
                  <a:pt x="13468" y="3149"/>
                </a:cubicBezTo>
                <a:cubicBezTo>
                  <a:pt x="13540" y="3161"/>
                  <a:pt x="13593" y="3167"/>
                  <a:pt x="13647" y="3173"/>
                </a:cubicBezTo>
                <a:cubicBezTo>
                  <a:pt x="13653" y="3196"/>
                  <a:pt x="13659" y="3220"/>
                  <a:pt x="13665" y="3244"/>
                </a:cubicBezTo>
                <a:cubicBezTo>
                  <a:pt x="13713" y="3328"/>
                  <a:pt x="13742" y="3417"/>
                  <a:pt x="13856" y="3465"/>
                </a:cubicBezTo>
                <a:cubicBezTo>
                  <a:pt x="13921" y="3489"/>
                  <a:pt x="13987" y="3584"/>
                  <a:pt x="13993" y="3655"/>
                </a:cubicBezTo>
                <a:cubicBezTo>
                  <a:pt x="14005" y="3804"/>
                  <a:pt x="14106" y="3888"/>
                  <a:pt x="14201" y="3948"/>
                </a:cubicBezTo>
                <a:cubicBezTo>
                  <a:pt x="14368" y="4031"/>
                  <a:pt x="14416" y="4162"/>
                  <a:pt x="14440" y="4335"/>
                </a:cubicBezTo>
                <a:cubicBezTo>
                  <a:pt x="14506" y="4353"/>
                  <a:pt x="14571" y="4377"/>
                  <a:pt x="14661" y="4401"/>
                </a:cubicBezTo>
                <a:cubicBezTo>
                  <a:pt x="14637" y="4478"/>
                  <a:pt x="14613" y="4556"/>
                  <a:pt x="14589" y="4639"/>
                </a:cubicBezTo>
                <a:cubicBezTo>
                  <a:pt x="14512" y="4621"/>
                  <a:pt x="14452" y="4603"/>
                  <a:pt x="14380" y="4591"/>
                </a:cubicBezTo>
                <a:cubicBezTo>
                  <a:pt x="14386" y="4609"/>
                  <a:pt x="14380" y="4633"/>
                  <a:pt x="14386" y="4651"/>
                </a:cubicBezTo>
                <a:cubicBezTo>
                  <a:pt x="14410" y="4717"/>
                  <a:pt x="14446" y="4782"/>
                  <a:pt x="14464" y="4848"/>
                </a:cubicBezTo>
                <a:cubicBezTo>
                  <a:pt x="14476" y="4896"/>
                  <a:pt x="14488" y="4991"/>
                  <a:pt x="14470" y="5003"/>
                </a:cubicBezTo>
                <a:cubicBezTo>
                  <a:pt x="14309" y="5086"/>
                  <a:pt x="14398" y="5182"/>
                  <a:pt x="14446" y="5295"/>
                </a:cubicBezTo>
                <a:cubicBezTo>
                  <a:pt x="14559" y="5241"/>
                  <a:pt x="14672" y="5188"/>
                  <a:pt x="14780" y="5134"/>
                </a:cubicBezTo>
                <a:cubicBezTo>
                  <a:pt x="14941" y="5062"/>
                  <a:pt x="15102" y="5098"/>
                  <a:pt x="15197" y="5241"/>
                </a:cubicBezTo>
                <a:cubicBezTo>
                  <a:pt x="15239" y="5301"/>
                  <a:pt x="15287" y="5367"/>
                  <a:pt x="15310" y="5438"/>
                </a:cubicBezTo>
                <a:cubicBezTo>
                  <a:pt x="15340" y="5516"/>
                  <a:pt x="15352" y="5599"/>
                  <a:pt x="15370" y="5677"/>
                </a:cubicBezTo>
                <a:cubicBezTo>
                  <a:pt x="15388" y="5748"/>
                  <a:pt x="15513" y="5700"/>
                  <a:pt x="15501" y="5820"/>
                </a:cubicBezTo>
                <a:cubicBezTo>
                  <a:pt x="15495" y="5897"/>
                  <a:pt x="15567" y="5975"/>
                  <a:pt x="15603" y="6052"/>
                </a:cubicBezTo>
                <a:cubicBezTo>
                  <a:pt x="15620" y="6100"/>
                  <a:pt x="15614" y="6159"/>
                  <a:pt x="15644" y="6183"/>
                </a:cubicBezTo>
                <a:cubicBezTo>
                  <a:pt x="15835" y="6326"/>
                  <a:pt x="15865" y="6577"/>
                  <a:pt x="16026" y="6744"/>
                </a:cubicBezTo>
                <a:cubicBezTo>
                  <a:pt x="16109" y="6833"/>
                  <a:pt x="16193" y="6952"/>
                  <a:pt x="16121" y="7107"/>
                </a:cubicBezTo>
                <a:cubicBezTo>
                  <a:pt x="16085" y="7173"/>
                  <a:pt x="16121" y="7239"/>
                  <a:pt x="16193" y="7280"/>
                </a:cubicBezTo>
                <a:cubicBezTo>
                  <a:pt x="16384" y="7382"/>
                  <a:pt x="16390" y="7411"/>
                  <a:pt x="16288" y="7608"/>
                </a:cubicBezTo>
                <a:cubicBezTo>
                  <a:pt x="16407" y="7698"/>
                  <a:pt x="16485" y="7793"/>
                  <a:pt x="16461" y="7978"/>
                </a:cubicBezTo>
                <a:cubicBezTo>
                  <a:pt x="16443" y="8103"/>
                  <a:pt x="16527" y="8252"/>
                  <a:pt x="16586" y="8383"/>
                </a:cubicBezTo>
                <a:cubicBezTo>
                  <a:pt x="16616" y="8461"/>
                  <a:pt x="16658" y="8544"/>
                  <a:pt x="16700" y="8616"/>
                </a:cubicBezTo>
                <a:cubicBezTo>
                  <a:pt x="16801" y="8783"/>
                  <a:pt x="16926" y="8962"/>
                  <a:pt x="16884" y="9182"/>
                </a:cubicBezTo>
                <a:cubicBezTo>
                  <a:pt x="16866" y="9254"/>
                  <a:pt x="16902" y="9331"/>
                  <a:pt x="16914" y="9403"/>
                </a:cubicBezTo>
                <a:cubicBezTo>
                  <a:pt x="16825" y="9349"/>
                  <a:pt x="16747" y="9379"/>
                  <a:pt x="16664" y="9421"/>
                </a:cubicBezTo>
                <a:cubicBezTo>
                  <a:pt x="16711" y="9522"/>
                  <a:pt x="16753" y="9617"/>
                  <a:pt x="16795" y="9713"/>
                </a:cubicBezTo>
                <a:cubicBezTo>
                  <a:pt x="16735" y="9737"/>
                  <a:pt x="16688" y="9760"/>
                  <a:pt x="16634" y="9778"/>
                </a:cubicBezTo>
                <a:cubicBezTo>
                  <a:pt x="16711" y="9945"/>
                  <a:pt x="16837" y="9820"/>
                  <a:pt x="16932" y="9850"/>
                </a:cubicBezTo>
                <a:close/>
                <a:moveTo>
                  <a:pt x="8770" y="22018"/>
                </a:moveTo>
                <a:cubicBezTo>
                  <a:pt x="8728" y="21976"/>
                  <a:pt x="8687" y="21935"/>
                  <a:pt x="8645" y="21899"/>
                </a:cubicBezTo>
                <a:cubicBezTo>
                  <a:pt x="8639" y="22018"/>
                  <a:pt x="8722" y="21994"/>
                  <a:pt x="8776" y="22012"/>
                </a:cubicBezTo>
                <a:cubicBezTo>
                  <a:pt x="8782" y="22102"/>
                  <a:pt x="8776" y="22191"/>
                  <a:pt x="8943" y="22161"/>
                </a:cubicBezTo>
                <a:cubicBezTo>
                  <a:pt x="8872" y="22102"/>
                  <a:pt x="8824" y="22060"/>
                  <a:pt x="8770" y="22018"/>
                </a:cubicBezTo>
                <a:close/>
                <a:moveTo>
                  <a:pt x="5318" y="18179"/>
                </a:moveTo>
                <a:cubicBezTo>
                  <a:pt x="5300" y="18256"/>
                  <a:pt x="5277" y="18340"/>
                  <a:pt x="5396" y="18399"/>
                </a:cubicBezTo>
                <a:cubicBezTo>
                  <a:pt x="5402" y="18298"/>
                  <a:pt x="5354" y="18244"/>
                  <a:pt x="5312" y="18185"/>
                </a:cubicBezTo>
                <a:cubicBezTo>
                  <a:pt x="5294" y="18012"/>
                  <a:pt x="5205" y="18149"/>
                  <a:pt x="5127" y="18113"/>
                </a:cubicBezTo>
                <a:cubicBezTo>
                  <a:pt x="5187" y="18244"/>
                  <a:pt x="5259" y="18197"/>
                  <a:pt x="5318" y="18179"/>
                </a:cubicBezTo>
                <a:close/>
                <a:moveTo>
                  <a:pt x="5032" y="17296"/>
                </a:moveTo>
                <a:cubicBezTo>
                  <a:pt x="5038" y="17368"/>
                  <a:pt x="5044" y="17433"/>
                  <a:pt x="5050" y="17517"/>
                </a:cubicBezTo>
                <a:cubicBezTo>
                  <a:pt x="5110" y="17535"/>
                  <a:pt x="5169" y="17559"/>
                  <a:pt x="5229" y="17583"/>
                </a:cubicBezTo>
                <a:cubicBezTo>
                  <a:pt x="5271" y="17481"/>
                  <a:pt x="5217" y="17433"/>
                  <a:pt x="5157" y="17392"/>
                </a:cubicBezTo>
                <a:cubicBezTo>
                  <a:pt x="5116" y="17362"/>
                  <a:pt x="5068" y="17332"/>
                  <a:pt x="5026" y="17302"/>
                </a:cubicBezTo>
                <a:cubicBezTo>
                  <a:pt x="5056" y="17076"/>
                  <a:pt x="5014" y="16980"/>
                  <a:pt x="4847" y="16927"/>
                </a:cubicBezTo>
                <a:cubicBezTo>
                  <a:pt x="4889" y="17046"/>
                  <a:pt x="4925" y="17159"/>
                  <a:pt x="4972" y="17272"/>
                </a:cubicBezTo>
                <a:cubicBezTo>
                  <a:pt x="4972" y="17284"/>
                  <a:pt x="5008" y="17290"/>
                  <a:pt x="5032" y="17296"/>
                </a:cubicBezTo>
                <a:close/>
                <a:moveTo>
                  <a:pt x="3094" y="5498"/>
                </a:moveTo>
                <a:cubicBezTo>
                  <a:pt x="2987" y="5414"/>
                  <a:pt x="2916" y="5504"/>
                  <a:pt x="2892" y="5569"/>
                </a:cubicBezTo>
                <a:cubicBezTo>
                  <a:pt x="2856" y="5653"/>
                  <a:pt x="2868" y="5754"/>
                  <a:pt x="2862" y="5879"/>
                </a:cubicBezTo>
                <a:cubicBezTo>
                  <a:pt x="3029" y="5784"/>
                  <a:pt x="2999" y="5605"/>
                  <a:pt x="3094" y="5510"/>
                </a:cubicBezTo>
                <a:cubicBezTo>
                  <a:pt x="3100" y="5611"/>
                  <a:pt x="3112" y="5712"/>
                  <a:pt x="3118" y="5826"/>
                </a:cubicBezTo>
                <a:cubicBezTo>
                  <a:pt x="3166" y="5754"/>
                  <a:pt x="3214" y="5677"/>
                  <a:pt x="3285" y="5575"/>
                </a:cubicBezTo>
                <a:cubicBezTo>
                  <a:pt x="3202" y="5545"/>
                  <a:pt x="3148" y="5522"/>
                  <a:pt x="3094" y="5498"/>
                </a:cubicBezTo>
                <a:close/>
                <a:moveTo>
                  <a:pt x="12920" y="11340"/>
                </a:moveTo>
                <a:cubicBezTo>
                  <a:pt x="12949" y="11328"/>
                  <a:pt x="13009" y="11322"/>
                  <a:pt x="13009" y="11305"/>
                </a:cubicBezTo>
                <a:cubicBezTo>
                  <a:pt x="13027" y="11156"/>
                  <a:pt x="13021" y="11001"/>
                  <a:pt x="12967" y="10851"/>
                </a:cubicBezTo>
                <a:cubicBezTo>
                  <a:pt x="12890" y="11012"/>
                  <a:pt x="12741" y="11167"/>
                  <a:pt x="12926" y="11346"/>
                </a:cubicBezTo>
                <a:lnTo>
                  <a:pt x="12830" y="11364"/>
                </a:lnTo>
                <a:cubicBezTo>
                  <a:pt x="12848" y="11406"/>
                  <a:pt x="12866" y="11442"/>
                  <a:pt x="12884" y="11477"/>
                </a:cubicBezTo>
                <a:cubicBezTo>
                  <a:pt x="12848" y="11537"/>
                  <a:pt x="12783" y="11591"/>
                  <a:pt x="12777" y="11644"/>
                </a:cubicBezTo>
                <a:cubicBezTo>
                  <a:pt x="12765" y="11811"/>
                  <a:pt x="12765" y="11972"/>
                  <a:pt x="12771" y="12133"/>
                </a:cubicBezTo>
                <a:cubicBezTo>
                  <a:pt x="12777" y="12193"/>
                  <a:pt x="12800" y="12259"/>
                  <a:pt x="12830" y="12312"/>
                </a:cubicBezTo>
                <a:cubicBezTo>
                  <a:pt x="12866" y="12372"/>
                  <a:pt x="12908" y="12419"/>
                  <a:pt x="12884" y="12509"/>
                </a:cubicBezTo>
                <a:cubicBezTo>
                  <a:pt x="12866" y="12586"/>
                  <a:pt x="12944" y="12598"/>
                  <a:pt x="13033" y="12557"/>
                </a:cubicBezTo>
                <a:cubicBezTo>
                  <a:pt x="12908" y="12205"/>
                  <a:pt x="13039" y="11853"/>
                  <a:pt x="13003" y="11483"/>
                </a:cubicBezTo>
                <a:cubicBezTo>
                  <a:pt x="12967" y="11483"/>
                  <a:pt x="12920" y="11483"/>
                  <a:pt x="12878" y="11483"/>
                </a:cubicBezTo>
                <a:cubicBezTo>
                  <a:pt x="12890" y="11436"/>
                  <a:pt x="12908" y="11388"/>
                  <a:pt x="12920" y="11340"/>
                </a:cubicBezTo>
                <a:close/>
                <a:moveTo>
                  <a:pt x="16455" y="20021"/>
                </a:moveTo>
                <a:cubicBezTo>
                  <a:pt x="16521" y="20045"/>
                  <a:pt x="16598" y="20146"/>
                  <a:pt x="16652" y="20033"/>
                </a:cubicBezTo>
                <a:cubicBezTo>
                  <a:pt x="16711" y="19908"/>
                  <a:pt x="16741" y="19765"/>
                  <a:pt x="16783" y="19621"/>
                </a:cubicBezTo>
                <a:cubicBezTo>
                  <a:pt x="16711" y="19610"/>
                  <a:pt x="16676" y="19610"/>
                  <a:pt x="16628" y="19604"/>
                </a:cubicBezTo>
                <a:cubicBezTo>
                  <a:pt x="16616" y="19765"/>
                  <a:pt x="16574" y="19914"/>
                  <a:pt x="16455" y="20021"/>
                </a:cubicBezTo>
                <a:cubicBezTo>
                  <a:pt x="16384" y="20140"/>
                  <a:pt x="16312" y="20253"/>
                  <a:pt x="16246" y="20367"/>
                </a:cubicBezTo>
                <a:lnTo>
                  <a:pt x="16276" y="20391"/>
                </a:lnTo>
                <a:cubicBezTo>
                  <a:pt x="16354" y="20313"/>
                  <a:pt x="16437" y="20230"/>
                  <a:pt x="16515" y="20152"/>
                </a:cubicBezTo>
                <a:cubicBezTo>
                  <a:pt x="16497" y="20104"/>
                  <a:pt x="16473" y="20063"/>
                  <a:pt x="16455" y="20021"/>
                </a:cubicBezTo>
                <a:close/>
                <a:moveTo>
                  <a:pt x="11465" y="21672"/>
                </a:moveTo>
                <a:cubicBezTo>
                  <a:pt x="11513" y="21637"/>
                  <a:pt x="11560" y="21601"/>
                  <a:pt x="11608" y="21565"/>
                </a:cubicBezTo>
                <a:cubicBezTo>
                  <a:pt x="11590" y="21547"/>
                  <a:pt x="11578" y="21529"/>
                  <a:pt x="11560" y="21511"/>
                </a:cubicBezTo>
                <a:cubicBezTo>
                  <a:pt x="11542" y="21494"/>
                  <a:pt x="11519" y="21470"/>
                  <a:pt x="11477" y="21422"/>
                </a:cubicBezTo>
                <a:cubicBezTo>
                  <a:pt x="11471" y="21529"/>
                  <a:pt x="11465" y="21601"/>
                  <a:pt x="11465" y="21672"/>
                </a:cubicBezTo>
                <a:cubicBezTo>
                  <a:pt x="11393" y="21678"/>
                  <a:pt x="11328" y="21690"/>
                  <a:pt x="11256" y="21696"/>
                </a:cubicBezTo>
                <a:cubicBezTo>
                  <a:pt x="11376" y="21780"/>
                  <a:pt x="11489" y="21857"/>
                  <a:pt x="11590" y="21935"/>
                </a:cubicBezTo>
                <a:cubicBezTo>
                  <a:pt x="11686" y="21857"/>
                  <a:pt x="11781" y="21780"/>
                  <a:pt x="11924" y="21672"/>
                </a:cubicBezTo>
                <a:cubicBezTo>
                  <a:pt x="11805" y="21672"/>
                  <a:pt x="11733" y="21678"/>
                  <a:pt x="11662" y="21678"/>
                </a:cubicBezTo>
                <a:cubicBezTo>
                  <a:pt x="11590" y="21678"/>
                  <a:pt x="11525" y="21672"/>
                  <a:pt x="11465" y="21672"/>
                </a:cubicBezTo>
                <a:close/>
                <a:moveTo>
                  <a:pt x="10487" y="3626"/>
                </a:moveTo>
                <a:cubicBezTo>
                  <a:pt x="10577" y="3429"/>
                  <a:pt x="10750" y="3250"/>
                  <a:pt x="10690" y="2982"/>
                </a:cubicBezTo>
                <a:cubicBezTo>
                  <a:pt x="10618" y="3029"/>
                  <a:pt x="10565" y="3071"/>
                  <a:pt x="10529" y="3095"/>
                </a:cubicBezTo>
                <a:cubicBezTo>
                  <a:pt x="10517" y="3286"/>
                  <a:pt x="10505" y="3453"/>
                  <a:pt x="10493" y="3626"/>
                </a:cubicBezTo>
                <a:cubicBezTo>
                  <a:pt x="10475" y="3649"/>
                  <a:pt x="10451" y="3673"/>
                  <a:pt x="10445" y="3703"/>
                </a:cubicBezTo>
                <a:cubicBezTo>
                  <a:pt x="10404" y="3924"/>
                  <a:pt x="10362" y="4144"/>
                  <a:pt x="10332" y="4371"/>
                </a:cubicBezTo>
                <a:cubicBezTo>
                  <a:pt x="10326" y="4430"/>
                  <a:pt x="10368" y="4490"/>
                  <a:pt x="10451" y="4478"/>
                </a:cubicBezTo>
                <a:cubicBezTo>
                  <a:pt x="10517" y="4264"/>
                  <a:pt x="10535" y="3840"/>
                  <a:pt x="10487" y="3626"/>
                </a:cubicBezTo>
                <a:close/>
                <a:moveTo>
                  <a:pt x="7870" y="3071"/>
                </a:moveTo>
                <a:cubicBezTo>
                  <a:pt x="7924" y="2994"/>
                  <a:pt x="7924" y="2868"/>
                  <a:pt x="8061" y="2862"/>
                </a:cubicBezTo>
                <a:cubicBezTo>
                  <a:pt x="8174" y="2898"/>
                  <a:pt x="8293" y="2934"/>
                  <a:pt x="8407" y="2970"/>
                </a:cubicBezTo>
                <a:cubicBezTo>
                  <a:pt x="8407" y="2964"/>
                  <a:pt x="8407" y="2958"/>
                  <a:pt x="8412" y="2952"/>
                </a:cubicBezTo>
                <a:cubicBezTo>
                  <a:pt x="8353" y="2922"/>
                  <a:pt x="8293" y="2892"/>
                  <a:pt x="8257" y="2868"/>
                </a:cubicBezTo>
                <a:cubicBezTo>
                  <a:pt x="8275" y="2737"/>
                  <a:pt x="8293" y="2636"/>
                  <a:pt x="8311" y="2499"/>
                </a:cubicBezTo>
                <a:cubicBezTo>
                  <a:pt x="8222" y="2541"/>
                  <a:pt x="8168" y="2552"/>
                  <a:pt x="8132" y="2588"/>
                </a:cubicBezTo>
                <a:cubicBezTo>
                  <a:pt x="8108" y="2606"/>
                  <a:pt x="8096" y="2660"/>
                  <a:pt x="8102" y="2690"/>
                </a:cubicBezTo>
                <a:cubicBezTo>
                  <a:pt x="8126" y="2791"/>
                  <a:pt x="8126" y="2785"/>
                  <a:pt x="8055" y="2868"/>
                </a:cubicBezTo>
                <a:cubicBezTo>
                  <a:pt x="8043" y="2821"/>
                  <a:pt x="8031" y="2779"/>
                  <a:pt x="8007" y="2713"/>
                </a:cubicBezTo>
                <a:cubicBezTo>
                  <a:pt x="7858" y="2952"/>
                  <a:pt x="7602" y="2815"/>
                  <a:pt x="7417" y="2946"/>
                </a:cubicBezTo>
                <a:cubicBezTo>
                  <a:pt x="7459" y="2988"/>
                  <a:pt x="7494" y="3029"/>
                  <a:pt x="7530" y="3071"/>
                </a:cubicBezTo>
                <a:cubicBezTo>
                  <a:pt x="7494" y="3101"/>
                  <a:pt x="7470" y="3125"/>
                  <a:pt x="7441" y="3149"/>
                </a:cubicBezTo>
                <a:cubicBezTo>
                  <a:pt x="7548" y="3119"/>
                  <a:pt x="7637" y="3280"/>
                  <a:pt x="7733" y="3178"/>
                </a:cubicBezTo>
                <a:cubicBezTo>
                  <a:pt x="7858" y="3232"/>
                  <a:pt x="7965" y="3202"/>
                  <a:pt x="8102" y="3101"/>
                </a:cubicBezTo>
                <a:cubicBezTo>
                  <a:pt x="7995" y="3089"/>
                  <a:pt x="7936" y="3077"/>
                  <a:pt x="7870" y="3071"/>
                </a:cubicBezTo>
                <a:close/>
                <a:moveTo>
                  <a:pt x="7274" y="1300"/>
                </a:moveTo>
                <a:cubicBezTo>
                  <a:pt x="7286" y="1300"/>
                  <a:pt x="7298" y="1295"/>
                  <a:pt x="7310" y="1295"/>
                </a:cubicBezTo>
                <a:cubicBezTo>
                  <a:pt x="7411" y="1402"/>
                  <a:pt x="7512" y="1509"/>
                  <a:pt x="7625" y="1628"/>
                </a:cubicBezTo>
                <a:cubicBezTo>
                  <a:pt x="7679" y="1622"/>
                  <a:pt x="7745" y="1616"/>
                  <a:pt x="7852" y="1605"/>
                </a:cubicBezTo>
                <a:cubicBezTo>
                  <a:pt x="7786" y="1658"/>
                  <a:pt x="7751" y="1688"/>
                  <a:pt x="7703" y="1724"/>
                </a:cubicBezTo>
                <a:cubicBezTo>
                  <a:pt x="7769" y="1771"/>
                  <a:pt x="7822" y="1813"/>
                  <a:pt x="7882" y="1849"/>
                </a:cubicBezTo>
                <a:cubicBezTo>
                  <a:pt x="7846" y="1891"/>
                  <a:pt x="7810" y="1932"/>
                  <a:pt x="7763" y="1980"/>
                </a:cubicBezTo>
                <a:cubicBezTo>
                  <a:pt x="7870" y="2022"/>
                  <a:pt x="7959" y="2064"/>
                  <a:pt x="8049" y="2099"/>
                </a:cubicBezTo>
                <a:cubicBezTo>
                  <a:pt x="8037" y="2123"/>
                  <a:pt x="8019" y="2153"/>
                  <a:pt x="8007" y="2183"/>
                </a:cubicBezTo>
                <a:cubicBezTo>
                  <a:pt x="8025" y="2195"/>
                  <a:pt x="8037" y="2201"/>
                  <a:pt x="8055" y="2207"/>
                </a:cubicBezTo>
                <a:cubicBezTo>
                  <a:pt x="8096" y="2129"/>
                  <a:pt x="8132" y="2052"/>
                  <a:pt x="8174" y="1974"/>
                </a:cubicBezTo>
                <a:cubicBezTo>
                  <a:pt x="8311" y="1998"/>
                  <a:pt x="8460" y="2016"/>
                  <a:pt x="8538" y="2105"/>
                </a:cubicBezTo>
                <a:cubicBezTo>
                  <a:pt x="8651" y="2070"/>
                  <a:pt x="8800" y="2064"/>
                  <a:pt x="8806" y="2022"/>
                </a:cubicBezTo>
                <a:cubicBezTo>
                  <a:pt x="8842" y="1873"/>
                  <a:pt x="8943" y="1903"/>
                  <a:pt x="9027" y="1903"/>
                </a:cubicBezTo>
                <a:cubicBezTo>
                  <a:pt x="9223" y="1903"/>
                  <a:pt x="9235" y="1897"/>
                  <a:pt x="9205" y="1718"/>
                </a:cubicBezTo>
                <a:cubicBezTo>
                  <a:pt x="9199" y="1664"/>
                  <a:pt x="9188" y="1610"/>
                  <a:pt x="9176" y="1539"/>
                </a:cubicBezTo>
                <a:cubicBezTo>
                  <a:pt x="9068" y="1658"/>
                  <a:pt x="8919" y="1503"/>
                  <a:pt x="8824" y="1640"/>
                </a:cubicBezTo>
                <a:cubicBezTo>
                  <a:pt x="8806" y="1670"/>
                  <a:pt x="8681" y="1646"/>
                  <a:pt x="8681" y="1539"/>
                </a:cubicBezTo>
                <a:cubicBezTo>
                  <a:pt x="8681" y="1503"/>
                  <a:pt x="8675" y="1461"/>
                  <a:pt x="8669" y="1420"/>
                </a:cubicBezTo>
                <a:cubicBezTo>
                  <a:pt x="8550" y="1491"/>
                  <a:pt x="8484" y="1533"/>
                  <a:pt x="8395" y="1581"/>
                </a:cubicBezTo>
                <a:cubicBezTo>
                  <a:pt x="8514" y="1646"/>
                  <a:pt x="8603" y="1700"/>
                  <a:pt x="8687" y="1748"/>
                </a:cubicBezTo>
                <a:lnTo>
                  <a:pt x="8681" y="1783"/>
                </a:lnTo>
                <a:cubicBezTo>
                  <a:pt x="8573" y="1801"/>
                  <a:pt x="8466" y="1813"/>
                  <a:pt x="8365" y="1825"/>
                </a:cubicBezTo>
                <a:cubicBezTo>
                  <a:pt x="8246" y="1706"/>
                  <a:pt x="8114" y="1616"/>
                  <a:pt x="7947" y="1599"/>
                </a:cubicBezTo>
                <a:cubicBezTo>
                  <a:pt x="7852" y="1587"/>
                  <a:pt x="7852" y="1521"/>
                  <a:pt x="7858" y="1444"/>
                </a:cubicBezTo>
                <a:cubicBezTo>
                  <a:pt x="7953" y="1455"/>
                  <a:pt x="8031" y="1473"/>
                  <a:pt x="8114" y="1485"/>
                </a:cubicBezTo>
                <a:cubicBezTo>
                  <a:pt x="8156" y="1420"/>
                  <a:pt x="8198" y="1360"/>
                  <a:pt x="8246" y="1295"/>
                </a:cubicBezTo>
                <a:cubicBezTo>
                  <a:pt x="8204" y="1277"/>
                  <a:pt x="8186" y="1265"/>
                  <a:pt x="8180" y="1265"/>
                </a:cubicBezTo>
                <a:cubicBezTo>
                  <a:pt x="7989" y="1354"/>
                  <a:pt x="7792" y="1372"/>
                  <a:pt x="7590" y="1390"/>
                </a:cubicBezTo>
                <a:cubicBezTo>
                  <a:pt x="7482" y="1396"/>
                  <a:pt x="7441" y="1366"/>
                  <a:pt x="7447" y="1259"/>
                </a:cubicBezTo>
                <a:cubicBezTo>
                  <a:pt x="7453" y="1205"/>
                  <a:pt x="7429" y="1151"/>
                  <a:pt x="7417" y="1104"/>
                </a:cubicBezTo>
                <a:cubicBezTo>
                  <a:pt x="7321" y="1157"/>
                  <a:pt x="7244" y="1199"/>
                  <a:pt x="7178" y="1241"/>
                </a:cubicBezTo>
                <a:cubicBezTo>
                  <a:pt x="7125" y="1193"/>
                  <a:pt x="7083" y="1163"/>
                  <a:pt x="7005" y="1098"/>
                </a:cubicBezTo>
                <a:cubicBezTo>
                  <a:pt x="7047" y="1247"/>
                  <a:pt x="7011" y="1342"/>
                  <a:pt x="6904" y="1360"/>
                </a:cubicBezTo>
                <a:cubicBezTo>
                  <a:pt x="6809" y="1372"/>
                  <a:pt x="6707" y="1336"/>
                  <a:pt x="6594" y="1318"/>
                </a:cubicBezTo>
                <a:cubicBezTo>
                  <a:pt x="6540" y="1396"/>
                  <a:pt x="6487" y="1473"/>
                  <a:pt x="6415" y="1575"/>
                </a:cubicBezTo>
                <a:cubicBezTo>
                  <a:pt x="6737" y="1521"/>
                  <a:pt x="7023" y="1473"/>
                  <a:pt x="7310" y="1426"/>
                </a:cubicBezTo>
                <a:cubicBezTo>
                  <a:pt x="7292" y="1372"/>
                  <a:pt x="7280" y="1336"/>
                  <a:pt x="7268" y="1300"/>
                </a:cubicBezTo>
                <a:close/>
                <a:moveTo>
                  <a:pt x="6648" y="2469"/>
                </a:moveTo>
                <a:cubicBezTo>
                  <a:pt x="6499" y="2547"/>
                  <a:pt x="6344" y="2612"/>
                  <a:pt x="6201" y="2702"/>
                </a:cubicBezTo>
                <a:cubicBezTo>
                  <a:pt x="6093" y="2761"/>
                  <a:pt x="6022" y="2862"/>
                  <a:pt x="5879" y="2874"/>
                </a:cubicBezTo>
                <a:cubicBezTo>
                  <a:pt x="5819" y="2880"/>
                  <a:pt x="5765" y="2994"/>
                  <a:pt x="5718" y="3059"/>
                </a:cubicBezTo>
                <a:cubicBezTo>
                  <a:pt x="5712" y="3065"/>
                  <a:pt x="5765" y="3119"/>
                  <a:pt x="5801" y="3155"/>
                </a:cubicBezTo>
                <a:cubicBezTo>
                  <a:pt x="5867" y="2904"/>
                  <a:pt x="5897" y="2904"/>
                  <a:pt x="6147" y="3137"/>
                </a:cubicBezTo>
                <a:cubicBezTo>
                  <a:pt x="6153" y="3006"/>
                  <a:pt x="6165" y="2892"/>
                  <a:pt x="6177" y="2761"/>
                </a:cubicBezTo>
                <a:cubicBezTo>
                  <a:pt x="6248" y="2791"/>
                  <a:pt x="6314" y="2815"/>
                  <a:pt x="6368" y="2839"/>
                </a:cubicBezTo>
                <a:cubicBezTo>
                  <a:pt x="6475" y="2785"/>
                  <a:pt x="6570" y="2702"/>
                  <a:pt x="6672" y="2702"/>
                </a:cubicBezTo>
                <a:cubicBezTo>
                  <a:pt x="6844" y="2702"/>
                  <a:pt x="6952" y="2630"/>
                  <a:pt x="7059" y="2517"/>
                </a:cubicBezTo>
                <a:cubicBezTo>
                  <a:pt x="7101" y="2475"/>
                  <a:pt x="7172" y="2469"/>
                  <a:pt x="7232" y="2451"/>
                </a:cubicBezTo>
                <a:cubicBezTo>
                  <a:pt x="7238" y="2463"/>
                  <a:pt x="7238" y="2475"/>
                  <a:pt x="7244" y="2481"/>
                </a:cubicBezTo>
                <a:cubicBezTo>
                  <a:pt x="7184" y="2535"/>
                  <a:pt x="7125" y="2594"/>
                  <a:pt x="7047" y="2660"/>
                </a:cubicBezTo>
                <a:cubicBezTo>
                  <a:pt x="7286" y="2678"/>
                  <a:pt x="7870" y="2439"/>
                  <a:pt x="8031" y="2254"/>
                </a:cubicBezTo>
                <a:cubicBezTo>
                  <a:pt x="7864" y="2260"/>
                  <a:pt x="7715" y="2266"/>
                  <a:pt x="7596" y="2266"/>
                </a:cubicBezTo>
                <a:cubicBezTo>
                  <a:pt x="7524" y="2338"/>
                  <a:pt x="7637" y="2481"/>
                  <a:pt x="7453" y="2433"/>
                </a:cubicBezTo>
                <a:cubicBezTo>
                  <a:pt x="7435" y="2338"/>
                  <a:pt x="7411" y="2236"/>
                  <a:pt x="7393" y="2129"/>
                </a:cubicBezTo>
                <a:cubicBezTo>
                  <a:pt x="7310" y="2141"/>
                  <a:pt x="7262" y="2189"/>
                  <a:pt x="7268" y="2272"/>
                </a:cubicBezTo>
                <a:cubicBezTo>
                  <a:pt x="7268" y="2386"/>
                  <a:pt x="7202" y="2350"/>
                  <a:pt x="7143" y="2338"/>
                </a:cubicBezTo>
                <a:cubicBezTo>
                  <a:pt x="7125" y="2159"/>
                  <a:pt x="7089" y="2117"/>
                  <a:pt x="6994" y="2129"/>
                </a:cubicBezTo>
                <a:cubicBezTo>
                  <a:pt x="6952" y="2189"/>
                  <a:pt x="6916" y="2242"/>
                  <a:pt x="6898" y="2278"/>
                </a:cubicBezTo>
                <a:cubicBezTo>
                  <a:pt x="6731" y="2272"/>
                  <a:pt x="6594" y="2272"/>
                  <a:pt x="6439" y="2266"/>
                </a:cubicBezTo>
                <a:cubicBezTo>
                  <a:pt x="6463" y="2397"/>
                  <a:pt x="6582" y="2409"/>
                  <a:pt x="6654" y="2469"/>
                </a:cubicBezTo>
                <a:close/>
                <a:moveTo>
                  <a:pt x="12121" y="7268"/>
                </a:moveTo>
                <a:cubicBezTo>
                  <a:pt x="12067" y="7203"/>
                  <a:pt x="12025" y="7137"/>
                  <a:pt x="11966" y="7084"/>
                </a:cubicBezTo>
                <a:cubicBezTo>
                  <a:pt x="11930" y="7048"/>
                  <a:pt x="11870" y="7006"/>
                  <a:pt x="11835" y="7018"/>
                </a:cubicBezTo>
                <a:cubicBezTo>
                  <a:pt x="11799" y="7024"/>
                  <a:pt x="11769" y="7090"/>
                  <a:pt x="11751" y="7137"/>
                </a:cubicBezTo>
                <a:cubicBezTo>
                  <a:pt x="11727" y="7227"/>
                  <a:pt x="11715" y="7316"/>
                  <a:pt x="11697" y="7405"/>
                </a:cubicBezTo>
                <a:cubicBezTo>
                  <a:pt x="11697" y="7435"/>
                  <a:pt x="11680" y="7465"/>
                  <a:pt x="11692" y="7483"/>
                </a:cubicBezTo>
                <a:cubicBezTo>
                  <a:pt x="11739" y="7602"/>
                  <a:pt x="11799" y="7710"/>
                  <a:pt x="11864" y="7847"/>
                </a:cubicBezTo>
                <a:cubicBezTo>
                  <a:pt x="11918" y="7733"/>
                  <a:pt x="11960" y="7650"/>
                  <a:pt x="12002" y="7566"/>
                </a:cubicBezTo>
                <a:cubicBezTo>
                  <a:pt x="12037" y="7477"/>
                  <a:pt x="12073" y="7382"/>
                  <a:pt x="12121" y="7268"/>
                </a:cubicBezTo>
                <a:close/>
                <a:moveTo>
                  <a:pt x="10255" y="5605"/>
                </a:moveTo>
                <a:cubicBezTo>
                  <a:pt x="10213" y="5635"/>
                  <a:pt x="10177" y="5647"/>
                  <a:pt x="10171" y="5671"/>
                </a:cubicBezTo>
                <a:cubicBezTo>
                  <a:pt x="10124" y="5873"/>
                  <a:pt x="10028" y="6064"/>
                  <a:pt x="10064" y="6279"/>
                </a:cubicBezTo>
                <a:cubicBezTo>
                  <a:pt x="10076" y="6368"/>
                  <a:pt x="10082" y="6458"/>
                  <a:pt x="10076" y="6541"/>
                </a:cubicBezTo>
                <a:cubicBezTo>
                  <a:pt x="10070" y="6666"/>
                  <a:pt x="10046" y="6791"/>
                  <a:pt x="10028" y="6934"/>
                </a:cubicBezTo>
                <a:cubicBezTo>
                  <a:pt x="10147" y="6815"/>
                  <a:pt x="10177" y="6744"/>
                  <a:pt x="10249" y="6213"/>
                </a:cubicBezTo>
                <a:cubicBezTo>
                  <a:pt x="10279" y="6022"/>
                  <a:pt x="10362" y="5820"/>
                  <a:pt x="10255" y="5605"/>
                </a:cubicBezTo>
                <a:close/>
                <a:moveTo>
                  <a:pt x="10738" y="728"/>
                </a:moveTo>
                <a:cubicBezTo>
                  <a:pt x="10475" y="525"/>
                  <a:pt x="10302" y="442"/>
                  <a:pt x="10249" y="502"/>
                </a:cubicBezTo>
                <a:cubicBezTo>
                  <a:pt x="10249" y="555"/>
                  <a:pt x="10243" y="627"/>
                  <a:pt x="10243" y="669"/>
                </a:cubicBezTo>
                <a:cubicBezTo>
                  <a:pt x="10326" y="746"/>
                  <a:pt x="10404" y="800"/>
                  <a:pt x="10457" y="871"/>
                </a:cubicBezTo>
                <a:cubicBezTo>
                  <a:pt x="10511" y="937"/>
                  <a:pt x="10541" y="1014"/>
                  <a:pt x="10589" y="1104"/>
                </a:cubicBezTo>
                <a:cubicBezTo>
                  <a:pt x="10744" y="931"/>
                  <a:pt x="10553" y="829"/>
                  <a:pt x="10547" y="692"/>
                </a:cubicBezTo>
                <a:cubicBezTo>
                  <a:pt x="10612" y="704"/>
                  <a:pt x="10660" y="710"/>
                  <a:pt x="10738" y="728"/>
                </a:cubicBezTo>
                <a:close/>
                <a:moveTo>
                  <a:pt x="5634" y="3035"/>
                </a:moveTo>
                <a:cubicBezTo>
                  <a:pt x="5211" y="3256"/>
                  <a:pt x="5163" y="3333"/>
                  <a:pt x="5259" y="3542"/>
                </a:cubicBezTo>
                <a:cubicBezTo>
                  <a:pt x="5348" y="3500"/>
                  <a:pt x="5443" y="3459"/>
                  <a:pt x="5539" y="3411"/>
                </a:cubicBezTo>
                <a:cubicBezTo>
                  <a:pt x="5527" y="3393"/>
                  <a:pt x="5497" y="3357"/>
                  <a:pt x="5467" y="3322"/>
                </a:cubicBezTo>
                <a:cubicBezTo>
                  <a:pt x="5515" y="3238"/>
                  <a:pt x="5563" y="3161"/>
                  <a:pt x="5634" y="3041"/>
                </a:cubicBezTo>
                <a:close/>
                <a:moveTo>
                  <a:pt x="6183" y="19633"/>
                </a:moveTo>
                <a:cubicBezTo>
                  <a:pt x="6069" y="19747"/>
                  <a:pt x="5974" y="19836"/>
                  <a:pt x="5879" y="19926"/>
                </a:cubicBezTo>
                <a:cubicBezTo>
                  <a:pt x="6028" y="20092"/>
                  <a:pt x="6189" y="19872"/>
                  <a:pt x="6397" y="19949"/>
                </a:cubicBezTo>
                <a:cubicBezTo>
                  <a:pt x="6302" y="19812"/>
                  <a:pt x="6236" y="19717"/>
                  <a:pt x="6183" y="19633"/>
                </a:cubicBezTo>
                <a:close/>
                <a:moveTo>
                  <a:pt x="6833" y="20635"/>
                </a:moveTo>
                <a:cubicBezTo>
                  <a:pt x="7029" y="20826"/>
                  <a:pt x="7047" y="20832"/>
                  <a:pt x="7190" y="20742"/>
                </a:cubicBezTo>
                <a:cubicBezTo>
                  <a:pt x="7149" y="20647"/>
                  <a:pt x="7107" y="20558"/>
                  <a:pt x="7053" y="20438"/>
                </a:cubicBezTo>
                <a:cubicBezTo>
                  <a:pt x="6964" y="20516"/>
                  <a:pt x="6898" y="20575"/>
                  <a:pt x="6833" y="20635"/>
                </a:cubicBezTo>
                <a:close/>
                <a:moveTo>
                  <a:pt x="8985" y="5355"/>
                </a:moveTo>
                <a:cubicBezTo>
                  <a:pt x="9027" y="5158"/>
                  <a:pt x="9128" y="5003"/>
                  <a:pt x="9038" y="4824"/>
                </a:cubicBezTo>
                <a:cubicBezTo>
                  <a:pt x="8836" y="4979"/>
                  <a:pt x="8818" y="5104"/>
                  <a:pt x="8985" y="5355"/>
                </a:cubicBezTo>
                <a:close/>
                <a:moveTo>
                  <a:pt x="7459" y="1080"/>
                </a:moveTo>
                <a:cubicBezTo>
                  <a:pt x="7500" y="1122"/>
                  <a:pt x="7530" y="1163"/>
                  <a:pt x="7554" y="1163"/>
                </a:cubicBezTo>
                <a:cubicBezTo>
                  <a:pt x="7751" y="1128"/>
                  <a:pt x="7947" y="1068"/>
                  <a:pt x="8114" y="943"/>
                </a:cubicBezTo>
                <a:cubicBezTo>
                  <a:pt x="8043" y="835"/>
                  <a:pt x="7965" y="824"/>
                  <a:pt x="7900" y="913"/>
                </a:cubicBezTo>
                <a:cubicBezTo>
                  <a:pt x="7828" y="1002"/>
                  <a:pt x="7745" y="1032"/>
                  <a:pt x="7637" y="1038"/>
                </a:cubicBezTo>
                <a:cubicBezTo>
                  <a:pt x="7590" y="1044"/>
                  <a:pt x="7542" y="1062"/>
                  <a:pt x="7459" y="1080"/>
                </a:cubicBezTo>
                <a:close/>
                <a:moveTo>
                  <a:pt x="14249" y="18566"/>
                </a:moveTo>
                <a:cubicBezTo>
                  <a:pt x="14345" y="18572"/>
                  <a:pt x="14428" y="18572"/>
                  <a:pt x="14541" y="18578"/>
                </a:cubicBezTo>
                <a:cubicBezTo>
                  <a:pt x="14494" y="18471"/>
                  <a:pt x="14458" y="18375"/>
                  <a:pt x="14422" y="18280"/>
                </a:cubicBezTo>
                <a:cubicBezTo>
                  <a:pt x="14237" y="18322"/>
                  <a:pt x="14249" y="18447"/>
                  <a:pt x="14249" y="18566"/>
                </a:cubicBezTo>
                <a:close/>
                <a:moveTo>
                  <a:pt x="18148" y="15418"/>
                </a:moveTo>
                <a:cubicBezTo>
                  <a:pt x="18303" y="15377"/>
                  <a:pt x="18399" y="15311"/>
                  <a:pt x="18405" y="15168"/>
                </a:cubicBezTo>
                <a:cubicBezTo>
                  <a:pt x="18268" y="15073"/>
                  <a:pt x="18184" y="15174"/>
                  <a:pt x="18107" y="15245"/>
                </a:cubicBezTo>
                <a:cubicBezTo>
                  <a:pt x="18089" y="15263"/>
                  <a:pt x="18130" y="15359"/>
                  <a:pt x="18148" y="15418"/>
                </a:cubicBezTo>
                <a:close/>
                <a:moveTo>
                  <a:pt x="12747" y="6249"/>
                </a:moveTo>
                <a:cubicBezTo>
                  <a:pt x="12753" y="6231"/>
                  <a:pt x="12753" y="6219"/>
                  <a:pt x="12753" y="6207"/>
                </a:cubicBezTo>
                <a:cubicBezTo>
                  <a:pt x="12699" y="6183"/>
                  <a:pt x="12645" y="6153"/>
                  <a:pt x="12592" y="6136"/>
                </a:cubicBezTo>
                <a:cubicBezTo>
                  <a:pt x="12449" y="6082"/>
                  <a:pt x="12639" y="6028"/>
                  <a:pt x="12568" y="5963"/>
                </a:cubicBezTo>
                <a:cubicBezTo>
                  <a:pt x="12508" y="5975"/>
                  <a:pt x="12437" y="5993"/>
                  <a:pt x="12347" y="6010"/>
                </a:cubicBezTo>
                <a:cubicBezTo>
                  <a:pt x="12407" y="6100"/>
                  <a:pt x="12455" y="6165"/>
                  <a:pt x="12502" y="6231"/>
                </a:cubicBezTo>
                <a:cubicBezTo>
                  <a:pt x="12592" y="6237"/>
                  <a:pt x="12669" y="6243"/>
                  <a:pt x="12747" y="6249"/>
                </a:cubicBezTo>
                <a:close/>
                <a:moveTo>
                  <a:pt x="18083" y="14077"/>
                </a:moveTo>
                <a:cubicBezTo>
                  <a:pt x="18148" y="14226"/>
                  <a:pt x="18202" y="14333"/>
                  <a:pt x="18363" y="14297"/>
                </a:cubicBezTo>
                <a:cubicBezTo>
                  <a:pt x="18339" y="14202"/>
                  <a:pt x="18321" y="14125"/>
                  <a:pt x="18297" y="14023"/>
                </a:cubicBezTo>
                <a:cubicBezTo>
                  <a:pt x="18238" y="14041"/>
                  <a:pt x="18172" y="14053"/>
                  <a:pt x="18083" y="14077"/>
                </a:cubicBezTo>
                <a:close/>
                <a:moveTo>
                  <a:pt x="3416" y="4860"/>
                </a:moveTo>
                <a:cubicBezTo>
                  <a:pt x="3452" y="4872"/>
                  <a:pt x="3500" y="4901"/>
                  <a:pt x="3512" y="4890"/>
                </a:cubicBezTo>
                <a:cubicBezTo>
                  <a:pt x="3589" y="4830"/>
                  <a:pt x="3667" y="4770"/>
                  <a:pt x="3726" y="4693"/>
                </a:cubicBezTo>
                <a:cubicBezTo>
                  <a:pt x="3762" y="4639"/>
                  <a:pt x="3750" y="4568"/>
                  <a:pt x="3661" y="4568"/>
                </a:cubicBezTo>
                <a:cubicBezTo>
                  <a:pt x="3565" y="4645"/>
                  <a:pt x="3559" y="4794"/>
                  <a:pt x="3416" y="4860"/>
                </a:cubicBezTo>
                <a:close/>
                <a:moveTo>
                  <a:pt x="11858" y="18721"/>
                </a:moveTo>
                <a:cubicBezTo>
                  <a:pt x="11954" y="18680"/>
                  <a:pt x="12019" y="18650"/>
                  <a:pt x="12085" y="18620"/>
                </a:cubicBezTo>
                <a:cubicBezTo>
                  <a:pt x="12055" y="18507"/>
                  <a:pt x="12013" y="18429"/>
                  <a:pt x="11882" y="18477"/>
                </a:cubicBezTo>
                <a:cubicBezTo>
                  <a:pt x="11876" y="18542"/>
                  <a:pt x="11870" y="18614"/>
                  <a:pt x="11858" y="18721"/>
                </a:cubicBezTo>
                <a:close/>
                <a:moveTo>
                  <a:pt x="12496" y="7799"/>
                </a:moveTo>
                <a:cubicBezTo>
                  <a:pt x="12329" y="7817"/>
                  <a:pt x="12359" y="7906"/>
                  <a:pt x="12371" y="7984"/>
                </a:cubicBezTo>
                <a:cubicBezTo>
                  <a:pt x="12383" y="8067"/>
                  <a:pt x="12383" y="8073"/>
                  <a:pt x="12473" y="8181"/>
                </a:cubicBezTo>
                <a:cubicBezTo>
                  <a:pt x="12478" y="8049"/>
                  <a:pt x="12484" y="7930"/>
                  <a:pt x="12496" y="7799"/>
                </a:cubicBezTo>
                <a:close/>
                <a:moveTo>
                  <a:pt x="8669" y="18912"/>
                </a:moveTo>
                <a:cubicBezTo>
                  <a:pt x="8538" y="18817"/>
                  <a:pt x="8424" y="18739"/>
                  <a:pt x="8317" y="18662"/>
                </a:cubicBezTo>
                <a:cubicBezTo>
                  <a:pt x="8305" y="18680"/>
                  <a:pt x="8293" y="18691"/>
                  <a:pt x="8281" y="18703"/>
                </a:cubicBezTo>
                <a:cubicBezTo>
                  <a:pt x="8365" y="18787"/>
                  <a:pt x="8448" y="18876"/>
                  <a:pt x="8538" y="18954"/>
                </a:cubicBezTo>
                <a:cubicBezTo>
                  <a:pt x="8550" y="18966"/>
                  <a:pt x="8603" y="18936"/>
                  <a:pt x="8669" y="18912"/>
                </a:cubicBezTo>
                <a:close/>
                <a:moveTo>
                  <a:pt x="668" y="7584"/>
                </a:moveTo>
                <a:cubicBezTo>
                  <a:pt x="739" y="7680"/>
                  <a:pt x="781" y="7733"/>
                  <a:pt x="823" y="7793"/>
                </a:cubicBezTo>
                <a:cubicBezTo>
                  <a:pt x="954" y="7757"/>
                  <a:pt x="918" y="7656"/>
                  <a:pt x="960" y="7549"/>
                </a:cubicBezTo>
                <a:cubicBezTo>
                  <a:pt x="853" y="7561"/>
                  <a:pt x="775" y="7566"/>
                  <a:pt x="668" y="7584"/>
                </a:cubicBezTo>
                <a:close/>
                <a:moveTo>
                  <a:pt x="10231" y="1056"/>
                </a:moveTo>
                <a:cubicBezTo>
                  <a:pt x="10296" y="996"/>
                  <a:pt x="10350" y="955"/>
                  <a:pt x="10392" y="901"/>
                </a:cubicBezTo>
                <a:cubicBezTo>
                  <a:pt x="10404" y="889"/>
                  <a:pt x="10374" y="824"/>
                  <a:pt x="10368" y="824"/>
                </a:cubicBezTo>
                <a:cubicBezTo>
                  <a:pt x="10302" y="835"/>
                  <a:pt x="10231" y="859"/>
                  <a:pt x="10159" y="877"/>
                </a:cubicBezTo>
                <a:cubicBezTo>
                  <a:pt x="10183" y="937"/>
                  <a:pt x="10201" y="979"/>
                  <a:pt x="10231" y="1056"/>
                </a:cubicBezTo>
                <a:close/>
                <a:moveTo>
                  <a:pt x="5986" y="19657"/>
                </a:moveTo>
                <a:cubicBezTo>
                  <a:pt x="5926" y="19490"/>
                  <a:pt x="5837" y="19484"/>
                  <a:pt x="5682" y="19645"/>
                </a:cubicBezTo>
                <a:cubicBezTo>
                  <a:pt x="5742" y="19669"/>
                  <a:pt x="5795" y="19681"/>
                  <a:pt x="5843" y="19699"/>
                </a:cubicBezTo>
                <a:cubicBezTo>
                  <a:pt x="5861" y="19586"/>
                  <a:pt x="5938" y="19681"/>
                  <a:pt x="5986" y="19657"/>
                </a:cubicBezTo>
                <a:close/>
                <a:moveTo>
                  <a:pt x="3852" y="11633"/>
                </a:moveTo>
                <a:cubicBezTo>
                  <a:pt x="3905" y="11722"/>
                  <a:pt x="3822" y="11931"/>
                  <a:pt x="4072" y="11883"/>
                </a:cubicBezTo>
                <a:cubicBezTo>
                  <a:pt x="4001" y="11782"/>
                  <a:pt x="4030" y="11633"/>
                  <a:pt x="3852" y="11633"/>
                </a:cubicBezTo>
                <a:close/>
                <a:moveTo>
                  <a:pt x="11179" y="2338"/>
                </a:moveTo>
                <a:cubicBezTo>
                  <a:pt x="11286" y="2409"/>
                  <a:pt x="11370" y="2457"/>
                  <a:pt x="11471" y="2523"/>
                </a:cubicBezTo>
                <a:cubicBezTo>
                  <a:pt x="11405" y="2272"/>
                  <a:pt x="11393" y="2266"/>
                  <a:pt x="11179" y="2338"/>
                </a:cubicBezTo>
                <a:close/>
                <a:moveTo>
                  <a:pt x="10392" y="1277"/>
                </a:moveTo>
                <a:cubicBezTo>
                  <a:pt x="10398" y="1259"/>
                  <a:pt x="10404" y="1241"/>
                  <a:pt x="10404" y="1223"/>
                </a:cubicBezTo>
                <a:cubicBezTo>
                  <a:pt x="10302" y="1145"/>
                  <a:pt x="10201" y="1068"/>
                  <a:pt x="10022" y="1145"/>
                </a:cubicBezTo>
                <a:cubicBezTo>
                  <a:pt x="10165" y="1193"/>
                  <a:pt x="10279" y="1235"/>
                  <a:pt x="10392" y="1277"/>
                </a:cubicBezTo>
                <a:close/>
                <a:moveTo>
                  <a:pt x="10940" y="17612"/>
                </a:moveTo>
                <a:cubicBezTo>
                  <a:pt x="10940" y="17600"/>
                  <a:pt x="10946" y="17588"/>
                  <a:pt x="10946" y="17571"/>
                </a:cubicBezTo>
                <a:cubicBezTo>
                  <a:pt x="10869" y="17547"/>
                  <a:pt x="10785" y="17523"/>
                  <a:pt x="10666" y="17487"/>
                </a:cubicBezTo>
                <a:cubicBezTo>
                  <a:pt x="10702" y="17583"/>
                  <a:pt x="10720" y="17642"/>
                  <a:pt x="10738" y="17690"/>
                </a:cubicBezTo>
                <a:cubicBezTo>
                  <a:pt x="10839" y="17654"/>
                  <a:pt x="10887" y="17636"/>
                  <a:pt x="10940" y="17612"/>
                </a:cubicBezTo>
                <a:close/>
                <a:moveTo>
                  <a:pt x="15919" y="20957"/>
                </a:moveTo>
                <a:cubicBezTo>
                  <a:pt x="15829" y="20915"/>
                  <a:pt x="15781" y="20868"/>
                  <a:pt x="15746" y="20873"/>
                </a:cubicBezTo>
                <a:cubicBezTo>
                  <a:pt x="15644" y="20891"/>
                  <a:pt x="15638" y="20987"/>
                  <a:pt x="15579" y="21094"/>
                </a:cubicBezTo>
                <a:cubicBezTo>
                  <a:pt x="15704" y="21040"/>
                  <a:pt x="15781" y="21011"/>
                  <a:pt x="15919" y="20957"/>
                </a:cubicBezTo>
                <a:close/>
                <a:moveTo>
                  <a:pt x="4782" y="2696"/>
                </a:moveTo>
                <a:cubicBezTo>
                  <a:pt x="4895" y="2696"/>
                  <a:pt x="4955" y="2660"/>
                  <a:pt x="4943" y="2576"/>
                </a:cubicBezTo>
                <a:cubicBezTo>
                  <a:pt x="4937" y="2547"/>
                  <a:pt x="4865" y="2523"/>
                  <a:pt x="4794" y="2475"/>
                </a:cubicBezTo>
                <a:cubicBezTo>
                  <a:pt x="4788" y="2570"/>
                  <a:pt x="4788" y="2624"/>
                  <a:pt x="4782" y="2696"/>
                </a:cubicBezTo>
                <a:close/>
                <a:moveTo>
                  <a:pt x="7095" y="3375"/>
                </a:moveTo>
                <a:cubicBezTo>
                  <a:pt x="6892" y="3351"/>
                  <a:pt x="6982" y="3483"/>
                  <a:pt x="6958" y="3566"/>
                </a:cubicBezTo>
                <a:cubicBezTo>
                  <a:pt x="7005" y="3500"/>
                  <a:pt x="7047" y="3435"/>
                  <a:pt x="7095" y="3375"/>
                </a:cubicBezTo>
                <a:close/>
                <a:moveTo>
                  <a:pt x="8854" y="4776"/>
                </a:moveTo>
                <a:cubicBezTo>
                  <a:pt x="8824" y="4776"/>
                  <a:pt x="8794" y="4776"/>
                  <a:pt x="8764" y="4776"/>
                </a:cubicBezTo>
                <a:cubicBezTo>
                  <a:pt x="8770" y="4836"/>
                  <a:pt x="8770" y="4896"/>
                  <a:pt x="8770" y="4955"/>
                </a:cubicBezTo>
                <a:cubicBezTo>
                  <a:pt x="8794" y="4955"/>
                  <a:pt x="8818" y="4955"/>
                  <a:pt x="8842" y="4961"/>
                </a:cubicBezTo>
                <a:cubicBezTo>
                  <a:pt x="8848" y="4896"/>
                  <a:pt x="8854" y="4836"/>
                  <a:pt x="8854" y="4776"/>
                </a:cubicBezTo>
                <a:close/>
                <a:moveTo>
                  <a:pt x="10624" y="2463"/>
                </a:moveTo>
                <a:cubicBezTo>
                  <a:pt x="10690" y="2511"/>
                  <a:pt x="10738" y="2552"/>
                  <a:pt x="10785" y="2588"/>
                </a:cubicBezTo>
                <a:cubicBezTo>
                  <a:pt x="10803" y="2552"/>
                  <a:pt x="10833" y="2517"/>
                  <a:pt x="10821" y="2493"/>
                </a:cubicBezTo>
                <a:cubicBezTo>
                  <a:pt x="10797" y="2421"/>
                  <a:pt x="10750" y="2362"/>
                  <a:pt x="10624" y="2463"/>
                </a:cubicBezTo>
                <a:close/>
                <a:moveTo>
                  <a:pt x="7810" y="17618"/>
                </a:moveTo>
                <a:cubicBezTo>
                  <a:pt x="7816" y="17696"/>
                  <a:pt x="7810" y="17779"/>
                  <a:pt x="7924" y="17845"/>
                </a:cubicBezTo>
                <a:cubicBezTo>
                  <a:pt x="7953" y="17720"/>
                  <a:pt x="7906" y="17660"/>
                  <a:pt x="7810" y="17618"/>
                </a:cubicBezTo>
                <a:close/>
                <a:moveTo>
                  <a:pt x="15919" y="6839"/>
                </a:moveTo>
                <a:cubicBezTo>
                  <a:pt x="15865" y="6750"/>
                  <a:pt x="15829" y="6690"/>
                  <a:pt x="15769" y="6577"/>
                </a:cubicBezTo>
                <a:cubicBezTo>
                  <a:pt x="15764" y="6732"/>
                  <a:pt x="15817" y="6815"/>
                  <a:pt x="15919" y="6839"/>
                </a:cubicBezTo>
                <a:close/>
                <a:moveTo>
                  <a:pt x="6075" y="3566"/>
                </a:moveTo>
                <a:cubicBezTo>
                  <a:pt x="6153" y="3602"/>
                  <a:pt x="6224" y="3638"/>
                  <a:pt x="6338" y="3685"/>
                </a:cubicBezTo>
                <a:cubicBezTo>
                  <a:pt x="6278" y="3530"/>
                  <a:pt x="6207" y="3489"/>
                  <a:pt x="6075" y="3566"/>
                </a:cubicBezTo>
                <a:close/>
                <a:moveTo>
                  <a:pt x="1932" y="13189"/>
                </a:moveTo>
                <a:cubicBezTo>
                  <a:pt x="1950" y="13051"/>
                  <a:pt x="1908" y="12944"/>
                  <a:pt x="1801" y="12867"/>
                </a:cubicBezTo>
                <a:cubicBezTo>
                  <a:pt x="1842" y="12974"/>
                  <a:pt x="1878" y="13057"/>
                  <a:pt x="1932" y="13189"/>
                </a:cubicBezTo>
                <a:close/>
                <a:moveTo>
                  <a:pt x="12508" y="22608"/>
                </a:moveTo>
                <a:cubicBezTo>
                  <a:pt x="12329" y="22495"/>
                  <a:pt x="12294" y="22614"/>
                  <a:pt x="12240" y="22692"/>
                </a:cubicBezTo>
                <a:cubicBezTo>
                  <a:pt x="12312" y="22668"/>
                  <a:pt x="12383" y="22644"/>
                  <a:pt x="12508" y="22608"/>
                </a:cubicBezTo>
                <a:close/>
                <a:moveTo>
                  <a:pt x="9688" y="22215"/>
                </a:moveTo>
                <a:cubicBezTo>
                  <a:pt x="9676" y="22221"/>
                  <a:pt x="9659" y="22233"/>
                  <a:pt x="9641" y="22239"/>
                </a:cubicBezTo>
                <a:cubicBezTo>
                  <a:pt x="9676" y="22310"/>
                  <a:pt x="9706" y="22388"/>
                  <a:pt x="9742" y="22459"/>
                </a:cubicBezTo>
                <a:cubicBezTo>
                  <a:pt x="9819" y="22340"/>
                  <a:pt x="9754" y="22281"/>
                  <a:pt x="9688" y="22215"/>
                </a:cubicBezTo>
                <a:close/>
                <a:moveTo>
                  <a:pt x="9438" y="22215"/>
                </a:moveTo>
                <a:cubicBezTo>
                  <a:pt x="9319" y="22227"/>
                  <a:pt x="9247" y="22239"/>
                  <a:pt x="9170" y="22245"/>
                </a:cubicBezTo>
                <a:cubicBezTo>
                  <a:pt x="9247" y="22292"/>
                  <a:pt x="9337" y="22286"/>
                  <a:pt x="9438" y="22215"/>
                </a:cubicBezTo>
                <a:close/>
                <a:moveTo>
                  <a:pt x="5449" y="18530"/>
                </a:moveTo>
                <a:cubicBezTo>
                  <a:pt x="5443" y="18662"/>
                  <a:pt x="5473" y="18745"/>
                  <a:pt x="5539" y="18793"/>
                </a:cubicBezTo>
                <a:cubicBezTo>
                  <a:pt x="5503" y="18697"/>
                  <a:pt x="5479" y="18614"/>
                  <a:pt x="5449" y="18530"/>
                </a:cubicBezTo>
                <a:close/>
                <a:moveTo>
                  <a:pt x="11918" y="6690"/>
                </a:moveTo>
                <a:cubicBezTo>
                  <a:pt x="11900" y="6702"/>
                  <a:pt x="11882" y="6714"/>
                  <a:pt x="11858" y="6726"/>
                </a:cubicBezTo>
                <a:cubicBezTo>
                  <a:pt x="11906" y="6785"/>
                  <a:pt x="11954" y="6851"/>
                  <a:pt x="12002" y="6917"/>
                </a:cubicBezTo>
                <a:cubicBezTo>
                  <a:pt x="12013" y="6905"/>
                  <a:pt x="12025" y="6899"/>
                  <a:pt x="12043" y="6887"/>
                </a:cubicBezTo>
                <a:cubicBezTo>
                  <a:pt x="12002" y="6821"/>
                  <a:pt x="11960" y="6756"/>
                  <a:pt x="11918" y="6690"/>
                </a:cubicBezTo>
                <a:close/>
                <a:moveTo>
                  <a:pt x="16622" y="9075"/>
                </a:moveTo>
                <a:cubicBezTo>
                  <a:pt x="16598" y="9081"/>
                  <a:pt x="16580" y="9081"/>
                  <a:pt x="16562" y="9087"/>
                </a:cubicBezTo>
                <a:cubicBezTo>
                  <a:pt x="16521" y="9182"/>
                  <a:pt x="16562" y="9236"/>
                  <a:pt x="16700" y="9295"/>
                </a:cubicBezTo>
                <a:cubicBezTo>
                  <a:pt x="16664" y="9200"/>
                  <a:pt x="16640" y="9134"/>
                  <a:pt x="16622" y="9075"/>
                </a:cubicBezTo>
                <a:close/>
                <a:moveTo>
                  <a:pt x="8055" y="651"/>
                </a:moveTo>
                <a:cubicBezTo>
                  <a:pt x="7977" y="519"/>
                  <a:pt x="7912" y="543"/>
                  <a:pt x="7846" y="597"/>
                </a:cubicBezTo>
                <a:cubicBezTo>
                  <a:pt x="7834" y="603"/>
                  <a:pt x="7846" y="639"/>
                  <a:pt x="7846" y="674"/>
                </a:cubicBezTo>
                <a:cubicBezTo>
                  <a:pt x="7912" y="669"/>
                  <a:pt x="7971" y="663"/>
                  <a:pt x="8055" y="651"/>
                </a:cubicBezTo>
                <a:close/>
                <a:moveTo>
                  <a:pt x="4036" y="3369"/>
                </a:moveTo>
                <a:cubicBezTo>
                  <a:pt x="4054" y="3375"/>
                  <a:pt x="4066" y="3387"/>
                  <a:pt x="4078" y="3393"/>
                </a:cubicBezTo>
                <a:cubicBezTo>
                  <a:pt x="4126" y="3333"/>
                  <a:pt x="4168" y="3274"/>
                  <a:pt x="4215" y="3208"/>
                </a:cubicBezTo>
                <a:cubicBezTo>
                  <a:pt x="4197" y="3196"/>
                  <a:pt x="4185" y="3190"/>
                  <a:pt x="4174" y="3178"/>
                </a:cubicBezTo>
                <a:cubicBezTo>
                  <a:pt x="4126" y="3244"/>
                  <a:pt x="4084" y="3304"/>
                  <a:pt x="4036" y="3369"/>
                </a:cubicBezTo>
                <a:close/>
                <a:moveTo>
                  <a:pt x="5277" y="4150"/>
                </a:moveTo>
                <a:cubicBezTo>
                  <a:pt x="5253" y="4150"/>
                  <a:pt x="5229" y="4144"/>
                  <a:pt x="5211" y="4144"/>
                </a:cubicBezTo>
                <a:cubicBezTo>
                  <a:pt x="5205" y="4198"/>
                  <a:pt x="5199" y="4252"/>
                  <a:pt x="5193" y="4311"/>
                </a:cubicBezTo>
                <a:cubicBezTo>
                  <a:pt x="5205" y="4311"/>
                  <a:pt x="5217" y="4311"/>
                  <a:pt x="5229" y="4311"/>
                </a:cubicBezTo>
                <a:cubicBezTo>
                  <a:pt x="5241" y="4258"/>
                  <a:pt x="5259" y="4204"/>
                  <a:pt x="5277" y="4150"/>
                </a:cubicBezTo>
                <a:close/>
                <a:moveTo>
                  <a:pt x="13260" y="3184"/>
                </a:moveTo>
                <a:cubicBezTo>
                  <a:pt x="13271" y="3322"/>
                  <a:pt x="13271" y="3399"/>
                  <a:pt x="13373" y="3447"/>
                </a:cubicBezTo>
                <a:cubicBezTo>
                  <a:pt x="13420" y="3328"/>
                  <a:pt x="13349" y="3280"/>
                  <a:pt x="13260" y="3184"/>
                </a:cubicBezTo>
                <a:close/>
                <a:moveTo>
                  <a:pt x="3381" y="4305"/>
                </a:moveTo>
                <a:cubicBezTo>
                  <a:pt x="3434" y="4270"/>
                  <a:pt x="3488" y="4228"/>
                  <a:pt x="3571" y="4168"/>
                </a:cubicBezTo>
                <a:cubicBezTo>
                  <a:pt x="3434" y="4138"/>
                  <a:pt x="3381" y="4174"/>
                  <a:pt x="3381" y="4305"/>
                </a:cubicBezTo>
                <a:close/>
                <a:moveTo>
                  <a:pt x="14058" y="18793"/>
                </a:moveTo>
                <a:cubicBezTo>
                  <a:pt x="14130" y="18805"/>
                  <a:pt x="14172" y="18811"/>
                  <a:pt x="14225" y="18817"/>
                </a:cubicBezTo>
                <a:cubicBezTo>
                  <a:pt x="14201" y="18691"/>
                  <a:pt x="14160" y="18680"/>
                  <a:pt x="14058" y="18793"/>
                </a:cubicBezTo>
                <a:close/>
                <a:moveTo>
                  <a:pt x="5008" y="3983"/>
                </a:moveTo>
                <a:cubicBezTo>
                  <a:pt x="5116" y="3989"/>
                  <a:pt x="5175" y="3959"/>
                  <a:pt x="5175" y="3840"/>
                </a:cubicBezTo>
                <a:cubicBezTo>
                  <a:pt x="5080" y="3840"/>
                  <a:pt x="5020" y="3870"/>
                  <a:pt x="5008" y="3983"/>
                </a:cubicBezTo>
                <a:close/>
                <a:moveTo>
                  <a:pt x="8573" y="2320"/>
                </a:moveTo>
                <a:cubicBezTo>
                  <a:pt x="8472" y="2344"/>
                  <a:pt x="8484" y="2409"/>
                  <a:pt x="8496" y="2469"/>
                </a:cubicBezTo>
                <a:cubicBezTo>
                  <a:pt x="8496" y="2481"/>
                  <a:pt x="8520" y="2487"/>
                  <a:pt x="8556" y="2505"/>
                </a:cubicBezTo>
                <a:cubicBezTo>
                  <a:pt x="8562" y="2439"/>
                  <a:pt x="8567" y="2386"/>
                  <a:pt x="8573" y="2320"/>
                </a:cubicBezTo>
                <a:close/>
                <a:moveTo>
                  <a:pt x="9313" y="3524"/>
                </a:moveTo>
                <a:cubicBezTo>
                  <a:pt x="9295" y="3518"/>
                  <a:pt x="9277" y="3512"/>
                  <a:pt x="9265" y="3506"/>
                </a:cubicBezTo>
                <a:cubicBezTo>
                  <a:pt x="9247" y="3560"/>
                  <a:pt x="9229" y="3608"/>
                  <a:pt x="9217" y="3655"/>
                </a:cubicBezTo>
                <a:lnTo>
                  <a:pt x="9259" y="3673"/>
                </a:lnTo>
                <a:close/>
                <a:moveTo>
                  <a:pt x="2820" y="5462"/>
                </a:moveTo>
                <a:cubicBezTo>
                  <a:pt x="2707" y="5390"/>
                  <a:pt x="2647" y="5402"/>
                  <a:pt x="2588" y="5533"/>
                </a:cubicBezTo>
                <a:cubicBezTo>
                  <a:pt x="2677" y="5510"/>
                  <a:pt x="2737" y="5492"/>
                  <a:pt x="2820" y="5462"/>
                </a:cubicBezTo>
                <a:close/>
                <a:moveTo>
                  <a:pt x="5449" y="17976"/>
                </a:moveTo>
                <a:cubicBezTo>
                  <a:pt x="5372" y="18125"/>
                  <a:pt x="5437" y="18143"/>
                  <a:pt x="5533" y="18143"/>
                </a:cubicBezTo>
                <a:cubicBezTo>
                  <a:pt x="5509" y="18101"/>
                  <a:pt x="5485" y="18054"/>
                  <a:pt x="5449" y="17976"/>
                </a:cubicBezTo>
                <a:close/>
                <a:moveTo>
                  <a:pt x="9700" y="1032"/>
                </a:moveTo>
                <a:cubicBezTo>
                  <a:pt x="9694" y="1056"/>
                  <a:pt x="9694" y="1074"/>
                  <a:pt x="9688" y="1092"/>
                </a:cubicBezTo>
                <a:cubicBezTo>
                  <a:pt x="9748" y="1104"/>
                  <a:pt x="9814" y="1116"/>
                  <a:pt x="9873" y="1122"/>
                </a:cubicBezTo>
                <a:cubicBezTo>
                  <a:pt x="9879" y="1110"/>
                  <a:pt x="9879" y="1092"/>
                  <a:pt x="9885" y="1074"/>
                </a:cubicBezTo>
                <a:cubicBezTo>
                  <a:pt x="9825" y="1062"/>
                  <a:pt x="9760" y="1050"/>
                  <a:pt x="9700" y="1032"/>
                </a:cubicBezTo>
                <a:close/>
                <a:moveTo>
                  <a:pt x="12997" y="19741"/>
                </a:moveTo>
                <a:cubicBezTo>
                  <a:pt x="12979" y="19699"/>
                  <a:pt x="12961" y="19651"/>
                  <a:pt x="12949" y="19657"/>
                </a:cubicBezTo>
                <a:cubicBezTo>
                  <a:pt x="12920" y="19657"/>
                  <a:pt x="12890" y="19675"/>
                  <a:pt x="12860" y="19687"/>
                </a:cubicBezTo>
                <a:cubicBezTo>
                  <a:pt x="12872" y="19711"/>
                  <a:pt x="12884" y="19747"/>
                  <a:pt x="12902" y="19759"/>
                </a:cubicBezTo>
                <a:cubicBezTo>
                  <a:pt x="12920" y="19771"/>
                  <a:pt x="12955" y="19753"/>
                  <a:pt x="12997" y="19741"/>
                </a:cubicBezTo>
                <a:close/>
                <a:moveTo>
                  <a:pt x="16378" y="21768"/>
                </a:moveTo>
                <a:cubicBezTo>
                  <a:pt x="16384" y="21756"/>
                  <a:pt x="16390" y="21738"/>
                  <a:pt x="16395" y="21726"/>
                </a:cubicBezTo>
                <a:cubicBezTo>
                  <a:pt x="16342" y="21702"/>
                  <a:pt x="16294" y="21672"/>
                  <a:pt x="16246" y="21655"/>
                </a:cubicBezTo>
                <a:cubicBezTo>
                  <a:pt x="16240" y="21655"/>
                  <a:pt x="16223" y="21684"/>
                  <a:pt x="16199" y="21714"/>
                </a:cubicBezTo>
                <a:cubicBezTo>
                  <a:pt x="16264" y="21732"/>
                  <a:pt x="16318" y="21750"/>
                  <a:pt x="16378" y="21768"/>
                </a:cubicBezTo>
                <a:close/>
                <a:moveTo>
                  <a:pt x="18470" y="18048"/>
                </a:moveTo>
                <a:cubicBezTo>
                  <a:pt x="18458" y="18030"/>
                  <a:pt x="18440" y="18012"/>
                  <a:pt x="18428" y="17994"/>
                </a:cubicBezTo>
                <a:cubicBezTo>
                  <a:pt x="18399" y="18024"/>
                  <a:pt x="18369" y="18054"/>
                  <a:pt x="18345" y="18083"/>
                </a:cubicBezTo>
                <a:cubicBezTo>
                  <a:pt x="18339" y="18089"/>
                  <a:pt x="18369" y="18113"/>
                  <a:pt x="18387" y="18131"/>
                </a:cubicBezTo>
                <a:cubicBezTo>
                  <a:pt x="18411" y="18107"/>
                  <a:pt x="18446" y="18077"/>
                  <a:pt x="18470" y="18048"/>
                </a:cubicBezTo>
                <a:close/>
                <a:moveTo>
                  <a:pt x="8448" y="847"/>
                </a:moveTo>
                <a:cubicBezTo>
                  <a:pt x="8401" y="740"/>
                  <a:pt x="8347" y="734"/>
                  <a:pt x="8281" y="847"/>
                </a:cubicBezTo>
                <a:cubicBezTo>
                  <a:pt x="8353" y="847"/>
                  <a:pt x="8401" y="847"/>
                  <a:pt x="8448" y="847"/>
                </a:cubicBezTo>
                <a:close/>
                <a:moveTo>
                  <a:pt x="13265" y="5551"/>
                </a:moveTo>
                <a:cubicBezTo>
                  <a:pt x="13200" y="5557"/>
                  <a:pt x="13104" y="5444"/>
                  <a:pt x="13069" y="5611"/>
                </a:cubicBezTo>
                <a:cubicBezTo>
                  <a:pt x="13146" y="5587"/>
                  <a:pt x="13206" y="5569"/>
                  <a:pt x="13265" y="5551"/>
                </a:cubicBezTo>
                <a:close/>
                <a:moveTo>
                  <a:pt x="13373" y="19544"/>
                </a:moveTo>
                <a:cubicBezTo>
                  <a:pt x="13313" y="19496"/>
                  <a:pt x="13295" y="19466"/>
                  <a:pt x="13265" y="19461"/>
                </a:cubicBezTo>
                <a:cubicBezTo>
                  <a:pt x="13248" y="19455"/>
                  <a:pt x="13206" y="19472"/>
                  <a:pt x="13200" y="19490"/>
                </a:cubicBezTo>
                <a:cubicBezTo>
                  <a:pt x="13194" y="19508"/>
                  <a:pt x="13206" y="19550"/>
                  <a:pt x="13224" y="19562"/>
                </a:cubicBezTo>
                <a:cubicBezTo>
                  <a:pt x="13242" y="19574"/>
                  <a:pt x="13277" y="19556"/>
                  <a:pt x="13373" y="19544"/>
                </a:cubicBezTo>
                <a:close/>
                <a:moveTo>
                  <a:pt x="4794" y="3924"/>
                </a:moveTo>
                <a:cubicBezTo>
                  <a:pt x="4925" y="3983"/>
                  <a:pt x="4955" y="3936"/>
                  <a:pt x="4990" y="3810"/>
                </a:cubicBezTo>
                <a:cubicBezTo>
                  <a:pt x="4907" y="3858"/>
                  <a:pt x="4865" y="3882"/>
                  <a:pt x="4794" y="3924"/>
                </a:cubicBezTo>
                <a:close/>
                <a:moveTo>
                  <a:pt x="2910" y="6004"/>
                </a:moveTo>
                <a:cubicBezTo>
                  <a:pt x="2868" y="5963"/>
                  <a:pt x="2850" y="5933"/>
                  <a:pt x="2826" y="5921"/>
                </a:cubicBezTo>
                <a:cubicBezTo>
                  <a:pt x="2814" y="5915"/>
                  <a:pt x="2790" y="5933"/>
                  <a:pt x="2772" y="5945"/>
                </a:cubicBezTo>
                <a:cubicBezTo>
                  <a:pt x="2790" y="5969"/>
                  <a:pt x="2808" y="6004"/>
                  <a:pt x="2832" y="6022"/>
                </a:cubicBezTo>
                <a:cubicBezTo>
                  <a:pt x="2844" y="6028"/>
                  <a:pt x="2874" y="6010"/>
                  <a:pt x="2910" y="6004"/>
                </a:cubicBezTo>
                <a:close/>
                <a:moveTo>
                  <a:pt x="17141" y="11513"/>
                </a:moveTo>
                <a:cubicBezTo>
                  <a:pt x="17117" y="11513"/>
                  <a:pt x="17087" y="11513"/>
                  <a:pt x="17063" y="11513"/>
                </a:cubicBezTo>
                <a:cubicBezTo>
                  <a:pt x="17063" y="11555"/>
                  <a:pt x="17063" y="11603"/>
                  <a:pt x="17069" y="11644"/>
                </a:cubicBezTo>
                <a:cubicBezTo>
                  <a:pt x="17069" y="11644"/>
                  <a:pt x="17123" y="11650"/>
                  <a:pt x="17129" y="11644"/>
                </a:cubicBezTo>
                <a:cubicBezTo>
                  <a:pt x="17135" y="11603"/>
                  <a:pt x="17135" y="11555"/>
                  <a:pt x="17141" y="11513"/>
                </a:cubicBezTo>
                <a:close/>
                <a:moveTo>
                  <a:pt x="5306" y="3822"/>
                </a:moveTo>
                <a:cubicBezTo>
                  <a:pt x="5336" y="3804"/>
                  <a:pt x="5360" y="3793"/>
                  <a:pt x="5366" y="3775"/>
                </a:cubicBezTo>
                <a:cubicBezTo>
                  <a:pt x="5372" y="3763"/>
                  <a:pt x="5354" y="3739"/>
                  <a:pt x="5342" y="3721"/>
                </a:cubicBezTo>
                <a:cubicBezTo>
                  <a:pt x="5324" y="3733"/>
                  <a:pt x="5300" y="3739"/>
                  <a:pt x="5294" y="3757"/>
                </a:cubicBezTo>
                <a:cubicBezTo>
                  <a:pt x="5288" y="3769"/>
                  <a:pt x="5300" y="3793"/>
                  <a:pt x="5306" y="3822"/>
                </a:cubicBezTo>
                <a:close/>
                <a:moveTo>
                  <a:pt x="8144" y="18352"/>
                </a:moveTo>
                <a:cubicBezTo>
                  <a:pt x="8156" y="18304"/>
                  <a:pt x="8168" y="18262"/>
                  <a:pt x="8192" y="18191"/>
                </a:cubicBezTo>
                <a:cubicBezTo>
                  <a:pt x="8126" y="18232"/>
                  <a:pt x="8091" y="18256"/>
                  <a:pt x="8049" y="18286"/>
                </a:cubicBezTo>
                <a:cubicBezTo>
                  <a:pt x="8085" y="18316"/>
                  <a:pt x="8108" y="18328"/>
                  <a:pt x="8144" y="18352"/>
                </a:cubicBezTo>
                <a:close/>
                <a:moveTo>
                  <a:pt x="7625" y="734"/>
                </a:moveTo>
                <a:cubicBezTo>
                  <a:pt x="7608" y="734"/>
                  <a:pt x="7590" y="740"/>
                  <a:pt x="7566" y="740"/>
                </a:cubicBezTo>
                <a:cubicBezTo>
                  <a:pt x="7572" y="788"/>
                  <a:pt x="7578" y="829"/>
                  <a:pt x="7584" y="877"/>
                </a:cubicBezTo>
                <a:cubicBezTo>
                  <a:pt x="7602" y="877"/>
                  <a:pt x="7620" y="871"/>
                  <a:pt x="7637" y="871"/>
                </a:cubicBezTo>
                <a:cubicBezTo>
                  <a:pt x="7637" y="824"/>
                  <a:pt x="7631" y="782"/>
                  <a:pt x="7631" y="734"/>
                </a:cubicBezTo>
                <a:close/>
                <a:moveTo>
                  <a:pt x="18405" y="14941"/>
                </a:moveTo>
                <a:cubicBezTo>
                  <a:pt x="18393" y="14923"/>
                  <a:pt x="18387" y="14906"/>
                  <a:pt x="18381" y="14888"/>
                </a:cubicBezTo>
                <a:cubicBezTo>
                  <a:pt x="18327" y="14912"/>
                  <a:pt x="18273" y="14929"/>
                  <a:pt x="18226" y="14953"/>
                </a:cubicBezTo>
                <a:lnTo>
                  <a:pt x="18250" y="15001"/>
                </a:lnTo>
                <a:cubicBezTo>
                  <a:pt x="18297" y="14983"/>
                  <a:pt x="18351" y="14959"/>
                  <a:pt x="18405" y="14941"/>
                </a:cubicBezTo>
                <a:close/>
                <a:moveTo>
                  <a:pt x="15698" y="21762"/>
                </a:moveTo>
                <a:cubicBezTo>
                  <a:pt x="15793" y="21702"/>
                  <a:pt x="15799" y="21660"/>
                  <a:pt x="15686" y="21625"/>
                </a:cubicBezTo>
                <a:cubicBezTo>
                  <a:pt x="15692" y="21678"/>
                  <a:pt x="15692" y="21720"/>
                  <a:pt x="15698" y="21762"/>
                </a:cubicBezTo>
                <a:close/>
                <a:moveTo>
                  <a:pt x="7208" y="3387"/>
                </a:moveTo>
                <a:cubicBezTo>
                  <a:pt x="7268" y="3393"/>
                  <a:pt x="7292" y="3405"/>
                  <a:pt x="7304" y="3393"/>
                </a:cubicBezTo>
                <a:cubicBezTo>
                  <a:pt x="7321" y="3381"/>
                  <a:pt x="7333" y="3351"/>
                  <a:pt x="7339" y="3333"/>
                </a:cubicBezTo>
                <a:cubicBezTo>
                  <a:pt x="7333" y="3328"/>
                  <a:pt x="7327" y="3316"/>
                  <a:pt x="7321" y="3310"/>
                </a:cubicBezTo>
                <a:cubicBezTo>
                  <a:pt x="7292" y="3333"/>
                  <a:pt x="7262" y="3351"/>
                  <a:pt x="7208" y="3387"/>
                </a:cubicBezTo>
                <a:close/>
                <a:moveTo>
                  <a:pt x="17886" y="12479"/>
                </a:moveTo>
                <a:cubicBezTo>
                  <a:pt x="17850" y="12521"/>
                  <a:pt x="17820" y="12539"/>
                  <a:pt x="17814" y="12563"/>
                </a:cubicBezTo>
                <a:cubicBezTo>
                  <a:pt x="17814" y="12574"/>
                  <a:pt x="17850" y="12598"/>
                  <a:pt x="17874" y="12610"/>
                </a:cubicBezTo>
                <a:cubicBezTo>
                  <a:pt x="17880" y="12610"/>
                  <a:pt x="17910" y="12586"/>
                  <a:pt x="17910" y="12569"/>
                </a:cubicBezTo>
                <a:cubicBezTo>
                  <a:pt x="17916" y="12551"/>
                  <a:pt x="17898" y="12527"/>
                  <a:pt x="17886" y="12479"/>
                </a:cubicBezTo>
                <a:close/>
                <a:moveTo>
                  <a:pt x="16318" y="20665"/>
                </a:moveTo>
                <a:lnTo>
                  <a:pt x="16318" y="20707"/>
                </a:lnTo>
                <a:cubicBezTo>
                  <a:pt x="16366" y="20707"/>
                  <a:pt x="16407" y="20707"/>
                  <a:pt x="16455" y="20707"/>
                </a:cubicBezTo>
                <a:cubicBezTo>
                  <a:pt x="16455" y="20695"/>
                  <a:pt x="16455" y="20677"/>
                  <a:pt x="16449" y="20659"/>
                </a:cubicBezTo>
                <a:cubicBezTo>
                  <a:pt x="16407" y="20659"/>
                  <a:pt x="16366" y="20665"/>
                  <a:pt x="16318" y="20665"/>
                </a:cubicBezTo>
                <a:close/>
                <a:moveTo>
                  <a:pt x="13277" y="21917"/>
                </a:moveTo>
                <a:lnTo>
                  <a:pt x="13325" y="21893"/>
                </a:lnTo>
                <a:cubicBezTo>
                  <a:pt x="13307" y="21857"/>
                  <a:pt x="13289" y="21815"/>
                  <a:pt x="13271" y="21774"/>
                </a:cubicBezTo>
                <a:cubicBezTo>
                  <a:pt x="13254" y="21786"/>
                  <a:pt x="13242" y="21792"/>
                  <a:pt x="13224" y="21798"/>
                </a:cubicBezTo>
                <a:cubicBezTo>
                  <a:pt x="13242" y="21839"/>
                  <a:pt x="13260" y="21875"/>
                  <a:pt x="13277" y="21917"/>
                </a:cubicBezTo>
                <a:close/>
                <a:moveTo>
                  <a:pt x="6833" y="20307"/>
                </a:moveTo>
                <a:cubicBezTo>
                  <a:pt x="6803" y="20325"/>
                  <a:pt x="6773" y="20343"/>
                  <a:pt x="6755" y="20361"/>
                </a:cubicBezTo>
                <a:cubicBezTo>
                  <a:pt x="6749" y="20367"/>
                  <a:pt x="6773" y="20397"/>
                  <a:pt x="6779" y="20414"/>
                </a:cubicBezTo>
                <a:cubicBezTo>
                  <a:pt x="6809" y="20397"/>
                  <a:pt x="6839" y="20385"/>
                  <a:pt x="6868" y="20367"/>
                </a:cubicBezTo>
                <a:cubicBezTo>
                  <a:pt x="6856" y="20349"/>
                  <a:pt x="6844" y="20331"/>
                  <a:pt x="6833" y="20307"/>
                </a:cubicBezTo>
                <a:close/>
                <a:moveTo>
                  <a:pt x="12806" y="2493"/>
                </a:moveTo>
                <a:cubicBezTo>
                  <a:pt x="12800" y="2475"/>
                  <a:pt x="12789" y="2451"/>
                  <a:pt x="12783" y="2451"/>
                </a:cubicBezTo>
                <a:cubicBezTo>
                  <a:pt x="12765" y="2457"/>
                  <a:pt x="12741" y="2469"/>
                  <a:pt x="12723" y="2475"/>
                </a:cubicBezTo>
                <a:cubicBezTo>
                  <a:pt x="12735" y="2493"/>
                  <a:pt x="12747" y="2523"/>
                  <a:pt x="12753" y="2523"/>
                </a:cubicBezTo>
                <a:cubicBezTo>
                  <a:pt x="12771" y="2517"/>
                  <a:pt x="12789" y="2499"/>
                  <a:pt x="12806" y="2493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8"/>
          <p:cNvSpPr/>
          <p:nvPr/>
        </p:nvSpPr>
        <p:spPr>
          <a:xfrm rot="-6235655">
            <a:off x="7797142" y="-396063"/>
            <a:ext cx="1607673" cy="2572877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2" name="Google Shape;1102;p8"/>
          <p:cNvGrpSpPr/>
          <p:nvPr/>
        </p:nvGrpSpPr>
        <p:grpSpPr>
          <a:xfrm>
            <a:off x="8085906" y="2626459"/>
            <a:ext cx="1387674" cy="1383608"/>
            <a:chOff x="3918325" y="1776454"/>
            <a:chExt cx="515883" cy="514371"/>
          </a:xfrm>
        </p:grpSpPr>
        <p:sp>
          <p:nvSpPr>
            <p:cNvPr id="1103" name="Google Shape;1103;p8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8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8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8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8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5" name="Google Shape;1125;p8"/>
          <p:cNvSpPr/>
          <p:nvPr/>
        </p:nvSpPr>
        <p:spPr>
          <a:xfrm rot="5257636">
            <a:off x="849688" y="-1186186"/>
            <a:ext cx="1621638" cy="1587534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6" name="Google Shape;1126;p8"/>
          <p:cNvGrpSpPr/>
          <p:nvPr/>
        </p:nvGrpSpPr>
        <p:grpSpPr>
          <a:xfrm>
            <a:off x="945158" y="3745822"/>
            <a:ext cx="753339" cy="709493"/>
            <a:chOff x="6524350" y="2008875"/>
            <a:chExt cx="311400" cy="293300"/>
          </a:xfrm>
        </p:grpSpPr>
        <p:sp>
          <p:nvSpPr>
            <p:cNvPr id="1127" name="Google Shape;1127;p8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9"/>
          <p:cNvSpPr txBox="1"/>
          <p:nvPr>
            <p:ph type="title"/>
          </p:nvPr>
        </p:nvSpPr>
        <p:spPr>
          <a:xfrm>
            <a:off x="2135550" y="1369275"/>
            <a:ext cx="4872900" cy="1665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67" name="Google Shape;1167;p9"/>
          <p:cNvSpPr txBox="1"/>
          <p:nvPr>
            <p:ph idx="1" type="subTitle"/>
          </p:nvPr>
        </p:nvSpPr>
        <p:spPr>
          <a:xfrm>
            <a:off x="2135550" y="3268825"/>
            <a:ext cx="4872900" cy="67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8" name="Google Shape;1168;p9"/>
          <p:cNvSpPr/>
          <p:nvPr/>
        </p:nvSpPr>
        <p:spPr>
          <a:xfrm>
            <a:off x="-1353414" y="-276756"/>
            <a:ext cx="2352829" cy="2007177"/>
          </a:xfrm>
          <a:custGeom>
            <a:rect b="b" l="l" r="r" t="t"/>
            <a:pathLst>
              <a:path extrusionOk="0" h="11638" w="9922">
                <a:moveTo>
                  <a:pt x="9891" y="1747"/>
                </a:moveTo>
                <a:cubicBezTo>
                  <a:pt x="9873" y="1413"/>
                  <a:pt x="9921" y="1079"/>
                  <a:pt x="9921" y="745"/>
                </a:cubicBezTo>
                <a:cubicBezTo>
                  <a:pt x="9921" y="608"/>
                  <a:pt x="9879" y="525"/>
                  <a:pt x="9724" y="513"/>
                </a:cubicBezTo>
                <a:cubicBezTo>
                  <a:pt x="9599" y="501"/>
                  <a:pt x="9480" y="453"/>
                  <a:pt x="9396" y="298"/>
                </a:cubicBezTo>
                <a:cubicBezTo>
                  <a:pt x="9545" y="328"/>
                  <a:pt x="9665" y="346"/>
                  <a:pt x="9790" y="370"/>
                </a:cubicBezTo>
                <a:cubicBezTo>
                  <a:pt x="9671" y="233"/>
                  <a:pt x="9635" y="18"/>
                  <a:pt x="9414" y="18"/>
                </a:cubicBezTo>
                <a:cubicBezTo>
                  <a:pt x="9307" y="18"/>
                  <a:pt x="9200" y="48"/>
                  <a:pt x="9098" y="36"/>
                </a:cubicBezTo>
                <a:cubicBezTo>
                  <a:pt x="8788" y="0"/>
                  <a:pt x="8401" y="101"/>
                  <a:pt x="8121" y="221"/>
                </a:cubicBezTo>
                <a:cubicBezTo>
                  <a:pt x="7918" y="304"/>
                  <a:pt x="7751" y="477"/>
                  <a:pt x="7512" y="495"/>
                </a:cubicBezTo>
                <a:cubicBezTo>
                  <a:pt x="7429" y="501"/>
                  <a:pt x="7346" y="572"/>
                  <a:pt x="7274" y="632"/>
                </a:cubicBezTo>
                <a:cubicBezTo>
                  <a:pt x="6737" y="1085"/>
                  <a:pt x="6278" y="1604"/>
                  <a:pt x="5903" y="2200"/>
                </a:cubicBezTo>
                <a:cubicBezTo>
                  <a:pt x="5700" y="2516"/>
                  <a:pt x="5503" y="2838"/>
                  <a:pt x="5313" y="3166"/>
                </a:cubicBezTo>
                <a:cubicBezTo>
                  <a:pt x="5074" y="3571"/>
                  <a:pt x="4842" y="3983"/>
                  <a:pt x="4609" y="4394"/>
                </a:cubicBezTo>
                <a:cubicBezTo>
                  <a:pt x="4472" y="4638"/>
                  <a:pt x="4353" y="4895"/>
                  <a:pt x="4210" y="5139"/>
                </a:cubicBezTo>
                <a:cubicBezTo>
                  <a:pt x="4144" y="5253"/>
                  <a:pt x="4144" y="5336"/>
                  <a:pt x="4317" y="5437"/>
                </a:cubicBezTo>
                <a:cubicBezTo>
                  <a:pt x="4174" y="5473"/>
                  <a:pt x="4066" y="5473"/>
                  <a:pt x="4037" y="5521"/>
                </a:cubicBezTo>
                <a:cubicBezTo>
                  <a:pt x="3888" y="5753"/>
                  <a:pt x="3745" y="5998"/>
                  <a:pt x="3625" y="6248"/>
                </a:cubicBezTo>
                <a:cubicBezTo>
                  <a:pt x="3578" y="6355"/>
                  <a:pt x="3578" y="6457"/>
                  <a:pt x="3458" y="6540"/>
                </a:cubicBezTo>
                <a:cubicBezTo>
                  <a:pt x="3363" y="6600"/>
                  <a:pt x="3333" y="6755"/>
                  <a:pt x="3268" y="6862"/>
                </a:cubicBezTo>
                <a:cubicBezTo>
                  <a:pt x="3291" y="6874"/>
                  <a:pt x="3309" y="6892"/>
                  <a:pt x="3327" y="6904"/>
                </a:cubicBezTo>
                <a:cubicBezTo>
                  <a:pt x="3369" y="6850"/>
                  <a:pt x="3405" y="6797"/>
                  <a:pt x="3446" y="6743"/>
                </a:cubicBezTo>
                <a:cubicBezTo>
                  <a:pt x="3470" y="6713"/>
                  <a:pt x="3506" y="6695"/>
                  <a:pt x="3536" y="6665"/>
                </a:cubicBezTo>
                <a:cubicBezTo>
                  <a:pt x="3560" y="6707"/>
                  <a:pt x="3590" y="6749"/>
                  <a:pt x="3601" y="6791"/>
                </a:cubicBezTo>
                <a:cubicBezTo>
                  <a:pt x="3613" y="6820"/>
                  <a:pt x="3590" y="6862"/>
                  <a:pt x="3590" y="6862"/>
                </a:cubicBezTo>
                <a:cubicBezTo>
                  <a:pt x="3470" y="6928"/>
                  <a:pt x="3375" y="7017"/>
                  <a:pt x="3291" y="7011"/>
                </a:cubicBezTo>
                <a:cubicBezTo>
                  <a:pt x="3166" y="6993"/>
                  <a:pt x="3119" y="7053"/>
                  <a:pt x="3083" y="7136"/>
                </a:cubicBezTo>
                <a:cubicBezTo>
                  <a:pt x="3047" y="7220"/>
                  <a:pt x="3035" y="7309"/>
                  <a:pt x="3017" y="7393"/>
                </a:cubicBezTo>
                <a:cubicBezTo>
                  <a:pt x="2922" y="7429"/>
                  <a:pt x="2779" y="7441"/>
                  <a:pt x="2719" y="7512"/>
                </a:cubicBezTo>
                <a:cubicBezTo>
                  <a:pt x="2582" y="7691"/>
                  <a:pt x="2439" y="7852"/>
                  <a:pt x="2248" y="7971"/>
                </a:cubicBezTo>
                <a:cubicBezTo>
                  <a:pt x="2200" y="8001"/>
                  <a:pt x="2171" y="8049"/>
                  <a:pt x="2129" y="8090"/>
                </a:cubicBezTo>
                <a:cubicBezTo>
                  <a:pt x="2045" y="8168"/>
                  <a:pt x="1962" y="8251"/>
                  <a:pt x="1878" y="8329"/>
                </a:cubicBezTo>
                <a:cubicBezTo>
                  <a:pt x="1759" y="8442"/>
                  <a:pt x="1634" y="8538"/>
                  <a:pt x="1467" y="8561"/>
                </a:cubicBezTo>
                <a:cubicBezTo>
                  <a:pt x="1407" y="8573"/>
                  <a:pt x="1360" y="8639"/>
                  <a:pt x="1306" y="8663"/>
                </a:cubicBezTo>
                <a:cubicBezTo>
                  <a:pt x="859" y="8895"/>
                  <a:pt x="603" y="9325"/>
                  <a:pt x="275" y="9676"/>
                </a:cubicBezTo>
                <a:cubicBezTo>
                  <a:pt x="102" y="9861"/>
                  <a:pt x="108" y="10040"/>
                  <a:pt x="263" y="10231"/>
                </a:cubicBezTo>
                <a:cubicBezTo>
                  <a:pt x="304" y="10278"/>
                  <a:pt x="364" y="10308"/>
                  <a:pt x="424" y="10350"/>
                </a:cubicBezTo>
                <a:cubicBezTo>
                  <a:pt x="352" y="10433"/>
                  <a:pt x="299" y="10499"/>
                  <a:pt x="239" y="10577"/>
                </a:cubicBezTo>
                <a:cubicBezTo>
                  <a:pt x="179" y="10523"/>
                  <a:pt x="138" y="10481"/>
                  <a:pt x="84" y="10427"/>
                </a:cubicBezTo>
                <a:cubicBezTo>
                  <a:pt x="0" y="10851"/>
                  <a:pt x="376" y="11036"/>
                  <a:pt x="501" y="11346"/>
                </a:cubicBezTo>
                <a:cubicBezTo>
                  <a:pt x="609" y="11352"/>
                  <a:pt x="686" y="11363"/>
                  <a:pt x="775" y="11465"/>
                </a:cubicBezTo>
                <a:cubicBezTo>
                  <a:pt x="913" y="11614"/>
                  <a:pt x="1139" y="11638"/>
                  <a:pt x="1342" y="11596"/>
                </a:cubicBezTo>
                <a:cubicBezTo>
                  <a:pt x="1527" y="11548"/>
                  <a:pt x="1700" y="11459"/>
                  <a:pt x="1902" y="11495"/>
                </a:cubicBezTo>
                <a:cubicBezTo>
                  <a:pt x="1932" y="11501"/>
                  <a:pt x="1980" y="11453"/>
                  <a:pt x="2016" y="11429"/>
                </a:cubicBezTo>
                <a:cubicBezTo>
                  <a:pt x="2117" y="11340"/>
                  <a:pt x="2212" y="11250"/>
                  <a:pt x="2314" y="11161"/>
                </a:cubicBezTo>
                <a:cubicBezTo>
                  <a:pt x="2457" y="11042"/>
                  <a:pt x="2594" y="10928"/>
                  <a:pt x="2737" y="10809"/>
                </a:cubicBezTo>
                <a:cubicBezTo>
                  <a:pt x="2898" y="10672"/>
                  <a:pt x="3041" y="10481"/>
                  <a:pt x="3232" y="10416"/>
                </a:cubicBezTo>
                <a:cubicBezTo>
                  <a:pt x="3357" y="10374"/>
                  <a:pt x="3291" y="10266"/>
                  <a:pt x="3405" y="10225"/>
                </a:cubicBezTo>
                <a:cubicBezTo>
                  <a:pt x="3476" y="10231"/>
                  <a:pt x="3590" y="10237"/>
                  <a:pt x="3697" y="10261"/>
                </a:cubicBezTo>
                <a:cubicBezTo>
                  <a:pt x="3846" y="10290"/>
                  <a:pt x="3864" y="10129"/>
                  <a:pt x="3953" y="10076"/>
                </a:cubicBezTo>
                <a:cubicBezTo>
                  <a:pt x="3989" y="10052"/>
                  <a:pt x="3977" y="9956"/>
                  <a:pt x="4007" y="9909"/>
                </a:cubicBezTo>
                <a:cubicBezTo>
                  <a:pt x="4096" y="9766"/>
                  <a:pt x="4227" y="9676"/>
                  <a:pt x="4400" y="9652"/>
                </a:cubicBezTo>
                <a:cubicBezTo>
                  <a:pt x="4531" y="9635"/>
                  <a:pt x="4639" y="9581"/>
                  <a:pt x="4734" y="9485"/>
                </a:cubicBezTo>
                <a:cubicBezTo>
                  <a:pt x="5116" y="9098"/>
                  <a:pt x="5503" y="8722"/>
                  <a:pt x="5891" y="8341"/>
                </a:cubicBezTo>
                <a:cubicBezTo>
                  <a:pt x="6046" y="8186"/>
                  <a:pt x="6201" y="8025"/>
                  <a:pt x="6219" y="7780"/>
                </a:cubicBezTo>
                <a:cubicBezTo>
                  <a:pt x="6219" y="7774"/>
                  <a:pt x="6243" y="7762"/>
                  <a:pt x="6243" y="7768"/>
                </a:cubicBezTo>
                <a:cubicBezTo>
                  <a:pt x="6308" y="7780"/>
                  <a:pt x="6356" y="7786"/>
                  <a:pt x="6445" y="7804"/>
                </a:cubicBezTo>
                <a:cubicBezTo>
                  <a:pt x="6386" y="7727"/>
                  <a:pt x="6350" y="7685"/>
                  <a:pt x="6326" y="7655"/>
                </a:cubicBezTo>
                <a:cubicBezTo>
                  <a:pt x="6433" y="7542"/>
                  <a:pt x="6523" y="7441"/>
                  <a:pt x="6636" y="7321"/>
                </a:cubicBezTo>
                <a:cubicBezTo>
                  <a:pt x="6648" y="7399"/>
                  <a:pt x="6654" y="7429"/>
                  <a:pt x="6666" y="7488"/>
                </a:cubicBezTo>
                <a:cubicBezTo>
                  <a:pt x="6851" y="7280"/>
                  <a:pt x="7024" y="7083"/>
                  <a:pt x="7191" y="6886"/>
                </a:cubicBezTo>
                <a:cubicBezTo>
                  <a:pt x="7441" y="6588"/>
                  <a:pt x="7685" y="6284"/>
                  <a:pt x="7936" y="5980"/>
                </a:cubicBezTo>
                <a:cubicBezTo>
                  <a:pt x="8144" y="5718"/>
                  <a:pt x="8359" y="5461"/>
                  <a:pt x="8568" y="5199"/>
                </a:cubicBezTo>
                <a:cubicBezTo>
                  <a:pt x="8592" y="5169"/>
                  <a:pt x="8609" y="5139"/>
                  <a:pt x="8627" y="5109"/>
                </a:cubicBezTo>
                <a:cubicBezTo>
                  <a:pt x="8711" y="4972"/>
                  <a:pt x="8788" y="4841"/>
                  <a:pt x="8878" y="4710"/>
                </a:cubicBezTo>
                <a:cubicBezTo>
                  <a:pt x="8973" y="4561"/>
                  <a:pt x="8961" y="4460"/>
                  <a:pt x="8848" y="4322"/>
                </a:cubicBezTo>
                <a:cubicBezTo>
                  <a:pt x="8914" y="4203"/>
                  <a:pt x="8955" y="4042"/>
                  <a:pt x="9057" y="3977"/>
                </a:cubicBezTo>
                <a:cubicBezTo>
                  <a:pt x="9271" y="3840"/>
                  <a:pt x="9301" y="3607"/>
                  <a:pt x="9390" y="3410"/>
                </a:cubicBezTo>
                <a:cubicBezTo>
                  <a:pt x="9498" y="3160"/>
                  <a:pt x="9545" y="2886"/>
                  <a:pt x="9665" y="2647"/>
                </a:cubicBezTo>
                <a:cubicBezTo>
                  <a:pt x="9802" y="2361"/>
                  <a:pt x="9909" y="2069"/>
                  <a:pt x="9891" y="1753"/>
                </a:cubicBezTo>
                <a:close/>
                <a:moveTo>
                  <a:pt x="3345" y="9640"/>
                </a:moveTo>
                <a:cubicBezTo>
                  <a:pt x="3399" y="9670"/>
                  <a:pt x="3440" y="9700"/>
                  <a:pt x="3536" y="9766"/>
                </a:cubicBezTo>
                <a:cubicBezTo>
                  <a:pt x="3381" y="9778"/>
                  <a:pt x="3321" y="9760"/>
                  <a:pt x="3345" y="9640"/>
                </a:cubicBezTo>
                <a:close/>
                <a:moveTo>
                  <a:pt x="3786" y="6266"/>
                </a:moveTo>
                <a:cubicBezTo>
                  <a:pt x="3768" y="6266"/>
                  <a:pt x="3756" y="6224"/>
                  <a:pt x="3739" y="6189"/>
                </a:cubicBezTo>
                <a:cubicBezTo>
                  <a:pt x="3828" y="6141"/>
                  <a:pt x="3905" y="6093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3965" y="5974"/>
                  <a:pt x="3888" y="5902"/>
                  <a:pt x="4001" y="5819"/>
                </a:cubicBezTo>
                <a:cubicBezTo>
                  <a:pt x="4078" y="5902"/>
                  <a:pt x="4031" y="5974"/>
                  <a:pt x="3989" y="6045"/>
                </a:cubicBezTo>
                <a:lnTo>
                  <a:pt x="3989" y="6045"/>
                </a:lnTo>
                <a:cubicBezTo>
                  <a:pt x="3989" y="6045"/>
                  <a:pt x="3989" y="6045"/>
                  <a:pt x="3989" y="6045"/>
                </a:cubicBezTo>
                <a:cubicBezTo>
                  <a:pt x="4037" y="6117"/>
                  <a:pt x="4084" y="6183"/>
                  <a:pt x="4144" y="6260"/>
                </a:cubicBezTo>
                <a:cubicBezTo>
                  <a:pt x="4007" y="6260"/>
                  <a:pt x="3894" y="6266"/>
                  <a:pt x="3786" y="6266"/>
                </a:cubicBezTo>
                <a:close/>
                <a:moveTo>
                  <a:pt x="3667" y="10183"/>
                </a:moveTo>
                <a:cubicBezTo>
                  <a:pt x="3631" y="10177"/>
                  <a:pt x="3595" y="10141"/>
                  <a:pt x="3566" y="10123"/>
                </a:cubicBezTo>
                <a:cubicBezTo>
                  <a:pt x="3584" y="10100"/>
                  <a:pt x="3607" y="10052"/>
                  <a:pt x="3631" y="10052"/>
                </a:cubicBezTo>
                <a:cubicBezTo>
                  <a:pt x="3667" y="10052"/>
                  <a:pt x="3703" y="10076"/>
                  <a:pt x="3739" y="10094"/>
                </a:cubicBezTo>
                <a:cubicBezTo>
                  <a:pt x="3750" y="10117"/>
                  <a:pt x="3762" y="10147"/>
                  <a:pt x="3774" y="10171"/>
                </a:cubicBezTo>
                <a:cubicBezTo>
                  <a:pt x="3739" y="10177"/>
                  <a:pt x="3703" y="10195"/>
                  <a:pt x="3667" y="10183"/>
                </a:cubicBezTo>
                <a:close/>
                <a:moveTo>
                  <a:pt x="4651" y="4650"/>
                </a:moveTo>
                <a:cubicBezTo>
                  <a:pt x="4639" y="4764"/>
                  <a:pt x="4627" y="4841"/>
                  <a:pt x="4621" y="4925"/>
                </a:cubicBezTo>
                <a:cubicBezTo>
                  <a:pt x="4537" y="4823"/>
                  <a:pt x="4573" y="4752"/>
                  <a:pt x="4651" y="4650"/>
                </a:cubicBezTo>
                <a:close/>
                <a:moveTo>
                  <a:pt x="4424" y="5789"/>
                </a:moveTo>
                <a:cubicBezTo>
                  <a:pt x="4323" y="5688"/>
                  <a:pt x="4394" y="5634"/>
                  <a:pt x="4430" y="5574"/>
                </a:cubicBezTo>
                <a:cubicBezTo>
                  <a:pt x="4466" y="5515"/>
                  <a:pt x="4490" y="5443"/>
                  <a:pt x="4531" y="5360"/>
                </a:cubicBezTo>
                <a:cubicBezTo>
                  <a:pt x="4579" y="5437"/>
                  <a:pt x="4615" y="5503"/>
                  <a:pt x="4663" y="5580"/>
                </a:cubicBezTo>
                <a:cubicBezTo>
                  <a:pt x="4579" y="5652"/>
                  <a:pt x="4508" y="5718"/>
                  <a:pt x="4424" y="5789"/>
                </a:cubicBezTo>
                <a:close/>
                <a:moveTo>
                  <a:pt x="6910" y="7065"/>
                </a:moveTo>
                <a:cubicBezTo>
                  <a:pt x="6892" y="7077"/>
                  <a:pt x="6863" y="7071"/>
                  <a:pt x="6815" y="7029"/>
                </a:cubicBezTo>
                <a:cubicBezTo>
                  <a:pt x="6863" y="7005"/>
                  <a:pt x="6910" y="6987"/>
                  <a:pt x="6952" y="6964"/>
                </a:cubicBezTo>
                <a:cubicBezTo>
                  <a:pt x="6958" y="6976"/>
                  <a:pt x="6970" y="6981"/>
                  <a:pt x="6976" y="6993"/>
                </a:cubicBezTo>
                <a:cubicBezTo>
                  <a:pt x="6952" y="7017"/>
                  <a:pt x="6934" y="7047"/>
                  <a:pt x="6910" y="7065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9" name="Google Shape;1169;p9"/>
          <p:cNvSpPr/>
          <p:nvPr/>
        </p:nvSpPr>
        <p:spPr>
          <a:xfrm>
            <a:off x="8112726" y="1107671"/>
            <a:ext cx="636110" cy="622765"/>
          </a:xfrm>
          <a:custGeom>
            <a:rect b="b" l="l" r="r" t="t"/>
            <a:pathLst>
              <a:path extrusionOk="0" h="13034" w="13314">
                <a:moveTo>
                  <a:pt x="12872" y="7769"/>
                </a:moveTo>
                <a:cubicBezTo>
                  <a:pt x="12783" y="7757"/>
                  <a:pt x="12687" y="7775"/>
                  <a:pt x="12645" y="7733"/>
                </a:cubicBezTo>
                <a:cubicBezTo>
                  <a:pt x="12610" y="7703"/>
                  <a:pt x="12622" y="7602"/>
                  <a:pt x="12639" y="7537"/>
                </a:cubicBezTo>
                <a:cubicBezTo>
                  <a:pt x="12651" y="7495"/>
                  <a:pt x="12711" y="7465"/>
                  <a:pt x="12747" y="7435"/>
                </a:cubicBezTo>
                <a:cubicBezTo>
                  <a:pt x="12842" y="7358"/>
                  <a:pt x="12938" y="7280"/>
                  <a:pt x="13027" y="7209"/>
                </a:cubicBezTo>
                <a:cubicBezTo>
                  <a:pt x="12991" y="7161"/>
                  <a:pt x="12967" y="7137"/>
                  <a:pt x="12944" y="7113"/>
                </a:cubicBezTo>
                <a:cubicBezTo>
                  <a:pt x="13021" y="7054"/>
                  <a:pt x="13081" y="7012"/>
                  <a:pt x="13164" y="6946"/>
                </a:cubicBezTo>
                <a:cubicBezTo>
                  <a:pt x="13081" y="6916"/>
                  <a:pt x="13033" y="6911"/>
                  <a:pt x="12991" y="6893"/>
                </a:cubicBezTo>
                <a:cubicBezTo>
                  <a:pt x="12949" y="6875"/>
                  <a:pt x="12914" y="6845"/>
                  <a:pt x="12896" y="6833"/>
                </a:cubicBezTo>
                <a:cubicBezTo>
                  <a:pt x="12789" y="6624"/>
                  <a:pt x="12979" y="6529"/>
                  <a:pt x="13015" y="6380"/>
                </a:cubicBezTo>
                <a:cubicBezTo>
                  <a:pt x="13027" y="6344"/>
                  <a:pt x="13122" y="6320"/>
                  <a:pt x="13176" y="6314"/>
                </a:cubicBezTo>
                <a:cubicBezTo>
                  <a:pt x="13248" y="6314"/>
                  <a:pt x="13283" y="6302"/>
                  <a:pt x="13277" y="6225"/>
                </a:cubicBezTo>
                <a:cubicBezTo>
                  <a:pt x="13242" y="6225"/>
                  <a:pt x="13218" y="6225"/>
                  <a:pt x="13164" y="6225"/>
                </a:cubicBezTo>
                <a:cubicBezTo>
                  <a:pt x="13295" y="6088"/>
                  <a:pt x="13260" y="5963"/>
                  <a:pt x="13218" y="5825"/>
                </a:cubicBezTo>
                <a:cubicBezTo>
                  <a:pt x="13200" y="5772"/>
                  <a:pt x="13158" y="5694"/>
                  <a:pt x="13182" y="5653"/>
                </a:cubicBezTo>
                <a:cubicBezTo>
                  <a:pt x="13313" y="5396"/>
                  <a:pt x="13170" y="5134"/>
                  <a:pt x="13224" y="4878"/>
                </a:cubicBezTo>
                <a:cubicBezTo>
                  <a:pt x="13271" y="4663"/>
                  <a:pt x="13116" y="4442"/>
                  <a:pt x="13260" y="4222"/>
                </a:cubicBezTo>
                <a:cubicBezTo>
                  <a:pt x="13283" y="4186"/>
                  <a:pt x="13260" y="4091"/>
                  <a:pt x="13230" y="4043"/>
                </a:cubicBezTo>
                <a:cubicBezTo>
                  <a:pt x="13093" y="3840"/>
                  <a:pt x="13093" y="3602"/>
                  <a:pt x="13039" y="3381"/>
                </a:cubicBezTo>
                <a:lnTo>
                  <a:pt x="13039" y="3381"/>
                </a:lnTo>
                <a:cubicBezTo>
                  <a:pt x="13063" y="3327"/>
                  <a:pt x="13128" y="3268"/>
                  <a:pt x="13116" y="3226"/>
                </a:cubicBezTo>
                <a:cubicBezTo>
                  <a:pt x="13051" y="2999"/>
                  <a:pt x="12979" y="2773"/>
                  <a:pt x="12896" y="2552"/>
                </a:cubicBezTo>
                <a:cubicBezTo>
                  <a:pt x="12830" y="2385"/>
                  <a:pt x="12741" y="2230"/>
                  <a:pt x="12657" y="2058"/>
                </a:cubicBezTo>
                <a:cubicBezTo>
                  <a:pt x="12592" y="2075"/>
                  <a:pt x="12502" y="2099"/>
                  <a:pt x="12419" y="2123"/>
                </a:cubicBezTo>
                <a:cubicBezTo>
                  <a:pt x="12258" y="1962"/>
                  <a:pt x="12478" y="1932"/>
                  <a:pt x="12508" y="1843"/>
                </a:cubicBezTo>
                <a:cubicBezTo>
                  <a:pt x="12484" y="1855"/>
                  <a:pt x="12461" y="1867"/>
                  <a:pt x="12437" y="1873"/>
                </a:cubicBezTo>
                <a:cubicBezTo>
                  <a:pt x="12425" y="1789"/>
                  <a:pt x="12413" y="1706"/>
                  <a:pt x="12401" y="1622"/>
                </a:cubicBezTo>
                <a:cubicBezTo>
                  <a:pt x="12383" y="1628"/>
                  <a:pt x="12365" y="1634"/>
                  <a:pt x="12347" y="1640"/>
                </a:cubicBezTo>
                <a:cubicBezTo>
                  <a:pt x="12318" y="1706"/>
                  <a:pt x="12288" y="1771"/>
                  <a:pt x="12252" y="1849"/>
                </a:cubicBezTo>
                <a:cubicBezTo>
                  <a:pt x="12091" y="1688"/>
                  <a:pt x="11996" y="1539"/>
                  <a:pt x="12091" y="1324"/>
                </a:cubicBezTo>
                <a:cubicBezTo>
                  <a:pt x="12109" y="1288"/>
                  <a:pt x="12091" y="1205"/>
                  <a:pt x="12061" y="1175"/>
                </a:cubicBezTo>
                <a:cubicBezTo>
                  <a:pt x="12008" y="1116"/>
                  <a:pt x="11936" y="1074"/>
                  <a:pt x="11864" y="1026"/>
                </a:cubicBezTo>
                <a:cubicBezTo>
                  <a:pt x="11817" y="1121"/>
                  <a:pt x="11769" y="1217"/>
                  <a:pt x="11692" y="1360"/>
                </a:cubicBezTo>
                <a:cubicBezTo>
                  <a:pt x="11674" y="1139"/>
                  <a:pt x="11608" y="1014"/>
                  <a:pt x="11453" y="966"/>
                </a:cubicBezTo>
                <a:cubicBezTo>
                  <a:pt x="11376" y="990"/>
                  <a:pt x="11310" y="1014"/>
                  <a:pt x="11250" y="1032"/>
                </a:cubicBezTo>
                <a:cubicBezTo>
                  <a:pt x="11101" y="823"/>
                  <a:pt x="11298" y="734"/>
                  <a:pt x="11382" y="609"/>
                </a:cubicBezTo>
                <a:cubicBezTo>
                  <a:pt x="11155" y="472"/>
                  <a:pt x="11006" y="221"/>
                  <a:pt x="10702" y="251"/>
                </a:cubicBezTo>
                <a:cubicBezTo>
                  <a:pt x="10696" y="305"/>
                  <a:pt x="10690" y="358"/>
                  <a:pt x="10684" y="436"/>
                </a:cubicBezTo>
                <a:cubicBezTo>
                  <a:pt x="10803" y="412"/>
                  <a:pt x="10875" y="555"/>
                  <a:pt x="11006" y="490"/>
                </a:cubicBezTo>
                <a:cubicBezTo>
                  <a:pt x="11030" y="478"/>
                  <a:pt x="11107" y="561"/>
                  <a:pt x="11191" y="621"/>
                </a:cubicBezTo>
                <a:cubicBezTo>
                  <a:pt x="10994" y="680"/>
                  <a:pt x="10869" y="627"/>
                  <a:pt x="10738" y="561"/>
                </a:cubicBezTo>
                <a:cubicBezTo>
                  <a:pt x="10547" y="466"/>
                  <a:pt x="10362" y="323"/>
                  <a:pt x="10106" y="400"/>
                </a:cubicBezTo>
                <a:cubicBezTo>
                  <a:pt x="10100" y="358"/>
                  <a:pt x="10094" y="311"/>
                  <a:pt x="10088" y="269"/>
                </a:cubicBezTo>
                <a:lnTo>
                  <a:pt x="10088" y="269"/>
                </a:lnTo>
                <a:cubicBezTo>
                  <a:pt x="10088" y="269"/>
                  <a:pt x="10088" y="263"/>
                  <a:pt x="10088" y="263"/>
                </a:cubicBezTo>
                <a:lnTo>
                  <a:pt x="10082" y="263"/>
                </a:lnTo>
                <a:lnTo>
                  <a:pt x="10082" y="263"/>
                </a:lnTo>
                <a:cubicBezTo>
                  <a:pt x="10034" y="215"/>
                  <a:pt x="9986" y="162"/>
                  <a:pt x="9921" y="90"/>
                </a:cubicBezTo>
                <a:cubicBezTo>
                  <a:pt x="9694" y="138"/>
                  <a:pt x="9402" y="1"/>
                  <a:pt x="9199" y="239"/>
                </a:cubicBezTo>
                <a:cubicBezTo>
                  <a:pt x="9056" y="239"/>
                  <a:pt x="8919" y="197"/>
                  <a:pt x="8806" y="239"/>
                </a:cubicBezTo>
                <a:cubicBezTo>
                  <a:pt x="8544" y="335"/>
                  <a:pt x="8293" y="412"/>
                  <a:pt x="8019" y="466"/>
                </a:cubicBezTo>
                <a:cubicBezTo>
                  <a:pt x="7715" y="519"/>
                  <a:pt x="7393" y="531"/>
                  <a:pt x="7101" y="704"/>
                </a:cubicBezTo>
                <a:cubicBezTo>
                  <a:pt x="6934" y="800"/>
                  <a:pt x="6689" y="782"/>
                  <a:pt x="6481" y="841"/>
                </a:cubicBezTo>
                <a:cubicBezTo>
                  <a:pt x="6296" y="901"/>
                  <a:pt x="6093" y="996"/>
                  <a:pt x="5801" y="1133"/>
                </a:cubicBezTo>
                <a:cubicBezTo>
                  <a:pt x="5682" y="1193"/>
                  <a:pt x="5628" y="1318"/>
                  <a:pt x="5479" y="1336"/>
                </a:cubicBezTo>
                <a:cubicBezTo>
                  <a:pt x="5080" y="1402"/>
                  <a:pt x="4817" y="1730"/>
                  <a:pt x="4472" y="1897"/>
                </a:cubicBezTo>
                <a:cubicBezTo>
                  <a:pt x="4370" y="2069"/>
                  <a:pt x="4180" y="2075"/>
                  <a:pt x="4019" y="2135"/>
                </a:cubicBezTo>
                <a:cubicBezTo>
                  <a:pt x="3852" y="2207"/>
                  <a:pt x="3667" y="2236"/>
                  <a:pt x="3500" y="2320"/>
                </a:cubicBezTo>
                <a:cubicBezTo>
                  <a:pt x="3238" y="2445"/>
                  <a:pt x="2993" y="2606"/>
                  <a:pt x="2719" y="2713"/>
                </a:cubicBezTo>
                <a:cubicBezTo>
                  <a:pt x="2319" y="2874"/>
                  <a:pt x="1956" y="3083"/>
                  <a:pt x="1693" y="3435"/>
                </a:cubicBezTo>
                <a:cubicBezTo>
                  <a:pt x="1658" y="3482"/>
                  <a:pt x="1610" y="3518"/>
                  <a:pt x="1556" y="3536"/>
                </a:cubicBezTo>
                <a:cubicBezTo>
                  <a:pt x="1425" y="3578"/>
                  <a:pt x="1401" y="3763"/>
                  <a:pt x="1240" y="3757"/>
                </a:cubicBezTo>
                <a:cubicBezTo>
                  <a:pt x="1228" y="3757"/>
                  <a:pt x="1210" y="3798"/>
                  <a:pt x="1210" y="3822"/>
                </a:cubicBezTo>
                <a:cubicBezTo>
                  <a:pt x="1181" y="4013"/>
                  <a:pt x="1067" y="4132"/>
                  <a:pt x="900" y="4186"/>
                </a:cubicBezTo>
                <a:cubicBezTo>
                  <a:pt x="859" y="4281"/>
                  <a:pt x="924" y="4436"/>
                  <a:pt x="739" y="4407"/>
                </a:cubicBezTo>
                <a:cubicBezTo>
                  <a:pt x="769" y="4556"/>
                  <a:pt x="584" y="4615"/>
                  <a:pt x="596" y="4734"/>
                </a:cubicBezTo>
                <a:cubicBezTo>
                  <a:pt x="608" y="4824"/>
                  <a:pt x="447" y="4818"/>
                  <a:pt x="519" y="4931"/>
                </a:cubicBezTo>
                <a:cubicBezTo>
                  <a:pt x="537" y="4961"/>
                  <a:pt x="447" y="5074"/>
                  <a:pt x="388" y="5122"/>
                </a:cubicBezTo>
                <a:cubicBezTo>
                  <a:pt x="239" y="5253"/>
                  <a:pt x="251" y="5426"/>
                  <a:pt x="233" y="5587"/>
                </a:cubicBezTo>
                <a:cubicBezTo>
                  <a:pt x="197" y="5855"/>
                  <a:pt x="0" y="6118"/>
                  <a:pt x="191" y="6398"/>
                </a:cubicBezTo>
                <a:cubicBezTo>
                  <a:pt x="203" y="6416"/>
                  <a:pt x="173" y="6457"/>
                  <a:pt x="173" y="6493"/>
                </a:cubicBezTo>
                <a:cubicBezTo>
                  <a:pt x="155" y="6821"/>
                  <a:pt x="155" y="7149"/>
                  <a:pt x="447" y="7387"/>
                </a:cubicBezTo>
                <a:cubicBezTo>
                  <a:pt x="406" y="7453"/>
                  <a:pt x="370" y="7501"/>
                  <a:pt x="334" y="7554"/>
                </a:cubicBezTo>
                <a:cubicBezTo>
                  <a:pt x="418" y="7626"/>
                  <a:pt x="489" y="7692"/>
                  <a:pt x="555" y="7757"/>
                </a:cubicBezTo>
                <a:cubicBezTo>
                  <a:pt x="620" y="7829"/>
                  <a:pt x="668" y="7912"/>
                  <a:pt x="716" y="7990"/>
                </a:cubicBezTo>
                <a:cubicBezTo>
                  <a:pt x="847" y="8204"/>
                  <a:pt x="883" y="8496"/>
                  <a:pt x="1151" y="8616"/>
                </a:cubicBezTo>
                <a:cubicBezTo>
                  <a:pt x="1121" y="8669"/>
                  <a:pt x="1097" y="8705"/>
                  <a:pt x="1073" y="8753"/>
                </a:cubicBezTo>
                <a:cubicBezTo>
                  <a:pt x="1163" y="8789"/>
                  <a:pt x="1246" y="8824"/>
                  <a:pt x="1336" y="8866"/>
                </a:cubicBezTo>
                <a:cubicBezTo>
                  <a:pt x="1330" y="9063"/>
                  <a:pt x="1431" y="9182"/>
                  <a:pt x="1610" y="9242"/>
                </a:cubicBezTo>
                <a:cubicBezTo>
                  <a:pt x="1610" y="9242"/>
                  <a:pt x="1610" y="9242"/>
                  <a:pt x="1604" y="9236"/>
                </a:cubicBezTo>
                <a:cubicBezTo>
                  <a:pt x="1604" y="9236"/>
                  <a:pt x="1610" y="9236"/>
                  <a:pt x="1610" y="9236"/>
                </a:cubicBezTo>
                <a:cubicBezTo>
                  <a:pt x="1526" y="9081"/>
                  <a:pt x="1443" y="8932"/>
                  <a:pt x="1360" y="8777"/>
                </a:cubicBezTo>
                <a:cubicBezTo>
                  <a:pt x="1318" y="8693"/>
                  <a:pt x="1276" y="8610"/>
                  <a:pt x="1222" y="8514"/>
                </a:cubicBezTo>
                <a:cubicBezTo>
                  <a:pt x="1258" y="8520"/>
                  <a:pt x="1294" y="8520"/>
                  <a:pt x="1300" y="8532"/>
                </a:cubicBezTo>
                <a:cubicBezTo>
                  <a:pt x="1419" y="8735"/>
                  <a:pt x="1532" y="8944"/>
                  <a:pt x="1646" y="9152"/>
                </a:cubicBezTo>
                <a:cubicBezTo>
                  <a:pt x="1652" y="9170"/>
                  <a:pt x="1622" y="9206"/>
                  <a:pt x="1610" y="9236"/>
                </a:cubicBezTo>
                <a:lnTo>
                  <a:pt x="1616" y="9242"/>
                </a:lnTo>
                <a:cubicBezTo>
                  <a:pt x="1610" y="9242"/>
                  <a:pt x="1610" y="9242"/>
                  <a:pt x="1610" y="9242"/>
                </a:cubicBezTo>
                <a:cubicBezTo>
                  <a:pt x="1681" y="9343"/>
                  <a:pt x="1604" y="9444"/>
                  <a:pt x="1604" y="9540"/>
                </a:cubicBezTo>
                <a:cubicBezTo>
                  <a:pt x="1604" y="9623"/>
                  <a:pt x="1604" y="9748"/>
                  <a:pt x="1646" y="9778"/>
                </a:cubicBezTo>
                <a:cubicBezTo>
                  <a:pt x="1777" y="9850"/>
                  <a:pt x="1813" y="9933"/>
                  <a:pt x="1765" y="10064"/>
                </a:cubicBezTo>
                <a:cubicBezTo>
                  <a:pt x="1759" y="10082"/>
                  <a:pt x="1777" y="10112"/>
                  <a:pt x="1795" y="10166"/>
                </a:cubicBezTo>
                <a:cubicBezTo>
                  <a:pt x="1836" y="10094"/>
                  <a:pt x="1860" y="10058"/>
                  <a:pt x="1902" y="9993"/>
                </a:cubicBezTo>
                <a:cubicBezTo>
                  <a:pt x="2015" y="10172"/>
                  <a:pt x="2111" y="10315"/>
                  <a:pt x="1956" y="10512"/>
                </a:cubicBezTo>
                <a:cubicBezTo>
                  <a:pt x="2093" y="10589"/>
                  <a:pt x="2117" y="10738"/>
                  <a:pt x="2254" y="10833"/>
                </a:cubicBezTo>
                <a:cubicBezTo>
                  <a:pt x="2415" y="10947"/>
                  <a:pt x="2486" y="11167"/>
                  <a:pt x="2612" y="11328"/>
                </a:cubicBezTo>
                <a:cubicBezTo>
                  <a:pt x="2719" y="11459"/>
                  <a:pt x="2761" y="11668"/>
                  <a:pt x="2969" y="11704"/>
                </a:cubicBezTo>
                <a:cubicBezTo>
                  <a:pt x="3160" y="11734"/>
                  <a:pt x="3273" y="11865"/>
                  <a:pt x="3393" y="12008"/>
                </a:cubicBezTo>
                <a:cubicBezTo>
                  <a:pt x="3458" y="12085"/>
                  <a:pt x="3524" y="12157"/>
                  <a:pt x="3649" y="12175"/>
                </a:cubicBezTo>
                <a:cubicBezTo>
                  <a:pt x="3720" y="12187"/>
                  <a:pt x="3780" y="12270"/>
                  <a:pt x="3846" y="12324"/>
                </a:cubicBezTo>
                <a:cubicBezTo>
                  <a:pt x="3858" y="12336"/>
                  <a:pt x="3881" y="12372"/>
                  <a:pt x="3887" y="12372"/>
                </a:cubicBezTo>
                <a:cubicBezTo>
                  <a:pt x="4084" y="12330"/>
                  <a:pt x="4209" y="12497"/>
                  <a:pt x="4382" y="12527"/>
                </a:cubicBezTo>
                <a:cubicBezTo>
                  <a:pt x="4490" y="12539"/>
                  <a:pt x="4615" y="12592"/>
                  <a:pt x="4692" y="12706"/>
                </a:cubicBezTo>
                <a:cubicBezTo>
                  <a:pt x="4722" y="12747"/>
                  <a:pt x="4782" y="12777"/>
                  <a:pt x="4829" y="12789"/>
                </a:cubicBezTo>
                <a:cubicBezTo>
                  <a:pt x="4972" y="12831"/>
                  <a:pt x="5110" y="12861"/>
                  <a:pt x="5253" y="12890"/>
                </a:cubicBezTo>
                <a:cubicBezTo>
                  <a:pt x="5396" y="12914"/>
                  <a:pt x="5563" y="12986"/>
                  <a:pt x="5676" y="12938"/>
                </a:cubicBezTo>
                <a:cubicBezTo>
                  <a:pt x="5843" y="12878"/>
                  <a:pt x="5926" y="13016"/>
                  <a:pt x="6058" y="13004"/>
                </a:cubicBezTo>
                <a:cubicBezTo>
                  <a:pt x="6141" y="13004"/>
                  <a:pt x="6189" y="12956"/>
                  <a:pt x="6224" y="12890"/>
                </a:cubicBezTo>
                <a:cubicBezTo>
                  <a:pt x="6218" y="12890"/>
                  <a:pt x="6218" y="12890"/>
                  <a:pt x="6218" y="12896"/>
                </a:cubicBezTo>
                <a:cubicBezTo>
                  <a:pt x="6213" y="12890"/>
                  <a:pt x="6207" y="12890"/>
                  <a:pt x="6207" y="12890"/>
                </a:cubicBezTo>
                <a:cubicBezTo>
                  <a:pt x="6153" y="12884"/>
                  <a:pt x="6093" y="12884"/>
                  <a:pt x="6040" y="12884"/>
                </a:cubicBezTo>
                <a:cubicBezTo>
                  <a:pt x="6046" y="12861"/>
                  <a:pt x="6046" y="12843"/>
                  <a:pt x="6052" y="12819"/>
                </a:cubicBezTo>
                <a:cubicBezTo>
                  <a:pt x="6105" y="12843"/>
                  <a:pt x="6153" y="12866"/>
                  <a:pt x="6207" y="12890"/>
                </a:cubicBezTo>
                <a:lnTo>
                  <a:pt x="6224" y="12890"/>
                </a:lnTo>
                <a:lnTo>
                  <a:pt x="6224" y="12890"/>
                </a:lnTo>
                <a:cubicBezTo>
                  <a:pt x="6421" y="12795"/>
                  <a:pt x="6421" y="12795"/>
                  <a:pt x="6540" y="13016"/>
                </a:cubicBezTo>
                <a:cubicBezTo>
                  <a:pt x="6672" y="13033"/>
                  <a:pt x="6791" y="13016"/>
                  <a:pt x="6916" y="12956"/>
                </a:cubicBezTo>
                <a:cubicBezTo>
                  <a:pt x="7035" y="12908"/>
                  <a:pt x="7178" y="12896"/>
                  <a:pt x="7310" y="12878"/>
                </a:cubicBezTo>
                <a:cubicBezTo>
                  <a:pt x="7441" y="12866"/>
                  <a:pt x="7584" y="12872"/>
                  <a:pt x="7661" y="12747"/>
                </a:cubicBezTo>
                <a:cubicBezTo>
                  <a:pt x="7953" y="12819"/>
                  <a:pt x="7989" y="12801"/>
                  <a:pt x="8198" y="12580"/>
                </a:cubicBezTo>
                <a:cubicBezTo>
                  <a:pt x="8210" y="12562"/>
                  <a:pt x="8246" y="12539"/>
                  <a:pt x="8257" y="12545"/>
                </a:cubicBezTo>
                <a:cubicBezTo>
                  <a:pt x="8365" y="12616"/>
                  <a:pt x="8412" y="12497"/>
                  <a:pt x="8490" y="12467"/>
                </a:cubicBezTo>
                <a:cubicBezTo>
                  <a:pt x="8639" y="12419"/>
                  <a:pt x="8764" y="12264"/>
                  <a:pt x="8949" y="12366"/>
                </a:cubicBezTo>
                <a:cubicBezTo>
                  <a:pt x="8979" y="12282"/>
                  <a:pt x="8997" y="12217"/>
                  <a:pt x="9021" y="12133"/>
                </a:cubicBezTo>
                <a:cubicBezTo>
                  <a:pt x="9092" y="12169"/>
                  <a:pt x="9158" y="12199"/>
                  <a:pt x="9199" y="12223"/>
                </a:cubicBezTo>
                <a:cubicBezTo>
                  <a:pt x="9408" y="12163"/>
                  <a:pt x="9402" y="11990"/>
                  <a:pt x="9438" y="11835"/>
                </a:cubicBezTo>
                <a:cubicBezTo>
                  <a:pt x="9480" y="11954"/>
                  <a:pt x="9521" y="12062"/>
                  <a:pt x="9653" y="12091"/>
                </a:cubicBezTo>
                <a:cubicBezTo>
                  <a:pt x="9605" y="12139"/>
                  <a:pt x="9557" y="12187"/>
                  <a:pt x="9509" y="12235"/>
                </a:cubicBezTo>
                <a:cubicBezTo>
                  <a:pt x="9545" y="12258"/>
                  <a:pt x="9581" y="12282"/>
                  <a:pt x="9617" y="12312"/>
                </a:cubicBezTo>
                <a:cubicBezTo>
                  <a:pt x="9653" y="12282"/>
                  <a:pt x="9682" y="12252"/>
                  <a:pt x="9712" y="12229"/>
                </a:cubicBezTo>
                <a:cubicBezTo>
                  <a:pt x="9796" y="12169"/>
                  <a:pt x="9796" y="12175"/>
                  <a:pt x="9682" y="12080"/>
                </a:cubicBezTo>
                <a:cubicBezTo>
                  <a:pt x="9843" y="11954"/>
                  <a:pt x="10010" y="11829"/>
                  <a:pt x="10165" y="11704"/>
                </a:cubicBezTo>
                <a:cubicBezTo>
                  <a:pt x="10237" y="11644"/>
                  <a:pt x="10296" y="11644"/>
                  <a:pt x="10356" y="11704"/>
                </a:cubicBezTo>
                <a:lnTo>
                  <a:pt x="10356" y="11704"/>
                </a:lnTo>
                <a:cubicBezTo>
                  <a:pt x="10326" y="11573"/>
                  <a:pt x="10392" y="11495"/>
                  <a:pt x="10547" y="11418"/>
                </a:cubicBezTo>
                <a:cubicBezTo>
                  <a:pt x="10523" y="11489"/>
                  <a:pt x="10523" y="11531"/>
                  <a:pt x="10499" y="11561"/>
                </a:cubicBezTo>
                <a:cubicBezTo>
                  <a:pt x="10457" y="11614"/>
                  <a:pt x="10404" y="11656"/>
                  <a:pt x="10356" y="11704"/>
                </a:cubicBezTo>
                <a:lnTo>
                  <a:pt x="10356" y="11704"/>
                </a:lnTo>
                <a:lnTo>
                  <a:pt x="10350" y="11704"/>
                </a:lnTo>
                <a:cubicBezTo>
                  <a:pt x="10285" y="11752"/>
                  <a:pt x="10213" y="11805"/>
                  <a:pt x="10141" y="11853"/>
                </a:cubicBezTo>
                <a:cubicBezTo>
                  <a:pt x="10296" y="11769"/>
                  <a:pt x="10565" y="11883"/>
                  <a:pt x="10559" y="11591"/>
                </a:cubicBezTo>
                <a:cubicBezTo>
                  <a:pt x="10875" y="11597"/>
                  <a:pt x="10857" y="11322"/>
                  <a:pt x="10964" y="11149"/>
                </a:cubicBezTo>
                <a:cubicBezTo>
                  <a:pt x="11071" y="11132"/>
                  <a:pt x="11149" y="11084"/>
                  <a:pt x="11209" y="10965"/>
                </a:cubicBezTo>
                <a:cubicBezTo>
                  <a:pt x="11286" y="10822"/>
                  <a:pt x="11155" y="10756"/>
                  <a:pt x="11113" y="10619"/>
                </a:cubicBezTo>
                <a:cubicBezTo>
                  <a:pt x="11286" y="10595"/>
                  <a:pt x="11304" y="10428"/>
                  <a:pt x="11399" y="10327"/>
                </a:cubicBezTo>
                <a:cubicBezTo>
                  <a:pt x="11441" y="10285"/>
                  <a:pt x="11441" y="10178"/>
                  <a:pt x="11483" y="10166"/>
                </a:cubicBezTo>
                <a:cubicBezTo>
                  <a:pt x="11626" y="10118"/>
                  <a:pt x="11650" y="9975"/>
                  <a:pt x="11733" y="9886"/>
                </a:cubicBezTo>
                <a:cubicBezTo>
                  <a:pt x="11799" y="9814"/>
                  <a:pt x="11841" y="9725"/>
                  <a:pt x="11924" y="9659"/>
                </a:cubicBezTo>
                <a:cubicBezTo>
                  <a:pt x="12013" y="9587"/>
                  <a:pt x="12121" y="9462"/>
                  <a:pt x="12115" y="9367"/>
                </a:cubicBezTo>
                <a:cubicBezTo>
                  <a:pt x="12103" y="9152"/>
                  <a:pt x="12252" y="8991"/>
                  <a:pt x="12276" y="8789"/>
                </a:cubicBezTo>
                <a:cubicBezTo>
                  <a:pt x="12288" y="8705"/>
                  <a:pt x="12347" y="8663"/>
                  <a:pt x="12437" y="8687"/>
                </a:cubicBezTo>
                <a:cubicBezTo>
                  <a:pt x="12443" y="8693"/>
                  <a:pt x="12455" y="8669"/>
                  <a:pt x="12461" y="8657"/>
                </a:cubicBezTo>
                <a:cubicBezTo>
                  <a:pt x="12437" y="8628"/>
                  <a:pt x="12413" y="8598"/>
                  <a:pt x="12413" y="8592"/>
                </a:cubicBezTo>
                <a:cubicBezTo>
                  <a:pt x="12473" y="8514"/>
                  <a:pt x="12544" y="8455"/>
                  <a:pt x="12568" y="8389"/>
                </a:cubicBezTo>
                <a:cubicBezTo>
                  <a:pt x="12598" y="8270"/>
                  <a:pt x="12753" y="8204"/>
                  <a:pt x="12693" y="8055"/>
                </a:cubicBezTo>
                <a:cubicBezTo>
                  <a:pt x="12687" y="8037"/>
                  <a:pt x="12729" y="7990"/>
                  <a:pt x="12753" y="7984"/>
                </a:cubicBezTo>
                <a:cubicBezTo>
                  <a:pt x="12926" y="7960"/>
                  <a:pt x="12896" y="7853"/>
                  <a:pt x="12878" y="7769"/>
                </a:cubicBezTo>
                <a:close/>
                <a:moveTo>
                  <a:pt x="871" y="7811"/>
                </a:moveTo>
                <a:cubicBezTo>
                  <a:pt x="948" y="7751"/>
                  <a:pt x="1008" y="7709"/>
                  <a:pt x="1073" y="7757"/>
                </a:cubicBezTo>
                <a:cubicBezTo>
                  <a:pt x="1097" y="7775"/>
                  <a:pt x="1091" y="7835"/>
                  <a:pt x="1103" y="7906"/>
                </a:cubicBezTo>
                <a:cubicBezTo>
                  <a:pt x="1014" y="7870"/>
                  <a:pt x="954" y="7847"/>
                  <a:pt x="871" y="7811"/>
                </a:cubicBezTo>
                <a:close/>
                <a:moveTo>
                  <a:pt x="5932" y="1390"/>
                </a:moveTo>
                <a:cubicBezTo>
                  <a:pt x="5986" y="1473"/>
                  <a:pt x="5968" y="1533"/>
                  <a:pt x="5879" y="1563"/>
                </a:cubicBezTo>
                <a:cubicBezTo>
                  <a:pt x="5897" y="1503"/>
                  <a:pt x="5914" y="1449"/>
                  <a:pt x="5932" y="1390"/>
                </a:cubicBezTo>
                <a:close/>
                <a:moveTo>
                  <a:pt x="5277" y="3846"/>
                </a:moveTo>
                <a:cubicBezTo>
                  <a:pt x="5271" y="3840"/>
                  <a:pt x="5265" y="3834"/>
                  <a:pt x="5253" y="3822"/>
                </a:cubicBezTo>
                <a:cubicBezTo>
                  <a:pt x="5282" y="3798"/>
                  <a:pt x="5312" y="3775"/>
                  <a:pt x="5336" y="3751"/>
                </a:cubicBezTo>
                <a:cubicBezTo>
                  <a:pt x="5348" y="3757"/>
                  <a:pt x="5354" y="3769"/>
                  <a:pt x="5360" y="3775"/>
                </a:cubicBezTo>
                <a:cubicBezTo>
                  <a:pt x="5330" y="3798"/>
                  <a:pt x="5306" y="3822"/>
                  <a:pt x="5277" y="3852"/>
                </a:cubicBezTo>
                <a:close/>
                <a:moveTo>
                  <a:pt x="6344" y="1491"/>
                </a:moveTo>
                <a:cubicBezTo>
                  <a:pt x="6302" y="1354"/>
                  <a:pt x="6338" y="1235"/>
                  <a:pt x="6451" y="1145"/>
                </a:cubicBezTo>
                <a:cubicBezTo>
                  <a:pt x="6391" y="1062"/>
                  <a:pt x="6368" y="955"/>
                  <a:pt x="6499" y="925"/>
                </a:cubicBezTo>
                <a:cubicBezTo>
                  <a:pt x="6630" y="895"/>
                  <a:pt x="6606" y="1026"/>
                  <a:pt x="6612" y="1104"/>
                </a:cubicBezTo>
                <a:cubicBezTo>
                  <a:pt x="6725" y="1116"/>
                  <a:pt x="6803" y="1169"/>
                  <a:pt x="6844" y="1265"/>
                </a:cubicBezTo>
                <a:cubicBezTo>
                  <a:pt x="6695" y="1384"/>
                  <a:pt x="6540" y="1485"/>
                  <a:pt x="6344" y="1491"/>
                </a:cubicBezTo>
                <a:close/>
                <a:moveTo>
                  <a:pt x="4615" y="11316"/>
                </a:moveTo>
                <a:cubicBezTo>
                  <a:pt x="4543" y="11233"/>
                  <a:pt x="4472" y="11155"/>
                  <a:pt x="4400" y="11072"/>
                </a:cubicBezTo>
                <a:cubicBezTo>
                  <a:pt x="4412" y="11060"/>
                  <a:pt x="4424" y="11054"/>
                  <a:pt x="4436" y="11042"/>
                </a:cubicBezTo>
                <a:cubicBezTo>
                  <a:pt x="4513" y="11114"/>
                  <a:pt x="4597" y="11191"/>
                  <a:pt x="4674" y="11263"/>
                </a:cubicBezTo>
                <a:cubicBezTo>
                  <a:pt x="4656" y="11281"/>
                  <a:pt x="4639" y="11299"/>
                  <a:pt x="4615" y="11316"/>
                </a:cubicBezTo>
                <a:close/>
                <a:moveTo>
                  <a:pt x="4806" y="10738"/>
                </a:moveTo>
                <a:lnTo>
                  <a:pt x="4859" y="10738"/>
                </a:lnTo>
                <a:cubicBezTo>
                  <a:pt x="4853" y="10839"/>
                  <a:pt x="4853" y="10941"/>
                  <a:pt x="4847" y="11048"/>
                </a:cubicBezTo>
                <a:cubicBezTo>
                  <a:pt x="4758" y="10994"/>
                  <a:pt x="4746" y="10893"/>
                  <a:pt x="4806" y="10738"/>
                </a:cubicBezTo>
                <a:close/>
                <a:moveTo>
                  <a:pt x="5032" y="11495"/>
                </a:moveTo>
                <a:cubicBezTo>
                  <a:pt x="5020" y="11477"/>
                  <a:pt x="5008" y="11454"/>
                  <a:pt x="4996" y="11430"/>
                </a:cubicBezTo>
                <a:cubicBezTo>
                  <a:pt x="5014" y="11424"/>
                  <a:pt x="5032" y="11406"/>
                  <a:pt x="5050" y="11412"/>
                </a:cubicBezTo>
                <a:cubicBezTo>
                  <a:pt x="5062" y="11412"/>
                  <a:pt x="5074" y="11436"/>
                  <a:pt x="5092" y="11459"/>
                </a:cubicBezTo>
                <a:cubicBezTo>
                  <a:pt x="5068" y="11477"/>
                  <a:pt x="5050" y="11489"/>
                  <a:pt x="5032" y="11495"/>
                </a:cubicBezTo>
                <a:close/>
                <a:moveTo>
                  <a:pt x="9742" y="1098"/>
                </a:moveTo>
                <a:cubicBezTo>
                  <a:pt x="9760" y="1145"/>
                  <a:pt x="9778" y="1181"/>
                  <a:pt x="9778" y="1211"/>
                </a:cubicBezTo>
                <a:cubicBezTo>
                  <a:pt x="9772" y="1223"/>
                  <a:pt x="9712" y="1253"/>
                  <a:pt x="9700" y="1241"/>
                </a:cubicBezTo>
                <a:cubicBezTo>
                  <a:pt x="9676" y="1223"/>
                  <a:pt x="9659" y="1187"/>
                  <a:pt x="9653" y="1151"/>
                </a:cubicBezTo>
                <a:cubicBezTo>
                  <a:pt x="9653" y="1139"/>
                  <a:pt x="9700" y="1121"/>
                  <a:pt x="9742" y="1098"/>
                </a:cubicBezTo>
                <a:close/>
                <a:moveTo>
                  <a:pt x="5968" y="11805"/>
                </a:moveTo>
                <a:cubicBezTo>
                  <a:pt x="6069" y="11829"/>
                  <a:pt x="6063" y="11656"/>
                  <a:pt x="6201" y="11710"/>
                </a:cubicBezTo>
                <a:cubicBezTo>
                  <a:pt x="6314" y="11752"/>
                  <a:pt x="6475" y="11668"/>
                  <a:pt x="6570" y="11829"/>
                </a:cubicBezTo>
                <a:cubicBezTo>
                  <a:pt x="6523" y="11871"/>
                  <a:pt x="6481" y="11919"/>
                  <a:pt x="6421" y="11978"/>
                </a:cubicBezTo>
                <a:cubicBezTo>
                  <a:pt x="6385" y="11913"/>
                  <a:pt x="6362" y="11859"/>
                  <a:pt x="6338" y="11817"/>
                </a:cubicBezTo>
                <a:cubicBezTo>
                  <a:pt x="6218" y="11829"/>
                  <a:pt x="6099" y="11847"/>
                  <a:pt x="5980" y="11865"/>
                </a:cubicBezTo>
                <a:cubicBezTo>
                  <a:pt x="5974" y="11841"/>
                  <a:pt x="5974" y="11823"/>
                  <a:pt x="5968" y="11805"/>
                </a:cubicBezTo>
                <a:close/>
                <a:moveTo>
                  <a:pt x="6284" y="12145"/>
                </a:moveTo>
                <a:cubicBezTo>
                  <a:pt x="6135" y="12193"/>
                  <a:pt x="6046" y="12127"/>
                  <a:pt x="5920" y="12097"/>
                </a:cubicBezTo>
                <a:cubicBezTo>
                  <a:pt x="6201" y="11925"/>
                  <a:pt x="6368" y="11954"/>
                  <a:pt x="6636" y="12264"/>
                </a:cubicBezTo>
                <a:cubicBezTo>
                  <a:pt x="6517" y="12217"/>
                  <a:pt x="6379" y="12115"/>
                  <a:pt x="6284" y="12145"/>
                </a:cubicBezTo>
                <a:close/>
                <a:moveTo>
                  <a:pt x="7035" y="11555"/>
                </a:moveTo>
                <a:cubicBezTo>
                  <a:pt x="6958" y="11549"/>
                  <a:pt x="6880" y="11549"/>
                  <a:pt x="6791" y="11543"/>
                </a:cubicBezTo>
                <a:cubicBezTo>
                  <a:pt x="6809" y="11412"/>
                  <a:pt x="6898" y="11430"/>
                  <a:pt x="6952" y="11418"/>
                </a:cubicBezTo>
                <a:cubicBezTo>
                  <a:pt x="6982" y="11412"/>
                  <a:pt x="7023" y="11459"/>
                  <a:pt x="7059" y="11483"/>
                </a:cubicBezTo>
                <a:cubicBezTo>
                  <a:pt x="7047" y="11507"/>
                  <a:pt x="7041" y="11531"/>
                  <a:pt x="7035" y="11549"/>
                </a:cubicBezTo>
                <a:close/>
                <a:moveTo>
                  <a:pt x="7363" y="12700"/>
                </a:moveTo>
                <a:cubicBezTo>
                  <a:pt x="7429" y="12628"/>
                  <a:pt x="7482" y="12592"/>
                  <a:pt x="7578" y="12676"/>
                </a:cubicBezTo>
                <a:cubicBezTo>
                  <a:pt x="7500" y="12759"/>
                  <a:pt x="7441" y="12771"/>
                  <a:pt x="7363" y="12700"/>
                </a:cubicBezTo>
                <a:close/>
                <a:moveTo>
                  <a:pt x="7775" y="12670"/>
                </a:moveTo>
                <a:cubicBezTo>
                  <a:pt x="7745" y="12634"/>
                  <a:pt x="7727" y="12616"/>
                  <a:pt x="7715" y="12604"/>
                </a:cubicBezTo>
                <a:cubicBezTo>
                  <a:pt x="7733" y="12592"/>
                  <a:pt x="7751" y="12568"/>
                  <a:pt x="7763" y="12574"/>
                </a:cubicBezTo>
                <a:cubicBezTo>
                  <a:pt x="7786" y="12580"/>
                  <a:pt x="7804" y="12598"/>
                  <a:pt x="7816" y="12622"/>
                </a:cubicBezTo>
                <a:cubicBezTo>
                  <a:pt x="7822" y="12628"/>
                  <a:pt x="7792" y="12652"/>
                  <a:pt x="7775" y="12670"/>
                </a:cubicBezTo>
                <a:close/>
                <a:moveTo>
                  <a:pt x="11769" y="1730"/>
                </a:moveTo>
                <a:cubicBezTo>
                  <a:pt x="11757" y="1718"/>
                  <a:pt x="11757" y="1688"/>
                  <a:pt x="11733" y="1604"/>
                </a:cubicBezTo>
                <a:cubicBezTo>
                  <a:pt x="11811" y="1658"/>
                  <a:pt x="11847" y="1688"/>
                  <a:pt x="11882" y="1712"/>
                </a:cubicBezTo>
                <a:cubicBezTo>
                  <a:pt x="11870" y="1730"/>
                  <a:pt x="11858" y="1747"/>
                  <a:pt x="11847" y="1765"/>
                </a:cubicBezTo>
                <a:cubicBezTo>
                  <a:pt x="11823" y="1753"/>
                  <a:pt x="11787" y="1747"/>
                  <a:pt x="11769" y="1730"/>
                </a:cubicBezTo>
                <a:close/>
                <a:moveTo>
                  <a:pt x="8830" y="11728"/>
                </a:moveTo>
                <a:cubicBezTo>
                  <a:pt x="8830" y="11716"/>
                  <a:pt x="8830" y="11704"/>
                  <a:pt x="8830" y="11692"/>
                </a:cubicBezTo>
                <a:cubicBezTo>
                  <a:pt x="8883" y="11692"/>
                  <a:pt x="8937" y="11686"/>
                  <a:pt x="8991" y="11680"/>
                </a:cubicBezTo>
                <a:cubicBezTo>
                  <a:pt x="8991" y="11692"/>
                  <a:pt x="8991" y="11704"/>
                  <a:pt x="8991" y="11716"/>
                </a:cubicBezTo>
                <a:lnTo>
                  <a:pt x="8830" y="11728"/>
                </a:lnTo>
                <a:close/>
                <a:moveTo>
                  <a:pt x="12628" y="2487"/>
                </a:moveTo>
                <a:cubicBezTo>
                  <a:pt x="12806" y="2534"/>
                  <a:pt x="12800" y="2666"/>
                  <a:pt x="12789" y="2809"/>
                </a:cubicBezTo>
                <a:cubicBezTo>
                  <a:pt x="12669" y="2767"/>
                  <a:pt x="12645" y="2725"/>
                  <a:pt x="12628" y="2487"/>
                </a:cubicBezTo>
                <a:close/>
                <a:moveTo>
                  <a:pt x="12574" y="3357"/>
                </a:moveTo>
                <a:cubicBezTo>
                  <a:pt x="12657" y="3292"/>
                  <a:pt x="12717" y="3244"/>
                  <a:pt x="12789" y="3184"/>
                </a:cubicBezTo>
                <a:cubicBezTo>
                  <a:pt x="12771" y="3298"/>
                  <a:pt x="12699" y="3351"/>
                  <a:pt x="12574" y="3357"/>
                </a:cubicBezTo>
                <a:close/>
                <a:moveTo>
                  <a:pt x="10761" y="11030"/>
                </a:moveTo>
                <a:cubicBezTo>
                  <a:pt x="10821" y="10983"/>
                  <a:pt x="10869" y="10953"/>
                  <a:pt x="10916" y="10911"/>
                </a:cubicBezTo>
                <a:cubicBezTo>
                  <a:pt x="10934" y="11012"/>
                  <a:pt x="10881" y="11054"/>
                  <a:pt x="10761" y="110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0" name="Google Shape;1170;p9"/>
          <p:cNvSpPr/>
          <p:nvPr/>
        </p:nvSpPr>
        <p:spPr>
          <a:xfrm rot="-6760202">
            <a:off x="8587893" y="-660083"/>
            <a:ext cx="1401714" cy="2243179"/>
          </a:xfrm>
          <a:custGeom>
            <a:rect b="b" l="l" r="r" t="t"/>
            <a:pathLst>
              <a:path extrusionOk="0" h="18846" w="11776">
                <a:moveTo>
                  <a:pt x="9813" y="561"/>
                </a:moveTo>
                <a:cubicBezTo>
                  <a:pt x="9814" y="563"/>
                  <a:pt x="9814" y="565"/>
                  <a:pt x="9814" y="567"/>
                </a:cubicBezTo>
                <a:cubicBezTo>
                  <a:pt x="9814" y="564"/>
                  <a:pt x="9814" y="562"/>
                  <a:pt x="9813" y="561"/>
                </a:cubicBezTo>
                <a:close/>
                <a:moveTo>
                  <a:pt x="2857" y="328"/>
                </a:moveTo>
                <a:cubicBezTo>
                  <a:pt x="2904" y="412"/>
                  <a:pt x="2958" y="495"/>
                  <a:pt x="3024" y="596"/>
                </a:cubicBezTo>
                <a:cubicBezTo>
                  <a:pt x="2928" y="561"/>
                  <a:pt x="2857" y="477"/>
                  <a:pt x="2815" y="352"/>
                </a:cubicBezTo>
                <a:cubicBezTo>
                  <a:pt x="2827" y="346"/>
                  <a:pt x="2839" y="334"/>
                  <a:pt x="2857" y="328"/>
                </a:cubicBezTo>
                <a:close/>
                <a:moveTo>
                  <a:pt x="6720" y="746"/>
                </a:moveTo>
                <a:lnTo>
                  <a:pt x="6720" y="746"/>
                </a:lnTo>
                <a:cubicBezTo>
                  <a:pt x="6702" y="799"/>
                  <a:pt x="6690" y="859"/>
                  <a:pt x="6672" y="912"/>
                </a:cubicBezTo>
                <a:cubicBezTo>
                  <a:pt x="6607" y="835"/>
                  <a:pt x="6678" y="793"/>
                  <a:pt x="6720" y="746"/>
                </a:cubicBezTo>
                <a:close/>
                <a:moveTo>
                  <a:pt x="7364" y="1175"/>
                </a:moveTo>
                <a:cubicBezTo>
                  <a:pt x="7364" y="1178"/>
                  <a:pt x="7358" y="1179"/>
                  <a:pt x="7355" y="1179"/>
                </a:cubicBezTo>
                <a:cubicBezTo>
                  <a:pt x="7352" y="1179"/>
                  <a:pt x="7352" y="1178"/>
                  <a:pt x="7364" y="1175"/>
                </a:cubicBezTo>
                <a:close/>
                <a:moveTo>
                  <a:pt x="6350" y="793"/>
                </a:moveTo>
                <a:cubicBezTo>
                  <a:pt x="6571" y="930"/>
                  <a:pt x="6785" y="1240"/>
                  <a:pt x="6845" y="1544"/>
                </a:cubicBezTo>
                <a:cubicBezTo>
                  <a:pt x="6690" y="1300"/>
                  <a:pt x="6529" y="1056"/>
                  <a:pt x="6350" y="793"/>
                </a:cubicBezTo>
                <a:close/>
                <a:moveTo>
                  <a:pt x="10917" y="2266"/>
                </a:moveTo>
                <a:cubicBezTo>
                  <a:pt x="11024" y="2361"/>
                  <a:pt x="11066" y="2433"/>
                  <a:pt x="10965" y="2504"/>
                </a:cubicBezTo>
                <a:cubicBezTo>
                  <a:pt x="10935" y="2504"/>
                  <a:pt x="10911" y="2498"/>
                  <a:pt x="10887" y="2492"/>
                </a:cubicBezTo>
                <a:cubicBezTo>
                  <a:pt x="10899" y="2427"/>
                  <a:pt x="10905" y="2355"/>
                  <a:pt x="10917" y="2266"/>
                </a:cubicBezTo>
                <a:close/>
                <a:moveTo>
                  <a:pt x="2320" y="3160"/>
                </a:moveTo>
                <a:lnTo>
                  <a:pt x="2320" y="3160"/>
                </a:lnTo>
                <a:cubicBezTo>
                  <a:pt x="2398" y="3196"/>
                  <a:pt x="2457" y="3220"/>
                  <a:pt x="2517" y="3244"/>
                </a:cubicBezTo>
                <a:cubicBezTo>
                  <a:pt x="2474" y="3276"/>
                  <a:pt x="2439" y="3291"/>
                  <a:pt x="2411" y="3291"/>
                </a:cubicBezTo>
                <a:cubicBezTo>
                  <a:pt x="2363" y="3291"/>
                  <a:pt x="2335" y="3244"/>
                  <a:pt x="2320" y="3160"/>
                </a:cubicBezTo>
                <a:close/>
                <a:moveTo>
                  <a:pt x="2535" y="3464"/>
                </a:moveTo>
                <a:cubicBezTo>
                  <a:pt x="2553" y="3542"/>
                  <a:pt x="2564" y="3613"/>
                  <a:pt x="2588" y="3715"/>
                </a:cubicBezTo>
                <a:cubicBezTo>
                  <a:pt x="2529" y="3721"/>
                  <a:pt x="2481" y="3732"/>
                  <a:pt x="2433" y="3738"/>
                </a:cubicBezTo>
                <a:cubicBezTo>
                  <a:pt x="2427" y="3697"/>
                  <a:pt x="2409" y="3649"/>
                  <a:pt x="2421" y="3607"/>
                </a:cubicBezTo>
                <a:cubicBezTo>
                  <a:pt x="2433" y="3554"/>
                  <a:pt x="2463" y="3512"/>
                  <a:pt x="2487" y="3464"/>
                </a:cubicBezTo>
                <a:close/>
                <a:moveTo>
                  <a:pt x="2177" y="3732"/>
                </a:moveTo>
                <a:cubicBezTo>
                  <a:pt x="2177" y="3738"/>
                  <a:pt x="2171" y="3744"/>
                  <a:pt x="2171" y="3744"/>
                </a:cubicBezTo>
                <a:lnTo>
                  <a:pt x="2183" y="3744"/>
                </a:lnTo>
                <a:lnTo>
                  <a:pt x="2177" y="3732"/>
                </a:lnTo>
                <a:close/>
                <a:moveTo>
                  <a:pt x="2284" y="3929"/>
                </a:moveTo>
                <a:cubicBezTo>
                  <a:pt x="2439" y="3929"/>
                  <a:pt x="2451" y="3929"/>
                  <a:pt x="2433" y="4025"/>
                </a:cubicBezTo>
                <a:cubicBezTo>
                  <a:pt x="2433" y="4025"/>
                  <a:pt x="2439" y="4031"/>
                  <a:pt x="2439" y="4031"/>
                </a:cubicBezTo>
                <a:lnTo>
                  <a:pt x="2433" y="4037"/>
                </a:lnTo>
                <a:cubicBezTo>
                  <a:pt x="2433" y="4031"/>
                  <a:pt x="2433" y="4031"/>
                  <a:pt x="2433" y="4025"/>
                </a:cubicBezTo>
                <a:cubicBezTo>
                  <a:pt x="2398" y="4001"/>
                  <a:pt x="2356" y="3977"/>
                  <a:pt x="2284" y="3929"/>
                </a:cubicBezTo>
                <a:close/>
                <a:moveTo>
                  <a:pt x="2648" y="4364"/>
                </a:moveTo>
                <a:cubicBezTo>
                  <a:pt x="2606" y="4397"/>
                  <a:pt x="2618" y="4504"/>
                  <a:pt x="2538" y="4504"/>
                </a:cubicBezTo>
                <a:cubicBezTo>
                  <a:pt x="2514" y="4504"/>
                  <a:pt x="2482" y="4495"/>
                  <a:pt x="2439" y="4472"/>
                </a:cubicBezTo>
                <a:cubicBezTo>
                  <a:pt x="2523" y="4424"/>
                  <a:pt x="2582" y="4394"/>
                  <a:pt x="2648" y="4364"/>
                </a:cubicBezTo>
                <a:close/>
                <a:moveTo>
                  <a:pt x="2433" y="4770"/>
                </a:moveTo>
                <a:lnTo>
                  <a:pt x="2433" y="4770"/>
                </a:lnTo>
                <a:cubicBezTo>
                  <a:pt x="2409" y="4841"/>
                  <a:pt x="2403" y="4877"/>
                  <a:pt x="2386" y="4895"/>
                </a:cubicBezTo>
                <a:cubicBezTo>
                  <a:pt x="2377" y="4901"/>
                  <a:pt x="2363" y="4902"/>
                  <a:pt x="2348" y="4902"/>
                </a:cubicBezTo>
                <a:cubicBezTo>
                  <a:pt x="2333" y="4902"/>
                  <a:pt x="2317" y="4901"/>
                  <a:pt x="2302" y="4901"/>
                </a:cubicBezTo>
                <a:cubicBezTo>
                  <a:pt x="2296" y="4883"/>
                  <a:pt x="2290" y="4871"/>
                  <a:pt x="2284" y="4859"/>
                </a:cubicBezTo>
                <a:cubicBezTo>
                  <a:pt x="2320" y="4835"/>
                  <a:pt x="2362" y="4818"/>
                  <a:pt x="2433" y="4770"/>
                </a:cubicBezTo>
                <a:close/>
                <a:moveTo>
                  <a:pt x="2099" y="5318"/>
                </a:moveTo>
                <a:cubicBezTo>
                  <a:pt x="2105" y="5402"/>
                  <a:pt x="2105" y="5455"/>
                  <a:pt x="2105" y="5557"/>
                </a:cubicBezTo>
                <a:cubicBezTo>
                  <a:pt x="2046" y="5467"/>
                  <a:pt x="2016" y="5420"/>
                  <a:pt x="1980" y="5366"/>
                </a:cubicBezTo>
                <a:cubicBezTo>
                  <a:pt x="2010" y="5354"/>
                  <a:pt x="2040" y="5342"/>
                  <a:pt x="2099" y="5318"/>
                </a:cubicBezTo>
                <a:close/>
                <a:moveTo>
                  <a:pt x="2737" y="775"/>
                </a:moveTo>
                <a:cubicBezTo>
                  <a:pt x="2910" y="942"/>
                  <a:pt x="3000" y="1109"/>
                  <a:pt x="3059" y="1300"/>
                </a:cubicBezTo>
                <a:cubicBezTo>
                  <a:pt x="3119" y="1497"/>
                  <a:pt x="3167" y="1693"/>
                  <a:pt x="3208" y="1890"/>
                </a:cubicBezTo>
                <a:cubicBezTo>
                  <a:pt x="3298" y="2284"/>
                  <a:pt x="3381" y="2683"/>
                  <a:pt x="3465" y="3077"/>
                </a:cubicBezTo>
                <a:cubicBezTo>
                  <a:pt x="3602" y="3727"/>
                  <a:pt x="3709" y="4382"/>
                  <a:pt x="3608" y="5050"/>
                </a:cubicBezTo>
                <a:cubicBezTo>
                  <a:pt x="3584" y="5229"/>
                  <a:pt x="3590" y="5420"/>
                  <a:pt x="3584" y="5599"/>
                </a:cubicBezTo>
                <a:cubicBezTo>
                  <a:pt x="3357" y="5605"/>
                  <a:pt x="3155" y="5605"/>
                  <a:pt x="2910" y="5605"/>
                </a:cubicBezTo>
                <a:cubicBezTo>
                  <a:pt x="2892" y="5509"/>
                  <a:pt x="2869" y="5408"/>
                  <a:pt x="2857" y="5306"/>
                </a:cubicBezTo>
                <a:cubicBezTo>
                  <a:pt x="2827" y="5044"/>
                  <a:pt x="2809" y="4776"/>
                  <a:pt x="2702" y="4525"/>
                </a:cubicBezTo>
                <a:cubicBezTo>
                  <a:pt x="2666" y="4442"/>
                  <a:pt x="2660" y="4335"/>
                  <a:pt x="2678" y="4245"/>
                </a:cubicBezTo>
                <a:cubicBezTo>
                  <a:pt x="2743" y="3923"/>
                  <a:pt x="2660" y="3601"/>
                  <a:pt x="2672" y="3285"/>
                </a:cubicBezTo>
                <a:cubicBezTo>
                  <a:pt x="2690" y="2928"/>
                  <a:pt x="2654" y="2576"/>
                  <a:pt x="2648" y="2218"/>
                </a:cubicBezTo>
                <a:cubicBezTo>
                  <a:pt x="2648" y="1956"/>
                  <a:pt x="2642" y="1688"/>
                  <a:pt x="2654" y="1419"/>
                </a:cubicBezTo>
                <a:cubicBezTo>
                  <a:pt x="2666" y="1217"/>
                  <a:pt x="2708" y="1014"/>
                  <a:pt x="2737" y="775"/>
                </a:cubicBezTo>
                <a:close/>
                <a:moveTo>
                  <a:pt x="3381" y="6195"/>
                </a:moveTo>
                <a:cubicBezTo>
                  <a:pt x="3417" y="6225"/>
                  <a:pt x="3459" y="6254"/>
                  <a:pt x="3500" y="6284"/>
                </a:cubicBezTo>
                <a:cubicBezTo>
                  <a:pt x="3495" y="6296"/>
                  <a:pt x="3489" y="6308"/>
                  <a:pt x="3483" y="6320"/>
                </a:cubicBezTo>
                <a:cubicBezTo>
                  <a:pt x="3435" y="6296"/>
                  <a:pt x="3393" y="6272"/>
                  <a:pt x="3351" y="6248"/>
                </a:cubicBezTo>
                <a:cubicBezTo>
                  <a:pt x="3363" y="6231"/>
                  <a:pt x="3369" y="6213"/>
                  <a:pt x="3381" y="6195"/>
                </a:cubicBezTo>
                <a:close/>
                <a:moveTo>
                  <a:pt x="7066" y="3202"/>
                </a:moveTo>
                <a:cubicBezTo>
                  <a:pt x="7125" y="3416"/>
                  <a:pt x="7262" y="3560"/>
                  <a:pt x="7215" y="3774"/>
                </a:cubicBezTo>
                <a:cubicBezTo>
                  <a:pt x="7197" y="3840"/>
                  <a:pt x="7251" y="3923"/>
                  <a:pt x="7274" y="3995"/>
                </a:cubicBezTo>
                <a:lnTo>
                  <a:pt x="7280" y="3995"/>
                </a:lnTo>
                <a:cubicBezTo>
                  <a:pt x="7310" y="3893"/>
                  <a:pt x="7340" y="3786"/>
                  <a:pt x="7388" y="3637"/>
                </a:cubicBezTo>
                <a:cubicBezTo>
                  <a:pt x="7429" y="3804"/>
                  <a:pt x="7662" y="3709"/>
                  <a:pt x="7656" y="3917"/>
                </a:cubicBezTo>
                <a:cubicBezTo>
                  <a:pt x="7578" y="3899"/>
                  <a:pt x="7513" y="3882"/>
                  <a:pt x="7453" y="3870"/>
                </a:cubicBezTo>
                <a:cubicBezTo>
                  <a:pt x="7441" y="3941"/>
                  <a:pt x="7429" y="4013"/>
                  <a:pt x="7411" y="4090"/>
                </a:cubicBezTo>
                <a:cubicBezTo>
                  <a:pt x="7376" y="4066"/>
                  <a:pt x="7328" y="4031"/>
                  <a:pt x="7280" y="3995"/>
                </a:cubicBezTo>
                <a:cubicBezTo>
                  <a:pt x="7280" y="4001"/>
                  <a:pt x="7280" y="4001"/>
                  <a:pt x="7280" y="4001"/>
                </a:cubicBezTo>
                <a:cubicBezTo>
                  <a:pt x="7280" y="4001"/>
                  <a:pt x="7274" y="3995"/>
                  <a:pt x="7274" y="3995"/>
                </a:cubicBezTo>
                <a:lnTo>
                  <a:pt x="7274" y="3995"/>
                </a:lnTo>
                <a:cubicBezTo>
                  <a:pt x="7304" y="4174"/>
                  <a:pt x="7340" y="4347"/>
                  <a:pt x="7358" y="4525"/>
                </a:cubicBezTo>
                <a:cubicBezTo>
                  <a:pt x="7394" y="4931"/>
                  <a:pt x="7423" y="5342"/>
                  <a:pt x="7465" y="5748"/>
                </a:cubicBezTo>
                <a:cubicBezTo>
                  <a:pt x="7477" y="5843"/>
                  <a:pt x="7453" y="5903"/>
                  <a:pt x="7346" y="5944"/>
                </a:cubicBezTo>
                <a:cubicBezTo>
                  <a:pt x="7555" y="6087"/>
                  <a:pt x="7543" y="6278"/>
                  <a:pt x="7495" y="6481"/>
                </a:cubicBezTo>
                <a:cubicBezTo>
                  <a:pt x="7465" y="6481"/>
                  <a:pt x="7441" y="6481"/>
                  <a:pt x="7441" y="6475"/>
                </a:cubicBezTo>
                <a:cubicBezTo>
                  <a:pt x="7340" y="6302"/>
                  <a:pt x="7167" y="6213"/>
                  <a:pt x="7006" y="6105"/>
                </a:cubicBezTo>
                <a:cubicBezTo>
                  <a:pt x="6926" y="6051"/>
                  <a:pt x="6906" y="6029"/>
                  <a:pt x="6851" y="6029"/>
                </a:cubicBezTo>
                <a:cubicBezTo>
                  <a:pt x="6827" y="6029"/>
                  <a:pt x="6798" y="6033"/>
                  <a:pt x="6756" y="6040"/>
                </a:cubicBezTo>
                <a:cubicBezTo>
                  <a:pt x="6750" y="5843"/>
                  <a:pt x="6744" y="5640"/>
                  <a:pt x="6750" y="5444"/>
                </a:cubicBezTo>
                <a:cubicBezTo>
                  <a:pt x="6750" y="5235"/>
                  <a:pt x="6756" y="5026"/>
                  <a:pt x="6762" y="4818"/>
                </a:cubicBezTo>
                <a:cubicBezTo>
                  <a:pt x="6768" y="4752"/>
                  <a:pt x="6785" y="4692"/>
                  <a:pt x="6797" y="4633"/>
                </a:cubicBezTo>
                <a:cubicBezTo>
                  <a:pt x="6815" y="4555"/>
                  <a:pt x="6839" y="4484"/>
                  <a:pt x="6851" y="4406"/>
                </a:cubicBezTo>
                <a:cubicBezTo>
                  <a:pt x="6863" y="4311"/>
                  <a:pt x="6869" y="4215"/>
                  <a:pt x="6881" y="4120"/>
                </a:cubicBezTo>
                <a:cubicBezTo>
                  <a:pt x="6887" y="4084"/>
                  <a:pt x="6917" y="4031"/>
                  <a:pt x="6899" y="4007"/>
                </a:cubicBezTo>
                <a:cubicBezTo>
                  <a:pt x="6803" y="3858"/>
                  <a:pt x="6887" y="3732"/>
                  <a:pt x="6940" y="3601"/>
                </a:cubicBezTo>
                <a:cubicBezTo>
                  <a:pt x="6988" y="3488"/>
                  <a:pt x="7018" y="3363"/>
                  <a:pt x="7066" y="3202"/>
                </a:cubicBezTo>
                <a:close/>
                <a:moveTo>
                  <a:pt x="7143" y="6451"/>
                </a:moveTo>
                <a:cubicBezTo>
                  <a:pt x="7203" y="6517"/>
                  <a:pt x="7251" y="6558"/>
                  <a:pt x="7304" y="6618"/>
                </a:cubicBezTo>
                <a:cubicBezTo>
                  <a:pt x="7287" y="6620"/>
                  <a:pt x="7272" y="6621"/>
                  <a:pt x="7258" y="6621"/>
                </a:cubicBezTo>
                <a:cubicBezTo>
                  <a:pt x="7160" y="6621"/>
                  <a:pt x="7138" y="6566"/>
                  <a:pt x="7143" y="6451"/>
                </a:cubicBezTo>
                <a:close/>
                <a:moveTo>
                  <a:pt x="9133" y="467"/>
                </a:moveTo>
                <a:cubicBezTo>
                  <a:pt x="9166" y="467"/>
                  <a:pt x="9196" y="482"/>
                  <a:pt x="9218" y="513"/>
                </a:cubicBezTo>
                <a:cubicBezTo>
                  <a:pt x="9289" y="608"/>
                  <a:pt x="9349" y="710"/>
                  <a:pt x="9391" y="829"/>
                </a:cubicBezTo>
                <a:cubicBezTo>
                  <a:pt x="9284" y="752"/>
                  <a:pt x="9182" y="668"/>
                  <a:pt x="9057" y="567"/>
                </a:cubicBezTo>
                <a:lnTo>
                  <a:pt x="9057" y="567"/>
                </a:lnTo>
                <a:cubicBezTo>
                  <a:pt x="9164" y="1002"/>
                  <a:pt x="9433" y="1336"/>
                  <a:pt x="9498" y="1747"/>
                </a:cubicBezTo>
                <a:cubicBezTo>
                  <a:pt x="9552" y="2063"/>
                  <a:pt x="9605" y="2379"/>
                  <a:pt x="9635" y="2701"/>
                </a:cubicBezTo>
                <a:cubicBezTo>
                  <a:pt x="9647" y="2808"/>
                  <a:pt x="9611" y="2934"/>
                  <a:pt x="9552" y="3023"/>
                </a:cubicBezTo>
                <a:cubicBezTo>
                  <a:pt x="9182" y="3637"/>
                  <a:pt x="8938" y="4305"/>
                  <a:pt x="8741" y="4996"/>
                </a:cubicBezTo>
                <a:cubicBezTo>
                  <a:pt x="8622" y="5426"/>
                  <a:pt x="8497" y="5849"/>
                  <a:pt x="8377" y="6278"/>
                </a:cubicBezTo>
                <a:cubicBezTo>
                  <a:pt x="8353" y="6386"/>
                  <a:pt x="8348" y="6505"/>
                  <a:pt x="8336" y="6612"/>
                </a:cubicBezTo>
                <a:cubicBezTo>
                  <a:pt x="8330" y="6690"/>
                  <a:pt x="8318" y="6767"/>
                  <a:pt x="8270" y="6839"/>
                </a:cubicBezTo>
                <a:cubicBezTo>
                  <a:pt x="8252" y="6743"/>
                  <a:pt x="8216" y="6642"/>
                  <a:pt x="8216" y="6541"/>
                </a:cubicBezTo>
                <a:cubicBezTo>
                  <a:pt x="8210" y="6034"/>
                  <a:pt x="8163" y="5533"/>
                  <a:pt x="8073" y="5038"/>
                </a:cubicBezTo>
                <a:cubicBezTo>
                  <a:pt x="8061" y="4979"/>
                  <a:pt x="8067" y="4913"/>
                  <a:pt x="8061" y="4847"/>
                </a:cubicBezTo>
                <a:cubicBezTo>
                  <a:pt x="8037" y="4680"/>
                  <a:pt x="8014" y="4513"/>
                  <a:pt x="7996" y="4347"/>
                </a:cubicBezTo>
                <a:cubicBezTo>
                  <a:pt x="7978" y="4198"/>
                  <a:pt x="7978" y="4042"/>
                  <a:pt x="7960" y="3893"/>
                </a:cubicBezTo>
                <a:cubicBezTo>
                  <a:pt x="7912" y="3577"/>
                  <a:pt x="7859" y="3256"/>
                  <a:pt x="7799" y="2940"/>
                </a:cubicBezTo>
                <a:cubicBezTo>
                  <a:pt x="7751" y="2701"/>
                  <a:pt x="7692" y="2463"/>
                  <a:pt x="7632" y="2224"/>
                </a:cubicBezTo>
                <a:cubicBezTo>
                  <a:pt x="7620" y="2176"/>
                  <a:pt x="7602" y="2129"/>
                  <a:pt x="7608" y="2081"/>
                </a:cubicBezTo>
                <a:cubicBezTo>
                  <a:pt x="7614" y="1902"/>
                  <a:pt x="7614" y="1711"/>
                  <a:pt x="7644" y="1533"/>
                </a:cubicBezTo>
                <a:cubicBezTo>
                  <a:pt x="7656" y="1443"/>
                  <a:pt x="7727" y="1360"/>
                  <a:pt x="7686" y="1258"/>
                </a:cubicBezTo>
                <a:cubicBezTo>
                  <a:pt x="7680" y="1240"/>
                  <a:pt x="7739" y="1205"/>
                  <a:pt x="7763" y="1175"/>
                </a:cubicBezTo>
                <a:lnTo>
                  <a:pt x="7769" y="1181"/>
                </a:lnTo>
                <a:cubicBezTo>
                  <a:pt x="7811" y="1217"/>
                  <a:pt x="7841" y="1246"/>
                  <a:pt x="7882" y="1282"/>
                </a:cubicBezTo>
                <a:cubicBezTo>
                  <a:pt x="7948" y="1205"/>
                  <a:pt x="8002" y="1139"/>
                  <a:pt x="8073" y="1062"/>
                </a:cubicBezTo>
                <a:cubicBezTo>
                  <a:pt x="7984" y="966"/>
                  <a:pt x="7948" y="871"/>
                  <a:pt x="8043" y="752"/>
                </a:cubicBezTo>
                <a:cubicBezTo>
                  <a:pt x="8181" y="752"/>
                  <a:pt x="8300" y="704"/>
                  <a:pt x="8276" y="489"/>
                </a:cubicBezTo>
                <a:lnTo>
                  <a:pt x="8276" y="489"/>
                </a:lnTo>
                <a:cubicBezTo>
                  <a:pt x="8330" y="525"/>
                  <a:pt x="8353" y="543"/>
                  <a:pt x="8377" y="561"/>
                </a:cubicBezTo>
                <a:cubicBezTo>
                  <a:pt x="8427" y="600"/>
                  <a:pt x="8479" y="619"/>
                  <a:pt x="8531" y="619"/>
                </a:cubicBezTo>
                <a:cubicBezTo>
                  <a:pt x="8590" y="619"/>
                  <a:pt x="8651" y="594"/>
                  <a:pt x="8711" y="543"/>
                </a:cubicBezTo>
                <a:cubicBezTo>
                  <a:pt x="8741" y="517"/>
                  <a:pt x="8768" y="504"/>
                  <a:pt x="8795" y="504"/>
                </a:cubicBezTo>
                <a:cubicBezTo>
                  <a:pt x="8837" y="504"/>
                  <a:pt x="8879" y="538"/>
                  <a:pt x="8938" y="614"/>
                </a:cubicBezTo>
                <a:cubicBezTo>
                  <a:pt x="8974" y="579"/>
                  <a:pt x="9009" y="537"/>
                  <a:pt x="9045" y="501"/>
                </a:cubicBezTo>
                <a:cubicBezTo>
                  <a:pt x="9073" y="479"/>
                  <a:pt x="9104" y="467"/>
                  <a:pt x="9133" y="467"/>
                </a:cubicBezTo>
                <a:close/>
                <a:moveTo>
                  <a:pt x="3334" y="6570"/>
                </a:moveTo>
                <a:cubicBezTo>
                  <a:pt x="3542" y="6696"/>
                  <a:pt x="3644" y="6868"/>
                  <a:pt x="3554" y="7125"/>
                </a:cubicBezTo>
                <a:cubicBezTo>
                  <a:pt x="3542" y="7155"/>
                  <a:pt x="3560" y="7196"/>
                  <a:pt x="3566" y="7232"/>
                </a:cubicBezTo>
                <a:cubicBezTo>
                  <a:pt x="3584" y="7316"/>
                  <a:pt x="3596" y="7405"/>
                  <a:pt x="3578" y="7512"/>
                </a:cubicBezTo>
                <a:cubicBezTo>
                  <a:pt x="3554" y="7471"/>
                  <a:pt x="3524" y="7435"/>
                  <a:pt x="3506" y="7393"/>
                </a:cubicBezTo>
                <a:cubicBezTo>
                  <a:pt x="3417" y="7184"/>
                  <a:pt x="3339" y="6976"/>
                  <a:pt x="3250" y="6767"/>
                </a:cubicBezTo>
                <a:cubicBezTo>
                  <a:pt x="3202" y="6660"/>
                  <a:pt x="3220" y="6600"/>
                  <a:pt x="3334" y="6570"/>
                </a:cubicBezTo>
                <a:close/>
                <a:moveTo>
                  <a:pt x="1247" y="7679"/>
                </a:moveTo>
                <a:cubicBezTo>
                  <a:pt x="1247" y="7715"/>
                  <a:pt x="1247" y="7757"/>
                  <a:pt x="1253" y="7793"/>
                </a:cubicBezTo>
                <a:cubicBezTo>
                  <a:pt x="1235" y="7799"/>
                  <a:pt x="1217" y="7799"/>
                  <a:pt x="1193" y="7804"/>
                </a:cubicBezTo>
                <a:cubicBezTo>
                  <a:pt x="1187" y="7763"/>
                  <a:pt x="1175" y="7727"/>
                  <a:pt x="1163" y="7691"/>
                </a:cubicBezTo>
                <a:cubicBezTo>
                  <a:pt x="1187" y="7685"/>
                  <a:pt x="1217" y="7679"/>
                  <a:pt x="1247" y="7679"/>
                </a:cubicBezTo>
                <a:close/>
                <a:moveTo>
                  <a:pt x="5826" y="662"/>
                </a:moveTo>
                <a:lnTo>
                  <a:pt x="5826" y="662"/>
                </a:lnTo>
                <a:cubicBezTo>
                  <a:pt x="5820" y="740"/>
                  <a:pt x="5820" y="775"/>
                  <a:pt x="5820" y="817"/>
                </a:cubicBezTo>
                <a:cubicBezTo>
                  <a:pt x="6171" y="990"/>
                  <a:pt x="6523" y="1181"/>
                  <a:pt x="6636" y="1616"/>
                </a:cubicBezTo>
                <a:cubicBezTo>
                  <a:pt x="6642" y="1640"/>
                  <a:pt x="6654" y="1664"/>
                  <a:pt x="6660" y="1688"/>
                </a:cubicBezTo>
                <a:cubicBezTo>
                  <a:pt x="6785" y="1962"/>
                  <a:pt x="6785" y="2230"/>
                  <a:pt x="6672" y="2528"/>
                </a:cubicBezTo>
                <a:cubicBezTo>
                  <a:pt x="6577" y="2785"/>
                  <a:pt x="6481" y="3053"/>
                  <a:pt x="6464" y="3345"/>
                </a:cubicBezTo>
                <a:cubicBezTo>
                  <a:pt x="6452" y="3548"/>
                  <a:pt x="6350" y="3738"/>
                  <a:pt x="6314" y="3941"/>
                </a:cubicBezTo>
                <a:cubicBezTo>
                  <a:pt x="6249" y="4317"/>
                  <a:pt x="6201" y="4692"/>
                  <a:pt x="6148" y="5068"/>
                </a:cubicBezTo>
                <a:cubicBezTo>
                  <a:pt x="6136" y="5175"/>
                  <a:pt x="6142" y="5289"/>
                  <a:pt x="6142" y="5426"/>
                </a:cubicBezTo>
                <a:cubicBezTo>
                  <a:pt x="6159" y="5438"/>
                  <a:pt x="6189" y="5455"/>
                  <a:pt x="6225" y="5479"/>
                </a:cubicBezTo>
                <a:lnTo>
                  <a:pt x="6237" y="5479"/>
                </a:lnTo>
                <a:cubicBezTo>
                  <a:pt x="6237" y="5479"/>
                  <a:pt x="6243" y="5473"/>
                  <a:pt x="6243" y="5473"/>
                </a:cubicBezTo>
                <a:cubicBezTo>
                  <a:pt x="6269" y="5393"/>
                  <a:pt x="6282" y="5356"/>
                  <a:pt x="6312" y="5356"/>
                </a:cubicBezTo>
                <a:cubicBezTo>
                  <a:pt x="6337" y="5356"/>
                  <a:pt x="6374" y="5382"/>
                  <a:pt x="6440" y="5432"/>
                </a:cubicBezTo>
                <a:cubicBezTo>
                  <a:pt x="6368" y="5450"/>
                  <a:pt x="6309" y="5461"/>
                  <a:pt x="6243" y="5473"/>
                </a:cubicBezTo>
                <a:lnTo>
                  <a:pt x="6243" y="5479"/>
                </a:lnTo>
                <a:lnTo>
                  <a:pt x="6237" y="5491"/>
                </a:lnTo>
                <a:cubicBezTo>
                  <a:pt x="6237" y="5485"/>
                  <a:pt x="6231" y="5485"/>
                  <a:pt x="6225" y="5479"/>
                </a:cubicBezTo>
                <a:cubicBezTo>
                  <a:pt x="6159" y="5491"/>
                  <a:pt x="6106" y="5515"/>
                  <a:pt x="6112" y="5599"/>
                </a:cubicBezTo>
                <a:cubicBezTo>
                  <a:pt x="6130" y="5825"/>
                  <a:pt x="6064" y="6022"/>
                  <a:pt x="5957" y="6219"/>
                </a:cubicBezTo>
                <a:cubicBezTo>
                  <a:pt x="5718" y="6642"/>
                  <a:pt x="5641" y="7119"/>
                  <a:pt x="5569" y="7590"/>
                </a:cubicBezTo>
                <a:cubicBezTo>
                  <a:pt x="5545" y="7733"/>
                  <a:pt x="5528" y="7870"/>
                  <a:pt x="5504" y="8061"/>
                </a:cubicBezTo>
                <a:cubicBezTo>
                  <a:pt x="5408" y="7900"/>
                  <a:pt x="5343" y="7775"/>
                  <a:pt x="5265" y="7655"/>
                </a:cubicBezTo>
                <a:cubicBezTo>
                  <a:pt x="5140" y="7453"/>
                  <a:pt x="5009" y="7250"/>
                  <a:pt x="4884" y="7047"/>
                </a:cubicBezTo>
                <a:cubicBezTo>
                  <a:pt x="4848" y="6988"/>
                  <a:pt x="4800" y="6922"/>
                  <a:pt x="4788" y="6857"/>
                </a:cubicBezTo>
                <a:cubicBezTo>
                  <a:pt x="4747" y="6612"/>
                  <a:pt x="4711" y="6368"/>
                  <a:pt x="4675" y="6123"/>
                </a:cubicBezTo>
                <a:cubicBezTo>
                  <a:pt x="4615" y="5706"/>
                  <a:pt x="4550" y="5294"/>
                  <a:pt x="4490" y="4877"/>
                </a:cubicBezTo>
                <a:cubicBezTo>
                  <a:pt x="4472" y="4746"/>
                  <a:pt x="4472" y="4621"/>
                  <a:pt x="4454" y="4490"/>
                </a:cubicBezTo>
                <a:cubicBezTo>
                  <a:pt x="4448" y="4454"/>
                  <a:pt x="4407" y="4418"/>
                  <a:pt x="4383" y="4382"/>
                </a:cubicBezTo>
                <a:cubicBezTo>
                  <a:pt x="4389" y="4281"/>
                  <a:pt x="4395" y="4180"/>
                  <a:pt x="4407" y="4025"/>
                </a:cubicBezTo>
                <a:lnTo>
                  <a:pt x="4407" y="4025"/>
                </a:lnTo>
                <a:cubicBezTo>
                  <a:pt x="4502" y="4186"/>
                  <a:pt x="4448" y="4287"/>
                  <a:pt x="4383" y="4382"/>
                </a:cubicBezTo>
                <a:cubicBezTo>
                  <a:pt x="4425" y="4376"/>
                  <a:pt x="4460" y="4370"/>
                  <a:pt x="4532" y="4353"/>
                </a:cubicBezTo>
                <a:cubicBezTo>
                  <a:pt x="4526" y="4198"/>
                  <a:pt x="4556" y="4025"/>
                  <a:pt x="4502" y="3882"/>
                </a:cubicBezTo>
                <a:cubicBezTo>
                  <a:pt x="4425" y="3667"/>
                  <a:pt x="4448" y="3458"/>
                  <a:pt x="4484" y="3244"/>
                </a:cubicBezTo>
                <a:cubicBezTo>
                  <a:pt x="4484" y="3220"/>
                  <a:pt x="4490" y="3196"/>
                  <a:pt x="4490" y="3172"/>
                </a:cubicBezTo>
                <a:cubicBezTo>
                  <a:pt x="4490" y="2814"/>
                  <a:pt x="4633" y="2486"/>
                  <a:pt x="4723" y="2147"/>
                </a:cubicBezTo>
                <a:cubicBezTo>
                  <a:pt x="4752" y="2027"/>
                  <a:pt x="4812" y="1908"/>
                  <a:pt x="4878" y="1801"/>
                </a:cubicBezTo>
                <a:cubicBezTo>
                  <a:pt x="4967" y="1658"/>
                  <a:pt x="5045" y="1509"/>
                  <a:pt x="5110" y="1354"/>
                </a:cubicBezTo>
                <a:cubicBezTo>
                  <a:pt x="5115" y="1354"/>
                  <a:pt x="5119" y="1354"/>
                  <a:pt x="5123" y="1354"/>
                </a:cubicBezTo>
                <a:cubicBezTo>
                  <a:pt x="5250" y="1354"/>
                  <a:pt x="5209" y="1180"/>
                  <a:pt x="5325" y="1169"/>
                </a:cubicBezTo>
                <a:cubicBezTo>
                  <a:pt x="5301" y="1133"/>
                  <a:pt x="5277" y="1103"/>
                  <a:pt x="5253" y="1079"/>
                </a:cubicBezTo>
                <a:cubicBezTo>
                  <a:pt x="5295" y="1020"/>
                  <a:pt x="5343" y="972"/>
                  <a:pt x="5361" y="912"/>
                </a:cubicBezTo>
                <a:cubicBezTo>
                  <a:pt x="5386" y="844"/>
                  <a:pt x="5415" y="818"/>
                  <a:pt x="5452" y="818"/>
                </a:cubicBezTo>
                <a:cubicBezTo>
                  <a:pt x="5485" y="818"/>
                  <a:pt x="5524" y="839"/>
                  <a:pt x="5569" y="871"/>
                </a:cubicBezTo>
                <a:cubicBezTo>
                  <a:pt x="5533" y="930"/>
                  <a:pt x="5504" y="978"/>
                  <a:pt x="5462" y="1044"/>
                </a:cubicBezTo>
                <a:cubicBezTo>
                  <a:pt x="5575" y="1002"/>
                  <a:pt x="5671" y="972"/>
                  <a:pt x="5790" y="930"/>
                </a:cubicBezTo>
                <a:cubicBezTo>
                  <a:pt x="5742" y="895"/>
                  <a:pt x="5706" y="865"/>
                  <a:pt x="5665" y="823"/>
                </a:cubicBezTo>
                <a:cubicBezTo>
                  <a:pt x="5706" y="775"/>
                  <a:pt x="5748" y="734"/>
                  <a:pt x="5826" y="662"/>
                </a:cubicBezTo>
                <a:close/>
                <a:moveTo>
                  <a:pt x="4957" y="9002"/>
                </a:moveTo>
                <a:cubicBezTo>
                  <a:pt x="4958" y="9002"/>
                  <a:pt x="4960" y="9002"/>
                  <a:pt x="4961" y="9003"/>
                </a:cubicBezTo>
                <a:cubicBezTo>
                  <a:pt x="5045" y="9033"/>
                  <a:pt x="5080" y="9086"/>
                  <a:pt x="5051" y="9176"/>
                </a:cubicBezTo>
                <a:cubicBezTo>
                  <a:pt x="5039" y="9176"/>
                  <a:pt x="5027" y="9177"/>
                  <a:pt x="5017" y="9177"/>
                </a:cubicBezTo>
                <a:cubicBezTo>
                  <a:pt x="5007" y="9177"/>
                  <a:pt x="5000" y="9176"/>
                  <a:pt x="4997" y="9170"/>
                </a:cubicBezTo>
                <a:cubicBezTo>
                  <a:pt x="4967" y="9128"/>
                  <a:pt x="4937" y="9080"/>
                  <a:pt x="4907" y="9033"/>
                </a:cubicBezTo>
                <a:cubicBezTo>
                  <a:pt x="4923" y="9022"/>
                  <a:pt x="4944" y="9002"/>
                  <a:pt x="4957" y="9002"/>
                </a:cubicBezTo>
                <a:close/>
                <a:moveTo>
                  <a:pt x="1837" y="9420"/>
                </a:moveTo>
                <a:cubicBezTo>
                  <a:pt x="1855" y="9510"/>
                  <a:pt x="1873" y="9599"/>
                  <a:pt x="1903" y="9736"/>
                </a:cubicBezTo>
                <a:cubicBezTo>
                  <a:pt x="1760" y="9641"/>
                  <a:pt x="1700" y="9557"/>
                  <a:pt x="1772" y="9432"/>
                </a:cubicBezTo>
                <a:lnTo>
                  <a:pt x="1837" y="9420"/>
                </a:lnTo>
                <a:close/>
                <a:moveTo>
                  <a:pt x="1837" y="10040"/>
                </a:moveTo>
                <a:lnTo>
                  <a:pt x="1837" y="10040"/>
                </a:lnTo>
                <a:cubicBezTo>
                  <a:pt x="1956" y="10046"/>
                  <a:pt x="2052" y="10088"/>
                  <a:pt x="2117" y="10159"/>
                </a:cubicBezTo>
                <a:cubicBezTo>
                  <a:pt x="2058" y="10142"/>
                  <a:pt x="2022" y="10136"/>
                  <a:pt x="1980" y="10118"/>
                </a:cubicBezTo>
                <a:cubicBezTo>
                  <a:pt x="1974" y="10165"/>
                  <a:pt x="1974" y="10195"/>
                  <a:pt x="1968" y="10291"/>
                </a:cubicBezTo>
                <a:cubicBezTo>
                  <a:pt x="1909" y="10177"/>
                  <a:pt x="1873" y="10118"/>
                  <a:pt x="1837" y="10040"/>
                </a:cubicBezTo>
                <a:close/>
                <a:moveTo>
                  <a:pt x="2189" y="10505"/>
                </a:moveTo>
                <a:lnTo>
                  <a:pt x="2189" y="10505"/>
                </a:lnTo>
                <a:cubicBezTo>
                  <a:pt x="2284" y="10636"/>
                  <a:pt x="2219" y="10696"/>
                  <a:pt x="2135" y="10774"/>
                </a:cubicBezTo>
                <a:cubicBezTo>
                  <a:pt x="2111" y="10732"/>
                  <a:pt x="2070" y="10684"/>
                  <a:pt x="2076" y="10660"/>
                </a:cubicBezTo>
                <a:cubicBezTo>
                  <a:pt x="2099" y="10607"/>
                  <a:pt x="2141" y="10565"/>
                  <a:pt x="2189" y="10505"/>
                </a:cubicBezTo>
                <a:close/>
                <a:moveTo>
                  <a:pt x="9939" y="10815"/>
                </a:moveTo>
                <a:cubicBezTo>
                  <a:pt x="9951" y="10827"/>
                  <a:pt x="9963" y="10839"/>
                  <a:pt x="9969" y="10851"/>
                </a:cubicBezTo>
                <a:cubicBezTo>
                  <a:pt x="9945" y="10875"/>
                  <a:pt x="9915" y="10905"/>
                  <a:pt x="9892" y="10934"/>
                </a:cubicBezTo>
                <a:lnTo>
                  <a:pt x="9850" y="10887"/>
                </a:lnTo>
                <a:cubicBezTo>
                  <a:pt x="9880" y="10863"/>
                  <a:pt x="9910" y="10839"/>
                  <a:pt x="9939" y="10815"/>
                </a:cubicBezTo>
                <a:close/>
                <a:moveTo>
                  <a:pt x="9665" y="4144"/>
                </a:moveTo>
                <a:cubicBezTo>
                  <a:pt x="9683" y="4144"/>
                  <a:pt x="9701" y="4150"/>
                  <a:pt x="9713" y="4156"/>
                </a:cubicBezTo>
                <a:cubicBezTo>
                  <a:pt x="9725" y="4233"/>
                  <a:pt x="9737" y="4311"/>
                  <a:pt x="9737" y="4382"/>
                </a:cubicBezTo>
                <a:cubicBezTo>
                  <a:pt x="9743" y="5163"/>
                  <a:pt x="9766" y="5938"/>
                  <a:pt x="9749" y="6713"/>
                </a:cubicBezTo>
                <a:cubicBezTo>
                  <a:pt x="9743" y="7244"/>
                  <a:pt x="9683" y="7781"/>
                  <a:pt x="9635" y="8311"/>
                </a:cubicBezTo>
                <a:cubicBezTo>
                  <a:pt x="9605" y="8639"/>
                  <a:pt x="9546" y="8961"/>
                  <a:pt x="9516" y="9289"/>
                </a:cubicBezTo>
                <a:cubicBezTo>
                  <a:pt x="9498" y="9486"/>
                  <a:pt x="9516" y="9682"/>
                  <a:pt x="9510" y="9879"/>
                </a:cubicBezTo>
                <a:cubicBezTo>
                  <a:pt x="9504" y="9987"/>
                  <a:pt x="9474" y="10088"/>
                  <a:pt x="9462" y="10195"/>
                </a:cubicBezTo>
                <a:cubicBezTo>
                  <a:pt x="9415" y="10595"/>
                  <a:pt x="9373" y="10994"/>
                  <a:pt x="9325" y="11405"/>
                </a:cubicBezTo>
                <a:cubicBezTo>
                  <a:pt x="9266" y="11417"/>
                  <a:pt x="9224" y="11423"/>
                  <a:pt x="9176" y="11429"/>
                </a:cubicBezTo>
                <a:cubicBezTo>
                  <a:pt x="9182" y="11400"/>
                  <a:pt x="9176" y="11376"/>
                  <a:pt x="9188" y="11364"/>
                </a:cubicBezTo>
                <a:cubicBezTo>
                  <a:pt x="9289" y="11221"/>
                  <a:pt x="9206" y="11060"/>
                  <a:pt x="9206" y="10911"/>
                </a:cubicBezTo>
                <a:cubicBezTo>
                  <a:pt x="9206" y="10881"/>
                  <a:pt x="9129" y="10851"/>
                  <a:pt x="9075" y="10809"/>
                </a:cubicBezTo>
                <a:cubicBezTo>
                  <a:pt x="9087" y="10726"/>
                  <a:pt x="9164" y="10613"/>
                  <a:pt x="9033" y="10547"/>
                </a:cubicBezTo>
                <a:cubicBezTo>
                  <a:pt x="9099" y="10350"/>
                  <a:pt x="8938" y="10183"/>
                  <a:pt x="8950" y="9998"/>
                </a:cubicBezTo>
                <a:cubicBezTo>
                  <a:pt x="8962" y="9826"/>
                  <a:pt x="8866" y="9700"/>
                  <a:pt x="8819" y="9551"/>
                </a:cubicBezTo>
                <a:cubicBezTo>
                  <a:pt x="8795" y="9474"/>
                  <a:pt x="8783" y="9396"/>
                  <a:pt x="8771" y="9319"/>
                </a:cubicBezTo>
                <a:cubicBezTo>
                  <a:pt x="8741" y="9140"/>
                  <a:pt x="8711" y="8955"/>
                  <a:pt x="8681" y="8770"/>
                </a:cubicBezTo>
                <a:cubicBezTo>
                  <a:pt x="8669" y="8687"/>
                  <a:pt x="8658" y="8591"/>
                  <a:pt x="8669" y="8508"/>
                </a:cubicBezTo>
                <a:cubicBezTo>
                  <a:pt x="8741" y="8079"/>
                  <a:pt x="8813" y="7649"/>
                  <a:pt x="8902" y="7226"/>
                </a:cubicBezTo>
                <a:cubicBezTo>
                  <a:pt x="8932" y="7089"/>
                  <a:pt x="9027" y="6964"/>
                  <a:pt x="8920" y="6821"/>
                </a:cubicBezTo>
                <a:cubicBezTo>
                  <a:pt x="8914" y="6815"/>
                  <a:pt x="8956" y="6779"/>
                  <a:pt x="8968" y="6755"/>
                </a:cubicBezTo>
                <a:cubicBezTo>
                  <a:pt x="8979" y="6731"/>
                  <a:pt x="9003" y="6684"/>
                  <a:pt x="8997" y="6672"/>
                </a:cubicBezTo>
                <a:cubicBezTo>
                  <a:pt x="8896" y="6564"/>
                  <a:pt x="8979" y="6439"/>
                  <a:pt x="8968" y="6320"/>
                </a:cubicBezTo>
                <a:cubicBezTo>
                  <a:pt x="8968" y="6284"/>
                  <a:pt x="8979" y="6242"/>
                  <a:pt x="8997" y="6213"/>
                </a:cubicBezTo>
                <a:cubicBezTo>
                  <a:pt x="9123" y="6070"/>
                  <a:pt x="9140" y="5950"/>
                  <a:pt x="9051" y="5748"/>
                </a:cubicBezTo>
                <a:cubicBezTo>
                  <a:pt x="9325" y="5545"/>
                  <a:pt x="9278" y="5199"/>
                  <a:pt x="9391" y="4919"/>
                </a:cubicBezTo>
                <a:cubicBezTo>
                  <a:pt x="9474" y="4716"/>
                  <a:pt x="9492" y="4490"/>
                  <a:pt x="9552" y="4275"/>
                </a:cubicBezTo>
                <a:cubicBezTo>
                  <a:pt x="9570" y="4227"/>
                  <a:pt x="9623" y="4186"/>
                  <a:pt x="9665" y="4144"/>
                </a:cubicBezTo>
                <a:close/>
                <a:moveTo>
                  <a:pt x="7173" y="11423"/>
                </a:moveTo>
                <a:cubicBezTo>
                  <a:pt x="7185" y="11477"/>
                  <a:pt x="7203" y="11531"/>
                  <a:pt x="7215" y="11578"/>
                </a:cubicBezTo>
                <a:lnTo>
                  <a:pt x="7173" y="11596"/>
                </a:lnTo>
                <a:cubicBezTo>
                  <a:pt x="7155" y="11543"/>
                  <a:pt x="7137" y="11495"/>
                  <a:pt x="7119" y="11441"/>
                </a:cubicBezTo>
                <a:cubicBezTo>
                  <a:pt x="7137" y="11435"/>
                  <a:pt x="7155" y="11429"/>
                  <a:pt x="7173" y="11423"/>
                </a:cubicBezTo>
                <a:close/>
                <a:moveTo>
                  <a:pt x="6824" y="6165"/>
                </a:moveTo>
                <a:cubicBezTo>
                  <a:pt x="6963" y="6165"/>
                  <a:pt x="7066" y="6223"/>
                  <a:pt x="7072" y="6320"/>
                </a:cubicBezTo>
                <a:cubicBezTo>
                  <a:pt x="7077" y="6399"/>
                  <a:pt x="7040" y="6446"/>
                  <a:pt x="6966" y="6446"/>
                </a:cubicBezTo>
                <a:cubicBezTo>
                  <a:pt x="6962" y="6446"/>
                  <a:pt x="6957" y="6445"/>
                  <a:pt x="6952" y="6445"/>
                </a:cubicBezTo>
                <a:cubicBezTo>
                  <a:pt x="6946" y="6445"/>
                  <a:pt x="6946" y="6451"/>
                  <a:pt x="6946" y="6451"/>
                </a:cubicBezTo>
                <a:lnTo>
                  <a:pt x="6940" y="6451"/>
                </a:lnTo>
                <a:cubicBezTo>
                  <a:pt x="6917" y="6469"/>
                  <a:pt x="6893" y="6493"/>
                  <a:pt x="6863" y="6523"/>
                </a:cubicBezTo>
                <a:cubicBezTo>
                  <a:pt x="6935" y="6612"/>
                  <a:pt x="7012" y="6702"/>
                  <a:pt x="7096" y="6791"/>
                </a:cubicBezTo>
                <a:cubicBezTo>
                  <a:pt x="7227" y="6928"/>
                  <a:pt x="7334" y="7059"/>
                  <a:pt x="7340" y="7274"/>
                </a:cubicBezTo>
                <a:cubicBezTo>
                  <a:pt x="7346" y="7429"/>
                  <a:pt x="7411" y="7596"/>
                  <a:pt x="7495" y="7727"/>
                </a:cubicBezTo>
                <a:cubicBezTo>
                  <a:pt x="7620" y="7930"/>
                  <a:pt x="7626" y="8156"/>
                  <a:pt x="7656" y="8383"/>
                </a:cubicBezTo>
                <a:cubicBezTo>
                  <a:pt x="7686" y="8603"/>
                  <a:pt x="7674" y="8830"/>
                  <a:pt x="7680" y="9056"/>
                </a:cubicBezTo>
                <a:cubicBezTo>
                  <a:pt x="7692" y="9891"/>
                  <a:pt x="7704" y="10726"/>
                  <a:pt x="7710" y="11560"/>
                </a:cubicBezTo>
                <a:cubicBezTo>
                  <a:pt x="7710" y="11787"/>
                  <a:pt x="7668" y="12014"/>
                  <a:pt x="7656" y="12240"/>
                </a:cubicBezTo>
                <a:cubicBezTo>
                  <a:pt x="7650" y="12347"/>
                  <a:pt x="7656" y="12455"/>
                  <a:pt x="7656" y="12574"/>
                </a:cubicBezTo>
                <a:cubicBezTo>
                  <a:pt x="7471" y="12371"/>
                  <a:pt x="7388" y="12121"/>
                  <a:pt x="7394" y="11882"/>
                </a:cubicBezTo>
                <a:cubicBezTo>
                  <a:pt x="7394" y="11799"/>
                  <a:pt x="7370" y="11704"/>
                  <a:pt x="7334" y="11626"/>
                </a:cubicBezTo>
                <a:cubicBezTo>
                  <a:pt x="7245" y="11417"/>
                  <a:pt x="7107" y="11227"/>
                  <a:pt x="7048" y="11012"/>
                </a:cubicBezTo>
                <a:cubicBezTo>
                  <a:pt x="6988" y="10803"/>
                  <a:pt x="6845" y="10613"/>
                  <a:pt x="6899" y="10356"/>
                </a:cubicBezTo>
                <a:cubicBezTo>
                  <a:pt x="6929" y="10183"/>
                  <a:pt x="6845" y="9981"/>
                  <a:pt x="6803" y="9796"/>
                </a:cubicBezTo>
                <a:cubicBezTo>
                  <a:pt x="6774" y="9677"/>
                  <a:pt x="6726" y="9575"/>
                  <a:pt x="6785" y="9432"/>
                </a:cubicBezTo>
                <a:cubicBezTo>
                  <a:pt x="6857" y="9289"/>
                  <a:pt x="6833" y="9116"/>
                  <a:pt x="6666" y="9009"/>
                </a:cubicBezTo>
                <a:cubicBezTo>
                  <a:pt x="6726" y="8836"/>
                  <a:pt x="6768" y="8669"/>
                  <a:pt x="6684" y="8508"/>
                </a:cubicBezTo>
                <a:cubicBezTo>
                  <a:pt x="6666" y="8484"/>
                  <a:pt x="6666" y="8442"/>
                  <a:pt x="6666" y="8413"/>
                </a:cubicBezTo>
                <a:cubicBezTo>
                  <a:pt x="6702" y="8162"/>
                  <a:pt x="6619" y="7918"/>
                  <a:pt x="6607" y="7673"/>
                </a:cubicBezTo>
                <a:cubicBezTo>
                  <a:pt x="6601" y="7530"/>
                  <a:pt x="6565" y="7381"/>
                  <a:pt x="6636" y="7238"/>
                </a:cubicBezTo>
                <a:cubicBezTo>
                  <a:pt x="6642" y="7214"/>
                  <a:pt x="6630" y="7184"/>
                  <a:pt x="6625" y="7155"/>
                </a:cubicBezTo>
                <a:cubicBezTo>
                  <a:pt x="6619" y="7119"/>
                  <a:pt x="6583" y="7065"/>
                  <a:pt x="6595" y="7047"/>
                </a:cubicBezTo>
                <a:cubicBezTo>
                  <a:pt x="6738" y="6845"/>
                  <a:pt x="6607" y="6636"/>
                  <a:pt x="6636" y="6433"/>
                </a:cubicBezTo>
                <a:cubicBezTo>
                  <a:pt x="6642" y="6409"/>
                  <a:pt x="6648" y="6386"/>
                  <a:pt x="6666" y="6332"/>
                </a:cubicBezTo>
                <a:cubicBezTo>
                  <a:pt x="6762" y="6374"/>
                  <a:pt x="6851" y="6409"/>
                  <a:pt x="6940" y="6451"/>
                </a:cubicBezTo>
                <a:lnTo>
                  <a:pt x="6940" y="6445"/>
                </a:lnTo>
                <a:lnTo>
                  <a:pt x="6952" y="6445"/>
                </a:lnTo>
                <a:cubicBezTo>
                  <a:pt x="7024" y="6296"/>
                  <a:pt x="6827" y="6272"/>
                  <a:pt x="6803" y="6165"/>
                </a:cubicBezTo>
                <a:cubicBezTo>
                  <a:pt x="6810" y="6165"/>
                  <a:pt x="6817" y="6165"/>
                  <a:pt x="6824" y="6165"/>
                </a:cubicBezTo>
                <a:close/>
                <a:moveTo>
                  <a:pt x="3345" y="12962"/>
                </a:moveTo>
                <a:cubicBezTo>
                  <a:pt x="3351" y="13003"/>
                  <a:pt x="3357" y="13045"/>
                  <a:pt x="3369" y="13111"/>
                </a:cubicBezTo>
                <a:cubicBezTo>
                  <a:pt x="3322" y="13069"/>
                  <a:pt x="3310" y="13015"/>
                  <a:pt x="3345" y="12962"/>
                </a:cubicBezTo>
                <a:close/>
                <a:moveTo>
                  <a:pt x="8908" y="12663"/>
                </a:moveTo>
                <a:lnTo>
                  <a:pt x="8908" y="12663"/>
                </a:lnTo>
                <a:cubicBezTo>
                  <a:pt x="9015" y="12908"/>
                  <a:pt x="9129" y="13164"/>
                  <a:pt x="8985" y="13433"/>
                </a:cubicBezTo>
                <a:cubicBezTo>
                  <a:pt x="8991" y="13170"/>
                  <a:pt x="8801" y="12932"/>
                  <a:pt x="8908" y="12663"/>
                </a:cubicBezTo>
                <a:close/>
                <a:moveTo>
                  <a:pt x="3518" y="13671"/>
                </a:moveTo>
                <a:cubicBezTo>
                  <a:pt x="3536" y="13719"/>
                  <a:pt x="3554" y="13760"/>
                  <a:pt x="3572" y="13808"/>
                </a:cubicBezTo>
                <a:cubicBezTo>
                  <a:pt x="3548" y="13814"/>
                  <a:pt x="3524" y="13826"/>
                  <a:pt x="3500" y="13838"/>
                </a:cubicBezTo>
                <a:lnTo>
                  <a:pt x="3500" y="13832"/>
                </a:lnTo>
                <a:cubicBezTo>
                  <a:pt x="3489" y="13784"/>
                  <a:pt x="3477" y="13737"/>
                  <a:pt x="3465" y="13695"/>
                </a:cubicBezTo>
                <a:cubicBezTo>
                  <a:pt x="3483" y="13689"/>
                  <a:pt x="3500" y="13677"/>
                  <a:pt x="3518" y="13671"/>
                </a:cubicBezTo>
                <a:close/>
                <a:moveTo>
                  <a:pt x="8282" y="13939"/>
                </a:moveTo>
                <a:cubicBezTo>
                  <a:pt x="8300" y="13993"/>
                  <a:pt x="8318" y="14047"/>
                  <a:pt x="8330" y="14100"/>
                </a:cubicBezTo>
                <a:cubicBezTo>
                  <a:pt x="8318" y="14106"/>
                  <a:pt x="8300" y="14112"/>
                  <a:pt x="8282" y="14118"/>
                </a:cubicBezTo>
                <a:lnTo>
                  <a:pt x="8282" y="14112"/>
                </a:lnTo>
                <a:cubicBezTo>
                  <a:pt x="8270" y="14059"/>
                  <a:pt x="8252" y="14005"/>
                  <a:pt x="8240" y="13951"/>
                </a:cubicBezTo>
                <a:cubicBezTo>
                  <a:pt x="8252" y="13945"/>
                  <a:pt x="8270" y="13939"/>
                  <a:pt x="8282" y="13939"/>
                </a:cubicBezTo>
                <a:close/>
                <a:moveTo>
                  <a:pt x="10428" y="2987"/>
                </a:moveTo>
                <a:cubicBezTo>
                  <a:pt x="10434" y="2987"/>
                  <a:pt x="10452" y="2999"/>
                  <a:pt x="10470" y="2999"/>
                </a:cubicBezTo>
                <a:cubicBezTo>
                  <a:pt x="10673" y="3011"/>
                  <a:pt x="10661" y="3017"/>
                  <a:pt x="10744" y="3202"/>
                </a:cubicBezTo>
                <a:cubicBezTo>
                  <a:pt x="11001" y="3762"/>
                  <a:pt x="11054" y="4364"/>
                  <a:pt x="11102" y="4967"/>
                </a:cubicBezTo>
                <a:cubicBezTo>
                  <a:pt x="11162" y="5819"/>
                  <a:pt x="11126" y="6666"/>
                  <a:pt x="11120" y="7518"/>
                </a:cubicBezTo>
                <a:cubicBezTo>
                  <a:pt x="11114" y="8037"/>
                  <a:pt x="11066" y="8550"/>
                  <a:pt x="11042" y="9068"/>
                </a:cubicBezTo>
                <a:cubicBezTo>
                  <a:pt x="11024" y="9522"/>
                  <a:pt x="11048" y="9975"/>
                  <a:pt x="11001" y="10422"/>
                </a:cubicBezTo>
                <a:cubicBezTo>
                  <a:pt x="10953" y="10863"/>
                  <a:pt x="10947" y="11310"/>
                  <a:pt x="10834" y="11745"/>
                </a:cubicBezTo>
                <a:cubicBezTo>
                  <a:pt x="10744" y="12115"/>
                  <a:pt x="10679" y="12491"/>
                  <a:pt x="10601" y="12866"/>
                </a:cubicBezTo>
                <a:cubicBezTo>
                  <a:pt x="10536" y="13200"/>
                  <a:pt x="10464" y="13540"/>
                  <a:pt x="10422" y="13880"/>
                </a:cubicBezTo>
                <a:cubicBezTo>
                  <a:pt x="10410" y="14011"/>
                  <a:pt x="10375" y="14112"/>
                  <a:pt x="10321" y="14220"/>
                </a:cubicBezTo>
                <a:cubicBezTo>
                  <a:pt x="10291" y="14279"/>
                  <a:pt x="10285" y="14345"/>
                  <a:pt x="10273" y="14410"/>
                </a:cubicBezTo>
                <a:cubicBezTo>
                  <a:pt x="10237" y="14625"/>
                  <a:pt x="10220" y="14667"/>
                  <a:pt x="10047" y="14875"/>
                </a:cubicBezTo>
                <a:cubicBezTo>
                  <a:pt x="9945" y="14601"/>
                  <a:pt x="9904" y="14339"/>
                  <a:pt x="9910" y="14070"/>
                </a:cubicBezTo>
                <a:cubicBezTo>
                  <a:pt x="9910" y="14053"/>
                  <a:pt x="9921" y="14035"/>
                  <a:pt x="9910" y="14023"/>
                </a:cubicBezTo>
                <a:cubicBezTo>
                  <a:pt x="9677" y="13790"/>
                  <a:pt x="9844" y="13522"/>
                  <a:pt x="9868" y="13272"/>
                </a:cubicBezTo>
                <a:cubicBezTo>
                  <a:pt x="9910" y="12789"/>
                  <a:pt x="9993" y="12306"/>
                  <a:pt x="10017" y="11823"/>
                </a:cubicBezTo>
                <a:cubicBezTo>
                  <a:pt x="10035" y="11346"/>
                  <a:pt x="10082" y="10875"/>
                  <a:pt x="10124" y="10404"/>
                </a:cubicBezTo>
                <a:cubicBezTo>
                  <a:pt x="10166" y="9945"/>
                  <a:pt x="10184" y="9480"/>
                  <a:pt x="10226" y="9027"/>
                </a:cubicBezTo>
                <a:cubicBezTo>
                  <a:pt x="10261" y="8639"/>
                  <a:pt x="10327" y="8252"/>
                  <a:pt x="10369" y="7864"/>
                </a:cubicBezTo>
                <a:cubicBezTo>
                  <a:pt x="10375" y="7769"/>
                  <a:pt x="10345" y="7661"/>
                  <a:pt x="10303" y="7512"/>
                </a:cubicBezTo>
                <a:cubicBezTo>
                  <a:pt x="10279" y="7554"/>
                  <a:pt x="10255" y="7590"/>
                  <a:pt x="10231" y="7632"/>
                </a:cubicBezTo>
                <a:cubicBezTo>
                  <a:pt x="10243" y="7471"/>
                  <a:pt x="10202" y="7333"/>
                  <a:pt x="10345" y="7220"/>
                </a:cubicBezTo>
                <a:cubicBezTo>
                  <a:pt x="10422" y="7155"/>
                  <a:pt x="10416" y="6964"/>
                  <a:pt x="10428" y="6833"/>
                </a:cubicBezTo>
                <a:cubicBezTo>
                  <a:pt x="10446" y="6570"/>
                  <a:pt x="10416" y="6296"/>
                  <a:pt x="10470" y="6040"/>
                </a:cubicBezTo>
                <a:cubicBezTo>
                  <a:pt x="10512" y="5825"/>
                  <a:pt x="10386" y="5640"/>
                  <a:pt x="10416" y="5432"/>
                </a:cubicBezTo>
                <a:cubicBezTo>
                  <a:pt x="10416" y="5414"/>
                  <a:pt x="10398" y="5384"/>
                  <a:pt x="10404" y="5366"/>
                </a:cubicBezTo>
                <a:cubicBezTo>
                  <a:pt x="10422" y="5157"/>
                  <a:pt x="10386" y="4955"/>
                  <a:pt x="10333" y="4752"/>
                </a:cubicBezTo>
                <a:cubicBezTo>
                  <a:pt x="10315" y="4686"/>
                  <a:pt x="10291" y="4597"/>
                  <a:pt x="10375" y="4508"/>
                </a:cubicBezTo>
                <a:cubicBezTo>
                  <a:pt x="10458" y="4430"/>
                  <a:pt x="10410" y="4108"/>
                  <a:pt x="10345" y="3995"/>
                </a:cubicBezTo>
                <a:cubicBezTo>
                  <a:pt x="10583" y="3679"/>
                  <a:pt x="10339" y="3327"/>
                  <a:pt x="10428" y="2987"/>
                </a:cubicBezTo>
                <a:close/>
                <a:moveTo>
                  <a:pt x="3292" y="9969"/>
                </a:moveTo>
                <a:cubicBezTo>
                  <a:pt x="3322" y="10052"/>
                  <a:pt x="3334" y="10153"/>
                  <a:pt x="3387" y="10219"/>
                </a:cubicBezTo>
                <a:cubicBezTo>
                  <a:pt x="3459" y="10320"/>
                  <a:pt x="3483" y="10422"/>
                  <a:pt x="3489" y="10547"/>
                </a:cubicBezTo>
                <a:cubicBezTo>
                  <a:pt x="3489" y="10597"/>
                  <a:pt x="3484" y="10684"/>
                  <a:pt x="3562" y="10684"/>
                </a:cubicBezTo>
                <a:cubicBezTo>
                  <a:pt x="3578" y="10684"/>
                  <a:pt x="3597" y="10680"/>
                  <a:pt x="3620" y="10672"/>
                </a:cubicBezTo>
                <a:cubicBezTo>
                  <a:pt x="3620" y="10672"/>
                  <a:pt x="3621" y="10672"/>
                  <a:pt x="3621" y="10672"/>
                </a:cubicBezTo>
                <a:cubicBezTo>
                  <a:pt x="3635" y="10672"/>
                  <a:pt x="3680" y="10757"/>
                  <a:pt x="3709" y="10803"/>
                </a:cubicBezTo>
                <a:cubicBezTo>
                  <a:pt x="3805" y="10952"/>
                  <a:pt x="3894" y="11107"/>
                  <a:pt x="3983" y="11256"/>
                </a:cubicBezTo>
                <a:cubicBezTo>
                  <a:pt x="4007" y="11292"/>
                  <a:pt x="4025" y="11328"/>
                  <a:pt x="4043" y="11364"/>
                </a:cubicBezTo>
                <a:cubicBezTo>
                  <a:pt x="4150" y="11686"/>
                  <a:pt x="4252" y="12008"/>
                  <a:pt x="4252" y="12353"/>
                </a:cubicBezTo>
                <a:cubicBezTo>
                  <a:pt x="4311" y="12592"/>
                  <a:pt x="4377" y="12830"/>
                  <a:pt x="4442" y="13069"/>
                </a:cubicBezTo>
                <a:cubicBezTo>
                  <a:pt x="4472" y="13158"/>
                  <a:pt x="4550" y="13194"/>
                  <a:pt x="4627" y="13206"/>
                </a:cubicBezTo>
                <a:cubicBezTo>
                  <a:pt x="4651" y="13194"/>
                  <a:pt x="4675" y="13176"/>
                  <a:pt x="4693" y="13158"/>
                </a:cubicBezTo>
                <a:cubicBezTo>
                  <a:pt x="4657" y="13140"/>
                  <a:pt x="4627" y="13117"/>
                  <a:pt x="4580" y="13087"/>
                </a:cubicBezTo>
                <a:cubicBezTo>
                  <a:pt x="4699" y="13075"/>
                  <a:pt x="4782" y="13069"/>
                  <a:pt x="4896" y="13057"/>
                </a:cubicBezTo>
                <a:cubicBezTo>
                  <a:pt x="4949" y="13194"/>
                  <a:pt x="5003" y="13331"/>
                  <a:pt x="5057" y="13474"/>
                </a:cubicBezTo>
                <a:cubicBezTo>
                  <a:pt x="5241" y="13939"/>
                  <a:pt x="5426" y="14404"/>
                  <a:pt x="5605" y="14869"/>
                </a:cubicBezTo>
                <a:cubicBezTo>
                  <a:pt x="5641" y="14959"/>
                  <a:pt x="5665" y="15054"/>
                  <a:pt x="5694" y="15144"/>
                </a:cubicBezTo>
                <a:lnTo>
                  <a:pt x="5688" y="15132"/>
                </a:lnTo>
                <a:lnTo>
                  <a:pt x="5683" y="15138"/>
                </a:lnTo>
                <a:cubicBezTo>
                  <a:pt x="5683" y="15138"/>
                  <a:pt x="5688" y="15138"/>
                  <a:pt x="5688" y="15144"/>
                </a:cubicBezTo>
                <a:cubicBezTo>
                  <a:pt x="5802" y="15448"/>
                  <a:pt x="5909" y="15746"/>
                  <a:pt x="6022" y="16050"/>
                </a:cubicBezTo>
                <a:cubicBezTo>
                  <a:pt x="6016" y="16056"/>
                  <a:pt x="6010" y="16062"/>
                  <a:pt x="6004" y="16068"/>
                </a:cubicBezTo>
                <a:cubicBezTo>
                  <a:pt x="5933" y="15966"/>
                  <a:pt x="5861" y="15871"/>
                  <a:pt x="5802" y="15770"/>
                </a:cubicBezTo>
                <a:cubicBezTo>
                  <a:pt x="5462" y="15173"/>
                  <a:pt x="5104" y="14589"/>
                  <a:pt x="4782" y="13981"/>
                </a:cubicBezTo>
                <a:cubicBezTo>
                  <a:pt x="4562" y="13570"/>
                  <a:pt x="4383" y="13134"/>
                  <a:pt x="4198" y="12711"/>
                </a:cubicBezTo>
                <a:cubicBezTo>
                  <a:pt x="3971" y="12192"/>
                  <a:pt x="3757" y="11674"/>
                  <a:pt x="3542" y="11155"/>
                </a:cubicBezTo>
                <a:cubicBezTo>
                  <a:pt x="3483" y="11006"/>
                  <a:pt x="3447" y="10845"/>
                  <a:pt x="3399" y="10690"/>
                </a:cubicBezTo>
                <a:cubicBezTo>
                  <a:pt x="3351" y="10541"/>
                  <a:pt x="3298" y="10386"/>
                  <a:pt x="3256" y="10237"/>
                </a:cubicBezTo>
                <a:cubicBezTo>
                  <a:pt x="3238" y="10153"/>
                  <a:pt x="3238" y="10070"/>
                  <a:pt x="3232" y="9981"/>
                </a:cubicBezTo>
                <a:cubicBezTo>
                  <a:pt x="3256" y="9981"/>
                  <a:pt x="3274" y="9975"/>
                  <a:pt x="3292" y="9969"/>
                </a:cubicBezTo>
                <a:close/>
                <a:moveTo>
                  <a:pt x="9462" y="15150"/>
                </a:moveTo>
                <a:cubicBezTo>
                  <a:pt x="9540" y="15489"/>
                  <a:pt x="9611" y="15799"/>
                  <a:pt x="9671" y="16109"/>
                </a:cubicBezTo>
                <a:cubicBezTo>
                  <a:pt x="9683" y="16187"/>
                  <a:pt x="9635" y="16282"/>
                  <a:pt x="9611" y="16366"/>
                </a:cubicBezTo>
                <a:cubicBezTo>
                  <a:pt x="9600" y="16419"/>
                  <a:pt x="9564" y="16467"/>
                  <a:pt x="9558" y="16521"/>
                </a:cubicBezTo>
                <a:cubicBezTo>
                  <a:pt x="9552" y="16668"/>
                  <a:pt x="9482" y="16775"/>
                  <a:pt x="9353" y="16864"/>
                </a:cubicBezTo>
                <a:lnTo>
                  <a:pt x="9353" y="16864"/>
                </a:lnTo>
                <a:cubicBezTo>
                  <a:pt x="9206" y="16644"/>
                  <a:pt x="9158" y="16401"/>
                  <a:pt x="9123" y="16151"/>
                </a:cubicBezTo>
                <a:cubicBezTo>
                  <a:pt x="9063" y="16044"/>
                  <a:pt x="8997" y="15948"/>
                  <a:pt x="8950" y="15835"/>
                </a:cubicBezTo>
                <a:cubicBezTo>
                  <a:pt x="8914" y="15752"/>
                  <a:pt x="8914" y="15656"/>
                  <a:pt x="8896" y="15543"/>
                </a:cubicBezTo>
                <a:lnTo>
                  <a:pt x="8896" y="15543"/>
                </a:lnTo>
                <a:cubicBezTo>
                  <a:pt x="8956" y="15567"/>
                  <a:pt x="8985" y="15579"/>
                  <a:pt x="9027" y="15597"/>
                </a:cubicBezTo>
                <a:cubicBezTo>
                  <a:pt x="9063" y="15537"/>
                  <a:pt x="9099" y="15477"/>
                  <a:pt x="9140" y="15406"/>
                </a:cubicBezTo>
                <a:cubicBezTo>
                  <a:pt x="9158" y="15436"/>
                  <a:pt x="9176" y="15460"/>
                  <a:pt x="9206" y="15495"/>
                </a:cubicBezTo>
                <a:cubicBezTo>
                  <a:pt x="9284" y="15388"/>
                  <a:pt x="9361" y="15287"/>
                  <a:pt x="9462" y="15150"/>
                </a:cubicBezTo>
                <a:close/>
                <a:moveTo>
                  <a:pt x="9730" y="17170"/>
                </a:moveTo>
                <a:cubicBezTo>
                  <a:pt x="9754" y="17170"/>
                  <a:pt x="9782" y="17176"/>
                  <a:pt x="9814" y="17189"/>
                </a:cubicBezTo>
                <a:cubicBezTo>
                  <a:pt x="9737" y="17236"/>
                  <a:pt x="9683" y="17266"/>
                  <a:pt x="9623" y="17302"/>
                </a:cubicBezTo>
                <a:cubicBezTo>
                  <a:pt x="9632" y="17218"/>
                  <a:pt x="9664" y="17170"/>
                  <a:pt x="9730" y="17170"/>
                </a:cubicBezTo>
                <a:close/>
                <a:moveTo>
                  <a:pt x="9510" y="18160"/>
                </a:moveTo>
                <a:cubicBezTo>
                  <a:pt x="9534" y="18166"/>
                  <a:pt x="9552" y="18190"/>
                  <a:pt x="9576" y="18202"/>
                </a:cubicBezTo>
                <a:cubicBezTo>
                  <a:pt x="9582" y="18220"/>
                  <a:pt x="9582" y="18232"/>
                  <a:pt x="9588" y="18250"/>
                </a:cubicBezTo>
                <a:cubicBezTo>
                  <a:pt x="9572" y="18250"/>
                  <a:pt x="9553" y="18255"/>
                  <a:pt x="9537" y="18255"/>
                </a:cubicBezTo>
                <a:cubicBezTo>
                  <a:pt x="9529" y="18255"/>
                  <a:pt x="9522" y="18254"/>
                  <a:pt x="9516" y="18250"/>
                </a:cubicBezTo>
                <a:cubicBezTo>
                  <a:pt x="9492" y="18244"/>
                  <a:pt x="9474" y="18220"/>
                  <a:pt x="9456" y="18202"/>
                </a:cubicBezTo>
                <a:cubicBezTo>
                  <a:pt x="9474" y="18184"/>
                  <a:pt x="9492" y="18160"/>
                  <a:pt x="9510" y="18160"/>
                </a:cubicBezTo>
                <a:close/>
                <a:moveTo>
                  <a:pt x="9832" y="17320"/>
                </a:moveTo>
                <a:cubicBezTo>
                  <a:pt x="9898" y="17510"/>
                  <a:pt x="9904" y="17713"/>
                  <a:pt x="9886" y="17910"/>
                </a:cubicBezTo>
                <a:cubicBezTo>
                  <a:pt x="9886" y="17934"/>
                  <a:pt x="9838" y="17952"/>
                  <a:pt x="9808" y="17976"/>
                </a:cubicBezTo>
                <a:cubicBezTo>
                  <a:pt x="9808" y="17976"/>
                  <a:pt x="9808" y="17976"/>
                  <a:pt x="9808" y="17981"/>
                </a:cubicBezTo>
                <a:cubicBezTo>
                  <a:pt x="9832" y="18029"/>
                  <a:pt x="9850" y="18077"/>
                  <a:pt x="9868" y="18113"/>
                </a:cubicBezTo>
                <a:cubicBezTo>
                  <a:pt x="9826" y="18166"/>
                  <a:pt x="9784" y="18214"/>
                  <a:pt x="9731" y="18280"/>
                </a:cubicBezTo>
                <a:cubicBezTo>
                  <a:pt x="9671" y="18208"/>
                  <a:pt x="9611" y="18136"/>
                  <a:pt x="9552" y="18059"/>
                </a:cubicBezTo>
                <a:cubicBezTo>
                  <a:pt x="9653" y="18029"/>
                  <a:pt x="9731" y="18005"/>
                  <a:pt x="9808" y="17981"/>
                </a:cubicBezTo>
                <a:cubicBezTo>
                  <a:pt x="9582" y="17892"/>
                  <a:pt x="9492" y="17725"/>
                  <a:pt x="9540" y="17481"/>
                </a:cubicBezTo>
                <a:cubicBezTo>
                  <a:pt x="9546" y="17457"/>
                  <a:pt x="9558" y="17433"/>
                  <a:pt x="9570" y="17403"/>
                </a:cubicBezTo>
                <a:cubicBezTo>
                  <a:pt x="9647" y="17379"/>
                  <a:pt x="9731" y="17350"/>
                  <a:pt x="9832" y="17320"/>
                </a:cubicBezTo>
                <a:close/>
                <a:moveTo>
                  <a:pt x="9236" y="0"/>
                </a:moveTo>
                <a:cubicBezTo>
                  <a:pt x="9194" y="78"/>
                  <a:pt x="9170" y="185"/>
                  <a:pt x="9111" y="209"/>
                </a:cubicBezTo>
                <a:cubicBezTo>
                  <a:pt x="9089" y="216"/>
                  <a:pt x="9066" y="220"/>
                  <a:pt x="9044" y="220"/>
                </a:cubicBezTo>
                <a:cubicBezTo>
                  <a:pt x="8971" y="220"/>
                  <a:pt x="8903" y="179"/>
                  <a:pt x="8866" y="78"/>
                </a:cubicBezTo>
                <a:cubicBezTo>
                  <a:pt x="8854" y="53"/>
                  <a:pt x="8781" y="34"/>
                  <a:pt x="8716" y="34"/>
                </a:cubicBezTo>
                <a:cubicBezTo>
                  <a:pt x="8686" y="34"/>
                  <a:pt x="8659" y="39"/>
                  <a:pt x="8640" y="48"/>
                </a:cubicBezTo>
                <a:cubicBezTo>
                  <a:pt x="8467" y="120"/>
                  <a:pt x="8288" y="185"/>
                  <a:pt x="8175" y="358"/>
                </a:cubicBezTo>
                <a:cubicBezTo>
                  <a:pt x="8115" y="453"/>
                  <a:pt x="8008" y="519"/>
                  <a:pt x="7912" y="591"/>
                </a:cubicBezTo>
                <a:cubicBezTo>
                  <a:pt x="7882" y="614"/>
                  <a:pt x="7811" y="602"/>
                  <a:pt x="7805" y="626"/>
                </a:cubicBezTo>
                <a:cubicBezTo>
                  <a:pt x="7716" y="859"/>
                  <a:pt x="7423" y="924"/>
                  <a:pt x="7364" y="1175"/>
                </a:cubicBezTo>
                <a:cubicBezTo>
                  <a:pt x="7209" y="972"/>
                  <a:pt x="7066" y="775"/>
                  <a:pt x="6917" y="591"/>
                </a:cubicBezTo>
                <a:cubicBezTo>
                  <a:pt x="6881" y="549"/>
                  <a:pt x="6809" y="531"/>
                  <a:pt x="6750" y="513"/>
                </a:cubicBezTo>
                <a:cubicBezTo>
                  <a:pt x="6722" y="501"/>
                  <a:pt x="6690" y="482"/>
                  <a:pt x="6661" y="482"/>
                </a:cubicBezTo>
                <a:cubicBezTo>
                  <a:pt x="6634" y="482"/>
                  <a:pt x="6609" y="499"/>
                  <a:pt x="6595" y="555"/>
                </a:cubicBezTo>
                <a:cubicBezTo>
                  <a:pt x="6666" y="644"/>
                  <a:pt x="6839" y="638"/>
                  <a:pt x="6869" y="811"/>
                </a:cubicBezTo>
                <a:cubicBezTo>
                  <a:pt x="6803" y="781"/>
                  <a:pt x="6762" y="763"/>
                  <a:pt x="6720" y="746"/>
                </a:cubicBezTo>
                <a:cubicBezTo>
                  <a:pt x="6720" y="746"/>
                  <a:pt x="6720" y="746"/>
                  <a:pt x="6720" y="746"/>
                </a:cubicBezTo>
                <a:lnTo>
                  <a:pt x="6720" y="746"/>
                </a:lnTo>
                <a:cubicBezTo>
                  <a:pt x="6695" y="754"/>
                  <a:pt x="6672" y="757"/>
                  <a:pt x="6651" y="757"/>
                </a:cubicBezTo>
                <a:cubicBezTo>
                  <a:pt x="6501" y="757"/>
                  <a:pt x="6420" y="580"/>
                  <a:pt x="6285" y="549"/>
                </a:cubicBezTo>
                <a:cubicBezTo>
                  <a:pt x="6267" y="596"/>
                  <a:pt x="6255" y="638"/>
                  <a:pt x="6249" y="674"/>
                </a:cubicBezTo>
                <a:cubicBezTo>
                  <a:pt x="6237" y="716"/>
                  <a:pt x="6237" y="757"/>
                  <a:pt x="6231" y="853"/>
                </a:cubicBezTo>
                <a:cubicBezTo>
                  <a:pt x="6154" y="757"/>
                  <a:pt x="6118" y="692"/>
                  <a:pt x="6064" y="662"/>
                </a:cubicBezTo>
                <a:cubicBezTo>
                  <a:pt x="5987" y="614"/>
                  <a:pt x="5891" y="602"/>
                  <a:pt x="5933" y="477"/>
                </a:cubicBezTo>
                <a:cubicBezTo>
                  <a:pt x="5939" y="465"/>
                  <a:pt x="5879" y="412"/>
                  <a:pt x="5855" y="412"/>
                </a:cubicBezTo>
                <a:cubicBezTo>
                  <a:pt x="5790" y="418"/>
                  <a:pt x="5730" y="447"/>
                  <a:pt x="5665" y="465"/>
                </a:cubicBezTo>
                <a:cubicBezTo>
                  <a:pt x="5688" y="519"/>
                  <a:pt x="5706" y="561"/>
                  <a:pt x="5718" y="591"/>
                </a:cubicBezTo>
                <a:cubicBezTo>
                  <a:pt x="5665" y="656"/>
                  <a:pt x="5617" y="710"/>
                  <a:pt x="5563" y="769"/>
                </a:cubicBezTo>
                <a:cubicBezTo>
                  <a:pt x="5522" y="698"/>
                  <a:pt x="5486" y="644"/>
                  <a:pt x="5444" y="585"/>
                </a:cubicBezTo>
                <a:cubicBezTo>
                  <a:pt x="5361" y="650"/>
                  <a:pt x="5307" y="734"/>
                  <a:pt x="5229" y="757"/>
                </a:cubicBezTo>
                <a:cubicBezTo>
                  <a:pt x="5009" y="817"/>
                  <a:pt x="4878" y="978"/>
                  <a:pt x="4758" y="1151"/>
                </a:cubicBezTo>
                <a:cubicBezTo>
                  <a:pt x="4496" y="1521"/>
                  <a:pt x="4258" y="1908"/>
                  <a:pt x="4097" y="2337"/>
                </a:cubicBezTo>
                <a:cubicBezTo>
                  <a:pt x="4085" y="2319"/>
                  <a:pt x="4067" y="2308"/>
                  <a:pt x="4061" y="2296"/>
                </a:cubicBezTo>
                <a:cubicBezTo>
                  <a:pt x="3971" y="1878"/>
                  <a:pt x="3882" y="1455"/>
                  <a:pt x="3781" y="1038"/>
                </a:cubicBezTo>
                <a:cubicBezTo>
                  <a:pt x="3745" y="895"/>
                  <a:pt x="3679" y="757"/>
                  <a:pt x="3632" y="614"/>
                </a:cubicBezTo>
                <a:cubicBezTo>
                  <a:pt x="3590" y="620"/>
                  <a:pt x="3554" y="620"/>
                  <a:pt x="3524" y="626"/>
                </a:cubicBezTo>
                <a:lnTo>
                  <a:pt x="3524" y="638"/>
                </a:lnTo>
                <a:cubicBezTo>
                  <a:pt x="3524" y="632"/>
                  <a:pt x="3518" y="632"/>
                  <a:pt x="3518" y="632"/>
                </a:cubicBezTo>
                <a:cubicBezTo>
                  <a:pt x="3491" y="665"/>
                  <a:pt x="3469" y="680"/>
                  <a:pt x="3448" y="680"/>
                </a:cubicBezTo>
                <a:cubicBezTo>
                  <a:pt x="3410" y="680"/>
                  <a:pt x="3378" y="629"/>
                  <a:pt x="3339" y="555"/>
                </a:cubicBezTo>
                <a:lnTo>
                  <a:pt x="3339" y="555"/>
                </a:lnTo>
                <a:cubicBezTo>
                  <a:pt x="3417" y="591"/>
                  <a:pt x="3471" y="608"/>
                  <a:pt x="3518" y="632"/>
                </a:cubicBezTo>
                <a:cubicBezTo>
                  <a:pt x="3518" y="632"/>
                  <a:pt x="3518" y="626"/>
                  <a:pt x="3518" y="626"/>
                </a:cubicBezTo>
                <a:lnTo>
                  <a:pt x="3524" y="626"/>
                </a:lnTo>
                <a:cubicBezTo>
                  <a:pt x="3512" y="501"/>
                  <a:pt x="3566" y="352"/>
                  <a:pt x="3411" y="286"/>
                </a:cubicBezTo>
                <a:cubicBezTo>
                  <a:pt x="3339" y="334"/>
                  <a:pt x="3274" y="376"/>
                  <a:pt x="3196" y="430"/>
                </a:cubicBezTo>
                <a:cubicBezTo>
                  <a:pt x="3167" y="334"/>
                  <a:pt x="3149" y="269"/>
                  <a:pt x="3131" y="215"/>
                </a:cubicBezTo>
                <a:cubicBezTo>
                  <a:pt x="3012" y="185"/>
                  <a:pt x="2874" y="197"/>
                  <a:pt x="2809" y="131"/>
                </a:cubicBezTo>
                <a:cubicBezTo>
                  <a:pt x="2770" y="94"/>
                  <a:pt x="2734" y="81"/>
                  <a:pt x="2701" y="81"/>
                </a:cubicBezTo>
                <a:cubicBezTo>
                  <a:pt x="2644" y="81"/>
                  <a:pt x="2598" y="121"/>
                  <a:pt x="2564" y="143"/>
                </a:cubicBezTo>
                <a:cubicBezTo>
                  <a:pt x="2469" y="197"/>
                  <a:pt x="2392" y="298"/>
                  <a:pt x="2338" y="394"/>
                </a:cubicBezTo>
                <a:cubicBezTo>
                  <a:pt x="2177" y="686"/>
                  <a:pt x="2153" y="1020"/>
                  <a:pt x="2076" y="1342"/>
                </a:cubicBezTo>
                <a:cubicBezTo>
                  <a:pt x="1962" y="1801"/>
                  <a:pt x="1992" y="2266"/>
                  <a:pt x="1980" y="2749"/>
                </a:cubicBezTo>
                <a:cubicBezTo>
                  <a:pt x="2040" y="2713"/>
                  <a:pt x="2082" y="2689"/>
                  <a:pt x="2153" y="2647"/>
                </a:cubicBezTo>
                <a:cubicBezTo>
                  <a:pt x="2177" y="2832"/>
                  <a:pt x="2201" y="2999"/>
                  <a:pt x="2207" y="3160"/>
                </a:cubicBezTo>
                <a:cubicBezTo>
                  <a:pt x="2207" y="3357"/>
                  <a:pt x="2189" y="3548"/>
                  <a:pt x="2183" y="3744"/>
                </a:cubicBezTo>
                <a:cubicBezTo>
                  <a:pt x="2201" y="3780"/>
                  <a:pt x="2225" y="3810"/>
                  <a:pt x="2231" y="3846"/>
                </a:cubicBezTo>
                <a:cubicBezTo>
                  <a:pt x="2237" y="3947"/>
                  <a:pt x="2225" y="4042"/>
                  <a:pt x="2225" y="4144"/>
                </a:cubicBezTo>
                <a:cubicBezTo>
                  <a:pt x="2296" y="4108"/>
                  <a:pt x="2362" y="4072"/>
                  <a:pt x="2433" y="4037"/>
                </a:cubicBezTo>
                <a:lnTo>
                  <a:pt x="2433" y="4037"/>
                </a:lnTo>
                <a:cubicBezTo>
                  <a:pt x="2433" y="4042"/>
                  <a:pt x="2433" y="4042"/>
                  <a:pt x="2427" y="4048"/>
                </a:cubicBezTo>
                <a:cubicBezTo>
                  <a:pt x="2469" y="4072"/>
                  <a:pt x="2576" y="4025"/>
                  <a:pt x="2523" y="4144"/>
                </a:cubicBezTo>
                <a:cubicBezTo>
                  <a:pt x="2517" y="4162"/>
                  <a:pt x="2529" y="4192"/>
                  <a:pt x="2541" y="4209"/>
                </a:cubicBezTo>
                <a:cubicBezTo>
                  <a:pt x="2570" y="4257"/>
                  <a:pt x="2612" y="4311"/>
                  <a:pt x="2648" y="4358"/>
                </a:cubicBezTo>
                <a:lnTo>
                  <a:pt x="2654" y="4358"/>
                </a:lnTo>
                <a:cubicBezTo>
                  <a:pt x="2648" y="4358"/>
                  <a:pt x="2648" y="4358"/>
                  <a:pt x="2648" y="4364"/>
                </a:cubicBezTo>
                <a:cubicBezTo>
                  <a:pt x="2648" y="4358"/>
                  <a:pt x="2648" y="4358"/>
                  <a:pt x="2648" y="4358"/>
                </a:cubicBezTo>
                <a:cubicBezTo>
                  <a:pt x="2602" y="4351"/>
                  <a:pt x="2556" y="4344"/>
                  <a:pt x="2513" y="4344"/>
                </a:cubicBezTo>
                <a:cubicBezTo>
                  <a:pt x="2422" y="4344"/>
                  <a:pt x="2346" y="4373"/>
                  <a:pt x="2314" y="4478"/>
                </a:cubicBezTo>
                <a:cubicBezTo>
                  <a:pt x="2344" y="4555"/>
                  <a:pt x="2362" y="4603"/>
                  <a:pt x="2380" y="4651"/>
                </a:cubicBezTo>
                <a:cubicBezTo>
                  <a:pt x="2332" y="4663"/>
                  <a:pt x="2278" y="4680"/>
                  <a:pt x="2231" y="4680"/>
                </a:cubicBezTo>
                <a:cubicBezTo>
                  <a:pt x="2201" y="4680"/>
                  <a:pt x="2177" y="4645"/>
                  <a:pt x="2147" y="4639"/>
                </a:cubicBezTo>
                <a:cubicBezTo>
                  <a:pt x="2138" y="4638"/>
                  <a:pt x="2129" y="4637"/>
                  <a:pt x="2119" y="4637"/>
                </a:cubicBezTo>
                <a:cubicBezTo>
                  <a:pt x="2078" y="4637"/>
                  <a:pt x="2033" y="4646"/>
                  <a:pt x="1980" y="4651"/>
                </a:cubicBezTo>
                <a:cubicBezTo>
                  <a:pt x="2034" y="4788"/>
                  <a:pt x="2070" y="4895"/>
                  <a:pt x="2111" y="5014"/>
                </a:cubicBezTo>
                <a:cubicBezTo>
                  <a:pt x="2034" y="5032"/>
                  <a:pt x="1974" y="5044"/>
                  <a:pt x="1897" y="5062"/>
                </a:cubicBezTo>
                <a:cubicBezTo>
                  <a:pt x="1932" y="5134"/>
                  <a:pt x="1962" y="5181"/>
                  <a:pt x="1986" y="5235"/>
                </a:cubicBezTo>
                <a:cubicBezTo>
                  <a:pt x="1959" y="5242"/>
                  <a:pt x="1935" y="5245"/>
                  <a:pt x="1913" y="5245"/>
                </a:cubicBezTo>
                <a:cubicBezTo>
                  <a:pt x="1775" y="5245"/>
                  <a:pt x="1712" y="5130"/>
                  <a:pt x="1640" y="5032"/>
                </a:cubicBezTo>
                <a:cubicBezTo>
                  <a:pt x="1527" y="4877"/>
                  <a:pt x="1420" y="4716"/>
                  <a:pt x="1295" y="4573"/>
                </a:cubicBezTo>
                <a:cubicBezTo>
                  <a:pt x="1199" y="4466"/>
                  <a:pt x="1086" y="4370"/>
                  <a:pt x="973" y="4263"/>
                </a:cubicBezTo>
                <a:cubicBezTo>
                  <a:pt x="1056" y="4192"/>
                  <a:pt x="1128" y="4132"/>
                  <a:pt x="1193" y="4066"/>
                </a:cubicBezTo>
                <a:cubicBezTo>
                  <a:pt x="1253" y="4150"/>
                  <a:pt x="1301" y="4209"/>
                  <a:pt x="1342" y="4263"/>
                </a:cubicBezTo>
                <a:cubicBezTo>
                  <a:pt x="1330" y="4162"/>
                  <a:pt x="1312" y="4060"/>
                  <a:pt x="1295" y="3947"/>
                </a:cubicBezTo>
                <a:lnTo>
                  <a:pt x="1295" y="3947"/>
                </a:lnTo>
                <a:cubicBezTo>
                  <a:pt x="1367" y="3963"/>
                  <a:pt x="1423" y="4042"/>
                  <a:pt x="1485" y="4042"/>
                </a:cubicBezTo>
                <a:cubicBezTo>
                  <a:pt x="1515" y="4042"/>
                  <a:pt x="1546" y="4023"/>
                  <a:pt x="1581" y="3971"/>
                </a:cubicBezTo>
                <a:cubicBezTo>
                  <a:pt x="1444" y="3768"/>
                  <a:pt x="1205" y="3744"/>
                  <a:pt x="1014" y="3631"/>
                </a:cubicBezTo>
                <a:cubicBezTo>
                  <a:pt x="973" y="3685"/>
                  <a:pt x="949" y="3727"/>
                  <a:pt x="919" y="3768"/>
                </a:cubicBezTo>
                <a:cubicBezTo>
                  <a:pt x="1032" y="3846"/>
                  <a:pt x="1128" y="3917"/>
                  <a:pt x="1229" y="3983"/>
                </a:cubicBezTo>
                <a:cubicBezTo>
                  <a:pt x="1223" y="4001"/>
                  <a:pt x="1211" y="4019"/>
                  <a:pt x="1199" y="4037"/>
                </a:cubicBezTo>
                <a:cubicBezTo>
                  <a:pt x="1068" y="3983"/>
                  <a:pt x="937" y="3929"/>
                  <a:pt x="818" y="3876"/>
                </a:cubicBezTo>
                <a:cubicBezTo>
                  <a:pt x="824" y="3798"/>
                  <a:pt x="824" y="3750"/>
                  <a:pt x="830" y="3697"/>
                </a:cubicBezTo>
                <a:lnTo>
                  <a:pt x="830" y="3697"/>
                </a:lnTo>
                <a:cubicBezTo>
                  <a:pt x="597" y="3721"/>
                  <a:pt x="496" y="3899"/>
                  <a:pt x="353" y="4019"/>
                </a:cubicBezTo>
                <a:cubicBezTo>
                  <a:pt x="162" y="4174"/>
                  <a:pt x="72" y="4382"/>
                  <a:pt x="90" y="4603"/>
                </a:cubicBezTo>
                <a:cubicBezTo>
                  <a:pt x="108" y="4847"/>
                  <a:pt x="1" y="5086"/>
                  <a:pt x="78" y="5336"/>
                </a:cubicBezTo>
                <a:cubicBezTo>
                  <a:pt x="144" y="5575"/>
                  <a:pt x="156" y="5831"/>
                  <a:pt x="204" y="6076"/>
                </a:cubicBezTo>
                <a:cubicBezTo>
                  <a:pt x="215" y="6129"/>
                  <a:pt x="275" y="6171"/>
                  <a:pt x="323" y="6213"/>
                </a:cubicBezTo>
                <a:cubicBezTo>
                  <a:pt x="323" y="6213"/>
                  <a:pt x="324" y="6213"/>
                  <a:pt x="325" y="6213"/>
                </a:cubicBezTo>
                <a:cubicBezTo>
                  <a:pt x="338" y="6213"/>
                  <a:pt x="400" y="6176"/>
                  <a:pt x="394" y="6171"/>
                </a:cubicBezTo>
                <a:cubicBezTo>
                  <a:pt x="376" y="6117"/>
                  <a:pt x="353" y="6058"/>
                  <a:pt x="323" y="6010"/>
                </a:cubicBezTo>
                <a:cubicBezTo>
                  <a:pt x="305" y="5986"/>
                  <a:pt x="269" y="5974"/>
                  <a:pt x="251" y="5950"/>
                </a:cubicBezTo>
                <a:cubicBezTo>
                  <a:pt x="239" y="5944"/>
                  <a:pt x="245" y="5920"/>
                  <a:pt x="239" y="5909"/>
                </a:cubicBezTo>
                <a:cubicBezTo>
                  <a:pt x="293" y="5867"/>
                  <a:pt x="347" y="5819"/>
                  <a:pt x="382" y="5789"/>
                </a:cubicBezTo>
                <a:cubicBezTo>
                  <a:pt x="400" y="5581"/>
                  <a:pt x="144" y="5515"/>
                  <a:pt x="186" y="5318"/>
                </a:cubicBezTo>
                <a:lnTo>
                  <a:pt x="186" y="5318"/>
                </a:lnTo>
                <a:cubicBezTo>
                  <a:pt x="263" y="5324"/>
                  <a:pt x="329" y="5330"/>
                  <a:pt x="394" y="5336"/>
                </a:cubicBezTo>
                <a:lnTo>
                  <a:pt x="400" y="5336"/>
                </a:lnTo>
                <a:cubicBezTo>
                  <a:pt x="400" y="5283"/>
                  <a:pt x="400" y="5235"/>
                  <a:pt x="406" y="5163"/>
                </a:cubicBezTo>
                <a:lnTo>
                  <a:pt x="406" y="5163"/>
                </a:lnTo>
                <a:cubicBezTo>
                  <a:pt x="478" y="5259"/>
                  <a:pt x="478" y="5259"/>
                  <a:pt x="400" y="5336"/>
                </a:cubicBezTo>
                <a:lnTo>
                  <a:pt x="400" y="5342"/>
                </a:lnTo>
                <a:lnTo>
                  <a:pt x="394" y="5342"/>
                </a:lnTo>
                <a:cubicBezTo>
                  <a:pt x="448" y="5402"/>
                  <a:pt x="502" y="5467"/>
                  <a:pt x="555" y="5533"/>
                </a:cubicBezTo>
                <a:cubicBezTo>
                  <a:pt x="490" y="5664"/>
                  <a:pt x="406" y="5783"/>
                  <a:pt x="520" y="5986"/>
                </a:cubicBezTo>
                <a:cubicBezTo>
                  <a:pt x="573" y="5915"/>
                  <a:pt x="621" y="5849"/>
                  <a:pt x="669" y="5783"/>
                </a:cubicBezTo>
                <a:cubicBezTo>
                  <a:pt x="680" y="5807"/>
                  <a:pt x="692" y="5825"/>
                  <a:pt x="704" y="5843"/>
                </a:cubicBezTo>
                <a:cubicBezTo>
                  <a:pt x="758" y="5891"/>
                  <a:pt x="812" y="5944"/>
                  <a:pt x="841" y="5968"/>
                </a:cubicBezTo>
                <a:cubicBezTo>
                  <a:pt x="847" y="6040"/>
                  <a:pt x="853" y="6087"/>
                  <a:pt x="853" y="6135"/>
                </a:cubicBezTo>
                <a:cubicBezTo>
                  <a:pt x="871" y="6135"/>
                  <a:pt x="889" y="6129"/>
                  <a:pt x="907" y="6129"/>
                </a:cubicBezTo>
                <a:cubicBezTo>
                  <a:pt x="883" y="5575"/>
                  <a:pt x="615" y="5050"/>
                  <a:pt x="710" y="4460"/>
                </a:cubicBezTo>
                <a:lnTo>
                  <a:pt x="710" y="4460"/>
                </a:lnTo>
                <a:cubicBezTo>
                  <a:pt x="705" y="4465"/>
                  <a:pt x="701" y="4468"/>
                  <a:pt x="700" y="4468"/>
                </a:cubicBezTo>
                <a:cubicBezTo>
                  <a:pt x="697" y="4468"/>
                  <a:pt x="704" y="4458"/>
                  <a:pt x="716" y="4454"/>
                </a:cubicBezTo>
                <a:cubicBezTo>
                  <a:pt x="741" y="4451"/>
                  <a:pt x="765" y="4449"/>
                  <a:pt x="789" y="4449"/>
                </a:cubicBezTo>
                <a:cubicBezTo>
                  <a:pt x="980" y="4449"/>
                  <a:pt x="1150" y="4553"/>
                  <a:pt x="1235" y="4728"/>
                </a:cubicBezTo>
                <a:cubicBezTo>
                  <a:pt x="1283" y="4829"/>
                  <a:pt x="1330" y="4931"/>
                  <a:pt x="1396" y="5026"/>
                </a:cubicBezTo>
                <a:cubicBezTo>
                  <a:pt x="1527" y="5223"/>
                  <a:pt x="1664" y="5414"/>
                  <a:pt x="1772" y="5628"/>
                </a:cubicBezTo>
                <a:cubicBezTo>
                  <a:pt x="1867" y="5813"/>
                  <a:pt x="1927" y="6022"/>
                  <a:pt x="2040" y="6195"/>
                </a:cubicBezTo>
                <a:cubicBezTo>
                  <a:pt x="2189" y="6415"/>
                  <a:pt x="2207" y="6630"/>
                  <a:pt x="2165" y="6892"/>
                </a:cubicBezTo>
                <a:cubicBezTo>
                  <a:pt x="2082" y="7399"/>
                  <a:pt x="2111" y="7906"/>
                  <a:pt x="2183" y="8419"/>
                </a:cubicBezTo>
                <a:cubicBezTo>
                  <a:pt x="2290" y="9182"/>
                  <a:pt x="2445" y="9933"/>
                  <a:pt x="2648" y="10672"/>
                </a:cubicBezTo>
                <a:cubicBezTo>
                  <a:pt x="2702" y="10863"/>
                  <a:pt x="2737" y="11054"/>
                  <a:pt x="2779" y="11239"/>
                </a:cubicBezTo>
                <a:cubicBezTo>
                  <a:pt x="2606" y="10958"/>
                  <a:pt x="2469" y="10666"/>
                  <a:pt x="2338" y="10368"/>
                </a:cubicBezTo>
                <a:cubicBezTo>
                  <a:pt x="2165" y="9963"/>
                  <a:pt x="2004" y="9551"/>
                  <a:pt x="1837" y="9140"/>
                </a:cubicBezTo>
                <a:cubicBezTo>
                  <a:pt x="1789" y="9021"/>
                  <a:pt x="1736" y="8901"/>
                  <a:pt x="1694" y="8776"/>
                </a:cubicBezTo>
                <a:cubicBezTo>
                  <a:pt x="1634" y="8585"/>
                  <a:pt x="1593" y="8395"/>
                  <a:pt x="1539" y="8204"/>
                </a:cubicBezTo>
                <a:cubicBezTo>
                  <a:pt x="1450" y="7912"/>
                  <a:pt x="1360" y="7620"/>
                  <a:pt x="1271" y="7328"/>
                </a:cubicBezTo>
                <a:cubicBezTo>
                  <a:pt x="1247" y="7244"/>
                  <a:pt x="1247" y="7149"/>
                  <a:pt x="1128" y="7113"/>
                </a:cubicBezTo>
                <a:cubicBezTo>
                  <a:pt x="1110" y="7143"/>
                  <a:pt x="1080" y="7184"/>
                  <a:pt x="1086" y="7196"/>
                </a:cubicBezTo>
                <a:cubicBezTo>
                  <a:pt x="1175" y="7304"/>
                  <a:pt x="1050" y="7447"/>
                  <a:pt x="1092" y="7500"/>
                </a:cubicBezTo>
                <a:cubicBezTo>
                  <a:pt x="1187" y="7643"/>
                  <a:pt x="1062" y="7715"/>
                  <a:pt x="1026" y="7799"/>
                </a:cubicBezTo>
                <a:cubicBezTo>
                  <a:pt x="985" y="7912"/>
                  <a:pt x="973" y="8013"/>
                  <a:pt x="1002" y="8126"/>
                </a:cubicBezTo>
                <a:cubicBezTo>
                  <a:pt x="1080" y="8413"/>
                  <a:pt x="1181" y="8693"/>
                  <a:pt x="1354" y="8943"/>
                </a:cubicBezTo>
                <a:cubicBezTo>
                  <a:pt x="1376" y="8941"/>
                  <a:pt x="1398" y="8940"/>
                  <a:pt x="1419" y="8940"/>
                </a:cubicBezTo>
                <a:cubicBezTo>
                  <a:pt x="1597" y="8940"/>
                  <a:pt x="1708" y="9028"/>
                  <a:pt x="1676" y="9146"/>
                </a:cubicBezTo>
                <a:cubicBezTo>
                  <a:pt x="1634" y="9176"/>
                  <a:pt x="1599" y="9206"/>
                  <a:pt x="1551" y="9235"/>
                </a:cubicBezTo>
                <a:cubicBezTo>
                  <a:pt x="1509" y="9182"/>
                  <a:pt x="1479" y="9146"/>
                  <a:pt x="1444" y="9104"/>
                </a:cubicBezTo>
                <a:lnTo>
                  <a:pt x="1444" y="9104"/>
                </a:lnTo>
                <a:cubicBezTo>
                  <a:pt x="1479" y="9343"/>
                  <a:pt x="1521" y="9569"/>
                  <a:pt x="1599" y="9784"/>
                </a:cubicBezTo>
                <a:cubicBezTo>
                  <a:pt x="1718" y="10124"/>
                  <a:pt x="1843" y="10469"/>
                  <a:pt x="2010" y="10791"/>
                </a:cubicBezTo>
                <a:cubicBezTo>
                  <a:pt x="2123" y="11012"/>
                  <a:pt x="2177" y="11245"/>
                  <a:pt x="2231" y="11489"/>
                </a:cubicBezTo>
                <a:cubicBezTo>
                  <a:pt x="2254" y="11513"/>
                  <a:pt x="2290" y="11531"/>
                  <a:pt x="2302" y="11560"/>
                </a:cubicBezTo>
                <a:cubicBezTo>
                  <a:pt x="2409" y="11769"/>
                  <a:pt x="2517" y="11972"/>
                  <a:pt x="2618" y="12181"/>
                </a:cubicBezTo>
                <a:cubicBezTo>
                  <a:pt x="2708" y="12377"/>
                  <a:pt x="2779" y="12574"/>
                  <a:pt x="2869" y="12765"/>
                </a:cubicBezTo>
                <a:cubicBezTo>
                  <a:pt x="2970" y="12973"/>
                  <a:pt x="3006" y="13230"/>
                  <a:pt x="3310" y="13283"/>
                </a:cubicBezTo>
                <a:cubicBezTo>
                  <a:pt x="3268" y="13325"/>
                  <a:pt x="3238" y="13361"/>
                  <a:pt x="3190" y="13409"/>
                </a:cubicBezTo>
                <a:cubicBezTo>
                  <a:pt x="3298" y="13647"/>
                  <a:pt x="3405" y="13892"/>
                  <a:pt x="3518" y="14130"/>
                </a:cubicBezTo>
                <a:cubicBezTo>
                  <a:pt x="3584" y="14267"/>
                  <a:pt x="3673" y="14392"/>
                  <a:pt x="3733" y="14535"/>
                </a:cubicBezTo>
                <a:cubicBezTo>
                  <a:pt x="3852" y="14846"/>
                  <a:pt x="3983" y="15150"/>
                  <a:pt x="4204" y="15406"/>
                </a:cubicBezTo>
                <a:cubicBezTo>
                  <a:pt x="4198" y="15352"/>
                  <a:pt x="4186" y="15293"/>
                  <a:pt x="4180" y="15239"/>
                </a:cubicBezTo>
                <a:cubicBezTo>
                  <a:pt x="4209" y="15226"/>
                  <a:pt x="4234" y="15220"/>
                  <a:pt x="4258" y="15220"/>
                </a:cubicBezTo>
                <a:cubicBezTo>
                  <a:pt x="4395" y="15220"/>
                  <a:pt x="4453" y="15413"/>
                  <a:pt x="4584" y="15413"/>
                </a:cubicBezTo>
                <a:cubicBezTo>
                  <a:pt x="4603" y="15413"/>
                  <a:pt x="4623" y="15409"/>
                  <a:pt x="4645" y="15400"/>
                </a:cubicBezTo>
                <a:cubicBezTo>
                  <a:pt x="4794" y="15644"/>
                  <a:pt x="4943" y="15871"/>
                  <a:pt x="5074" y="16109"/>
                </a:cubicBezTo>
                <a:cubicBezTo>
                  <a:pt x="5396" y="16670"/>
                  <a:pt x="5754" y="17206"/>
                  <a:pt x="6148" y="17719"/>
                </a:cubicBezTo>
                <a:cubicBezTo>
                  <a:pt x="6338" y="17964"/>
                  <a:pt x="6547" y="18196"/>
                  <a:pt x="6744" y="18435"/>
                </a:cubicBezTo>
                <a:cubicBezTo>
                  <a:pt x="6797" y="18500"/>
                  <a:pt x="6851" y="18512"/>
                  <a:pt x="6935" y="18512"/>
                </a:cubicBezTo>
                <a:cubicBezTo>
                  <a:pt x="6940" y="18512"/>
                  <a:pt x="6945" y="18512"/>
                  <a:pt x="6950" y="18512"/>
                </a:cubicBezTo>
                <a:cubicBezTo>
                  <a:pt x="7086" y="18512"/>
                  <a:pt x="7195" y="18439"/>
                  <a:pt x="7316" y="18405"/>
                </a:cubicBezTo>
                <a:lnTo>
                  <a:pt x="7316" y="18399"/>
                </a:lnTo>
                <a:cubicBezTo>
                  <a:pt x="7233" y="18351"/>
                  <a:pt x="7149" y="18297"/>
                  <a:pt x="7036" y="18232"/>
                </a:cubicBezTo>
                <a:cubicBezTo>
                  <a:pt x="7131" y="18190"/>
                  <a:pt x="7191" y="18160"/>
                  <a:pt x="7268" y="18125"/>
                </a:cubicBezTo>
                <a:cubicBezTo>
                  <a:pt x="7286" y="18226"/>
                  <a:pt x="7298" y="18315"/>
                  <a:pt x="7316" y="18399"/>
                </a:cubicBezTo>
                <a:cubicBezTo>
                  <a:pt x="7346" y="18256"/>
                  <a:pt x="7382" y="18113"/>
                  <a:pt x="7394" y="17964"/>
                </a:cubicBezTo>
                <a:cubicBezTo>
                  <a:pt x="7411" y="17683"/>
                  <a:pt x="7358" y="17409"/>
                  <a:pt x="7322" y="17129"/>
                </a:cubicBezTo>
                <a:cubicBezTo>
                  <a:pt x="7286" y="16902"/>
                  <a:pt x="7221" y="16694"/>
                  <a:pt x="7096" y="16503"/>
                </a:cubicBezTo>
                <a:cubicBezTo>
                  <a:pt x="7036" y="16509"/>
                  <a:pt x="6976" y="16515"/>
                  <a:pt x="6911" y="16527"/>
                </a:cubicBezTo>
                <a:cubicBezTo>
                  <a:pt x="6917" y="16449"/>
                  <a:pt x="6946" y="16366"/>
                  <a:pt x="6923" y="16342"/>
                </a:cubicBezTo>
                <a:cubicBezTo>
                  <a:pt x="6791" y="16223"/>
                  <a:pt x="6887" y="16127"/>
                  <a:pt x="6940" y="16044"/>
                </a:cubicBezTo>
                <a:cubicBezTo>
                  <a:pt x="6911" y="15966"/>
                  <a:pt x="6887" y="15907"/>
                  <a:pt x="6857" y="15853"/>
                </a:cubicBezTo>
                <a:cubicBezTo>
                  <a:pt x="6845" y="15823"/>
                  <a:pt x="6821" y="15782"/>
                  <a:pt x="6815" y="15782"/>
                </a:cubicBezTo>
                <a:cubicBezTo>
                  <a:pt x="6797" y="15786"/>
                  <a:pt x="6781" y="15788"/>
                  <a:pt x="6767" y="15788"/>
                </a:cubicBezTo>
                <a:cubicBezTo>
                  <a:pt x="6655" y="15788"/>
                  <a:pt x="6679" y="15653"/>
                  <a:pt x="6690" y="15627"/>
                </a:cubicBezTo>
                <a:cubicBezTo>
                  <a:pt x="6762" y="15477"/>
                  <a:pt x="6636" y="15412"/>
                  <a:pt x="6583" y="15317"/>
                </a:cubicBezTo>
                <a:cubicBezTo>
                  <a:pt x="6541" y="15245"/>
                  <a:pt x="6470" y="15185"/>
                  <a:pt x="6404" y="15102"/>
                </a:cubicBezTo>
                <a:cubicBezTo>
                  <a:pt x="6458" y="15090"/>
                  <a:pt x="6505" y="15078"/>
                  <a:pt x="6541" y="15072"/>
                </a:cubicBezTo>
                <a:cubicBezTo>
                  <a:pt x="6517" y="14983"/>
                  <a:pt x="6487" y="14917"/>
                  <a:pt x="6493" y="14863"/>
                </a:cubicBezTo>
                <a:cubicBezTo>
                  <a:pt x="6517" y="14738"/>
                  <a:pt x="6475" y="14673"/>
                  <a:pt x="6362" y="14619"/>
                </a:cubicBezTo>
                <a:cubicBezTo>
                  <a:pt x="6237" y="14559"/>
                  <a:pt x="6118" y="14273"/>
                  <a:pt x="6088" y="14136"/>
                </a:cubicBezTo>
                <a:cubicBezTo>
                  <a:pt x="6052" y="13951"/>
                  <a:pt x="5993" y="13760"/>
                  <a:pt x="5927" y="13582"/>
                </a:cubicBezTo>
                <a:cubicBezTo>
                  <a:pt x="5844" y="13361"/>
                  <a:pt x="5724" y="13152"/>
                  <a:pt x="5641" y="12932"/>
                </a:cubicBezTo>
                <a:cubicBezTo>
                  <a:pt x="5486" y="12491"/>
                  <a:pt x="5337" y="12043"/>
                  <a:pt x="5188" y="11602"/>
                </a:cubicBezTo>
                <a:cubicBezTo>
                  <a:pt x="5170" y="11543"/>
                  <a:pt x="5158" y="11477"/>
                  <a:pt x="5152" y="11411"/>
                </a:cubicBezTo>
                <a:cubicBezTo>
                  <a:pt x="5152" y="11394"/>
                  <a:pt x="5170" y="11376"/>
                  <a:pt x="5188" y="11340"/>
                </a:cubicBezTo>
                <a:cubicBezTo>
                  <a:pt x="5229" y="11411"/>
                  <a:pt x="5265" y="11465"/>
                  <a:pt x="5325" y="11549"/>
                </a:cubicBezTo>
                <a:cubicBezTo>
                  <a:pt x="5289" y="11364"/>
                  <a:pt x="5289" y="11209"/>
                  <a:pt x="5229" y="11084"/>
                </a:cubicBezTo>
                <a:cubicBezTo>
                  <a:pt x="5110" y="10821"/>
                  <a:pt x="5110" y="10559"/>
                  <a:pt x="5122" y="10285"/>
                </a:cubicBezTo>
                <a:cubicBezTo>
                  <a:pt x="5128" y="10189"/>
                  <a:pt x="5051" y="10094"/>
                  <a:pt x="4991" y="9945"/>
                </a:cubicBezTo>
                <a:cubicBezTo>
                  <a:pt x="5045" y="9790"/>
                  <a:pt x="4997" y="9545"/>
                  <a:pt x="5164" y="9361"/>
                </a:cubicBezTo>
                <a:cubicBezTo>
                  <a:pt x="5277" y="9569"/>
                  <a:pt x="5402" y="9760"/>
                  <a:pt x="5498" y="9963"/>
                </a:cubicBezTo>
                <a:cubicBezTo>
                  <a:pt x="5587" y="10148"/>
                  <a:pt x="5671" y="10344"/>
                  <a:pt x="5718" y="10547"/>
                </a:cubicBezTo>
                <a:cubicBezTo>
                  <a:pt x="5867" y="11155"/>
                  <a:pt x="5993" y="11769"/>
                  <a:pt x="6148" y="12371"/>
                </a:cubicBezTo>
                <a:cubicBezTo>
                  <a:pt x="6273" y="12848"/>
                  <a:pt x="6422" y="13319"/>
                  <a:pt x="6583" y="13790"/>
                </a:cubicBezTo>
                <a:cubicBezTo>
                  <a:pt x="6726" y="14225"/>
                  <a:pt x="6881" y="14661"/>
                  <a:pt x="7060" y="15084"/>
                </a:cubicBezTo>
                <a:cubicBezTo>
                  <a:pt x="7274" y="15597"/>
                  <a:pt x="7507" y="16109"/>
                  <a:pt x="7680" y="16640"/>
                </a:cubicBezTo>
                <a:cubicBezTo>
                  <a:pt x="7727" y="16771"/>
                  <a:pt x="7775" y="16908"/>
                  <a:pt x="7829" y="17040"/>
                </a:cubicBezTo>
                <a:cubicBezTo>
                  <a:pt x="7871" y="17135"/>
                  <a:pt x="7936" y="17224"/>
                  <a:pt x="7954" y="17326"/>
                </a:cubicBezTo>
                <a:cubicBezTo>
                  <a:pt x="7978" y="17487"/>
                  <a:pt x="8067" y="17600"/>
                  <a:pt x="8169" y="17713"/>
                </a:cubicBezTo>
                <a:cubicBezTo>
                  <a:pt x="8282" y="17832"/>
                  <a:pt x="8371" y="17964"/>
                  <a:pt x="8485" y="18077"/>
                </a:cubicBezTo>
                <a:cubicBezTo>
                  <a:pt x="8662" y="18259"/>
                  <a:pt x="8800" y="18514"/>
                  <a:pt x="9082" y="18514"/>
                </a:cubicBezTo>
                <a:cubicBezTo>
                  <a:pt x="9133" y="18514"/>
                  <a:pt x="9187" y="18506"/>
                  <a:pt x="9248" y="18488"/>
                </a:cubicBezTo>
                <a:cubicBezTo>
                  <a:pt x="9307" y="18470"/>
                  <a:pt x="9307" y="18452"/>
                  <a:pt x="9337" y="18417"/>
                </a:cubicBezTo>
                <a:cubicBezTo>
                  <a:pt x="9364" y="18386"/>
                  <a:pt x="9403" y="18360"/>
                  <a:pt x="9441" y="18360"/>
                </a:cubicBezTo>
                <a:cubicBezTo>
                  <a:pt x="9470" y="18360"/>
                  <a:pt x="9499" y="18375"/>
                  <a:pt x="9522" y="18417"/>
                </a:cubicBezTo>
                <a:cubicBezTo>
                  <a:pt x="9556" y="18481"/>
                  <a:pt x="9601" y="18497"/>
                  <a:pt x="9650" y="18497"/>
                </a:cubicBezTo>
                <a:cubicBezTo>
                  <a:pt x="9688" y="18497"/>
                  <a:pt x="9728" y="18487"/>
                  <a:pt x="9766" y="18482"/>
                </a:cubicBezTo>
                <a:cubicBezTo>
                  <a:pt x="9820" y="18607"/>
                  <a:pt x="9945" y="18709"/>
                  <a:pt x="10124" y="18786"/>
                </a:cubicBezTo>
                <a:cubicBezTo>
                  <a:pt x="10166" y="18715"/>
                  <a:pt x="10208" y="18631"/>
                  <a:pt x="10243" y="18560"/>
                </a:cubicBezTo>
                <a:cubicBezTo>
                  <a:pt x="10285" y="18566"/>
                  <a:pt x="10321" y="18578"/>
                  <a:pt x="10357" y="18584"/>
                </a:cubicBezTo>
                <a:cubicBezTo>
                  <a:pt x="10309" y="18673"/>
                  <a:pt x="10261" y="18745"/>
                  <a:pt x="10208" y="18846"/>
                </a:cubicBezTo>
                <a:cubicBezTo>
                  <a:pt x="10381" y="18774"/>
                  <a:pt x="10452" y="18667"/>
                  <a:pt x="10482" y="18524"/>
                </a:cubicBezTo>
                <a:cubicBezTo>
                  <a:pt x="10518" y="18303"/>
                  <a:pt x="10565" y="18077"/>
                  <a:pt x="10571" y="17850"/>
                </a:cubicBezTo>
                <a:cubicBezTo>
                  <a:pt x="10571" y="17642"/>
                  <a:pt x="10679" y="17391"/>
                  <a:pt x="10452" y="17266"/>
                </a:cubicBezTo>
                <a:cubicBezTo>
                  <a:pt x="10482" y="17195"/>
                  <a:pt x="10518" y="17147"/>
                  <a:pt x="10518" y="17093"/>
                </a:cubicBezTo>
                <a:cubicBezTo>
                  <a:pt x="10518" y="17050"/>
                  <a:pt x="10497" y="17017"/>
                  <a:pt x="10464" y="17017"/>
                </a:cubicBezTo>
                <a:cubicBezTo>
                  <a:pt x="10447" y="17017"/>
                  <a:pt x="10427" y="17025"/>
                  <a:pt x="10404" y="17045"/>
                </a:cubicBezTo>
                <a:cubicBezTo>
                  <a:pt x="10386" y="17016"/>
                  <a:pt x="10369" y="16980"/>
                  <a:pt x="10357" y="16944"/>
                </a:cubicBezTo>
                <a:cubicBezTo>
                  <a:pt x="10571" y="16843"/>
                  <a:pt x="10458" y="16658"/>
                  <a:pt x="10440" y="16515"/>
                </a:cubicBezTo>
                <a:cubicBezTo>
                  <a:pt x="10422" y="16384"/>
                  <a:pt x="10398" y="16258"/>
                  <a:pt x="10440" y="16139"/>
                </a:cubicBezTo>
                <a:cubicBezTo>
                  <a:pt x="10452" y="16103"/>
                  <a:pt x="10440" y="16062"/>
                  <a:pt x="10440" y="16026"/>
                </a:cubicBezTo>
                <a:cubicBezTo>
                  <a:pt x="10440" y="15996"/>
                  <a:pt x="10446" y="15954"/>
                  <a:pt x="10464" y="15937"/>
                </a:cubicBezTo>
                <a:cubicBezTo>
                  <a:pt x="10667" y="15746"/>
                  <a:pt x="10637" y="15466"/>
                  <a:pt x="10762" y="15221"/>
                </a:cubicBezTo>
                <a:cubicBezTo>
                  <a:pt x="10673" y="15221"/>
                  <a:pt x="10625" y="15227"/>
                  <a:pt x="10530" y="15227"/>
                </a:cubicBezTo>
                <a:cubicBezTo>
                  <a:pt x="10589" y="15179"/>
                  <a:pt x="10607" y="15144"/>
                  <a:pt x="10631" y="15144"/>
                </a:cubicBezTo>
                <a:cubicBezTo>
                  <a:pt x="10762" y="15138"/>
                  <a:pt x="10804" y="15054"/>
                  <a:pt x="10828" y="14947"/>
                </a:cubicBezTo>
                <a:cubicBezTo>
                  <a:pt x="10863" y="14822"/>
                  <a:pt x="10905" y="14696"/>
                  <a:pt x="10774" y="14595"/>
                </a:cubicBezTo>
                <a:cubicBezTo>
                  <a:pt x="10756" y="14583"/>
                  <a:pt x="10756" y="14535"/>
                  <a:pt x="10756" y="14506"/>
                </a:cubicBezTo>
                <a:cubicBezTo>
                  <a:pt x="10750" y="14494"/>
                  <a:pt x="10768" y="14488"/>
                  <a:pt x="10780" y="14476"/>
                </a:cubicBezTo>
                <a:cubicBezTo>
                  <a:pt x="10822" y="14506"/>
                  <a:pt x="10863" y="14535"/>
                  <a:pt x="10929" y="14583"/>
                </a:cubicBezTo>
                <a:cubicBezTo>
                  <a:pt x="10953" y="14446"/>
                  <a:pt x="10971" y="14339"/>
                  <a:pt x="10989" y="14231"/>
                </a:cubicBezTo>
                <a:cubicBezTo>
                  <a:pt x="10923" y="14214"/>
                  <a:pt x="10857" y="14196"/>
                  <a:pt x="10792" y="14184"/>
                </a:cubicBezTo>
                <a:cubicBezTo>
                  <a:pt x="10792" y="14166"/>
                  <a:pt x="10792" y="14154"/>
                  <a:pt x="10792" y="14136"/>
                </a:cubicBezTo>
                <a:cubicBezTo>
                  <a:pt x="10834" y="14124"/>
                  <a:pt x="10881" y="14106"/>
                  <a:pt x="10929" y="14094"/>
                </a:cubicBezTo>
                <a:cubicBezTo>
                  <a:pt x="10953" y="14142"/>
                  <a:pt x="10971" y="14184"/>
                  <a:pt x="10989" y="14231"/>
                </a:cubicBezTo>
                <a:cubicBezTo>
                  <a:pt x="11007" y="14124"/>
                  <a:pt x="11018" y="14017"/>
                  <a:pt x="11042" y="13856"/>
                </a:cubicBezTo>
                <a:lnTo>
                  <a:pt x="11042" y="13856"/>
                </a:lnTo>
                <a:cubicBezTo>
                  <a:pt x="10989" y="13939"/>
                  <a:pt x="10971" y="13963"/>
                  <a:pt x="10953" y="13993"/>
                </a:cubicBezTo>
                <a:cubicBezTo>
                  <a:pt x="10941" y="13987"/>
                  <a:pt x="10929" y="13981"/>
                  <a:pt x="10917" y="13981"/>
                </a:cubicBezTo>
                <a:cubicBezTo>
                  <a:pt x="10923" y="13904"/>
                  <a:pt x="10929" y="13826"/>
                  <a:pt x="10929" y="13737"/>
                </a:cubicBezTo>
                <a:cubicBezTo>
                  <a:pt x="11084" y="13737"/>
                  <a:pt x="11144" y="13647"/>
                  <a:pt x="11167" y="13528"/>
                </a:cubicBezTo>
                <a:cubicBezTo>
                  <a:pt x="11257" y="13039"/>
                  <a:pt x="11358" y="12556"/>
                  <a:pt x="11442" y="12067"/>
                </a:cubicBezTo>
                <a:cubicBezTo>
                  <a:pt x="11460" y="11942"/>
                  <a:pt x="11406" y="11805"/>
                  <a:pt x="11382" y="11668"/>
                </a:cubicBezTo>
                <a:cubicBezTo>
                  <a:pt x="11394" y="11662"/>
                  <a:pt x="11442" y="11662"/>
                  <a:pt x="11448" y="11638"/>
                </a:cubicBezTo>
                <a:cubicBezTo>
                  <a:pt x="11531" y="11417"/>
                  <a:pt x="11585" y="11185"/>
                  <a:pt x="11543" y="10946"/>
                </a:cubicBezTo>
                <a:cubicBezTo>
                  <a:pt x="11537" y="10887"/>
                  <a:pt x="11543" y="10821"/>
                  <a:pt x="11555" y="10762"/>
                </a:cubicBezTo>
                <a:cubicBezTo>
                  <a:pt x="11597" y="10565"/>
                  <a:pt x="11644" y="10374"/>
                  <a:pt x="11680" y="10177"/>
                </a:cubicBezTo>
                <a:cubicBezTo>
                  <a:pt x="11692" y="10106"/>
                  <a:pt x="11674" y="10028"/>
                  <a:pt x="11656" y="9963"/>
                </a:cubicBezTo>
                <a:cubicBezTo>
                  <a:pt x="11627" y="9891"/>
                  <a:pt x="11531" y="9843"/>
                  <a:pt x="11597" y="9730"/>
                </a:cubicBezTo>
                <a:cubicBezTo>
                  <a:pt x="11633" y="9671"/>
                  <a:pt x="11597" y="9581"/>
                  <a:pt x="11644" y="9486"/>
                </a:cubicBezTo>
                <a:cubicBezTo>
                  <a:pt x="11692" y="9390"/>
                  <a:pt x="11764" y="9223"/>
                  <a:pt x="11650" y="9098"/>
                </a:cubicBezTo>
                <a:cubicBezTo>
                  <a:pt x="11603" y="9092"/>
                  <a:pt x="11561" y="9092"/>
                  <a:pt x="11519" y="9086"/>
                </a:cubicBezTo>
                <a:cubicBezTo>
                  <a:pt x="11597" y="9009"/>
                  <a:pt x="11674" y="8943"/>
                  <a:pt x="11627" y="8848"/>
                </a:cubicBezTo>
                <a:cubicBezTo>
                  <a:pt x="11567" y="8711"/>
                  <a:pt x="11633" y="8627"/>
                  <a:pt x="11704" y="8556"/>
                </a:cubicBezTo>
                <a:cubicBezTo>
                  <a:pt x="11650" y="8413"/>
                  <a:pt x="11603" y="8287"/>
                  <a:pt x="11555" y="8162"/>
                </a:cubicBezTo>
                <a:cubicBezTo>
                  <a:pt x="11656" y="8085"/>
                  <a:pt x="11740" y="7965"/>
                  <a:pt x="11674" y="7870"/>
                </a:cubicBezTo>
                <a:cubicBezTo>
                  <a:pt x="11591" y="7745"/>
                  <a:pt x="11656" y="7643"/>
                  <a:pt x="11662" y="7542"/>
                </a:cubicBezTo>
                <a:cubicBezTo>
                  <a:pt x="11662" y="7405"/>
                  <a:pt x="11770" y="7274"/>
                  <a:pt x="11656" y="7131"/>
                </a:cubicBezTo>
                <a:cubicBezTo>
                  <a:pt x="11638" y="7101"/>
                  <a:pt x="11674" y="7035"/>
                  <a:pt x="11674" y="6994"/>
                </a:cubicBezTo>
                <a:cubicBezTo>
                  <a:pt x="11692" y="6845"/>
                  <a:pt x="11776" y="6702"/>
                  <a:pt x="11704" y="6541"/>
                </a:cubicBezTo>
                <a:cubicBezTo>
                  <a:pt x="11674" y="6481"/>
                  <a:pt x="11704" y="6397"/>
                  <a:pt x="11698" y="6326"/>
                </a:cubicBezTo>
                <a:cubicBezTo>
                  <a:pt x="11698" y="6147"/>
                  <a:pt x="11722" y="5962"/>
                  <a:pt x="11686" y="5783"/>
                </a:cubicBezTo>
                <a:cubicBezTo>
                  <a:pt x="11656" y="5658"/>
                  <a:pt x="11638" y="5545"/>
                  <a:pt x="11680" y="5420"/>
                </a:cubicBezTo>
                <a:cubicBezTo>
                  <a:pt x="11704" y="5336"/>
                  <a:pt x="11710" y="5241"/>
                  <a:pt x="11710" y="5157"/>
                </a:cubicBezTo>
                <a:cubicBezTo>
                  <a:pt x="11692" y="4919"/>
                  <a:pt x="11662" y="4680"/>
                  <a:pt x="11650" y="4442"/>
                </a:cubicBezTo>
                <a:cubicBezTo>
                  <a:pt x="11633" y="4245"/>
                  <a:pt x="11621" y="4048"/>
                  <a:pt x="11621" y="3852"/>
                </a:cubicBezTo>
                <a:cubicBezTo>
                  <a:pt x="11621" y="3792"/>
                  <a:pt x="11668" y="3727"/>
                  <a:pt x="11650" y="3673"/>
                </a:cubicBezTo>
                <a:cubicBezTo>
                  <a:pt x="11543" y="3267"/>
                  <a:pt x="11424" y="2868"/>
                  <a:pt x="11317" y="2463"/>
                </a:cubicBezTo>
                <a:cubicBezTo>
                  <a:pt x="11263" y="2260"/>
                  <a:pt x="11042" y="2254"/>
                  <a:pt x="10953" y="2105"/>
                </a:cubicBezTo>
                <a:cubicBezTo>
                  <a:pt x="10947" y="2093"/>
                  <a:pt x="10923" y="2093"/>
                  <a:pt x="10905" y="2093"/>
                </a:cubicBezTo>
                <a:cubicBezTo>
                  <a:pt x="10798" y="2099"/>
                  <a:pt x="10685" y="2117"/>
                  <a:pt x="10577" y="2123"/>
                </a:cubicBezTo>
                <a:cubicBezTo>
                  <a:pt x="10458" y="2135"/>
                  <a:pt x="10339" y="2141"/>
                  <a:pt x="10243" y="2147"/>
                </a:cubicBezTo>
                <a:cubicBezTo>
                  <a:pt x="10214" y="2057"/>
                  <a:pt x="10184" y="1998"/>
                  <a:pt x="10172" y="1932"/>
                </a:cubicBezTo>
                <a:cubicBezTo>
                  <a:pt x="10154" y="1848"/>
                  <a:pt x="10142" y="1765"/>
                  <a:pt x="10142" y="1682"/>
                </a:cubicBezTo>
                <a:cubicBezTo>
                  <a:pt x="10136" y="1592"/>
                  <a:pt x="10160" y="1497"/>
                  <a:pt x="10136" y="1413"/>
                </a:cubicBezTo>
                <a:cubicBezTo>
                  <a:pt x="10124" y="1366"/>
                  <a:pt x="10041" y="1336"/>
                  <a:pt x="9993" y="1300"/>
                </a:cubicBezTo>
                <a:cubicBezTo>
                  <a:pt x="9921" y="1246"/>
                  <a:pt x="9850" y="1187"/>
                  <a:pt x="9725" y="1097"/>
                </a:cubicBezTo>
                <a:lnTo>
                  <a:pt x="9725" y="1097"/>
                </a:lnTo>
                <a:cubicBezTo>
                  <a:pt x="9868" y="1115"/>
                  <a:pt x="9951" y="1127"/>
                  <a:pt x="10035" y="1139"/>
                </a:cubicBezTo>
                <a:cubicBezTo>
                  <a:pt x="10088" y="1014"/>
                  <a:pt x="9975" y="978"/>
                  <a:pt x="9951" y="912"/>
                </a:cubicBezTo>
                <a:cubicBezTo>
                  <a:pt x="9910" y="799"/>
                  <a:pt x="9838" y="781"/>
                  <a:pt x="9737" y="781"/>
                </a:cubicBezTo>
                <a:cubicBezTo>
                  <a:pt x="9814" y="662"/>
                  <a:pt x="9820" y="656"/>
                  <a:pt x="9808" y="561"/>
                </a:cubicBezTo>
                <a:lnTo>
                  <a:pt x="9808" y="561"/>
                </a:lnTo>
                <a:cubicBezTo>
                  <a:pt x="9769" y="594"/>
                  <a:pt x="9736" y="607"/>
                  <a:pt x="9706" y="607"/>
                </a:cubicBezTo>
                <a:cubicBezTo>
                  <a:pt x="9640" y="607"/>
                  <a:pt x="9591" y="544"/>
                  <a:pt x="9534" y="495"/>
                </a:cubicBezTo>
                <a:cubicBezTo>
                  <a:pt x="9510" y="471"/>
                  <a:pt x="9450" y="483"/>
                  <a:pt x="9439" y="465"/>
                </a:cubicBezTo>
                <a:cubicBezTo>
                  <a:pt x="9397" y="376"/>
                  <a:pt x="9373" y="281"/>
                  <a:pt x="9337" y="185"/>
                </a:cubicBezTo>
                <a:cubicBezTo>
                  <a:pt x="9349" y="173"/>
                  <a:pt x="9367" y="161"/>
                  <a:pt x="9379" y="149"/>
                </a:cubicBezTo>
                <a:cubicBezTo>
                  <a:pt x="9445" y="209"/>
                  <a:pt x="9558" y="257"/>
                  <a:pt x="9576" y="322"/>
                </a:cubicBezTo>
                <a:cubicBezTo>
                  <a:pt x="9605" y="465"/>
                  <a:pt x="9725" y="489"/>
                  <a:pt x="9808" y="561"/>
                </a:cubicBezTo>
                <a:cubicBezTo>
                  <a:pt x="9811" y="561"/>
                  <a:pt x="9812" y="561"/>
                  <a:pt x="9813" y="561"/>
                </a:cubicBezTo>
                <a:lnTo>
                  <a:pt x="9813" y="561"/>
                </a:lnTo>
                <a:cubicBezTo>
                  <a:pt x="9758" y="226"/>
                  <a:pt x="9485" y="119"/>
                  <a:pt x="923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71" name="Google Shape;1171;p9"/>
          <p:cNvGrpSpPr/>
          <p:nvPr/>
        </p:nvGrpSpPr>
        <p:grpSpPr>
          <a:xfrm rot="-4967989">
            <a:off x="8184945" y="4109422"/>
            <a:ext cx="1263596" cy="1259585"/>
            <a:chOff x="4862400" y="5005125"/>
            <a:chExt cx="277850" cy="276950"/>
          </a:xfrm>
        </p:grpSpPr>
        <p:sp>
          <p:nvSpPr>
            <p:cNvPr id="1172" name="Google Shape;1172;p9"/>
            <p:cNvSpPr/>
            <p:nvPr/>
          </p:nvSpPr>
          <p:spPr>
            <a:xfrm>
              <a:off x="5136350" y="5196950"/>
              <a:ext cx="175" cy="175"/>
            </a:xfrm>
            <a:custGeom>
              <a:rect b="b" l="l" r="r" t="t"/>
              <a:pathLst>
                <a:path extrusionOk="0" h="7" w="7">
                  <a:moveTo>
                    <a:pt x="7" y="0"/>
                  </a:moveTo>
                  <a:lnTo>
                    <a:pt x="1" y="0"/>
                  </a:lnTo>
                  <a:cubicBezTo>
                    <a:pt x="1" y="0"/>
                    <a:pt x="1" y="6"/>
                    <a:pt x="1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9"/>
            <p:cNvSpPr/>
            <p:nvPr/>
          </p:nvSpPr>
          <p:spPr>
            <a:xfrm>
              <a:off x="5127550" y="5248675"/>
              <a:ext cx="25" cy="175"/>
            </a:xfrm>
            <a:custGeom>
              <a:rect b="b" l="l" r="r" t="t"/>
              <a:pathLst>
                <a:path extrusionOk="0" h="7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9"/>
            <p:cNvSpPr/>
            <p:nvPr/>
          </p:nvSpPr>
          <p:spPr>
            <a:xfrm>
              <a:off x="4862400" y="5005725"/>
              <a:ext cx="277850" cy="275600"/>
            </a:xfrm>
            <a:custGeom>
              <a:rect b="b" l="l" r="r" t="t"/>
              <a:pathLst>
                <a:path extrusionOk="0" h="11024" w="11114">
                  <a:moveTo>
                    <a:pt x="10637" y="7775"/>
                  </a:moveTo>
                  <a:cubicBezTo>
                    <a:pt x="10702" y="7554"/>
                    <a:pt x="10845" y="7661"/>
                    <a:pt x="10959" y="7649"/>
                  </a:cubicBezTo>
                  <a:cubicBezTo>
                    <a:pt x="10953" y="7596"/>
                    <a:pt x="10929" y="7536"/>
                    <a:pt x="10947" y="7494"/>
                  </a:cubicBezTo>
                  <a:cubicBezTo>
                    <a:pt x="11018" y="7334"/>
                    <a:pt x="10994" y="7143"/>
                    <a:pt x="11102" y="6988"/>
                  </a:cubicBezTo>
                  <a:cubicBezTo>
                    <a:pt x="11114" y="6970"/>
                    <a:pt x="11084" y="6928"/>
                    <a:pt x="11060" y="6857"/>
                  </a:cubicBezTo>
                  <a:cubicBezTo>
                    <a:pt x="11006" y="6970"/>
                    <a:pt x="10971" y="7047"/>
                    <a:pt x="10929" y="7137"/>
                  </a:cubicBezTo>
                  <a:cubicBezTo>
                    <a:pt x="10857" y="7107"/>
                    <a:pt x="10798" y="7077"/>
                    <a:pt x="10726" y="7041"/>
                  </a:cubicBezTo>
                  <a:cubicBezTo>
                    <a:pt x="10816" y="6940"/>
                    <a:pt x="10887" y="6845"/>
                    <a:pt x="10982" y="6737"/>
                  </a:cubicBezTo>
                  <a:lnTo>
                    <a:pt x="10821" y="6618"/>
                  </a:lnTo>
                  <a:cubicBezTo>
                    <a:pt x="10768" y="6415"/>
                    <a:pt x="10780" y="6242"/>
                    <a:pt x="10923" y="6093"/>
                  </a:cubicBezTo>
                  <a:cubicBezTo>
                    <a:pt x="10941" y="6076"/>
                    <a:pt x="10941" y="6034"/>
                    <a:pt x="10935" y="6010"/>
                  </a:cubicBezTo>
                  <a:cubicBezTo>
                    <a:pt x="10917" y="5915"/>
                    <a:pt x="10887" y="5819"/>
                    <a:pt x="10863" y="5724"/>
                  </a:cubicBezTo>
                  <a:cubicBezTo>
                    <a:pt x="10911" y="5676"/>
                    <a:pt x="10959" y="5634"/>
                    <a:pt x="10982" y="5616"/>
                  </a:cubicBezTo>
                  <a:cubicBezTo>
                    <a:pt x="10965" y="5456"/>
                    <a:pt x="10893" y="5300"/>
                    <a:pt x="10947" y="5199"/>
                  </a:cubicBezTo>
                  <a:cubicBezTo>
                    <a:pt x="11030" y="5044"/>
                    <a:pt x="10935" y="4931"/>
                    <a:pt x="10917" y="4800"/>
                  </a:cubicBezTo>
                  <a:cubicBezTo>
                    <a:pt x="10911" y="4764"/>
                    <a:pt x="10857" y="4728"/>
                    <a:pt x="10816" y="4710"/>
                  </a:cubicBezTo>
                  <a:cubicBezTo>
                    <a:pt x="10714" y="4657"/>
                    <a:pt x="10714" y="4609"/>
                    <a:pt x="10804" y="4525"/>
                  </a:cubicBezTo>
                  <a:cubicBezTo>
                    <a:pt x="10899" y="4448"/>
                    <a:pt x="10923" y="4233"/>
                    <a:pt x="10863" y="4138"/>
                  </a:cubicBezTo>
                  <a:cubicBezTo>
                    <a:pt x="10774" y="3989"/>
                    <a:pt x="10702" y="3840"/>
                    <a:pt x="10637" y="3721"/>
                  </a:cubicBezTo>
                  <a:cubicBezTo>
                    <a:pt x="10702" y="3631"/>
                    <a:pt x="10792" y="3560"/>
                    <a:pt x="10780" y="3512"/>
                  </a:cubicBezTo>
                  <a:cubicBezTo>
                    <a:pt x="10756" y="3399"/>
                    <a:pt x="10678" y="3291"/>
                    <a:pt x="10643" y="3220"/>
                  </a:cubicBezTo>
                  <a:cubicBezTo>
                    <a:pt x="10666" y="3083"/>
                    <a:pt x="10720" y="2963"/>
                    <a:pt x="10690" y="2874"/>
                  </a:cubicBezTo>
                  <a:cubicBezTo>
                    <a:pt x="10637" y="2725"/>
                    <a:pt x="10523" y="2594"/>
                    <a:pt x="10440" y="2457"/>
                  </a:cubicBezTo>
                  <a:cubicBezTo>
                    <a:pt x="10410" y="2409"/>
                    <a:pt x="10368" y="2361"/>
                    <a:pt x="10368" y="2314"/>
                  </a:cubicBezTo>
                  <a:cubicBezTo>
                    <a:pt x="10356" y="2099"/>
                    <a:pt x="10237" y="2004"/>
                    <a:pt x="10046" y="1998"/>
                  </a:cubicBezTo>
                  <a:cubicBezTo>
                    <a:pt x="9963" y="1855"/>
                    <a:pt x="9933" y="1723"/>
                    <a:pt x="10070" y="1604"/>
                  </a:cubicBezTo>
                  <a:cubicBezTo>
                    <a:pt x="9879" y="1497"/>
                    <a:pt x="9713" y="1401"/>
                    <a:pt x="9564" y="1318"/>
                  </a:cubicBezTo>
                  <a:lnTo>
                    <a:pt x="9564" y="1032"/>
                  </a:lnTo>
                  <a:cubicBezTo>
                    <a:pt x="9420" y="1026"/>
                    <a:pt x="9379" y="1085"/>
                    <a:pt x="9379" y="1199"/>
                  </a:cubicBezTo>
                  <a:cubicBezTo>
                    <a:pt x="9355" y="1139"/>
                    <a:pt x="9331" y="1079"/>
                    <a:pt x="9307" y="1014"/>
                  </a:cubicBezTo>
                  <a:cubicBezTo>
                    <a:pt x="9164" y="1002"/>
                    <a:pt x="9033" y="984"/>
                    <a:pt x="8902" y="972"/>
                  </a:cubicBezTo>
                  <a:cubicBezTo>
                    <a:pt x="8872" y="817"/>
                    <a:pt x="8991" y="769"/>
                    <a:pt x="9087" y="728"/>
                  </a:cubicBezTo>
                  <a:cubicBezTo>
                    <a:pt x="9212" y="674"/>
                    <a:pt x="9194" y="865"/>
                    <a:pt x="9301" y="889"/>
                  </a:cubicBezTo>
                  <a:cubicBezTo>
                    <a:pt x="9313" y="823"/>
                    <a:pt x="9325" y="769"/>
                    <a:pt x="9331" y="716"/>
                  </a:cubicBezTo>
                  <a:cubicBezTo>
                    <a:pt x="9170" y="585"/>
                    <a:pt x="8961" y="585"/>
                    <a:pt x="8812" y="453"/>
                  </a:cubicBezTo>
                  <a:cubicBezTo>
                    <a:pt x="8729" y="376"/>
                    <a:pt x="8598" y="340"/>
                    <a:pt x="8484" y="304"/>
                  </a:cubicBezTo>
                  <a:cubicBezTo>
                    <a:pt x="8413" y="287"/>
                    <a:pt x="8341" y="298"/>
                    <a:pt x="8276" y="227"/>
                  </a:cubicBezTo>
                  <a:cubicBezTo>
                    <a:pt x="8168" y="114"/>
                    <a:pt x="7978" y="292"/>
                    <a:pt x="7870" y="132"/>
                  </a:cubicBezTo>
                  <a:cubicBezTo>
                    <a:pt x="7858" y="120"/>
                    <a:pt x="7781" y="167"/>
                    <a:pt x="7739" y="173"/>
                  </a:cubicBezTo>
                  <a:cubicBezTo>
                    <a:pt x="7662" y="173"/>
                    <a:pt x="7578" y="221"/>
                    <a:pt x="7501" y="149"/>
                  </a:cubicBezTo>
                  <a:cubicBezTo>
                    <a:pt x="7477" y="126"/>
                    <a:pt x="7423" y="120"/>
                    <a:pt x="7387" y="126"/>
                  </a:cubicBezTo>
                  <a:cubicBezTo>
                    <a:pt x="7238" y="161"/>
                    <a:pt x="7107" y="120"/>
                    <a:pt x="6982" y="0"/>
                  </a:cubicBezTo>
                  <a:cubicBezTo>
                    <a:pt x="6952" y="84"/>
                    <a:pt x="6940" y="132"/>
                    <a:pt x="6928" y="161"/>
                  </a:cubicBezTo>
                  <a:cubicBezTo>
                    <a:pt x="6869" y="137"/>
                    <a:pt x="6803" y="84"/>
                    <a:pt x="6779" y="102"/>
                  </a:cubicBezTo>
                  <a:cubicBezTo>
                    <a:pt x="6726" y="137"/>
                    <a:pt x="6690" y="203"/>
                    <a:pt x="6642" y="263"/>
                  </a:cubicBezTo>
                  <a:cubicBezTo>
                    <a:pt x="6511" y="245"/>
                    <a:pt x="6374" y="167"/>
                    <a:pt x="6261" y="304"/>
                  </a:cubicBezTo>
                  <a:cubicBezTo>
                    <a:pt x="6225" y="221"/>
                    <a:pt x="6201" y="155"/>
                    <a:pt x="6177" y="96"/>
                  </a:cubicBezTo>
                  <a:cubicBezTo>
                    <a:pt x="6159" y="96"/>
                    <a:pt x="6147" y="96"/>
                    <a:pt x="6135" y="96"/>
                  </a:cubicBezTo>
                  <a:cubicBezTo>
                    <a:pt x="6118" y="173"/>
                    <a:pt x="6100" y="257"/>
                    <a:pt x="6076" y="358"/>
                  </a:cubicBezTo>
                  <a:cubicBezTo>
                    <a:pt x="5968" y="370"/>
                    <a:pt x="5843" y="358"/>
                    <a:pt x="5748" y="406"/>
                  </a:cubicBezTo>
                  <a:cubicBezTo>
                    <a:pt x="5557" y="501"/>
                    <a:pt x="5539" y="346"/>
                    <a:pt x="5474" y="257"/>
                  </a:cubicBezTo>
                  <a:cubicBezTo>
                    <a:pt x="5408" y="269"/>
                    <a:pt x="5331" y="269"/>
                    <a:pt x="5283" y="304"/>
                  </a:cubicBezTo>
                  <a:cubicBezTo>
                    <a:pt x="5223" y="346"/>
                    <a:pt x="5205" y="418"/>
                    <a:pt x="5265" y="489"/>
                  </a:cubicBezTo>
                  <a:cubicBezTo>
                    <a:pt x="5271" y="495"/>
                    <a:pt x="5271" y="531"/>
                    <a:pt x="5265" y="531"/>
                  </a:cubicBezTo>
                  <a:cubicBezTo>
                    <a:pt x="5134" y="585"/>
                    <a:pt x="5193" y="722"/>
                    <a:pt x="5140" y="829"/>
                  </a:cubicBezTo>
                  <a:cubicBezTo>
                    <a:pt x="5092" y="811"/>
                    <a:pt x="5038" y="799"/>
                    <a:pt x="5015" y="769"/>
                  </a:cubicBezTo>
                  <a:cubicBezTo>
                    <a:pt x="4913" y="644"/>
                    <a:pt x="5158" y="626"/>
                    <a:pt x="5104" y="513"/>
                  </a:cubicBezTo>
                  <a:cubicBezTo>
                    <a:pt x="4997" y="489"/>
                    <a:pt x="4895" y="471"/>
                    <a:pt x="4758" y="442"/>
                  </a:cubicBezTo>
                  <a:cubicBezTo>
                    <a:pt x="4782" y="549"/>
                    <a:pt x="4800" y="638"/>
                    <a:pt x="4818" y="740"/>
                  </a:cubicBezTo>
                  <a:cubicBezTo>
                    <a:pt x="4728" y="692"/>
                    <a:pt x="4651" y="650"/>
                    <a:pt x="4508" y="573"/>
                  </a:cubicBezTo>
                  <a:cubicBezTo>
                    <a:pt x="4579" y="763"/>
                    <a:pt x="4484" y="805"/>
                    <a:pt x="4400" y="805"/>
                  </a:cubicBezTo>
                  <a:cubicBezTo>
                    <a:pt x="4222" y="793"/>
                    <a:pt x="4168" y="907"/>
                    <a:pt x="4126" y="1038"/>
                  </a:cubicBezTo>
                  <a:cubicBezTo>
                    <a:pt x="4216" y="1026"/>
                    <a:pt x="4293" y="918"/>
                    <a:pt x="4395" y="1008"/>
                  </a:cubicBezTo>
                  <a:cubicBezTo>
                    <a:pt x="4395" y="1008"/>
                    <a:pt x="4400" y="1008"/>
                    <a:pt x="4406" y="1008"/>
                  </a:cubicBezTo>
                  <a:cubicBezTo>
                    <a:pt x="4400" y="1008"/>
                    <a:pt x="4400" y="1014"/>
                    <a:pt x="4395" y="1014"/>
                  </a:cubicBezTo>
                  <a:cubicBezTo>
                    <a:pt x="4395" y="1014"/>
                    <a:pt x="4400" y="1014"/>
                    <a:pt x="4400" y="1014"/>
                  </a:cubicBezTo>
                  <a:cubicBezTo>
                    <a:pt x="4418" y="1032"/>
                    <a:pt x="4454" y="1062"/>
                    <a:pt x="4454" y="1062"/>
                  </a:cubicBezTo>
                  <a:cubicBezTo>
                    <a:pt x="4424" y="1109"/>
                    <a:pt x="4395" y="1151"/>
                    <a:pt x="4353" y="1199"/>
                  </a:cubicBezTo>
                  <a:cubicBezTo>
                    <a:pt x="4400" y="1258"/>
                    <a:pt x="4454" y="1324"/>
                    <a:pt x="4502" y="1384"/>
                  </a:cubicBezTo>
                  <a:cubicBezTo>
                    <a:pt x="4496" y="1395"/>
                    <a:pt x="4484" y="1413"/>
                    <a:pt x="4472" y="1425"/>
                  </a:cubicBezTo>
                  <a:cubicBezTo>
                    <a:pt x="4412" y="1407"/>
                    <a:pt x="4353" y="1389"/>
                    <a:pt x="4269" y="1372"/>
                  </a:cubicBezTo>
                  <a:cubicBezTo>
                    <a:pt x="4251" y="1449"/>
                    <a:pt x="4240" y="1515"/>
                    <a:pt x="4228" y="1568"/>
                  </a:cubicBezTo>
                  <a:cubicBezTo>
                    <a:pt x="4192" y="1509"/>
                    <a:pt x="4156" y="1437"/>
                    <a:pt x="4108" y="1360"/>
                  </a:cubicBezTo>
                  <a:cubicBezTo>
                    <a:pt x="4204" y="1246"/>
                    <a:pt x="4257" y="1097"/>
                    <a:pt x="4395" y="1014"/>
                  </a:cubicBezTo>
                  <a:cubicBezTo>
                    <a:pt x="4395" y="1014"/>
                    <a:pt x="4395" y="1008"/>
                    <a:pt x="4389" y="1008"/>
                  </a:cubicBezTo>
                  <a:cubicBezTo>
                    <a:pt x="4299" y="1020"/>
                    <a:pt x="4216" y="1032"/>
                    <a:pt x="4126" y="1038"/>
                  </a:cubicBezTo>
                  <a:cubicBezTo>
                    <a:pt x="4043" y="1038"/>
                    <a:pt x="3965" y="1044"/>
                    <a:pt x="3888" y="1044"/>
                  </a:cubicBezTo>
                  <a:cubicBezTo>
                    <a:pt x="3894" y="1187"/>
                    <a:pt x="3900" y="1294"/>
                    <a:pt x="3906" y="1407"/>
                  </a:cubicBezTo>
                  <a:cubicBezTo>
                    <a:pt x="3673" y="1282"/>
                    <a:pt x="3631" y="1288"/>
                    <a:pt x="3476" y="1455"/>
                  </a:cubicBezTo>
                  <a:cubicBezTo>
                    <a:pt x="3488" y="1479"/>
                    <a:pt x="3506" y="1503"/>
                    <a:pt x="3518" y="1527"/>
                  </a:cubicBezTo>
                  <a:cubicBezTo>
                    <a:pt x="3423" y="1515"/>
                    <a:pt x="3387" y="1652"/>
                    <a:pt x="3327" y="1640"/>
                  </a:cubicBezTo>
                  <a:cubicBezTo>
                    <a:pt x="3178" y="1616"/>
                    <a:pt x="3160" y="1723"/>
                    <a:pt x="3107" y="1807"/>
                  </a:cubicBezTo>
                  <a:cubicBezTo>
                    <a:pt x="3071" y="1860"/>
                    <a:pt x="3011" y="1902"/>
                    <a:pt x="2958" y="1950"/>
                  </a:cubicBezTo>
                  <a:cubicBezTo>
                    <a:pt x="2934" y="1980"/>
                    <a:pt x="2874" y="2004"/>
                    <a:pt x="2874" y="2027"/>
                  </a:cubicBezTo>
                  <a:cubicBezTo>
                    <a:pt x="2874" y="2135"/>
                    <a:pt x="2803" y="2165"/>
                    <a:pt x="2707" y="2170"/>
                  </a:cubicBezTo>
                  <a:cubicBezTo>
                    <a:pt x="2743" y="2212"/>
                    <a:pt x="2755" y="2230"/>
                    <a:pt x="2755" y="2224"/>
                  </a:cubicBezTo>
                  <a:cubicBezTo>
                    <a:pt x="2588" y="2385"/>
                    <a:pt x="2427" y="2534"/>
                    <a:pt x="2272" y="2683"/>
                  </a:cubicBezTo>
                  <a:lnTo>
                    <a:pt x="2165" y="2963"/>
                  </a:lnTo>
                  <a:cubicBezTo>
                    <a:pt x="2153" y="3005"/>
                    <a:pt x="2141" y="3041"/>
                    <a:pt x="2129" y="3071"/>
                  </a:cubicBezTo>
                  <a:cubicBezTo>
                    <a:pt x="2052" y="3077"/>
                    <a:pt x="1980" y="3083"/>
                    <a:pt x="1879" y="3083"/>
                  </a:cubicBezTo>
                  <a:cubicBezTo>
                    <a:pt x="1944" y="3136"/>
                    <a:pt x="1980" y="3172"/>
                    <a:pt x="2034" y="3214"/>
                  </a:cubicBezTo>
                  <a:cubicBezTo>
                    <a:pt x="1956" y="3238"/>
                    <a:pt x="1891" y="3262"/>
                    <a:pt x="1825" y="3285"/>
                  </a:cubicBezTo>
                  <a:cubicBezTo>
                    <a:pt x="1873" y="3458"/>
                    <a:pt x="1724" y="3458"/>
                    <a:pt x="1616" y="3488"/>
                  </a:cubicBezTo>
                  <a:cubicBezTo>
                    <a:pt x="1634" y="3524"/>
                    <a:pt x="1658" y="3554"/>
                    <a:pt x="1652" y="3560"/>
                  </a:cubicBezTo>
                  <a:cubicBezTo>
                    <a:pt x="1569" y="3661"/>
                    <a:pt x="1473" y="3756"/>
                    <a:pt x="1366" y="3876"/>
                  </a:cubicBezTo>
                  <a:cubicBezTo>
                    <a:pt x="1473" y="3899"/>
                    <a:pt x="1581" y="3923"/>
                    <a:pt x="1682" y="3947"/>
                  </a:cubicBezTo>
                  <a:cubicBezTo>
                    <a:pt x="1783" y="3977"/>
                    <a:pt x="1837" y="3923"/>
                    <a:pt x="1849" y="3834"/>
                  </a:cubicBezTo>
                  <a:cubicBezTo>
                    <a:pt x="1861" y="3756"/>
                    <a:pt x="1867" y="3691"/>
                    <a:pt x="1944" y="3655"/>
                  </a:cubicBezTo>
                  <a:cubicBezTo>
                    <a:pt x="1962" y="3649"/>
                    <a:pt x="1986" y="3607"/>
                    <a:pt x="1980" y="3589"/>
                  </a:cubicBezTo>
                  <a:cubicBezTo>
                    <a:pt x="1920" y="3470"/>
                    <a:pt x="1998" y="3417"/>
                    <a:pt x="2081" y="3363"/>
                  </a:cubicBezTo>
                  <a:cubicBezTo>
                    <a:pt x="2165" y="3303"/>
                    <a:pt x="2242" y="3232"/>
                    <a:pt x="2320" y="3166"/>
                  </a:cubicBezTo>
                  <a:cubicBezTo>
                    <a:pt x="2320" y="3166"/>
                    <a:pt x="2314" y="3160"/>
                    <a:pt x="2314" y="3160"/>
                  </a:cubicBezTo>
                  <a:cubicBezTo>
                    <a:pt x="2320" y="3160"/>
                    <a:pt x="2320" y="3160"/>
                    <a:pt x="2326" y="3160"/>
                  </a:cubicBezTo>
                  <a:cubicBezTo>
                    <a:pt x="2439" y="2987"/>
                    <a:pt x="2505" y="2773"/>
                    <a:pt x="2689" y="2653"/>
                  </a:cubicBezTo>
                  <a:cubicBezTo>
                    <a:pt x="2928" y="2498"/>
                    <a:pt x="3023" y="2206"/>
                    <a:pt x="3280" y="2063"/>
                  </a:cubicBezTo>
                  <a:cubicBezTo>
                    <a:pt x="3339" y="2027"/>
                    <a:pt x="3351" y="1896"/>
                    <a:pt x="3393" y="1807"/>
                  </a:cubicBezTo>
                  <a:cubicBezTo>
                    <a:pt x="3578" y="1771"/>
                    <a:pt x="3584" y="1771"/>
                    <a:pt x="3685" y="1908"/>
                  </a:cubicBezTo>
                  <a:cubicBezTo>
                    <a:pt x="3608" y="1950"/>
                    <a:pt x="3530" y="1992"/>
                    <a:pt x="3441" y="2045"/>
                  </a:cubicBezTo>
                  <a:cubicBezTo>
                    <a:pt x="3494" y="2099"/>
                    <a:pt x="3524" y="2129"/>
                    <a:pt x="3542" y="2147"/>
                  </a:cubicBezTo>
                  <a:cubicBezTo>
                    <a:pt x="3369" y="2230"/>
                    <a:pt x="3154" y="2236"/>
                    <a:pt x="3083" y="2486"/>
                  </a:cubicBezTo>
                  <a:cubicBezTo>
                    <a:pt x="3059" y="2558"/>
                    <a:pt x="2976" y="2636"/>
                    <a:pt x="2904" y="2665"/>
                  </a:cubicBezTo>
                  <a:cubicBezTo>
                    <a:pt x="2773" y="2719"/>
                    <a:pt x="2791" y="2832"/>
                    <a:pt x="2755" y="2928"/>
                  </a:cubicBezTo>
                  <a:cubicBezTo>
                    <a:pt x="2731" y="2987"/>
                    <a:pt x="2725" y="3053"/>
                    <a:pt x="2701" y="3142"/>
                  </a:cubicBezTo>
                  <a:cubicBezTo>
                    <a:pt x="2648" y="3083"/>
                    <a:pt x="2612" y="3047"/>
                    <a:pt x="2570" y="3005"/>
                  </a:cubicBezTo>
                  <a:cubicBezTo>
                    <a:pt x="2469" y="3041"/>
                    <a:pt x="2469" y="3232"/>
                    <a:pt x="2320" y="3160"/>
                  </a:cubicBezTo>
                  <a:cubicBezTo>
                    <a:pt x="2320" y="3160"/>
                    <a:pt x="2320" y="3160"/>
                    <a:pt x="2320" y="3166"/>
                  </a:cubicBezTo>
                  <a:cubicBezTo>
                    <a:pt x="2320" y="3166"/>
                    <a:pt x="2320" y="3166"/>
                    <a:pt x="2320" y="3166"/>
                  </a:cubicBezTo>
                  <a:cubicBezTo>
                    <a:pt x="2338" y="3232"/>
                    <a:pt x="2356" y="3291"/>
                    <a:pt x="2373" y="3357"/>
                  </a:cubicBezTo>
                  <a:cubicBezTo>
                    <a:pt x="2326" y="3393"/>
                    <a:pt x="2242" y="3417"/>
                    <a:pt x="2236" y="3458"/>
                  </a:cubicBezTo>
                  <a:cubicBezTo>
                    <a:pt x="2218" y="3583"/>
                    <a:pt x="2075" y="3637"/>
                    <a:pt x="2069" y="3738"/>
                  </a:cubicBezTo>
                  <a:cubicBezTo>
                    <a:pt x="2063" y="3888"/>
                    <a:pt x="1944" y="3929"/>
                    <a:pt x="1879" y="4025"/>
                  </a:cubicBezTo>
                  <a:cubicBezTo>
                    <a:pt x="1813" y="4126"/>
                    <a:pt x="1700" y="4192"/>
                    <a:pt x="1700" y="4347"/>
                  </a:cubicBezTo>
                  <a:cubicBezTo>
                    <a:pt x="1706" y="4490"/>
                    <a:pt x="1449" y="4549"/>
                    <a:pt x="1509" y="4746"/>
                  </a:cubicBezTo>
                  <a:cubicBezTo>
                    <a:pt x="1509" y="4746"/>
                    <a:pt x="1479" y="4752"/>
                    <a:pt x="1467" y="4764"/>
                  </a:cubicBezTo>
                  <a:cubicBezTo>
                    <a:pt x="1425" y="4800"/>
                    <a:pt x="1372" y="4835"/>
                    <a:pt x="1348" y="4883"/>
                  </a:cubicBezTo>
                  <a:cubicBezTo>
                    <a:pt x="1288" y="4979"/>
                    <a:pt x="1253" y="5086"/>
                    <a:pt x="1193" y="5181"/>
                  </a:cubicBezTo>
                  <a:cubicBezTo>
                    <a:pt x="1175" y="5217"/>
                    <a:pt x="1115" y="5229"/>
                    <a:pt x="1074" y="5253"/>
                  </a:cubicBezTo>
                  <a:cubicBezTo>
                    <a:pt x="1074" y="5253"/>
                    <a:pt x="1068" y="5259"/>
                    <a:pt x="1068" y="5265"/>
                  </a:cubicBezTo>
                  <a:cubicBezTo>
                    <a:pt x="1068" y="5265"/>
                    <a:pt x="1068" y="5265"/>
                    <a:pt x="1068" y="5271"/>
                  </a:cubicBezTo>
                  <a:cubicBezTo>
                    <a:pt x="1098" y="5354"/>
                    <a:pt x="1092" y="5432"/>
                    <a:pt x="990" y="5473"/>
                  </a:cubicBezTo>
                  <a:cubicBezTo>
                    <a:pt x="990" y="5479"/>
                    <a:pt x="990" y="5485"/>
                    <a:pt x="984" y="5485"/>
                  </a:cubicBezTo>
                  <a:cubicBezTo>
                    <a:pt x="984" y="5485"/>
                    <a:pt x="984" y="5491"/>
                    <a:pt x="984" y="5491"/>
                  </a:cubicBezTo>
                  <a:cubicBezTo>
                    <a:pt x="1008" y="5539"/>
                    <a:pt x="1038" y="5587"/>
                    <a:pt x="1074" y="5658"/>
                  </a:cubicBezTo>
                  <a:cubicBezTo>
                    <a:pt x="1014" y="5670"/>
                    <a:pt x="955" y="5682"/>
                    <a:pt x="901" y="5694"/>
                  </a:cubicBezTo>
                  <a:lnTo>
                    <a:pt x="877" y="5652"/>
                  </a:lnTo>
                  <a:cubicBezTo>
                    <a:pt x="913" y="5599"/>
                    <a:pt x="949" y="5545"/>
                    <a:pt x="984" y="5491"/>
                  </a:cubicBezTo>
                  <a:lnTo>
                    <a:pt x="978" y="5479"/>
                  </a:lnTo>
                  <a:cubicBezTo>
                    <a:pt x="984" y="5479"/>
                    <a:pt x="990" y="5473"/>
                    <a:pt x="990" y="5473"/>
                  </a:cubicBezTo>
                  <a:cubicBezTo>
                    <a:pt x="1014" y="5408"/>
                    <a:pt x="1044" y="5336"/>
                    <a:pt x="1068" y="5265"/>
                  </a:cubicBezTo>
                  <a:cubicBezTo>
                    <a:pt x="1068" y="5265"/>
                    <a:pt x="1062" y="5259"/>
                    <a:pt x="1062" y="5253"/>
                  </a:cubicBezTo>
                  <a:cubicBezTo>
                    <a:pt x="1068" y="5253"/>
                    <a:pt x="1068" y="5253"/>
                    <a:pt x="1074" y="5247"/>
                  </a:cubicBezTo>
                  <a:cubicBezTo>
                    <a:pt x="1110" y="5175"/>
                    <a:pt x="1139" y="5104"/>
                    <a:pt x="1175" y="5032"/>
                  </a:cubicBezTo>
                  <a:cubicBezTo>
                    <a:pt x="1270" y="4847"/>
                    <a:pt x="1366" y="4669"/>
                    <a:pt x="1461" y="4484"/>
                  </a:cubicBezTo>
                  <a:cubicBezTo>
                    <a:pt x="1539" y="4353"/>
                    <a:pt x="1575" y="4215"/>
                    <a:pt x="1527" y="4060"/>
                  </a:cubicBezTo>
                  <a:cubicBezTo>
                    <a:pt x="1503" y="3959"/>
                    <a:pt x="1437" y="3977"/>
                    <a:pt x="1360" y="4013"/>
                  </a:cubicBezTo>
                  <a:cubicBezTo>
                    <a:pt x="1372" y="4084"/>
                    <a:pt x="1384" y="4150"/>
                    <a:pt x="1396" y="4227"/>
                  </a:cubicBezTo>
                  <a:cubicBezTo>
                    <a:pt x="1300" y="4257"/>
                    <a:pt x="1199" y="4132"/>
                    <a:pt x="1133" y="4281"/>
                  </a:cubicBezTo>
                  <a:cubicBezTo>
                    <a:pt x="1163" y="4317"/>
                    <a:pt x="1187" y="4359"/>
                    <a:pt x="1217" y="4394"/>
                  </a:cubicBezTo>
                  <a:cubicBezTo>
                    <a:pt x="1169" y="4424"/>
                    <a:pt x="1127" y="4448"/>
                    <a:pt x="1092" y="4466"/>
                  </a:cubicBezTo>
                  <a:cubicBezTo>
                    <a:pt x="1127" y="4525"/>
                    <a:pt x="1151" y="4567"/>
                    <a:pt x="1187" y="4627"/>
                  </a:cubicBezTo>
                  <a:cubicBezTo>
                    <a:pt x="1074" y="4639"/>
                    <a:pt x="990" y="4645"/>
                    <a:pt x="907" y="4657"/>
                  </a:cubicBezTo>
                  <a:cubicBezTo>
                    <a:pt x="901" y="4692"/>
                    <a:pt x="841" y="4812"/>
                    <a:pt x="823" y="4841"/>
                  </a:cubicBezTo>
                  <a:cubicBezTo>
                    <a:pt x="811" y="4859"/>
                    <a:pt x="794" y="4901"/>
                    <a:pt x="799" y="4913"/>
                  </a:cubicBezTo>
                  <a:cubicBezTo>
                    <a:pt x="853" y="4990"/>
                    <a:pt x="788" y="5002"/>
                    <a:pt x="752" y="5038"/>
                  </a:cubicBezTo>
                  <a:cubicBezTo>
                    <a:pt x="722" y="5068"/>
                    <a:pt x="752" y="5163"/>
                    <a:pt x="722" y="5181"/>
                  </a:cubicBezTo>
                  <a:cubicBezTo>
                    <a:pt x="591" y="5277"/>
                    <a:pt x="650" y="5402"/>
                    <a:pt x="639" y="5527"/>
                  </a:cubicBezTo>
                  <a:cubicBezTo>
                    <a:pt x="567" y="5545"/>
                    <a:pt x="495" y="5563"/>
                    <a:pt x="388" y="5587"/>
                  </a:cubicBezTo>
                  <a:cubicBezTo>
                    <a:pt x="466" y="5640"/>
                    <a:pt x="507" y="5670"/>
                    <a:pt x="543" y="5694"/>
                  </a:cubicBezTo>
                  <a:cubicBezTo>
                    <a:pt x="484" y="5730"/>
                    <a:pt x="424" y="5766"/>
                    <a:pt x="346" y="5813"/>
                  </a:cubicBezTo>
                  <a:cubicBezTo>
                    <a:pt x="430" y="5861"/>
                    <a:pt x="484" y="5897"/>
                    <a:pt x="549" y="5932"/>
                  </a:cubicBezTo>
                  <a:cubicBezTo>
                    <a:pt x="442" y="5980"/>
                    <a:pt x="317" y="5938"/>
                    <a:pt x="275" y="6070"/>
                  </a:cubicBezTo>
                  <a:cubicBezTo>
                    <a:pt x="448" y="6105"/>
                    <a:pt x="549" y="6153"/>
                    <a:pt x="591" y="6201"/>
                  </a:cubicBezTo>
                  <a:lnTo>
                    <a:pt x="150" y="6201"/>
                  </a:lnTo>
                  <a:cubicBezTo>
                    <a:pt x="215" y="6308"/>
                    <a:pt x="227" y="6380"/>
                    <a:pt x="138" y="6427"/>
                  </a:cubicBezTo>
                  <a:cubicBezTo>
                    <a:pt x="239" y="6529"/>
                    <a:pt x="90" y="6553"/>
                    <a:pt x="60" y="6642"/>
                  </a:cubicBezTo>
                  <a:cubicBezTo>
                    <a:pt x="162" y="6660"/>
                    <a:pt x="251" y="6672"/>
                    <a:pt x="346" y="6690"/>
                  </a:cubicBezTo>
                  <a:cubicBezTo>
                    <a:pt x="370" y="6773"/>
                    <a:pt x="388" y="6857"/>
                    <a:pt x="406" y="6940"/>
                  </a:cubicBezTo>
                  <a:cubicBezTo>
                    <a:pt x="209" y="6910"/>
                    <a:pt x="72" y="6940"/>
                    <a:pt x="1" y="7029"/>
                  </a:cubicBezTo>
                  <a:lnTo>
                    <a:pt x="311" y="7029"/>
                  </a:lnTo>
                  <a:cubicBezTo>
                    <a:pt x="305" y="7179"/>
                    <a:pt x="293" y="7298"/>
                    <a:pt x="287" y="7417"/>
                  </a:cubicBezTo>
                  <a:cubicBezTo>
                    <a:pt x="352" y="7447"/>
                    <a:pt x="412" y="7471"/>
                    <a:pt x="466" y="7494"/>
                  </a:cubicBezTo>
                  <a:cubicBezTo>
                    <a:pt x="448" y="7536"/>
                    <a:pt x="424" y="7572"/>
                    <a:pt x="430" y="7602"/>
                  </a:cubicBezTo>
                  <a:cubicBezTo>
                    <a:pt x="448" y="7691"/>
                    <a:pt x="472" y="7769"/>
                    <a:pt x="418" y="7858"/>
                  </a:cubicBezTo>
                  <a:cubicBezTo>
                    <a:pt x="400" y="7888"/>
                    <a:pt x="406" y="7960"/>
                    <a:pt x="430" y="7983"/>
                  </a:cubicBezTo>
                  <a:cubicBezTo>
                    <a:pt x="525" y="8091"/>
                    <a:pt x="466" y="8186"/>
                    <a:pt x="412" y="8264"/>
                  </a:cubicBezTo>
                  <a:cubicBezTo>
                    <a:pt x="478" y="8317"/>
                    <a:pt x="525" y="8365"/>
                    <a:pt x="579" y="8407"/>
                  </a:cubicBezTo>
                  <a:cubicBezTo>
                    <a:pt x="609" y="8436"/>
                    <a:pt x="644" y="8478"/>
                    <a:pt x="680" y="8484"/>
                  </a:cubicBezTo>
                  <a:cubicBezTo>
                    <a:pt x="835" y="8532"/>
                    <a:pt x="990" y="8580"/>
                    <a:pt x="1139" y="8442"/>
                  </a:cubicBezTo>
                  <a:cubicBezTo>
                    <a:pt x="1181" y="8407"/>
                    <a:pt x="1288" y="8436"/>
                    <a:pt x="1294" y="8341"/>
                  </a:cubicBezTo>
                  <a:cubicBezTo>
                    <a:pt x="1306" y="8270"/>
                    <a:pt x="1300" y="8192"/>
                    <a:pt x="1294" y="8120"/>
                  </a:cubicBezTo>
                  <a:cubicBezTo>
                    <a:pt x="1288" y="8067"/>
                    <a:pt x="1265" y="8019"/>
                    <a:pt x="1247" y="7954"/>
                  </a:cubicBezTo>
                  <a:cubicBezTo>
                    <a:pt x="1300" y="7942"/>
                    <a:pt x="1342" y="7930"/>
                    <a:pt x="1384" y="7924"/>
                  </a:cubicBezTo>
                  <a:cubicBezTo>
                    <a:pt x="1342" y="7548"/>
                    <a:pt x="1372" y="7250"/>
                    <a:pt x="1455" y="7119"/>
                  </a:cubicBezTo>
                  <a:cubicBezTo>
                    <a:pt x="1402" y="7089"/>
                    <a:pt x="1348" y="7059"/>
                    <a:pt x="1247" y="7000"/>
                  </a:cubicBezTo>
                  <a:cubicBezTo>
                    <a:pt x="1372" y="6988"/>
                    <a:pt x="1443" y="6982"/>
                    <a:pt x="1515" y="6970"/>
                  </a:cubicBezTo>
                  <a:cubicBezTo>
                    <a:pt x="1497" y="6940"/>
                    <a:pt x="1497" y="6922"/>
                    <a:pt x="1485" y="6916"/>
                  </a:cubicBezTo>
                  <a:cubicBezTo>
                    <a:pt x="1396" y="6868"/>
                    <a:pt x="1312" y="6827"/>
                    <a:pt x="1384" y="6702"/>
                  </a:cubicBezTo>
                  <a:cubicBezTo>
                    <a:pt x="1455" y="6582"/>
                    <a:pt x="1527" y="6648"/>
                    <a:pt x="1604" y="6684"/>
                  </a:cubicBezTo>
                  <a:lnTo>
                    <a:pt x="1598" y="6678"/>
                  </a:lnTo>
                  <a:lnTo>
                    <a:pt x="1688" y="6678"/>
                  </a:lnTo>
                  <a:cubicBezTo>
                    <a:pt x="1586" y="6553"/>
                    <a:pt x="1586" y="6350"/>
                    <a:pt x="1688" y="6082"/>
                  </a:cubicBezTo>
                  <a:cubicBezTo>
                    <a:pt x="1777" y="6082"/>
                    <a:pt x="1855" y="6052"/>
                    <a:pt x="1908" y="5998"/>
                  </a:cubicBezTo>
                  <a:cubicBezTo>
                    <a:pt x="1861" y="5980"/>
                    <a:pt x="1825" y="5962"/>
                    <a:pt x="1801" y="5950"/>
                  </a:cubicBezTo>
                  <a:cubicBezTo>
                    <a:pt x="1825" y="5807"/>
                    <a:pt x="1849" y="5670"/>
                    <a:pt x="1867" y="5527"/>
                  </a:cubicBezTo>
                  <a:cubicBezTo>
                    <a:pt x="2117" y="5563"/>
                    <a:pt x="2123" y="5557"/>
                    <a:pt x="2057" y="5312"/>
                  </a:cubicBezTo>
                  <a:cubicBezTo>
                    <a:pt x="2052" y="5306"/>
                    <a:pt x="2069" y="5295"/>
                    <a:pt x="2081" y="5283"/>
                  </a:cubicBezTo>
                  <a:cubicBezTo>
                    <a:pt x="2147" y="5318"/>
                    <a:pt x="2212" y="5360"/>
                    <a:pt x="2314" y="5414"/>
                  </a:cubicBezTo>
                  <a:cubicBezTo>
                    <a:pt x="2272" y="5336"/>
                    <a:pt x="2248" y="5295"/>
                    <a:pt x="2230" y="5259"/>
                  </a:cubicBezTo>
                  <a:cubicBezTo>
                    <a:pt x="2278" y="5187"/>
                    <a:pt x="2403" y="5163"/>
                    <a:pt x="2326" y="5050"/>
                  </a:cubicBezTo>
                  <a:lnTo>
                    <a:pt x="2320" y="5050"/>
                  </a:lnTo>
                  <a:lnTo>
                    <a:pt x="2320" y="5050"/>
                  </a:lnTo>
                  <a:cubicBezTo>
                    <a:pt x="2260" y="5068"/>
                    <a:pt x="2195" y="5092"/>
                    <a:pt x="2135" y="5110"/>
                  </a:cubicBezTo>
                  <a:cubicBezTo>
                    <a:pt x="2165" y="5020"/>
                    <a:pt x="2224" y="4985"/>
                    <a:pt x="2320" y="4961"/>
                  </a:cubicBezTo>
                  <a:lnTo>
                    <a:pt x="2320" y="5050"/>
                  </a:lnTo>
                  <a:cubicBezTo>
                    <a:pt x="2320" y="5044"/>
                    <a:pt x="2326" y="5044"/>
                    <a:pt x="2326" y="5044"/>
                  </a:cubicBezTo>
                  <a:cubicBezTo>
                    <a:pt x="2326" y="5044"/>
                    <a:pt x="2326" y="5050"/>
                    <a:pt x="2332" y="5050"/>
                  </a:cubicBezTo>
                  <a:cubicBezTo>
                    <a:pt x="2367" y="5038"/>
                    <a:pt x="2409" y="5020"/>
                    <a:pt x="2451" y="5008"/>
                  </a:cubicBezTo>
                  <a:cubicBezTo>
                    <a:pt x="2391" y="4847"/>
                    <a:pt x="2421" y="4555"/>
                    <a:pt x="2528" y="4525"/>
                  </a:cubicBezTo>
                  <a:cubicBezTo>
                    <a:pt x="2672" y="4484"/>
                    <a:pt x="2678" y="4412"/>
                    <a:pt x="2612" y="4275"/>
                  </a:cubicBezTo>
                  <a:cubicBezTo>
                    <a:pt x="2761" y="4251"/>
                    <a:pt x="2886" y="4227"/>
                    <a:pt x="3005" y="4209"/>
                  </a:cubicBezTo>
                  <a:cubicBezTo>
                    <a:pt x="2976" y="4162"/>
                    <a:pt x="2910" y="4096"/>
                    <a:pt x="2922" y="4072"/>
                  </a:cubicBezTo>
                  <a:cubicBezTo>
                    <a:pt x="2946" y="4019"/>
                    <a:pt x="3017" y="3995"/>
                    <a:pt x="3065" y="3959"/>
                  </a:cubicBezTo>
                  <a:cubicBezTo>
                    <a:pt x="3023" y="3893"/>
                    <a:pt x="2993" y="3840"/>
                    <a:pt x="2952" y="3774"/>
                  </a:cubicBezTo>
                  <a:cubicBezTo>
                    <a:pt x="3125" y="3697"/>
                    <a:pt x="3321" y="3709"/>
                    <a:pt x="3405" y="3524"/>
                  </a:cubicBezTo>
                  <a:lnTo>
                    <a:pt x="3405" y="3524"/>
                  </a:lnTo>
                  <a:cubicBezTo>
                    <a:pt x="3417" y="3601"/>
                    <a:pt x="3375" y="3691"/>
                    <a:pt x="3500" y="3768"/>
                  </a:cubicBezTo>
                  <a:cubicBezTo>
                    <a:pt x="3459" y="3667"/>
                    <a:pt x="3435" y="3595"/>
                    <a:pt x="3411" y="3524"/>
                  </a:cubicBezTo>
                  <a:cubicBezTo>
                    <a:pt x="3399" y="3452"/>
                    <a:pt x="3393" y="3375"/>
                    <a:pt x="3387" y="3291"/>
                  </a:cubicBezTo>
                  <a:cubicBezTo>
                    <a:pt x="3530" y="3357"/>
                    <a:pt x="3733" y="3327"/>
                    <a:pt x="3745" y="3226"/>
                  </a:cubicBezTo>
                  <a:cubicBezTo>
                    <a:pt x="3763" y="3095"/>
                    <a:pt x="3810" y="3065"/>
                    <a:pt x="3930" y="3077"/>
                  </a:cubicBezTo>
                  <a:cubicBezTo>
                    <a:pt x="3953" y="3077"/>
                    <a:pt x="3989" y="3023"/>
                    <a:pt x="4019" y="2993"/>
                  </a:cubicBezTo>
                  <a:cubicBezTo>
                    <a:pt x="3959" y="2963"/>
                    <a:pt x="3924" y="2940"/>
                    <a:pt x="3864" y="2910"/>
                  </a:cubicBezTo>
                  <a:cubicBezTo>
                    <a:pt x="3930" y="2886"/>
                    <a:pt x="3965" y="2874"/>
                    <a:pt x="3989" y="2862"/>
                  </a:cubicBezTo>
                  <a:lnTo>
                    <a:pt x="3989" y="2659"/>
                  </a:lnTo>
                  <a:cubicBezTo>
                    <a:pt x="4055" y="2665"/>
                    <a:pt x="4120" y="2689"/>
                    <a:pt x="4138" y="2665"/>
                  </a:cubicBezTo>
                  <a:cubicBezTo>
                    <a:pt x="4168" y="2636"/>
                    <a:pt x="4168" y="2576"/>
                    <a:pt x="4180" y="2546"/>
                  </a:cubicBezTo>
                  <a:cubicBezTo>
                    <a:pt x="4329" y="2522"/>
                    <a:pt x="4466" y="2492"/>
                    <a:pt x="4621" y="2469"/>
                  </a:cubicBezTo>
                  <a:cubicBezTo>
                    <a:pt x="4615" y="2439"/>
                    <a:pt x="4609" y="2397"/>
                    <a:pt x="4597" y="2343"/>
                  </a:cubicBezTo>
                  <a:cubicBezTo>
                    <a:pt x="4675" y="2290"/>
                    <a:pt x="4758" y="2236"/>
                    <a:pt x="4836" y="2182"/>
                  </a:cubicBezTo>
                  <a:cubicBezTo>
                    <a:pt x="4830" y="2170"/>
                    <a:pt x="4830" y="2159"/>
                    <a:pt x="4824" y="2147"/>
                  </a:cubicBezTo>
                  <a:cubicBezTo>
                    <a:pt x="4782" y="2147"/>
                    <a:pt x="4734" y="2153"/>
                    <a:pt x="4687" y="2153"/>
                  </a:cubicBezTo>
                  <a:cubicBezTo>
                    <a:pt x="4687" y="2111"/>
                    <a:pt x="4681" y="2069"/>
                    <a:pt x="4681" y="2033"/>
                  </a:cubicBezTo>
                  <a:cubicBezTo>
                    <a:pt x="4752" y="2021"/>
                    <a:pt x="4812" y="2010"/>
                    <a:pt x="4860" y="1998"/>
                  </a:cubicBezTo>
                  <a:cubicBezTo>
                    <a:pt x="4889" y="2063"/>
                    <a:pt x="4919" y="2117"/>
                    <a:pt x="4943" y="2165"/>
                  </a:cubicBezTo>
                  <a:cubicBezTo>
                    <a:pt x="5134" y="2069"/>
                    <a:pt x="4967" y="1950"/>
                    <a:pt x="4985" y="1837"/>
                  </a:cubicBezTo>
                  <a:cubicBezTo>
                    <a:pt x="5062" y="1831"/>
                    <a:pt x="5134" y="1819"/>
                    <a:pt x="5217" y="1807"/>
                  </a:cubicBezTo>
                  <a:cubicBezTo>
                    <a:pt x="5217" y="1849"/>
                    <a:pt x="5229" y="1878"/>
                    <a:pt x="5223" y="1890"/>
                  </a:cubicBezTo>
                  <a:cubicBezTo>
                    <a:pt x="5170" y="1938"/>
                    <a:pt x="5170" y="1998"/>
                    <a:pt x="5229" y="2021"/>
                  </a:cubicBezTo>
                  <a:cubicBezTo>
                    <a:pt x="5265" y="2039"/>
                    <a:pt x="5337" y="2021"/>
                    <a:pt x="5366" y="1992"/>
                  </a:cubicBezTo>
                  <a:cubicBezTo>
                    <a:pt x="5444" y="1926"/>
                    <a:pt x="5492" y="1843"/>
                    <a:pt x="5426" y="1735"/>
                  </a:cubicBezTo>
                  <a:cubicBezTo>
                    <a:pt x="5575" y="1735"/>
                    <a:pt x="5712" y="1741"/>
                    <a:pt x="5843" y="1735"/>
                  </a:cubicBezTo>
                  <a:cubicBezTo>
                    <a:pt x="5921" y="1729"/>
                    <a:pt x="6010" y="1723"/>
                    <a:pt x="6058" y="1676"/>
                  </a:cubicBezTo>
                  <a:cubicBezTo>
                    <a:pt x="6106" y="1640"/>
                    <a:pt x="6106" y="1550"/>
                    <a:pt x="6129" y="1467"/>
                  </a:cubicBezTo>
                  <a:cubicBezTo>
                    <a:pt x="6278" y="1622"/>
                    <a:pt x="6439" y="1634"/>
                    <a:pt x="6612" y="1515"/>
                  </a:cubicBezTo>
                  <a:cubicBezTo>
                    <a:pt x="6702" y="1455"/>
                    <a:pt x="6755" y="1497"/>
                    <a:pt x="6791" y="1580"/>
                  </a:cubicBezTo>
                  <a:cubicBezTo>
                    <a:pt x="6899" y="1550"/>
                    <a:pt x="7000" y="1515"/>
                    <a:pt x="7113" y="1479"/>
                  </a:cubicBezTo>
                  <a:lnTo>
                    <a:pt x="7113" y="1348"/>
                  </a:lnTo>
                  <a:cubicBezTo>
                    <a:pt x="7209" y="1354"/>
                    <a:pt x="7316" y="1282"/>
                    <a:pt x="7364" y="1419"/>
                  </a:cubicBezTo>
                  <a:cubicBezTo>
                    <a:pt x="7274" y="1503"/>
                    <a:pt x="7274" y="1592"/>
                    <a:pt x="7328" y="1699"/>
                  </a:cubicBezTo>
                  <a:cubicBezTo>
                    <a:pt x="7459" y="1652"/>
                    <a:pt x="7495" y="1568"/>
                    <a:pt x="7477" y="1449"/>
                  </a:cubicBezTo>
                  <a:cubicBezTo>
                    <a:pt x="7477" y="1437"/>
                    <a:pt x="7495" y="1425"/>
                    <a:pt x="7525" y="1384"/>
                  </a:cubicBezTo>
                  <a:cubicBezTo>
                    <a:pt x="7542" y="1479"/>
                    <a:pt x="7554" y="1544"/>
                    <a:pt x="7560" y="1580"/>
                  </a:cubicBezTo>
                  <a:cubicBezTo>
                    <a:pt x="7662" y="1574"/>
                    <a:pt x="7757" y="1550"/>
                    <a:pt x="7835" y="1574"/>
                  </a:cubicBezTo>
                  <a:cubicBezTo>
                    <a:pt x="7864" y="1580"/>
                    <a:pt x="7864" y="1694"/>
                    <a:pt x="7876" y="1753"/>
                  </a:cubicBezTo>
                  <a:cubicBezTo>
                    <a:pt x="8001" y="1807"/>
                    <a:pt x="8133" y="1860"/>
                    <a:pt x="8282" y="1914"/>
                  </a:cubicBezTo>
                  <a:cubicBezTo>
                    <a:pt x="8294" y="1950"/>
                    <a:pt x="8312" y="1998"/>
                    <a:pt x="8329" y="2051"/>
                  </a:cubicBezTo>
                  <a:cubicBezTo>
                    <a:pt x="8377" y="2045"/>
                    <a:pt x="8425" y="2039"/>
                    <a:pt x="8472" y="2033"/>
                  </a:cubicBezTo>
                  <a:cubicBezTo>
                    <a:pt x="8449" y="2111"/>
                    <a:pt x="8437" y="2176"/>
                    <a:pt x="8532" y="2206"/>
                  </a:cubicBezTo>
                  <a:cubicBezTo>
                    <a:pt x="8598" y="2296"/>
                    <a:pt x="8586" y="2439"/>
                    <a:pt x="8711" y="2492"/>
                  </a:cubicBezTo>
                  <a:lnTo>
                    <a:pt x="8711" y="2296"/>
                  </a:lnTo>
                  <a:cubicBezTo>
                    <a:pt x="8753" y="2284"/>
                    <a:pt x="8794" y="2272"/>
                    <a:pt x="8854" y="2254"/>
                  </a:cubicBezTo>
                  <a:cubicBezTo>
                    <a:pt x="8884" y="2385"/>
                    <a:pt x="8812" y="2445"/>
                    <a:pt x="8717" y="2492"/>
                  </a:cubicBezTo>
                  <a:cubicBezTo>
                    <a:pt x="8788" y="2540"/>
                    <a:pt x="8854" y="2582"/>
                    <a:pt x="8926" y="2630"/>
                  </a:cubicBezTo>
                  <a:cubicBezTo>
                    <a:pt x="8902" y="2659"/>
                    <a:pt x="8878" y="2695"/>
                    <a:pt x="8842" y="2737"/>
                  </a:cubicBezTo>
                  <a:cubicBezTo>
                    <a:pt x="8902" y="2820"/>
                    <a:pt x="8949" y="2957"/>
                    <a:pt x="9027" y="2975"/>
                  </a:cubicBezTo>
                  <a:cubicBezTo>
                    <a:pt x="9194" y="3017"/>
                    <a:pt x="9253" y="3118"/>
                    <a:pt x="9313" y="3256"/>
                  </a:cubicBezTo>
                  <a:cubicBezTo>
                    <a:pt x="9361" y="3369"/>
                    <a:pt x="9397" y="3500"/>
                    <a:pt x="9552" y="3524"/>
                  </a:cubicBezTo>
                  <a:cubicBezTo>
                    <a:pt x="9558" y="3524"/>
                    <a:pt x="9558" y="3554"/>
                    <a:pt x="9564" y="3583"/>
                  </a:cubicBezTo>
                  <a:cubicBezTo>
                    <a:pt x="9510" y="3607"/>
                    <a:pt x="9456" y="3625"/>
                    <a:pt x="9403" y="3649"/>
                  </a:cubicBezTo>
                  <a:cubicBezTo>
                    <a:pt x="9414" y="3697"/>
                    <a:pt x="9420" y="3738"/>
                    <a:pt x="9432" y="3798"/>
                  </a:cubicBezTo>
                  <a:cubicBezTo>
                    <a:pt x="9343" y="3774"/>
                    <a:pt x="9271" y="3762"/>
                    <a:pt x="9170" y="3738"/>
                  </a:cubicBezTo>
                  <a:cubicBezTo>
                    <a:pt x="9253" y="3876"/>
                    <a:pt x="9295" y="3971"/>
                    <a:pt x="9462" y="3899"/>
                  </a:cubicBezTo>
                  <a:cubicBezTo>
                    <a:pt x="9587" y="3846"/>
                    <a:pt x="9766" y="4031"/>
                    <a:pt x="9695" y="4150"/>
                  </a:cubicBezTo>
                  <a:cubicBezTo>
                    <a:pt x="9635" y="4263"/>
                    <a:pt x="9653" y="4341"/>
                    <a:pt x="9713" y="4436"/>
                  </a:cubicBezTo>
                  <a:cubicBezTo>
                    <a:pt x="9647" y="4418"/>
                    <a:pt x="9593" y="4329"/>
                    <a:pt x="9480" y="4448"/>
                  </a:cubicBezTo>
                  <a:lnTo>
                    <a:pt x="9713" y="4448"/>
                  </a:lnTo>
                  <a:cubicBezTo>
                    <a:pt x="9701" y="4525"/>
                    <a:pt x="9719" y="4615"/>
                    <a:pt x="9677" y="4674"/>
                  </a:cubicBezTo>
                  <a:cubicBezTo>
                    <a:pt x="9587" y="4824"/>
                    <a:pt x="9641" y="4931"/>
                    <a:pt x="9724" y="4990"/>
                  </a:cubicBezTo>
                  <a:cubicBezTo>
                    <a:pt x="9707" y="5098"/>
                    <a:pt x="9689" y="5169"/>
                    <a:pt x="9689" y="5241"/>
                  </a:cubicBezTo>
                  <a:cubicBezTo>
                    <a:pt x="9683" y="5300"/>
                    <a:pt x="9689" y="5366"/>
                    <a:pt x="9689" y="5432"/>
                  </a:cubicBezTo>
                  <a:cubicBezTo>
                    <a:pt x="9689" y="5593"/>
                    <a:pt x="9689" y="5599"/>
                    <a:pt x="9534" y="5539"/>
                  </a:cubicBezTo>
                  <a:cubicBezTo>
                    <a:pt x="9456" y="5509"/>
                    <a:pt x="9414" y="5527"/>
                    <a:pt x="9397" y="5616"/>
                  </a:cubicBezTo>
                  <a:cubicBezTo>
                    <a:pt x="9498" y="5736"/>
                    <a:pt x="9713" y="5628"/>
                    <a:pt x="9778" y="5819"/>
                  </a:cubicBezTo>
                  <a:cubicBezTo>
                    <a:pt x="9695" y="5873"/>
                    <a:pt x="9629" y="5915"/>
                    <a:pt x="9546" y="5801"/>
                  </a:cubicBezTo>
                  <a:cubicBezTo>
                    <a:pt x="9480" y="5706"/>
                    <a:pt x="9432" y="5766"/>
                    <a:pt x="9391" y="5825"/>
                  </a:cubicBezTo>
                  <a:cubicBezTo>
                    <a:pt x="9409" y="5849"/>
                    <a:pt x="9414" y="5873"/>
                    <a:pt x="9426" y="5879"/>
                  </a:cubicBezTo>
                  <a:cubicBezTo>
                    <a:pt x="9581" y="5962"/>
                    <a:pt x="9534" y="6111"/>
                    <a:pt x="9492" y="6213"/>
                  </a:cubicBezTo>
                  <a:cubicBezTo>
                    <a:pt x="9450" y="6314"/>
                    <a:pt x="9462" y="6463"/>
                    <a:pt x="9301" y="6499"/>
                  </a:cubicBezTo>
                  <a:cubicBezTo>
                    <a:pt x="9248" y="6511"/>
                    <a:pt x="9206" y="6553"/>
                    <a:pt x="9158" y="6576"/>
                  </a:cubicBezTo>
                  <a:cubicBezTo>
                    <a:pt x="9164" y="6594"/>
                    <a:pt x="9176" y="6612"/>
                    <a:pt x="9182" y="6624"/>
                  </a:cubicBezTo>
                  <a:cubicBezTo>
                    <a:pt x="9277" y="6594"/>
                    <a:pt x="9379" y="6564"/>
                    <a:pt x="9486" y="6529"/>
                  </a:cubicBezTo>
                  <a:cubicBezTo>
                    <a:pt x="9510" y="6719"/>
                    <a:pt x="9361" y="6708"/>
                    <a:pt x="9253" y="6749"/>
                  </a:cubicBezTo>
                  <a:cubicBezTo>
                    <a:pt x="9397" y="6982"/>
                    <a:pt x="9492" y="6642"/>
                    <a:pt x="9641" y="6749"/>
                  </a:cubicBezTo>
                  <a:cubicBezTo>
                    <a:pt x="9516" y="6839"/>
                    <a:pt x="9397" y="6916"/>
                    <a:pt x="9259" y="7012"/>
                  </a:cubicBezTo>
                  <a:cubicBezTo>
                    <a:pt x="9331" y="7059"/>
                    <a:pt x="9385" y="7095"/>
                    <a:pt x="9426" y="7125"/>
                  </a:cubicBezTo>
                  <a:cubicBezTo>
                    <a:pt x="9403" y="7196"/>
                    <a:pt x="9343" y="7280"/>
                    <a:pt x="9367" y="7322"/>
                  </a:cubicBezTo>
                  <a:cubicBezTo>
                    <a:pt x="9426" y="7429"/>
                    <a:pt x="9277" y="7471"/>
                    <a:pt x="9301" y="7512"/>
                  </a:cubicBezTo>
                  <a:cubicBezTo>
                    <a:pt x="9397" y="7703"/>
                    <a:pt x="9230" y="7667"/>
                    <a:pt x="9146" y="7709"/>
                  </a:cubicBezTo>
                  <a:cubicBezTo>
                    <a:pt x="9319" y="7805"/>
                    <a:pt x="9337" y="7840"/>
                    <a:pt x="9337" y="8097"/>
                  </a:cubicBezTo>
                  <a:cubicBezTo>
                    <a:pt x="9259" y="8138"/>
                    <a:pt x="9146" y="8001"/>
                    <a:pt x="9081" y="8150"/>
                  </a:cubicBezTo>
                  <a:cubicBezTo>
                    <a:pt x="9164" y="8192"/>
                    <a:pt x="9248" y="8228"/>
                    <a:pt x="9337" y="8270"/>
                  </a:cubicBezTo>
                  <a:cubicBezTo>
                    <a:pt x="9277" y="8329"/>
                    <a:pt x="9236" y="8371"/>
                    <a:pt x="9182" y="8419"/>
                  </a:cubicBezTo>
                  <a:cubicBezTo>
                    <a:pt x="9242" y="8478"/>
                    <a:pt x="9283" y="8526"/>
                    <a:pt x="9337" y="8580"/>
                  </a:cubicBezTo>
                  <a:cubicBezTo>
                    <a:pt x="9224" y="8603"/>
                    <a:pt x="9134" y="8621"/>
                    <a:pt x="9021" y="8639"/>
                  </a:cubicBezTo>
                  <a:cubicBezTo>
                    <a:pt x="9110" y="8687"/>
                    <a:pt x="9170" y="8717"/>
                    <a:pt x="9253" y="8758"/>
                  </a:cubicBezTo>
                  <a:cubicBezTo>
                    <a:pt x="9152" y="8794"/>
                    <a:pt x="9081" y="8824"/>
                    <a:pt x="8985" y="8866"/>
                  </a:cubicBezTo>
                  <a:cubicBezTo>
                    <a:pt x="9104" y="8925"/>
                    <a:pt x="9194" y="8973"/>
                    <a:pt x="9313" y="9033"/>
                  </a:cubicBezTo>
                  <a:cubicBezTo>
                    <a:pt x="9182" y="9062"/>
                    <a:pt x="9104" y="9080"/>
                    <a:pt x="9033" y="9098"/>
                  </a:cubicBezTo>
                  <a:lnTo>
                    <a:pt x="9033" y="9295"/>
                  </a:lnTo>
                  <a:cubicBezTo>
                    <a:pt x="8961" y="9331"/>
                    <a:pt x="8896" y="9355"/>
                    <a:pt x="8836" y="9384"/>
                  </a:cubicBezTo>
                  <a:cubicBezTo>
                    <a:pt x="8955" y="9402"/>
                    <a:pt x="9051" y="9450"/>
                    <a:pt x="9122" y="9516"/>
                  </a:cubicBezTo>
                  <a:cubicBezTo>
                    <a:pt x="9033" y="9545"/>
                    <a:pt x="8943" y="9569"/>
                    <a:pt x="8836" y="9599"/>
                  </a:cubicBezTo>
                  <a:cubicBezTo>
                    <a:pt x="8878" y="9653"/>
                    <a:pt x="8902" y="9688"/>
                    <a:pt x="8932" y="9724"/>
                  </a:cubicBezTo>
                  <a:cubicBezTo>
                    <a:pt x="8878" y="9760"/>
                    <a:pt x="8830" y="9796"/>
                    <a:pt x="8753" y="9838"/>
                  </a:cubicBezTo>
                  <a:cubicBezTo>
                    <a:pt x="8836" y="9891"/>
                    <a:pt x="8872" y="9909"/>
                    <a:pt x="8902" y="9927"/>
                  </a:cubicBezTo>
                  <a:cubicBezTo>
                    <a:pt x="8860" y="10004"/>
                    <a:pt x="8830" y="10052"/>
                    <a:pt x="8794" y="10118"/>
                  </a:cubicBezTo>
                  <a:cubicBezTo>
                    <a:pt x="8902" y="10136"/>
                    <a:pt x="8985" y="10154"/>
                    <a:pt x="9098" y="10177"/>
                  </a:cubicBezTo>
                  <a:cubicBezTo>
                    <a:pt x="9081" y="10082"/>
                    <a:pt x="9069" y="10022"/>
                    <a:pt x="9063" y="9969"/>
                  </a:cubicBezTo>
                  <a:cubicBezTo>
                    <a:pt x="9152" y="9975"/>
                    <a:pt x="9236" y="9987"/>
                    <a:pt x="9331" y="9993"/>
                  </a:cubicBezTo>
                  <a:cubicBezTo>
                    <a:pt x="9224" y="10112"/>
                    <a:pt x="9021" y="10225"/>
                    <a:pt x="9224" y="10416"/>
                  </a:cubicBezTo>
                  <a:cubicBezTo>
                    <a:pt x="9188" y="10499"/>
                    <a:pt x="9152" y="10571"/>
                    <a:pt x="9128" y="10625"/>
                  </a:cubicBezTo>
                  <a:cubicBezTo>
                    <a:pt x="9206" y="10774"/>
                    <a:pt x="9277" y="10899"/>
                    <a:pt x="9349" y="11024"/>
                  </a:cubicBezTo>
                  <a:cubicBezTo>
                    <a:pt x="9409" y="10994"/>
                    <a:pt x="9474" y="10964"/>
                    <a:pt x="9534" y="10935"/>
                  </a:cubicBezTo>
                  <a:cubicBezTo>
                    <a:pt x="9540" y="10881"/>
                    <a:pt x="9546" y="10833"/>
                    <a:pt x="9552" y="10774"/>
                  </a:cubicBezTo>
                  <a:cubicBezTo>
                    <a:pt x="9659" y="10869"/>
                    <a:pt x="9748" y="10899"/>
                    <a:pt x="9838" y="10785"/>
                  </a:cubicBezTo>
                  <a:lnTo>
                    <a:pt x="9838" y="10785"/>
                  </a:lnTo>
                  <a:cubicBezTo>
                    <a:pt x="9838" y="10785"/>
                    <a:pt x="9832" y="10785"/>
                    <a:pt x="9832" y="10780"/>
                  </a:cubicBezTo>
                  <a:cubicBezTo>
                    <a:pt x="9671" y="10774"/>
                    <a:pt x="9671" y="10768"/>
                    <a:pt x="9719" y="10625"/>
                  </a:cubicBezTo>
                  <a:cubicBezTo>
                    <a:pt x="9760" y="10684"/>
                    <a:pt x="9796" y="10732"/>
                    <a:pt x="9832" y="10780"/>
                  </a:cubicBezTo>
                  <a:cubicBezTo>
                    <a:pt x="9838" y="10780"/>
                    <a:pt x="9838" y="10780"/>
                    <a:pt x="9844" y="10780"/>
                  </a:cubicBezTo>
                  <a:cubicBezTo>
                    <a:pt x="9844" y="10785"/>
                    <a:pt x="9838" y="10785"/>
                    <a:pt x="9838" y="10785"/>
                  </a:cubicBezTo>
                  <a:cubicBezTo>
                    <a:pt x="9915" y="10791"/>
                    <a:pt x="9987" y="10797"/>
                    <a:pt x="10088" y="10797"/>
                  </a:cubicBezTo>
                  <a:cubicBezTo>
                    <a:pt x="10035" y="10696"/>
                    <a:pt x="10011" y="10625"/>
                    <a:pt x="10100" y="10565"/>
                  </a:cubicBezTo>
                  <a:cubicBezTo>
                    <a:pt x="10136" y="10541"/>
                    <a:pt x="10148" y="10481"/>
                    <a:pt x="10190" y="10458"/>
                  </a:cubicBezTo>
                  <a:cubicBezTo>
                    <a:pt x="10291" y="10392"/>
                    <a:pt x="10243" y="10320"/>
                    <a:pt x="10195" y="10249"/>
                  </a:cubicBezTo>
                  <a:cubicBezTo>
                    <a:pt x="10255" y="10243"/>
                    <a:pt x="10297" y="10243"/>
                    <a:pt x="10356" y="10237"/>
                  </a:cubicBezTo>
                  <a:cubicBezTo>
                    <a:pt x="10184" y="10004"/>
                    <a:pt x="10201" y="9933"/>
                    <a:pt x="10440" y="9814"/>
                  </a:cubicBezTo>
                  <a:cubicBezTo>
                    <a:pt x="10500" y="9784"/>
                    <a:pt x="10547" y="9748"/>
                    <a:pt x="10601" y="9718"/>
                  </a:cubicBezTo>
                  <a:cubicBezTo>
                    <a:pt x="10595" y="9659"/>
                    <a:pt x="10583" y="9593"/>
                    <a:pt x="10589" y="9533"/>
                  </a:cubicBezTo>
                  <a:cubicBezTo>
                    <a:pt x="10589" y="9492"/>
                    <a:pt x="10625" y="9414"/>
                    <a:pt x="10631" y="9414"/>
                  </a:cubicBezTo>
                  <a:cubicBezTo>
                    <a:pt x="10768" y="9438"/>
                    <a:pt x="10696" y="9301"/>
                    <a:pt x="10744" y="9265"/>
                  </a:cubicBezTo>
                  <a:cubicBezTo>
                    <a:pt x="10845" y="9200"/>
                    <a:pt x="10780" y="9134"/>
                    <a:pt x="10756" y="9062"/>
                  </a:cubicBezTo>
                  <a:cubicBezTo>
                    <a:pt x="10744" y="9015"/>
                    <a:pt x="10762" y="8955"/>
                    <a:pt x="10762" y="8907"/>
                  </a:cubicBezTo>
                  <a:cubicBezTo>
                    <a:pt x="10672" y="8884"/>
                    <a:pt x="10595" y="8866"/>
                    <a:pt x="10517" y="8848"/>
                  </a:cubicBezTo>
                  <a:cubicBezTo>
                    <a:pt x="10517" y="8836"/>
                    <a:pt x="10517" y="8818"/>
                    <a:pt x="10517" y="8800"/>
                  </a:cubicBezTo>
                  <a:cubicBezTo>
                    <a:pt x="10625" y="8776"/>
                    <a:pt x="10732" y="8746"/>
                    <a:pt x="10839" y="8723"/>
                  </a:cubicBezTo>
                  <a:cubicBezTo>
                    <a:pt x="10774" y="8544"/>
                    <a:pt x="10649" y="8651"/>
                    <a:pt x="10559" y="8621"/>
                  </a:cubicBezTo>
                  <a:cubicBezTo>
                    <a:pt x="10488" y="8365"/>
                    <a:pt x="10535" y="8317"/>
                    <a:pt x="10786" y="8371"/>
                  </a:cubicBezTo>
                  <a:cubicBezTo>
                    <a:pt x="10744" y="8407"/>
                    <a:pt x="10696" y="8448"/>
                    <a:pt x="10655" y="8484"/>
                  </a:cubicBezTo>
                  <a:cubicBezTo>
                    <a:pt x="10661" y="8508"/>
                    <a:pt x="10672" y="8526"/>
                    <a:pt x="10684" y="8544"/>
                  </a:cubicBezTo>
                  <a:cubicBezTo>
                    <a:pt x="10780" y="8526"/>
                    <a:pt x="10881" y="8508"/>
                    <a:pt x="11006" y="8484"/>
                  </a:cubicBezTo>
                  <a:cubicBezTo>
                    <a:pt x="10959" y="8353"/>
                    <a:pt x="10923" y="8258"/>
                    <a:pt x="10881" y="8150"/>
                  </a:cubicBezTo>
                  <a:cubicBezTo>
                    <a:pt x="10893" y="8126"/>
                    <a:pt x="10917" y="8091"/>
                    <a:pt x="10935" y="8067"/>
                  </a:cubicBezTo>
                  <a:cubicBezTo>
                    <a:pt x="10863" y="8013"/>
                    <a:pt x="10810" y="7965"/>
                    <a:pt x="10756" y="7924"/>
                  </a:cubicBezTo>
                  <a:cubicBezTo>
                    <a:pt x="10875" y="7799"/>
                    <a:pt x="11018" y="8001"/>
                    <a:pt x="11102" y="7834"/>
                  </a:cubicBezTo>
                  <a:cubicBezTo>
                    <a:pt x="10941" y="7810"/>
                    <a:pt x="10792" y="7793"/>
                    <a:pt x="10637" y="7775"/>
                  </a:cubicBezTo>
                  <a:close/>
                  <a:moveTo>
                    <a:pt x="3858" y="1974"/>
                  </a:moveTo>
                  <a:cubicBezTo>
                    <a:pt x="3852" y="1980"/>
                    <a:pt x="3816" y="1962"/>
                    <a:pt x="3774" y="1956"/>
                  </a:cubicBezTo>
                  <a:cubicBezTo>
                    <a:pt x="3810" y="1884"/>
                    <a:pt x="3834" y="1831"/>
                    <a:pt x="3858" y="1777"/>
                  </a:cubicBezTo>
                  <a:cubicBezTo>
                    <a:pt x="3769" y="1729"/>
                    <a:pt x="3691" y="1688"/>
                    <a:pt x="3614" y="1640"/>
                  </a:cubicBezTo>
                  <a:cubicBezTo>
                    <a:pt x="3733" y="1473"/>
                    <a:pt x="3882" y="1527"/>
                    <a:pt x="4007" y="1515"/>
                  </a:cubicBezTo>
                  <a:cubicBezTo>
                    <a:pt x="4043" y="1515"/>
                    <a:pt x="4079" y="1586"/>
                    <a:pt x="4108" y="1622"/>
                  </a:cubicBezTo>
                  <a:cubicBezTo>
                    <a:pt x="4019" y="1747"/>
                    <a:pt x="3941" y="1860"/>
                    <a:pt x="3858" y="1974"/>
                  </a:cubicBezTo>
                  <a:close/>
                  <a:moveTo>
                    <a:pt x="5521" y="877"/>
                  </a:moveTo>
                  <a:cubicBezTo>
                    <a:pt x="5450" y="829"/>
                    <a:pt x="5372" y="781"/>
                    <a:pt x="5295" y="728"/>
                  </a:cubicBezTo>
                  <a:cubicBezTo>
                    <a:pt x="5331" y="704"/>
                    <a:pt x="5378" y="668"/>
                    <a:pt x="5432" y="620"/>
                  </a:cubicBezTo>
                  <a:cubicBezTo>
                    <a:pt x="5480" y="698"/>
                    <a:pt x="5509" y="758"/>
                    <a:pt x="5539" y="823"/>
                  </a:cubicBezTo>
                  <a:cubicBezTo>
                    <a:pt x="5545" y="829"/>
                    <a:pt x="5533" y="847"/>
                    <a:pt x="5521" y="877"/>
                  </a:cubicBezTo>
                  <a:close/>
                  <a:moveTo>
                    <a:pt x="5724" y="1509"/>
                  </a:moveTo>
                  <a:cubicBezTo>
                    <a:pt x="5748" y="1544"/>
                    <a:pt x="5772" y="1580"/>
                    <a:pt x="5808" y="1634"/>
                  </a:cubicBezTo>
                  <a:cubicBezTo>
                    <a:pt x="5688" y="1646"/>
                    <a:pt x="5694" y="1580"/>
                    <a:pt x="5724" y="1509"/>
                  </a:cubicBezTo>
                  <a:close/>
                  <a:moveTo>
                    <a:pt x="7060" y="555"/>
                  </a:moveTo>
                  <a:cubicBezTo>
                    <a:pt x="7131" y="537"/>
                    <a:pt x="7191" y="519"/>
                    <a:pt x="7250" y="507"/>
                  </a:cubicBezTo>
                  <a:cubicBezTo>
                    <a:pt x="7256" y="525"/>
                    <a:pt x="7268" y="543"/>
                    <a:pt x="7274" y="561"/>
                  </a:cubicBezTo>
                  <a:cubicBezTo>
                    <a:pt x="7215" y="632"/>
                    <a:pt x="7155" y="680"/>
                    <a:pt x="7060" y="555"/>
                  </a:cubicBezTo>
                  <a:close/>
                  <a:moveTo>
                    <a:pt x="7459" y="579"/>
                  </a:moveTo>
                  <a:cubicBezTo>
                    <a:pt x="7441" y="579"/>
                    <a:pt x="7429" y="573"/>
                    <a:pt x="7411" y="573"/>
                  </a:cubicBezTo>
                  <a:cubicBezTo>
                    <a:pt x="7417" y="531"/>
                    <a:pt x="7423" y="489"/>
                    <a:pt x="7429" y="453"/>
                  </a:cubicBezTo>
                  <a:cubicBezTo>
                    <a:pt x="7447" y="453"/>
                    <a:pt x="7459" y="453"/>
                    <a:pt x="7471" y="459"/>
                  </a:cubicBezTo>
                  <a:cubicBezTo>
                    <a:pt x="7465" y="495"/>
                    <a:pt x="7459" y="537"/>
                    <a:pt x="7453" y="579"/>
                  </a:cubicBezTo>
                  <a:close/>
                  <a:moveTo>
                    <a:pt x="8317" y="567"/>
                  </a:moveTo>
                  <a:cubicBezTo>
                    <a:pt x="8276" y="561"/>
                    <a:pt x="8240" y="549"/>
                    <a:pt x="8204" y="543"/>
                  </a:cubicBezTo>
                  <a:cubicBezTo>
                    <a:pt x="8210" y="525"/>
                    <a:pt x="8216" y="507"/>
                    <a:pt x="8222" y="495"/>
                  </a:cubicBezTo>
                  <a:lnTo>
                    <a:pt x="8329" y="531"/>
                  </a:lnTo>
                  <a:cubicBezTo>
                    <a:pt x="8323" y="543"/>
                    <a:pt x="8323" y="555"/>
                    <a:pt x="8317" y="573"/>
                  </a:cubicBezTo>
                  <a:close/>
                  <a:moveTo>
                    <a:pt x="8389" y="1825"/>
                  </a:moveTo>
                  <a:cubicBezTo>
                    <a:pt x="8467" y="1729"/>
                    <a:pt x="8514" y="1676"/>
                    <a:pt x="8556" y="1622"/>
                  </a:cubicBezTo>
                  <a:cubicBezTo>
                    <a:pt x="8550" y="1711"/>
                    <a:pt x="8598" y="1843"/>
                    <a:pt x="8389" y="1825"/>
                  </a:cubicBezTo>
                  <a:close/>
                  <a:moveTo>
                    <a:pt x="8562" y="829"/>
                  </a:moveTo>
                  <a:cubicBezTo>
                    <a:pt x="8562" y="811"/>
                    <a:pt x="8562" y="793"/>
                    <a:pt x="8556" y="775"/>
                  </a:cubicBezTo>
                  <a:cubicBezTo>
                    <a:pt x="8616" y="740"/>
                    <a:pt x="8669" y="704"/>
                    <a:pt x="8723" y="668"/>
                  </a:cubicBezTo>
                  <a:cubicBezTo>
                    <a:pt x="8759" y="734"/>
                    <a:pt x="8788" y="793"/>
                    <a:pt x="8830" y="883"/>
                  </a:cubicBezTo>
                  <a:cubicBezTo>
                    <a:pt x="8729" y="865"/>
                    <a:pt x="8645" y="847"/>
                    <a:pt x="8562" y="829"/>
                  </a:cubicBezTo>
                  <a:close/>
                  <a:moveTo>
                    <a:pt x="9164" y="2695"/>
                  </a:moveTo>
                  <a:cubicBezTo>
                    <a:pt x="9170" y="2689"/>
                    <a:pt x="9176" y="2689"/>
                    <a:pt x="9182" y="2683"/>
                  </a:cubicBezTo>
                  <a:cubicBezTo>
                    <a:pt x="9206" y="2737"/>
                    <a:pt x="9236" y="2791"/>
                    <a:pt x="9277" y="2880"/>
                  </a:cubicBezTo>
                  <a:cubicBezTo>
                    <a:pt x="9176" y="2844"/>
                    <a:pt x="9140" y="2785"/>
                    <a:pt x="9164" y="2695"/>
                  </a:cubicBezTo>
                  <a:close/>
                  <a:moveTo>
                    <a:pt x="9569" y="3136"/>
                  </a:moveTo>
                  <a:cubicBezTo>
                    <a:pt x="9528" y="3112"/>
                    <a:pt x="9486" y="3089"/>
                    <a:pt x="9444" y="3065"/>
                  </a:cubicBezTo>
                  <a:cubicBezTo>
                    <a:pt x="9450" y="3053"/>
                    <a:pt x="9456" y="3035"/>
                    <a:pt x="9468" y="3023"/>
                  </a:cubicBezTo>
                  <a:cubicBezTo>
                    <a:pt x="9510" y="3047"/>
                    <a:pt x="9552" y="3065"/>
                    <a:pt x="9599" y="3089"/>
                  </a:cubicBezTo>
                  <a:cubicBezTo>
                    <a:pt x="9587" y="3107"/>
                    <a:pt x="9581" y="3118"/>
                    <a:pt x="9569" y="3136"/>
                  </a:cubicBezTo>
                  <a:close/>
                  <a:moveTo>
                    <a:pt x="9420" y="9414"/>
                  </a:moveTo>
                  <a:cubicBezTo>
                    <a:pt x="9391" y="9486"/>
                    <a:pt x="9373" y="9533"/>
                    <a:pt x="9337" y="9617"/>
                  </a:cubicBezTo>
                  <a:cubicBezTo>
                    <a:pt x="9242" y="9468"/>
                    <a:pt x="9289" y="9438"/>
                    <a:pt x="9420" y="9414"/>
                  </a:cubicBezTo>
                  <a:close/>
                  <a:moveTo>
                    <a:pt x="9164" y="9808"/>
                  </a:moveTo>
                  <a:cubicBezTo>
                    <a:pt x="9224" y="9688"/>
                    <a:pt x="9313" y="9683"/>
                    <a:pt x="9444" y="9724"/>
                  </a:cubicBezTo>
                  <a:cubicBezTo>
                    <a:pt x="9361" y="9843"/>
                    <a:pt x="9289" y="9915"/>
                    <a:pt x="9164" y="9808"/>
                  </a:cubicBezTo>
                  <a:close/>
                  <a:moveTo>
                    <a:pt x="9432" y="9122"/>
                  </a:moveTo>
                  <a:cubicBezTo>
                    <a:pt x="9450" y="9068"/>
                    <a:pt x="9468" y="9015"/>
                    <a:pt x="9486" y="8961"/>
                  </a:cubicBezTo>
                  <a:cubicBezTo>
                    <a:pt x="9522" y="9033"/>
                    <a:pt x="9558" y="9104"/>
                    <a:pt x="9432" y="9122"/>
                  </a:cubicBezTo>
                  <a:close/>
                  <a:moveTo>
                    <a:pt x="9772" y="6082"/>
                  </a:moveTo>
                  <a:cubicBezTo>
                    <a:pt x="9838" y="6046"/>
                    <a:pt x="9891" y="6076"/>
                    <a:pt x="9945" y="6165"/>
                  </a:cubicBezTo>
                  <a:cubicBezTo>
                    <a:pt x="9856" y="6123"/>
                    <a:pt x="9814" y="6099"/>
                    <a:pt x="9772" y="6082"/>
                  </a:cubicBezTo>
                  <a:close/>
                  <a:moveTo>
                    <a:pt x="10565" y="9033"/>
                  </a:moveTo>
                  <a:cubicBezTo>
                    <a:pt x="10607" y="9217"/>
                    <a:pt x="10637" y="9378"/>
                    <a:pt x="10410" y="9492"/>
                  </a:cubicBezTo>
                  <a:cubicBezTo>
                    <a:pt x="10404" y="9432"/>
                    <a:pt x="10374" y="9361"/>
                    <a:pt x="10398" y="9343"/>
                  </a:cubicBezTo>
                  <a:cubicBezTo>
                    <a:pt x="10488" y="9259"/>
                    <a:pt x="10374" y="9074"/>
                    <a:pt x="10565" y="90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9"/>
            <p:cNvSpPr/>
            <p:nvPr/>
          </p:nvSpPr>
          <p:spPr>
            <a:xfrm>
              <a:off x="4926650" y="5094400"/>
              <a:ext cx="146825" cy="177700"/>
            </a:xfrm>
            <a:custGeom>
              <a:rect b="b" l="l" r="r" t="t"/>
              <a:pathLst>
                <a:path extrusionOk="0" h="7108" w="5873">
                  <a:moveTo>
                    <a:pt x="5676" y="5307"/>
                  </a:moveTo>
                  <a:cubicBezTo>
                    <a:pt x="5569" y="5313"/>
                    <a:pt x="5467" y="5325"/>
                    <a:pt x="5360" y="5331"/>
                  </a:cubicBezTo>
                  <a:cubicBezTo>
                    <a:pt x="5354" y="5319"/>
                    <a:pt x="5348" y="5301"/>
                    <a:pt x="5348" y="5289"/>
                  </a:cubicBezTo>
                  <a:cubicBezTo>
                    <a:pt x="5390" y="5265"/>
                    <a:pt x="5437" y="5241"/>
                    <a:pt x="5491" y="5211"/>
                  </a:cubicBezTo>
                  <a:cubicBezTo>
                    <a:pt x="5449" y="5176"/>
                    <a:pt x="5414" y="5140"/>
                    <a:pt x="5366" y="5098"/>
                  </a:cubicBezTo>
                  <a:cubicBezTo>
                    <a:pt x="5426" y="5050"/>
                    <a:pt x="5473" y="5015"/>
                    <a:pt x="5503" y="4997"/>
                  </a:cubicBezTo>
                  <a:cubicBezTo>
                    <a:pt x="5467" y="4901"/>
                    <a:pt x="5402" y="4794"/>
                    <a:pt x="5426" y="4764"/>
                  </a:cubicBezTo>
                  <a:cubicBezTo>
                    <a:pt x="5539" y="4621"/>
                    <a:pt x="5461" y="4448"/>
                    <a:pt x="5539" y="4293"/>
                  </a:cubicBezTo>
                  <a:cubicBezTo>
                    <a:pt x="5616" y="4150"/>
                    <a:pt x="5616" y="4120"/>
                    <a:pt x="5771" y="4144"/>
                  </a:cubicBezTo>
                  <a:cubicBezTo>
                    <a:pt x="5807" y="4150"/>
                    <a:pt x="5843" y="4150"/>
                    <a:pt x="5873" y="4156"/>
                  </a:cubicBezTo>
                  <a:cubicBezTo>
                    <a:pt x="5753" y="4043"/>
                    <a:pt x="5563" y="4013"/>
                    <a:pt x="5575" y="3792"/>
                  </a:cubicBezTo>
                  <a:cubicBezTo>
                    <a:pt x="5634" y="3757"/>
                    <a:pt x="5694" y="3721"/>
                    <a:pt x="5771" y="3667"/>
                  </a:cubicBezTo>
                  <a:cubicBezTo>
                    <a:pt x="5700" y="3614"/>
                    <a:pt x="5646" y="3578"/>
                    <a:pt x="5575" y="3524"/>
                  </a:cubicBezTo>
                  <a:cubicBezTo>
                    <a:pt x="5670" y="3393"/>
                    <a:pt x="5628" y="3268"/>
                    <a:pt x="5527" y="3149"/>
                  </a:cubicBezTo>
                  <a:cubicBezTo>
                    <a:pt x="5598" y="3131"/>
                    <a:pt x="5646" y="3119"/>
                    <a:pt x="5706" y="3107"/>
                  </a:cubicBezTo>
                  <a:cubicBezTo>
                    <a:pt x="5712" y="3000"/>
                    <a:pt x="5724" y="2898"/>
                    <a:pt x="5730" y="2797"/>
                  </a:cubicBezTo>
                  <a:cubicBezTo>
                    <a:pt x="5736" y="2618"/>
                    <a:pt x="5742" y="2439"/>
                    <a:pt x="5742" y="2266"/>
                  </a:cubicBezTo>
                  <a:cubicBezTo>
                    <a:pt x="5742" y="2195"/>
                    <a:pt x="5682" y="2123"/>
                    <a:pt x="5759" y="2040"/>
                  </a:cubicBezTo>
                  <a:cubicBezTo>
                    <a:pt x="5783" y="2022"/>
                    <a:pt x="5819" y="1855"/>
                    <a:pt x="5706" y="1801"/>
                  </a:cubicBezTo>
                  <a:cubicBezTo>
                    <a:pt x="5610" y="1759"/>
                    <a:pt x="5628" y="1670"/>
                    <a:pt x="5598" y="1598"/>
                  </a:cubicBezTo>
                  <a:cubicBezTo>
                    <a:pt x="5539" y="1449"/>
                    <a:pt x="5640" y="1241"/>
                    <a:pt x="5449" y="1133"/>
                  </a:cubicBezTo>
                  <a:cubicBezTo>
                    <a:pt x="5443" y="1127"/>
                    <a:pt x="5467" y="1062"/>
                    <a:pt x="5473" y="1026"/>
                  </a:cubicBezTo>
                  <a:cubicBezTo>
                    <a:pt x="5396" y="1002"/>
                    <a:pt x="5324" y="990"/>
                    <a:pt x="5265" y="955"/>
                  </a:cubicBezTo>
                  <a:cubicBezTo>
                    <a:pt x="5217" y="925"/>
                    <a:pt x="5151" y="853"/>
                    <a:pt x="5157" y="817"/>
                  </a:cubicBezTo>
                  <a:cubicBezTo>
                    <a:pt x="5187" y="657"/>
                    <a:pt x="5092" y="645"/>
                    <a:pt x="4984" y="645"/>
                  </a:cubicBezTo>
                  <a:cubicBezTo>
                    <a:pt x="4913" y="639"/>
                    <a:pt x="4853" y="627"/>
                    <a:pt x="4853" y="543"/>
                  </a:cubicBezTo>
                  <a:cubicBezTo>
                    <a:pt x="4847" y="543"/>
                    <a:pt x="4847" y="549"/>
                    <a:pt x="4841" y="549"/>
                  </a:cubicBezTo>
                  <a:cubicBezTo>
                    <a:pt x="4841" y="543"/>
                    <a:pt x="4841" y="543"/>
                    <a:pt x="4841" y="543"/>
                  </a:cubicBezTo>
                  <a:cubicBezTo>
                    <a:pt x="4800" y="537"/>
                    <a:pt x="4758" y="531"/>
                    <a:pt x="4710" y="525"/>
                  </a:cubicBezTo>
                  <a:cubicBezTo>
                    <a:pt x="4805" y="430"/>
                    <a:pt x="4811" y="424"/>
                    <a:pt x="4841" y="543"/>
                  </a:cubicBezTo>
                  <a:cubicBezTo>
                    <a:pt x="4847" y="543"/>
                    <a:pt x="4847" y="543"/>
                    <a:pt x="4853" y="543"/>
                  </a:cubicBezTo>
                  <a:lnTo>
                    <a:pt x="4853" y="543"/>
                  </a:lnTo>
                  <a:cubicBezTo>
                    <a:pt x="4901" y="519"/>
                    <a:pt x="4955" y="496"/>
                    <a:pt x="4990" y="478"/>
                  </a:cubicBezTo>
                  <a:cubicBezTo>
                    <a:pt x="4966" y="382"/>
                    <a:pt x="4949" y="311"/>
                    <a:pt x="4931" y="239"/>
                  </a:cubicBezTo>
                  <a:cubicBezTo>
                    <a:pt x="4615" y="162"/>
                    <a:pt x="4299" y="78"/>
                    <a:pt x="3977" y="1"/>
                  </a:cubicBezTo>
                  <a:cubicBezTo>
                    <a:pt x="3935" y="72"/>
                    <a:pt x="3905" y="126"/>
                    <a:pt x="3893" y="156"/>
                  </a:cubicBezTo>
                  <a:cubicBezTo>
                    <a:pt x="3828" y="150"/>
                    <a:pt x="3774" y="138"/>
                    <a:pt x="3726" y="144"/>
                  </a:cubicBezTo>
                  <a:cubicBezTo>
                    <a:pt x="3679" y="156"/>
                    <a:pt x="3631" y="186"/>
                    <a:pt x="3589" y="209"/>
                  </a:cubicBezTo>
                  <a:cubicBezTo>
                    <a:pt x="3589" y="257"/>
                    <a:pt x="3595" y="299"/>
                    <a:pt x="3601" y="370"/>
                  </a:cubicBezTo>
                  <a:cubicBezTo>
                    <a:pt x="3494" y="335"/>
                    <a:pt x="3428" y="352"/>
                    <a:pt x="3333" y="394"/>
                  </a:cubicBezTo>
                  <a:cubicBezTo>
                    <a:pt x="3232" y="442"/>
                    <a:pt x="3154" y="501"/>
                    <a:pt x="3077" y="573"/>
                  </a:cubicBezTo>
                  <a:cubicBezTo>
                    <a:pt x="3059" y="591"/>
                    <a:pt x="3023" y="579"/>
                    <a:pt x="3017" y="585"/>
                  </a:cubicBezTo>
                  <a:lnTo>
                    <a:pt x="3017" y="287"/>
                  </a:lnTo>
                  <a:cubicBezTo>
                    <a:pt x="2939" y="233"/>
                    <a:pt x="2939" y="424"/>
                    <a:pt x="2826" y="341"/>
                  </a:cubicBezTo>
                  <a:cubicBezTo>
                    <a:pt x="2683" y="239"/>
                    <a:pt x="2743" y="436"/>
                    <a:pt x="2683" y="472"/>
                  </a:cubicBezTo>
                  <a:cubicBezTo>
                    <a:pt x="2671" y="478"/>
                    <a:pt x="2653" y="466"/>
                    <a:pt x="2641" y="472"/>
                  </a:cubicBezTo>
                  <a:cubicBezTo>
                    <a:pt x="2492" y="507"/>
                    <a:pt x="2486" y="531"/>
                    <a:pt x="2522" y="680"/>
                  </a:cubicBezTo>
                  <a:cubicBezTo>
                    <a:pt x="2540" y="752"/>
                    <a:pt x="2534" y="829"/>
                    <a:pt x="2540" y="907"/>
                  </a:cubicBezTo>
                  <a:cubicBezTo>
                    <a:pt x="2522" y="907"/>
                    <a:pt x="2504" y="913"/>
                    <a:pt x="2492" y="913"/>
                  </a:cubicBezTo>
                  <a:cubicBezTo>
                    <a:pt x="2474" y="883"/>
                    <a:pt x="2439" y="847"/>
                    <a:pt x="2445" y="817"/>
                  </a:cubicBezTo>
                  <a:cubicBezTo>
                    <a:pt x="2474" y="704"/>
                    <a:pt x="2385" y="668"/>
                    <a:pt x="2319" y="657"/>
                  </a:cubicBezTo>
                  <a:cubicBezTo>
                    <a:pt x="2260" y="645"/>
                    <a:pt x="2188" y="686"/>
                    <a:pt x="2170" y="776"/>
                  </a:cubicBezTo>
                  <a:cubicBezTo>
                    <a:pt x="2158" y="829"/>
                    <a:pt x="2123" y="883"/>
                    <a:pt x="2081" y="913"/>
                  </a:cubicBezTo>
                  <a:cubicBezTo>
                    <a:pt x="2009" y="978"/>
                    <a:pt x="1920" y="1026"/>
                    <a:pt x="1836" y="1086"/>
                  </a:cubicBezTo>
                  <a:cubicBezTo>
                    <a:pt x="1866" y="1157"/>
                    <a:pt x="1884" y="1217"/>
                    <a:pt x="1914" y="1300"/>
                  </a:cubicBezTo>
                  <a:cubicBezTo>
                    <a:pt x="1711" y="1330"/>
                    <a:pt x="1711" y="1700"/>
                    <a:pt x="1395" y="1545"/>
                  </a:cubicBezTo>
                  <a:cubicBezTo>
                    <a:pt x="1455" y="1718"/>
                    <a:pt x="1312" y="1706"/>
                    <a:pt x="1258" y="1742"/>
                  </a:cubicBezTo>
                  <a:cubicBezTo>
                    <a:pt x="1312" y="1819"/>
                    <a:pt x="1360" y="1891"/>
                    <a:pt x="1419" y="1980"/>
                  </a:cubicBezTo>
                  <a:cubicBezTo>
                    <a:pt x="1312" y="2004"/>
                    <a:pt x="1240" y="2046"/>
                    <a:pt x="1246" y="2153"/>
                  </a:cubicBezTo>
                  <a:cubicBezTo>
                    <a:pt x="1246" y="2153"/>
                    <a:pt x="1222" y="2159"/>
                    <a:pt x="1204" y="2165"/>
                  </a:cubicBezTo>
                  <a:cubicBezTo>
                    <a:pt x="1199" y="2105"/>
                    <a:pt x="1193" y="2046"/>
                    <a:pt x="1181" y="1932"/>
                  </a:cubicBezTo>
                  <a:cubicBezTo>
                    <a:pt x="1067" y="2069"/>
                    <a:pt x="978" y="2171"/>
                    <a:pt x="906" y="2278"/>
                  </a:cubicBezTo>
                  <a:cubicBezTo>
                    <a:pt x="853" y="2350"/>
                    <a:pt x="817" y="2439"/>
                    <a:pt x="775" y="2523"/>
                  </a:cubicBezTo>
                  <a:cubicBezTo>
                    <a:pt x="728" y="2600"/>
                    <a:pt x="680" y="2684"/>
                    <a:pt x="638" y="2761"/>
                  </a:cubicBezTo>
                  <a:cubicBezTo>
                    <a:pt x="555" y="2910"/>
                    <a:pt x="471" y="3053"/>
                    <a:pt x="382" y="3208"/>
                  </a:cubicBezTo>
                  <a:cubicBezTo>
                    <a:pt x="394" y="3220"/>
                    <a:pt x="418" y="3244"/>
                    <a:pt x="447" y="3268"/>
                  </a:cubicBezTo>
                  <a:cubicBezTo>
                    <a:pt x="334" y="3298"/>
                    <a:pt x="465" y="3453"/>
                    <a:pt x="328" y="3476"/>
                  </a:cubicBezTo>
                  <a:cubicBezTo>
                    <a:pt x="167" y="3512"/>
                    <a:pt x="113" y="3691"/>
                    <a:pt x="78" y="3798"/>
                  </a:cubicBezTo>
                  <a:cubicBezTo>
                    <a:pt x="12" y="4013"/>
                    <a:pt x="24" y="4252"/>
                    <a:pt x="0" y="4490"/>
                  </a:cubicBezTo>
                  <a:cubicBezTo>
                    <a:pt x="203" y="4585"/>
                    <a:pt x="203" y="4591"/>
                    <a:pt x="197" y="4848"/>
                  </a:cubicBezTo>
                  <a:cubicBezTo>
                    <a:pt x="197" y="4889"/>
                    <a:pt x="239" y="4925"/>
                    <a:pt x="257" y="4967"/>
                  </a:cubicBezTo>
                  <a:cubicBezTo>
                    <a:pt x="268" y="5003"/>
                    <a:pt x="274" y="5050"/>
                    <a:pt x="286" y="5098"/>
                  </a:cubicBezTo>
                  <a:cubicBezTo>
                    <a:pt x="221" y="5086"/>
                    <a:pt x="173" y="5080"/>
                    <a:pt x="155" y="5080"/>
                  </a:cubicBezTo>
                  <a:cubicBezTo>
                    <a:pt x="179" y="5241"/>
                    <a:pt x="203" y="5396"/>
                    <a:pt x="227" y="5575"/>
                  </a:cubicBezTo>
                  <a:cubicBezTo>
                    <a:pt x="280" y="5533"/>
                    <a:pt x="322" y="5492"/>
                    <a:pt x="370" y="5456"/>
                  </a:cubicBezTo>
                  <a:cubicBezTo>
                    <a:pt x="435" y="5527"/>
                    <a:pt x="549" y="5557"/>
                    <a:pt x="704" y="5545"/>
                  </a:cubicBezTo>
                  <a:cubicBezTo>
                    <a:pt x="698" y="5486"/>
                    <a:pt x="686" y="5426"/>
                    <a:pt x="680" y="5349"/>
                  </a:cubicBezTo>
                  <a:cubicBezTo>
                    <a:pt x="734" y="5378"/>
                    <a:pt x="763" y="5396"/>
                    <a:pt x="805" y="5414"/>
                  </a:cubicBezTo>
                  <a:cubicBezTo>
                    <a:pt x="817" y="5378"/>
                    <a:pt x="829" y="5343"/>
                    <a:pt x="841" y="5313"/>
                  </a:cubicBezTo>
                  <a:cubicBezTo>
                    <a:pt x="924" y="5313"/>
                    <a:pt x="1008" y="5384"/>
                    <a:pt x="1091" y="5295"/>
                  </a:cubicBezTo>
                  <a:cubicBezTo>
                    <a:pt x="1044" y="5259"/>
                    <a:pt x="1002" y="5229"/>
                    <a:pt x="972" y="5205"/>
                  </a:cubicBezTo>
                  <a:cubicBezTo>
                    <a:pt x="1026" y="5074"/>
                    <a:pt x="1079" y="4949"/>
                    <a:pt x="1127" y="4830"/>
                  </a:cubicBezTo>
                  <a:cubicBezTo>
                    <a:pt x="1216" y="4812"/>
                    <a:pt x="1288" y="4800"/>
                    <a:pt x="1354" y="4788"/>
                  </a:cubicBezTo>
                  <a:cubicBezTo>
                    <a:pt x="1306" y="4740"/>
                    <a:pt x="1252" y="4699"/>
                    <a:pt x="1210" y="4657"/>
                  </a:cubicBezTo>
                  <a:cubicBezTo>
                    <a:pt x="1264" y="4597"/>
                    <a:pt x="1300" y="4538"/>
                    <a:pt x="1354" y="4502"/>
                  </a:cubicBezTo>
                  <a:cubicBezTo>
                    <a:pt x="1401" y="4472"/>
                    <a:pt x="1473" y="4460"/>
                    <a:pt x="1556" y="4436"/>
                  </a:cubicBezTo>
                  <a:cubicBezTo>
                    <a:pt x="1509" y="4389"/>
                    <a:pt x="1473" y="4347"/>
                    <a:pt x="1449" y="4323"/>
                  </a:cubicBezTo>
                  <a:cubicBezTo>
                    <a:pt x="1515" y="4192"/>
                    <a:pt x="1556" y="4025"/>
                    <a:pt x="1658" y="3936"/>
                  </a:cubicBezTo>
                  <a:cubicBezTo>
                    <a:pt x="1801" y="3810"/>
                    <a:pt x="1616" y="3602"/>
                    <a:pt x="1807" y="3518"/>
                  </a:cubicBezTo>
                  <a:cubicBezTo>
                    <a:pt x="1884" y="3482"/>
                    <a:pt x="1997" y="3608"/>
                    <a:pt x="2051" y="3447"/>
                  </a:cubicBezTo>
                  <a:cubicBezTo>
                    <a:pt x="1997" y="3429"/>
                    <a:pt x="1944" y="3405"/>
                    <a:pt x="1902" y="3387"/>
                  </a:cubicBezTo>
                  <a:cubicBezTo>
                    <a:pt x="1896" y="3292"/>
                    <a:pt x="1896" y="3208"/>
                    <a:pt x="1890" y="3131"/>
                  </a:cubicBezTo>
                  <a:cubicBezTo>
                    <a:pt x="1878" y="3000"/>
                    <a:pt x="1938" y="2952"/>
                    <a:pt x="2063" y="3006"/>
                  </a:cubicBezTo>
                  <a:cubicBezTo>
                    <a:pt x="2099" y="3017"/>
                    <a:pt x="2129" y="3053"/>
                    <a:pt x="2176" y="3089"/>
                  </a:cubicBezTo>
                  <a:cubicBezTo>
                    <a:pt x="2176" y="3011"/>
                    <a:pt x="2135" y="2922"/>
                    <a:pt x="2266" y="2952"/>
                  </a:cubicBezTo>
                  <a:cubicBezTo>
                    <a:pt x="2284" y="2958"/>
                    <a:pt x="2343" y="2910"/>
                    <a:pt x="2343" y="2904"/>
                  </a:cubicBezTo>
                  <a:cubicBezTo>
                    <a:pt x="2296" y="2737"/>
                    <a:pt x="2433" y="2678"/>
                    <a:pt x="2516" y="2606"/>
                  </a:cubicBezTo>
                  <a:cubicBezTo>
                    <a:pt x="2528" y="2475"/>
                    <a:pt x="2409" y="2368"/>
                    <a:pt x="2510" y="2254"/>
                  </a:cubicBezTo>
                  <a:cubicBezTo>
                    <a:pt x="2677" y="2332"/>
                    <a:pt x="2516" y="2481"/>
                    <a:pt x="2564" y="2594"/>
                  </a:cubicBezTo>
                  <a:cubicBezTo>
                    <a:pt x="2623" y="2475"/>
                    <a:pt x="2683" y="2374"/>
                    <a:pt x="2755" y="2242"/>
                  </a:cubicBezTo>
                  <a:cubicBezTo>
                    <a:pt x="2749" y="2201"/>
                    <a:pt x="2737" y="2123"/>
                    <a:pt x="2725" y="2064"/>
                  </a:cubicBezTo>
                  <a:cubicBezTo>
                    <a:pt x="2826" y="1909"/>
                    <a:pt x="2951" y="1867"/>
                    <a:pt x="3094" y="1932"/>
                  </a:cubicBezTo>
                  <a:cubicBezTo>
                    <a:pt x="3148" y="1843"/>
                    <a:pt x="3202" y="1765"/>
                    <a:pt x="3232" y="1718"/>
                  </a:cubicBezTo>
                  <a:cubicBezTo>
                    <a:pt x="3345" y="1718"/>
                    <a:pt x="3428" y="1718"/>
                    <a:pt x="3518" y="1712"/>
                  </a:cubicBezTo>
                  <a:cubicBezTo>
                    <a:pt x="3530" y="1712"/>
                    <a:pt x="3542" y="1670"/>
                    <a:pt x="3559" y="1640"/>
                  </a:cubicBezTo>
                  <a:cubicBezTo>
                    <a:pt x="3434" y="1652"/>
                    <a:pt x="3422" y="1545"/>
                    <a:pt x="3351" y="1473"/>
                  </a:cubicBezTo>
                  <a:cubicBezTo>
                    <a:pt x="3512" y="1408"/>
                    <a:pt x="3500" y="1610"/>
                    <a:pt x="3601" y="1604"/>
                  </a:cubicBezTo>
                  <a:cubicBezTo>
                    <a:pt x="3637" y="1664"/>
                    <a:pt x="3673" y="1724"/>
                    <a:pt x="3708" y="1783"/>
                  </a:cubicBezTo>
                  <a:cubicBezTo>
                    <a:pt x="3804" y="1682"/>
                    <a:pt x="3852" y="1634"/>
                    <a:pt x="3917" y="1563"/>
                  </a:cubicBezTo>
                  <a:cubicBezTo>
                    <a:pt x="3935" y="1694"/>
                    <a:pt x="3905" y="1789"/>
                    <a:pt x="3834" y="1849"/>
                  </a:cubicBezTo>
                  <a:cubicBezTo>
                    <a:pt x="3917" y="1926"/>
                    <a:pt x="3995" y="1992"/>
                    <a:pt x="4120" y="2105"/>
                  </a:cubicBezTo>
                  <a:cubicBezTo>
                    <a:pt x="4042" y="2141"/>
                    <a:pt x="3971" y="2171"/>
                    <a:pt x="3899" y="2207"/>
                  </a:cubicBezTo>
                  <a:cubicBezTo>
                    <a:pt x="3911" y="2219"/>
                    <a:pt x="3923" y="2236"/>
                    <a:pt x="3935" y="2248"/>
                  </a:cubicBezTo>
                  <a:cubicBezTo>
                    <a:pt x="3989" y="2260"/>
                    <a:pt x="4036" y="2272"/>
                    <a:pt x="4102" y="2290"/>
                  </a:cubicBezTo>
                  <a:cubicBezTo>
                    <a:pt x="4096" y="2368"/>
                    <a:pt x="4084" y="2433"/>
                    <a:pt x="4078" y="2505"/>
                  </a:cubicBezTo>
                  <a:cubicBezTo>
                    <a:pt x="4132" y="2540"/>
                    <a:pt x="4191" y="2570"/>
                    <a:pt x="4257" y="2606"/>
                  </a:cubicBezTo>
                  <a:cubicBezTo>
                    <a:pt x="4162" y="2713"/>
                    <a:pt x="4168" y="2791"/>
                    <a:pt x="4293" y="3125"/>
                  </a:cubicBezTo>
                  <a:cubicBezTo>
                    <a:pt x="4364" y="3143"/>
                    <a:pt x="4436" y="3155"/>
                    <a:pt x="4513" y="3172"/>
                  </a:cubicBezTo>
                  <a:cubicBezTo>
                    <a:pt x="4382" y="3459"/>
                    <a:pt x="4263" y="3733"/>
                    <a:pt x="4132" y="4025"/>
                  </a:cubicBezTo>
                  <a:cubicBezTo>
                    <a:pt x="4269" y="3995"/>
                    <a:pt x="4376" y="4007"/>
                    <a:pt x="4382" y="4126"/>
                  </a:cubicBezTo>
                  <a:cubicBezTo>
                    <a:pt x="4323" y="4234"/>
                    <a:pt x="4275" y="4317"/>
                    <a:pt x="4221" y="4407"/>
                  </a:cubicBezTo>
                  <a:lnTo>
                    <a:pt x="4060" y="4407"/>
                  </a:lnTo>
                  <a:cubicBezTo>
                    <a:pt x="4132" y="4460"/>
                    <a:pt x="4168" y="4496"/>
                    <a:pt x="4185" y="4508"/>
                  </a:cubicBezTo>
                  <a:cubicBezTo>
                    <a:pt x="4138" y="4609"/>
                    <a:pt x="4096" y="4693"/>
                    <a:pt x="4048" y="4788"/>
                  </a:cubicBezTo>
                  <a:cubicBezTo>
                    <a:pt x="3995" y="4812"/>
                    <a:pt x="3923" y="4836"/>
                    <a:pt x="3846" y="4860"/>
                  </a:cubicBezTo>
                  <a:cubicBezTo>
                    <a:pt x="3899" y="4967"/>
                    <a:pt x="4090" y="4866"/>
                    <a:pt x="4066" y="5039"/>
                  </a:cubicBezTo>
                  <a:cubicBezTo>
                    <a:pt x="4024" y="5092"/>
                    <a:pt x="3911" y="4943"/>
                    <a:pt x="3893" y="5098"/>
                  </a:cubicBezTo>
                  <a:cubicBezTo>
                    <a:pt x="3959" y="5128"/>
                    <a:pt x="4024" y="5158"/>
                    <a:pt x="4114" y="5199"/>
                  </a:cubicBezTo>
                  <a:cubicBezTo>
                    <a:pt x="3989" y="5283"/>
                    <a:pt x="3822" y="5182"/>
                    <a:pt x="3750" y="5355"/>
                  </a:cubicBezTo>
                  <a:cubicBezTo>
                    <a:pt x="3840" y="5349"/>
                    <a:pt x="3911" y="5343"/>
                    <a:pt x="3983" y="5337"/>
                  </a:cubicBezTo>
                  <a:cubicBezTo>
                    <a:pt x="3995" y="5384"/>
                    <a:pt x="4001" y="5420"/>
                    <a:pt x="4013" y="5456"/>
                  </a:cubicBezTo>
                  <a:cubicBezTo>
                    <a:pt x="3917" y="5510"/>
                    <a:pt x="3786" y="5402"/>
                    <a:pt x="3732" y="5557"/>
                  </a:cubicBezTo>
                  <a:cubicBezTo>
                    <a:pt x="3774" y="5575"/>
                    <a:pt x="3816" y="5587"/>
                    <a:pt x="3864" y="5605"/>
                  </a:cubicBezTo>
                  <a:cubicBezTo>
                    <a:pt x="3828" y="5647"/>
                    <a:pt x="3792" y="5688"/>
                    <a:pt x="3756" y="5724"/>
                  </a:cubicBezTo>
                  <a:cubicBezTo>
                    <a:pt x="3786" y="5760"/>
                    <a:pt x="3804" y="5784"/>
                    <a:pt x="3834" y="5820"/>
                  </a:cubicBezTo>
                  <a:cubicBezTo>
                    <a:pt x="3744" y="5867"/>
                    <a:pt x="3673" y="5903"/>
                    <a:pt x="3607" y="5933"/>
                  </a:cubicBezTo>
                  <a:cubicBezTo>
                    <a:pt x="3613" y="6028"/>
                    <a:pt x="3619" y="6112"/>
                    <a:pt x="3631" y="6207"/>
                  </a:cubicBezTo>
                  <a:cubicBezTo>
                    <a:pt x="3577" y="6243"/>
                    <a:pt x="3518" y="6279"/>
                    <a:pt x="3452" y="6326"/>
                  </a:cubicBezTo>
                  <a:cubicBezTo>
                    <a:pt x="3601" y="6457"/>
                    <a:pt x="3685" y="6392"/>
                    <a:pt x="3768" y="6326"/>
                  </a:cubicBezTo>
                  <a:cubicBezTo>
                    <a:pt x="3762" y="6273"/>
                    <a:pt x="3756" y="6225"/>
                    <a:pt x="3750" y="6183"/>
                  </a:cubicBezTo>
                  <a:cubicBezTo>
                    <a:pt x="3816" y="6177"/>
                    <a:pt x="3887" y="6183"/>
                    <a:pt x="3893" y="6165"/>
                  </a:cubicBezTo>
                  <a:cubicBezTo>
                    <a:pt x="3917" y="6106"/>
                    <a:pt x="3911" y="6034"/>
                    <a:pt x="3917" y="5957"/>
                  </a:cubicBezTo>
                  <a:cubicBezTo>
                    <a:pt x="3965" y="5951"/>
                    <a:pt x="4013" y="5945"/>
                    <a:pt x="4102" y="5933"/>
                  </a:cubicBezTo>
                  <a:cubicBezTo>
                    <a:pt x="3983" y="6308"/>
                    <a:pt x="3881" y="6660"/>
                    <a:pt x="3947" y="7036"/>
                  </a:cubicBezTo>
                  <a:cubicBezTo>
                    <a:pt x="3977" y="6988"/>
                    <a:pt x="4007" y="6940"/>
                    <a:pt x="4036" y="6893"/>
                  </a:cubicBezTo>
                  <a:cubicBezTo>
                    <a:pt x="4221" y="6887"/>
                    <a:pt x="4024" y="7066"/>
                    <a:pt x="4156" y="7107"/>
                  </a:cubicBezTo>
                  <a:cubicBezTo>
                    <a:pt x="4221" y="7089"/>
                    <a:pt x="4305" y="7066"/>
                    <a:pt x="4400" y="7042"/>
                  </a:cubicBezTo>
                  <a:lnTo>
                    <a:pt x="4400" y="6851"/>
                  </a:lnTo>
                  <a:cubicBezTo>
                    <a:pt x="4472" y="6905"/>
                    <a:pt x="4525" y="6946"/>
                    <a:pt x="4591" y="6988"/>
                  </a:cubicBezTo>
                  <a:cubicBezTo>
                    <a:pt x="4627" y="6946"/>
                    <a:pt x="4650" y="6905"/>
                    <a:pt x="4686" y="6881"/>
                  </a:cubicBezTo>
                  <a:cubicBezTo>
                    <a:pt x="4776" y="6827"/>
                    <a:pt x="4931" y="6684"/>
                    <a:pt x="4937" y="6607"/>
                  </a:cubicBezTo>
                  <a:cubicBezTo>
                    <a:pt x="4955" y="6493"/>
                    <a:pt x="5032" y="6446"/>
                    <a:pt x="5116" y="6404"/>
                  </a:cubicBezTo>
                  <a:cubicBezTo>
                    <a:pt x="5163" y="6374"/>
                    <a:pt x="5211" y="6350"/>
                    <a:pt x="5253" y="6320"/>
                  </a:cubicBezTo>
                  <a:cubicBezTo>
                    <a:pt x="5217" y="6225"/>
                    <a:pt x="5181" y="6141"/>
                    <a:pt x="5151" y="6058"/>
                  </a:cubicBezTo>
                  <a:cubicBezTo>
                    <a:pt x="5217" y="6016"/>
                    <a:pt x="5265" y="5981"/>
                    <a:pt x="5324" y="5945"/>
                  </a:cubicBezTo>
                  <a:cubicBezTo>
                    <a:pt x="5271" y="5909"/>
                    <a:pt x="5229" y="5891"/>
                    <a:pt x="5193" y="5867"/>
                  </a:cubicBezTo>
                  <a:cubicBezTo>
                    <a:pt x="5205" y="5796"/>
                    <a:pt x="5348" y="5796"/>
                    <a:pt x="5265" y="5694"/>
                  </a:cubicBezTo>
                  <a:cubicBezTo>
                    <a:pt x="5259" y="5682"/>
                    <a:pt x="5282" y="5629"/>
                    <a:pt x="5294" y="5629"/>
                  </a:cubicBezTo>
                  <a:cubicBezTo>
                    <a:pt x="5420" y="5623"/>
                    <a:pt x="5360" y="5510"/>
                    <a:pt x="5390" y="5450"/>
                  </a:cubicBezTo>
                  <a:cubicBezTo>
                    <a:pt x="5676" y="5480"/>
                    <a:pt x="5682" y="5480"/>
                    <a:pt x="5676" y="5307"/>
                  </a:cubicBezTo>
                  <a:close/>
                  <a:moveTo>
                    <a:pt x="507" y="5420"/>
                  </a:moveTo>
                  <a:cubicBezTo>
                    <a:pt x="489" y="5420"/>
                    <a:pt x="477" y="5390"/>
                    <a:pt x="459" y="5378"/>
                  </a:cubicBezTo>
                  <a:cubicBezTo>
                    <a:pt x="477" y="5366"/>
                    <a:pt x="495" y="5349"/>
                    <a:pt x="519" y="5331"/>
                  </a:cubicBezTo>
                  <a:cubicBezTo>
                    <a:pt x="531" y="5355"/>
                    <a:pt x="543" y="5366"/>
                    <a:pt x="555" y="5384"/>
                  </a:cubicBezTo>
                  <a:cubicBezTo>
                    <a:pt x="537" y="5396"/>
                    <a:pt x="519" y="5420"/>
                    <a:pt x="507" y="5420"/>
                  </a:cubicBezTo>
                  <a:close/>
                  <a:moveTo>
                    <a:pt x="525" y="4097"/>
                  </a:moveTo>
                  <a:cubicBezTo>
                    <a:pt x="501" y="4037"/>
                    <a:pt x="435" y="3971"/>
                    <a:pt x="573" y="3912"/>
                  </a:cubicBezTo>
                  <a:cubicBezTo>
                    <a:pt x="549" y="3995"/>
                    <a:pt x="537" y="4043"/>
                    <a:pt x="525" y="4097"/>
                  </a:cubicBezTo>
                  <a:close/>
                  <a:moveTo>
                    <a:pt x="662" y="3077"/>
                  </a:moveTo>
                  <a:cubicBezTo>
                    <a:pt x="650" y="3065"/>
                    <a:pt x="644" y="3053"/>
                    <a:pt x="632" y="3041"/>
                  </a:cubicBezTo>
                  <a:cubicBezTo>
                    <a:pt x="662" y="3017"/>
                    <a:pt x="692" y="3000"/>
                    <a:pt x="722" y="2976"/>
                  </a:cubicBezTo>
                  <a:cubicBezTo>
                    <a:pt x="728" y="2988"/>
                    <a:pt x="745" y="3006"/>
                    <a:pt x="745" y="3006"/>
                  </a:cubicBezTo>
                  <a:cubicBezTo>
                    <a:pt x="716" y="3035"/>
                    <a:pt x="692" y="3053"/>
                    <a:pt x="662" y="3077"/>
                  </a:cubicBezTo>
                  <a:close/>
                  <a:moveTo>
                    <a:pt x="799" y="2874"/>
                  </a:moveTo>
                  <a:cubicBezTo>
                    <a:pt x="781" y="2874"/>
                    <a:pt x="745" y="2874"/>
                    <a:pt x="745" y="2868"/>
                  </a:cubicBezTo>
                  <a:cubicBezTo>
                    <a:pt x="739" y="2827"/>
                    <a:pt x="745" y="2785"/>
                    <a:pt x="745" y="2743"/>
                  </a:cubicBezTo>
                  <a:cubicBezTo>
                    <a:pt x="763" y="2743"/>
                    <a:pt x="781" y="2749"/>
                    <a:pt x="799" y="2749"/>
                  </a:cubicBezTo>
                  <a:close/>
                  <a:moveTo>
                    <a:pt x="823" y="3363"/>
                  </a:moveTo>
                  <a:lnTo>
                    <a:pt x="823" y="3166"/>
                  </a:lnTo>
                  <a:cubicBezTo>
                    <a:pt x="841" y="3166"/>
                    <a:pt x="859" y="3161"/>
                    <a:pt x="865" y="3166"/>
                  </a:cubicBezTo>
                  <a:cubicBezTo>
                    <a:pt x="894" y="3196"/>
                    <a:pt x="924" y="3226"/>
                    <a:pt x="948" y="3256"/>
                  </a:cubicBezTo>
                  <a:cubicBezTo>
                    <a:pt x="918" y="3286"/>
                    <a:pt x="889" y="3310"/>
                    <a:pt x="823" y="3363"/>
                  </a:cubicBezTo>
                  <a:close/>
                  <a:moveTo>
                    <a:pt x="1318" y="2439"/>
                  </a:moveTo>
                  <a:cubicBezTo>
                    <a:pt x="1204" y="2487"/>
                    <a:pt x="1139" y="2463"/>
                    <a:pt x="1121" y="2368"/>
                  </a:cubicBezTo>
                  <a:cubicBezTo>
                    <a:pt x="1181" y="2385"/>
                    <a:pt x="1240" y="2409"/>
                    <a:pt x="1318" y="2439"/>
                  </a:cubicBezTo>
                  <a:close/>
                  <a:moveTo>
                    <a:pt x="1270" y="2964"/>
                  </a:moveTo>
                  <a:cubicBezTo>
                    <a:pt x="1199" y="2862"/>
                    <a:pt x="1139" y="2773"/>
                    <a:pt x="1079" y="2695"/>
                  </a:cubicBezTo>
                  <a:cubicBezTo>
                    <a:pt x="1157" y="2678"/>
                    <a:pt x="1240" y="2660"/>
                    <a:pt x="1336" y="2636"/>
                  </a:cubicBezTo>
                  <a:cubicBezTo>
                    <a:pt x="1318" y="2725"/>
                    <a:pt x="1294" y="2833"/>
                    <a:pt x="1270" y="2964"/>
                  </a:cubicBezTo>
                  <a:close/>
                  <a:moveTo>
                    <a:pt x="1449" y="2320"/>
                  </a:moveTo>
                  <a:cubicBezTo>
                    <a:pt x="1425" y="2224"/>
                    <a:pt x="1407" y="2159"/>
                    <a:pt x="1389" y="2093"/>
                  </a:cubicBezTo>
                  <a:cubicBezTo>
                    <a:pt x="1503" y="2141"/>
                    <a:pt x="1556" y="2195"/>
                    <a:pt x="1449" y="2320"/>
                  </a:cubicBezTo>
                  <a:close/>
                  <a:moveTo>
                    <a:pt x="2194" y="1539"/>
                  </a:moveTo>
                  <a:cubicBezTo>
                    <a:pt x="2170" y="1497"/>
                    <a:pt x="2146" y="1467"/>
                    <a:pt x="2105" y="1402"/>
                  </a:cubicBezTo>
                  <a:cubicBezTo>
                    <a:pt x="2099" y="1509"/>
                    <a:pt x="2093" y="1581"/>
                    <a:pt x="2087" y="1664"/>
                  </a:cubicBezTo>
                  <a:cubicBezTo>
                    <a:pt x="1783" y="1551"/>
                    <a:pt x="1747" y="1867"/>
                    <a:pt x="1556" y="1968"/>
                  </a:cubicBezTo>
                  <a:cubicBezTo>
                    <a:pt x="1544" y="1938"/>
                    <a:pt x="1515" y="1891"/>
                    <a:pt x="1526" y="1879"/>
                  </a:cubicBezTo>
                  <a:cubicBezTo>
                    <a:pt x="1586" y="1789"/>
                    <a:pt x="1646" y="1682"/>
                    <a:pt x="1735" y="1634"/>
                  </a:cubicBezTo>
                  <a:cubicBezTo>
                    <a:pt x="1836" y="1575"/>
                    <a:pt x="1950" y="1545"/>
                    <a:pt x="1980" y="1414"/>
                  </a:cubicBezTo>
                  <a:cubicBezTo>
                    <a:pt x="2141" y="1390"/>
                    <a:pt x="2003" y="1288"/>
                    <a:pt x="2039" y="1205"/>
                  </a:cubicBezTo>
                  <a:cubicBezTo>
                    <a:pt x="2093" y="1217"/>
                    <a:pt x="2188" y="1205"/>
                    <a:pt x="2200" y="1241"/>
                  </a:cubicBezTo>
                  <a:cubicBezTo>
                    <a:pt x="2242" y="1330"/>
                    <a:pt x="2301" y="1438"/>
                    <a:pt x="2194" y="1539"/>
                  </a:cubicBezTo>
                  <a:close/>
                  <a:moveTo>
                    <a:pt x="2349" y="1360"/>
                  </a:moveTo>
                  <a:cubicBezTo>
                    <a:pt x="2355" y="1283"/>
                    <a:pt x="2361" y="1211"/>
                    <a:pt x="2361" y="1133"/>
                  </a:cubicBezTo>
                  <a:cubicBezTo>
                    <a:pt x="2379" y="1133"/>
                    <a:pt x="2391" y="1127"/>
                    <a:pt x="2403" y="1127"/>
                  </a:cubicBezTo>
                  <a:cubicBezTo>
                    <a:pt x="2439" y="1193"/>
                    <a:pt x="2468" y="1259"/>
                    <a:pt x="2510" y="1336"/>
                  </a:cubicBezTo>
                  <a:cubicBezTo>
                    <a:pt x="2451" y="1342"/>
                    <a:pt x="2415" y="1348"/>
                    <a:pt x="2349" y="1360"/>
                  </a:cubicBezTo>
                  <a:close/>
                  <a:moveTo>
                    <a:pt x="2790" y="722"/>
                  </a:moveTo>
                  <a:lnTo>
                    <a:pt x="2653" y="698"/>
                  </a:lnTo>
                  <a:cubicBezTo>
                    <a:pt x="2659" y="680"/>
                    <a:pt x="2665" y="662"/>
                    <a:pt x="2665" y="645"/>
                  </a:cubicBezTo>
                  <a:cubicBezTo>
                    <a:pt x="2707" y="657"/>
                    <a:pt x="2755" y="668"/>
                    <a:pt x="2796" y="680"/>
                  </a:cubicBezTo>
                  <a:cubicBezTo>
                    <a:pt x="2796" y="692"/>
                    <a:pt x="2790" y="704"/>
                    <a:pt x="2790" y="722"/>
                  </a:cubicBezTo>
                  <a:close/>
                  <a:moveTo>
                    <a:pt x="3273" y="1646"/>
                  </a:moveTo>
                  <a:cubicBezTo>
                    <a:pt x="3243" y="1610"/>
                    <a:pt x="3196" y="1581"/>
                    <a:pt x="3190" y="1545"/>
                  </a:cubicBezTo>
                  <a:cubicBezTo>
                    <a:pt x="3178" y="1503"/>
                    <a:pt x="3255" y="1509"/>
                    <a:pt x="3279" y="1569"/>
                  </a:cubicBezTo>
                  <a:cubicBezTo>
                    <a:pt x="3291" y="1581"/>
                    <a:pt x="3297" y="1604"/>
                    <a:pt x="3303" y="1622"/>
                  </a:cubicBezTo>
                  <a:cubicBezTo>
                    <a:pt x="3291" y="1628"/>
                    <a:pt x="3285" y="1634"/>
                    <a:pt x="3273" y="1646"/>
                  </a:cubicBezTo>
                  <a:close/>
                  <a:moveTo>
                    <a:pt x="4179" y="5760"/>
                  </a:moveTo>
                  <a:cubicBezTo>
                    <a:pt x="4162" y="5736"/>
                    <a:pt x="4138" y="5712"/>
                    <a:pt x="4138" y="5688"/>
                  </a:cubicBezTo>
                  <a:cubicBezTo>
                    <a:pt x="4138" y="5676"/>
                    <a:pt x="4174" y="5647"/>
                    <a:pt x="4191" y="5647"/>
                  </a:cubicBezTo>
                  <a:cubicBezTo>
                    <a:pt x="4209" y="5647"/>
                    <a:pt x="4233" y="5676"/>
                    <a:pt x="4269" y="5700"/>
                  </a:cubicBezTo>
                  <a:cubicBezTo>
                    <a:pt x="4227" y="5730"/>
                    <a:pt x="4203" y="5748"/>
                    <a:pt x="4179" y="5760"/>
                  </a:cubicBezTo>
                  <a:close/>
                  <a:moveTo>
                    <a:pt x="4507" y="341"/>
                  </a:moveTo>
                  <a:lnTo>
                    <a:pt x="4531" y="394"/>
                  </a:lnTo>
                  <a:cubicBezTo>
                    <a:pt x="4495" y="412"/>
                    <a:pt x="4454" y="424"/>
                    <a:pt x="4418" y="442"/>
                  </a:cubicBezTo>
                  <a:cubicBezTo>
                    <a:pt x="4406" y="424"/>
                    <a:pt x="4400" y="406"/>
                    <a:pt x="4394" y="382"/>
                  </a:cubicBezTo>
                  <a:lnTo>
                    <a:pt x="4507" y="341"/>
                  </a:lnTo>
                  <a:close/>
                  <a:moveTo>
                    <a:pt x="4335" y="1789"/>
                  </a:moveTo>
                  <a:cubicBezTo>
                    <a:pt x="4406" y="1831"/>
                    <a:pt x="4448" y="1879"/>
                    <a:pt x="4352" y="1974"/>
                  </a:cubicBezTo>
                  <a:cubicBezTo>
                    <a:pt x="4323" y="1903"/>
                    <a:pt x="4305" y="1849"/>
                    <a:pt x="4281" y="1795"/>
                  </a:cubicBezTo>
                  <a:cubicBezTo>
                    <a:pt x="4305" y="1789"/>
                    <a:pt x="4323" y="1783"/>
                    <a:pt x="4335" y="1789"/>
                  </a:cubicBezTo>
                  <a:close/>
                  <a:moveTo>
                    <a:pt x="4495" y="3077"/>
                  </a:moveTo>
                  <a:cubicBezTo>
                    <a:pt x="4352" y="2976"/>
                    <a:pt x="4340" y="2815"/>
                    <a:pt x="4317" y="2660"/>
                  </a:cubicBezTo>
                  <a:cubicBezTo>
                    <a:pt x="4358" y="2630"/>
                    <a:pt x="4394" y="2594"/>
                    <a:pt x="4460" y="2546"/>
                  </a:cubicBezTo>
                  <a:cubicBezTo>
                    <a:pt x="4364" y="2469"/>
                    <a:pt x="4281" y="2403"/>
                    <a:pt x="4185" y="2326"/>
                  </a:cubicBezTo>
                  <a:cubicBezTo>
                    <a:pt x="4239" y="2320"/>
                    <a:pt x="4287" y="2320"/>
                    <a:pt x="4329" y="2320"/>
                  </a:cubicBezTo>
                  <a:cubicBezTo>
                    <a:pt x="4329" y="2314"/>
                    <a:pt x="4329" y="2314"/>
                    <a:pt x="4329" y="2314"/>
                  </a:cubicBezTo>
                  <a:cubicBezTo>
                    <a:pt x="4323" y="2314"/>
                    <a:pt x="4323" y="2314"/>
                    <a:pt x="4323" y="2314"/>
                  </a:cubicBezTo>
                  <a:lnTo>
                    <a:pt x="4323" y="2314"/>
                  </a:lnTo>
                  <a:cubicBezTo>
                    <a:pt x="4269" y="2242"/>
                    <a:pt x="4209" y="2171"/>
                    <a:pt x="4138" y="2081"/>
                  </a:cubicBezTo>
                  <a:cubicBezTo>
                    <a:pt x="4215" y="2064"/>
                    <a:pt x="4269" y="2046"/>
                    <a:pt x="4335" y="2028"/>
                  </a:cubicBezTo>
                  <a:cubicBezTo>
                    <a:pt x="4358" y="2105"/>
                    <a:pt x="4388" y="2159"/>
                    <a:pt x="4394" y="2219"/>
                  </a:cubicBezTo>
                  <a:cubicBezTo>
                    <a:pt x="4400" y="2248"/>
                    <a:pt x="4352" y="2284"/>
                    <a:pt x="4323" y="2314"/>
                  </a:cubicBezTo>
                  <a:cubicBezTo>
                    <a:pt x="4323" y="2314"/>
                    <a:pt x="4323" y="2314"/>
                    <a:pt x="4323" y="2314"/>
                  </a:cubicBezTo>
                  <a:cubicBezTo>
                    <a:pt x="4358" y="2332"/>
                    <a:pt x="4394" y="2350"/>
                    <a:pt x="4430" y="2368"/>
                  </a:cubicBezTo>
                  <a:cubicBezTo>
                    <a:pt x="4472" y="2308"/>
                    <a:pt x="4513" y="2260"/>
                    <a:pt x="4549" y="2213"/>
                  </a:cubicBezTo>
                  <a:cubicBezTo>
                    <a:pt x="4567" y="2219"/>
                    <a:pt x="4579" y="2224"/>
                    <a:pt x="4591" y="2230"/>
                  </a:cubicBezTo>
                  <a:cubicBezTo>
                    <a:pt x="4507" y="2338"/>
                    <a:pt x="4495" y="2439"/>
                    <a:pt x="4579" y="2546"/>
                  </a:cubicBezTo>
                  <a:cubicBezTo>
                    <a:pt x="4597" y="2570"/>
                    <a:pt x="4621" y="2606"/>
                    <a:pt x="4615" y="2630"/>
                  </a:cubicBezTo>
                  <a:cubicBezTo>
                    <a:pt x="4579" y="2779"/>
                    <a:pt x="4537" y="2922"/>
                    <a:pt x="4495" y="3077"/>
                  </a:cubicBezTo>
                  <a:close/>
                  <a:moveTo>
                    <a:pt x="4460" y="4842"/>
                  </a:moveTo>
                  <a:cubicBezTo>
                    <a:pt x="4436" y="4836"/>
                    <a:pt x="4418" y="4812"/>
                    <a:pt x="4400" y="4794"/>
                  </a:cubicBezTo>
                  <a:cubicBezTo>
                    <a:pt x="4418" y="4776"/>
                    <a:pt x="4436" y="4746"/>
                    <a:pt x="4448" y="4752"/>
                  </a:cubicBezTo>
                  <a:cubicBezTo>
                    <a:pt x="4472" y="4752"/>
                    <a:pt x="4495" y="4776"/>
                    <a:pt x="4531" y="4800"/>
                  </a:cubicBezTo>
                  <a:cubicBezTo>
                    <a:pt x="4495" y="4824"/>
                    <a:pt x="4472" y="4848"/>
                    <a:pt x="4460" y="4842"/>
                  </a:cubicBezTo>
                  <a:close/>
                  <a:moveTo>
                    <a:pt x="4519" y="4627"/>
                  </a:moveTo>
                  <a:cubicBezTo>
                    <a:pt x="4394" y="4538"/>
                    <a:pt x="4478" y="4496"/>
                    <a:pt x="4507" y="4442"/>
                  </a:cubicBezTo>
                  <a:cubicBezTo>
                    <a:pt x="4525" y="4448"/>
                    <a:pt x="4543" y="4448"/>
                    <a:pt x="4561" y="4454"/>
                  </a:cubicBezTo>
                  <a:cubicBezTo>
                    <a:pt x="4549" y="4508"/>
                    <a:pt x="4531" y="4562"/>
                    <a:pt x="4519" y="4627"/>
                  </a:cubicBezTo>
                  <a:close/>
                  <a:moveTo>
                    <a:pt x="4591" y="3924"/>
                  </a:moveTo>
                  <a:cubicBezTo>
                    <a:pt x="4555" y="3918"/>
                    <a:pt x="4525" y="3900"/>
                    <a:pt x="4478" y="3882"/>
                  </a:cubicBezTo>
                  <a:cubicBezTo>
                    <a:pt x="4561" y="3834"/>
                    <a:pt x="4633" y="3846"/>
                    <a:pt x="4686" y="3906"/>
                  </a:cubicBezTo>
                  <a:cubicBezTo>
                    <a:pt x="4650" y="3912"/>
                    <a:pt x="4621" y="3930"/>
                    <a:pt x="4591" y="39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9"/>
            <p:cNvSpPr/>
            <p:nvPr/>
          </p:nvSpPr>
          <p:spPr>
            <a:xfrm>
              <a:off x="5002050" y="5101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7" y="7"/>
                    <a:pt x="7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9"/>
            <p:cNvSpPr/>
            <p:nvPr/>
          </p:nvSpPr>
          <p:spPr>
            <a:xfrm>
              <a:off x="5093875" y="5117500"/>
              <a:ext cx="9125" cy="10025"/>
            </a:xfrm>
            <a:custGeom>
              <a:rect b="b" l="l" r="r" t="t"/>
              <a:pathLst>
                <a:path extrusionOk="0" h="401" w="365">
                  <a:moveTo>
                    <a:pt x="0" y="114"/>
                  </a:moveTo>
                  <a:cubicBezTo>
                    <a:pt x="150" y="186"/>
                    <a:pt x="150" y="198"/>
                    <a:pt x="0" y="341"/>
                  </a:cubicBezTo>
                  <a:cubicBezTo>
                    <a:pt x="108" y="359"/>
                    <a:pt x="209" y="376"/>
                    <a:pt x="346" y="400"/>
                  </a:cubicBezTo>
                  <a:cubicBezTo>
                    <a:pt x="275" y="329"/>
                    <a:pt x="233" y="281"/>
                    <a:pt x="185" y="227"/>
                  </a:cubicBezTo>
                  <a:cubicBezTo>
                    <a:pt x="251" y="203"/>
                    <a:pt x="299" y="186"/>
                    <a:pt x="364" y="162"/>
                  </a:cubicBezTo>
                  <a:cubicBezTo>
                    <a:pt x="251" y="1"/>
                    <a:pt x="114" y="150"/>
                    <a:pt x="0" y="1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9"/>
            <p:cNvSpPr/>
            <p:nvPr/>
          </p:nvSpPr>
          <p:spPr>
            <a:xfrm>
              <a:off x="5003550" y="5009150"/>
              <a:ext cx="8825" cy="4500"/>
            </a:xfrm>
            <a:custGeom>
              <a:rect b="b" l="l" r="r" t="t"/>
              <a:pathLst>
                <a:path extrusionOk="0" h="180" w="353">
                  <a:moveTo>
                    <a:pt x="293" y="150"/>
                  </a:moveTo>
                  <a:cubicBezTo>
                    <a:pt x="317" y="144"/>
                    <a:pt x="352" y="90"/>
                    <a:pt x="346" y="66"/>
                  </a:cubicBezTo>
                  <a:cubicBezTo>
                    <a:pt x="340" y="42"/>
                    <a:pt x="287" y="0"/>
                    <a:pt x="263" y="6"/>
                  </a:cubicBezTo>
                  <a:cubicBezTo>
                    <a:pt x="209" y="24"/>
                    <a:pt x="167" y="84"/>
                    <a:pt x="96" y="24"/>
                  </a:cubicBezTo>
                  <a:cubicBezTo>
                    <a:pt x="84" y="12"/>
                    <a:pt x="6" y="42"/>
                    <a:pt x="1" y="54"/>
                  </a:cubicBezTo>
                  <a:cubicBezTo>
                    <a:pt x="1" y="96"/>
                    <a:pt x="18" y="138"/>
                    <a:pt x="30" y="179"/>
                  </a:cubicBezTo>
                  <a:cubicBezTo>
                    <a:pt x="126" y="167"/>
                    <a:pt x="209" y="167"/>
                    <a:pt x="293" y="1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9"/>
            <p:cNvSpPr/>
            <p:nvPr/>
          </p:nvSpPr>
          <p:spPr>
            <a:xfrm>
              <a:off x="5067200" y="5201575"/>
              <a:ext cx="6575" cy="7025"/>
            </a:xfrm>
            <a:custGeom>
              <a:rect b="b" l="l" r="r" t="t"/>
              <a:pathLst>
                <a:path extrusionOk="0" h="281" w="263">
                  <a:moveTo>
                    <a:pt x="0" y="149"/>
                  </a:moveTo>
                  <a:cubicBezTo>
                    <a:pt x="60" y="203"/>
                    <a:pt x="108" y="239"/>
                    <a:pt x="155" y="281"/>
                  </a:cubicBezTo>
                  <a:cubicBezTo>
                    <a:pt x="197" y="197"/>
                    <a:pt x="227" y="131"/>
                    <a:pt x="263" y="54"/>
                  </a:cubicBezTo>
                  <a:cubicBezTo>
                    <a:pt x="137" y="0"/>
                    <a:pt x="84" y="90"/>
                    <a:pt x="0" y="1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9"/>
            <p:cNvSpPr/>
            <p:nvPr/>
          </p:nvSpPr>
          <p:spPr>
            <a:xfrm>
              <a:off x="4996100" y="5142550"/>
              <a:ext cx="8675" cy="7025"/>
            </a:xfrm>
            <a:custGeom>
              <a:rect b="b" l="l" r="r" t="t"/>
              <a:pathLst>
                <a:path extrusionOk="0" h="281" w="347">
                  <a:moveTo>
                    <a:pt x="0" y="173"/>
                  </a:moveTo>
                  <a:cubicBezTo>
                    <a:pt x="161" y="281"/>
                    <a:pt x="269" y="233"/>
                    <a:pt x="346" y="60"/>
                  </a:cubicBezTo>
                  <a:cubicBezTo>
                    <a:pt x="197" y="0"/>
                    <a:pt x="155" y="185"/>
                    <a:pt x="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9"/>
            <p:cNvSpPr/>
            <p:nvPr/>
          </p:nvSpPr>
          <p:spPr>
            <a:xfrm>
              <a:off x="5078825" y="5260900"/>
              <a:ext cx="8525" cy="4625"/>
            </a:xfrm>
            <a:custGeom>
              <a:rect b="b" l="l" r="r" t="t"/>
              <a:pathLst>
                <a:path extrusionOk="0" h="185" w="341">
                  <a:moveTo>
                    <a:pt x="0" y="173"/>
                  </a:moveTo>
                  <a:cubicBezTo>
                    <a:pt x="120" y="185"/>
                    <a:pt x="221" y="155"/>
                    <a:pt x="340" y="72"/>
                  </a:cubicBezTo>
                  <a:cubicBezTo>
                    <a:pt x="179" y="0"/>
                    <a:pt x="72" y="48"/>
                    <a:pt x="0" y="1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9"/>
            <p:cNvSpPr/>
            <p:nvPr/>
          </p:nvSpPr>
          <p:spPr>
            <a:xfrm>
              <a:off x="5092375" y="5107225"/>
              <a:ext cx="7775" cy="6125"/>
            </a:xfrm>
            <a:custGeom>
              <a:rect b="b" l="l" r="r" t="t"/>
              <a:pathLst>
                <a:path extrusionOk="0" h="245" w="311">
                  <a:moveTo>
                    <a:pt x="54" y="0"/>
                  </a:moveTo>
                  <a:cubicBezTo>
                    <a:pt x="37" y="18"/>
                    <a:pt x="19" y="30"/>
                    <a:pt x="1" y="48"/>
                  </a:cubicBezTo>
                  <a:cubicBezTo>
                    <a:pt x="72" y="108"/>
                    <a:pt x="138" y="167"/>
                    <a:pt x="233" y="245"/>
                  </a:cubicBezTo>
                  <a:cubicBezTo>
                    <a:pt x="269" y="161"/>
                    <a:pt x="287" y="114"/>
                    <a:pt x="311" y="54"/>
                  </a:cubicBezTo>
                  <a:cubicBezTo>
                    <a:pt x="204" y="30"/>
                    <a:pt x="132" y="12"/>
                    <a:pt x="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9"/>
            <p:cNvSpPr/>
            <p:nvPr/>
          </p:nvSpPr>
          <p:spPr>
            <a:xfrm>
              <a:off x="5088500" y="5275800"/>
              <a:ext cx="5550" cy="6275"/>
            </a:xfrm>
            <a:custGeom>
              <a:rect b="b" l="l" r="r" t="t"/>
              <a:pathLst>
                <a:path extrusionOk="0" h="251" w="222">
                  <a:moveTo>
                    <a:pt x="31" y="161"/>
                  </a:moveTo>
                  <a:cubicBezTo>
                    <a:pt x="49" y="209"/>
                    <a:pt x="132" y="221"/>
                    <a:pt x="186" y="251"/>
                  </a:cubicBezTo>
                  <a:cubicBezTo>
                    <a:pt x="198" y="233"/>
                    <a:pt x="209" y="209"/>
                    <a:pt x="221" y="191"/>
                  </a:cubicBezTo>
                  <a:cubicBezTo>
                    <a:pt x="192" y="126"/>
                    <a:pt x="162" y="60"/>
                    <a:pt x="132" y="0"/>
                  </a:cubicBezTo>
                  <a:cubicBezTo>
                    <a:pt x="25" y="24"/>
                    <a:pt x="1" y="108"/>
                    <a:pt x="31" y="1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9"/>
            <p:cNvSpPr/>
            <p:nvPr/>
          </p:nvSpPr>
          <p:spPr>
            <a:xfrm>
              <a:off x="5080300" y="5068025"/>
              <a:ext cx="175" cy="325"/>
            </a:xfrm>
            <a:custGeom>
              <a:rect b="b" l="l" r="r" t="t"/>
              <a:pathLst>
                <a:path extrusionOk="0" h="13" w="7">
                  <a:moveTo>
                    <a:pt x="1" y="0"/>
                  </a:moveTo>
                  <a:lnTo>
                    <a:pt x="1" y="12"/>
                  </a:lnTo>
                  <a:cubicBezTo>
                    <a:pt x="1" y="12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1" y="6"/>
                    <a:pt x="1" y="6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9"/>
            <p:cNvSpPr/>
            <p:nvPr/>
          </p:nvSpPr>
          <p:spPr>
            <a:xfrm>
              <a:off x="5080300" y="5266100"/>
              <a:ext cx="5850" cy="5250"/>
            </a:xfrm>
            <a:custGeom>
              <a:rect b="b" l="l" r="r" t="t"/>
              <a:pathLst>
                <a:path extrusionOk="0" h="210" w="234">
                  <a:moveTo>
                    <a:pt x="1" y="126"/>
                  </a:moveTo>
                  <a:cubicBezTo>
                    <a:pt x="144" y="210"/>
                    <a:pt x="186" y="210"/>
                    <a:pt x="233" y="126"/>
                  </a:cubicBezTo>
                  <a:cubicBezTo>
                    <a:pt x="210" y="90"/>
                    <a:pt x="186" y="54"/>
                    <a:pt x="156" y="1"/>
                  </a:cubicBezTo>
                  <a:cubicBezTo>
                    <a:pt x="96" y="49"/>
                    <a:pt x="55" y="84"/>
                    <a:pt x="1" y="1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9"/>
            <p:cNvSpPr/>
            <p:nvPr/>
          </p:nvSpPr>
          <p:spPr>
            <a:xfrm>
              <a:off x="4921725" y="5207675"/>
              <a:ext cx="7025" cy="5550"/>
            </a:xfrm>
            <a:custGeom>
              <a:rect b="b" l="l" r="r" t="t"/>
              <a:pathLst>
                <a:path extrusionOk="0" h="222" w="281">
                  <a:moveTo>
                    <a:pt x="0" y="102"/>
                  </a:moveTo>
                  <a:cubicBezTo>
                    <a:pt x="84" y="221"/>
                    <a:pt x="173" y="198"/>
                    <a:pt x="281" y="180"/>
                  </a:cubicBezTo>
                  <a:cubicBezTo>
                    <a:pt x="209" y="1"/>
                    <a:pt x="108" y="90"/>
                    <a:pt x="0" y="1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9"/>
            <p:cNvSpPr/>
            <p:nvPr/>
          </p:nvSpPr>
          <p:spPr>
            <a:xfrm>
              <a:off x="5116525" y="5051325"/>
              <a:ext cx="5250" cy="4350"/>
            </a:xfrm>
            <a:custGeom>
              <a:rect b="b" l="l" r="r" t="t"/>
              <a:pathLst>
                <a:path extrusionOk="0" h="174" w="210">
                  <a:moveTo>
                    <a:pt x="209" y="72"/>
                  </a:moveTo>
                  <a:cubicBezTo>
                    <a:pt x="156" y="48"/>
                    <a:pt x="102" y="19"/>
                    <a:pt x="42" y="1"/>
                  </a:cubicBezTo>
                  <a:cubicBezTo>
                    <a:pt x="36" y="1"/>
                    <a:pt x="1" y="54"/>
                    <a:pt x="7" y="72"/>
                  </a:cubicBezTo>
                  <a:cubicBezTo>
                    <a:pt x="36" y="174"/>
                    <a:pt x="114" y="162"/>
                    <a:pt x="209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9"/>
            <p:cNvSpPr/>
            <p:nvPr/>
          </p:nvSpPr>
          <p:spPr>
            <a:xfrm>
              <a:off x="4922175" y="5214400"/>
              <a:ext cx="5825" cy="2700"/>
            </a:xfrm>
            <a:custGeom>
              <a:rect b="b" l="l" r="r" t="t"/>
              <a:pathLst>
                <a:path extrusionOk="0" h="108" w="233">
                  <a:moveTo>
                    <a:pt x="0" y="95"/>
                  </a:moveTo>
                  <a:cubicBezTo>
                    <a:pt x="72" y="101"/>
                    <a:pt x="143" y="107"/>
                    <a:pt x="233" y="107"/>
                  </a:cubicBezTo>
                  <a:cubicBezTo>
                    <a:pt x="167" y="6"/>
                    <a:pt x="90" y="0"/>
                    <a:pt x="0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9"/>
            <p:cNvSpPr/>
            <p:nvPr/>
          </p:nvSpPr>
          <p:spPr>
            <a:xfrm>
              <a:off x="5065550" y="5234500"/>
              <a:ext cx="5100" cy="5100"/>
            </a:xfrm>
            <a:custGeom>
              <a:rect b="b" l="l" r="r" t="t"/>
              <a:pathLst>
                <a:path extrusionOk="0" h="204" w="204">
                  <a:moveTo>
                    <a:pt x="1" y="204"/>
                  </a:moveTo>
                  <a:cubicBezTo>
                    <a:pt x="90" y="180"/>
                    <a:pt x="138" y="162"/>
                    <a:pt x="203" y="144"/>
                  </a:cubicBezTo>
                  <a:cubicBezTo>
                    <a:pt x="168" y="90"/>
                    <a:pt x="144" y="61"/>
                    <a:pt x="102" y="1"/>
                  </a:cubicBezTo>
                  <a:cubicBezTo>
                    <a:pt x="66" y="78"/>
                    <a:pt x="42" y="126"/>
                    <a:pt x="1" y="20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9"/>
            <p:cNvSpPr/>
            <p:nvPr/>
          </p:nvSpPr>
          <p:spPr>
            <a:xfrm>
              <a:off x="5002050" y="5101550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1"/>
                  </a:moveTo>
                  <a:lnTo>
                    <a:pt x="7" y="7"/>
                  </a:lnTo>
                  <a:cubicBezTo>
                    <a:pt x="7" y="7"/>
                    <a:pt x="7" y="1"/>
                    <a:pt x="7" y="1"/>
                  </a:cubicBezTo>
                  <a:cubicBezTo>
                    <a:pt x="7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9"/>
            <p:cNvSpPr/>
            <p:nvPr/>
          </p:nvSpPr>
          <p:spPr>
            <a:xfrm>
              <a:off x="5002200" y="5097825"/>
              <a:ext cx="4200" cy="5100"/>
            </a:xfrm>
            <a:custGeom>
              <a:rect b="b" l="l" r="r" t="t"/>
              <a:pathLst>
                <a:path extrusionOk="0" h="204" w="168">
                  <a:moveTo>
                    <a:pt x="162" y="102"/>
                  </a:moveTo>
                  <a:cubicBezTo>
                    <a:pt x="168" y="72"/>
                    <a:pt x="132" y="13"/>
                    <a:pt x="108" y="13"/>
                  </a:cubicBezTo>
                  <a:cubicBezTo>
                    <a:pt x="7" y="1"/>
                    <a:pt x="13" y="84"/>
                    <a:pt x="1" y="150"/>
                  </a:cubicBezTo>
                  <a:cubicBezTo>
                    <a:pt x="66" y="168"/>
                    <a:pt x="138" y="204"/>
                    <a:pt x="162" y="1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9"/>
            <p:cNvSpPr/>
            <p:nvPr/>
          </p:nvSpPr>
          <p:spPr>
            <a:xfrm>
              <a:off x="5028300" y="5197100"/>
              <a:ext cx="3750" cy="2550"/>
            </a:xfrm>
            <a:custGeom>
              <a:rect b="b" l="l" r="r" t="t"/>
              <a:pathLst>
                <a:path extrusionOk="0" h="102" w="150">
                  <a:moveTo>
                    <a:pt x="137" y="0"/>
                  </a:moveTo>
                  <a:cubicBezTo>
                    <a:pt x="90" y="12"/>
                    <a:pt x="48" y="18"/>
                    <a:pt x="0" y="30"/>
                  </a:cubicBezTo>
                  <a:cubicBezTo>
                    <a:pt x="6" y="54"/>
                    <a:pt x="6" y="78"/>
                    <a:pt x="12" y="102"/>
                  </a:cubicBezTo>
                  <a:cubicBezTo>
                    <a:pt x="60" y="96"/>
                    <a:pt x="102" y="90"/>
                    <a:pt x="149" y="84"/>
                  </a:cubicBezTo>
                  <a:cubicBezTo>
                    <a:pt x="143" y="60"/>
                    <a:pt x="143" y="30"/>
                    <a:pt x="1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9"/>
            <p:cNvSpPr/>
            <p:nvPr/>
          </p:nvSpPr>
          <p:spPr>
            <a:xfrm>
              <a:off x="5087625" y="5088750"/>
              <a:ext cx="4175" cy="2550"/>
            </a:xfrm>
            <a:custGeom>
              <a:rect b="b" l="l" r="r" t="t"/>
              <a:pathLst>
                <a:path extrusionOk="0" h="102" w="167">
                  <a:moveTo>
                    <a:pt x="0" y="0"/>
                  </a:moveTo>
                  <a:cubicBezTo>
                    <a:pt x="42" y="90"/>
                    <a:pt x="101" y="101"/>
                    <a:pt x="167" y="66"/>
                  </a:cubicBezTo>
                  <a:cubicBezTo>
                    <a:pt x="167" y="66"/>
                    <a:pt x="167" y="54"/>
                    <a:pt x="161" y="30"/>
                  </a:cubicBezTo>
                  <a:cubicBezTo>
                    <a:pt x="113" y="18"/>
                    <a:pt x="60" y="6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9"/>
            <p:cNvSpPr/>
            <p:nvPr/>
          </p:nvSpPr>
          <p:spPr>
            <a:xfrm>
              <a:off x="5080900" y="5272675"/>
              <a:ext cx="3300" cy="2250"/>
            </a:xfrm>
            <a:custGeom>
              <a:rect b="b" l="l" r="r" t="t"/>
              <a:pathLst>
                <a:path extrusionOk="0" h="90" w="132">
                  <a:moveTo>
                    <a:pt x="7" y="6"/>
                  </a:moveTo>
                  <a:cubicBezTo>
                    <a:pt x="1" y="6"/>
                    <a:pt x="1" y="60"/>
                    <a:pt x="1" y="90"/>
                  </a:cubicBezTo>
                  <a:cubicBezTo>
                    <a:pt x="43" y="84"/>
                    <a:pt x="90" y="78"/>
                    <a:pt x="132" y="72"/>
                  </a:cubicBezTo>
                  <a:cubicBezTo>
                    <a:pt x="132" y="48"/>
                    <a:pt x="132" y="30"/>
                    <a:pt x="132" y="6"/>
                  </a:cubicBezTo>
                  <a:cubicBezTo>
                    <a:pt x="90" y="6"/>
                    <a:pt x="48" y="0"/>
                    <a:pt x="7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9"/>
            <p:cNvSpPr/>
            <p:nvPr/>
          </p:nvSpPr>
          <p:spPr>
            <a:xfrm>
              <a:off x="5024725" y="5005125"/>
              <a:ext cx="4050" cy="4500"/>
            </a:xfrm>
            <a:custGeom>
              <a:rect b="b" l="l" r="r" t="t"/>
              <a:pathLst>
                <a:path extrusionOk="0" h="180" w="162">
                  <a:moveTo>
                    <a:pt x="113" y="0"/>
                  </a:moveTo>
                  <a:cubicBezTo>
                    <a:pt x="72" y="72"/>
                    <a:pt x="48" y="108"/>
                    <a:pt x="0" y="179"/>
                  </a:cubicBezTo>
                  <a:cubicBezTo>
                    <a:pt x="78" y="161"/>
                    <a:pt x="119" y="150"/>
                    <a:pt x="161" y="144"/>
                  </a:cubicBezTo>
                  <a:cubicBezTo>
                    <a:pt x="149" y="108"/>
                    <a:pt x="137" y="72"/>
                    <a:pt x="1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9"/>
            <p:cNvSpPr/>
            <p:nvPr/>
          </p:nvSpPr>
          <p:spPr>
            <a:xfrm>
              <a:off x="5016075" y="50996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6"/>
                    <a:pt x="0" y="6"/>
                  </a:cubicBezTo>
                  <a:lnTo>
                    <a:pt x="0" y="6"/>
                  </a:lnTo>
                  <a:cubicBezTo>
                    <a:pt x="0" y="6"/>
                    <a:pt x="6" y="6"/>
                    <a:pt x="12" y="0"/>
                  </a:cubicBezTo>
                  <a:lnTo>
                    <a:pt x="12" y="0"/>
                  </a:lnTo>
                  <a:cubicBezTo>
                    <a:pt x="12" y="0"/>
                    <a:pt x="6" y="0"/>
                    <a:pt x="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9"/>
            <p:cNvSpPr/>
            <p:nvPr/>
          </p:nvSpPr>
          <p:spPr>
            <a:xfrm>
              <a:off x="5014125" y="5096200"/>
              <a:ext cx="3175" cy="3450"/>
            </a:xfrm>
            <a:custGeom>
              <a:rect b="b" l="l" r="r" t="t"/>
              <a:pathLst>
                <a:path extrusionOk="0" h="138" w="127">
                  <a:moveTo>
                    <a:pt x="25" y="0"/>
                  </a:moveTo>
                  <a:cubicBezTo>
                    <a:pt x="19" y="36"/>
                    <a:pt x="1" y="72"/>
                    <a:pt x="13" y="102"/>
                  </a:cubicBezTo>
                  <a:cubicBezTo>
                    <a:pt x="19" y="119"/>
                    <a:pt x="60" y="125"/>
                    <a:pt x="84" y="137"/>
                  </a:cubicBezTo>
                  <a:cubicBezTo>
                    <a:pt x="102" y="108"/>
                    <a:pt x="126" y="72"/>
                    <a:pt x="120" y="66"/>
                  </a:cubicBezTo>
                  <a:cubicBezTo>
                    <a:pt x="96" y="36"/>
                    <a:pt x="54" y="24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9"/>
            <p:cNvSpPr/>
            <p:nvPr/>
          </p:nvSpPr>
          <p:spPr>
            <a:xfrm>
              <a:off x="4923800" y="5227050"/>
              <a:ext cx="4350" cy="3150"/>
            </a:xfrm>
            <a:custGeom>
              <a:rect b="b" l="l" r="r" t="t"/>
              <a:pathLst>
                <a:path extrusionOk="0" h="126" w="174">
                  <a:moveTo>
                    <a:pt x="7" y="1"/>
                  </a:moveTo>
                  <a:cubicBezTo>
                    <a:pt x="78" y="66"/>
                    <a:pt x="108" y="96"/>
                    <a:pt x="138" y="126"/>
                  </a:cubicBezTo>
                  <a:cubicBezTo>
                    <a:pt x="150" y="120"/>
                    <a:pt x="162" y="108"/>
                    <a:pt x="174" y="96"/>
                  </a:cubicBezTo>
                  <a:cubicBezTo>
                    <a:pt x="168" y="66"/>
                    <a:pt x="162" y="31"/>
                    <a:pt x="144" y="19"/>
                  </a:cubicBezTo>
                  <a:cubicBezTo>
                    <a:pt x="120" y="1"/>
                    <a:pt x="84" y="7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9"/>
            <p:cNvSpPr/>
            <p:nvPr/>
          </p:nvSpPr>
          <p:spPr>
            <a:xfrm>
              <a:off x="4918600" y="5219450"/>
              <a:ext cx="5525" cy="3450"/>
            </a:xfrm>
            <a:custGeom>
              <a:rect b="b" l="l" r="r" t="t"/>
              <a:pathLst>
                <a:path extrusionOk="0" h="138" w="221">
                  <a:moveTo>
                    <a:pt x="0" y="13"/>
                  </a:moveTo>
                  <a:cubicBezTo>
                    <a:pt x="102" y="138"/>
                    <a:pt x="161" y="42"/>
                    <a:pt x="221" y="1"/>
                  </a:cubicBezTo>
                  <a:cubicBezTo>
                    <a:pt x="155" y="1"/>
                    <a:pt x="90" y="7"/>
                    <a:pt x="0" y="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9"/>
            <p:cNvSpPr/>
            <p:nvPr/>
          </p:nvSpPr>
          <p:spPr>
            <a:xfrm>
              <a:off x="5068675" y="5191000"/>
              <a:ext cx="3175" cy="1500"/>
            </a:xfrm>
            <a:custGeom>
              <a:rect b="b" l="l" r="r" t="t"/>
              <a:pathLst>
                <a:path extrusionOk="0" h="60" w="127">
                  <a:moveTo>
                    <a:pt x="1" y="42"/>
                  </a:moveTo>
                  <a:cubicBezTo>
                    <a:pt x="43" y="48"/>
                    <a:pt x="78" y="54"/>
                    <a:pt x="120" y="60"/>
                  </a:cubicBezTo>
                  <a:cubicBezTo>
                    <a:pt x="126" y="48"/>
                    <a:pt x="126" y="30"/>
                    <a:pt x="126" y="18"/>
                  </a:cubicBezTo>
                  <a:cubicBezTo>
                    <a:pt x="90" y="12"/>
                    <a:pt x="49" y="6"/>
                    <a:pt x="7" y="0"/>
                  </a:cubicBezTo>
                  <a:cubicBezTo>
                    <a:pt x="7" y="12"/>
                    <a:pt x="1" y="30"/>
                    <a:pt x="1" y="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9"/>
            <p:cNvSpPr/>
            <p:nvPr/>
          </p:nvSpPr>
          <p:spPr>
            <a:xfrm>
              <a:off x="5016225" y="5254925"/>
              <a:ext cx="3150" cy="3900"/>
            </a:xfrm>
            <a:custGeom>
              <a:rect b="b" l="l" r="r" t="t"/>
              <a:pathLst>
                <a:path extrusionOk="0" h="156" w="126">
                  <a:moveTo>
                    <a:pt x="0" y="31"/>
                  </a:moveTo>
                  <a:cubicBezTo>
                    <a:pt x="18" y="72"/>
                    <a:pt x="36" y="114"/>
                    <a:pt x="54" y="156"/>
                  </a:cubicBezTo>
                  <a:cubicBezTo>
                    <a:pt x="78" y="144"/>
                    <a:pt x="102" y="132"/>
                    <a:pt x="125" y="120"/>
                  </a:cubicBezTo>
                  <a:lnTo>
                    <a:pt x="54" y="1"/>
                  </a:lnTo>
                  <a:cubicBezTo>
                    <a:pt x="36" y="13"/>
                    <a:pt x="18" y="19"/>
                    <a:pt x="0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9"/>
            <p:cNvSpPr/>
            <p:nvPr/>
          </p:nvSpPr>
          <p:spPr>
            <a:xfrm>
              <a:off x="5068100" y="5212600"/>
              <a:ext cx="2550" cy="1525"/>
            </a:xfrm>
            <a:custGeom>
              <a:rect b="b" l="l" r="r" t="t"/>
              <a:pathLst>
                <a:path extrusionOk="0" h="61" w="102">
                  <a:moveTo>
                    <a:pt x="89" y="1"/>
                  </a:moveTo>
                  <a:cubicBezTo>
                    <a:pt x="60" y="6"/>
                    <a:pt x="30" y="12"/>
                    <a:pt x="0" y="18"/>
                  </a:cubicBezTo>
                  <a:cubicBezTo>
                    <a:pt x="6" y="30"/>
                    <a:pt x="6" y="48"/>
                    <a:pt x="6" y="60"/>
                  </a:cubicBezTo>
                  <a:cubicBezTo>
                    <a:pt x="36" y="54"/>
                    <a:pt x="72" y="54"/>
                    <a:pt x="101" y="54"/>
                  </a:cubicBezTo>
                  <a:cubicBezTo>
                    <a:pt x="95" y="36"/>
                    <a:pt x="89" y="1"/>
                    <a:pt x="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9"/>
            <p:cNvSpPr/>
            <p:nvPr/>
          </p:nvSpPr>
          <p:spPr>
            <a:xfrm>
              <a:off x="5027400" y="5045525"/>
              <a:ext cx="4800" cy="2400"/>
            </a:xfrm>
            <a:custGeom>
              <a:rect b="b" l="l" r="r" t="t"/>
              <a:pathLst>
                <a:path extrusionOk="0" h="96" w="192">
                  <a:moveTo>
                    <a:pt x="191" y="0"/>
                  </a:moveTo>
                  <a:lnTo>
                    <a:pt x="0" y="0"/>
                  </a:lnTo>
                  <a:cubicBezTo>
                    <a:pt x="126" y="90"/>
                    <a:pt x="126" y="96"/>
                    <a:pt x="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9"/>
            <p:cNvSpPr/>
            <p:nvPr/>
          </p:nvSpPr>
          <p:spPr>
            <a:xfrm>
              <a:off x="5032175" y="5045375"/>
              <a:ext cx="325" cy="175"/>
            </a:xfrm>
            <a:custGeom>
              <a:rect b="b" l="l" r="r" t="t"/>
              <a:pathLst>
                <a:path extrusionOk="0" h="7" w="13">
                  <a:moveTo>
                    <a:pt x="0" y="6"/>
                  </a:moveTo>
                  <a:lnTo>
                    <a:pt x="12" y="6"/>
                  </a:lnTo>
                  <a:cubicBezTo>
                    <a:pt x="12" y="6"/>
                    <a:pt x="6" y="0"/>
                    <a:pt x="6" y="0"/>
                  </a:cubicBezTo>
                  <a:lnTo>
                    <a:pt x="6" y="0"/>
                  </a:lnTo>
                  <a:cubicBezTo>
                    <a:pt x="0" y="0"/>
                    <a:pt x="0" y="6"/>
                    <a:pt x="0" y="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9"/>
            <p:cNvSpPr/>
            <p:nvPr/>
          </p:nvSpPr>
          <p:spPr>
            <a:xfrm>
              <a:off x="5095075" y="5135250"/>
              <a:ext cx="6425" cy="6125"/>
            </a:xfrm>
            <a:custGeom>
              <a:rect b="b" l="l" r="r" t="t"/>
              <a:pathLst>
                <a:path extrusionOk="0" h="245" w="257">
                  <a:moveTo>
                    <a:pt x="42" y="0"/>
                  </a:moveTo>
                  <a:cubicBezTo>
                    <a:pt x="24" y="30"/>
                    <a:pt x="12" y="54"/>
                    <a:pt x="0" y="78"/>
                  </a:cubicBezTo>
                  <a:cubicBezTo>
                    <a:pt x="30" y="90"/>
                    <a:pt x="54" y="96"/>
                    <a:pt x="84" y="108"/>
                  </a:cubicBezTo>
                  <a:cubicBezTo>
                    <a:pt x="113" y="143"/>
                    <a:pt x="143" y="179"/>
                    <a:pt x="191" y="245"/>
                  </a:cubicBezTo>
                  <a:cubicBezTo>
                    <a:pt x="221" y="161"/>
                    <a:pt x="233" y="119"/>
                    <a:pt x="257" y="60"/>
                  </a:cubicBezTo>
                  <a:lnTo>
                    <a:pt x="125" y="60"/>
                  </a:lnTo>
                  <a:cubicBezTo>
                    <a:pt x="96" y="42"/>
                    <a:pt x="66" y="18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9"/>
            <p:cNvSpPr/>
            <p:nvPr/>
          </p:nvSpPr>
          <p:spPr>
            <a:xfrm>
              <a:off x="5098950" y="5133000"/>
              <a:ext cx="3300" cy="2275"/>
            </a:xfrm>
            <a:custGeom>
              <a:rect b="b" l="l" r="r" t="t"/>
              <a:pathLst>
                <a:path extrusionOk="0" h="91" w="132">
                  <a:moveTo>
                    <a:pt x="131" y="31"/>
                  </a:moveTo>
                  <a:cubicBezTo>
                    <a:pt x="90" y="19"/>
                    <a:pt x="54" y="7"/>
                    <a:pt x="12" y="1"/>
                  </a:cubicBezTo>
                  <a:cubicBezTo>
                    <a:pt x="6" y="19"/>
                    <a:pt x="6" y="37"/>
                    <a:pt x="0" y="54"/>
                  </a:cubicBezTo>
                  <a:cubicBezTo>
                    <a:pt x="36" y="66"/>
                    <a:pt x="78" y="78"/>
                    <a:pt x="119" y="90"/>
                  </a:cubicBezTo>
                  <a:cubicBezTo>
                    <a:pt x="119" y="66"/>
                    <a:pt x="131" y="31"/>
                    <a:pt x="131" y="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9"/>
            <p:cNvSpPr/>
            <p:nvPr/>
          </p:nvSpPr>
          <p:spPr>
            <a:xfrm>
              <a:off x="5089850" y="5094550"/>
              <a:ext cx="3000" cy="1375"/>
            </a:xfrm>
            <a:custGeom>
              <a:rect b="b" l="l" r="r" t="t"/>
              <a:pathLst>
                <a:path extrusionOk="0" h="55" w="120">
                  <a:moveTo>
                    <a:pt x="114" y="54"/>
                  </a:moveTo>
                  <a:cubicBezTo>
                    <a:pt x="114" y="48"/>
                    <a:pt x="114" y="36"/>
                    <a:pt x="120" y="30"/>
                  </a:cubicBezTo>
                  <a:cubicBezTo>
                    <a:pt x="84" y="19"/>
                    <a:pt x="48" y="13"/>
                    <a:pt x="12" y="1"/>
                  </a:cubicBezTo>
                  <a:cubicBezTo>
                    <a:pt x="6" y="13"/>
                    <a:pt x="0" y="24"/>
                    <a:pt x="0" y="36"/>
                  </a:cubicBezTo>
                  <a:cubicBezTo>
                    <a:pt x="36" y="42"/>
                    <a:pt x="78" y="48"/>
                    <a:pt x="114" y="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9"/>
            <p:cNvSpPr/>
            <p:nvPr/>
          </p:nvSpPr>
          <p:spPr>
            <a:xfrm>
              <a:off x="5076125" y="5175350"/>
              <a:ext cx="2575" cy="1800"/>
            </a:xfrm>
            <a:custGeom>
              <a:rect b="b" l="l" r="r" t="t"/>
              <a:pathLst>
                <a:path extrusionOk="0" h="72" w="103">
                  <a:moveTo>
                    <a:pt x="1" y="24"/>
                  </a:moveTo>
                  <a:cubicBezTo>
                    <a:pt x="13" y="36"/>
                    <a:pt x="25" y="60"/>
                    <a:pt x="37" y="66"/>
                  </a:cubicBezTo>
                  <a:cubicBezTo>
                    <a:pt x="49" y="72"/>
                    <a:pt x="73" y="54"/>
                    <a:pt x="102" y="42"/>
                  </a:cubicBezTo>
                  <a:cubicBezTo>
                    <a:pt x="73" y="24"/>
                    <a:pt x="61" y="6"/>
                    <a:pt x="43" y="0"/>
                  </a:cubicBezTo>
                  <a:cubicBezTo>
                    <a:pt x="31" y="0"/>
                    <a:pt x="13" y="18"/>
                    <a:pt x="1" y="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" name="Google Shape;1209;p9"/>
          <p:cNvGrpSpPr/>
          <p:nvPr/>
        </p:nvGrpSpPr>
        <p:grpSpPr>
          <a:xfrm rot="5591710">
            <a:off x="75879" y="830270"/>
            <a:ext cx="638584" cy="601467"/>
            <a:chOff x="6524350" y="2008875"/>
            <a:chExt cx="311400" cy="293300"/>
          </a:xfrm>
        </p:grpSpPr>
        <p:sp>
          <p:nvSpPr>
            <p:cNvPr id="1210" name="Google Shape;1210;p9"/>
            <p:cNvSpPr/>
            <p:nvPr/>
          </p:nvSpPr>
          <p:spPr>
            <a:xfrm>
              <a:off x="6760600" y="2144025"/>
              <a:ext cx="25" cy="150"/>
            </a:xfrm>
            <a:custGeom>
              <a:rect b="b" l="l" r="r" t="t"/>
              <a:pathLst>
                <a:path extrusionOk="0" h="6" w="1">
                  <a:moveTo>
                    <a:pt x="0" y="6"/>
                  </a:moveTo>
                  <a:lnTo>
                    <a:pt x="0" y="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9"/>
            <p:cNvSpPr/>
            <p:nvPr/>
          </p:nvSpPr>
          <p:spPr>
            <a:xfrm>
              <a:off x="6525100" y="2008875"/>
              <a:ext cx="310650" cy="293300"/>
            </a:xfrm>
            <a:custGeom>
              <a:rect b="b" l="l" r="r" t="t"/>
              <a:pathLst>
                <a:path extrusionOk="0" h="11732" w="12426">
                  <a:moveTo>
                    <a:pt x="6146" y="350"/>
                  </a:moveTo>
                  <a:cubicBezTo>
                    <a:pt x="6174" y="350"/>
                    <a:pt x="6204" y="356"/>
                    <a:pt x="6237" y="368"/>
                  </a:cubicBezTo>
                  <a:cubicBezTo>
                    <a:pt x="6203" y="426"/>
                    <a:pt x="6164" y="449"/>
                    <a:pt x="6120" y="449"/>
                  </a:cubicBezTo>
                  <a:cubicBezTo>
                    <a:pt x="6087" y="449"/>
                    <a:pt x="6051" y="436"/>
                    <a:pt x="6010" y="416"/>
                  </a:cubicBezTo>
                  <a:cubicBezTo>
                    <a:pt x="6046" y="373"/>
                    <a:pt x="6091" y="350"/>
                    <a:pt x="6146" y="350"/>
                  </a:cubicBezTo>
                  <a:close/>
                  <a:moveTo>
                    <a:pt x="4472" y="475"/>
                  </a:moveTo>
                  <a:cubicBezTo>
                    <a:pt x="4478" y="487"/>
                    <a:pt x="4478" y="499"/>
                    <a:pt x="4478" y="505"/>
                  </a:cubicBezTo>
                  <a:cubicBezTo>
                    <a:pt x="4418" y="517"/>
                    <a:pt x="4359" y="523"/>
                    <a:pt x="4305" y="529"/>
                  </a:cubicBezTo>
                  <a:cubicBezTo>
                    <a:pt x="4299" y="517"/>
                    <a:pt x="4299" y="505"/>
                    <a:pt x="4299" y="493"/>
                  </a:cubicBezTo>
                  <a:cubicBezTo>
                    <a:pt x="4359" y="487"/>
                    <a:pt x="4412" y="481"/>
                    <a:pt x="4472" y="475"/>
                  </a:cubicBezTo>
                  <a:close/>
                  <a:moveTo>
                    <a:pt x="4198" y="583"/>
                  </a:moveTo>
                  <a:cubicBezTo>
                    <a:pt x="4168" y="672"/>
                    <a:pt x="4359" y="774"/>
                    <a:pt x="4126" y="869"/>
                  </a:cubicBezTo>
                  <a:lnTo>
                    <a:pt x="4126" y="583"/>
                  </a:lnTo>
                  <a:close/>
                  <a:moveTo>
                    <a:pt x="3956" y="916"/>
                  </a:moveTo>
                  <a:cubicBezTo>
                    <a:pt x="3995" y="916"/>
                    <a:pt x="4036" y="934"/>
                    <a:pt x="4078" y="970"/>
                  </a:cubicBezTo>
                  <a:cubicBezTo>
                    <a:pt x="3995" y="964"/>
                    <a:pt x="3935" y="958"/>
                    <a:pt x="3864" y="952"/>
                  </a:cubicBezTo>
                  <a:cubicBezTo>
                    <a:pt x="3893" y="928"/>
                    <a:pt x="3924" y="916"/>
                    <a:pt x="3956" y="916"/>
                  </a:cubicBezTo>
                  <a:close/>
                  <a:moveTo>
                    <a:pt x="2534" y="1704"/>
                  </a:moveTo>
                  <a:cubicBezTo>
                    <a:pt x="2522" y="1793"/>
                    <a:pt x="2510" y="1877"/>
                    <a:pt x="2499" y="1984"/>
                  </a:cubicBezTo>
                  <a:cubicBezTo>
                    <a:pt x="2421" y="1996"/>
                    <a:pt x="2344" y="2008"/>
                    <a:pt x="2248" y="2026"/>
                  </a:cubicBezTo>
                  <a:cubicBezTo>
                    <a:pt x="2242" y="1948"/>
                    <a:pt x="2242" y="1894"/>
                    <a:pt x="2236" y="1871"/>
                  </a:cubicBezTo>
                  <a:cubicBezTo>
                    <a:pt x="2361" y="1805"/>
                    <a:pt x="2445" y="1757"/>
                    <a:pt x="2534" y="1704"/>
                  </a:cubicBezTo>
                  <a:close/>
                  <a:moveTo>
                    <a:pt x="6952" y="1805"/>
                  </a:moveTo>
                  <a:lnTo>
                    <a:pt x="6952" y="1805"/>
                  </a:lnTo>
                  <a:cubicBezTo>
                    <a:pt x="7036" y="1871"/>
                    <a:pt x="7095" y="1918"/>
                    <a:pt x="7161" y="1966"/>
                  </a:cubicBezTo>
                  <a:cubicBezTo>
                    <a:pt x="7149" y="2026"/>
                    <a:pt x="7131" y="2091"/>
                    <a:pt x="7107" y="2181"/>
                  </a:cubicBezTo>
                  <a:cubicBezTo>
                    <a:pt x="7065" y="2163"/>
                    <a:pt x="6988" y="2151"/>
                    <a:pt x="6982" y="2121"/>
                  </a:cubicBezTo>
                  <a:cubicBezTo>
                    <a:pt x="6958" y="2026"/>
                    <a:pt x="6958" y="1924"/>
                    <a:pt x="6952" y="1805"/>
                  </a:cubicBezTo>
                  <a:close/>
                  <a:moveTo>
                    <a:pt x="7220" y="2264"/>
                  </a:moveTo>
                  <a:lnTo>
                    <a:pt x="7220" y="2264"/>
                  </a:lnTo>
                  <a:cubicBezTo>
                    <a:pt x="7173" y="2336"/>
                    <a:pt x="7137" y="2389"/>
                    <a:pt x="7089" y="2467"/>
                  </a:cubicBezTo>
                  <a:cubicBezTo>
                    <a:pt x="7053" y="2395"/>
                    <a:pt x="7036" y="2348"/>
                    <a:pt x="7012" y="2294"/>
                  </a:cubicBezTo>
                  <a:cubicBezTo>
                    <a:pt x="7071" y="2282"/>
                    <a:pt x="7131" y="2276"/>
                    <a:pt x="7220" y="2264"/>
                  </a:cubicBezTo>
                  <a:close/>
                  <a:moveTo>
                    <a:pt x="7381" y="2425"/>
                  </a:moveTo>
                  <a:lnTo>
                    <a:pt x="7572" y="2491"/>
                  </a:lnTo>
                  <a:cubicBezTo>
                    <a:pt x="7572" y="2503"/>
                    <a:pt x="7566" y="2514"/>
                    <a:pt x="7560" y="2526"/>
                  </a:cubicBezTo>
                  <a:cubicBezTo>
                    <a:pt x="7495" y="2509"/>
                    <a:pt x="7435" y="2491"/>
                    <a:pt x="7369" y="2473"/>
                  </a:cubicBezTo>
                  <a:cubicBezTo>
                    <a:pt x="7375" y="2455"/>
                    <a:pt x="7375" y="2443"/>
                    <a:pt x="7381" y="2425"/>
                  </a:cubicBezTo>
                  <a:close/>
                  <a:moveTo>
                    <a:pt x="2123" y="2353"/>
                  </a:moveTo>
                  <a:lnTo>
                    <a:pt x="2123" y="2353"/>
                  </a:lnTo>
                  <a:cubicBezTo>
                    <a:pt x="2302" y="2473"/>
                    <a:pt x="2153" y="2544"/>
                    <a:pt x="2069" y="2622"/>
                  </a:cubicBezTo>
                  <a:cubicBezTo>
                    <a:pt x="2135" y="2646"/>
                    <a:pt x="2183" y="2664"/>
                    <a:pt x="2236" y="2681"/>
                  </a:cubicBezTo>
                  <a:cubicBezTo>
                    <a:pt x="2211" y="2703"/>
                    <a:pt x="2183" y="2713"/>
                    <a:pt x="2152" y="2713"/>
                  </a:cubicBezTo>
                  <a:cubicBezTo>
                    <a:pt x="2087" y="2713"/>
                    <a:pt x="2011" y="2667"/>
                    <a:pt x="1926" y="2574"/>
                  </a:cubicBezTo>
                  <a:cubicBezTo>
                    <a:pt x="1998" y="2491"/>
                    <a:pt x="2063" y="2419"/>
                    <a:pt x="2123" y="2353"/>
                  </a:cubicBezTo>
                  <a:close/>
                  <a:moveTo>
                    <a:pt x="8365" y="2932"/>
                  </a:moveTo>
                  <a:cubicBezTo>
                    <a:pt x="8562" y="3045"/>
                    <a:pt x="8508" y="3117"/>
                    <a:pt x="8365" y="3188"/>
                  </a:cubicBezTo>
                  <a:lnTo>
                    <a:pt x="8365" y="2932"/>
                  </a:lnTo>
                  <a:close/>
                  <a:moveTo>
                    <a:pt x="9224" y="3242"/>
                  </a:moveTo>
                  <a:cubicBezTo>
                    <a:pt x="9289" y="3248"/>
                    <a:pt x="9367" y="3248"/>
                    <a:pt x="9480" y="3260"/>
                  </a:cubicBezTo>
                  <a:cubicBezTo>
                    <a:pt x="9420" y="3337"/>
                    <a:pt x="9379" y="3391"/>
                    <a:pt x="9331" y="3450"/>
                  </a:cubicBezTo>
                  <a:cubicBezTo>
                    <a:pt x="9295" y="3379"/>
                    <a:pt x="9259" y="3313"/>
                    <a:pt x="9224" y="3242"/>
                  </a:cubicBezTo>
                  <a:close/>
                  <a:moveTo>
                    <a:pt x="8705" y="3367"/>
                  </a:moveTo>
                  <a:lnTo>
                    <a:pt x="8705" y="3367"/>
                  </a:lnTo>
                  <a:cubicBezTo>
                    <a:pt x="8735" y="3456"/>
                    <a:pt x="8759" y="3534"/>
                    <a:pt x="8776" y="3588"/>
                  </a:cubicBezTo>
                  <a:cubicBezTo>
                    <a:pt x="8723" y="3546"/>
                    <a:pt x="8592" y="3504"/>
                    <a:pt x="8705" y="3367"/>
                  </a:cubicBezTo>
                  <a:close/>
                  <a:moveTo>
                    <a:pt x="8776" y="3588"/>
                  </a:moveTo>
                  <a:cubicBezTo>
                    <a:pt x="8788" y="3606"/>
                    <a:pt x="8800" y="3617"/>
                    <a:pt x="8788" y="3635"/>
                  </a:cubicBezTo>
                  <a:cubicBezTo>
                    <a:pt x="8782" y="3623"/>
                    <a:pt x="8776" y="3606"/>
                    <a:pt x="8776" y="3588"/>
                  </a:cubicBezTo>
                  <a:close/>
                  <a:moveTo>
                    <a:pt x="1855" y="3743"/>
                  </a:moveTo>
                  <a:cubicBezTo>
                    <a:pt x="1867" y="3761"/>
                    <a:pt x="1873" y="3772"/>
                    <a:pt x="1884" y="3790"/>
                  </a:cubicBezTo>
                  <a:cubicBezTo>
                    <a:pt x="1843" y="3814"/>
                    <a:pt x="1801" y="3844"/>
                    <a:pt x="1759" y="3868"/>
                  </a:cubicBezTo>
                  <a:cubicBezTo>
                    <a:pt x="1747" y="3850"/>
                    <a:pt x="1741" y="3832"/>
                    <a:pt x="1729" y="3814"/>
                  </a:cubicBezTo>
                  <a:cubicBezTo>
                    <a:pt x="1771" y="3790"/>
                    <a:pt x="1813" y="3766"/>
                    <a:pt x="1855" y="3743"/>
                  </a:cubicBezTo>
                  <a:close/>
                  <a:moveTo>
                    <a:pt x="10082" y="4565"/>
                  </a:moveTo>
                  <a:cubicBezTo>
                    <a:pt x="10171" y="4756"/>
                    <a:pt x="10243" y="4917"/>
                    <a:pt x="10338" y="5138"/>
                  </a:cubicBezTo>
                  <a:cubicBezTo>
                    <a:pt x="10249" y="5090"/>
                    <a:pt x="10183" y="5078"/>
                    <a:pt x="10166" y="5042"/>
                  </a:cubicBezTo>
                  <a:cubicBezTo>
                    <a:pt x="10100" y="4935"/>
                    <a:pt x="10052" y="4822"/>
                    <a:pt x="10011" y="4703"/>
                  </a:cubicBezTo>
                  <a:cubicBezTo>
                    <a:pt x="9999" y="4673"/>
                    <a:pt x="10052" y="4625"/>
                    <a:pt x="10082" y="4565"/>
                  </a:cubicBezTo>
                  <a:close/>
                  <a:moveTo>
                    <a:pt x="10344" y="5209"/>
                  </a:moveTo>
                  <a:cubicBezTo>
                    <a:pt x="10374" y="5245"/>
                    <a:pt x="10404" y="5281"/>
                    <a:pt x="10434" y="5317"/>
                  </a:cubicBezTo>
                  <a:cubicBezTo>
                    <a:pt x="10422" y="5329"/>
                    <a:pt x="10404" y="5340"/>
                    <a:pt x="10392" y="5352"/>
                  </a:cubicBezTo>
                  <a:cubicBezTo>
                    <a:pt x="10362" y="5317"/>
                    <a:pt x="10332" y="5281"/>
                    <a:pt x="10303" y="5239"/>
                  </a:cubicBezTo>
                  <a:cubicBezTo>
                    <a:pt x="10315" y="5227"/>
                    <a:pt x="10327" y="5221"/>
                    <a:pt x="10344" y="5209"/>
                  </a:cubicBezTo>
                  <a:close/>
                  <a:moveTo>
                    <a:pt x="10553" y="5716"/>
                  </a:moveTo>
                  <a:cubicBezTo>
                    <a:pt x="10499" y="5871"/>
                    <a:pt x="10798" y="5847"/>
                    <a:pt x="10690" y="6062"/>
                  </a:cubicBezTo>
                  <a:cubicBezTo>
                    <a:pt x="10511" y="5883"/>
                    <a:pt x="10493" y="5847"/>
                    <a:pt x="10553" y="5716"/>
                  </a:cubicBezTo>
                  <a:close/>
                  <a:moveTo>
                    <a:pt x="10064" y="6551"/>
                  </a:moveTo>
                  <a:cubicBezTo>
                    <a:pt x="10082" y="6551"/>
                    <a:pt x="10112" y="6551"/>
                    <a:pt x="10112" y="6557"/>
                  </a:cubicBezTo>
                  <a:cubicBezTo>
                    <a:pt x="10118" y="6604"/>
                    <a:pt x="10118" y="6646"/>
                    <a:pt x="10118" y="6694"/>
                  </a:cubicBezTo>
                  <a:lnTo>
                    <a:pt x="10064" y="6694"/>
                  </a:lnTo>
                  <a:lnTo>
                    <a:pt x="10064" y="6551"/>
                  </a:lnTo>
                  <a:close/>
                  <a:moveTo>
                    <a:pt x="10482" y="6706"/>
                  </a:moveTo>
                  <a:cubicBezTo>
                    <a:pt x="10499" y="6712"/>
                    <a:pt x="10523" y="6718"/>
                    <a:pt x="10547" y="6724"/>
                  </a:cubicBezTo>
                  <a:cubicBezTo>
                    <a:pt x="10541" y="6777"/>
                    <a:pt x="10541" y="6831"/>
                    <a:pt x="10535" y="6885"/>
                  </a:cubicBezTo>
                  <a:cubicBezTo>
                    <a:pt x="10517" y="6885"/>
                    <a:pt x="10499" y="6885"/>
                    <a:pt x="10482" y="6879"/>
                  </a:cubicBezTo>
                  <a:lnTo>
                    <a:pt x="10482" y="6706"/>
                  </a:lnTo>
                  <a:close/>
                  <a:moveTo>
                    <a:pt x="10523" y="6968"/>
                  </a:moveTo>
                  <a:lnTo>
                    <a:pt x="10523" y="6968"/>
                  </a:lnTo>
                  <a:cubicBezTo>
                    <a:pt x="10589" y="7075"/>
                    <a:pt x="10714" y="7141"/>
                    <a:pt x="10642" y="7308"/>
                  </a:cubicBezTo>
                  <a:cubicBezTo>
                    <a:pt x="10482" y="7183"/>
                    <a:pt x="10446" y="7069"/>
                    <a:pt x="10523" y="6968"/>
                  </a:cubicBezTo>
                  <a:close/>
                  <a:moveTo>
                    <a:pt x="10487" y="7463"/>
                  </a:moveTo>
                  <a:cubicBezTo>
                    <a:pt x="10583" y="7481"/>
                    <a:pt x="10666" y="7493"/>
                    <a:pt x="10744" y="7511"/>
                  </a:cubicBezTo>
                  <a:cubicBezTo>
                    <a:pt x="10750" y="7528"/>
                    <a:pt x="10756" y="7540"/>
                    <a:pt x="10762" y="7558"/>
                  </a:cubicBezTo>
                  <a:cubicBezTo>
                    <a:pt x="10702" y="7582"/>
                    <a:pt x="10648" y="7612"/>
                    <a:pt x="10589" y="7636"/>
                  </a:cubicBezTo>
                  <a:cubicBezTo>
                    <a:pt x="10553" y="7576"/>
                    <a:pt x="10523" y="7528"/>
                    <a:pt x="10487" y="7463"/>
                  </a:cubicBezTo>
                  <a:close/>
                  <a:moveTo>
                    <a:pt x="11942" y="7544"/>
                  </a:moveTo>
                  <a:cubicBezTo>
                    <a:pt x="11964" y="7544"/>
                    <a:pt x="11986" y="7554"/>
                    <a:pt x="12008" y="7582"/>
                  </a:cubicBezTo>
                  <a:cubicBezTo>
                    <a:pt x="12038" y="7624"/>
                    <a:pt x="12002" y="7713"/>
                    <a:pt x="11996" y="7797"/>
                  </a:cubicBezTo>
                  <a:cubicBezTo>
                    <a:pt x="11889" y="7767"/>
                    <a:pt x="11805" y="7749"/>
                    <a:pt x="11704" y="7719"/>
                  </a:cubicBezTo>
                  <a:cubicBezTo>
                    <a:pt x="11763" y="7666"/>
                    <a:pt x="11787" y="7642"/>
                    <a:pt x="11817" y="7618"/>
                  </a:cubicBezTo>
                  <a:cubicBezTo>
                    <a:pt x="11857" y="7586"/>
                    <a:pt x="11899" y="7544"/>
                    <a:pt x="11942" y="7544"/>
                  </a:cubicBezTo>
                  <a:close/>
                  <a:moveTo>
                    <a:pt x="1652" y="2628"/>
                  </a:moveTo>
                  <a:lnTo>
                    <a:pt x="1652" y="2628"/>
                  </a:lnTo>
                  <a:cubicBezTo>
                    <a:pt x="1855" y="2741"/>
                    <a:pt x="2004" y="2819"/>
                    <a:pt x="2165" y="2908"/>
                  </a:cubicBezTo>
                  <a:cubicBezTo>
                    <a:pt x="2143" y="2954"/>
                    <a:pt x="2114" y="2970"/>
                    <a:pt x="2082" y="2970"/>
                  </a:cubicBezTo>
                  <a:cubicBezTo>
                    <a:pt x="2037" y="2970"/>
                    <a:pt x="1986" y="2938"/>
                    <a:pt x="1944" y="2920"/>
                  </a:cubicBezTo>
                  <a:cubicBezTo>
                    <a:pt x="1899" y="2896"/>
                    <a:pt x="1856" y="2874"/>
                    <a:pt x="1818" y="2874"/>
                  </a:cubicBezTo>
                  <a:cubicBezTo>
                    <a:pt x="1782" y="2874"/>
                    <a:pt x="1750" y="2894"/>
                    <a:pt x="1723" y="2950"/>
                  </a:cubicBezTo>
                  <a:lnTo>
                    <a:pt x="1723" y="2956"/>
                  </a:lnTo>
                  <a:cubicBezTo>
                    <a:pt x="1746" y="2948"/>
                    <a:pt x="1765" y="2945"/>
                    <a:pt x="1782" y="2945"/>
                  </a:cubicBezTo>
                  <a:cubicBezTo>
                    <a:pt x="1884" y="2945"/>
                    <a:pt x="1888" y="3072"/>
                    <a:pt x="1950" y="3129"/>
                  </a:cubicBezTo>
                  <a:cubicBezTo>
                    <a:pt x="1938" y="3218"/>
                    <a:pt x="1712" y="3194"/>
                    <a:pt x="1843" y="3349"/>
                  </a:cubicBezTo>
                  <a:lnTo>
                    <a:pt x="1837" y="3343"/>
                  </a:lnTo>
                  <a:cubicBezTo>
                    <a:pt x="1837" y="3343"/>
                    <a:pt x="1837" y="3343"/>
                    <a:pt x="1837" y="3349"/>
                  </a:cubicBezTo>
                  <a:cubicBezTo>
                    <a:pt x="1867" y="3409"/>
                    <a:pt x="1890" y="3468"/>
                    <a:pt x="1920" y="3540"/>
                  </a:cubicBezTo>
                  <a:cubicBezTo>
                    <a:pt x="1813" y="3588"/>
                    <a:pt x="1729" y="3629"/>
                    <a:pt x="1688" y="3647"/>
                  </a:cubicBezTo>
                  <a:cubicBezTo>
                    <a:pt x="1610" y="3838"/>
                    <a:pt x="1491" y="3999"/>
                    <a:pt x="1503" y="4154"/>
                  </a:cubicBezTo>
                  <a:cubicBezTo>
                    <a:pt x="1515" y="4315"/>
                    <a:pt x="1378" y="4416"/>
                    <a:pt x="1396" y="4577"/>
                  </a:cubicBezTo>
                  <a:cubicBezTo>
                    <a:pt x="1413" y="4673"/>
                    <a:pt x="1300" y="4786"/>
                    <a:pt x="1229" y="4923"/>
                  </a:cubicBezTo>
                  <a:cubicBezTo>
                    <a:pt x="1228" y="4923"/>
                    <a:pt x="1228" y="4923"/>
                    <a:pt x="1228" y="4923"/>
                  </a:cubicBezTo>
                  <a:lnTo>
                    <a:pt x="1228" y="4923"/>
                  </a:lnTo>
                  <a:cubicBezTo>
                    <a:pt x="1226" y="4923"/>
                    <a:pt x="1248" y="4962"/>
                    <a:pt x="1276" y="5001"/>
                  </a:cubicBezTo>
                  <a:cubicBezTo>
                    <a:pt x="1217" y="5036"/>
                    <a:pt x="1151" y="5078"/>
                    <a:pt x="1044" y="5150"/>
                  </a:cubicBezTo>
                  <a:cubicBezTo>
                    <a:pt x="1163" y="5168"/>
                    <a:pt x="1223" y="5179"/>
                    <a:pt x="1318" y="5203"/>
                  </a:cubicBezTo>
                  <a:cubicBezTo>
                    <a:pt x="1258" y="5251"/>
                    <a:pt x="1235" y="5287"/>
                    <a:pt x="1199" y="5305"/>
                  </a:cubicBezTo>
                  <a:cubicBezTo>
                    <a:pt x="1097" y="5352"/>
                    <a:pt x="1038" y="5388"/>
                    <a:pt x="1086" y="5537"/>
                  </a:cubicBezTo>
                  <a:cubicBezTo>
                    <a:pt x="1109" y="5609"/>
                    <a:pt x="1097" y="5758"/>
                    <a:pt x="996" y="5865"/>
                  </a:cubicBezTo>
                  <a:cubicBezTo>
                    <a:pt x="925" y="5949"/>
                    <a:pt x="871" y="6115"/>
                    <a:pt x="907" y="6205"/>
                  </a:cubicBezTo>
                  <a:cubicBezTo>
                    <a:pt x="942" y="6300"/>
                    <a:pt x="960" y="6336"/>
                    <a:pt x="865" y="6378"/>
                  </a:cubicBezTo>
                  <a:cubicBezTo>
                    <a:pt x="847" y="6390"/>
                    <a:pt x="829" y="6414"/>
                    <a:pt x="835" y="6426"/>
                  </a:cubicBezTo>
                  <a:cubicBezTo>
                    <a:pt x="907" y="6610"/>
                    <a:pt x="770" y="6759"/>
                    <a:pt x="758" y="6914"/>
                  </a:cubicBezTo>
                  <a:cubicBezTo>
                    <a:pt x="746" y="7075"/>
                    <a:pt x="668" y="7242"/>
                    <a:pt x="722" y="7415"/>
                  </a:cubicBezTo>
                  <a:cubicBezTo>
                    <a:pt x="740" y="7457"/>
                    <a:pt x="680" y="7505"/>
                    <a:pt x="764" y="7540"/>
                  </a:cubicBezTo>
                  <a:cubicBezTo>
                    <a:pt x="793" y="7552"/>
                    <a:pt x="776" y="7683"/>
                    <a:pt x="758" y="7755"/>
                  </a:cubicBezTo>
                  <a:cubicBezTo>
                    <a:pt x="758" y="7775"/>
                    <a:pt x="690" y="7799"/>
                    <a:pt x="661" y="7799"/>
                  </a:cubicBezTo>
                  <a:cubicBezTo>
                    <a:pt x="656" y="7799"/>
                    <a:pt x="652" y="7799"/>
                    <a:pt x="650" y="7797"/>
                  </a:cubicBezTo>
                  <a:cubicBezTo>
                    <a:pt x="603" y="7749"/>
                    <a:pt x="549" y="7689"/>
                    <a:pt x="543" y="7624"/>
                  </a:cubicBezTo>
                  <a:cubicBezTo>
                    <a:pt x="525" y="7528"/>
                    <a:pt x="543" y="7427"/>
                    <a:pt x="549" y="7326"/>
                  </a:cubicBezTo>
                  <a:cubicBezTo>
                    <a:pt x="555" y="7224"/>
                    <a:pt x="603" y="7117"/>
                    <a:pt x="579" y="7028"/>
                  </a:cubicBezTo>
                  <a:cubicBezTo>
                    <a:pt x="549" y="6914"/>
                    <a:pt x="549" y="6831"/>
                    <a:pt x="638" y="6753"/>
                  </a:cubicBezTo>
                  <a:cubicBezTo>
                    <a:pt x="668" y="6724"/>
                    <a:pt x="692" y="6670"/>
                    <a:pt x="698" y="6628"/>
                  </a:cubicBezTo>
                  <a:cubicBezTo>
                    <a:pt x="722" y="6437"/>
                    <a:pt x="734" y="6247"/>
                    <a:pt x="758" y="6062"/>
                  </a:cubicBezTo>
                  <a:cubicBezTo>
                    <a:pt x="776" y="5943"/>
                    <a:pt x="793" y="5823"/>
                    <a:pt x="841" y="5710"/>
                  </a:cubicBezTo>
                  <a:cubicBezTo>
                    <a:pt x="942" y="5472"/>
                    <a:pt x="901" y="5185"/>
                    <a:pt x="1050" y="4953"/>
                  </a:cubicBezTo>
                  <a:cubicBezTo>
                    <a:pt x="1080" y="4899"/>
                    <a:pt x="1068" y="4816"/>
                    <a:pt x="1074" y="4750"/>
                  </a:cubicBezTo>
                  <a:cubicBezTo>
                    <a:pt x="1091" y="4547"/>
                    <a:pt x="1241" y="4398"/>
                    <a:pt x="1294" y="4214"/>
                  </a:cubicBezTo>
                  <a:cubicBezTo>
                    <a:pt x="1336" y="4088"/>
                    <a:pt x="1479" y="3987"/>
                    <a:pt x="1384" y="3802"/>
                  </a:cubicBezTo>
                  <a:cubicBezTo>
                    <a:pt x="1354" y="3743"/>
                    <a:pt x="1479" y="3606"/>
                    <a:pt x="1527" y="3498"/>
                  </a:cubicBezTo>
                  <a:cubicBezTo>
                    <a:pt x="1539" y="3468"/>
                    <a:pt x="1533" y="3421"/>
                    <a:pt x="1539" y="3373"/>
                  </a:cubicBezTo>
                  <a:cubicBezTo>
                    <a:pt x="1568" y="3361"/>
                    <a:pt x="1628" y="3337"/>
                    <a:pt x="1676" y="3319"/>
                  </a:cubicBezTo>
                  <a:cubicBezTo>
                    <a:pt x="1694" y="3188"/>
                    <a:pt x="1706" y="3069"/>
                    <a:pt x="1723" y="2956"/>
                  </a:cubicBezTo>
                  <a:lnTo>
                    <a:pt x="1718" y="2956"/>
                  </a:lnTo>
                  <a:cubicBezTo>
                    <a:pt x="1718" y="2956"/>
                    <a:pt x="1723" y="2950"/>
                    <a:pt x="1723" y="2950"/>
                  </a:cubicBezTo>
                  <a:cubicBezTo>
                    <a:pt x="1700" y="2860"/>
                    <a:pt x="1682" y="2765"/>
                    <a:pt x="1652" y="2628"/>
                  </a:cubicBezTo>
                  <a:close/>
                  <a:moveTo>
                    <a:pt x="10535" y="7880"/>
                  </a:moveTo>
                  <a:cubicBezTo>
                    <a:pt x="10553" y="7880"/>
                    <a:pt x="10577" y="7886"/>
                    <a:pt x="10595" y="7886"/>
                  </a:cubicBezTo>
                  <a:cubicBezTo>
                    <a:pt x="10589" y="7940"/>
                    <a:pt x="10589" y="7993"/>
                    <a:pt x="10583" y="8053"/>
                  </a:cubicBezTo>
                  <a:cubicBezTo>
                    <a:pt x="10565" y="8053"/>
                    <a:pt x="10553" y="8053"/>
                    <a:pt x="10535" y="8047"/>
                  </a:cubicBezTo>
                  <a:lnTo>
                    <a:pt x="10535" y="7880"/>
                  </a:lnTo>
                  <a:close/>
                  <a:moveTo>
                    <a:pt x="12058" y="8094"/>
                  </a:moveTo>
                  <a:cubicBezTo>
                    <a:pt x="12085" y="8094"/>
                    <a:pt x="12112" y="8106"/>
                    <a:pt x="12139" y="8131"/>
                  </a:cubicBezTo>
                  <a:cubicBezTo>
                    <a:pt x="12055" y="8154"/>
                    <a:pt x="11990" y="8172"/>
                    <a:pt x="11924" y="8190"/>
                  </a:cubicBezTo>
                  <a:cubicBezTo>
                    <a:pt x="11969" y="8127"/>
                    <a:pt x="12014" y="8094"/>
                    <a:pt x="12058" y="8094"/>
                  </a:cubicBezTo>
                  <a:close/>
                  <a:moveTo>
                    <a:pt x="704" y="8011"/>
                  </a:moveTo>
                  <a:cubicBezTo>
                    <a:pt x="711" y="8210"/>
                    <a:pt x="705" y="8288"/>
                    <a:pt x="599" y="8288"/>
                  </a:cubicBezTo>
                  <a:cubicBezTo>
                    <a:pt x="536" y="8288"/>
                    <a:pt x="438" y="8261"/>
                    <a:pt x="287" y="8214"/>
                  </a:cubicBezTo>
                  <a:cubicBezTo>
                    <a:pt x="454" y="8131"/>
                    <a:pt x="573" y="8077"/>
                    <a:pt x="704" y="8011"/>
                  </a:cubicBezTo>
                  <a:close/>
                  <a:moveTo>
                    <a:pt x="537" y="8375"/>
                  </a:moveTo>
                  <a:cubicBezTo>
                    <a:pt x="597" y="8584"/>
                    <a:pt x="638" y="8745"/>
                    <a:pt x="698" y="8965"/>
                  </a:cubicBezTo>
                  <a:cubicBezTo>
                    <a:pt x="597" y="8912"/>
                    <a:pt x="519" y="8876"/>
                    <a:pt x="430" y="8828"/>
                  </a:cubicBezTo>
                  <a:cubicBezTo>
                    <a:pt x="477" y="8739"/>
                    <a:pt x="513" y="8673"/>
                    <a:pt x="567" y="8572"/>
                  </a:cubicBezTo>
                  <a:lnTo>
                    <a:pt x="567" y="8572"/>
                  </a:lnTo>
                  <a:cubicBezTo>
                    <a:pt x="483" y="8578"/>
                    <a:pt x="436" y="8584"/>
                    <a:pt x="352" y="8590"/>
                  </a:cubicBezTo>
                  <a:cubicBezTo>
                    <a:pt x="412" y="8518"/>
                    <a:pt x="454" y="8470"/>
                    <a:pt x="537" y="8375"/>
                  </a:cubicBezTo>
                  <a:close/>
                  <a:moveTo>
                    <a:pt x="537" y="8953"/>
                  </a:moveTo>
                  <a:lnTo>
                    <a:pt x="537" y="8953"/>
                  </a:lnTo>
                  <a:cubicBezTo>
                    <a:pt x="567" y="9049"/>
                    <a:pt x="585" y="9114"/>
                    <a:pt x="609" y="9180"/>
                  </a:cubicBezTo>
                  <a:cubicBezTo>
                    <a:pt x="585" y="9192"/>
                    <a:pt x="561" y="9198"/>
                    <a:pt x="543" y="9210"/>
                  </a:cubicBezTo>
                  <a:cubicBezTo>
                    <a:pt x="442" y="9162"/>
                    <a:pt x="370" y="9102"/>
                    <a:pt x="537" y="8953"/>
                  </a:cubicBezTo>
                  <a:close/>
                  <a:moveTo>
                    <a:pt x="11012" y="9287"/>
                  </a:moveTo>
                  <a:cubicBezTo>
                    <a:pt x="11030" y="9383"/>
                    <a:pt x="11048" y="9478"/>
                    <a:pt x="11066" y="9579"/>
                  </a:cubicBezTo>
                  <a:cubicBezTo>
                    <a:pt x="11044" y="9584"/>
                    <a:pt x="11024" y="9587"/>
                    <a:pt x="11005" y="9587"/>
                  </a:cubicBezTo>
                  <a:cubicBezTo>
                    <a:pt x="10869" y="9587"/>
                    <a:pt x="10803" y="9462"/>
                    <a:pt x="10714" y="9347"/>
                  </a:cubicBezTo>
                  <a:cubicBezTo>
                    <a:pt x="10833" y="9323"/>
                    <a:pt x="10929" y="9305"/>
                    <a:pt x="11012" y="9287"/>
                  </a:cubicBezTo>
                  <a:close/>
                  <a:moveTo>
                    <a:pt x="740" y="9079"/>
                  </a:moveTo>
                  <a:cubicBezTo>
                    <a:pt x="758" y="9085"/>
                    <a:pt x="770" y="9090"/>
                    <a:pt x="781" y="9096"/>
                  </a:cubicBezTo>
                  <a:cubicBezTo>
                    <a:pt x="758" y="9168"/>
                    <a:pt x="740" y="9240"/>
                    <a:pt x="722" y="9311"/>
                  </a:cubicBezTo>
                  <a:cubicBezTo>
                    <a:pt x="662" y="9311"/>
                    <a:pt x="621" y="9311"/>
                    <a:pt x="579" y="9317"/>
                  </a:cubicBezTo>
                  <a:lnTo>
                    <a:pt x="573" y="9317"/>
                  </a:lnTo>
                  <a:cubicBezTo>
                    <a:pt x="573" y="9317"/>
                    <a:pt x="573" y="9323"/>
                    <a:pt x="567" y="9323"/>
                  </a:cubicBezTo>
                  <a:cubicBezTo>
                    <a:pt x="597" y="9567"/>
                    <a:pt x="597" y="9567"/>
                    <a:pt x="716" y="9716"/>
                  </a:cubicBezTo>
                  <a:cubicBezTo>
                    <a:pt x="621" y="9746"/>
                    <a:pt x="531" y="9770"/>
                    <a:pt x="412" y="9806"/>
                  </a:cubicBezTo>
                  <a:cubicBezTo>
                    <a:pt x="430" y="9740"/>
                    <a:pt x="448" y="9681"/>
                    <a:pt x="471" y="9615"/>
                  </a:cubicBezTo>
                  <a:cubicBezTo>
                    <a:pt x="454" y="9585"/>
                    <a:pt x="412" y="9538"/>
                    <a:pt x="370" y="9496"/>
                  </a:cubicBezTo>
                  <a:cubicBezTo>
                    <a:pt x="442" y="9430"/>
                    <a:pt x="507" y="9377"/>
                    <a:pt x="567" y="9323"/>
                  </a:cubicBezTo>
                  <a:cubicBezTo>
                    <a:pt x="567" y="9317"/>
                    <a:pt x="567" y="9317"/>
                    <a:pt x="567" y="9317"/>
                  </a:cubicBezTo>
                  <a:lnTo>
                    <a:pt x="573" y="9317"/>
                  </a:lnTo>
                  <a:cubicBezTo>
                    <a:pt x="632" y="9240"/>
                    <a:pt x="686" y="9156"/>
                    <a:pt x="740" y="9079"/>
                  </a:cubicBezTo>
                  <a:close/>
                  <a:moveTo>
                    <a:pt x="5681" y="0"/>
                  </a:moveTo>
                  <a:cubicBezTo>
                    <a:pt x="5654" y="0"/>
                    <a:pt x="5626" y="2"/>
                    <a:pt x="5599" y="4"/>
                  </a:cubicBezTo>
                  <a:cubicBezTo>
                    <a:pt x="5390" y="34"/>
                    <a:pt x="5181" y="70"/>
                    <a:pt x="4979" y="94"/>
                  </a:cubicBezTo>
                  <a:cubicBezTo>
                    <a:pt x="4692" y="130"/>
                    <a:pt x="4412" y="142"/>
                    <a:pt x="4126" y="183"/>
                  </a:cubicBezTo>
                  <a:cubicBezTo>
                    <a:pt x="3846" y="231"/>
                    <a:pt x="3739" y="475"/>
                    <a:pt x="3530" y="589"/>
                  </a:cubicBezTo>
                  <a:cubicBezTo>
                    <a:pt x="3435" y="648"/>
                    <a:pt x="3351" y="762"/>
                    <a:pt x="3238" y="809"/>
                  </a:cubicBezTo>
                  <a:cubicBezTo>
                    <a:pt x="3190" y="738"/>
                    <a:pt x="3154" y="678"/>
                    <a:pt x="3119" y="619"/>
                  </a:cubicBezTo>
                  <a:lnTo>
                    <a:pt x="3119" y="619"/>
                  </a:lnTo>
                  <a:cubicBezTo>
                    <a:pt x="2910" y="827"/>
                    <a:pt x="3190" y="839"/>
                    <a:pt x="3166" y="964"/>
                  </a:cubicBezTo>
                  <a:cubicBezTo>
                    <a:pt x="3140" y="976"/>
                    <a:pt x="3117" y="981"/>
                    <a:pt x="3097" y="981"/>
                  </a:cubicBezTo>
                  <a:cubicBezTo>
                    <a:pt x="2977" y="981"/>
                    <a:pt x="2954" y="794"/>
                    <a:pt x="2826" y="774"/>
                  </a:cubicBezTo>
                  <a:lnTo>
                    <a:pt x="2826" y="774"/>
                  </a:lnTo>
                  <a:cubicBezTo>
                    <a:pt x="2832" y="881"/>
                    <a:pt x="2838" y="958"/>
                    <a:pt x="2844" y="1042"/>
                  </a:cubicBezTo>
                  <a:cubicBezTo>
                    <a:pt x="2779" y="1000"/>
                    <a:pt x="2725" y="964"/>
                    <a:pt x="2665" y="923"/>
                  </a:cubicBezTo>
                  <a:cubicBezTo>
                    <a:pt x="2576" y="1096"/>
                    <a:pt x="2487" y="1251"/>
                    <a:pt x="2397" y="1412"/>
                  </a:cubicBezTo>
                  <a:cubicBezTo>
                    <a:pt x="2332" y="1453"/>
                    <a:pt x="2224" y="1483"/>
                    <a:pt x="2171" y="1549"/>
                  </a:cubicBezTo>
                  <a:cubicBezTo>
                    <a:pt x="2129" y="1608"/>
                    <a:pt x="2135" y="1692"/>
                    <a:pt x="2045" y="1745"/>
                  </a:cubicBezTo>
                  <a:cubicBezTo>
                    <a:pt x="1992" y="1769"/>
                    <a:pt x="1998" y="1900"/>
                    <a:pt x="1974" y="1984"/>
                  </a:cubicBezTo>
                  <a:cubicBezTo>
                    <a:pt x="1932" y="2002"/>
                    <a:pt x="1890" y="2014"/>
                    <a:pt x="1849" y="2026"/>
                  </a:cubicBezTo>
                  <a:cubicBezTo>
                    <a:pt x="1855" y="2115"/>
                    <a:pt x="1890" y="2252"/>
                    <a:pt x="1867" y="2264"/>
                  </a:cubicBezTo>
                  <a:cubicBezTo>
                    <a:pt x="1767" y="2305"/>
                    <a:pt x="1777" y="2455"/>
                    <a:pt x="1755" y="2455"/>
                  </a:cubicBezTo>
                  <a:cubicBezTo>
                    <a:pt x="1754" y="2455"/>
                    <a:pt x="1754" y="2455"/>
                    <a:pt x="1753" y="2455"/>
                  </a:cubicBezTo>
                  <a:cubicBezTo>
                    <a:pt x="1739" y="2453"/>
                    <a:pt x="1726" y="2452"/>
                    <a:pt x="1713" y="2452"/>
                  </a:cubicBezTo>
                  <a:cubicBezTo>
                    <a:pt x="1553" y="2452"/>
                    <a:pt x="1565" y="2623"/>
                    <a:pt x="1515" y="2711"/>
                  </a:cubicBezTo>
                  <a:cubicBezTo>
                    <a:pt x="1461" y="2830"/>
                    <a:pt x="1491" y="2962"/>
                    <a:pt x="1568" y="3081"/>
                  </a:cubicBezTo>
                  <a:cubicBezTo>
                    <a:pt x="1580" y="3087"/>
                    <a:pt x="1562" y="3111"/>
                    <a:pt x="1557" y="3140"/>
                  </a:cubicBezTo>
                  <a:cubicBezTo>
                    <a:pt x="1509" y="3135"/>
                    <a:pt x="1461" y="3123"/>
                    <a:pt x="1407" y="3117"/>
                  </a:cubicBezTo>
                  <a:cubicBezTo>
                    <a:pt x="1384" y="3266"/>
                    <a:pt x="1360" y="3409"/>
                    <a:pt x="1342" y="3552"/>
                  </a:cubicBezTo>
                  <a:cubicBezTo>
                    <a:pt x="1276" y="3552"/>
                    <a:pt x="1223" y="3546"/>
                    <a:pt x="1169" y="3546"/>
                  </a:cubicBezTo>
                  <a:cubicBezTo>
                    <a:pt x="1115" y="3725"/>
                    <a:pt x="1062" y="3892"/>
                    <a:pt x="1002" y="4077"/>
                  </a:cubicBezTo>
                  <a:cubicBezTo>
                    <a:pt x="1038" y="4082"/>
                    <a:pt x="1097" y="4082"/>
                    <a:pt x="1151" y="4088"/>
                  </a:cubicBezTo>
                  <a:cubicBezTo>
                    <a:pt x="1157" y="4100"/>
                    <a:pt x="1157" y="4118"/>
                    <a:pt x="1163" y="4130"/>
                  </a:cubicBezTo>
                  <a:cubicBezTo>
                    <a:pt x="1091" y="4172"/>
                    <a:pt x="1020" y="4214"/>
                    <a:pt x="948" y="4249"/>
                  </a:cubicBezTo>
                  <a:cubicBezTo>
                    <a:pt x="931" y="4369"/>
                    <a:pt x="948" y="4530"/>
                    <a:pt x="883" y="4601"/>
                  </a:cubicBezTo>
                  <a:cubicBezTo>
                    <a:pt x="716" y="4762"/>
                    <a:pt x="787" y="5018"/>
                    <a:pt x="621" y="5168"/>
                  </a:cubicBezTo>
                  <a:cubicBezTo>
                    <a:pt x="674" y="5299"/>
                    <a:pt x="531" y="5382"/>
                    <a:pt x="531" y="5478"/>
                  </a:cubicBezTo>
                  <a:cubicBezTo>
                    <a:pt x="531" y="5656"/>
                    <a:pt x="471" y="5811"/>
                    <a:pt x="430" y="5972"/>
                  </a:cubicBezTo>
                  <a:cubicBezTo>
                    <a:pt x="406" y="6086"/>
                    <a:pt x="394" y="6187"/>
                    <a:pt x="310" y="6265"/>
                  </a:cubicBezTo>
                  <a:cubicBezTo>
                    <a:pt x="465" y="6372"/>
                    <a:pt x="305" y="6461"/>
                    <a:pt x="275" y="6551"/>
                  </a:cubicBezTo>
                  <a:cubicBezTo>
                    <a:pt x="334" y="6581"/>
                    <a:pt x="370" y="6604"/>
                    <a:pt x="424" y="6634"/>
                  </a:cubicBezTo>
                  <a:cubicBezTo>
                    <a:pt x="340" y="6694"/>
                    <a:pt x="269" y="6741"/>
                    <a:pt x="191" y="6795"/>
                  </a:cubicBezTo>
                  <a:cubicBezTo>
                    <a:pt x="263" y="6891"/>
                    <a:pt x="334" y="6980"/>
                    <a:pt x="412" y="7087"/>
                  </a:cubicBezTo>
                  <a:cubicBezTo>
                    <a:pt x="334" y="7153"/>
                    <a:pt x="245" y="7230"/>
                    <a:pt x="144" y="7320"/>
                  </a:cubicBezTo>
                  <a:lnTo>
                    <a:pt x="316" y="7320"/>
                  </a:lnTo>
                  <a:cubicBezTo>
                    <a:pt x="364" y="7546"/>
                    <a:pt x="120" y="7469"/>
                    <a:pt x="48" y="7588"/>
                  </a:cubicBezTo>
                  <a:cubicBezTo>
                    <a:pt x="90" y="7612"/>
                    <a:pt x="126" y="7642"/>
                    <a:pt x="161" y="7666"/>
                  </a:cubicBezTo>
                  <a:cubicBezTo>
                    <a:pt x="138" y="7731"/>
                    <a:pt x="120" y="7803"/>
                    <a:pt x="96" y="7874"/>
                  </a:cubicBezTo>
                  <a:cubicBezTo>
                    <a:pt x="161" y="7898"/>
                    <a:pt x="209" y="7916"/>
                    <a:pt x="269" y="7940"/>
                  </a:cubicBezTo>
                  <a:cubicBezTo>
                    <a:pt x="185" y="8017"/>
                    <a:pt x="108" y="8095"/>
                    <a:pt x="48" y="8149"/>
                  </a:cubicBezTo>
                  <a:cubicBezTo>
                    <a:pt x="54" y="8220"/>
                    <a:pt x="60" y="8268"/>
                    <a:pt x="54" y="8315"/>
                  </a:cubicBezTo>
                  <a:cubicBezTo>
                    <a:pt x="48" y="8357"/>
                    <a:pt x="0" y="8417"/>
                    <a:pt x="18" y="8435"/>
                  </a:cubicBezTo>
                  <a:cubicBezTo>
                    <a:pt x="161" y="8625"/>
                    <a:pt x="138" y="8822"/>
                    <a:pt x="48" y="8995"/>
                  </a:cubicBezTo>
                  <a:cubicBezTo>
                    <a:pt x="155" y="9061"/>
                    <a:pt x="245" y="9114"/>
                    <a:pt x="370" y="9192"/>
                  </a:cubicBezTo>
                  <a:cubicBezTo>
                    <a:pt x="221" y="9269"/>
                    <a:pt x="78" y="9269"/>
                    <a:pt x="48" y="9430"/>
                  </a:cubicBezTo>
                  <a:cubicBezTo>
                    <a:pt x="102" y="9448"/>
                    <a:pt x="150" y="9466"/>
                    <a:pt x="215" y="9496"/>
                  </a:cubicBezTo>
                  <a:cubicBezTo>
                    <a:pt x="150" y="9573"/>
                    <a:pt x="96" y="9639"/>
                    <a:pt x="30" y="9711"/>
                  </a:cubicBezTo>
                  <a:cubicBezTo>
                    <a:pt x="96" y="9734"/>
                    <a:pt x="150" y="9752"/>
                    <a:pt x="209" y="9770"/>
                  </a:cubicBezTo>
                  <a:cubicBezTo>
                    <a:pt x="138" y="9854"/>
                    <a:pt x="78" y="9919"/>
                    <a:pt x="0" y="10015"/>
                  </a:cubicBezTo>
                  <a:cubicBezTo>
                    <a:pt x="114" y="10009"/>
                    <a:pt x="185" y="10003"/>
                    <a:pt x="257" y="9997"/>
                  </a:cubicBezTo>
                  <a:cubicBezTo>
                    <a:pt x="284" y="9980"/>
                    <a:pt x="307" y="9948"/>
                    <a:pt x="329" y="9948"/>
                  </a:cubicBezTo>
                  <a:cubicBezTo>
                    <a:pt x="331" y="9948"/>
                    <a:pt x="333" y="9949"/>
                    <a:pt x="334" y="9949"/>
                  </a:cubicBezTo>
                  <a:cubicBezTo>
                    <a:pt x="412" y="9949"/>
                    <a:pt x="489" y="9973"/>
                    <a:pt x="567" y="9985"/>
                  </a:cubicBezTo>
                  <a:cubicBezTo>
                    <a:pt x="471" y="10086"/>
                    <a:pt x="461" y="10298"/>
                    <a:pt x="271" y="10298"/>
                  </a:cubicBezTo>
                  <a:cubicBezTo>
                    <a:pt x="249" y="10298"/>
                    <a:pt x="224" y="10295"/>
                    <a:pt x="197" y="10289"/>
                  </a:cubicBezTo>
                  <a:lnTo>
                    <a:pt x="66" y="10462"/>
                  </a:lnTo>
                  <a:cubicBezTo>
                    <a:pt x="78" y="10480"/>
                    <a:pt x="84" y="10492"/>
                    <a:pt x="90" y="10503"/>
                  </a:cubicBezTo>
                  <a:cubicBezTo>
                    <a:pt x="197" y="10468"/>
                    <a:pt x="299" y="10426"/>
                    <a:pt x="418" y="10384"/>
                  </a:cubicBezTo>
                  <a:lnTo>
                    <a:pt x="418" y="10384"/>
                  </a:lnTo>
                  <a:cubicBezTo>
                    <a:pt x="400" y="10462"/>
                    <a:pt x="382" y="10527"/>
                    <a:pt x="364" y="10581"/>
                  </a:cubicBezTo>
                  <a:cubicBezTo>
                    <a:pt x="424" y="10623"/>
                    <a:pt x="460" y="10653"/>
                    <a:pt x="495" y="10682"/>
                  </a:cubicBezTo>
                  <a:cubicBezTo>
                    <a:pt x="489" y="10700"/>
                    <a:pt x="477" y="10718"/>
                    <a:pt x="471" y="10742"/>
                  </a:cubicBezTo>
                  <a:cubicBezTo>
                    <a:pt x="412" y="10718"/>
                    <a:pt x="322" y="10712"/>
                    <a:pt x="299" y="10670"/>
                  </a:cubicBezTo>
                  <a:cubicBezTo>
                    <a:pt x="270" y="10624"/>
                    <a:pt x="243" y="10608"/>
                    <a:pt x="219" y="10608"/>
                  </a:cubicBezTo>
                  <a:cubicBezTo>
                    <a:pt x="177" y="10608"/>
                    <a:pt x="141" y="10651"/>
                    <a:pt x="108" y="10658"/>
                  </a:cubicBezTo>
                  <a:cubicBezTo>
                    <a:pt x="150" y="10813"/>
                    <a:pt x="191" y="10963"/>
                    <a:pt x="239" y="11124"/>
                  </a:cubicBezTo>
                  <a:cubicBezTo>
                    <a:pt x="269" y="11124"/>
                    <a:pt x="316" y="11129"/>
                    <a:pt x="364" y="11129"/>
                  </a:cubicBezTo>
                  <a:cubicBezTo>
                    <a:pt x="358" y="11129"/>
                    <a:pt x="358" y="11124"/>
                    <a:pt x="358" y="11124"/>
                  </a:cubicBezTo>
                  <a:cubicBezTo>
                    <a:pt x="364" y="11124"/>
                    <a:pt x="364" y="11124"/>
                    <a:pt x="364" y="11129"/>
                  </a:cubicBezTo>
                  <a:cubicBezTo>
                    <a:pt x="411" y="11087"/>
                    <a:pt x="451" y="11033"/>
                    <a:pt x="524" y="11033"/>
                  </a:cubicBezTo>
                  <a:cubicBezTo>
                    <a:pt x="544" y="11033"/>
                    <a:pt x="566" y="11037"/>
                    <a:pt x="591" y="11046"/>
                  </a:cubicBezTo>
                  <a:cubicBezTo>
                    <a:pt x="551" y="11121"/>
                    <a:pt x="504" y="11141"/>
                    <a:pt x="451" y="11141"/>
                  </a:cubicBezTo>
                  <a:cubicBezTo>
                    <a:pt x="424" y="11141"/>
                    <a:pt x="395" y="11136"/>
                    <a:pt x="364" y="11129"/>
                  </a:cubicBezTo>
                  <a:lnTo>
                    <a:pt x="358" y="11129"/>
                  </a:lnTo>
                  <a:cubicBezTo>
                    <a:pt x="385" y="11178"/>
                    <a:pt x="388" y="11245"/>
                    <a:pt x="458" y="11245"/>
                  </a:cubicBezTo>
                  <a:cubicBezTo>
                    <a:pt x="465" y="11245"/>
                    <a:pt x="474" y="11245"/>
                    <a:pt x="483" y="11243"/>
                  </a:cubicBezTo>
                  <a:cubicBezTo>
                    <a:pt x="591" y="11225"/>
                    <a:pt x="692" y="11207"/>
                    <a:pt x="829" y="11189"/>
                  </a:cubicBezTo>
                  <a:lnTo>
                    <a:pt x="829" y="11189"/>
                  </a:lnTo>
                  <a:cubicBezTo>
                    <a:pt x="787" y="11249"/>
                    <a:pt x="764" y="11314"/>
                    <a:pt x="740" y="11314"/>
                  </a:cubicBezTo>
                  <a:cubicBezTo>
                    <a:pt x="674" y="11320"/>
                    <a:pt x="597" y="11302"/>
                    <a:pt x="621" y="11404"/>
                  </a:cubicBezTo>
                  <a:cubicBezTo>
                    <a:pt x="632" y="11439"/>
                    <a:pt x="722" y="11463"/>
                    <a:pt x="776" y="11469"/>
                  </a:cubicBezTo>
                  <a:cubicBezTo>
                    <a:pt x="779" y="11470"/>
                    <a:pt x="782" y="11470"/>
                    <a:pt x="785" y="11470"/>
                  </a:cubicBezTo>
                  <a:cubicBezTo>
                    <a:pt x="819" y="11470"/>
                    <a:pt x="857" y="11444"/>
                    <a:pt x="901" y="11428"/>
                  </a:cubicBezTo>
                  <a:cubicBezTo>
                    <a:pt x="936" y="11511"/>
                    <a:pt x="966" y="11577"/>
                    <a:pt x="996" y="11648"/>
                  </a:cubicBezTo>
                  <a:cubicBezTo>
                    <a:pt x="1050" y="11559"/>
                    <a:pt x="1091" y="11493"/>
                    <a:pt x="1133" y="11422"/>
                  </a:cubicBezTo>
                  <a:cubicBezTo>
                    <a:pt x="1217" y="11529"/>
                    <a:pt x="1282" y="11618"/>
                    <a:pt x="1366" y="11732"/>
                  </a:cubicBezTo>
                  <a:cubicBezTo>
                    <a:pt x="1431" y="11624"/>
                    <a:pt x="1390" y="11523"/>
                    <a:pt x="1497" y="11469"/>
                  </a:cubicBezTo>
                  <a:cubicBezTo>
                    <a:pt x="1562" y="11439"/>
                    <a:pt x="1568" y="11296"/>
                    <a:pt x="1604" y="11201"/>
                  </a:cubicBezTo>
                  <a:cubicBezTo>
                    <a:pt x="1622" y="11165"/>
                    <a:pt x="1646" y="11088"/>
                    <a:pt x="1652" y="11088"/>
                  </a:cubicBezTo>
                  <a:cubicBezTo>
                    <a:pt x="1667" y="11090"/>
                    <a:pt x="1681" y="11091"/>
                    <a:pt x="1694" y="11091"/>
                  </a:cubicBezTo>
                  <a:cubicBezTo>
                    <a:pt x="1830" y="11091"/>
                    <a:pt x="1832" y="10955"/>
                    <a:pt x="1908" y="10879"/>
                  </a:cubicBezTo>
                  <a:cubicBezTo>
                    <a:pt x="1849" y="10855"/>
                    <a:pt x="1813" y="10837"/>
                    <a:pt x="1747" y="10813"/>
                  </a:cubicBezTo>
                  <a:cubicBezTo>
                    <a:pt x="1795" y="10712"/>
                    <a:pt x="1843" y="10617"/>
                    <a:pt x="1884" y="10527"/>
                  </a:cubicBezTo>
                  <a:cubicBezTo>
                    <a:pt x="1783" y="10468"/>
                    <a:pt x="1682" y="10414"/>
                    <a:pt x="1574" y="10348"/>
                  </a:cubicBezTo>
                  <a:cubicBezTo>
                    <a:pt x="1640" y="10235"/>
                    <a:pt x="1694" y="10128"/>
                    <a:pt x="1753" y="10021"/>
                  </a:cubicBezTo>
                  <a:cubicBezTo>
                    <a:pt x="1646" y="9931"/>
                    <a:pt x="1449" y="9979"/>
                    <a:pt x="1431" y="9770"/>
                  </a:cubicBezTo>
                  <a:lnTo>
                    <a:pt x="1431" y="9770"/>
                  </a:lnTo>
                  <a:cubicBezTo>
                    <a:pt x="1491" y="9782"/>
                    <a:pt x="1545" y="9794"/>
                    <a:pt x="1616" y="9812"/>
                  </a:cubicBezTo>
                  <a:cubicBezTo>
                    <a:pt x="1616" y="9669"/>
                    <a:pt x="1610" y="9550"/>
                    <a:pt x="1616" y="9430"/>
                  </a:cubicBezTo>
                  <a:cubicBezTo>
                    <a:pt x="1621" y="9360"/>
                    <a:pt x="1644" y="9304"/>
                    <a:pt x="1709" y="9304"/>
                  </a:cubicBezTo>
                  <a:cubicBezTo>
                    <a:pt x="1727" y="9304"/>
                    <a:pt x="1747" y="9308"/>
                    <a:pt x="1771" y="9317"/>
                  </a:cubicBezTo>
                  <a:cubicBezTo>
                    <a:pt x="1773" y="9317"/>
                    <a:pt x="1775" y="9318"/>
                    <a:pt x="1777" y="9318"/>
                  </a:cubicBezTo>
                  <a:cubicBezTo>
                    <a:pt x="1800" y="9318"/>
                    <a:pt x="1829" y="9284"/>
                    <a:pt x="1884" y="9245"/>
                  </a:cubicBezTo>
                  <a:cubicBezTo>
                    <a:pt x="1777" y="9216"/>
                    <a:pt x="1700" y="9192"/>
                    <a:pt x="1652" y="9180"/>
                  </a:cubicBezTo>
                  <a:cubicBezTo>
                    <a:pt x="1628" y="9067"/>
                    <a:pt x="1634" y="8935"/>
                    <a:pt x="1580" y="8906"/>
                  </a:cubicBezTo>
                  <a:cubicBezTo>
                    <a:pt x="1443" y="8822"/>
                    <a:pt x="1604" y="8792"/>
                    <a:pt x="1580" y="8727"/>
                  </a:cubicBezTo>
                  <a:cubicBezTo>
                    <a:pt x="1557" y="8673"/>
                    <a:pt x="1360" y="8709"/>
                    <a:pt x="1479" y="8560"/>
                  </a:cubicBezTo>
                  <a:lnTo>
                    <a:pt x="1479" y="8560"/>
                  </a:lnTo>
                  <a:cubicBezTo>
                    <a:pt x="1539" y="8584"/>
                    <a:pt x="1598" y="8608"/>
                    <a:pt x="1658" y="8631"/>
                  </a:cubicBezTo>
                  <a:cubicBezTo>
                    <a:pt x="1676" y="8566"/>
                    <a:pt x="1700" y="8500"/>
                    <a:pt x="1706" y="8429"/>
                  </a:cubicBezTo>
                  <a:cubicBezTo>
                    <a:pt x="1706" y="8315"/>
                    <a:pt x="1640" y="8154"/>
                    <a:pt x="1694" y="8089"/>
                  </a:cubicBezTo>
                  <a:cubicBezTo>
                    <a:pt x="1801" y="7964"/>
                    <a:pt x="1741" y="7868"/>
                    <a:pt x="1735" y="7755"/>
                  </a:cubicBezTo>
                  <a:cubicBezTo>
                    <a:pt x="1723" y="7624"/>
                    <a:pt x="1723" y="7481"/>
                    <a:pt x="1771" y="7367"/>
                  </a:cubicBezTo>
                  <a:cubicBezTo>
                    <a:pt x="1861" y="7183"/>
                    <a:pt x="1926" y="7010"/>
                    <a:pt x="1861" y="6807"/>
                  </a:cubicBezTo>
                  <a:cubicBezTo>
                    <a:pt x="1855" y="6777"/>
                    <a:pt x="1890" y="6724"/>
                    <a:pt x="1920" y="6694"/>
                  </a:cubicBezTo>
                  <a:cubicBezTo>
                    <a:pt x="1928" y="6686"/>
                    <a:pt x="1941" y="6684"/>
                    <a:pt x="1961" y="6684"/>
                  </a:cubicBezTo>
                  <a:cubicBezTo>
                    <a:pt x="1987" y="6684"/>
                    <a:pt x="2024" y="6688"/>
                    <a:pt x="2075" y="6688"/>
                  </a:cubicBezTo>
                  <a:cubicBezTo>
                    <a:pt x="1962" y="6634"/>
                    <a:pt x="1914" y="6610"/>
                    <a:pt x="1855" y="6581"/>
                  </a:cubicBezTo>
                  <a:cubicBezTo>
                    <a:pt x="1926" y="6491"/>
                    <a:pt x="2010" y="6420"/>
                    <a:pt x="2045" y="6330"/>
                  </a:cubicBezTo>
                  <a:cubicBezTo>
                    <a:pt x="2075" y="6241"/>
                    <a:pt x="2022" y="6080"/>
                    <a:pt x="2075" y="6044"/>
                  </a:cubicBezTo>
                  <a:cubicBezTo>
                    <a:pt x="2218" y="5931"/>
                    <a:pt x="2057" y="5859"/>
                    <a:pt x="2069" y="5770"/>
                  </a:cubicBezTo>
                  <a:cubicBezTo>
                    <a:pt x="2117" y="5746"/>
                    <a:pt x="2165" y="5722"/>
                    <a:pt x="2183" y="5710"/>
                  </a:cubicBezTo>
                  <a:cubicBezTo>
                    <a:pt x="2188" y="5543"/>
                    <a:pt x="2200" y="5388"/>
                    <a:pt x="2206" y="5233"/>
                  </a:cubicBezTo>
                  <a:cubicBezTo>
                    <a:pt x="2245" y="5245"/>
                    <a:pt x="2279" y="5251"/>
                    <a:pt x="2309" y="5251"/>
                  </a:cubicBezTo>
                  <a:cubicBezTo>
                    <a:pt x="2401" y="5251"/>
                    <a:pt x="2454" y="5196"/>
                    <a:pt x="2463" y="5084"/>
                  </a:cubicBezTo>
                  <a:cubicBezTo>
                    <a:pt x="2475" y="4953"/>
                    <a:pt x="2487" y="4822"/>
                    <a:pt x="2499" y="4643"/>
                  </a:cubicBezTo>
                  <a:cubicBezTo>
                    <a:pt x="2558" y="4607"/>
                    <a:pt x="2654" y="4547"/>
                    <a:pt x="2755" y="4488"/>
                  </a:cubicBezTo>
                  <a:cubicBezTo>
                    <a:pt x="2689" y="4464"/>
                    <a:pt x="2636" y="4440"/>
                    <a:pt x="2576" y="4416"/>
                  </a:cubicBezTo>
                  <a:cubicBezTo>
                    <a:pt x="2612" y="4166"/>
                    <a:pt x="2832" y="3957"/>
                    <a:pt x="2707" y="3731"/>
                  </a:cubicBezTo>
                  <a:cubicBezTo>
                    <a:pt x="2904" y="3576"/>
                    <a:pt x="3083" y="3439"/>
                    <a:pt x="3274" y="3290"/>
                  </a:cubicBezTo>
                  <a:cubicBezTo>
                    <a:pt x="3130" y="3164"/>
                    <a:pt x="3220" y="3051"/>
                    <a:pt x="3280" y="2944"/>
                  </a:cubicBezTo>
                  <a:cubicBezTo>
                    <a:pt x="3309" y="2896"/>
                    <a:pt x="3351" y="2854"/>
                    <a:pt x="3387" y="2813"/>
                  </a:cubicBezTo>
                  <a:lnTo>
                    <a:pt x="3381" y="2813"/>
                  </a:lnTo>
                  <a:cubicBezTo>
                    <a:pt x="3381" y="2813"/>
                    <a:pt x="3381" y="2813"/>
                    <a:pt x="3381" y="2819"/>
                  </a:cubicBezTo>
                  <a:cubicBezTo>
                    <a:pt x="3375" y="2819"/>
                    <a:pt x="3375" y="2813"/>
                    <a:pt x="3375" y="2813"/>
                  </a:cubicBezTo>
                  <a:cubicBezTo>
                    <a:pt x="3344" y="2825"/>
                    <a:pt x="3318" y="2831"/>
                    <a:pt x="3294" y="2831"/>
                  </a:cubicBezTo>
                  <a:cubicBezTo>
                    <a:pt x="3207" y="2831"/>
                    <a:pt x="3161" y="2754"/>
                    <a:pt x="3119" y="2669"/>
                  </a:cubicBezTo>
                  <a:cubicBezTo>
                    <a:pt x="3158" y="2654"/>
                    <a:pt x="3185" y="2643"/>
                    <a:pt x="3208" y="2643"/>
                  </a:cubicBezTo>
                  <a:cubicBezTo>
                    <a:pt x="3253" y="2643"/>
                    <a:pt x="3283" y="2685"/>
                    <a:pt x="3375" y="2813"/>
                  </a:cubicBezTo>
                  <a:lnTo>
                    <a:pt x="3381" y="2813"/>
                  </a:lnTo>
                  <a:cubicBezTo>
                    <a:pt x="3488" y="2640"/>
                    <a:pt x="3697" y="2526"/>
                    <a:pt x="3703" y="2294"/>
                  </a:cubicBezTo>
                  <a:cubicBezTo>
                    <a:pt x="3941" y="2234"/>
                    <a:pt x="3941" y="1996"/>
                    <a:pt x="4049" y="1829"/>
                  </a:cubicBezTo>
                  <a:cubicBezTo>
                    <a:pt x="4102" y="1954"/>
                    <a:pt x="4150" y="2091"/>
                    <a:pt x="4311" y="2103"/>
                  </a:cubicBezTo>
                  <a:cubicBezTo>
                    <a:pt x="4403" y="1915"/>
                    <a:pt x="4495" y="1828"/>
                    <a:pt x="4630" y="1828"/>
                  </a:cubicBezTo>
                  <a:cubicBezTo>
                    <a:pt x="4705" y="1828"/>
                    <a:pt x="4793" y="1855"/>
                    <a:pt x="4901" y="1906"/>
                  </a:cubicBezTo>
                  <a:cubicBezTo>
                    <a:pt x="4979" y="1871"/>
                    <a:pt x="5056" y="1841"/>
                    <a:pt x="5128" y="1799"/>
                  </a:cubicBezTo>
                  <a:cubicBezTo>
                    <a:pt x="5201" y="1764"/>
                    <a:pt x="5265" y="1737"/>
                    <a:pt x="5329" y="1737"/>
                  </a:cubicBezTo>
                  <a:cubicBezTo>
                    <a:pt x="5394" y="1737"/>
                    <a:pt x="5461" y="1765"/>
                    <a:pt x="5539" y="1841"/>
                  </a:cubicBezTo>
                  <a:cubicBezTo>
                    <a:pt x="5601" y="1903"/>
                    <a:pt x="5697" y="1949"/>
                    <a:pt x="5803" y="1949"/>
                  </a:cubicBezTo>
                  <a:cubicBezTo>
                    <a:pt x="5880" y="1949"/>
                    <a:pt x="5962" y="1925"/>
                    <a:pt x="6040" y="1865"/>
                  </a:cubicBezTo>
                  <a:cubicBezTo>
                    <a:pt x="6058" y="1853"/>
                    <a:pt x="6081" y="1849"/>
                    <a:pt x="6107" y="1849"/>
                  </a:cubicBezTo>
                  <a:cubicBezTo>
                    <a:pt x="6178" y="1849"/>
                    <a:pt x="6273" y="1880"/>
                    <a:pt x="6356" y="1888"/>
                  </a:cubicBezTo>
                  <a:lnTo>
                    <a:pt x="6356" y="2103"/>
                  </a:lnTo>
                  <a:cubicBezTo>
                    <a:pt x="6469" y="2121"/>
                    <a:pt x="6571" y="2145"/>
                    <a:pt x="6672" y="2163"/>
                  </a:cubicBezTo>
                  <a:cubicBezTo>
                    <a:pt x="6642" y="2228"/>
                    <a:pt x="6630" y="2270"/>
                    <a:pt x="6582" y="2371"/>
                  </a:cubicBezTo>
                  <a:cubicBezTo>
                    <a:pt x="6726" y="2312"/>
                    <a:pt x="6815" y="2276"/>
                    <a:pt x="6904" y="2240"/>
                  </a:cubicBezTo>
                  <a:lnTo>
                    <a:pt x="6904" y="2240"/>
                  </a:lnTo>
                  <a:cubicBezTo>
                    <a:pt x="6964" y="2353"/>
                    <a:pt x="6869" y="2556"/>
                    <a:pt x="7107" y="2580"/>
                  </a:cubicBezTo>
                  <a:cubicBezTo>
                    <a:pt x="7206" y="2590"/>
                    <a:pt x="7263" y="2726"/>
                    <a:pt x="7391" y="2726"/>
                  </a:cubicBezTo>
                  <a:cubicBezTo>
                    <a:pt x="7418" y="2726"/>
                    <a:pt x="7448" y="2720"/>
                    <a:pt x="7483" y="2705"/>
                  </a:cubicBezTo>
                  <a:cubicBezTo>
                    <a:pt x="7494" y="2701"/>
                    <a:pt x="7506" y="2699"/>
                    <a:pt x="7520" y="2699"/>
                  </a:cubicBezTo>
                  <a:cubicBezTo>
                    <a:pt x="7601" y="2699"/>
                    <a:pt x="7718" y="2768"/>
                    <a:pt x="7805" y="2819"/>
                  </a:cubicBezTo>
                  <a:cubicBezTo>
                    <a:pt x="7852" y="2842"/>
                    <a:pt x="7864" y="2938"/>
                    <a:pt x="7894" y="2997"/>
                  </a:cubicBezTo>
                  <a:cubicBezTo>
                    <a:pt x="7972" y="2991"/>
                    <a:pt x="8055" y="2980"/>
                    <a:pt x="8168" y="2968"/>
                  </a:cubicBezTo>
                  <a:lnTo>
                    <a:pt x="8168" y="2968"/>
                  </a:lnTo>
                  <a:cubicBezTo>
                    <a:pt x="8127" y="3105"/>
                    <a:pt x="8091" y="3182"/>
                    <a:pt x="7972" y="3182"/>
                  </a:cubicBezTo>
                  <a:cubicBezTo>
                    <a:pt x="7888" y="3182"/>
                    <a:pt x="7811" y="3188"/>
                    <a:pt x="7727" y="3194"/>
                  </a:cubicBezTo>
                  <a:cubicBezTo>
                    <a:pt x="7759" y="3282"/>
                    <a:pt x="7807" y="3308"/>
                    <a:pt x="7865" y="3308"/>
                  </a:cubicBezTo>
                  <a:cubicBezTo>
                    <a:pt x="7905" y="3308"/>
                    <a:pt x="7949" y="3296"/>
                    <a:pt x="7995" y="3284"/>
                  </a:cubicBezTo>
                  <a:cubicBezTo>
                    <a:pt x="8051" y="3267"/>
                    <a:pt x="8096" y="3258"/>
                    <a:pt x="8133" y="3258"/>
                  </a:cubicBezTo>
                  <a:cubicBezTo>
                    <a:pt x="8216" y="3258"/>
                    <a:pt x="8266" y="3302"/>
                    <a:pt x="8335" y="3409"/>
                  </a:cubicBezTo>
                  <a:cubicBezTo>
                    <a:pt x="8383" y="3474"/>
                    <a:pt x="8413" y="3558"/>
                    <a:pt x="8472" y="3617"/>
                  </a:cubicBezTo>
                  <a:cubicBezTo>
                    <a:pt x="8544" y="3695"/>
                    <a:pt x="8639" y="3761"/>
                    <a:pt x="8753" y="3856"/>
                  </a:cubicBezTo>
                  <a:cubicBezTo>
                    <a:pt x="8788" y="3832"/>
                    <a:pt x="8860" y="3790"/>
                    <a:pt x="8949" y="3731"/>
                  </a:cubicBezTo>
                  <a:lnTo>
                    <a:pt x="8949" y="3731"/>
                  </a:lnTo>
                  <a:cubicBezTo>
                    <a:pt x="8908" y="4029"/>
                    <a:pt x="8782" y="4232"/>
                    <a:pt x="8443" y="4339"/>
                  </a:cubicBezTo>
                  <a:cubicBezTo>
                    <a:pt x="8466" y="4341"/>
                    <a:pt x="8490" y="4342"/>
                    <a:pt x="8512" y="4342"/>
                  </a:cubicBezTo>
                  <a:cubicBezTo>
                    <a:pt x="8744" y="4342"/>
                    <a:pt x="8909" y="4233"/>
                    <a:pt x="8985" y="4065"/>
                  </a:cubicBezTo>
                  <a:cubicBezTo>
                    <a:pt x="9057" y="4166"/>
                    <a:pt x="9122" y="4261"/>
                    <a:pt x="9194" y="4375"/>
                  </a:cubicBezTo>
                  <a:cubicBezTo>
                    <a:pt x="9110" y="4381"/>
                    <a:pt x="9051" y="4387"/>
                    <a:pt x="8997" y="4398"/>
                  </a:cubicBezTo>
                  <a:cubicBezTo>
                    <a:pt x="8931" y="4410"/>
                    <a:pt x="8872" y="4410"/>
                    <a:pt x="8818" y="4440"/>
                  </a:cubicBezTo>
                  <a:cubicBezTo>
                    <a:pt x="8770" y="4458"/>
                    <a:pt x="8741" y="4506"/>
                    <a:pt x="8675" y="4577"/>
                  </a:cubicBezTo>
                  <a:cubicBezTo>
                    <a:pt x="8890" y="4542"/>
                    <a:pt x="9045" y="4512"/>
                    <a:pt x="9188" y="4488"/>
                  </a:cubicBezTo>
                  <a:cubicBezTo>
                    <a:pt x="9468" y="4619"/>
                    <a:pt x="9504" y="4923"/>
                    <a:pt x="9677" y="5120"/>
                  </a:cubicBezTo>
                  <a:cubicBezTo>
                    <a:pt x="9659" y="5221"/>
                    <a:pt x="9635" y="5329"/>
                    <a:pt x="9617" y="5430"/>
                  </a:cubicBezTo>
                  <a:cubicBezTo>
                    <a:pt x="9545" y="5424"/>
                    <a:pt x="9480" y="5418"/>
                    <a:pt x="9420" y="5412"/>
                  </a:cubicBezTo>
                  <a:lnTo>
                    <a:pt x="9420" y="5639"/>
                  </a:lnTo>
                  <a:cubicBezTo>
                    <a:pt x="9510" y="5597"/>
                    <a:pt x="9581" y="5567"/>
                    <a:pt x="9665" y="5531"/>
                  </a:cubicBezTo>
                  <a:cubicBezTo>
                    <a:pt x="9706" y="5603"/>
                    <a:pt x="9742" y="5656"/>
                    <a:pt x="9778" y="5710"/>
                  </a:cubicBezTo>
                  <a:cubicBezTo>
                    <a:pt x="9783" y="5710"/>
                    <a:pt x="9789" y="5710"/>
                    <a:pt x="9794" y="5710"/>
                  </a:cubicBezTo>
                  <a:cubicBezTo>
                    <a:pt x="9845" y="5710"/>
                    <a:pt x="9900" y="5700"/>
                    <a:pt x="9953" y="5700"/>
                  </a:cubicBezTo>
                  <a:cubicBezTo>
                    <a:pt x="10027" y="5700"/>
                    <a:pt x="10100" y="5719"/>
                    <a:pt x="10166" y="5811"/>
                  </a:cubicBezTo>
                  <a:cubicBezTo>
                    <a:pt x="10118" y="5802"/>
                    <a:pt x="10072" y="5790"/>
                    <a:pt x="10033" y="5790"/>
                  </a:cubicBezTo>
                  <a:cubicBezTo>
                    <a:pt x="9974" y="5790"/>
                    <a:pt x="9929" y="5816"/>
                    <a:pt x="9915" y="5913"/>
                  </a:cubicBezTo>
                  <a:cubicBezTo>
                    <a:pt x="9963" y="5937"/>
                    <a:pt x="10016" y="5960"/>
                    <a:pt x="10094" y="6002"/>
                  </a:cubicBezTo>
                  <a:cubicBezTo>
                    <a:pt x="10005" y="6032"/>
                    <a:pt x="9939" y="6044"/>
                    <a:pt x="9897" y="6074"/>
                  </a:cubicBezTo>
                  <a:cubicBezTo>
                    <a:pt x="9844" y="6115"/>
                    <a:pt x="9808" y="6181"/>
                    <a:pt x="9766" y="6241"/>
                  </a:cubicBezTo>
                  <a:cubicBezTo>
                    <a:pt x="9706" y="6169"/>
                    <a:pt x="9665" y="6110"/>
                    <a:pt x="9623" y="6056"/>
                  </a:cubicBezTo>
                  <a:cubicBezTo>
                    <a:pt x="9611" y="6139"/>
                    <a:pt x="9593" y="6223"/>
                    <a:pt x="9575" y="6300"/>
                  </a:cubicBezTo>
                  <a:cubicBezTo>
                    <a:pt x="9665" y="6330"/>
                    <a:pt x="9748" y="6354"/>
                    <a:pt x="9790" y="6372"/>
                  </a:cubicBezTo>
                  <a:cubicBezTo>
                    <a:pt x="9885" y="6288"/>
                    <a:pt x="9963" y="6223"/>
                    <a:pt x="10052" y="6151"/>
                  </a:cubicBezTo>
                  <a:cubicBezTo>
                    <a:pt x="10082" y="6247"/>
                    <a:pt x="10106" y="6306"/>
                    <a:pt x="10124" y="6372"/>
                  </a:cubicBezTo>
                  <a:cubicBezTo>
                    <a:pt x="10040" y="6396"/>
                    <a:pt x="9957" y="6414"/>
                    <a:pt x="9903" y="6431"/>
                  </a:cubicBezTo>
                  <a:cubicBezTo>
                    <a:pt x="9885" y="6586"/>
                    <a:pt x="9873" y="6706"/>
                    <a:pt x="9861" y="6825"/>
                  </a:cubicBezTo>
                  <a:cubicBezTo>
                    <a:pt x="9915" y="6831"/>
                    <a:pt x="9993" y="6843"/>
                    <a:pt x="10082" y="6855"/>
                  </a:cubicBezTo>
                  <a:cubicBezTo>
                    <a:pt x="9999" y="6944"/>
                    <a:pt x="9933" y="7016"/>
                    <a:pt x="9850" y="7099"/>
                  </a:cubicBezTo>
                  <a:cubicBezTo>
                    <a:pt x="9981" y="7087"/>
                    <a:pt x="10076" y="7081"/>
                    <a:pt x="10177" y="7069"/>
                  </a:cubicBezTo>
                  <a:lnTo>
                    <a:pt x="10183" y="7123"/>
                  </a:lnTo>
                  <a:cubicBezTo>
                    <a:pt x="10112" y="7183"/>
                    <a:pt x="10034" y="7248"/>
                    <a:pt x="9957" y="7314"/>
                  </a:cubicBezTo>
                  <a:cubicBezTo>
                    <a:pt x="9969" y="7326"/>
                    <a:pt x="9975" y="7338"/>
                    <a:pt x="9981" y="7350"/>
                  </a:cubicBezTo>
                  <a:cubicBezTo>
                    <a:pt x="10082" y="7326"/>
                    <a:pt x="10183" y="7302"/>
                    <a:pt x="10261" y="7284"/>
                  </a:cubicBezTo>
                  <a:lnTo>
                    <a:pt x="10261" y="7284"/>
                  </a:lnTo>
                  <a:cubicBezTo>
                    <a:pt x="10297" y="7493"/>
                    <a:pt x="10005" y="7415"/>
                    <a:pt x="10011" y="7618"/>
                  </a:cubicBezTo>
                  <a:cubicBezTo>
                    <a:pt x="10112" y="7606"/>
                    <a:pt x="10207" y="7600"/>
                    <a:pt x="10297" y="7594"/>
                  </a:cubicBezTo>
                  <a:cubicBezTo>
                    <a:pt x="10303" y="7612"/>
                    <a:pt x="10309" y="7624"/>
                    <a:pt x="10309" y="7642"/>
                  </a:cubicBezTo>
                  <a:cubicBezTo>
                    <a:pt x="10261" y="7683"/>
                    <a:pt x="10207" y="7725"/>
                    <a:pt x="10118" y="7797"/>
                  </a:cubicBezTo>
                  <a:cubicBezTo>
                    <a:pt x="10392" y="7874"/>
                    <a:pt x="10321" y="8125"/>
                    <a:pt x="10440" y="8280"/>
                  </a:cubicBezTo>
                  <a:cubicBezTo>
                    <a:pt x="10350" y="8309"/>
                    <a:pt x="10285" y="8339"/>
                    <a:pt x="10213" y="8363"/>
                  </a:cubicBezTo>
                  <a:cubicBezTo>
                    <a:pt x="10255" y="8470"/>
                    <a:pt x="10285" y="8566"/>
                    <a:pt x="10321" y="8667"/>
                  </a:cubicBezTo>
                  <a:cubicBezTo>
                    <a:pt x="10398" y="8619"/>
                    <a:pt x="10470" y="8584"/>
                    <a:pt x="10547" y="8542"/>
                  </a:cubicBezTo>
                  <a:cubicBezTo>
                    <a:pt x="10559" y="8554"/>
                    <a:pt x="10571" y="8572"/>
                    <a:pt x="10583" y="8584"/>
                  </a:cubicBezTo>
                  <a:cubicBezTo>
                    <a:pt x="10523" y="8661"/>
                    <a:pt x="10470" y="8739"/>
                    <a:pt x="10404" y="8834"/>
                  </a:cubicBezTo>
                  <a:cubicBezTo>
                    <a:pt x="10493" y="8864"/>
                    <a:pt x="10565" y="8888"/>
                    <a:pt x="10696" y="8930"/>
                  </a:cubicBezTo>
                  <a:cubicBezTo>
                    <a:pt x="10541" y="9031"/>
                    <a:pt x="10434" y="9102"/>
                    <a:pt x="10297" y="9198"/>
                  </a:cubicBezTo>
                  <a:cubicBezTo>
                    <a:pt x="10392" y="9204"/>
                    <a:pt x="10464" y="9210"/>
                    <a:pt x="10547" y="9216"/>
                  </a:cubicBezTo>
                  <a:cubicBezTo>
                    <a:pt x="10505" y="9311"/>
                    <a:pt x="10476" y="9383"/>
                    <a:pt x="10440" y="9460"/>
                  </a:cubicBezTo>
                  <a:cubicBezTo>
                    <a:pt x="10493" y="9478"/>
                    <a:pt x="10547" y="9496"/>
                    <a:pt x="10589" y="9514"/>
                  </a:cubicBezTo>
                  <a:cubicBezTo>
                    <a:pt x="10583" y="9585"/>
                    <a:pt x="10583" y="9645"/>
                    <a:pt x="10583" y="9675"/>
                  </a:cubicBezTo>
                  <a:cubicBezTo>
                    <a:pt x="10762" y="9728"/>
                    <a:pt x="10923" y="9770"/>
                    <a:pt x="11102" y="9824"/>
                  </a:cubicBezTo>
                  <a:cubicBezTo>
                    <a:pt x="11024" y="9877"/>
                    <a:pt x="10982" y="9907"/>
                    <a:pt x="10899" y="9967"/>
                  </a:cubicBezTo>
                  <a:cubicBezTo>
                    <a:pt x="11096" y="10021"/>
                    <a:pt x="11167" y="10128"/>
                    <a:pt x="11131" y="10289"/>
                  </a:cubicBezTo>
                  <a:cubicBezTo>
                    <a:pt x="11102" y="10301"/>
                    <a:pt x="11066" y="10307"/>
                    <a:pt x="11006" y="10331"/>
                  </a:cubicBezTo>
                  <a:cubicBezTo>
                    <a:pt x="11108" y="10432"/>
                    <a:pt x="11179" y="10557"/>
                    <a:pt x="11280" y="10581"/>
                  </a:cubicBezTo>
                  <a:cubicBezTo>
                    <a:pt x="11388" y="10611"/>
                    <a:pt x="11471" y="10647"/>
                    <a:pt x="11543" y="10736"/>
                  </a:cubicBezTo>
                  <a:cubicBezTo>
                    <a:pt x="11543" y="10736"/>
                    <a:pt x="11544" y="10737"/>
                    <a:pt x="11546" y="10737"/>
                  </a:cubicBezTo>
                  <a:cubicBezTo>
                    <a:pt x="11562" y="10737"/>
                    <a:pt x="11629" y="10710"/>
                    <a:pt x="11656" y="10682"/>
                  </a:cubicBezTo>
                  <a:cubicBezTo>
                    <a:pt x="11722" y="10611"/>
                    <a:pt x="11775" y="10521"/>
                    <a:pt x="11841" y="10432"/>
                  </a:cubicBezTo>
                  <a:cubicBezTo>
                    <a:pt x="11918" y="10492"/>
                    <a:pt x="11972" y="10533"/>
                    <a:pt x="12044" y="10593"/>
                  </a:cubicBezTo>
                  <a:lnTo>
                    <a:pt x="12044" y="10104"/>
                  </a:lnTo>
                  <a:cubicBezTo>
                    <a:pt x="12091" y="10086"/>
                    <a:pt x="12163" y="10062"/>
                    <a:pt x="12199" y="10050"/>
                  </a:cubicBezTo>
                  <a:cubicBezTo>
                    <a:pt x="12175" y="9836"/>
                    <a:pt x="12091" y="9621"/>
                    <a:pt x="12151" y="9460"/>
                  </a:cubicBezTo>
                  <a:cubicBezTo>
                    <a:pt x="12210" y="9299"/>
                    <a:pt x="12240" y="9120"/>
                    <a:pt x="12342" y="8977"/>
                  </a:cubicBezTo>
                  <a:cubicBezTo>
                    <a:pt x="12307" y="8951"/>
                    <a:pt x="12281" y="8941"/>
                    <a:pt x="12260" y="8941"/>
                  </a:cubicBezTo>
                  <a:cubicBezTo>
                    <a:pt x="12181" y="8941"/>
                    <a:pt x="12176" y="9087"/>
                    <a:pt x="12102" y="9087"/>
                  </a:cubicBezTo>
                  <a:cubicBezTo>
                    <a:pt x="12097" y="9087"/>
                    <a:pt x="12091" y="9086"/>
                    <a:pt x="12085" y="9085"/>
                  </a:cubicBezTo>
                  <a:cubicBezTo>
                    <a:pt x="11996" y="8924"/>
                    <a:pt x="12127" y="8852"/>
                    <a:pt x="12240" y="8757"/>
                  </a:cubicBezTo>
                  <a:cubicBezTo>
                    <a:pt x="12151" y="8727"/>
                    <a:pt x="12091" y="8709"/>
                    <a:pt x="12038" y="8691"/>
                  </a:cubicBezTo>
                  <a:cubicBezTo>
                    <a:pt x="12061" y="8447"/>
                    <a:pt x="12318" y="8548"/>
                    <a:pt x="12425" y="8387"/>
                  </a:cubicBezTo>
                  <a:lnTo>
                    <a:pt x="12425" y="8387"/>
                  </a:lnTo>
                  <a:cubicBezTo>
                    <a:pt x="12270" y="8399"/>
                    <a:pt x="12115" y="8417"/>
                    <a:pt x="11948" y="8429"/>
                  </a:cubicBezTo>
                  <a:cubicBezTo>
                    <a:pt x="11936" y="8268"/>
                    <a:pt x="12050" y="8262"/>
                    <a:pt x="12157" y="8238"/>
                  </a:cubicBezTo>
                  <a:cubicBezTo>
                    <a:pt x="12222" y="8220"/>
                    <a:pt x="12312" y="8160"/>
                    <a:pt x="12312" y="8119"/>
                  </a:cubicBezTo>
                  <a:cubicBezTo>
                    <a:pt x="12318" y="8059"/>
                    <a:pt x="12252" y="7988"/>
                    <a:pt x="12205" y="7940"/>
                  </a:cubicBezTo>
                  <a:cubicBezTo>
                    <a:pt x="12163" y="7904"/>
                    <a:pt x="12097" y="7898"/>
                    <a:pt x="12026" y="7874"/>
                  </a:cubicBezTo>
                  <a:cubicBezTo>
                    <a:pt x="12109" y="7713"/>
                    <a:pt x="12216" y="7582"/>
                    <a:pt x="12044" y="7403"/>
                  </a:cubicBezTo>
                  <a:lnTo>
                    <a:pt x="12044" y="7403"/>
                  </a:lnTo>
                  <a:cubicBezTo>
                    <a:pt x="11918" y="7445"/>
                    <a:pt x="11781" y="7493"/>
                    <a:pt x="11662" y="7528"/>
                  </a:cubicBezTo>
                  <a:cubicBezTo>
                    <a:pt x="11668" y="7385"/>
                    <a:pt x="11674" y="7260"/>
                    <a:pt x="11680" y="7117"/>
                  </a:cubicBezTo>
                  <a:cubicBezTo>
                    <a:pt x="11716" y="7093"/>
                    <a:pt x="11757" y="7063"/>
                    <a:pt x="11811" y="7016"/>
                  </a:cubicBezTo>
                  <a:cubicBezTo>
                    <a:pt x="11555" y="6920"/>
                    <a:pt x="11537" y="6718"/>
                    <a:pt x="11519" y="6521"/>
                  </a:cubicBezTo>
                  <a:cubicBezTo>
                    <a:pt x="11477" y="6509"/>
                    <a:pt x="11441" y="6497"/>
                    <a:pt x="11382" y="6479"/>
                  </a:cubicBezTo>
                  <a:cubicBezTo>
                    <a:pt x="11447" y="6431"/>
                    <a:pt x="11501" y="6396"/>
                    <a:pt x="11567" y="6354"/>
                  </a:cubicBezTo>
                  <a:cubicBezTo>
                    <a:pt x="11489" y="6247"/>
                    <a:pt x="11418" y="6163"/>
                    <a:pt x="11364" y="6074"/>
                  </a:cubicBezTo>
                  <a:cubicBezTo>
                    <a:pt x="11334" y="6014"/>
                    <a:pt x="11316" y="5931"/>
                    <a:pt x="11328" y="5865"/>
                  </a:cubicBezTo>
                  <a:cubicBezTo>
                    <a:pt x="11358" y="5644"/>
                    <a:pt x="11352" y="5633"/>
                    <a:pt x="11119" y="5597"/>
                  </a:cubicBezTo>
                  <a:cubicBezTo>
                    <a:pt x="11108" y="5597"/>
                    <a:pt x="11102" y="5579"/>
                    <a:pt x="11090" y="5561"/>
                  </a:cubicBezTo>
                  <a:cubicBezTo>
                    <a:pt x="11143" y="5549"/>
                    <a:pt x="11197" y="5537"/>
                    <a:pt x="11239" y="5531"/>
                  </a:cubicBezTo>
                  <a:cubicBezTo>
                    <a:pt x="11298" y="5323"/>
                    <a:pt x="11113" y="5364"/>
                    <a:pt x="11000" y="5299"/>
                  </a:cubicBezTo>
                  <a:cubicBezTo>
                    <a:pt x="11185" y="5209"/>
                    <a:pt x="11143" y="5090"/>
                    <a:pt x="11048" y="4983"/>
                  </a:cubicBezTo>
                  <a:cubicBezTo>
                    <a:pt x="10929" y="4834"/>
                    <a:pt x="10935" y="4601"/>
                    <a:pt x="10720" y="4524"/>
                  </a:cubicBezTo>
                  <a:cubicBezTo>
                    <a:pt x="10714" y="4518"/>
                    <a:pt x="10726" y="4476"/>
                    <a:pt x="10720" y="4452"/>
                  </a:cubicBezTo>
                  <a:cubicBezTo>
                    <a:pt x="10714" y="4392"/>
                    <a:pt x="10708" y="4333"/>
                    <a:pt x="10684" y="4279"/>
                  </a:cubicBezTo>
                  <a:cubicBezTo>
                    <a:pt x="10619" y="4136"/>
                    <a:pt x="10505" y="4023"/>
                    <a:pt x="10470" y="3862"/>
                  </a:cubicBezTo>
                  <a:cubicBezTo>
                    <a:pt x="10446" y="3737"/>
                    <a:pt x="10338" y="3641"/>
                    <a:pt x="10195" y="3641"/>
                  </a:cubicBezTo>
                  <a:cubicBezTo>
                    <a:pt x="10195" y="3570"/>
                    <a:pt x="10213" y="3445"/>
                    <a:pt x="10195" y="3433"/>
                  </a:cubicBezTo>
                  <a:cubicBezTo>
                    <a:pt x="9987" y="3373"/>
                    <a:pt x="10118" y="3242"/>
                    <a:pt x="10136" y="3170"/>
                  </a:cubicBezTo>
                  <a:cubicBezTo>
                    <a:pt x="10011" y="3069"/>
                    <a:pt x="9915" y="2980"/>
                    <a:pt x="9808" y="2914"/>
                  </a:cubicBezTo>
                  <a:cubicBezTo>
                    <a:pt x="9683" y="2842"/>
                    <a:pt x="9593" y="2711"/>
                    <a:pt x="9599" y="2610"/>
                  </a:cubicBezTo>
                  <a:cubicBezTo>
                    <a:pt x="9599" y="2461"/>
                    <a:pt x="9349" y="2479"/>
                    <a:pt x="9444" y="2312"/>
                  </a:cubicBezTo>
                  <a:cubicBezTo>
                    <a:pt x="9283" y="2181"/>
                    <a:pt x="9253" y="1900"/>
                    <a:pt x="8979" y="1888"/>
                  </a:cubicBezTo>
                  <a:cubicBezTo>
                    <a:pt x="8943" y="1888"/>
                    <a:pt x="8914" y="1865"/>
                    <a:pt x="8890" y="1859"/>
                  </a:cubicBezTo>
                  <a:cubicBezTo>
                    <a:pt x="8896" y="1787"/>
                    <a:pt x="8902" y="1739"/>
                    <a:pt x="8908" y="1680"/>
                  </a:cubicBezTo>
                  <a:lnTo>
                    <a:pt x="8908" y="1680"/>
                  </a:lnTo>
                  <a:cubicBezTo>
                    <a:pt x="8843" y="1688"/>
                    <a:pt x="8792" y="1693"/>
                    <a:pt x="8750" y="1693"/>
                  </a:cubicBezTo>
                  <a:cubicBezTo>
                    <a:pt x="8606" y="1693"/>
                    <a:pt x="8579" y="1633"/>
                    <a:pt x="8556" y="1429"/>
                  </a:cubicBezTo>
                  <a:cubicBezTo>
                    <a:pt x="8544" y="1340"/>
                    <a:pt x="8538" y="1251"/>
                    <a:pt x="8532" y="1143"/>
                  </a:cubicBezTo>
                  <a:cubicBezTo>
                    <a:pt x="8487" y="1148"/>
                    <a:pt x="8443" y="1151"/>
                    <a:pt x="8401" y="1151"/>
                  </a:cubicBezTo>
                  <a:cubicBezTo>
                    <a:pt x="8202" y="1151"/>
                    <a:pt x="8048" y="1082"/>
                    <a:pt x="7983" y="845"/>
                  </a:cubicBezTo>
                  <a:cubicBezTo>
                    <a:pt x="7912" y="893"/>
                    <a:pt x="7864" y="929"/>
                    <a:pt x="7799" y="970"/>
                  </a:cubicBezTo>
                  <a:cubicBezTo>
                    <a:pt x="7787" y="911"/>
                    <a:pt x="7775" y="863"/>
                    <a:pt x="7763" y="815"/>
                  </a:cubicBezTo>
                  <a:cubicBezTo>
                    <a:pt x="7672" y="785"/>
                    <a:pt x="7569" y="725"/>
                    <a:pt x="7489" y="725"/>
                  </a:cubicBezTo>
                  <a:cubicBezTo>
                    <a:pt x="7474" y="725"/>
                    <a:pt x="7460" y="727"/>
                    <a:pt x="7447" y="732"/>
                  </a:cubicBezTo>
                  <a:cubicBezTo>
                    <a:pt x="7404" y="745"/>
                    <a:pt x="7365" y="751"/>
                    <a:pt x="7330" y="751"/>
                  </a:cubicBezTo>
                  <a:cubicBezTo>
                    <a:pt x="7226" y="751"/>
                    <a:pt x="7152" y="698"/>
                    <a:pt x="7071" y="630"/>
                  </a:cubicBezTo>
                  <a:cubicBezTo>
                    <a:pt x="7107" y="553"/>
                    <a:pt x="7137" y="487"/>
                    <a:pt x="7185" y="386"/>
                  </a:cubicBezTo>
                  <a:lnTo>
                    <a:pt x="7185" y="386"/>
                  </a:lnTo>
                  <a:cubicBezTo>
                    <a:pt x="6994" y="404"/>
                    <a:pt x="6851" y="416"/>
                    <a:pt x="6720" y="428"/>
                  </a:cubicBezTo>
                  <a:cubicBezTo>
                    <a:pt x="6684" y="517"/>
                    <a:pt x="6666" y="583"/>
                    <a:pt x="6630" y="684"/>
                  </a:cubicBezTo>
                  <a:cubicBezTo>
                    <a:pt x="6594" y="577"/>
                    <a:pt x="6576" y="523"/>
                    <a:pt x="6559" y="452"/>
                  </a:cubicBezTo>
                  <a:cubicBezTo>
                    <a:pt x="6523" y="481"/>
                    <a:pt x="6499" y="499"/>
                    <a:pt x="6481" y="517"/>
                  </a:cubicBezTo>
                  <a:cubicBezTo>
                    <a:pt x="6469" y="541"/>
                    <a:pt x="6463" y="565"/>
                    <a:pt x="6451" y="595"/>
                  </a:cubicBezTo>
                  <a:cubicBezTo>
                    <a:pt x="6320" y="470"/>
                    <a:pt x="6380" y="434"/>
                    <a:pt x="6469" y="386"/>
                  </a:cubicBezTo>
                  <a:cubicBezTo>
                    <a:pt x="6559" y="338"/>
                    <a:pt x="6702" y="404"/>
                    <a:pt x="6761" y="237"/>
                  </a:cubicBezTo>
                  <a:cubicBezTo>
                    <a:pt x="6654" y="231"/>
                    <a:pt x="6571" y="225"/>
                    <a:pt x="6481" y="225"/>
                  </a:cubicBezTo>
                  <a:cubicBezTo>
                    <a:pt x="6463" y="165"/>
                    <a:pt x="6451" y="118"/>
                    <a:pt x="6427" y="46"/>
                  </a:cubicBezTo>
                  <a:cubicBezTo>
                    <a:pt x="6317" y="63"/>
                    <a:pt x="6217" y="95"/>
                    <a:pt x="6118" y="95"/>
                  </a:cubicBezTo>
                  <a:cubicBezTo>
                    <a:pt x="6110" y="95"/>
                    <a:pt x="6102" y="94"/>
                    <a:pt x="6094" y="94"/>
                  </a:cubicBezTo>
                  <a:cubicBezTo>
                    <a:pt x="5980" y="82"/>
                    <a:pt x="5873" y="34"/>
                    <a:pt x="5760" y="4"/>
                  </a:cubicBezTo>
                  <a:cubicBezTo>
                    <a:pt x="5736" y="2"/>
                    <a:pt x="5709" y="0"/>
                    <a:pt x="5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9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2" y="0"/>
                  </a:moveTo>
                  <a:lnTo>
                    <a:pt x="0" y="6"/>
                  </a:lnTo>
                  <a:lnTo>
                    <a:pt x="12" y="6"/>
                  </a:lnTo>
                  <a:cubicBezTo>
                    <a:pt x="12" y="6"/>
                    <a:pt x="12" y="0"/>
                    <a:pt x="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9"/>
            <p:cNvSpPr/>
            <p:nvPr/>
          </p:nvSpPr>
          <p:spPr>
            <a:xfrm>
              <a:off x="6531350" y="22589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3" y="1"/>
                  </a:moveTo>
                  <a:lnTo>
                    <a:pt x="13" y="1"/>
                  </a:lnTo>
                  <a:cubicBezTo>
                    <a:pt x="13" y="1"/>
                    <a:pt x="7" y="7"/>
                    <a:pt x="1" y="7"/>
                  </a:cubicBezTo>
                  <a:lnTo>
                    <a:pt x="7" y="7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9"/>
            <p:cNvSpPr/>
            <p:nvPr/>
          </p:nvSpPr>
          <p:spPr>
            <a:xfrm>
              <a:off x="6614075" y="2121650"/>
              <a:ext cx="141025" cy="171425"/>
            </a:xfrm>
            <a:custGeom>
              <a:rect b="b" l="l" r="r" t="t"/>
              <a:pathLst>
                <a:path extrusionOk="0" h="6857" w="5641">
                  <a:moveTo>
                    <a:pt x="3982" y="1499"/>
                  </a:moveTo>
                  <a:cubicBezTo>
                    <a:pt x="4007" y="1499"/>
                    <a:pt x="4037" y="1506"/>
                    <a:pt x="4073" y="1521"/>
                  </a:cubicBezTo>
                  <a:cubicBezTo>
                    <a:pt x="3983" y="1551"/>
                    <a:pt x="3936" y="1563"/>
                    <a:pt x="3894" y="1575"/>
                  </a:cubicBezTo>
                  <a:cubicBezTo>
                    <a:pt x="3905" y="1524"/>
                    <a:pt x="3935" y="1499"/>
                    <a:pt x="3982" y="1499"/>
                  </a:cubicBezTo>
                  <a:close/>
                  <a:moveTo>
                    <a:pt x="1026" y="1575"/>
                  </a:moveTo>
                  <a:lnTo>
                    <a:pt x="1026" y="1575"/>
                  </a:lnTo>
                  <a:cubicBezTo>
                    <a:pt x="1056" y="1759"/>
                    <a:pt x="931" y="1736"/>
                    <a:pt x="871" y="1777"/>
                  </a:cubicBezTo>
                  <a:cubicBezTo>
                    <a:pt x="853" y="1759"/>
                    <a:pt x="835" y="1748"/>
                    <a:pt x="818" y="1730"/>
                  </a:cubicBezTo>
                  <a:cubicBezTo>
                    <a:pt x="877" y="1682"/>
                    <a:pt x="943" y="1640"/>
                    <a:pt x="1026" y="1575"/>
                  </a:cubicBezTo>
                  <a:close/>
                  <a:moveTo>
                    <a:pt x="2684" y="1777"/>
                  </a:moveTo>
                  <a:cubicBezTo>
                    <a:pt x="2756" y="1777"/>
                    <a:pt x="2789" y="1845"/>
                    <a:pt x="2779" y="1974"/>
                  </a:cubicBezTo>
                  <a:cubicBezTo>
                    <a:pt x="2731" y="1915"/>
                    <a:pt x="2672" y="1849"/>
                    <a:pt x="2624" y="1789"/>
                  </a:cubicBezTo>
                  <a:cubicBezTo>
                    <a:pt x="2646" y="1781"/>
                    <a:pt x="2666" y="1777"/>
                    <a:pt x="2684" y="1777"/>
                  </a:cubicBezTo>
                  <a:close/>
                  <a:moveTo>
                    <a:pt x="2007" y="1954"/>
                  </a:moveTo>
                  <a:cubicBezTo>
                    <a:pt x="2018" y="1954"/>
                    <a:pt x="2028" y="1955"/>
                    <a:pt x="2040" y="1956"/>
                  </a:cubicBezTo>
                  <a:cubicBezTo>
                    <a:pt x="1974" y="2004"/>
                    <a:pt x="1920" y="2040"/>
                    <a:pt x="1855" y="2081"/>
                  </a:cubicBezTo>
                  <a:cubicBezTo>
                    <a:pt x="1876" y="1997"/>
                    <a:pt x="1926" y="1954"/>
                    <a:pt x="2007" y="1954"/>
                  </a:cubicBezTo>
                  <a:close/>
                  <a:moveTo>
                    <a:pt x="3053" y="2344"/>
                  </a:moveTo>
                  <a:cubicBezTo>
                    <a:pt x="3113" y="2350"/>
                    <a:pt x="3184" y="2356"/>
                    <a:pt x="3304" y="2362"/>
                  </a:cubicBezTo>
                  <a:cubicBezTo>
                    <a:pt x="3250" y="2399"/>
                    <a:pt x="3210" y="2413"/>
                    <a:pt x="3177" y="2413"/>
                  </a:cubicBezTo>
                  <a:cubicBezTo>
                    <a:pt x="3121" y="2413"/>
                    <a:pt x="3087" y="2374"/>
                    <a:pt x="3053" y="2344"/>
                  </a:cubicBezTo>
                  <a:close/>
                  <a:moveTo>
                    <a:pt x="889" y="2320"/>
                  </a:moveTo>
                  <a:cubicBezTo>
                    <a:pt x="919" y="2326"/>
                    <a:pt x="955" y="2326"/>
                    <a:pt x="984" y="2326"/>
                  </a:cubicBezTo>
                  <a:cubicBezTo>
                    <a:pt x="990" y="2427"/>
                    <a:pt x="996" y="2529"/>
                    <a:pt x="1002" y="2630"/>
                  </a:cubicBezTo>
                  <a:lnTo>
                    <a:pt x="943" y="2630"/>
                  </a:lnTo>
                  <a:cubicBezTo>
                    <a:pt x="943" y="2529"/>
                    <a:pt x="931" y="2421"/>
                    <a:pt x="889" y="2320"/>
                  </a:cubicBezTo>
                  <a:close/>
                  <a:moveTo>
                    <a:pt x="1105" y="1777"/>
                  </a:moveTo>
                  <a:cubicBezTo>
                    <a:pt x="1107" y="1777"/>
                    <a:pt x="1108" y="1777"/>
                    <a:pt x="1110" y="1777"/>
                  </a:cubicBezTo>
                  <a:cubicBezTo>
                    <a:pt x="1145" y="1849"/>
                    <a:pt x="1157" y="1950"/>
                    <a:pt x="1133" y="2081"/>
                  </a:cubicBezTo>
                  <a:cubicBezTo>
                    <a:pt x="1122" y="2081"/>
                    <a:pt x="1110" y="2083"/>
                    <a:pt x="1098" y="2083"/>
                  </a:cubicBezTo>
                  <a:cubicBezTo>
                    <a:pt x="1086" y="2083"/>
                    <a:pt x="1074" y="2081"/>
                    <a:pt x="1062" y="2075"/>
                  </a:cubicBezTo>
                  <a:cubicBezTo>
                    <a:pt x="1038" y="2070"/>
                    <a:pt x="1020" y="2046"/>
                    <a:pt x="996" y="2022"/>
                  </a:cubicBezTo>
                  <a:cubicBezTo>
                    <a:pt x="961" y="2177"/>
                    <a:pt x="788" y="2260"/>
                    <a:pt x="812" y="2427"/>
                  </a:cubicBezTo>
                  <a:cubicBezTo>
                    <a:pt x="835" y="2618"/>
                    <a:pt x="692" y="2791"/>
                    <a:pt x="800" y="2994"/>
                  </a:cubicBezTo>
                  <a:cubicBezTo>
                    <a:pt x="865" y="3119"/>
                    <a:pt x="704" y="3190"/>
                    <a:pt x="567" y="3244"/>
                  </a:cubicBezTo>
                  <a:cubicBezTo>
                    <a:pt x="484" y="2934"/>
                    <a:pt x="800" y="2654"/>
                    <a:pt x="585" y="2374"/>
                  </a:cubicBezTo>
                  <a:cubicBezTo>
                    <a:pt x="645" y="2284"/>
                    <a:pt x="692" y="2207"/>
                    <a:pt x="752" y="2135"/>
                  </a:cubicBezTo>
                  <a:cubicBezTo>
                    <a:pt x="805" y="2059"/>
                    <a:pt x="891" y="1920"/>
                    <a:pt x="923" y="1920"/>
                  </a:cubicBezTo>
                  <a:cubicBezTo>
                    <a:pt x="924" y="1920"/>
                    <a:pt x="924" y="1920"/>
                    <a:pt x="925" y="1920"/>
                  </a:cubicBezTo>
                  <a:cubicBezTo>
                    <a:pt x="945" y="1928"/>
                    <a:pt x="961" y="1931"/>
                    <a:pt x="975" y="1931"/>
                  </a:cubicBezTo>
                  <a:cubicBezTo>
                    <a:pt x="1068" y="1931"/>
                    <a:pt x="1023" y="1777"/>
                    <a:pt x="1105" y="1777"/>
                  </a:cubicBezTo>
                  <a:close/>
                  <a:moveTo>
                    <a:pt x="595" y="3363"/>
                  </a:moveTo>
                  <a:cubicBezTo>
                    <a:pt x="629" y="3363"/>
                    <a:pt x="664" y="3388"/>
                    <a:pt x="704" y="3441"/>
                  </a:cubicBezTo>
                  <a:cubicBezTo>
                    <a:pt x="639" y="3453"/>
                    <a:pt x="567" y="3459"/>
                    <a:pt x="466" y="3471"/>
                  </a:cubicBezTo>
                  <a:cubicBezTo>
                    <a:pt x="512" y="3401"/>
                    <a:pt x="553" y="3363"/>
                    <a:pt x="595" y="3363"/>
                  </a:cubicBezTo>
                  <a:close/>
                  <a:moveTo>
                    <a:pt x="680" y="3626"/>
                  </a:moveTo>
                  <a:cubicBezTo>
                    <a:pt x="639" y="3858"/>
                    <a:pt x="758" y="4174"/>
                    <a:pt x="364" y="4180"/>
                  </a:cubicBezTo>
                  <a:cubicBezTo>
                    <a:pt x="424" y="4067"/>
                    <a:pt x="519" y="3971"/>
                    <a:pt x="484" y="3810"/>
                  </a:cubicBezTo>
                  <a:cubicBezTo>
                    <a:pt x="460" y="3697"/>
                    <a:pt x="555" y="3632"/>
                    <a:pt x="680" y="3626"/>
                  </a:cubicBezTo>
                  <a:close/>
                  <a:moveTo>
                    <a:pt x="364" y="4180"/>
                  </a:moveTo>
                  <a:cubicBezTo>
                    <a:pt x="364" y="4186"/>
                    <a:pt x="364" y="4186"/>
                    <a:pt x="358" y="4192"/>
                  </a:cubicBezTo>
                  <a:cubicBezTo>
                    <a:pt x="358" y="4192"/>
                    <a:pt x="358" y="4186"/>
                    <a:pt x="352" y="4186"/>
                  </a:cubicBezTo>
                  <a:cubicBezTo>
                    <a:pt x="358" y="4186"/>
                    <a:pt x="358" y="4186"/>
                    <a:pt x="364" y="4180"/>
                  </a:cubicBezTo>
                  <a:close/>
                  <a:moveTo>
                    <a:pt x="633" y="4633"/>
                  </a:moveTo>
                  <a:cubicBezTo>
                    <a:pt x="633" y="4633"/>
                    <a:pt x="634" y="4633"/>
                    <a:pt x="634" y="4633"/>
                  </a:cubicBezTo>
                  <a:lnTo>
                    <a:pt x="634" y="4633"/>
                  </a:lnTo>
                  <a:cubicBezTo>
                    <a:pt x="633" y="4633"/>
                    <a:pt x="633" y="4633"/>
                    <a:pt x="633" y="4633"/>
                  </a:cubicBezTo>
                  <a:close/>
                  <a:moveTo>
                    <a:pt x="609" y="4373"/>
                  </a:moveTo>
                  <a:cubicBezTo>
                    <a:pt x="672" y="4373"/>
                    <a:pt x="703" y="4444"/>
                    <a:pt x="728" y="4502"/>
                  </a:cubicBezTo>
                  <a:cubicBezTo>
                    <a:pt x="755" y="4571"/>
                    <a:pt x="748" y="4636"/>
                    <a:pt x="665" y="4636"/>
                  </a:cubicBezTo>
                  <a:cubicBezTo>
                    <a:pt x="656" y="4636"/>
                    <a:pt x="646" y="4635"/>
                    <a:pt x="634" y="4633"/>
                  </a:cubicBezTo>
                  <a:lnTo>
                    <a:pt x="634" y="4633"/>
                  </a:lnTo>
                  <a:cubicBezTo>
                    <a:pt x="636" y="4634"/>
                    <a:pt x="639" y="4635"/>
                    <a:pt x="639" y="4639"/>
                  </a:cubicBezTo>
                  <a:lnTo>
                    <a:pt x="633" y="4645"/>
                  </a:lnTo>
                  <a:cubicBezTo>
                    <a:pt x="633" y="4639"/>
                    <a:pt x="633" y="4633"/>
                    <a:pt x="627" y="4627"/>
                  </a:cubicBezTo>
                  <a:lnTo>
                    <a:pt x="633" y="4627"/>
                  </a:lnTo>
                  <a:cubicBezTo>
                    <a:pt x="591" y="4562"/>
                    <a:pt x="549" y="4490"/>
                    <a:pt x="507" y="4419"/>
                  </a:cubicBezTo>
                  <a:cubicBezTo>
                    <a:pt x="549" y="4386"/>
                    <a:pt x="582" y="4373"/>
                    <a:pt x="609" y="4373"/>
                  </a:cubicBezTo>
                  <a:close/>
                  <a:moveTo>
                    <a:pt x="633" y="4645"/>
                  </a:moveTo>
                  <a:lnTo>
                    <a:pt x="633" y="4645"/>
                  </a:lnTo>
                  <a:cubicBezTo>
                    <a:pt x="639" y="4794"/>
                    <a:pt x="633" y="4794"/>
                    <a:pt x="436" y="4800"/>
                  </a:cubicBezTo>
                  <a:cubicBezTo>
                    <a:pt x="507" y="4740"/>
                    <a:pt x="567" y="4693"/>
                    <a:pt x="633" y="4645"/>
                  </a:cubicBezTo>
                  <a:close/>
                  <a:moveTo>
                    <a:pt x="4254" y="4988"/>
                  </a:moveTo>
                  <a:cubicBezTo>
                    <a:pt x="4300" y="4988"/>
                    <a:pt x="4343" y="5011"/>
                    <a:pt x="4377" y="5104"/>
                  </a:cubicBezTo>
                  <a:cubicBezTo>
                    <a:pt x="4287" y="5092"/>
                    <a:pt x="4222" y="5086"/>
                    <a:pt x="4156" y="5074"/>
                  </a:cubicBezTo>
                  <a:cubicBezTo>
                    <a:pt x="4156" y="5050"/>
                    <a:pt x="4162" y="5027"/>
                    <a:pt x="4168" y="5003"/>
                  </a:cubicBezTo>
                  <a:cubicBezTo>
                    <a:pt x="4197" y="4996"/>
                    <a:pt x="4226" y="4988"/>
                    <a:pt x="4254" y="4988"/>
                  </a:cubicBezTo>
                  <a:close/>
                  <a:moveTo>
                    <a:pt x="603" y="5498"/>
                  </a:moveTo>
                  <a:cubicBezTo>
                    <a:pt x="627" y="5545"/>
                    <a:pt x="645" y="5587"/>
                    <a:pt x="668" y="5635"/>
                  </a:cubicBezTo>
                  <a:cubicBezTo>
                    <a:pt x="645" y="5647"/>
                    <a:pt x="627" y="5659"/>
                    <a:pt x="603" y="5671"/>
                  </a:cubicBezTo>
                  <a:cubicBezTo>
                    <a:pt x="579" y="5623"/>
                    <a:pt x="555" y="5575"/>
                    <a:pt x="531" y="5527"/>
                  </a:cubicBezTo>
                  <a:cubicBezTo>
                    <a:pt x="555" y="5516"/>
                    <a:pt x="579" y="5510"/>
                    <a:pt x="603" y="5498"/>
                  </a:cubicBezTo>
                  <a:close/>
                  <a:moveTo>
                    <a:pt x="1122" y="6195"/>
                  </a:moveTo>
                  <a:lnTo>
                    <a:pt x="1122" y="6195"/>
                  </a:lnTo>
                  <a:cubicBezTo>
                    <a:pt x="1217" y="6326"/>
                    <a:pt x="1265" y="6398"/>
                    <a:pt x="1086" y="6463"/>
                  </a:cubicBezTo>
                  <a:cubicBezTo>
                    <a:pt x="1098" y="6392"/>
                    <a:pt x="1104" y="6320"/>
                    <a:pt x="1122" y="6195"/>
                  </a:cubicBezTo>
                  <a:close/>
                  <a:moveTo>
                    <a:pt x="2664" y="0"/>
                  </a:moveTo>
                  <a:cubicBezTo>
                    <a:pt x="2406" y="0"/>
                    <a:pt x="2230" y="222"/>
                    <a:pt x="1986" y="245"/>
                  </a:cubicBezTo>
                  <a:cubicBezTo>
                    <a:pt x="1962" y="245"/>
                    <a:pt x="1956" y="317"/>
                    <a:pt x="1932" y="341"/>
                  </a:cubicBezTo>
                  <a:cubicBezTo>
                    <a:pt x="1748" y="513"/>
                    <a:pt x="1599" y="740"/>
                    <a:pt x="1330" y="806"/>
                  </a:cubicBezTo>
                  <a:cubicBezTo>
                    <a:pt x="1336" y="853"/>
                    <a:pt x="1336" y="907"/>
                    <a:pt x="1342" y="943"/>
                  </a:cubicBezTo>
                  <a:cubicBezTo>
                    <a:pt x="1253" y="978"/>
                    <a:pt x="1157" y="1014"/>
                    <a:pt x="1062" y="1044"/>
                  </a:cubicBezTo>
                  <a:cubicBezTo>
                    <a:pt x="1122" y="931"/>
                    <a:pt x="1122" y="841"/>
                    <a:pt x="973" y="782"/>
                  </a:cubicBezTo>
                  <a:cubicBezTo>
                    <a:pt x="925" y="901"/>
                    <a:pt x="877" y="1002"/>
                    <a:pt x="841" y="1104"/>
                  </a:cubicBezTo>
                  <a:cubicBezTo>
                    <a:pt x="829" y="1151"/>
                    <a:pt x="871" y="1217"/>
                    <a:pt x="847" y="1247"/>
                  </a:cubicBezTo>
                  <a:cubicBezTo>
                    <a:pt x="674" y="1479"/>
                    <a:pt x="573" y="1736"/>
                    <a:pt x="507" y="2016"/>
                  </a:cubicBezTo>
                  <a:cubicBezTo>
                    <a:pt x="496" y="2070"/>
                    <a:pt x="466" y="2117"/>
                    <a:pt x="448" y="2165"/>
                  </a:cubicBezTo>
                  <a:cubicBezTo>
                    <a:pt x="394" y="2326"/>
                    <a:pt x="305" y="2487"/>
                    <a:pt x="299" y="2654"/>
                  </a:cubicBezTo>
                  <a:cubicBezTo>
                    <a:pt x="287" y="2821"/>
                    <a:pt x="305" y="2982"/>
                    <a:pt x="138" y="3101"/>
                  </a:cubicBezTo>
                  <a:cubicBezTo>
                    <a:pt x="215" y="3113"/>
                    <a:pt x="263" y="3125"/>
                    <a:pt x="305" y="3131"/>
                  </a:cubicBezTo>
                  <a:cubicBezTo>
                    <a:pt x="245" y="3232"/>
                    <a:pt x="138" y="3327"/>
                    <a:pt x="150" y="3411"/>
                  </a:cubicBezTo>
                  <a:cubicBezTo>
                    <a:pt x="156" y="3482"/>
                    <a:pt x="186" y="3536"/>
                    <a:pt x="144" y="3608"/>
                  </a:cubicBezTo>
                  <a:cubicBezTo>
                    <a:pt x="72" y="3727"/>
                    <a:pt x="239" y="3697"/>
                    <a:pt x="245" y="3763"/>
                  </a:cubicBezTo>
                  <a:cubicBezTo>
                    <a:pt x="251" y="3864"/>
                    <a:pt x="239" y="3965"/>
                    <a:pt x="239" y="4067"/>
                  </a:cubicBezTo>
                  <a:cubicBezTo>
                    <a:pt x="239" y="4135"/>
                    <a:pt x="271" y="4186"/>
                    <a:pt x="341" y="4186"/>
                  </a:cubicBezTo>
                  <a:cubicBezTo>
                    <a:pt x="345" y="4186"/>
                    <a:pt x="349" y="4186"/>
                    <a:pt x="352" y="4186"/>
                  </a:cubicBezTo>
                  <a:lnTo>
                    <a:pt x="352" y="4186"/>
                  </a:lnTo>
                  <a:cubicBezTo>
                    <a:pt x="347" y="4305"/>
                    <a:pt x="245" y="4287"/>
                    <a:pt x="174" y="4311"/>
                  </a:cubicBezTo>
                  <a:cubicBezTo>
                    <a:pt x="96" y="4341"/>
                    <a:pt x="19" y="4365"/>
                    <a:pt x="13" y="4448"/>
                  </a:cubicBezTo>
                  <a:cubicBezTo>
                    <a:pt x="37" y="4482"/>
                    <a:pt x="62" y="4493"/>
                    <a:pt x="88" y="4493"/>
                  </a:cubicBezTo>
                  <a:cubicBezTo>
                    <a:pt x="148" y="4493"/>
                    <a:pt x="212" y="4431"/>
                    <a:pt x="270" y="4431"/>
                  </a:cubicBezTo>
                  <a:cubicBezTo>
                    <a:pt x="300" y="4431"/>
                    <a:pt x="327" y="4448"/>
                    <a:pt x="352" y="4496"/>
                  </a:cubicBezTo>
                  <a:cubicBezTo>
                    <a:pt x="239" y="4544"/>
                    <a:pt x="132" y="4585"/>
                    <a:pt x="1" y="4639"/>
                  </a:cubicBezTo>
                  <a:cubicBezTo>
                    <a:pt x="114" y="4776"/>
                    <a:pt x="203" y="4884"/>
                    <a:pt x="299" y="4997"/>
                  </a:cubicBezTo>
                  <a:cubicBezTo>
                    <a:pt x="203" y="5074"/>
                    <a:pt x="108" y="5152"/>
                    <a:pt x="19" y="5223"/>
                  </a:cubicBezTo>
                  <a:cubicBezTo>
                    <a:pt x="31" y="5241"/>
                    <a:pt x="37" y="5253"/>
                    <a:pt x="48" y="5265"/>
                  </a:cubicBezTo>
                  <a:cubicBezTo>
                    <a:pt x="132" y="5253"/>
                    <a:pt x="215" y="5235"/>
                    <a:pt x="317" y="5217"/>
                  </a:cubicBezTo>
                  <a:lnTo>
                    <a:pt x="317" y="5217"/>
                  </a:lnTo>
                  <a:cubicBezTo>
                    <a:pt x="168" y="5396"/>
                    <a:pt x="436" y="5438"/>
                    <a:pt x="400" y="5575"/>
                  </a:cubicBezTo>
                  <a:cubicBezTo>
                    <a:pt x="299" y="5593"/>
                    <a:pt x="197" y="5617"/>
                    <a:pt x="84" y="5635"/>
                  </a:cubicBezTo>
                  <a:cubicBezTo>
                    <a:pt x="132" y="5694"/>
                    <a:pt x="168" y="5742"/>
                    <a:pt x="203" y="5784"/>
                  </a:cubicBezTo>
                  <a:cubicBezTo>
                    <a:pt x="245" y="5826"/>
                    <a:pt x="287" y="5903"/>
                    <a:pt x="329" y="5903"/>
                  </a:cubicBezTo>
                  <a:cubicBezTo>
                    <a:pt x="340" y="5902"/>
                    <a:pt x="350" y="5901"/>
                    <a:pt x="360" y="5901"/>
                  </a:cubicBezTo>
                  <a:cubicBezTo>
                    <a:pt x="517" y="5901"/>
                    <a:pt x="546" y="6030"/>
                    <a:pt x="591" y="6147"/>
                  </a:cubicBezTo>
                  <a:cubicBezTo>
                    <a:pt x="603" y="6189"/>
                    <a:pt x="639" y="6237"/>
                    <a:pt x="680" y="6261"/>
                  </a:cubicBezTo>
                  <a:cubicBezTo>
                    <a:pt x="865" y="6356"/>
                    <a:pt x="692" y="6416"/>
                    <a:pt x="668" y="6463"/>
                  </a:cubicBezTo>
                  <a:cubicBezTo>
                    <a:pt x="744" y="6592"/>
                    <a:pt x="845" y="6651"/>
                    <a:pt x="964" y="6651"/>
                  </a:cubicBezTo>
                  <a:cubicBezTo>
                    <a:pt x="1004" y="6651"/>
                    <a:pt x="1047" y="6644"/>
                    <a:pt x="1092" y="6630"/>
                  </a:cubicBezTo>
                  <a:cubicBezTo>
                    <a:pt x="1128" y="6720"/>
                    <a:pt x="1163" y="6791"/>
                    <a:pt x="1193" y="6857"/>
                  </a:cubicBezTo>
                  <a:cubicBezTo>
                    <a:pt x="1378" y="6845"/>
                    <a:pt x="1396" y="6696"/>
                    <a:pt x="1360" y="6613"/>
                  </a:cubicBezTo>
                  <a:cubicBezTo>
                    <a:pt x="1247" y="6368"/>
                    <a:pt x="1414" y="6189"/>
                    <a:pt x="1473" y="5981"/>
                  </a:cubicBezTo>
                  <a:cubicBezTo>
                    <a:pt x="1432" y="5909"/>
                    <a:pt x="1390" y="5826"/>
                    <a:pt x="1372" y="5796"/>
                  </a:cubicBezTo>
                  <a:cubicBezTo>
                    <a:pt x="1521" y="5516"/>
                    <a:pt x="1646" y="5277"/>
                    <a:pt x="1795" y="4997"/>
                  </a:cubicBezTo>
                  <a:lnTo>
                    <a:pt x="1795" y="4997"/>
                  </a:lnTo>
                  <a:cubicBezTo>
                    <a:pt x="1724" y="5015"/>
                    <a:pt x="1640" y="5015"/>
                    <a:pt x="1628" y="5039"/>
                  </a:cubicBezTo>
                  <a:cubicBezTo>
                    <a:pt x="1600" y="5113"/>
                    <a:pt x="1570" y="5140"/>
                    <a:pt x="1533" y="5140"/>
                  </a:cubicBezTo>
                  <a:cubicBezTo>
                    <a:pt x="1485" y="5140"/>
                    <a:pt x="1426" y="5092"/>
                    <a:pt x="1348" y="5045"/>
                  </a:cubicBezTo>
                  <a:cubicBezTo>
                    <a:pt x="1461" y="4985"/>
                    <a:pt x="1533" y="4943"/>
                    <a:pt x="1604" y="4907"/>
                  </a:cubicBezTo>
                  <a:cubicBezTo>
                    <a:pt x="1682" y="4866"/>
                    <a:pt x="1754" y="4830"/>
                    <a:pt x="1831" y="4794"/>
                  </a:cubicBezTo>
                  <a:cubicBezTo>
                    <a:pt x="1824" y="4793"/>
                    <a:pt x="1817" y="4792"/>
                    <a:pt x="1810" y="4792"/>
                  </a:cubicBezTo>
                  <a:cubicBezTo>
                    <a:pt x="1764" y="4792"/>
                    <a:pt x="1717" y="4816"/>
                    <a:pt x="1677" y="4816"/>
                  </a:cubicBezTo>
                  <a:cubicBezTo>
                    <a:pt x="1640" y="4816"/>
                    <a:pt x="1609" y="4794"/>
                    <a:pt x="1593" y="4711"/>
                  </a:cubicBezTo>
                  <a:cubicBezTo>
                    <a:pt x="1664" y="4663"/>
                    <a:pt x="1730" y="4615"/>
                    <a:pt x="1801" y="4574"/>
                  </a:cubicBezTo>
                  <a:cubicBezTo>
                    <a:pt x="1736" y="4538"/>
                    <a:pt x="1670" y="4502"/>
                    <a:pt x="1593" y="4466"/>
                  </a:cubicBezTo>
                  <a:cubicBezTo>
                    <a:pt x="1670" y="4413"/>
                    <a:pt x="1736" y="4371"/>
                    <a:pt x="1789" y="4329"/>
                  </a:cubicBezTo>
                  <a:cubicBezTo>
                    <a:pt x="1752" y="4272"/>
                    <a:pt x="1715" y="4250"/>
                    <a:pt x="1677" y="4250"/>
                  </a:cubicBezTo>
                  <a:cubicBezTo>
                    <a:pt x="1613" y="4250"/>
                    <a:pt x="1546" y="4312"/>
                    <a:pt x="1467" y="4365"/>
                  </a:cubicBezTo>
                  <a:cubicBezTo>
                    <a:pt x="1485" y="4246"/>
                    <a:pt x="1497" y="4168"/>
                    <a:pt x="1509" y="4073"/>
                  </a:cubicBezTo>
                  <a:cubicBezTo>
                    <a:pt x="1557" y="4126"/>
                    <a:pt x="1581" y="4156"/>
                    <a:pt x="1622" y="4204"/>
                  </a:cubicBezTo>
                  <a:cubicBezTo>
                    <a:pt x="1640" y="3828"/>
                    <a:pt x="1706" y="3590"/>
                    <a:pt x="1819" y="3482"/>
                  </a:cubicBezTo>
                  <a:cubicBezTo>
                    <a:pt x="1628" y="3190"/>
                    <a:pt x="1754" y="2916"/>
                    <a:pt x="1879" y="2642"/>
                  </a:cubicBezTo>
                  <a:cubicBezTo>
                    <a:pt x="1951" y="2642"/>
                    <a:pt x="1953" y="2782"/>
                    <a:pt x="2030" y="2782"/>
                  </a:cubicBezTo>
                  <a:cubicBezTo>
                    <a:pt x="2048" y="2782"/>
                    <a:pt x="2071" y="2774"/>
                    <a:pt x="2099" y="2755"/>
                  </a:cubicBezTo>
                  <a:cubicBezTo>
                    <a:pt x="1831" y="2630"/>
                    <a:pt x="2177" y="2594"/>
                    <a:pt x="2117" y="2475"/>
                  </a:cubicBezTo>
                  <a:lnTo>
                    <a:pt x="2117" y="2475"/>
                  </a:lnTo>
                  <a:cubicBezTo>
                    <a:pt x="2106" y="2476"/>
                    <a:pt x="2095" y="2476"/>
                    <a:pt x="2085" y="2476"/>
                  </a:cubicBezTo>
                  <a:cubicBezTo>
                    <a:pt x="1901" y="2476"/>
                    <a:pt x="1939" y="2324"/>
                    <a:pt x="1944" y="2171"/>
                  </a:cubicBezTo>
                  <a:lnTo>
                    <a:pt x="1944" y="2171"/>
                  </a:lnTo>
                  <a:cubicBezTo>
                    <a:pt x="2016" y="2219"/>
                    <a:pt x="2070" y="2260"/>
                    <a:pt x="2153" y="2320"/>
                  </a:cubicBezTo>
                  <a:cubicBezTo>
                    <a:pt x="2171" y="2189"/>
                    <a:pt x="2183" y="2093"/>
                    <a:pt x="2195" y="1980"/>
                  </a:cubicBezTo>
                  <a:cubicBezTo>
                    <a:pt x="2380" y="2040"/>
                    <a:pt x="2624" y="1938"/>
                    <a:pt x="2713" y="2213"/>
                  </a:cubicBezTo>
                  <a:cubicBezTo>
                    <a:pt x="2719" y="2236"/>
                    <a:pt x="2773" y="2254"/>
                    <a:pt x="2803" y="2266"/>
                  </a:cubicBezTo>
                  <a:cubicBezTo>
                    <a:pt x="2886" y="2296"/>
                    <a:pt x="2970" y="2320"/>
                    <a:pt x="3047" y="2344"/>
                  </a:cubicBezTo>
                  <a:cubicBezTo>
                    <a:pt x="3113" y="2511"/>
                    <a:pt x="3178" y="2678"/>
                    <a:pt x="3262" y="2880"/>
                  </a:cubicBezTo>
                  <a:cubicBezTo>
                    <a:pt x="3333" y="2803"/>
                    <a:pt x="3387" y="2743"/>
                    <a:pt x="3447" y="2684"/>
                  </a:cubicBezTo>
                  <a:cubicBezTo>
                    <a:pt x="3465" y="2731"/>
                    <a:pt x="3488" y="2785"/>
                    <a:pt x="3518" y="2845"/>
                  </a:cubicBezTo>
                  <a:cubicBezTo>
                    <a:pt x="3447" y="2898"/>
                    <a:pt x="3381" y="2952"/>
                    <a:pt x="3298" y="3023"/>
                  </a:cubicBezTo>
                  <a:cubicBezTo>
                    <a:pt x="3423" y="3065"/>
                    <a:pt x="3518" y="3101"/>
                    <a:pt x="3661" y="3149"/>
                  </a:cubicBezTo>
                  <a:cubicBezTo>
                    <a:pt x="3554" y="3172"/>
                    <a:pt x="3512" y="3184"/>
                    <a:pt x="3441" y="3202"/>
                  </a:cubicBezTo>
                  <a:cubicBezTo>
                    <a:pt x="3638" y="3339"/>
                    <a:pt x="3524" y="3477"/>
                    <a:pt x="3381" y="3655"/>
                  </a:cubicBezTo>
                  <a:cubicBezTo>
                    <a:pt x="3506" y="3614"/>
                    <a:pt x="3554" y="3608"/>
                    <a:pt x="3596" y="3584"/>
                  </a:cubicBezTo>
                  <a:cubicBezTo>
                    <a:pt x="3628" y="3573"/>
                    <a:pt x="3659" y="3534"/>
                    <a:pt x="3687" y="3534"/>
                  </a:cubicBezTo>
                  <a:cubicBezTo>
                    <a:pt x="3705" y="3534"/>
                    <a:pt x="3722" y="3550"/>
                    <a:pt x="3739" y="3602"/>
                  </a:cubicBezTo>
                  <a:cubicBezTo>
                    <a:pt x="3697" y="3673"/>
                    <a:pt x="3518" y="3602"/>
                    <a:pt x="3554" y="3745"/>
                  </a:cubicBezTo>
                  <a:cubicBezTo>
                    <a:pt x="3566" y="3793"/>
                    <a:pt x="3655" y="3822"/>
                    <a:pt x="3721" y="3864"/>
                  </a:cubicBezTo>
                  <a:cubicBezTo>
                    <a:pt x="3697" y="3942"/>
                    <a:pt x="3590" y="4031"/>
                    <a:pt x="3721" y="4120"/>
                  </a:cubicBezTo>
                  <a:cubicBezTo>
                    <a:pt x="3572" y="4174"/>
                    <a:pt x="3572" y="4275"/>
                    <a:pt x="3614" y="4419"/>
                  </a:cubicBezTo>
                  <a:cubicBezTo>
                    <a:pt x="3709" y="4377"/>
                    <a:pt x="3787" y="4341"/>
                    <a:pt x="3864" y="4305"/>
                  </a:cubicBezTo>
                  <a:cubicBezTo>
                    <a:pt x="3876" y="4323"/>
                    <a:pt x="3888" y="4335"/>
                    <a:pt x="3900" y="4353"/>
                  </a:cubicBezTo>
                  <a:cubicBezTo>
                    <a:pt x="3834" y="4419"/>
                    <a:pt x="3775" y="4478"/>
                    <a:pt x="3709" y="4544"/>
                  </a:cubicBezTo>
                  <a:cubicBezTo>
                    <a:pt x="3864" y="4609"/>
                    <a:pt x="3918" y="4645"/>
                    <a:pt x="3977" y="4723"/>
                  </a:cubicBezTo>
                  <a:cubicBezTo>
                    <a:pt x="3846" y="4770"/>
                    <a:pt x="3715" y="4818"/>
                    <a:pt x="3578" y="4866"/>
                  </a:cubicBezTo>
                  <a:cubicBezTo>
                    <a:pt x="3584" y="4890"/>
                    <a:pt x="3590" y="4907"/>
                    <a:pt x="3596" y="4931"/>
                  </a:cubicBezTo>
                  <a:cubicBezTo>
                    <a:pt x="3697" y="4919"/>
                    <a:pt x="3798" y="4907"/>
                    <a:pt x="3924" y="4890"/>
                  </a:cubicBezTo>
                  <a:cubicBezTo>
                    <a:pt x="3936" y="5056"/>
                    <a:pt x="4162" y="5110"/>
                    <a:pt x="4103" y="5307"/>
                  </a:cubicBezTo>
                  <a:cubicBezTo>
                    <a:pt x="4007" y="5337"/>
                    <a:pt x="3918" y="5366"/>
                    <a:pt x="3822" y="5396"/>
                  </a:cubicBezTo>
                  <a:cubicBezTo>
                    <a:pt x="3828" y="5402"/>
                    <a:pt x="3828" y="5414"/>
                    <a:pt x="3834" y="5426"/>
                  </a:cubicBezTo>
                  <a:lnTo>
                    <a:pt x="4150" y="5426"/>
                  </a:lnTo>
                  <a:cubicBezTo>
                    <a:pt x="4174" y="5468"/>
                    <a:pt x="4192" y="5516"/>
                    <a:pt x="4234" y="5593"/>
                  </a:cubicBezTo>
                  <a:cubicBezTo>
                    <a:pt x="4299" y="5504"/>
                    <a:pt x="4341" y="5444"/>
                    <a:pt x="4424" y="5343"/>
                  </a:cubicBezTo>
                  <a:cubicBezTo>
                    <a:pt x="4466" y="5498"/>
                    <a:pt x="4550" y="5617"/>
                    <a:pt x="4526" y="5712"/>
                  </a:cubicBezTo>
                  <a:cubicBezTo>
                    <a:pt x="4484" y="5849"/>
                    <a:pt x="4544" y="5945"/>
                    <a:pt x="4627" y="5998"/>
                  </a:cubicBezTo>
                  <a:cubicBezTo>
                    <a:pt x="4776" y="6100"/>
                    <a:pt x="4842" y="6225"/>
                    <a:pt x="4842" y="6386"/>
                  </a:cubicBezTo>
                  <a:cubicBezTo>
                    <a:pt x="4864" y="6389"/>
                    <a:pt x="4884" y="6391"/>
                    <a:pt x="4900" y="6391"/>
                  </a:cubicBezTo>
                  <a:cubicBezTo>
                    <a:pt x="5049" y="6391"/>
                    <a:pt x="4942" y="6251"/>
                    <a:pt x="4985" y="6165"/>
                  </a:cubicBezTo>
                  <a:lnTo>
                    <a:pt x="4985" y="6165"/>
                  </a:lnTo>
                  <a:cubicBezTo>
                    <a:pt x="4996" y="6168"/>
                    <a:pt x="5007" y="6169"/>
                    <a:pt x="5017" y="6169"/>
                  </a:cubicBezTo>
                  <a:cubicBezTo>
                    <a:pt x="5165" y="6169"/>
                    <a:pt x="5194" y="5919"/>
                    <a:pt x="5389" y="5919"/>
                  </a:cubicBezTo>
                  <a:cubicBezTo>
                    <a:pt x="5399" y="5919"/>
                    <a:pt x="5409" y="5920"/>
                    <a:pt x="5420" y="5921"/>
                  </a:cubicBezTo>
                  <a:cubicBezTo>
                    <a:pt x="5337" y="5873"/>
                    <a:pt x="5259" y="5826"/>
                    <a:pt x="5176" y="5784"/>
                  </a:cubicBezTo>
                  <a:cubicBezTo>
                    <a:pt x="5204" y="5732"/>
                    <a:pt x="5230" y="5714"/>
                    <a:pt x="5255" y="5714"/>
                  </a:cubicBezTo>
                  <a:cubicBezTo>
                    <a:pt x="5308" y="5714"/>
                    <a:pt x="5357" y="5791"/>
                    <a:pt x="5407" y="5791"/>
                  </a:cubicBezTo>
                  <a:cubicBezTo>
                    <a:pt x="5416" y="5791"/>
                    <a:pt x="5424" y="5789"/>
                    <a:pt x="5432" y="5784"/>
                  </a:cubicBezTo>
                  <a:cubicBezTo>
                    <a:pt x="5438" y="5760"/>
                    <a:pt x="5444" y="5742"/>
                    <a:pt x="5450" y="5730"/>
                  </a:cubicBezTo>
                  <a:cubicBezTo>
                    <a:pt x="5593" y="5527"/>
                    <a:pt x="5641" y="5331"/>
                    <a:pt x="5480" y="5110"/>
                  </a:cubicBezTo>
                  <a:cubicBezTo>
                    <a:pt x="5426" y="5039"/>
                    <a:pt x="5378" y="4901"/>
                    <a:pt x="5486" y="4800"/>
                  </a:cubicBezTo>
                  <a:cubicBezTo>
                    <a:pt x="5504" y="4776"/>
                    <a:pt x="5504" y="4729"/>
                    <a:pt x="5498" y="4693"/>
                  </a:cubicBezTo>
                  <a:cubicBezTo>
                    <a:pt x="5450" y="4466"/>
                    <a:pt x="5396" y="4240"/>
                    <a:pt x="5211" y="4067"/>
                  </a:cubicBezTo>
                  <a:cubicBezTo>
                    <a:pt x="5283" y="3983"/>
                    <a:pt x="5343" y="3918"/>
                    <a:pt x="5414" y="3840"/>
                  </a:cubicBezTo>
                  <a:cubicBezTo>
                    <a:pt x="5271" y="3614"/>
                    <a:pt x="5116" y="3375"/>
                    <a:pt x="5343" y="3047"/>
                  </a:cubicBezTo>
                  <a:lnTo>
                    <a:pt x="5343" y="3047"/>
                  </a:lnTo>
                  <a:cubicBezTo>
                    <a:pt x="5205" y="3083"/>
                    <a:pt x="5140" y="3101"/>
                    <a:pt x="5062" y="3119"/>
                  </a:cubicBezTo>
                  <a:cubicBezTo>
                    <a:pt x="5045" y="3065"/>
                    <a:pt x="5027" y="3011"/>
                    <a:pt x="5009" y="2964"/>
                  </a:cubicBezTo>
                  <a:cubicBezTo>
                    <a:pt x="5068" y="2928"/>
                    <a:pt x="5122" y="2904"/>
                    <a:pt x="5229" y="2845"/>
                  </a:cubicBezTo>
                  <a:lnTo>
                    <a:pt x="5229" y="2845"/>
                  </a:lnTo>
                  <a:cubicBezTo>
                    <a:pt x="5218" y="2846"/>
                    <a:pt x="5208" y="2846"/>
                    <a:pt x="5199" y="2846"/>
                  </a:cubicBezTo>
                  <a:cubicBezTo>
                    <a:pt x="5015" y="2846"/>
                    <a:pt x="5103" y="2612"/>
                    <a:pt x="4961" y="2612"/>
                  </a:cubicBezTo>
                  <a:cubicBezTo>
                    <a:pt x="4943" y="2612"/>
                    <a:pt x="4921" y="2616"/>
                    <a:pt x="4895" y="2624"/>
                  </a:cubicBezTo>
                  <a:cubicBezTo>
                    <a:pt x="4961" y="2505"/>
                    <a:pt x="5009" y="2409"/>
                    <a:pt x="5045" y="2344"/>
                  </a:cubicBezTo>
                  <a:cubicBezTo>
                    <a:pt x="4949" y="2129"/>
                    <a:pt x="4854" y="1926"/>
                    <a:pt x="4776" y="1724"/>
                  </a:cubicBezTo>
                  <a:cubicBezTo>
                    <a:pt x="4705" y="1533"/>
                    <a:pt x="4639" y="1348"/>
                    <a:pt x="4448" y="1229"/>
                  </a:cubicBezTo>
                  <a:cubicBezTo>
                    <a:pt x="4430" y="1217"/>
                    <a:pt x="4442" y="1139"/>
                    <a:pt x="4424" y="1128"/>
                  </a:cubicBezTo>
                  <a:cubicBezTo>
                    <a:pt x="4281" y="1062"/>
                    <a:pt x="4365" y="865"/>
                    <a:pt x="4222" y="812"/>
                  </a:cubicBezTo>
                  <a:cubicBezTo>
                    <a:pt x="4269" y="758"/>
                    <a:pt x="4299" y="722"/>
                    <a:pt x="4353" y="657"/>
                  </a:cubicBezTo>
                  <a:cubicBezTo>
                    <a:pt x="4043" y="633"/>
                    <a:pt x="3751" y="639"/>
                    <a:pt x="3679" y="263"/>
                  </a:cubicBezTo>
                  <a:cubicBezTo>
                    <a:pt x="3471" y="354"/>
                    <a:pt x="3289" y="471"/>
                    <a:pt x="3082" y="471"/>
                  </a:cubicBezTo>
                  <a:cubicBezTo>
                    <a:pt x="3045" y="471"/>
                    <a:pt x="3008" y="468"/>
                    <a:pt x="2970" y="460"/>
                  </a:cubicBezTo>
                  <a:cubicBezTo>
                    <a:pt x="2964" y="227"/>
                    <a:pt x="3351" y="269"/>
                    <a:pt x="3250" y="7"/>
                  </a:cubicBezTo>
                  <a:cubicBezTo>
                    <a:pt x="3152" y="7"/>
                    <a:pt x="3056" y="8"/>
                    <a:pt x="2962" y="8"/>
                  </a:cubicBezTo>
                  <a:cubicBezTo>
                    <a:pt x="2868" y="8"/>
                    <a:pt x="2776" y="7"/>
                    <a:pt x="2684" y="1"/>
                  </a:cubicBezTo>
                  <a:cubicBezTo>
                    <a:pt x="2677" y="0"/>
                    <a:pt x="2670" y="0"/>
                    <a:pt x="2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9"/>
            <p:cNvSpPr/>
            <p:nvPr/>
          </p:nvSpPr>
          <p:spPr>
            <a:xfrm>
              <a:off x="6760450" y="2151775"/>
              <a:ext cx="8375" cy="10600"/>
            </a:xfrm>
            <a:custGeom>
              <a:rect b="b" l="l" r="r" t="t"/>
              <a:pathLst>
                <a:path extrusionOk="0" h="424" w="335">
                  <a:moveTo>
                    <a:pt x="173" y="0"/>
                  </a:moveTo>
                  <a:lnTo>
                    <a:pt x="173" y="0"/>
                  </a:lnTo>
                  <a:cubicBezTo>
                    <a:pt x="120" y="131"/>
                    <a:pt x="72" y="250"/>
                    <a:pt x="0" y="423"/>
                  </a:cubicBezTo>
                  <a:cubicBezTo>
                    <a:pt x="96" y="382"/>
                    <a:pt x="155" y="358"/>
                    <a:pt x="215" y="328"/>
                  </a:cubicBezTo>
                  <a:lnTo>
                    <a:pt x="215" y="328"/>
                  </a:lnTo>
                  <a:lnTo>
                    <a:pt x="209" y="334"/>
                  </a:lnTo>
                  <a:cubicBezTo>
                    <a:pt x="209" y="334"/>
                    <a:pt x="215" y="340"/>
                    <a:pt x="215" y="340"/>
                  </a:cubicBezTo>
                  <a:lnTo>
                    <a:pt x="215" y="328"/>
                  </a:lnTo>
                  <a:cubicBezTo>
                    <a:pt x="245" y="304"/>
                    <a:pt x="275" y="280"/>
                    <a:pt x="310" y="244"/>
                  </a:cubicBezTo>
                  <a:cubicBezTo>
                    <a:pt x="251" y="227"/>
                    <a:pt x="209" y="215"/>
                    <a:pt x="179" y="209"/>
                  </a:cubicBezTo>
                  <a:cubicBezTo>
                    <a:pt x="167" y="125"/>
                    <a:pt x="334" y="72"/>
                    <a:pt x="1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9"/>
            <p:cNvSpPr/>
            <p:nvPr/>
          </p:nvSpPr>
          <p:spPr>
            <a:xfrm>
              <a:off x="6786675" y="2252825"/>
              <a:ext cx="7200" cy="6600"/>
            </a:xfrm>
            <a:custGeom>
              <a:rect b="b" l="l" r="r" t="t"/>
              <a:pathLst>
                <a:path extrusionOk="0" h="264" w="288">
                  <a:moveTo>
                    <a:pt x="233" y="0"/>
                  </a:moveTo>
                  <a:cubicBezTo>
                    <a:pt x="150" y="90"/>
                    <a:pt x="84" y="161"/>
                    <a:pt x="1" y="257"/>
                  </a:cubicBezTo>
                  <a:cubicBezTo>
                    <a:pt x="48" y="261"/>
                    <a:pt x="87" y="263"/>
                    <a:pt x="120" y="263"/>
                  </a:cubicBezTo>
                  <a:cubicBezTo>
                    <a:pt x="276" y="263"/>
                    <a:pt x="287" y="207"/>
                    <a:pt x="2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9"/>
            <p:cNvSpPr/>
            <p:nvPr/>
          </p:nvSpPr>
          <p:spPr>
            <a:xfrm>
              <a:off x="6524350" y="2259075"/>
              <a:ext cx="10325" cy="7025"/>
            </a:xfrm>
            <a:custGeom>
              <a:rect b="b" l="l" r="r" t="t"/>
              <a:pathLst>
                <a:path extrusionOk="0" h="281" w="413">
                  <a:moveTo>
                    <a:pt x="287" y="1"/>
                  </a:moveTo>
                  <a:cubicBezTo>
                    <a:pt x="197" y="90"/>
                    <a:pt x="108" y="174"/>
                    <a:pt x="1" y="275"/>
                  </a:cubicBezTo>
                  <a:lnTo>
                    <a:pt x="233" y="275"/>
                  </a:lnTo>
                  <a:lnTo>
                    <a:pt x="221" y="281"/>
                  </a:lnTo>
                  <a:lnTo>
                    <a:pt x="227" y="281"/>
                  </a:lnTo>
                  <a:cubicBezTo>
                    <a:pt x="263" y="251"/>
                    <a:pt x="299" y="227"/>
                    <a:pt x="329" y="197"/>
                  </a:cubicBezTo>
                  <a:lnTo>
                    <a:pt x="329" y="203"/>
                  </a:lnTo>
                  <a:cubicBezTo>
                    <a:pt x="412" y="114"/>
                    <a:pt x="394" y="48"/>
                    <a:pt x="2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9"/>
            <p:cNvSpPr/>
            <p:nvPr/>
          </p:nvSpPr>
          <p:spPr>
            <a:xfrm>
              <a:off x="6647175" y="2141625"/>
              <a:ext cx="175" cy="175"/>
            </a:xfrm>
            <a:custGeom>
              <a:rect b="b" l="l" r="r" t="t"/>
              <a:pathLst>
                <a:path extrusionOk="0" h="7" w="7">
                  <a:moveTo>
                    <a:pt x="0" y="1"/>
                  </a:moveTo>
                  <a:cubicBezTo>
                    <a:pt x="0" y="1"/>
                    <a:pt x="0" y="7"/>
                    <a:pt x="0" y="7"/>
                  </a:cubicBezTo>
                  <a:lnTo>
                    <a:pt x="6" y="7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9"/>
            <p:cNvSpPr/>
            <p:nvPr/>
          </p:nvSpPr>
          <p:spPr>
            <a:xfrm>
              <a:off x="6642575" y="2137750"/>
              <a:ext cx="5525" cy="4650"/>
            </a:xfrm>
            <a:custGeom>
              <a:rect b="b" l="l" r="r" t="t"/>
              <a:pathLst>
                <a:path extrusionOk="0" h="186" w="221">
                  <a:moveTo>
                    <a:pt x="131" y="0"/>
                  </a:moveTo>
                  <a:cubicBezTo>
                    <a:pt x="43" y="0"/>
                    <a:pt x="1" y="52"/>
                    <a:pt x="5" y="185"/>
                  </a:cubicBezTo>
                  <a:cubicBezTo>
                    <a:pt x="71" y="174"/>
                    <a:pt x="131" y="168"/>
                    <a:pt x="184" y="156"/>
                  </a:cubicBezTo>
                  <a:cubicBezTo>
                    <a:pt x="196" y="108"/>
                    <a:pt x="208" y="60"/>
                    <a:pt x="220" y="13"/>
                  </a:cubicBezTo>
                  <a:cubicBezTo>
                    <a:pt x="186" y="4"/>
                    <a:pt x="157" y="0"/>
                    <a:pt x="1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9"/>
            <p:cNvSpPr/>
            <p:nvPr/>
          </p:nvSpPr>
          <p:spPr>
            <a:xfrm>
              <a:off x="6819475" y="2187675"/>
              <a:ext cx="5225" cy="3900"/>
            </a:xfrm>
            <a:custGeom>
              <a:rect b="b" l="l" r="r" t="t"/>
              <a:pathLst>
                <a:path extrusionOk="0" h="156" w="209">
                  <a:moveTo>
                    <a:pt x="179" y="1"/>
                  </a:moveTo>
                  <a:cubicBezTo>
                    <a:pt x="119" y="19"/>
                    <a:pt x="60" y="37"/>
                    <a:pt x="0" y="55"/>
                  </a:cubicBezTo>
                  <a:cubicBezTo>
                    <a:pt x="6" y="90"/>
                    <a:pt x="12" y="120"/>
                    <a:pt x="18" y="156"/>
                  </a:cubicBezTo>
                  <a:lnTo>
                    <a:pt x="24" y="156"/>
                  </a:lnTo>
                  <a:cubicBezTo>
                    <a:pt x="84" y="138"/>
                    <a:pt x="143" y="120"/>
                    <a:pt x="203" y="96"/>
                  </a:cubicBezTo>
                  <a:cubicBezTo>
                    <a:pt x="209" y="96"/>
                    <a:pt x="185" y="37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9"/>
            <p:cNvSpPr/>
            <p:nvPr/>
          </p:nvSpPr>
          <p:spPr>
            <a:xfrm>
              <a:off x="6619150" y="2277400"/>
              <a:ext cx="6425" cy="4650"/>
            </a:xfrm>
            <a:custGeom>
              <a:rect b="b" l="l" r="r" t="t"/>
              <a:pathLst>
                <a:path extrusionOk="0" h="186" w="257">
                  <a:moveTo>
                    <a:pt x="48" y="1"/>
                  </a:moveTo>
                  <a:cubicBezTo>
                    <a:pt x="36" y="49"/>
                    <a:pt x="24" y="96"/>
                    <a:pt x="0" y="186"/>
                  </a:cubicBezTo>
                  <a:cubicBezTo>
                    <a:pt x="108" y="144"/>
                    <a:pt x="179" y="120"/>
                    <a:pt x="257" y="96"/>
                  </a:cubicBezTo>
                  <a:cubicBezTo>
                    <a:pt x="251" y="78"/>
                    <a:pt x="251" y="61"/>
                    <a:pt x="245" y="37"/>
                  </a:cubicBezTo>
                  <a:cubicBezTo>
                    <a:pt x="179" y="25"/>
                    <a:pt x="114" y="13"/>
                    <a:pt x="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9"/>
            <p:cNvSpPr/>
            <p:nvPr/>
          </p:nvSpPr>
          <p:spPr>
            <a:xfrm>
              <a:off x="6753150" y="2137150"/>
              <a:ext cx="7925" cy="3225"/>
            </a:xfrm>
            <a:custGeom>
              <a:rect b="b" l="l" r="r" t="t"/>
              <a:pathLst>
                <a:path extrusionOk="0" h="129" w="317">
                  <a:moveTo>
                    <a:pt x="316" y="1"/>
                  </a:moveTo>
                  <a:lnTo>
                    <a:pt x="316" y="1"/>
                  </a:lnTo>
                  <a:cubicBezTo>
                    <a:pt x="215" y="31"/>
                    <a:pt x="108" y="54"/>
                    <a:pt x="0" y="84"/>
                  </a:cubicBezTo>
                  <a:cubicBezTo>
                    <a:pt x="69" y="113"/>
                    <a:pt x="124" y="128"/>
                    <a:pt x="169" y="128"/>
                  </a:cubicBezTo>
                  <a:cubicBezTo>
                    <a:pt x="242" y="128"/>
                    <a:pt x="286" y="87"/>
                    <a:pt x="3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9"/>
            <p:cNvSpPr/>
            <p:nvPr/>
          </p:nvSpPr>
          <p:spPr>
            <a:xfrm>
              <a:off x="6756425" y="2239550"/>
              <a:ext cx="6575" cy="7325"/>
            </a:xfrm>
            <a:custGeom>
              <a:rect b="b" l="l" r="r" t="t"/>
              <a:pathLst>
                <a:path extrusionOk="0" h="293" w="263">
                  <a:moveTo>
                    <a:pt x="137" y="1"/>
                  </a:moveTo>
                  <a:cubicBezTo>
                    <a:pt x="96" y="90"/>
                    <a:pt x="60" y="162"/>
                    <a:pt x="0" y="293"/>
                  </a:cubicBezTo>
                  <a:cubicBezTo>
                    <a:pt x="114" y="209"/>
                    <a:pt x="179" y="162"/>
                    <a:pt x="263" y="10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9"/>
            <p:cNvSpPr/>
            <p:nvPr/>
          </p:nvSpPr>
          <p:spPr>
            <a:xfrm>
              <a:off x="6714400" y="2083950"/>
              <a:ext cx="6725" cy="4800"/>
            </a:xfrm>
            <a:custGeom>
              <a:rect b="b" l="l" r="r" t="t"/>
              <a:pathLst>
                <a:path extrusionOk="0" h="192" w="269">
                  <a:moveTo>
                    <a:pt x="209" y="0"/>
                  </a:moveTo>
                  <a:lnTo>
                    <a:pt x="209" y="0"/>
                  </a:lnTo>
                  <a:cubicBezTo>
                    <a:pt x="143" y="24"/>
                    <a:pt x="84" y="54"/>
                    <a:pt x="0" y="90"/>
                  </a:cubicBezTo>
                  <a:cubicBezTo>
                    <a:pt x="72" y="137"/>
                    <a:pt x="113" y="161"/>
                    <a:pt x="155" y="191"/>
                  </a:cubicBezTo>
                  <a:cubicBezTo>
                    <a:pt x="221" y="149"/>
                    <a:pt x="268" y="102"/>
                    <a:pt x="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9"/>
            <p:cNvSpPr/>
            <p:nvPr/>
          </p:nvSpPr>
          <p:spPr>
            <a:xfrm>
              <a:off x="6718125" y="20887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6" y="0"/>
                  </a:moveTo>
                  <a:cubicBezTo>
                    <a:pt x="6" y="0"/>
                    <a:pt x="6" y="0"/>
                    <a:pt x="0" y="6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9"/>
            <p:cNvSpPr/>
            <p:nvPr/>
          </p:nvSpPr>
          <p:spPr>
            <a:xfrm>
              <a:off x="6726600" y="2100350"/>
              <a:ext cx="5250" cy="2250"/>
            </a:xfrm>
            <a:custGeom>
              <a:rect b="b" l="l" r="r" t="t"/>
              <a:pathLst>
                <a:path extrusionOk="0" h="90" w="210">
                  <a:moveTo>
                    <a:pt x="210" y="0"/>
                  </a:moveTo>
                  <a:cubicBezTo>
                    <a:pt x="138" y="6"/>
                    <a:pt x="73" y="12"/>
                    <a:pt x="1" y="18"/>
                  </a:cubicBezTo>
                  <a:cubicBezTo>
                    <a:pt x="1" y="42"/>
                    <a:pt x="7" y="66"/>
                    <a:pt x="7" y="90"/>
                  </a:cubicBezTo>
                  <a:cubicBezTo>
                    <a:pt x="78" y="84"/>
                    <a:pt x="144" y="72"/>
                    <a:pt x="210" y="60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9"/>
            <p:cNvSpPr/>
            <p:nvPr/>
          </p:nvSpPr>
          <p:spPr>
            <a:xfrm>
              <a:off x="6735250" y="2109125"/>
              <a:ext cx="7325" cy="3325"/>
            </a:xfrm>
            <a:custGeom>
              <a:rect b="b" l="l" r="r" t="t"/>
              <a:pathLst>
                <a:path extrusionOk="0" h="133" w="293">
                  <a:moveTo>
                    <a:pt x="269" y="1"/>
                  </a:moveTo>
                  <a:cubicBezTo>
                    <a:pt x="180" y="19"/>
                    <a:pt x="90" y="37"/>
                    <a:pt x="1" y="55"/>
                  </a:cubicBezTo>
                  <a:cubicBezTo>
                    <a:pt x="7" y="78"/>
                    <a:pt x="13" y="108"/>
                    <a:pt x="19" y="132"/>
                  </a:cubicBezTo>
                  <a:cubicBezTo>
                    <a:pt x="108" y="108"/>
                    <a:pt x="203" y="84"/>
                    <a:pt x="293" y="61"/>
                  </a:cubicBezTo>
                  <a:cubicBezTo>
                    <a:pt x="287" y="43"/>
                    <a:pt x="275" y="25"/>
                    <a:pt x="2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9"/>
            <p:cNvSpPr/>
            <p:nvPr/>
          </p:nvSpPr>
          <p:spPr>
            <a:xfrm>
              <a:off x="6818425" y="2173225"/>
              <a:ext cx="5400" cy="3750"/>
            </a:xfrm>
            <a:custGeom>
              <a:rect b="b" l="l" r="r" t="t"/>
              <a:pathLst>
                <a:path extrusionOk="0" h="150" w="216">
                  <a:moveTo>
                    <a:pt x="66" y="1"/>
                  </a:moveTo>
                  <a:cubicBezTo>
                    <a:pt x="48" y="42"/>
                    <a:pt x="30" y="84"/>
                    <a:pt x="1" y="150"/>
                  </a:cubicBezTo>
                  <a:cubicBezTo>
                    <a:pt x="84" y="138"/>
                    <a:pt x="126" y="132"/>
                    <a:pt x="215" y="120"/>
                  </a:cubicBezTo>
                  <a:cubicBezTo>
                    <a:pt x="144" y="60"/>
                    <a:pt x="108" y="30"/>
                    <a:pt x="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9"/>
            <p:cNvSpPr/>
            <p:nvPr/>
          </p:nvSpPr>
          <p:spPr>
            <a:xfrm>
              <a:off x="6791150" y="2260650"/>
              <a:ext cx="6275" cy="4725"/>
            </a:xfrm>
            <a:custGeom>
              <a:rect b="b" l="l" r="r" t="t"/>
              <a:pathLst>
                <a:path extrusionOk="0" h="189" w="251">
                  <a:moveTo>
                    <a:pt x="129" y="1"/>
                  </a:moveTo>
                  <a:cubicBezTo>
                    <a:pt x="59" y="1"/>
                    <a:pt x="10" y="32"/>
                    <a:pt x="6" y="122"/>
                  </a:cubicBezTo>
                  <a:lnTo>
                    <a:pt x="0" y="122"/>
                  </a:lnTo>
                  <a:lnTo>
                    <a:pt x="54" y="188"/>
                  </a:lnTo>
                  <a:lnTo>
                    <a:pt x="251" y="21"/>
                  </a:lnTo>
                  <a:cubicBezTo>
                    <a:pt x="207" y="9"/>
                    <a:pt x="165" y="1"/>
                    <a:pt x="1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9"/>
            <p:cNvSpPr/>
            <p:nvPr/>
          </p:nvSpPr>
          <p:spPr>
            <a:xfrm>
              <a:off x="6617500" y="2272350"/>
              <a:ext cx="7775" cy="5075"/>
            </a:xfrm>
            <a:custGeom>
              <a:rect b="b" l="l" r="r" t="t"/>
              <a:pathLst>
                <a:path extrusionOk="0" h="203" w="311">
                  <a:moveTo>
                    <a:pt x="275" y="0"/>
                  </a:moveTo>
                  <a:cubicBezTo>
                    <a:pt x="180" y="54"/>
                    <a:pt x="90" y="108"/>
                    <a:pt x="1" y="161"/>
                  </a:cubicBezTo>
                  <a:cubicBezTo>
                    <a:pt x="1" y="173"/>
                    <a:pt x="7" y="185"/>
                    <a:pt x="13" y="197"/>
                  </a:cubicBezTo>
                  <a:lnTo>
                    <a:pt x="114" y="197"/>
                  </a:lnTo>
                  <a:lnTo>
                    <a:pt x="311" y="54"/>
                  </a:lnTo>
                  <a:lnTo>
                    <a:pt x="305" y="54"/>
                  </a:lnTo>
                  <a:cubicBezTo>
                    <a:pt x="293" y="36"/>
                    <a:pt x="287" y="18"/>
                    <a:pt x="275" y="0"/>
                  </a:cubicBezTo>
                  <a:close/>
                  <a:moveTo>
                    <a:pt x="114" y="197"/>
                  </a:moveTo>
                  <a:lnTo>
                    <a:pt x="108" y="203"/>
                  </a:lnTo>
                  <a:lnTo>
                    <a:pt x="114" y="203"/>
                  </a:lnTo>
                  <a:cubicBezTo>
                    <a:pt x="114" y="203"/>
                    <a:pt x="114" y="203"/>
                    <a:pt x="114" y="1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9"/>
            <p:cNvSpPr/>
            <p:nvPr/>
          </p:nvSpPr>
          <p:spPr>
            <a:xfrm>
              <a:off x="6628250" y="2287250"/>
              <a:ext cx="4925" cy="5975"/>
            </a:xfrm>
            <a:custGeom>
              <a:rect b="b" l="l" r="r" t="t"/>
              <a:pathLst>
                <a:path extrusionOk="0" h="239" w="197">
                  <a:moveTo>
                    <a:pt x="101" y="0"/>
                  </a:moveTo>
                  <a:lnTo>
                    <a:pt x="101" y="0"/>
                  </a:lnTo>
                  <a:cubicBezTo>
                    <a:pt x="0" y="84"/>
                    <a:pt x="24" y="155"/>
                    <a:pt x="125" y="239"/>
                  </a:cubicBezTo>
                  <a:cubicBezTo>
                    <a:pt x="191" y="155"/>
                    <a:pt x="197" y="84"/>
                    <a:pt x="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9"/>
            <p:cNvSpPr/>
            <p:nvPr/>
          </p:nvSpPr>
          <p:spPr>
            <a:xfrm>
              <a:off x="6716175" y="2261325"/>
              <a:ext cx="6000" cy="7175"/>
            </a:xfrm>
            <a:custGeom>
              <a:rect b="b" l="l" r="r" t="t"/>
              <a:pathLst>
                <a:path extrusionOk="0" h="287" w="240">
                  <a:moveTo>
                    <a:pt x="78" y="0"/>
                  </a:moveTo>
                  <a:cubicBezTo>
                    <a:pt x="84" y="125"/>
                    <a:pt x="1" y="209"/>
                    <a:pt x="114" y="286"/>
                  </a:cubicBezTo>
                  <a:cubicBezTo>
                    <a:pt x="239" y="197"/>
                    <a:pt x="191" y="125"/>
                    <a:pt x="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9"/>
            <p:cNvSpPr/>
            <p:nvPr/>
          </p:nvSpPr>
          <p:spPr>
            <a:xfrm>
              <a:off x="6755075" y="2130750"/>
              <a:ext cx="5700" cy="2700"/>
            </a:xfrm>
            <a:custGeom>
              <a:rect b="b" l="l" r="r" t="t"/>
              <a:pathLst>
                <a:path extrusionOk="0" h="108" w="228">
                  <a:moveTo>
                    <a:pt x="13" y="0"/>
                  </a:moveTo>
                  <a:cubicBezTo>
                    <a:pt x="7" y="30"/>
                    <a:pt x="7" y="60"/>
                    <a:pt x="1" y="90"/>
                  </a:cubicBezTo>
                  <a:cubicBezTo>
                    <a:pt x="72" y="96"/>
                    <a:pt x="150" y="102"/>
                    <a:pt x="221" y="108"/>
                  </a:cubicBezTo>
                  <a:cubicBezTo>
                    <a:pt x="221" y="84"/>
                    <a:pt x="227" y="60"/>
                    <a:pt x="227" y="36"/>
                  </a:cubicBezTo>
                  <a:cubicBezTo>
                    <a:pt x="156" y="24"/>
                    <a:pt x="84" y="12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9"/>
            <p:cNvSpPr/>
            <p:nvPr/>
          </p:nvSpPr>
          <p:spPr>
            <a:xfrm>
              <a:off x="6790100" y="2269575"/>
              <a:ext cx="5100" cy="3400"/>
            </a:xfrm>
            <a:custGeom>
              <a:rect b="b" l="l" r="r" t="t"/>
              <a:pathLst>
                <a:path extrusionOk="0" h="136" w="204">
                  <a:moveTo>
                    <a:pt x="87" y="1"/>
                  </a:moveTo>
                  <a:cubicBezTo>
                    <a:pt x="82" y="1"/>
                    <a:pt x="77" y="2"/>
                    <a:pt x="72" y="4"/>
                  </a:cubicBezTo>
                  <a:cubicBezTo>
                    <a:pt x="42" y="16"/>
                    <a:pt x="25" y="52"/>
                    <a:pt x="1" y="75"/>
                  </a:cubicBezTo>
                  <a:cubicBezTo>
                    <a:pt x="29" y="98"/>
                    <a:pt x="51" y="136"/>
                    <a:pt x="74" y="136"/>
                  </a:cubicBezTo>
                  <a:cubicBezTo>
                    <a:pt x="75" y="136"/>
                    <a:pt x="77" y="135"/>
                    <a:pt x="78" y="135"/>
                  </a:cubicBezTo>
                  <a:cubicBezTo>
                    <a:pt x="120" y="135"/>
                    <a:pt x="162" y="111"/>
                    <a:pt x="203" y="93"/>
                  </a:cubicBezTo>
                  <a:cubicBezTo>
                    <a:pt x="186" y="70"/>
                    <a:pt x="174" y="46"/>
                    <a:pt x="156" y="22"/>
                  </a:cubicBezTo>
                  <a:cubicBezTo>
                    <a:pt x="132" y="17"/>
                    <a:pt x="108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9"/>
            <p:cNvSpPr/>
            <p:nvPr/>
          </p:nvSpPr>
          <p:spPr>
            <a:xfrm>
              <a:off x="6706350" y="2247300"/>
              <a:ext cx="3450" cy="3450"/>
            </a:xfrm>
            <a:custGeom>
              <a:rect b="b" l="l" r="r" t="t"/>
              <a:pathLst>
                <a:path extrusionOk="0" h="138" w="138">
                  <a:moveTo>
                    <a:pt x="96" y="1"/>
                  </a:moveTo>
                  <a:lnTo>
                    <a:pt x="96" y="1"/>
                  </a:lnTo>
                  <a:cubicBezTo>
                    <a:pt x="60" y="48"/>
                    <a:pt x="36" y="90"/>
                    <a:pt x="0" y="138"/>
                  </a:cubicBezTo>
                  <a:cubicBezTo>
                    <a:pt x="107" y="132"/>
                    <a:pt x="137" y="84"/>
                    <a:pt x="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9"/>
            <p:cNvSpPr/>
            <p:nvPr/>
          </p:nvSpPr>
          <p:spPr>
            <a:xfrm>
              <a:off x="6707825" y="2263100"/>
              <a:ext cx="4650" cy="3150"/>
            </a:xfrm>
            <a:custGeom>
              <a:rect b="b" l="l" r="r" t="t"/>
              <a:pathLst>
                <a:path extrusionOk="0" h="126" w="186">
                  <a:moveTo>
                    <a:pt x="150" y="1"/>
                  </a:moveTo>
                  <a:cubicBezTo>
                    <a:pt x="102" y="24"/>
                    <a:pt x="48" y="54"/>
                    <a:pt x="1" y="78"/>
                  </a:cubicBezTo>
                  <a:cubicBezTo>
                    <a:pt x="31" y="112"/>
                    <a:pt x="58" y="125"/>
                    <a:pt x="82" y="125"/>
                  </a:cubicBezTo>
                  <a:cubicBezTo>
                    <a:pt x="91" y="125"/>
                    <a:pt x="100" y="123"/>
                    <a:pt x="108" y="120"/>
                  </a:cubicBezTo>
                  <a:cubicBezTo>
                    <a:pt x="138" y="108"/>
                    <a:pt x="162" y="78"/>
                    <a:pt x="186" y="60"/>
                  </a:cubicBezTo>
                  <a:cubicBezTo>
                    <a:pt x="174" y="36"/>
                    <a:pt x="162" y="18"/>
                    <a:pt x="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9"/>
            <p:cNvSpPr/>
            <p:nvPr/>
          </p:nvSpPr>
          <p:spPr>
            <a:xfrm>
              <a:off x="6760150" y="2144025"/>
              <a:ext cx="475" cy="150"/>
            </a:xfrm>
            <a:custGeom>
              <a:rect b="b" l="l" r="r" t="t"/>
              <a:pathLst>
                <a:path extrusionOk="0" h="6" w="19">
                  <a:moveTo>
                    <a:pt x="18" y="0"/>
                  </a:moveTo>
                  <a:cubicBezTo>
                    <a:pt x="12" y="0"/>
                    <a:pt x="6" y="6"/>
                    <a:pt x="0" y="6"/>
                  </a:cubicBezTo>
                  <a:lnTo>
                    <a:pt x="18" y="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9"/>
            <p:cNvSpPr/>
            <p:nvPr/>
          </p:nvSpPr>
          <p:spPr>
            <a:xfrm>
              <a:off x="6756575" y="2143275"/>
              <a:ext cx="3600" cy="1950"/>
            </a:xfrm>
            <a:custGeom>
              <a:rect b="b" l="l" r="r" t="t"/>
              <a:pathLst>
                <a:path extrusionOk="0" h="78" w="144">
                  <a:moveTo>
                    <a:pt x="0" y="0"/>
                  </a:moveTo>
                  <a:cubicBezTo>
                    <a:pt x="0" y="24"/>
                    <a:pt x="0" y="48"/>
                    <a:pt x="0" y="78"/>
                  </a:cubicBezTo>
                  <a:cubicBezTo>
                    <a:pt x="48" y="60"/>
                    <a:pt x="96" y="48"/>
                    <a:pt x="143" y="36"/>
                  </a:cubicBezTo>
                  <a:cubicBezTo>
                    <a:pt x="96" y="24"/>
                    <a:pt x="48" y="1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9"/>
            <p:cNvSpPr/>
            <p:nvPr/>
          </p:nvSpPr>
          <p:spPr>
            <a:xfrm>
              <a:off x="6722450" y="2277850"/>
              <a:ext cx="4625" cy="3750"/>
            </a:xfrm>
            <a:custGeom>
              <a:rect b="b" l="l" r="r" t="t"/>
              <a:pathLst>
                <a:path extrusionOk="0" h="150" w="185">
                  <a:moveTo>
                    <a:pt x="30" y="1"/>
                  </a:moveTo>
                  <a:cubicBezTo>
                    <a:pt x="18" y="13"/>
                    <a:pt x="12" y="31"/>
                    <a:pt x="0" y="43"/>
                  </a:cubicBezTo>
                  <a:cubicBezTo>
                    <a:pt x="48" y="78"/>
                    <a:pt x="95" y="114"/>
                    <a:pt x="143" y="150"/>
                  </a:cubicBezTo>
                  <a:cubicBezTo>
                    <a:pt x="155" y="138"/>
                    <a:pt x="173" y="120"/>
                    <a:pt x="185" y="102"/>
                  </a:cubicBezTo>
                  <a:cubicBezTo>
                    <a:pt x="131" y="66"/>
                    <a:pt x="84" y="37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9"/>
            <p:cNvSpPr/>
            <p:nvPr/>
          </p:nvSpPr>
          <p:spPr>
            <a:xfrm>
              <a:off x="6531650" y="2290975"/>
              <a:ext cx="6000" cy="5025"/>
            </a:xfrm>
            <a:custGeom>
              <a:rect b="b" l="l" r="r" t="t"/>
              <a:pathLst>
                <a:path extrusionOk="0" h="201" w="240">
                  <a:moveTo>
                    <a:pt x="239" y="0"/>
                  </a:moveTo>
                  <a:lnTo>
                    <a:pt x="239" y="0"/>
                  </a:lnTo>
                  <a:cubicBezTo>
                    <a:pt x="150" y="78"/>
                    <a:pt x="96" y="114"/>
                    <a:pt x="1" y="197"/>
                  </a:cubicBezTo>
                  <a:cubicBezTo>
                    <a:pt x="25" y="199"/>
                    <a:pt x="48" y="200"/>
                    <a:pt x="69" y="200"/>
                  </a:cubicBezTo>
                  <a:cubicBezTo>
                    <a:pt x="187" y="200"/>
                    <a:pt x="239" y="163"/>
                    <a:pt x="2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9"/>
            <p:cNvSpPr/>
            <p:nvPr/>
          </p:nvSpPr>
          <p:spPr>
            <a:xfrm>
              <a:off x="6603800" y="2018950"/>
              <a:ext cx="3750" cy="3900"/>
            </a:xfrm>
            <a:custGeom>
              <a:rect b="b" l="l" r="r" t="t"/>
              <a:pathLst>
                <a:path extrusionOk="0" h="156" w="150">
                  <a:moveTo>
                    <a:pt x="90" y="1"/>
                  </a:moveTo>
                  <a:cubicBezTo>
                    <a:pt x="60" y="37"/>
                    <a:pt x="30" y="72"/>
                    <a:pt x="6" y="108"/>
                  </a:cubicBezTo>
                  <a:cubicBezTo>
                    <a:pt x="0" y="114"/>
                    <a:pt x="42" y="144"/>
                    <a:pt x="60" y="156"/>
                  </a:cubicBezTo>
                  <a:cubicBezTo>
                    <a:pt x="90" y="120"/>
                    <a:pt x="120" y="84"/>
                    <a:pt x="149" y="49"/>
                  </a:cubicBezTo>
                  <a:cubicBezTo>
                    <a:pt x="126" y="37"/>
                    <a:pt x="108" y="19"/>
                    <a:pt x="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9"/>
            <p:cNvSpPr/>
            <p:nvPr/>
          </p:nvSpPr>
          <p:spPr>
            <a:xfrm>
              <a:off x="6777300" y="2211075"/>
              <a:ext cx="4175" cy="3200"/>
            </a:xfrm>
            <a:custGeom>
              <a:rect b="b" l="l" r="r" t="t"/>
              <a:pathLst>
                <a:path extrusionOk="0" h="128" w="167">
                  <a:moveTo>
                    <a:pt x="131" y="1"/>
                  </a:moveTo>
                  <a:cubicBezTo>
                    <a:pt x="89" y="31"/>
                    <a:pt x="42" y="61"/>
                    <a:pt x="0" y="90"/>
                  </a:cubicBezTo>
                  <a:cubicBezTo>
                    <a:pt x="6" y="102"/>
                    <a:pt x="6" y="114"/>
                    <a:pt x="12" y="126"/>
                  </a:cubicBezTo>
                  <a:cubicBezTo>
                    <a:pt x="30" y="126"/>
                    <a:pt x="49" y="128"/>
                    <a:pt x="67" y="128"/>
                  </a:cubicBezTo>
                  <a:cubicBezTo>
                    <a:pt x="85" y="128"/>
                    <a:pt x="101" y="126"/>
                    <a:pt x="113" y="120"/>
                  </a:cubicBezTo>
                  <a:cubicBezTo>
                    <a:pt x="137" y="102"/>
                    <a:pt x="149" y="61"/>
                    <a:pt x="167" y="25"/>
                  </a:cubicBezTo>
                  <a:cubicBezTo>
                    <a:pt x="155" y="19"/>
                    <a:pt x="143" y="7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9"/>
            <p:cNvSpPr/>
            <p:nvPr/>
          </p:nvSpPr>
          <p:spPr>
            <a:xfrm>
              <a:off x="6732425" y="2104825"/>
              <a:ext cx="4950" cy="2850"/>
            </a:xfrm>
            <a:custGeom>
              <a:rect b="b" l="l" r="r" t="t"/>
              <a:pathLst>
                <a:path extrusionOk="0" h="114" w="198">
                  <a:moveTo>
                    <a:pt x="185" y="0"/>
                  </a:moveTo>
                  <a:cubicBezTo>
                    <a:pt x="120" y="18"/>
                    <a:pt x="60" y="36"/>
                    <a:pt x="0" y="54"/>
                  </a:cubicBezTo>
                  <a:cubicBezTo>
                    <a:pt x="6" y="72"/>
                    <a:pt x="12" y="95"/>
                    <a:pt x="18" y="113"/>
                  </a:cubicBezTo>
                  <a:cubicBezTo>
                    <a:pt x="78" y="95"/>
                    <a:pt x="138" y="72"/>
                    <a:pt x="197" y="48"/>
                  </a:cubicBezTo>
                  <a:cubicBezTo>
                    <a:pt x="191" y="36"/>
                    <a:pt x="185" y="18"/>
                    <a:pt x="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9"/>
            <p:cNvSpPr/>
            <p:nvPr/>
          </p:nvSpPr>
          <p:spPr>
            <a:xfrm>
              <a:off x="6654025" y="2265350"/>
              <a:ext cx="3450" cy="2400"/>
            </a:xfrm>
            <a:custGeom>
              <a:rect b="b" l="l" r="r" t="t"/>
              <a:pathLst>
                <a:path extrusionOk="0" h="96" w="138">
                  <a:moveTo>
                    <a:pt x="120" y="0"/>
                  </a:moveTo>
                  <a:cubicBezTo>
                    <a:pt x="78" y="12"/>
                    <a:pt x="42" y="30"/>
                    <a:pt x="1" y="42"/>
                  </a:cubicBezTo>
                  <a:cubicBezTo>
                    <a:pt x="6" y="60"/>
                    <a:pt x="12" y="78"/>
                    <a:pt x="18" y="95"/>
                  </a:cubicBezTo>
                  <a:cubicBezTo>
                    <a:pt x="54" y="83"/>
                    <a:pt x="96" y="72"/>
                    <a:pt x="138" y="66"/>
                  </a:cubicBezTo>
                  <a:cubicBezTo>
                    <a:pt x="132" y="42"/>
                    <a:pt x="126" y="24"/>
                    <a:pt x="1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9"/>
            <p:cNvSpPr/>
            <p:nvPr/>
          </p:nvSpPr>
          <p:spPr>
            <a:xfrm>
              <a:off x="6677125" y="2058000"/>
              <a:ext cx="3450" cy="2875"/>
            </a:xfrm>
            <a:custGeom>
              <a:rect b="b" l="l" r="r" t="t"/>
              <a:pathLst>
                <a:path extrusionOk="0" h="115" w="138">
                  <a:moveTo>
                    <a:pt x="30" y="1"/>
                  </a:moveTo>
                  <a:cubicBezTo>
                    <a:pt x="19" y="19"/>
                    <a:pt x="7" y="43"/>
                    <a:pt x="1" y="61"/>
                  </a:cubicBezTo>
                  <a:cubicBezTo>
                    <a:pt x="36" y="78"/>
                    <a:pt x="66" y="102"/>
                    <a:pt x="108" y="114"/>
                  </a:cubicBezTo>
                  <a:cubicBezTo>
                    <a:pt x="108" y="114"/>
                    <a:pt x="126" y="78"/>
                    <a:pt x="138" y="55"/>
                  </a:cubicBezTo>
                  <a:cubicBezTo>
                    <a:pt x="102" y="37"/>
                    <a:pt x="66" y="19"/>
                    <a:pt x="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9"/>
            <p:cNvSpPr/>
            <p:nvPr/>
          </p:nvSpPr>
          <p:spPr>
            <a:xfrm>
              <a:off x="6743600" y="2128075"/>
              <a:ext cx="3600" cy="1800"/>
            </a:xfrm>
            <a:custGeom>
              <a:rect b="b" l="l" r="r" t="t"/>
              <a:pathLst>
                <a:path extrusionOk="0" h="72" w="144">
                  <a:moveTo>
                    <a:pt x="144" y="0"/>
                  </a:moveTo>
                  <a:cubicBezTo>
                    <a:pt x="96" y="6"/>
                    <a:pt x="48" y="12"/>
                    <a:pt x="1" y="24"/>
                  </a:cubicBezTo>
                  <a:cubicBezTo>
                    <a:pt x="1" y="42"/>
                    <a:pt x="7" y="72"/>
                    <a:pt x="7" y="72"/>
                  </a:cubicBezTo>
                  <a:lnTo>
                    <a:pt x="144" y="72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9"/>
            <p:cNvSpPr/>
            <p:nvPr/>
          </p:nvSpPr>
          <p:spPr>
            <a:xfrm>
              <a:off x="6568025" y="2092475"/>
              <a:ext cx="3750" cy="3575"/>
            </a:xfrm>
            <a:custGeom>
              <a:rect b="b" l="l" r="r" t="t"/>
              <a:pathLst>
                <a:path extrusionOk="0" h="143" w="150">
                  <a:moveTo>
                    <a:pt x="80" y="0"/>
                  </a:moveTo>
                  <a:cubicBezTo>
                    <a:pt x="28" y="0"/>
                    <a:pt x="1" y="33"/>
                    <a:pt x="1" y="101"/>
                  </a:cubicBezTo>
                  <a:cubicBezTo>
                    <a:pt x="6" y="112"/>
                    <a:pt x="42" y="142"/>
                    <a:pt x="60" y="142"/>
                  </a:cubicBezTo>
                  <a:cubicBezTo>
                    <a:pt x="144" y="124"/>
                    <a:pt x="150" y="71"/>
                    <a:pt x="120" y="5"/>
                  </a:cubicBezTo>
                  <a:cubicBezTo>
                    <a:pt x="105" y="2"/>
                    <a:pt x="92" y="0"/>
                    <a:pt x="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8" name="Google Shape;1248;p9"/>
          <p:cNvSpPr/>
          <p:nvPr/>
        </p:nvSpPr>
        <p:spPr>
          <a:xfrm rot="8998338">
            <a:off x="-179364" y="3498781"/>
            <a:ext cx="2054955" cy="2747055"/>
          </a:xfrm>
          <a:custGeom>
            <a:rect b="b" l="l" r="r" t="t"/>
            <a:pathLst>
              <a:path extrusionOk="0" h="27026" w="20217">
                <a:moveTo>
                  <a:pt x="20175" y="19466"/>
                </a:moveTo>
                <a:cubicBezTo>
                  <a:pt x="20038" y="19299"/>
                  <a:pt x="20098" y="19108"/>
                  <a:pt x="20121" y="18935"/>
                </a:cubicBezTo>
                <a:cubicBezTo>
                  <a:pt x="20145" y="18780"/>
                  <a:pt x="20133" y="18661"/>
                  <a:pt x="19990" y="18572"/>
                </a:cubicBezTo>
                <a:cubicBezTo>
                  <a:pt x="19972" y="18560"/>
                  <a:pt x="19966" y="18530"/>
                  <a:pt x="19955" y="18500"/>
                </a:cubicBezTo>
                <a:cubicBezTo>
                  <a:pt x="20008" y="18494"/>
                  <a:pt x="20050" y="18488"/>
                  <a:pt x="20139" y="18482"/>
                </a:cubicBezTo>
                <a:cubicBezTo>
                  <a:pt x="20032" y="18387"/>
                  <a:pt x="19966" y="18321"/>
                  <a:pt x="19877" y="18244"/>
                </a:cubicBezTo>
                <a:cubicBezTo>
                  <a:pt x="19990" y="18142"/>
                  <a:pt x="20020" y="18035"/>
                  <a:pt x="19961" y="17886"/>
                </a:cubicBezTo>
                <a:cubicBezTo>
                  <a:pt x="19895" y="17725"/>
                  <a:pt x="19889" y="17540"/>
                  <a:pt x="19859" y="17367"/>
                </a:cubicBezTo>
                <a:cubicBezTo>
                  <a:pt x="19847" y="17278"/>
                  <a:pt x="19889" y="17153"/>
                  <a:pt x="19841" y="17093"/>
                </a:cubicBezTo>
                <a:cubicBezTo>
                  <a:pt x="19692" y="16902"/>
                  <a:pt x="19650" y="16706"/>
                  <a:pt x="19698" y="16473"/>
                </a:cubicBezTo>
                <a:cubicBezTo>
                  <a:pt x="19710" y="16425"/>
                  <a:pt x="19692" y="16372"/>
                  <a:pt x="19680" y="16324"/>
                </a:cubicBezTo>
                <a:cubicBezTo>
                  <a:pt x="19621" y="16080"/>
                  <a:pt x="19555" y="15835"/>
                  <a:pt x="19484" y="15567"/>
                </a:cubicBezTo>
                <a:cubicBezTo>
                  <a:pt x="19442" y="15555"/>
                  <a:pt x="19370" y="15531"/>
                  <a:pt x="19299" y="15513"/>
                </a:cubicBezTo>
                <a:cubicBezTo>
                  <a:pt x="19507" y="15364"/>
                  <a:pt x="19531" y="15257"/>
                  <a:pt x="19376" y="15060"/>
                </a:cubicBezTo>
                <a:cubicBezTo>
                  <a:pt x="19335" y="15006"/>
                  <a:pt x="19281" y="14965"/>
                  <a:pt x="19221" y="14935"/>
                </a:cubicBezTo>
                <a:cubicBezTo>
                  <a:pt x="19108" y="14875"/>
                  <a:pt x="19084" y="14798"/>
                  <a:pt x="19132" y="14685"/>
                </a:cubicBezTo>
                <a:cubicBezTo>
                  <a:pt x="19209" y="14708"/>
                  <a:pt x="19335" y="14702"/>
                  <a:pt x="19418" y="14661"/>
                </a:cubicBezTo>
                <a:cubicBezTo>
                  <a:pt x="19227" y="14667"/>
                  <a:pt x="19179" y="14518"/>
                  <a:pt x="19108" y="14398"/>
                </a:cubicBezTo>
                <a:cubicBezTo>
                  <a:pt x="19078" y="14351"/>
                  <a:pt x="19060" y="14255"/>
                  <a:pt x="19030" y="14255"/>
                </a:cubicBezTo>
                <a:cubicBezTo>
                  <a:pt x="18852" y="14249"/>
                  <a:pt x="18875" y="14094"/>
                  <a:pt x="18834" y="13981"/>
                </a:cubicBezTo>
                <a:cubicBezTo>
                  <a:pt x="18911" y="14029"/>
                  <a:pt x="18989" y="14082"/>
                  <a:pt x="19096" y="14154"/>
                </a:cubicBezTo>
                <a:cubicBezTo>
                  <a:pt x="19090" y="14064"/>
                  <a:pt x="19108" y="13993"/>
                  <a:pt x="19078" y="13945"/>
                </a:cubicBezTo>
                <a:cubicBezTo>
                  <a:pt x="19024" y="13856"/>
                  <a:pt x="18947" y="13784"/>
                  <a:pt x="18881" y="13707"/>
                </a:cubicBezTo>
                <a:cubicBezTo>
                  <a:pt x="18864" y="13689"/>
                  <a:pt x="18858" y="13558"/>
                  <a:pt x="18869" y="13528"/>
                </a:cubicBezTo>
                <a:cubicBezTo>
                  <a:pt x="18762" y="13367"/>
                  <a:pt x="18613" y="13283"/>
                  <a:pt x="18357" y="13301"/>
                </a:cubicBezTo>
                <a:cubicBezTo>
                  <a:pt x="18482" y="13117"/>
                  <a:pt x="18285" y="12920"/>
                  <a:pt x="18476" y="12753"/>
                </a:cubicBezTo>
                <a:cubicBezTo>
                  <a:pt x="18422" y="12693"/>
                  <a:pt x="18369" y="12634"/>
                  <a:pt x="18315" y="12580"/>
                </a:cubicBezTo>
                <a:cubicBezTo>
                  <a:pt x="18285" y="12616"/>
                  <a:pt x="18249" y="12657"/>
                  <a:pt x="18202" y="12711"/>
                </a:cubicBezTo>
                <a:cubicBezTo>
                  <a:pt x="18077" y="12556"/>
                  <a:pt x="17969" y="12413"/>
                  <a:pt x="17862" y="12282"/>
                </a:cubicBezTo>
                <a:cubicBezTo>
                  <a:pt x="17910" y="12192"/>
                  <a:pt x="17945" y="12127"/>
                  <a:pt x="17999" y="12031"/>
                </a:cubicBezTo>
                <a:cubicBezTo>
                  <a:pt x="17856" y="12014"/>
                  <a:pt x="17802" y="11936"/>
                  <a:pt x="17755" y="11817"/>
                </a:cubicBezTo>
                <a:cubicBezTo>
                  <a:pt x="17707" y="11692"/>
                  <a:pt x="17761" y="11465"/>
                  <a:pt x="17516" y="11465"/>
                </a:cubicBezTo>
                <a:cubicBezTo>
                  <a:pt x="17510" y="11465"/>
                  <a:pt x="17504" y="11411"/>
                  <a:pt x="17504" y="11382"/>
                </a:cubicBezTo>
                <a:cubicBezTo>
                  <a:pt x="17492" y="11262"/>
                  <a:pt x="17415" y="11191"/>
                  <a:pt x="17307" y="11143"/>
                </a:cubicBezTo>
                <a:cubicBezTo>
                  <a:pt x="17236" y="11113"/>
                  <a:pt x="17135" y="11078"/>
                  <a:pt x="17117" y="11024"/>
                </a:cubicBezTo>
                <a:cubicBezTo>
                  <a:pt x="17027" y="10791"/>
                  <a:pt x="16819" y="10696"/>
                  <a:pt x="16646" y="10571"/>
                </a:cubicBezTo>
                <a:cubicBezTo>
                  <a:pt x="16634" y="10308"/>
                  <a:pt x="16628" y="10314"/>
                  <a:pt x="16455" y="10159"/>
                </a:cubicBezTo>
                <a:cubicBezTo>
                  <a:pt x="16151" y="9873"/>
                  <a:pt x="15817" y="9617"/>
                  <a:pt x="15638" y="9229"/>
                </a:cubicBezTo>
                <a:cubicBezTo>
                  <a:pt x="15596" y="9140"/>
                  <a:pt x="15584" y="9045"/>
                  <a:pt x="15537" y="8967"/>
                </a:cubicBezTo>
                <a:cubicBezTo>
                  <a:pt x="15429" y="8800"/>
                  <a:pt x="15191" y="8717"/>
                  <a:pt x="15245" y="8460"/>
                </a:cubicBezTo>
                <a:cubicBezTo>
                  <a:pt x="15131" y="8395"/>
                  <a:pt x="15119" y="8305"/>
                  <a:pt x="15155" y="8186"/>
                </a:cubicBezTo>
                <a:cubicBezTo>
                  <a:pt x="15161" y="8174"/>
                  <a:pt x="15090" y="8144"/>
                  <a:pt x="15048" y="8114"/>
                </a:cubicBezTo>
                <a:cubicBezTo>
                  <a:pt x="15018" y="8204"/>
                  <a:pt x="14994" y="8269"/>
                  <a:pt x="14970" y="8335"/>
                </a:cubicBezTo>
                <a:cubicBezTo>
                  <a:pt x="14947" y="8329"/>
                  <a:pt x="14929" y="8323"/>
                  <a:pt x="14911" y="8323"/>
                </a:cubicBezTo>
                <a:cubicBezTo>
                  <a:pt x="14911" y="8228"/>
                  <a:pt x="14869" y="8097"/>
                  <a:pt x="14917" y="8043"/>
                </a:cubicBezTo>
                <a:cubicBezTo>
                  <a:pt x="14976" y="7977"/>
                  <a:pt x="15000" y="7936"/>
                  <a:pt x="14941" y="7882"/>
                </a:cubicBezTo>
                <a:cubicBezTo>
                  <a:pt x="14905" y="7852"/>
                  <a:pt x="14833" y="7864"/>
                  <a:pt x="14750" y="7852"/>
                </a:cubicBezTo>
                <a:cubicBezTo>
                  <a:pt x="14809" y="7798"/>
                  <a:pt x="14851" y="7757"/>
                  <a:pt x="14899" y="7715"/>
                </a:cubicBezTo>
                <a:cubicBezTo>
                  <a:pt x="14708" y="7560"/>
                  <a:pt x="14780" y="7333"/>
                  <a:pt x="14732" y="7137"/>
                </a:cubicBezTo>
                <a:cubicBezTo>
                  <a:pt x="14684" y="6946"/>
                  <a:pt x="14637" y="6749"/>
                  <a:pt x="14589" y="6564"/>
                </a:cubicBezTo>
                <a:cubicBezTo>
                  <a:pt x="14631" y="6535"/>
                  <a:pt x="14666" y="6505"/>
                  <a:pt x="14732" y="6463"/>
                </a:cubicBezTo>
                <a:cubicBezTo>
                  <a:pt x="14625" y="6403"/>
                  <a:pt x="14553" y="6362"/>
                  <a:pt x="14434" y="6296"/>
                </a:cubicBezTo>
                <a:cubicBezTo>
                  <a:pt x="14535" y="6278"/>
                  <a:pt x="14583" y="6266"/>
                  <a:pt x="14648" y="6254"/>
                </a:cubicBezTo>
                <a:cubicBezTo>
                  <a:pt x="14619" y="6171"/>
                  <a:pt x="14577" y="6099"/>
                  <a:pt x="14571" y="6028"/>
                </a:cubicBezTo>
                <a:cubicBezTo>
                  <a:pt x="14571" y="5950"/>
                  <a:pt x="14619" y="5867"/>
                  <a:pt x="14619" y="5789"/>
                </a:cubicBezTo>
                <a:cubicBezTo>
                  <a:pt x="14613" y="5688"/>
                  <a:pt x="14690" y="5569"/>
                  <a:pt x="14559" y="5485"/>
                </a:cubicBezTo>
                <a:cubicBezTo>
                  <a:pt x="14541" y="5473"/>
                  <a:pt x="14523" y="5396"/>
                  <a:pt x="14535" y="5384"/>
                </a:cubicBezTo>
                <a:cubicBezTo>
                  <a:pt x="14648" y="5271"/>
                  <a:pt x="14493" y="5193"/>
                  <a:pt x="14487" y="5110"/>
                </a:cubicBezTo>
                <a:cubicBezTo>
                  <a:pt x="14541" y="5062"/>
                  <a:pt x="14583" y="5026"/>
                  <a:pt x="14654" y="4973"/>
                </a:cubicBezTo>
                <a:cubicBezTo>
                  <a:pt x="14499" y="4889"/>
                  <a:pt x="14386" y="4829"/>
                  <a:pt x="14297" y="4782"/>
                </a:cubicBezTo>
                <a:cubicBezTo>
                  <a:pt x="14344" y="4722"/>
                  <a:pt x="14440" y="4657"/>
                  <a:pt x="14434" y="4603"/>
                </a:cubicBezTo>
                <a:cubicBezTo>
                  <a:pt x="14428" y="4507"/>
                  <a:pt x="14392" y="4424"/>
                  <a:pt x="14422" y="4323"/>
                </a:cubicBezTo>
                <a:cubicBezTo>
                  <a:pt x="14428" y="4305"/>
                  <a:pt x="14386" y="4239"/>
                  <a:pt x="14356" y="4233"/>
                </a:cubicBezTo>
                <a:cubicBezTo>
                  <a:pt x="14160" y="4192"/>
                  <a:pt x="14189" y="4048"/>
                  <a:pt x="14207" y="3911"/>
                </a:cubicBezTo>
                <a:cubicBezTo>
                  <a:pt x="14213" y="3893"/>
                  <a:pt x="14195" y="3876"/>
                  <a:pt x="14183" y="3864"/>
                </a:cubicBezTo>
                <a:cubicBezTo>
                  <a:pt x="14142" y="3864"/>
                  <a:pt x="14106" y="3870"/>
                  <a:pt x="14040" y="3876"/>
                </a:cubicBezTo>
                <a:cubicBezTo>
                  <a:pt x="14022" y="3697"/>
                  <a:pt x="13993" y="3518"/>
                  <a:pt x="13981" y="3339"/>
                </a:cubicBezTo>
                <a:cubicBezTo>
                  <a:pt x="13975" y="3148"/>
                  <a:pt x="14046" y="2940"/>
                  <a:pt x="13814" y="2826"/>
                </a:cubicBezTo>
                <a:cubicBezTo>
                  <a:pt x="13784" y="2814"/>
                  <a:pt x="13790" y="2755"/>
                  <a:pt x="13772" y="2725"/>
                </a:cubicBezTo>
                <a:cubicBezTo>
                  <a:pt x="13736" y="2653"/>
                  <a:pt x="13712" y="2576"/>
                  <a:pt x="13665" y="2528"/>
                </a:cubicBezTo>
                <a:cubicBezTo>
                  <a:pt x="13557" y="2421"/>
                  <a:pt x="13444" y="2331"/>
                  <a:pt x="13331" y="2236"/>
                </a:cubicBezTo>
                <a:cubicBezTo>
                  <a:pt x="13313" y="2218"/>
                  <a:pt x="13307" y="2188"/>
                  <a:pt x="13295" y="2164"/>
                </a:cubicBezTo>
                <a:cubicBezTo>
                  <a:pt x="13355" y="2141"/>
                  <a:pt x="13402" y="2123"/>
                  <a:pt x="13474" y="2099"/>
                </a:cubicBezTo>
                <a:cubicBezTo>
                  <a:pt x="13301" y="1914"/>
                  <a:pt x="13140" y="1747"/>
                  <a:pt x="12985" y="1580"/>
                </a:cubicBezTo>
                <a:cubicBezTo>
                  <a:pt x="12794" y="1783"/>
                  <a:pt x="13200" y="1890"/>
                  <a:pt x="13063" y="2087"/>
                </a:cubicBezTo>
                <a:cubicBezTo>
                  <a:pt x="12782" y="1932"/>
                  <a:pt x="12818" y="1872"/>
                  <a:pt x="12866" y="1640"/>
                </a:cubicBezTo>
                <a:cubicBezTo>
                  <a:pt x="12890" y="1532"/>
                  <a:pt x="12908" y="1425"/>
                  <a:pt x="12824" y="1377"/>
                </a:cubicBezTo>
                <a:cubicBezTo>
                  <a:pt x="12764" y="1348"/>
                  <a:pt x="12657" y="1389"/>
                  <a:pt x="12574" y="1407"/>
                </a:cubicBezTo>
                <a:cubicBezTo>
                  <a:pt x="12520" y="1425"/>
                  <a:pt x="12472" y="1461"/>
                  <a:pt x="12425" y="1485"/>
                </a:cubicBezTo>
                <a:cubicBezTo>
                  <a:pt x="12425" y="1491"/>
                  <a:pt x="12419" y="1491"/>
                  <a:pt x="12419" y="1497"/>
                </a:cubicBezTo>
                <a:lnTo>
                  <a:pt x="12419" y="1497"/>
                </a:lnTo>
                <a:lnTo>
                  <a:pt x="12419" y="1717"/>
                </a:lnTo>
                <a:cubicBezTo>
                  <a:pt x="12341" y="1616"/>
                  <a:pt x="12299" y="1568"/>
                  <a:pt x="12234" y="1479"/>
                </a:cubicBezTo>
                <a:cubicBezTo>
                  <a:pt x="12323" y="1491"/>
                  <a:pt x="12371" y="1491"/>
                  <a:pt x="12419" y="1497"/>
                </a:cubicBezTo>
                <a:lnTo>
                  <a:pt x="12419" y="1491"/>
                </a:lnTo>
                <a:lnTo>
                  <a:pt x="12425" y="1485"/>
                </a:lnTo>
                <a:cubicBezTo>
                  <a:pt x="12431" y="1324"/>
                  <a:pt x="12466" y="1151"/>
                  <a:pt x="12305" y="1044"/>
                </a:cubicBezTo>
                <a:cubicBezTo>
                  <a:pt x="12121" y="924"/>
                  <a:pt x="11942" y="787"/>
                  <a:pt x="11709" y="805"/>
                </a:cubicBezTo>
                <a:cubicBezTo>
                  <a:pt x="11596" y="811"/>
                  <a:pt x="11536" y="775"/>
                  <a:pt x="11518" y="674"/>
                </a:cubicBezTo>
                <a:cubicBezTo>
                  <a:pt x="11507" y="543"/>
                  <a:pt x="11423" y="441"/>
                  <a:pt x="11322" y="435"/>
                </a:cubicBezTo>
                <a:cubicBezTo>
                  <a:pt x="11185" y="430"/>
                  <a:pt x="11077" y="263"/>
                  <a:pt x="10910" y="376"/>
                </a:cubicBezTo>
                <a:cubicBezTo>
                  <a:pt x="10875" y="406"/>
                  <a:pt x="10743" y="364"/>
                  <a:pt x="10702" y="310"/>
                </a:cubicBezTo>
                <a:cubicBezTo>
                  <a:pt x="10588" y="173"/>
                  <a:pt x="10493" y="257"/>
                  <a:pt x="10398" y="316"/>
                </a:cubicBezTo>
                <a:cubicBezTo>
                  <a:pt x="10499" y="239"/>
                  <a:pt x="10505" y="155"/>
                  <a:pt x="10427" y="54"/>
                </a:cubicBezTo>
                <a:cubicBezTo>
                  <a:pt x="10290" y="108"/>
                  <a:pt x="10284" y="191"/>
                  <a:pt x="10320" y="298"/>
                </a:cubicBezTo>
                <a:cubicBezTo>
                  <a:pt x="10272" y="239"/>
                  <a:pt x="10231" y="167"/>
                  <a:pt x="10177" y="114"/>
                </a:cubicBezTo>
                <a:cubicBezTo>
                  <a:pt x="10123" y="66"/>
                  <a:pt x="10105" y="227"/>
                  <a:pt x="10016" y="143"/>
                </a:cubicBezTo>
                <a:cubicBezTo>
                  <a:pt x="9903" y="48"/>
                  <a:pt x="9968" y="280"/>
                  <a:pt x="9909" y="257"/>
                </a:cubicBezTo>
                <a:cubicBezTo>
                  <a:pt x="9819" y="185"/>
                  <a:pt x="9760" y="143"/>
                  <a:pt x="9700" y="90"/>
                </a:cubicBezTo>
                <a:cubicBezTo>
                  <a:pt x="9682" y="191"/>
                  <a:pt x="9664" y="263"/>
                  <a:pt x="9652" y="340"/>
                </a:cubicBezTo>
                <a:cubicBezTo>
                  <a:pt x="9444" y="269"/>
                  <a:pt x="9688" y="108"/>
                  <a:pt x="9527" y="12"/>
                </a:cubicBezTo>
                <a:cubicBezTo>
                  <a:pt x="9485" y="96"/>
                  <a:pt x="9438" y="173"/>
                  <a:pt x="9390" y="257"/>
                </a:cubicBezTo>
                <a:cubicBezTo>
                  <a:pt x="9283" y="161"/>
                  <a:pt x="9187" y="84"/>
                  <a:pt x="9092" y="0"/>
                </a:cubicBezTo>
                <a:cubicBezTo>
                  <a:pt x="9080" y="6"/>
                  <a:pt x="9062" y="18"/>
                  <a:pt x="9050" y="24"/>
                </a:cubicBezTo>
                <a:cubicBezTo>
                  <a:pt x="9086" y="125"/>
                  <a:pt x="9128" y="221"/>
                  <a:pt x="9158" y="292"/>
                </a:cubicBezTo>
                <a:cubicBezTo>
                  <a:pt x="8961" y="358"/>
                  <a:pt x="8776" y="424"/>
                  <a:pt x="8561" y="495"/>
                </a:cubicBezTo>
                <a:cubicBezTo>
                  <a:pt x="8520" y="477"/>
                  <a:pt x="8436" y="435"/>
                  <a:pt x="8347" y="388"/>
                </a:cubicBezTo>
                <a:cubicBezTo>
                  <a:pt x="8484" y="263"/>
                  <a:pt x="8639" y="257"/>
                  <a:pt x="8794" y="275"/>
                </a:cubicBezTo>
                <a:cubicBezTo>
                  <a:pt x="8913" y="286"/>
                  <a:pt x="8925" y="227"/>
                  <a:pt x="8907" y="161"/>
                </a:cubicBezTo>
                <a:cubicBezTo>
                  <a:pt x="8836" y="143"/>
                  <a:pt x="8770" y="137"/>
                  <a:pt x="8716" y="114"/>
                </a:cubicBezTo>
                <a:cubicBezTo>
                  <a:pt x="8532" y="18"/>
                  <a:pt x="8382" y="48"/>
                  <a:pt x="8251" y="203"/>
                </a:cubicBezTo>
                <a:cubicBezTo>
                  <a:pt x="8239" y="215"/>
                  <a:pt x="8180" y="197"/>
                  <a:pt x="8168" y="209"/>
                </a:cubicBezTo>
                <a:cubicBezTo>
                  <a:pt x="8066" y="364"/>
                  <a:pt x="7941" y="149"/>
                  <a:pt x="7846" y="239"/>
                </a:cubicBezTo>
                <a:lnTo>
                  <a:pt x="7846" y="239"/>
                </a:lnTo>
                <a:cubicBezTo>
                  <a:pt x="7786" y="376"/>
                  <a:pt x="7929" y="555"/>
                  <a:pt x="7733" y="704"/>
                </a:cubicBezTo>
                <a:cubicBezTo>
                  <a:pt x="7786" y="525"/>
                  <a:pt x="7679" y="358"/>
                  <a:pt x="7846" y="239"/>
                </a:cubicBezTo>
                <a:lnTo>
                  <a:pt x="7846" y="239"/>
                </a:lnTo>
                <a:cubicBezTo>
                  <a:pt x="7691" y="328"/>
                  <a:pt x="7542" y="435"/>
                  <a:pt x="7381" y="495"/>
                </a:cubicBezTo>
                <a:cubicBezTo>
                  <a:pt x="7280" y="531"/>
                  <a:pt x="7184" y="692"/>
                  <a:pt x="7041" y="543"/>
                </a:cubicBezTo>
                <a:cubicBezTo>
                  <a:pt x="7011" y="513"/>
                  <a:pt x="6856" y="537"/>
                  <a:pt x="6820" y="585"/>
                </a:cubicBezTo>
                <a:cubicBezTo>
                  <a:pt x="6683" y="775"/>
                  <a:pt x="6451" y="740"/>
                  <a:pt x="6236" y="835"/>
                </a:cubicBezTo>
                <a:cubicBezTo>
                  <a:pt x="6320" y="930"/>
                  <a:pt x="6385" y="1008"/>
                  <a:pt x="6463" y="1097"/>
                </a:cubicBezTo>
                <a:cubicBezTo>
                  <a:pt x="6540" y="1032"/>
                  <a:pt x="6594" y="990"/>
                  <a:pt x="6671" y="924"/>
                </a:cubicBezTo>
                <a:cubicBezTo>
                  <a:pt x="6731" y="1252"/>
                  <a:pt x="6433" y="1079"/>
                  <a:pt x="6349" y="1193"/>
                </a:cubicBezTo>
                <a:cubicBezTo>
                  <a:pt x="6332" y="1217"/>
                  <a:pt x="6230" y="1187"/>
                  <a:pt x="6153" y="1187"/>
                </a:cubicBezTo>
                <a:cubicBezTo>
                  <a:pt x="6177" y="1109"/>
                  <a:pt x="6188" y="1056"/>
                  <a:pt x="6218" y="966"/>
                </a:cubicBezTo>
                <a:cubicBezTo>
                  <a:pt x="5998" y="990"/>
                  <a:pt x="5795" y="1038"/>
                  <a:pt x="5747" y="1222"/>
                </a:cubicBezTo>
                <a:cubicBezTo>
                  <a:pt x="5700" y="1389"/>
                  <a:pt x="5622" y="1228"/>
                  <a:pt x="5568" y="1300"/>
                </a:cubicBezTo>
                <a:cubicBezTo>
                  <a:pt x="5557" y="1401"/>
                  <a:pt x="5551" y="1521"/>
                  <a:pt x="5533" y="1676"/>
                </a:cubicBezTo>
                <a:cubicBezTo>
                  <a:pt x="5610" y="1646"/>
                  <a:pt x="5664" y="1622"/>
                  <a:pt x="5759" y="1580"/>
                </a:cubicBezTo>
                <a:cubicBezTo>
                  <a:pt x="5670" y="1693"/>
                  <a:pt x="5580" y="1753"/>
                  <a:pt x="5568" y="1831"/>
                </a:cubicBezTo>
                <a:cubicBezTo>
                  <a:pt x="5533" y="2027"/>
                  <a:pt x="5372" y="1843"/>
                  <a:pt x="5318" y="1938"/>
                </a:cubicBezTo>
                <a:cubicBezTo>
                  <a:pt x="5306" y="1956"/>
                  <a:pt x="5306" y="1986"/>
                  <a:pt x="5300" y="2021"/>
                </a:cubicBezTo>
                <a:cubicBezTo>
                  <a:pt x="5211" y="1854"/>
                  <a:pt x="4978" y="1753"/>
                  <a:pt x="4901" y="1848"/>
                </a:cubicBezTo>
                <a:cubicBezTo>
                  <a:pt x="4931" y="1890"/>
                  <a:pt x="4960" y="1938"/>
                  <a:pt x="5002" y="1992"/>
                </a:cubicBezTo>
                <a:cubicBezTo>
                  <a:pt x="4889" y="2033"/>
                  <a:pt x="4781" y="2075"/>
                  <a:pt x="4680" y="2111"/>
                </a:cubicBezTo>
                <a:cubicBezTo>
                  <a:pt x="4668" y="2176"/>
                  <a:pt x="4662" y="2230"/>
                  <a:pt x="4650" y="2278"/>
                </a:cubicBezTo>
                <a:cubicBezTo>
                  <a:pt x="4555" y="2302"/>
                  <a:pt x="4495" y="2176"/>
                  <a:pt x="4382" y="2308"/>
                </a:cubicBezTo>
                <a:cubicBezTo>
                  <a:pt x="4269" y="2439"/>
                  <a:pt x="4036" y="2469"/>
                  <a:pt x="3893" y="2594"/>
                </a:cubicBezTo>
                <a:cubicBezTo>
                  <a:pt x="3774" y="2695"/>
                  <a:pt x="3655" y="2779"/>
                  <a:pt x="3506" y="2850"/>
                </a:cubicBezTo>
                <a:cubicBezTo>
                  <a:pt x="3410" y="2892"/>
                  <a:pt x="3345" y="3017"/>
                  <a:pt x="3261" y="3112"/>
                </a:cubicBezTo>
                <a:cubicBezTo>
                  <a:pt x="3237" y="3100"/>
                  <a:pt x="3190" y="3071"/>
                  <a:pt x="3136" y="3041"/>
                </a:cubicBezTo>
                <a:cubicBezTo>
                  <a:pt x="3011" y="3178"/>
                  <a:pt x="2945" y="3381"/>
                  <a:pt x="2701" y="3321"/>
                </a:cubicBezTo>
                <a:lnTo>
                  <a:pt x="2701" y="3571"/>
                </a:lnTo>
                <a:cubicBezTo>
                  <a:pt x="2599" y="3566"/>
                  <a:pt x="2516" y="3560"/>
                  <a:pt x="2427" y="3554"/>
                </a:cubicBezTo>
                <a:cubicBezTo>
                  <a:pt x="2432" y="3619"/>
                  <a:pt x="2438" y="3661"/>
                  <a:pt x="2444" y="3709"/>
                </a:cubicBezTo>
                <a:cubicBezTo>
                  <a:pt x="2355" y="3721"/>
                  <a:pt x="2277" y="3732"/>
                  <a:pt x="2194" y="3744"/>
                </a:cubicBezTo>
                <a:cubicBezTo>
                  <a:pt x="2194" y="3762"/>
                  <a:pt x="2194" y="3774"/>
                  <a:pt x="2188" y="3792"/>
                </a:cubicBezTo>
                <a:cubicBezTo>
                  <a:pt x="2325" y="3840"/>
                  <a:pt x="2456" y="3893"/>
                  <a:pt x="2593" y="3941"/>
                </a:cubicBezTo>
                <a:cubicBezTo>
                  <a:pt x="2683" y="3881"/>
                  <a:pt x="2796" y="3834"/>
                  <a:pt x="2856" y="3750"/>
                </a:cubicBezTo>
                <a:cubicBezTo>
                  <a:pt x="2957" y="3601"/>
                  <a:pt x="3094" y="3536"/>
                  <a:pt x="3249" y="3470"/>
                </a:cubicBezTo>
                <a:cubicBezTo>
                  <a:pt x="3249" y="3470"/>
                  <a:pt x="3249" y="3464"/>
                  <a:pt x="3249" y="3464"/>
                </a:cubicBezTo>
                <a:cubicBezTo>
                  <a:pt x="3255" y="3464"/>
                  <a:pt x="3261" y="3458"/>
                  <a:pt x="3267" y="3458"/>
                </a:cubicBezTo>
                <a:cubicBezTo>
                  <a:pt x="3416" y="3261"/>
                  <a:pt x="3422" y="3261"/>
                  <a:pt x="3655" y="3375"/>
                </a:cubicBezTo>
                <a:cubicBezTo>
                  <a:pt x="3506" y="3405"/>
                  <a:pt x="3386" y="3434"/>
                  <a:pt x="3267" y="3458"/>
                </a:cubicBezTo>
                <a:cubicBezTo>
                  <a:pt x="3261" y="3464"/>
                  <a:pt x="3261" y="3464"/>
                  <a:pt x="3255" y="3470"/>
                </a:cubicBezTo>
                <a:cubicBezTo>
                  <a:pt x="3255" y="3470"/>
                  <a:pt x="3249" y="3470"/>
                  <a:pt x="3249" y="3470"/>
                </a:cubicBezTo>
                <a:cubicBezTo>
                  <a:pt x="3255" y="3524"/>
                  <a:pt x="3273" y="3595"/>
                  <a:pt x="3249" y="3625"/>
                </a:cubicBezTo>
                <a:cubicBezTo>
                  <a:pt x="3172" y="3703"/>
                  <a:pt x="3064" y="3756"/>
                  <a:pt x="2981" y="3840"/>
                </a:cubicBezTo>
                <a:cubicBezTo>
                  <a:pt x="2880" y="3947"/>
                  <a:pt x="2784" y="4060"/>
                  <a:pt x="2695" y="4180"/>
                </a:cubicBezTo>
                <a:cubicBezTo>
                  <a:pt x="2677" y="4209"/>
                  <a:pt x="2701" y="4269"/>
                  <a:pt x="2701" y="4311"/>
                </a:cubicBezTo>
                <a:cubicBezTo>
                  <a:pt x="2605" y="4317"/>
                  <a:pt x="2528" y="4323"/>
                  <a:pt x="2444" y="4323"/>
                </a:cubicBezTo>
                <a:cubicBezTo>
                  <a:pt x="2456" y="4406"/>
                  <a:pt x="2462" y="4472"/>
                  <a:pt x="2474" y="4561"/>
                </a:cubicBezTo>
                <a:cubicBezTo>
                  <a:pt x="2391" y="4519"/>
                  <a:pt x="2331" y="4490"/>
                  <a:pt x="2266" y="4454"/>
                </a:cubicBezTo>
                <a:cubicBezTo>
                  <a:pt x="2313" y="4317"/>
                  <a:pt x="2373" y="4197"/>
                  <a:pt x="2397" y="4072"/>
                </a:cubicBezTo>
                <a:cubicBezTo>
                  <a:pt x="2409" y="4025"/>
                  <a:pt x="2367" y="3917"/>
                  <a:pt x="2331" y="3905"/>
                </a:cubicBezTo>
                <a:cubicBezTo>
                  <a:pt x="2242" y="3887"/>
                  <a:pt x="2140" y="3905"/>
                  <a:pt x="2033" y="3911"/>
                </a:cubicBezTo>
                <a:cubicBezTo>
                  <a:pt x="2051" y="3983"/>
                  <a:pt x="2063" y="4025"/>
                  <a:pt x="2081" y="4090"/>
                </a:cubicBezTo>
                <a:lnTo>
                  <a:pt x="1842" y="4090"/>
                </a:lnTo>
                <a:cubicBezTo>
                  <a:pt x="1777" y="4192"/>
                  <a:pt x="1687" y="4293"/>
                  <a:pt x="1765" y="4466"/>
                </a:cubicBezTo>
                <a:cubicBezTo>
                  <a:pt x="1657" y="4430"/>
                  <a:pt x="1598" y="4412"/>
                  <a:pt x="1496" y="4382"/>
                </a:cubicBezTo>
                <a:lnTo>
                  <a:pt x="1496" y="4961"/>
                </a:lnTo>
                <a:cubicBezTo>
                  <a:pt x="1455" y="4967"/>
                  <a:pt x="1347" y="4961"/>
                  <a:pt x="1341" y="4973"/>
                </a:cubicBezTo>
                <a:cubicBezTo>
                  <a:pt x="1294" y="5169"/>
                  <a:pt x="1133" y="5074"/>
                  <a:pt x="1025" y="5122"/>
                </a:cubicBezTo>
                <a:cubicBezTo>
                  <a:pt x="990" y="5133"/>
                  <a:pt x="966" y="5163"/>
                  <a:pt x="912" y="5211"/>
                </a:cubicBezTo>
                <a:cubicBezTo>
                  <a:pt x="1031" y="5247"/>
                  <a:pt x="1121" y="5277"/>
                  <a:pt x="1204" y="5300"/>
                </a:cubicBezTo>
                <a:cubicBezTo>
                  <a:pt x="1240" y="5628"/>
                  <a:pt x="1222" y="5688"/>
                  <a:pt x="960" y="6081"/>
                </a:cubicBezTo>
                <a:cubicBezTo>
                  <a:pt x="912" y="6052"/>
                  <a:pt x="870" y="6022"/>
                  <a:pt x="811" y="5980"/>
                </a:cubicBezTo>
                <a:cubicBezTo>
                  <a:pt x="1037" y="5950"/>
                  <a:pt x="870" y="5676"/>
                  <a:pt x="1067" y="5640"/>
                </a:cubicBezTo>
                <a:cubicBezTo>
                  <a:pt x="1091" y="5634"/>
                  <a:pt x="1085" y="5497"/>
                  <a:pt x="1097" y="5408"/>
                </a:cubicBezTo>
                <a:cubicBezTo>
                  <a:pt x="1025" y="5378"/>
                  <a:pt x="948" y="5360"/>
                  <a:pt x="918" y="5348"/>
                </a:cubicBezTo>
                <a:cubicBezTo>
                  <a:pt x="799" y="5509"/>
                  <a:pt x="698" y="5646"/>
                  <a:pt x="596" y="5783"/>
                </a:cubicBezTo>
                <a:cubicBezTo>
                  <a:pt x="674" y="5926"/>
                  <a:pt x="751" y="6075"/>
                  <a:pt x="859" y="6272"/>
                </a:cubicBezTo>
                <a:cubicBezTo>
                  <a:pt x="674" y="6225"/>
                  <a:pt x="537" y="6195"/>
                  <a:pt x="405" y="6159"/>
                </a:cubicBezTo>
                <a:cubicBezTo>
                  <a:pt x="304" y="6409"/>
                  <a:pt x="292" y="6666"/>
                  <a:pt x="125" y="6868"/>
                </a:cubicBezTo>
                <a:cubicBezTo>
                  <a:pt x="227" y="6940"/>
                  <a:pt x="441" y="6827"/>
                  <a:pt x="435" y="7065"/>
                </a:cubicBezTo>
                <a:cubicBezTo>
                  <a:pt x="304" y="7113"/>
                  <a:pt x="161" y="6910"/>
                  <a:pt x="0" y="7101"/>
                </a:cubicBezTo>
                <a:cubicBezTo>
                  <a:pt x="125" y="7143"/>
                  <a:pt x="227" y="7172"/>
                  <a:pt x="346" y="7208"/>
                </a:cubicBezTo>
                <a:lnTo>
                  <a:pt x="346" y="7453"/>
                </a:lnTo>
                <a:lnTo>
                  <a:pt x="399" y="7465"/>
                </a:lnTo>
                <a:cubicBezTo>
                  <a:pt x="459" y="7393"/>
                  <a:pt x="519" y="7316"/>
                  <a:pt x="572" y="7238"/>
                </a:cubicBezTo>
                <a:cubicBezTo>
                  <a:pt x="596" y="7238"/>
                  <a:pt x="614" y="7244"/>
                  <a:pt x="638" y="7250"/>
                </a:cubicBezTo>
                <a:cubicBezTo>
                  <a:pt x="638" y="7322"/>
                  <a:pt x="638" y="7393"/>
                  <a:pt x="638" y="7465"/>
                </a:cubicBezTo>
                <a:cubicBezTo>
                  <a:pt x="626" y="7739"/>
                  <a:pt x="501" y="8001"/>
                  <a:pt x="566" y="8281"/>
                </a:cubicBezTo>
                <a:cubicBezTo>
                  <a:pt x="578" y="8323"/>
                  <a:pt x="525" y="8377"/>
                  <a:pt x="495" y="8424"/>
                </a:cubicBezTo>
                <a:cubicBezTo>
                  <a:pt x="489" y="8424"/>
                  <a:pt x="489" y="8419"/>
                  <a:pt x="483" y="8413"/>
                </a:cubicBezTo>
                <a:cubicBezTo>
                  <a:pt x="483" y="8419"/>
                  <a:pt x="489" y="8424"/>
                  <a:pt x="489" y="8430"/>
                </a:cubicBezTo>
                <a:cubicBezTo>
                  <a:pt x="340" y="8514"/>
                  <a:pt x="519" y="8591"/>
                  <a:pt x="495" y="8675"/>
                </a:cubicBezTo>
                <a:cubicBezTo>
                  <a:pt x="370" y="9098"/>
                  <a:pt x="608" y="9486"/>
                  <a:pt x="626" y="9903"/>
                </a:cubicBezTo>
                <a:cubicBezTo>
                  <a:pt x="632" y="10076"/>
                  <a:pt x="721" y="10255"/>
                  <a:pt x="775" y="10434"/>
                </a:cubicBezTo>
                <a:cubicBezTo>
                  <a:pt x="823" y="10446"/>
                  <a:pt x="876" y="10463"/>
                  <a:pt x="960" y="10493"/>
                </a:cubicBezTo>
                <a:cubicBezTo>
                  <a:pt x="859" y="10565"/>
                  <a:pt x="763" y="10630"/>
                  <a:pt x="680" y="10690"/>
                </a:cubicBezTo>
                <a:cubicBezTo>
                  <a:pt x="674" y="10553"/>
                  <a:pt x="590" y="10535"/>
                  <a:pt x="507" y="10523"/>
                </a:cubicBezTo>
                <a:cubicBezTo>
                  <a:pt x="495" y="10571"/>
                  <a:pt x="489" y="10624"/>
                  <a:pt x="477" y="10690"/>
                </a:cubicBezTo>
                <a:lnTo>
                  <a:pt x="674" y="10690"/>
                </a:lnTo>
                <a:cubicBezTo>
                  <a:pt x="602" y="10744"/>
                  <a:pt x="531" y="10785"/>
                  <a:pt x="459" y="10833"/>
                </a:cubicBezTo>
                <a:cubicBezTo>
                  <a:pt x="638" y="10988"/>
                  <a:pt x="811" y="11125"/>
                  <a:pt x="894" y="11370"/>
                </a:cubicBezTo>
                <a:cubicBezTo>
                  <a:pt x="960" y="11554"/>
                  <a:pt x="936" y="11787"/>
                  <a:pt x="1115" y="11942"/>
                </a:cubicBezTo>
                <a:cubicBezTo>
                  <a:pt x="1216" y="12025"/>
                  <a:pt x="1276" y="12145"/>
                  <a:pt x="1365" y="12240"/>
                </a:cubicBezTo>
                <a:cubicBezTo>
                  <a:pt x="1532" y="12395"/>
                  <a:pt x="1663" y="12568"/>
                  <a:pt x="1741" y="12789"/>
                </a:cubicBezTo>
                <a:cubicBezTo>
                  <a:pt x="1783" y="12914"/>
                  <a:pt x="1854" y="13069"/>
                  <a:pt x="1961" y="13122"/>
                </a:cubicBezTo>
                <a:cubicBezTo>
                  <a:pt x="2212" y="13248"/>
                  <a:pt x="2331" y="13468"/>
                  <a:pt x="2450" y="13653"/>
                </a:cubicBezTo>
                <a:cubicBezTo>
                  <a:pt x="2587" y="13701"/>
                  <a:pt x="2707" y="13605"/>
                  <a:pt x="2820" y="13725"/>
                </a:cubicBezTo>
                <a:cubicBezTo>
                  <a:pt x="2742" y="13766"/>
                  <a:pt x="2683" y="13802"/>
                  <a:pt x="2617" y="13832"/>
                </a:cubicBezTo>
                <a:cubicBezTo>
                  <a:pt x="2623" y="13850"/>
                  <a:pt x="2623" y="13874"/>
                  <a:pt x="2629" y="13892"/>
                </a:cubicBezTo>
                <a:cubicBezTo>
                  <a:pt x="2772" y="13909"/>
                  <a:pt x="2921" y="13927"/>
                  <a:pt x="3106" y="13945"/>
                </a:cubicBezTo>
                <a:cubicBezTo>
                  <a:pt x="3148" y="14070"/>
                  <a:pt x="3190" y="14237"/>
                  <a:pt x="3267" y="14380"/>
                </a:cubicBezTo>
                <a:cubicBezTo>
                  <a:pt x="3291" y="14428"/>
                  <a:pt x="3416" y="14482"/>
                  <a:pt x="3458" y="14458"/>
                </a:cubicBezTo>
                <a:cubicBezTo>
                  <a:pt x="3559" y="14404"/>
                  <a:pt x="3518" y="14339"/>
                  <a:pt x="3428" y="14285"/>
                </a:cubicBezTo>
                <a:cubicBezTo>
                  <a:pt x="3416" y="14273"/>
                  <a:pt x="3416" y="14231"/>
                  <a:pt x="3410" y="14190"/>
                </a:cubicBezTo>
                <a:cubicBezTo>
                  <a:pt x="3464" y="14172"/>
                  <a:pt x="3518" y="14154"/>
                  <a:pt x="3571" y="14136"/>
                </a:cubicBezTo>
                <a:cubicBezTo>
                  <a:pt x="3619" y="14225"/>
                  <a:pt x="3661" y="14303"/>
                  <a:pt x="3702" y="14374"/>
                </a:cubicBezTo>
                <a:cubicBezTo>
                  <a:pt x="3744" y="14464"/>
                  <a:pt x="3828" y="14553"/>
                  <a:pt x="3828" y="14637"/>
                </a:cubicBezTo>
                <a:cubicBezTo>
                  <a:pt x="3822" y="14780"/>
                  <a:pt x="3893" y="14822"/>
                  <a:pt x="3994" y="14863"/>
                </a:cubicBezTo>
                <a:cubicBezTo>
                  <a:pt x="3994" y="14857"/>
                  <a:pt x="3994" y="14857"/>
                  <a:pt x="3994" y="14857"/>
                </a:cubicBezTo>
                <a:cubicBezTo>
                  <a:pt x="3994" y="14851"/>
                  <a:pt x="4000" y="14845"/>
                  <a:pt x="4006" y="14840"/>
                </a:cubicBezTo>
                <a:cubicBezTo>
                  <a:pt x="4012" y="14774"/>
                  <a:pt x="4018" y="14714"/>
                  <a:pt x="4024" y="14655"/>
                </a:cubicBezTo>
                <a:lnTo>
                  <a:pt x="4096" y="14679"/>
                </a:lnTo>
                <a:cubicBezTo>
                  <a:pt x="4066" y="14732"/>
                  <a:pt x="4036" y="14786"/>
                  <a:pt x="4006" y="14840"/>
                </a:cubicBezTo>
                <a:cubicBezTo>
                  <a:pt x="4006" y="14845"/>
                  <a:pt x="4000" y="14857"/>
                  <a:pt x="4000" y="14863"/>
                </a:cubicBezTo>
                <a:cubicBezTo>
                  <a:pt x="4000" y="14863"/>
                  <a:pt x="3994" y="14863"/>
                  <a:pt x="3994" y="14863"/>
                </a:cubicBezTo>
                <a:cubicBezTo>
                  <a:pt x="4012" y="14977"/>
                  <a:pt x="4102" y="14977"/>
                  <a:pt x="4191" y="15000"/>
                </a:cubicBezTo>
                <a:cubicBezTo>
                  <a:pt x="4609" y="15114"/>
                  <a:pt x="4609" y="15114"/>
                  <a:pt x="4853" y="15352"/>
                </a:cubicBezTo>
                <a:cubicBezTo>
                  <a:pt x="4883" y="15305"/>
                  <a:pt x="4913" y="15263"/>
                  <a:pt x="4942" y="15215"/>
                </a:cubicBezTo>
                <a:cubicBezTo>
                  <a:pt x="4966" y="15251"/>
                  <a:pt x="4984" y="15281"/>
                  <a:pt x="5002" y="15305"/>
                </a:cubicBezTo>
                <a:cubicBezTo>
                  <a:pt x="4829" y="15477"/>
                  <a:pt x="4609" y="15352"/>
                  <a:pt x="4382" y="15442"/>
                </a:cubicBezTo>
                <a:cubicBezTo>
                  <a:pt x="4746" y="15448"/>
                  <a:pt x="4740" y="15454"/>
                  <a:pt x="4925" y="15758"/>
                </a:cubicBezTo>
                <a:cubicBezTo>
                  <a:pt x="4960" y="15811"/>
                  <a:pt x="5020" y="15859"/>
                  <a:pt x="5074" y="15889"/>
                </a:cubicBezTo>
                <a:cubicBezTo>
                  <a:pt x="5241" y="15990"/>
                  <a:pt x="5413" y="16086"/>
                  <a:pt x="5580" y="16187"/>
                </a:cubicBezTo>
                <a:cubicBezTo>
                  <a:pt x="5551" y="16074"/>
                  <a:pt x="5545" y="15972"/>
                  <a:pt x="5688" y="15907"/>
                </a:cubicBezTo>
                <a:cubicBezTo>
                  <a:pt x="5658" y="16002"/>
                  <a:pt x="5628" y="16092"/>
                  <a:pt x="5598" y="16187"/>
                </a:cubicBezTo>
                <a:cubicBezTo>
                  <a:pt x="5729" y="16223"/>
                  <a:pt x="5902" y="16211"/>
                  <a:pt x="5914" y="16419"/>
                </a:cubicBezTo>
                <a:cubicBezTo>
                  <a:pt x="5914" y="16443"/>
                  <a:pt x="5986" y="16455"/>
                  <a:pt x="6022" y="16479"/>
                </a:cubicBezTo>
                <a:cubicBezTo>
                  <a:pt x="6045" y="16491"/>
                  <a:pt x="6063" y="16503"/>
                  <a:pt x="6081" y="16521"/>
                </a:cubicBezTo>
                <a:cubicBezTo>
                  <a:pt x="6033" y="16557"/>
                  <a:pt x="5992" y="16580"/>
                  <a:pt x="5950" y="16610"/>
                </a:cubicBezTo>
                <a:cubicBezTo>
                  <a:pt x="6016" y="16682"/>
                  <a:pt x="6063" y="16735"/>
                  <a:pt x="6117" y="16801"/>
                </a:cubicBezTo>
                <a:cubicBezTo>
                  <a:pt x="6200" y="16735"/>
                  <a:pt x="6165" y="16557"/>
                  <a:pt x="6349" y="16634"/>
                </a:cubicBezTo>
                <a:cubicBezTo>
                  <a:pt x="6332" y="16807"/>
                  <a:pt x="6308" y="16986"/>
                  <a:pt x="6290" y="17171"/>
                </a:cubicBezTo>
                <a:cubicBezTo>
                  <a:pt x="6349" y="17165"/>
                  <a:pt x="6439" y="17141"/>
                  <a:pt x="6451" y="17165"/>
                </a:cubicBezTo>
                <a:cubicBezTo>
                  <a:pt x="6552" y="17367"/>
                  <a:pt x="6797" y="17361"/>
                  <a:pt x="6934" y="17505"/>
                </a:cubicBezTo>
                <a:cubicBezTo>
                  <a:pt x="6969" y="17534"/>
                  <a:pt x="6981" y="17594"/>
                  <a:pt x="7017" y="17677"/>
                </a:cubicBezTo>
                <a:cubicBezTo>
                  <a:pt x="6898" y="17594"/>
                  <a:pt x="6814" y="17534"/>
                  <a:pt x="6683" y="17445"/>
                </a:cubicBezTo>
                <a:cubicBezTo>
                  <a:pt x="6797" y="17743"/>
                  <a:pt x="6946" y="17975"/>
                  <a:pt x="7124" y="18142"/>
                </a:cubicBezTo>
                <a:cubicBezTo>
                  <a:pt x="7148" y="18160"/>
                  <a:pt x="7178" y="18190"/>
                  <a:pt x="7178" y="18214"/>
                </a:cubicBezTo>
                <a:cubicBezTo>
                  <a:pt x="7148" y="18375"/>
                  <a:pt x="7280" y="18393"/>
                  <a:pt x="7369" y="18482"/>
                </a:cubicBezTo>
                <a:cubicBezTo>
                  <a:pt x="7291" y="18494"/>
                  <a:pt x="7208" y="18500"/>
                  <a:pt x="7107" y="18512"/>
                </a:cubicBezTo>
                <a:cubicBezTo>
                  <a:pt x="7142" y="18596"/>
                  <a:pt x="7178" y="18679"/>
                  <a:pt x="7214" y="18762"/>
                </a:cubicBezTo>
                <a:cubicBezTo>
                  <a:pt x="7345" y="18721"/>
                  <a:pt x="7458" y="18679"/>
                  <a:pt x="7572" y="18643"/>
                </a:cubicBezTo>
                <a:cubicBezTo>
                  <a:pt x="7578" y="18661"/>
                  <a:pt x="7590" y="18679"/>
                  <a:pt x="7595" y="18691"/>
                </a:cubicBezTo>
                <a:cubicBezTo>
                  <a:pt x="7458" y="18768"/>
                  <a:pt x="7327" y="18840"/>
                  <a:pt x="7184" y="18917"/>
                </a:cubicBezTo>
                <a:cubicBezTo>
                  <a:pt x="7309" y="19031"/>
                  <a:pt x="7250" y="19126"/>
                  <a:pt x="7190" y="19233"/>
                </a:cubicBezTo>
                <a:cubicBezTo>
                  <a:pt x="7113" y="19383"/>
                  <a:pt x="7053" y="19532"/>
                  <a:pt x="6987" y="19681"/>
                </a:cubicBezTo>
                <a:cubicBezTo>
                  <a:pt x="6987" y="19681"/>
                  <a:pt x="6993" y="19681"/>
                  <a:pt x="6993" y="19681"/>
                </a:cubicBezTo>
                <a:lnTo>
                  <a:pt x="6999" y="19681"/>
                </a:lnTo>
                <a:cubicBezTo>
                  <a:pt x="7124" y="19633"/>
                  <a:pt x="7256" y="19579"/>
                  <a:pt x="7387" y="19526"/>
                </a:cubicBezTo>
                <a:cubicBezTo>
                  <a:pt x="7464" y="19371"/>
                  <a:pt x="7542" y="19210"/>
                  <a:pt x="7625" y="19031"/>
                </a:cubicBezTo>
                <a:cubicBezTo>
                  <a:pt x="7756" y="19162"/>
                  <a:pt x="7768" y="19269"/>
                  <a:pt x="7667" y="19412"/>
                </a:cubicBezTo>
                <a:cubicBezTo>
                  <a:pt x="7494" y="19639"/>
                  <a:pt x="7333" y="19883"/>
                  <a:pt x="7160" y="20134"/>
                </a:cubicBezTo>
                <a:cubicBezTo>
                  <a:pt x="7220" y="20164"/>
                  <a:pt x="7285" y="20193"/>
                  <a:pt x="7345" y="20223"/>
                </a:cubicBezTo>
                <a:cubicBezTo>
                  <a:pt x="7345" y="20241"/>
                  <a:pt x="7339" y="20259"/>
                  <a:pt x="7339" y="20271"/>
                </a:cubicBezTo>
                <a:lnTo>
                  <a:pt x="7011" y="20271"/>
                </a:lnTo>
                <a:cubicBezTo>
                  <a:pt x="7071" y="20146"/>
                  <a:pt x="7130" y="20020"/>
                  <a:pt x="7184" y="19895"/>
                </a:cubicBezTo>
                <a:cubicBezTo>
                  <a:pt x="7142" y="19842"/>
                  <a:pt x="7071" y="19764"/>
                  <a:pt x="6999" y="19681"/>
                </a:cubicBezTo>
                <a:cubicBezTo>
                  <a:pt x="6993" y="19681"/>
                  <a:pt x="6987" y="19687"/>
                  <a:pt x="6981" y="19687"/>
                </a:cubicBezTo>
                <a:cubicBezTo>
                  <a:pt x="6987" y="19687"/>
                  <a:pt x="6987" y="19681"/>
                  <a:pt x="6987" y="19681"/>
                </a:cubicBezTo>
                <a:cubicBezTo>
                  <a:pt x="6958" y="19693"/>
                  <a:pt x="6928" y="19693"/>
                  <a:pt x="6916" y="19710"/>
                </a:cubicBezTo>
                <a:cubicBezTo>
                  <a:pt x="6856" y="19848"/>
                  <a:pt x="6737" y="19991"/>
                  <a:pt x="6749" y="20116"/>
                </a:cubicBezTo>
                <a:cubicBezTo>
                  <a:pt x="6773" y="20324"/>
                  <a:pt x="6498" y="20265"/>
                  <a:pt x="6516" y="20438"/>
                </a:cubicBezTo>
                <a:cubicBezTo>
                  <a:pt x="6349" y="20509"/>
                  <a:pt x="6504" y="20742"/>
                  <a:pt x="6332" y="20813"/>
                </a:cubicBezTo>
                <a:cubicBezTo>
                  <a:pt x="6403" y="20974"/>
                  <a:pt x="6248" y="21094"/>
                  <a:pt x="6254" y="21243"/>
                </a:cubicBezTo>
                <a:cubicBezTo>
                  <a:pt x="6260" y="21338"/>
                  <a:pt x="6200" y="21416"/>
                  <a:pt x="6260" y="21523"/>
                </a:cubicBezTo>
                <a:cubicBezTo>
                  <a:pt x="6320" y="21624"/>
                  <a:pt x="6266" y="21732"/>
                  <a:pt x="6147" y="21791"/>
                </a:cubicBezTo>
                <a:cubicBezTo>
                  <a:pt x="6063" y="21833"/>
                  <a:pt x="5998" y="21892"/>
                  <a:pt x="5920" y="21940"/>
                </a:cubicBezTo>
                <a:cubicBezTo>
                  <a:pt x="5932" y="21958"/>
                  <a:pt x="5938" y="21976"/>
                  <a:pt x="5944" y="21994"/>
                </a:cubicBezTo>
                <a:lnTo>
                  <a:pt x="6051" y="21994"/>
                </a:lnTo>
                <a:cubicBezTo>
                  <a:pt x="6147" y="21976"/>
                  <a:pt x="6236" y="21958"/>
                  <a:pt x="6349" y="21940"/>
                </a:cubicBezTo>
                <a:cubicBezTo>
                  <a:pt x="6296" y="22024"/>
                  <a:pt x="6194" y="22042"/>
                  <a:pt x="6051" y="21994"/>
                </a:cubicBezTo>
                <a:cubicBezTo>
                  <a:pt x="5986" y="22125"/>
                  <a:pt x="5843" y="22226"/>
                  <a:pt x="5884" y="22423"/>
                </a:cubicBezTo>
                <a:cubicBezTo>
                  <a:pt x="5944" y="22435"/>
                  <a:pt x="6016" y="22447"/>
                  <a:pt x="6111" y="22465"/>
                </a:cubicBezTo>
                <a:cubicBezTo>
                  <a:pt x="6028" y="22495"/>
                  <a:pt x="5986" y="22507"/>
                  <a:pt x="5926" y="22530"/>
                </a:cubicBezTo>
                <a:cubicBezTo>
                  <a:pt x="6099" y="22763"/>
                  <a:pt x="6314" y="22477"/>
                  <a:pt x="6493" y="22608"/>
                </a:cubicBezTo>
                <a:cubicBezTo>
                  <a:pt x="6278" y="22715"/>
                  <a:pt x="6338" y="22906"/>
                  <a:pt x="6302" y="23073"/>
                </a:cubicBezTo>
                <a:cubicBezTo>
                  <a:pt x="6361" y="23067"/>
                  <a:pt x="6409" y="23067"/>
                  <a:pt x="6510" y="23061"/>
                </a:cubicBezTo>
                <a:cubicBezTo>
                  <a:pt x="6338" y="23389"/>
                  <a:pt x="6731" y="23562"/>
                  <a:pt x="6659" y="23854"/>
                </a:cubicBezTo>
                <a:cubicBezTo>
                  <a:pt x="6677" y="23860"/>
                  <a:pt x="6707" y="23854"/>
                  <a:pt x="6713" y="23866"/>
                </a:cubicBezTo>
                <a:cubicBezTo>
                  <a:pt x="6743" y="23908"/>
                  <a:pt x="6797" y="23955"/>
                  <a:pt x="6791" y="23997"/>
                </a:cubicBezTo>
                <a:cubicBezTo>
                  <a:pt x="6785" y="24104"/>
                  <a:pt x="6791" y="24188"/>
                  <a:pt x="6886" y="24253"/>
                </a:cubicBezTo>
                <a:cubicBezTo>
                  <a:pt x="6904" y="24265"/>
                  <a:pt x="6874" y="24355"/>
                  <a:pt x="6868" y="24361"/>
                </a:cubicBezTo>
                <a:cubicBezTo>
                  <a:pt x="6975" y="24540"/>
                  <a:pt x="7065" y="24701"/>
                  <a:pt x="7154" y="24844"/>
                </a:cubicBezTo>
                <a:cubicBezTo>
                  <a:pt x="7047" y="24933"/>
                  <a:pt x="6964" y="25011"/>
                  <a:pt x="6868" y="25088"/>
                </a:cubicBezTo>
                <a:cubicBezTo>
                  <a:pt x="6981" y="25160"/>
                  <a:pt x="7065" y="25207"/>
                  <a:pt x="7160" y="25261"/>
                </a:cubicBezTo>
                <a:cubicBezTo>
                  <a:pt x="7172" y="24885"/>
                  <a:pt x="7333" y="24832"/>
                  <a:pt x="7840" y="25040"/>
                </a:cubicBezTo>
                <a:cubicBezTo>
                  <a:pt x="7828" y="25070"/>
                  <a:pt x="7822" y="25094"/>
                  <a:pt x="7810" y="25124"/>
                </a:cubicBezTo>
                <a:cubicBezTo>
                  <a:pt x="7542" y="24975"/>
                  <a:pt x="7452" y="24987"/>
                  <a:pt x="7238" y="25189"/>
                </a:cubicBezTo>
                <a:cubicBezTo>
                  <a:pt x="7303" y="25183"/>
                  <a:pt x="7357" y="25178"/>
                  <a:pt x="7405" y="25172"/>
                </a:cubicBezTo>
                <a:cubicBezTo>
                  <a:pt x="7429" y="25255"/>
                  <a:pt x="7339" y="25344"/>
                  <a:pt x="7476" y="25398"/>
                </a:cubicBezTo>
                <a:cubicBezTo>
                  <a:pt x="7595" y="25446"/>
                  <a:pt x="7685" y="25553"/>
                  <a:pt x="7786" y="25631"/>
                </a:cubicBezTo>
                <a:cubicBezTo>
                  <a:pt x="8001" y="25798"/>
                  <a:pt x="8204" y="25982"/>
                  <a:pt x="8484" y="26048"/>
                </a:cubicBezTo>
                <a:cubicBezTo>
                  <a:pt x="8502" y="26000"/>
                  <a:pt x="8508" y="25964"/>
                  <a:pt x="8526" y="25905"/>
                </a:cubicBezTo>
                <a:cubicBezTo>
                  <a:pt x="8651" y="26012"/>
                  <a:pt x="8770" y="26114"/>
                  <a:pt x="8883" y="26215"/>
                </a:cubicBezTo>
                <a:cubicBezTo>
                  <a:pt x="9038" y="26346"/>
                  <a:pt x="9199" y="26382"/>
                  <a:pt x="9366" y="26251"/>
                </a:cubicBezTo>
                <a:cubicBezTo>
                  <a:pt x="9539" y="26358"/>
                  <a:pt x="9700" y="26459"/>
                  <a:pt x="9855" y="26555"/>
                </a:cubicBezTo>
                <a:cubicBezTo>
                  <a:pt x="10040" y="26531"/>
                  <a:pt x="10231" y="26513"/>
                  <a:pt x="10433" y="26483"/>
                </a:cubicBezTo>
                <a:cubicBezTo>
                  <a:pt x="10475" y="26602"/>
                  <a:pt x="10511" y="26710"/>
                  <a:pt x="10559" y="26835"/>
                </a:cubicBezTo>
                <a:cubicBezTo>
                  <a:pt x="10600" y="26734"/>
                  <a:pt x="10636" y="26650"/>
                  <a:pt x="10684" y="26537"/>
                </a:cubicBezTo>
                <a:cubicBezTo>
                  <a:pt x="10749" y="26608"/>
                  <a:pt x="10791" y="26656"/>
                  <a:pt x="10845" y="26716"/>
                </a:cubicBezTo>
                <a:cubicBezTo>
                  <a:pt x="10922" y="26650"/>
                  <a:pt x="11006" y="26585"/>
                  <a:pt x="11095" y="26507"/>
                </a:cubicBezTo>
                <a:cubicBezTo>
                  <a:pt x="11113" y="26573"/>
                  <a:pt x="11137" y="26644"/>
                  <a:pt x="11161" y="26728"/>
                </a:cubicBezTo>
                <a:cubicBezTo>
                  <a:pt x="11292" y="26686"/>
                  <a:pt x="11417" y="26620"/>
                  <a:pt x="11471" y="26793"/>
                </a:cubicBezTo>
                <a:lnTo>
                  <a:pt x="11703" y="26680"/>
                </a:lnTo>
                <a:cubicBezTo>
                  <a:pt x="11828" y="26787"/>
                  <a:pt x="11930" y="26877"/>
                  <a:pt x="12037" y="26966"/>
                </a:cubicBezTo>
                <a:cubicBezTo>
                  <a:pt x="12246" y="26799"/>
                  <a:pt x="12448" y="26811"/>
                  <a:pt x="12657" y="26924"/>
                </a:cubicBezTo>
                <a:cubicBezTo>
                  <a:pt x="12842" y="27026"/>
                  <a:pt x="12943" y="26978"/>
                  <a:pt x="13051" y="26751"/>
                </a:cubicBezTo>
                <a:cubicBezTo>
                  <a:pt x="13116" y="26781"/>
                  <a:pt x="13194" y="26805"/>
                  <a:pt x="13247" y="26853"/>
                </a:cubicBezTo>
                <a:cubicBezTo>
                  <a:pt x="13295" y="26895"/>
                  <a:pt x="13313" y="26966"/>
                  <a:pt x="13343" y="27026"/>
                </a:cubicBezTo>
                <a:cubicBezTo>
                  <a:pt x="13355" y="27020"/>
                  <a:pt x="13373" y="27008"/>
                  <a:pt x="13385" y="27002"/>
                </a:cubicBezTo>
                <a:cubicBezTo>
                  <a:pt x="13373" y="26895"/>
                  <a:pt x="13355" y="26781"/>
                  <a:pt x="13331" y="26590"/>
                </a:cubicBezTo>
                <a:cubicBezTo>
                  <a:pt x="13504" y="26745"/>
                  <a:pt x="13617" y="26847"/>
                  <a:pt x="13742" y="26954"/>
                </a:cubicBezTo>
                <a:cubicBezTo>
                  <a:pt x="13820" y="26871"/>
                  <a:pt x="13867" y="26823"/>
                  <a:pt x="13915" y="26775"/>
                </a:cubicBezTo>
                <a:cubicBezTo>
                  <a:pt x="13969" y="26722"/>
                  <a:pt x="14022" y="26674"/>
                  <a:pt x="14082" y="26614"/>
                </a:cubicBezTo>
                <a:cubicBezTo>
                  <a:pt x="14124" y="26710"/>
                  <a:pt x="14154" y="26775"/>
                  <a:pt x="14189" y="26853"/>
                </a:cubicBezTo>
                <a:cubicBezTo>
                  <a:pt x="14249" y="26769"/>
                  <a:pt x="14297" y="26710"/>
                  <a:pt x="14350" y="26638"/>
                </a:cubicBezTo>
                <a:cubicBezTo>
                  <a:pt x="14547" y="26859"/>
                  <a:pt x="14720" y="26656"/>
                  <a:pt x="14893" y="26626"/>
                </a:cubicBezTo>
                <a:cubicBezTo>
                  <a:pt x="15078" y="26590"/>
                  <a:pt x="15251" y="26495"/>
                  <a:pt x="15447" y="26418"/>
                </a:cubicBezTo>
                <a:cubicBezTo>
                  <a:pt x="15477" y="26435"/>
                  <a:pt x="15537" y="26471"/>
                  <a:pt x="15638" y="26531"/>
                </a:cubicBezTo>
                <a:cubicBezTo>
                  <a:pt x="15638" y="26292"/>
                  <a:pt x="15811" y="26251"/>
                  <a:pt x="15954" y="26173"/>
                </a:cubicBezTo>
                <a:cubicBezTo>
                  <a:pt x="16032" y="26131"/>
                  <a:pt x="16115" y="26108"/>
                  <a:pt x="16193" y="26066"/>
                </a:cubicBezTo>
                <a:cubicBezTo>
                  <a:pt x="16294" y="26012"/>
                  <a:pt x="16437" y="26000"/>
                  <a:pt x="16425" y="25833"/>
                </a:cubicBezTo>
                <a:cubicBezTo>
                  <a:pt x="16425" y="25821"/>
                  <a:pt x="16449" y="25809"/>
                  <a:pt x="16461" y="25804"/>
                </a:cubicBezTo>
                <a:cubicBezTo>
                  <a:pt x="16515" y="25827"/>
                  <a:pt x="16562" y="25851"/>
                  <a:pt x="16610" y="25875"/>
                </a:cubicBezTo>
                <a:cubicBezTo>
                  <a:pt x="16652" y="25809"/>
                  <a:pt x="16675" y="25762"/>
                  <a:pt x="16705" y="25714"/>
                </a:cubicBezTo>
                <a:cubicBezTo>
                  <a:pt x="16801" y="25744"/>
                  <a:pt x="16878" y="25774"/>
                  <a:pt x="16980" y="25809"/>
                </a:cubicBezTo>
                <a:cubicBezTo>
                  <a:pt x="17021" y="25684"/>
                  <a:pt x="17063" y="25571"/>
                  <a:pt x="17111" y="25434"/>
                </a:cubicBezTo>
                <a:cubicBezTo>
                  <a:pt x="17182" y="25458"/>
                  <a:pt x="17242" y="25482"/>
                  <a:pt x="17301" y="25499"/>
                </a:cubicBezTo>
                <a:cubicBezTo>
                  <a:pt x="17349" y="25452"/>
                  <a:pt x="17397" y="25368"/>
                  <a:pt x="17439" y="25368"/>
                </a:cubicBezTo>
                <a:cubicBezTo>
                  <a:pt x="17635" y="25356"/>
                  <a:pt x="17671" y="25225"/>
                  <a:pt x="17707" y="25082"/>
                </a:cubicBezTo>
                <a:cubicBezTo>
                  <a:pt x="17719" y="25022"/>
                  <a:pt x="17749" y="24975"/>
                  <a:pt x="17767" y="24927"/>
                </a:cubicBezTo>
                <a:cubicBezTo>
                  <a:pt x="17927" y="24945"/>
                  <a:pt x="18083" y="24897"/>
                  <a:pt x="18232" y="24778"/>
                </a:cubicBezTo>
                <a:cubicBezTo>
                  <a:pt x="18214" y="24730"/>
                  <a:pt x="18190" y="24677"/>
                  <a:pt x="18166" y="24617"/>
                </a:cubicBezTo>
                <a:cubicBezTo>
                  <a:pt x="18297" y="24653"/>
                  <a:pt x="18416" y="24742"/>
                  <a:pt x="18536" y="24623"/>
                </a:cubicBezTo>
                <a:cubicBezTo>
                  <a:pt x="18530" y="24534"/>
                  <a:pt x="18518" y="24450"/>
                  <a:pt x="18506" y="24343"/>
                </a:cubicBezTo>
                <a:cubicBezTo>
                  <a:pt x="18571" y="24337"/>
                  <a:pt x="18613" y="24337"/>
                  <a:pt x="18661" y="24331"/>
                </a:cubicBezTo>
                <a:cubicBezTo>
                  <a:pt x="18762" y="24313"/>
                  <a:pt x="18929" y="24128"/>
                  <a:pt x="18893" y="24057"/>
                </a:cubicBezTo>
                <a:cubicBezTo>
                  <a:pt x="18810" y="23890"/>
                  <a:pt x="18947" y="23782"/>
                  <a:pt x="18965" y="23645"/>
                </a:cubicBezTo>
                <a:cubicBezTo>
                  <a:pt x="18983" y="23699"/>
                  <a:pt x="18995" y="23747"/>
                  <a:pt x="19013" y="23794"/>
                </a:cubicBezTo>
                <a:cubicBezTo>
                  <a:pt x="19150" y="23532"/>
                  <a:pt x="19281" y="23282"/>
                  <a:pt x="19412" y="23025"/>
                </a:cubicBezTo>
                <a:cubicBezTo>
                  <a:pt x="19436" y="22972"/>
                  <a:pt x="19478" y="22900"/>
                  <a:pt x="19460" y="22858"/>
                </a:cubicBezTo>
                <a:cubicBezTo>
                  <a:pt x="19382" y="22662"/>
                  <a:pt x="19531" y="22477"/>
                  <a:pt x="19442" y="22292"/>
                </a:cubicBezTo>
                <a:cubicBezTo>
                  <a:pt x="19752" y="22214"/>
                  <a:pt x="19776" y="22167"/>
                  <a:pt x="19680" y="21881"/>
                </a:cubicBezTo>
                <a:cubicBezTo>
                  <a:pt x="19668" y="21851"/>
                  <a:pt x="19656" y="21821"/>
                  <a:pt x="19662" y="21791"/>
                </a:cubicBezTo>
                <a:cubicBezTo>
                  <a:pt x="19662" y="21767"/>
                  <a:pt x="19680" y="21743"/>
                  <a:pt x="19692" y="21720"/>
                </a:cubicBezTo>
                <a:cubicBezTo>
                  <a:pt x="19764" y="21779"/>
                  <a:pt x="19829" y="21833"/>
                  <a:pt x="19889" y="21887"/>
                </a:cubicBezTo>
                <a:cubicBezTo>
                  <a:pt x="19907" y="21875"/>
                  <a:pt x="19925" y="21863"/>
                  <a:pt x="19943" y="21851"/>
                </a:cubicBezTo>
                <a:cubicBezTo>
                  <a:pt x="19925" y="21803"/>
                  <a:pt x="19901" y="21749"/>
                  <a:pt x="19883" y="21696"/>
                </a:cubicBezTo>
                <a:cubicBezTo>
                  <a:pt x="19871" y="21654"/>
                  <a:pt x="19847" y="21594"/>
                  <a:pt x="19865" y="21571"/>
                </a:cubicBezTo>
                <a:cubicBezTo>
                  <a:pt x="20008" y="21380"/>
                  <a:pt x="19966" y="21171"/>
                  <a:pt x="19913" y="20968"/>
                </a:cubicBezTo>
                <a:cubicBezTo>
                  <a:pt x="19984" y="20939"/>
                  <a:pt x="20044" y="20909"/>
                  <a:pt x="20110" y="20879"/>
                </a:cubicBezTo>
                <a:cubicBezTo>
                  <a:pt x="20032" y="20766"/>
                  <a:pt x="19966" y="20676"/>
                  <a:pt x="19901" y="20575"/>
                </a:cubicBezTo>
                <a:cubicBezTo>
                  <a:pt x="19984" y="20456"/>
                  <a:pt x="20080" y="20336"/>
                  <a:pt x="20175" y="20205"/>
                </a:cubicBezTo>
                <a:cubicBezTo>
                  <a:pt x="20104" y="20020"/>
                  <a:pt x="20050" y="19836"/>
                  <a:pt x="20193" y="19645"/>
                </a:cubicBezTo>
                <a:cubicBezTo>
                  <a:pt x="20217" y="19609"/>
                  <a:pt x="20211" y="19514"/>
                  <a:pt x="20181" y="19472"/>
                </a:cubicBezTo>
                <a:close/>
                <a:moveTo>
                  <a:pt x="483" y="8436"/>
                </a:moveTo>
                <a:cubicBezTo>
                  <a:pt x="483" y="8436"/>
                  <a:pt x="483" y="8430"/>
                  <a:pt x="483" y="8430"/>
                </a:cubicBezTo>
                <a:cubicBezTo>
                  <a:pt x="483" y="8430"/>
                  <a:pt x="489" y="8424"/>
                  <a:pt x="489" y="8424"/>
                </a:cubicBezTo>
                <a:lnTo>
                  <a:pt x="483" y="8436"/>
                </a:lnTo>
                <a:close/>
                <a:moveTo>
                  <a:pt x="382" y="6719"/>
                </a:moveTo>
                <a:cubicBezTo>
                  <a:pt x="465" y="6755"/>
                  <a:pt x="519" y="6773"/>
                  <a:pt x="602" y="6809"/>
                </a:cubicBezTo>
                <a:cubicBezTo>
                  <a:pt x="471" y="6886"/>
                  <a:pt x="423" y="6862"/>
                  <a:pt x="382" y="6719"/>
                </a:cubicBezTo>
                <a:close/>
                <a:moveTo>
                  <a:pt x="799" y="6725"/>
                </a:moveTo>
                <a:cubicBezTo>
                  <a:pt x="704" y="6672"/>
                  <a:pt x="632" y="6636"/>
                  <a:pt x="554" y="6594"/>
                </a:cubicBezTo>
                <a:cubicBezTo>
                  <a:pt x="566" y="6564"/>
                  <a:pt x="572" y="6546"/>
                  <a:pt x="578" y="6529"/>
                </a:cubicBezTo>
                <a:cubicBezTo>
                  <a:pt x="584" y="6463"/>
                  <a:pt x="584" y="6391"/>
                  <a:pt x="590" y="6320"/>
                </a:cubicBezTo>
                <a:cubicBezTo>
                  <a:pt x="686" y="6356"/>
                  <a:pt x="781" y="6391"/>
                  <a:pt x="906" y="6433"/>
                </a:cubicBezTo>
                <a:cubicBezTo>
                  <a:pt x="859" y="6558"/>
                  <a:pt x="835" y="6630"/>
                  <a:pt x="799" y="6725"/>
                </a:cubicBezTo>
                <a:close/>
                <a:moveTo>
                  <a:pt x="1264" y="11620"/>
                </a:moveTo>
                <a:cubicBezTo>
                  <a:pt x="1508" y="11549"/>
                  <a:pt x="1473" y="11793"/>
                  <a:pt x="1568" y="11888"/>
                </a:cubicBezTo>
                <a:cubicBezTo>
                  <a:pt x="1461" y="11865"/>
                  <a:pt x="1359" y="11781"/>
                  <a:pt x="1264" y="11620"/>
                </a:cubicBezTo>
                <a:close/>
                <a:moveTo>
                  <a:pt x="1950" y="7172"/>
                </a:moveTo>
                <a:cubicBezTo>
                  <a:pt x="1926" y="7167"/>
                  <a:pt x="1908" y="7101"/>
                  <a:pt x="1908" y="7065"/>
                </a:cubicBezTo>
                <a:cubicBezTo>
                  <a:pt x="1914" y="6916"/>
                  <a:pt x="2015" y="6964"/>
                  <a:pt x="2099" y="6976"/>
                </a:cubicBezTo>
                <a:cubicBezTo>
                  <a:pt x="2099" y="7000"/>
                  <a:pt x="2111" y="7023"/>
                  <a:pt x="2105" y="7035"/>
                </a:cubicBezTo>
                <a:cubicBezTo>
                  <a:pt x="2087" y="7125"/>
                  <a:pt x="2051" y="7196"/>
                  <a:pt x="1950" y="7172"/>
                </a:cubicBezTo>
                <a:close/>
                <a:moveTo>
                  <a:pt x="2158" y="12991"/>
                </a:moveTo>
                <a:cubicBezTo>
                  <a:pt x="1920" y="13003"/>
                  <a:pt x="2099" y="12765"/>
                  <a:pt x="2039" y="12687"/>
                </a:cubicBezTo>
                <a:cubicBezTo>
                  <a:pt x="2021" y="12681"/>
                  <a:pt x="2003" y="12675"/>
                  <a:pt x="1985" y="12663"/>
                </a:cubicBezTo>
                <a:cubicBezTo>
                  <a:pt x="2009" y="12663"/>
                  <a:pt x="2027" y="12675"/>
                  <a:pt x="2039" y="12687"/>
                </a:cubicBezTo>
                <a:cubicBezTo>
                  <a:pt x="2176" y="12753"/>
                  <a:pt x="2176" y="12777"/>
                  <a:pt x="2158" y="12991"/>
                </a:cubicBezTo>
                <a:close/>
                <a:moveTo>
                  <a:pt x="2099" y="4680"/>
                </a:moveTo>
                <a:cubicBezTo>
                  <a:pt x="2069" y="4657"/>
                  <a:pt x="2051" y="4621"/>
                  <a:pt x="2027" y="4591"/>
                </a:cubicBezTo>
                <a:cubicBezTo>
                  <a:pt x="2051" y="4579"/>
                  <a:pt x="2075" y="4549"/>
                  <a:pt x="2093" y="4555"/>
                </a:cubicBezTo>
                <a:cubicBezTo>
                  <a:pt x="2122" y="4561"/>
                  <a:pt x="2146" y="4591"/>
                  <a:pt x="2182" y="4621"/>
                </a:cubicBezTo>
                <a:cubicBezTo>
                  <a:pt x="2140" y="4657"/>
                  <a:pt x="2099" y="4686"/>
                  <a:pt x="2099" y="4680"/>
                </a:cubicBezTo>
                <a:close/>
                <a:moveTo>
                  <a:pt x="4931" y="2319"/>
                </a:moveTo>
                <a:cubicBezTo>
                  <a:pt x="4966" y="2403"/>
                  <a:pt x="4990" y="2469"/>
                  <a:pt x="5038" y="2576"/>
                </a:cubicBezTo>
                <a:cubicBezTo>
                  <a:pt x="4835" y="2516"/>
                  <a:pt x="4799" y="2451"/>
                  <a:pt x="4931" y="2319"/>
                </a:cubicBezTo>
                <a:close/>
                <a:moveTo>
                  <a:pt x="4358" y="2695"/>
                </a:moveTo>
                <a:cubicBezTo>
                  <a:pt x="4364" y="2713"/>
                  <a:pt x="4376" y="2737"/>
                  <a:pt x="4382" y="2755"/>
                </a:cubicBezTo>
                <a:cubicBezTo>
                  <a:pt x="4316" y="2779"/>
                  <a:pt x="4245" y="2802"/>
                  <a:pt x="4179" y="2826"/>
                </a:cubicBezTo>
                <a:cubicBezTo>
                  <a:pt x="4173" y="2814"/>
                  <a:pt x="4167" y="2802"/>
                  <a:pt x="4161" y="2790"/>
                </a:cubicBezTo>
                <a:cubicBezTo>
                  <a:pt x="4227" y="2761"/>
                  <a:pt x="4293" y="2725"/>
                  <a:pt x="4358" y="2695"/>
                </a:cubicBezTo>
                <a:close/>
                <a:moveTo>
                  <a:pt x="3744" y="3029"/>
                </a:moveTo>
                <a:cubicBezTo>
                  <a:pt x="3774" y="3017"/>
                  <a:pt x="3816" y="3065"/>
                  <a:pt x="3917" y="3130"/>
                </a:cubicBezTo>
                <a:cubicBezTo>
                  <a:pt x="3839" y="3172"/>
                  <a:pt x="3792" y="3214"/>
                  <a:pt x="3756" y="3208"/>
                </a:cubicBezTo>
                <a:cubicBezTo>
                  <a:pt x="3720" y="3208"/>
                  <a:pt x="3661" y="3154"/>
                  <a:pt x="3661" y="3124"/>
                </a:cubicBezTo>
                <a:cubicBezTo>
                  <a:pt x="3661" y="3089"/>
                  <a:pt x="3708" y="3035"/>
                  <a:pt x="3744" y="3029"/>
                </a:cubicBezTo>
                <a:close/>
                <a:moveTo>
                  <a:pt x="2271" y="6421"/>
                </a:moveTo>
                <a:cubicBezTo>
                  <a:pt x="2081" y="6308"/>
                  <a:pt x="2283" y="6248"/>
                  <a:pt x="2301" y="6171"/>
                </a:cubicBezTo>
                <a:cubicBezTo>
                  <a:pt x="2319" y="6117"/>
                  <a:pt x="2337" y="6123"/>
                  <a:pt x="2456" y="6177"/>
                </a:cubicBezTo>
                <a:cubicBezTo>
                  <a:pt x="2397" y="6260"/>
                  <a:pt x="2337" y="6338"/>
                  <a:pt x="2271" y="6421"/>
                </a:cubicBezTo>
                <a:close/>
                <a:moveTo>
                  <a:pt x="2599" y="5879"/>
                </a:moveTo>
                <a:lnTo>
                  <a:pt x="2599" y="5879"/>
                </a:lnTo>
                <a:cubicBezTo>
                  <a:pt x="2629" y="5920"/>
                  <a:pt x="2659" y="5968"/>
                  <a:pt x="2695" y="6022"/>
                </a:cubicBezTo>
                <a:cubicBezTo>
                  <a:pt x="2570" y="6064"/>
                  <a:pt x="2492" y="6040"/>
                  <a:pt x="2450" y="5897"/>
                </a:cubicBezTo>
                <a:cubicBezTo>
                  <a:pt x="2510" y="5891"/>
                  <a:pt x="2552" y="5885"/>
                  <a:pt x="2599" y="5879"/>
                </a:cubicBezTo>
                <a:cubicBezTo>
                  <a:pt x="2593" y="5873"/>
                  <a:pt x="2593" y="5873"/>
                  <a:pt x="2593" y="5867"/>
                </a:cubicBezTo>
                <a:cubicBezTo>
                  <a:pt x="2593" y="5867"/>
                  <a:pt x="2593" y="5867"/>
                  <a:pt x="2599" y="5873"/>
                </a:cubicBezTo>
                <a:cubicBezTo>
                  <a:pt x="2582" y="5825"/>
                  <a:pt x="2564" y="5783"/>
                  <a:pt x="2540" y="5706"/>
                </a:cubicBezTo>
                <a:cubicBezTo>
                  <a:pt x="2635" y="5712"/>
                  <a:pt x="2707" y="5724"/>
                  <a:pt x="2808" y="5730"/>
                </a:cubicBezTo>
                <a:cubicBezTo>
                  <a:pt x="2754" y="5855"/>
                  <a:pt x="2695" y="5897"/>
                  <a:pt x="2599" y="5873"/>
                </a:cubicBezTo>
                <a:cubicBezTo>
                  <a:pt x="2599" y="5873"/>
                  <a:pt x="2599" y="5873"/>
                  <a:pt x="2599" y="5879"/>
                </a:cubicBezTo>
                <a:close/>
                <a:moveTo>
                  <a:pt x="2921" y="7649"/>
                </a:moveTo>
                <a:cubicBezTo>
                  <a:pt x="2874" y="7596"/>
                  <a:pt x="2820" y="7542"/>
                  <a:pt x="2772" y="7488"/>
                </a:cubicBezTo>
                <a:cubicBezTo>
                  <a:pt x="2790" y="7471"/>
                  <a:pt x="2808" y="7459"/>
                  <a:pt x="2826" y="7441"/>
                </a:cubicBezTo>
                <a:cubicBezTo>
                  <a:pt x="2868" y="7500"/>
                  <a:pt x="2915" y="7560"/>
                  <a:pt x="2957" y="7614"/>
                </a:cubicBezTo>
                <a:lnTo>
                  <a:pt x="2921" y="7649"/>
                </a:lnTo>
                <a:close/>
                <a:moveTo>
                  <a:pt x="3553" y="6624"/>
                </a:moveTo>
                <a:cubicBezTo>
                  <a:pt x="3523" y="6499"/>
                  <a:pt x="3428" y="6403"/>
                  <a:pt x="3583" y="6320"/>
                </a:cubicBezTo>
                <a:cubicBezTo>
                  <a:pt x="3625" y="6415"/>
                  <a:pt x="3661" y="6505"/>
                  <a:pt x="3553" y="6624"/>
                </a:cubicBezTo>
                <a:close/>
                <a:moveTo>
                  <a:pt x="3577" y="5610"/>
                </a:moveTo>
                <a:cubicBezTo>
                  <a:pt x="3553" y="5545"/>
                  <a:pt x="3523" y="5509"/>
                  <a:pt x="3529" y="5485"/>
                </a:cubicBezTo>
                <a:cubicBezTo>
                  <a:pt x="3541" y="5449"/>
                  <a:pt x="3577" y="5426"/>
                  <a:pt x="3601" y="5402"/>
                </a:cubicBezTo>
                <a:cubicBezTo>
                  <a:pt x="3631" y="5426"/>
                  <a:pt x="3679" y="5461"/>
                  <a:pt x="3673" y="5479"/>
                </a:cubicBezTo>
                <a:cubicBezTo>
                  <a:pt x="3661" y="5515"/>
                  <a:pt x="3625" y="5551"/>
                  <a:pt x="3577" y="5610"/>
                </a:cubicBezTo>
                <a:close/>
                <a:moveTo>
                  <a:pt x="4424" y="14720"/>
                </a:moveTo>
                <a:cubicBezTo>
                  <a:pt x="4370" y="14690"/>
                  <a:pt x="4322" y="14661"/>
                  <a:pt x="4269" y="14631"/>
                </a:cubicBezTo>
                <a:cubicBezTo>
                  <a:pt x="4293" y="14607"/>
                  <a:pt x="4310" y="14577"/>
                  <a:pt x="4334" y="14553"/>
                </a:cubicBezTo>
                <a:cubicBezTo>
                  <a:pt x="4370" y="14595"/>
                  <a:pt x="4418" y="14637"/>
                  <a:pt x="4454" y="14679"/>
                </a:cubicBezTo>
                <a:cubicBezTo>
                  <a:pt x="4454" y="14685"/>
                  <a:pt x="4424" y="14720"/>
                  <a:pt x="4424" y="14720"/>
                </a:cubicBezTo>
                <a:close/>
                <a:moveTo>
                  <a:pt x="4722" y="14470"/>
                </a:moveTo>
                <a:cubicBezTo>
                  <a:pt x="4722" y="14470"/>
                  <a:pt x="4668" y="14428"/>
                  <a:pt x="4668" y="14422"/>
                </a:cubicBezTo>
                <a:cubicBezTo>
                  <a:pt x="4686" y="14380"/>
                  <a:pt x="4710" y="14351"/>
                  <a:pt x="4740" y="14303"/>
                </a:cubicBezTo>
                <a:cubicBezTo>
                  <a:pt x="4770" y="14339"/>
                  <a:pt x="4811" y="14369"/>
                  <a:pt x="4805" y="14374"/>
                </a:cubicBezTo>
                <a:cubicBezTo>
                  <a:pt x="4781" y="14410"/>
                  <a:pt x="4752" y="14440"/>
                  <a:pt x="4722" y="14470"/>
                </a:cubicBezTo>
                <a:close/>
                <a:moveTo>
                  <a:pt x="4781" y="5253"/>
                </a:moveTo>
                <a:cubicBezTo>
                  <a:pt x="4698" y="5139"/>
                  <a:pt x="4668" y="5038"/>
                  <a:pt x="4793" y="4925"/>
                </a:cubicBezTo>
                <a:cubicBezTo>
                  <a:pt x="4942" y="5044"/>
                  <a:pt x="4925" y="5139"/>
                  <a:pt x="4781" y="5253"/>
                </a:cubicBezTo>
                <a:close/>
                <a:moveTo>
                  <a:pt x="5014" y="4025"/>
                </a:moveTo>
                <a:cubicBezTo>
                  <a:pt x="4972" y="4102"/>
                  <a:pt x="5008" y="4215"/>
                  <a:pt x="5008" y="4329"/>
                </a:cubicBezTo>
                <a:cubicBezTo>
                  <a:pt x="4901" y="4138"/>
                  <a:pt x="4716" y="4245"/>
                  <a:pt x="4513" y="4156"/>
                </a:cubicBezTo>
                <a:cubicBezTo>
                  <a:pt x="4555" y="4299"/>
                  <a:pt x="4585" y="4382"/>
                  <a:pt x="4620" y="4496"/>
                </a:cubicBezTo>
                <a:cubicBezTo>
                  <a:pt x="4513" y="4466"/>
                  <a:pt x="4430" y="4442"/>
                  <a:pt x="4340" y="4418"/>
                </a:cubicBezTo>
                <a:cubicBezTo>
                  <a:pt x="4251" y="4615"/>
                  <a:pt x="4161" y="4800"/>
                  <a:pt x="3905" y="4764"/>
                </a:cubicBezTo>
                <a:cubicBezTo>
                  <a:pt x="3881" y="4841"/>
                  <a:pt x="3869" y="4901"/>
                  <a:pt x="3857" y="4967"/>
                </a:cubicBezTo>
                <a:cubicBezTo>
                  <a:pt x="3720" y="4955"/>
                  <a:pt x="3679" y="4752"/>
                  <a:pt x="3535" y="4859"/>
                </a:cubicBezTo>
                <a:cubicBezTo>
                  <a:pt x="3547" y="5002"/>
                  <a:pt x="3559" y="5139"/>
                  <a:pt x="3577" y="5360"/>
                </a:cubicBezTo>
                <a:cubicBezTo>
                  <a:pt x="3428" y="5271"/>
                  <a:pt x="3339" y="5223"/>
                  <a:pt x="3219" y="5151"/>
                </a:cubicBezTo>
                <a:cubicBezTo>
                  <a:pt x="3219" y="5199"/>
                  <a:pt x="3237" y="5247"/>
                  <a:pt x="3219" y="5271"/>
                </a:cubicBezTo>
                <a:cubicBezTo>
                  <a:pt x="3047" y="5515"/>
                  <a:pt x="3041" y="5515"/>
                  <a:pt x="3017" y="5867"/>
                </a:cubicBezTo>
                <a:cubicBezTo>
                  <a:pt x="2903" y="5748"/>
                  <a:pt x="2814" y="5652"/>
                  <a:pt x="2719" y="5551"/>
                </a:cubicBezTo>
                <a:cubicBezTo>
                  <a:pt x="2886" y="5324"/>
                  <a:pt x="3017" y="5086"/>
                  <a:pt x="3279" y="4967"/>
                </a:cubicBezTo>
                <a:cubicBezTo>
                  <a:pt x="3303" y="4955"/>
                  <a:pt x="3309" y="4901"/>
                  <a:pt x="3333" y="4871"/>
                </a:cubicBezTo>
                <a:cubicBezTo>
                  <a:pt x="3446" y="4746"/>
                  <a:pt x="3547" y="4603"/>
                  <a:pt x="3774" y="4686"/>
                </a:cubicBezTo>
                <a:cubicBezTo>
                  <a:pt x="3738" y="4639"/>
                  <a:pt x="3702" y="4585"/>
                  <a:pt x="3643" y="4496"/>
                </a:cubicBezTo>
                <a:cubicBezTo>
                  <a:pt x="3768" y="4531"/>
                  <a:pt x="3863" y="4555"/>
                  <a:pt x="3989" y="4591"/>
                </a:cubicBezTo>
                <a:cubicBezTo>
                  <a:pt x="3947" y="4406"/>
                  <a:pt x="4084" y="4382"/>
                  <a:pt x="4185" y="4317"/>
                </a:cubicBezTo>
                <a:cubicBezTo>
                  <a:pt x="4448" y="4144"/>
                  <a:pt x="4716" y="3989"/>
                  <a:pt x="4972" y="3816"/>
                </a:cubicBezTo>
                <a:cubicBezTo>
                  <a:pt x="5020" y="3786"/>
                  <a:pt x="5086" y="3792"/>
                  <a:pt x="5139" y="3780"/>
                </a:cubicBezTo>
                <a:cubicBezTo>
                  <a:pt x="5211" y="3941"/>
                  <a:pt x="5062" y="3953"/>
                  <a:pt x="5014" y="4025"/>
                </a:cubicBezTo>
                <a:close/>
                <a:moveTo>
                  <a:pt x="5151" y="15817"/>
                </a:moveTo>
                <a:cubicBezTo>
                  <a:pt x="5109" y="15734"/>
                  <a:pt x="5169" y="15615"/>
                  <a:pt x="5038" y="15567"/>
                </a:cubicBezTo>
                <a:cubicBezTo>
                  <a:pt x="5038" y="15567"/>
                  <a:pt x="5044" y="15489"/>
                  <a:pt x="5068" y="15471"/>
                </a:cubicBezTo>
                <a:cubicBezTo>
                  <a:pt x="5091" y="15448"/>
                  <a:pt x="5157" y="15442"/>
                  <a:pt x="5169" y="15454"/>
                </a:cubicBezTo>
                <a:cubicBezTo>
                  <a:pt x="5211" y="15507"/>
                  <a:pt x="5241" y="15567"/>
                  <a:pt x="5258" y="15626"/>
                </a:cubicBezTo>
                <a:cubicBezTo>
                  <a:pt x="5276" y="15698"/>
                  <a:pt x="5276" y="15776"/>
                  <a:pt x="5294" y="15895"/>
                </a:cubicBezTo>
                <a:cubicBezTo>
                  <a:pt x="5235" y="15865"/>
                  <a:pt x="5169" y="15853"/>
                  <a:pt x="5151" y="15817"/>
                </a:cubicBezTo>
                <a:close/>
                <a:moveTo>
                  <a:pt x="5151" y="2373"/>
                </a:moveTo>
                <a:cubicBezTo>
                  <a:pt x="5127" y="2296"/>
                  <a:pt x="5109" y="2236"/>
                  <a:pt x="5086" y="2158"/>
                </a:cubicBezTo>
                <a:cubicBezTo>
                  <a:pt x="5193" y="2212"/>
                  <a:pt x="5276" y="2248"/>
                  <a:pt x="5384" y="2296"/>
                </a:cubicBezTo>
                <a:cubicBezTo>
                  <a:pt x="5300" y="2325"/>
                  <a:pt x="5235" y="2349"/>
                  <a:pt x="5151" y="2373"/>
                </a:cubicBezTo>
                <a:close/>
                <a:moveTo>
                  <a:pt x="5461" y="15549"/>
                </a:moveTo>
                <a:cubicBezTo>
                  <a:pt x="5461" y="15549"/>
                  <a:pt x="5413" y="15543"/>
                  <a:pt x="5413" y="15537"/>
                </a:cubicBezTo>
                <a:cubicBezTo>
                  <a:pt x="5413" y="15489"/>
                  <a:pt x="5419" y="15442"/>
                  <a:pt x="5425" y="15400"/>
                </a:cubicBezTo>
                <a:cubicBezTo>
                  <a:pt x="5449" y="15400"/>
                  <a:pt x="5473" y="15406"/>
                  <a:pt x="5503" y="15412"/>
                </a:cubicBezTo>
                <a:cubicBezTo>
                  <a:pt x="5491" y="15460"/>
                  <a:pt x="5479" y="15501"/>
                  <a:pt x="5461" y="15549"/>
                </a:cubicBezTo>
                <a:close/>
                <a:moveTo>
                  <a:pt x="5944" y="1837"/>
                </a:moveTo>
                <a:cubicBezTo>
                  <a:pt x="5914" y="1825"/>
                  <a:pt x="5896" y="1795"/>
                  <a:pt x="5867" y="1771"/>
                </a:cubicBezTo>
                <a:cubicBezTo>
                  <a:pt x="5890" y="1753"/>
                  <a:pt x="5920" y="1717"/>
                  <a:pt x="5932" y="1723"/>
                </a:cubicBezTo>
                <a:cubicBezTo>
                  <a:pt x="5968" y="1735"/>
                  <a:pt x="5992" y="1765"/>
                  <a:pt x="6033" y="1795"/>
                </a:cubicBezTo>
                <a:cubicBezTo>
                  <a:pt x="5992" y="1819"/>
                  <a:pt x="5962" y="1843"/>
                  <a:pt x="5944" y="1837"/>
                </a:cubicBezTo>
                <a:close/>
                <a:moveTo>
                  <a:pt x="6427" y="10851"/>
                </a:moveTo>
                <a:cubicBezTo>
                  <a:pt x="6421" y="10738"/>
                  <a:pt x="6415" y="10666"/>
                  <a:pt x="6403" y="10577"/>
                </a:cubicBezTo>
                <a:cubicBezTo>
                  <a:pt x="6552" y="10648"/>
                  <a:pt x="6558" y="10720"/>
                  <a:pt x="6427" y="10851"/>
                </a:cubicBezTo>
                <a:close/>
                <a:moveTo>
                  <a:pt x="6320" y="3226"/>
                </a:moveTo>
                <a:cubicBezTo>
                  <a:pt x="6355" y="3184"/>
                  <a:pt x="6391" y="3142"/>
                  <a:pt x="6427" y="3095"/>
                </a:cubicBezTo>
                <a:cubicBezTo>
                  <a:pt x="6439" y="3106"/>
                  <a:pt x="6451" y="3118"/>
                  <a:pt x="6469" y="3136"/>
                </a:cubicBezTo>
                <a:cubicBezTo>
                  <a:pt x="6433" y="3178"/>
                  <a:pt x="6397" y="3214"/>
                  <a:pt x="6361" y="3255"/>
                </a:cubicBezTo>
                <a:cubicBezTo>
                  <a:pt x="6349" y="3250"/>
                  <a:pt x="6338" y="3238"/>
                  <a:pt x="6320" y="3226"/>
                </a:cubicBezTo>
                <a:close/>
                <a:moveTo>
                  <a:pt x="6403" y="16348"/>
                </a:moveTo>
                <a:cubicBezTo>
                  <a:pt x="6516" y="16390"/>
                  <a:pt x="6600" y="16443"/>
                  <a:pt x="6612" y="16598"/>
                </a:cubicBezTo>
                <a:cubicBezTo>
                  <a:pt x="6463" y="16568"/>
                  <a:pt x="6355" y="16545"/>
                  <a:pt x="6403" y="16348"/>
                </a:cubicBezTo>
                <a:close/>
                <a:moveTo>
                  <a:pt x="6880" y="16908"/>
                </a:moveTo>
                <a:cubicBezTo>
                  <a:pt x="6838" y="16902"/>
                  <a:pt x="6803" y="16908"/>
                  <a:pt x="6791" y="16890"/>
                </a:cubicBezTo>
                <a:cubicBezTo>
                  <a:pt x="6719" y="16807"/>
                  <a:pt x="6713" y="16735"/>
                  <a:pt x="6880" y="16700"/>
                </a:cubicBezTo>
                <a:lnTo>
                  <a:pt x="6880" y="16908"/>
                </a:lnTo>
                <a:close/>
                <a:moveTo>
                  <a:pt x="6952" y="17910"/>
                </a:moveTo>
                <a:cubicBezTo>
                  <a:pt x="7047" y="17820"/>
                  <a:pt x="7113" y="17850"/>
                  <a:pt x="7142" y="17987"/>
                </a:cubicBezTo>
                <a:cubicBezTo>
                  <a:pt x="7071" y="17958"/>
                  <a:pt x="7017" y="17934"/>
                  <a:pt x="6952" y="17910"/>
                </a:cubicBezTo>
                <a:close/>
                <a:moveTo>
                  <a:pt x="7142" y="960"/>
                </a:moveTo>
                <a:lnTo>
                  <a:pt x="6916" y="960"/>
                </a:lnTo>
                <a:cubicBezTo>
                  <a:pt x="6916" y="942"/>
                  <a:pt x="6916" y="930"/>
                  <a:pt x="6916" y="912"/>
                </a:cubicBezTo>
                <a:lnTo>
                  <a:pt x="7142" y="912"/>
                </a:lnTo>
                <a:lnTo>
                  <a:pt x="7142" y="960"/>
                </a:lnTo>
                <a:close/>
                <a:moveTo>
                  <a:pt x="7262" y="17272"/>
                </a:moveTo>
                <a:lnTo>
                  <a:pt x="7262" y="16926"/>
                </a:lnTo>
                <a:cubicBezTo>
                  <a:pt x="7315" y="16980"/>
                  <a:pt x="7315" y="17099"/>
                  <a:pt x="7262" y="17272"/>
                </a:cubicBezTo>
                <a:close/>
                <a:moveTo>
                  <a:pt x="7363" y="10487"/>
                </a:moveTo>
                <a:cubicBezTo>
                  <a:pt x="7446" y="10499"/>
                  <a:pt x="7500" y="10505"/>
                  <a:pt x="7590" y="10517"/>
                </a:cubicBezTo>
                <a:cubicBezTo>
                  <a:pt x="7548" y="10618"/>
                  <a:pt x="7518" y="10702"/>
                  <a:pt x="7482" y="10779"/>
                </a:cubicBezTo>
                <a:cubicBezTo>
                  <a:pt x="7464" y="10773"/>
                  <a:pt x="7446" y="10768"/>
                  <a:pt x="7423" y="10768"/>
                </a:cubicBezTo>
                <a:cubicBezTo>
                  <a:pt x="7405" y="10684"/>
                  <a:pt x="7387" y="10601"/>
                  <a:pt x="7363" y="10487"/>
                </a:cubicBezTo>
                <a:close/>
                <a:moveTo>
                  <a:pt x="7590" y="18429"/>
                </a:moveTo>
                <a:cubicBezTo>
                  <a:pt x="7548" y="18333"/>
                  <a:pt x="7524" y="18274"/>
                  <a:pt x="7482" y="18178"/>
                </a:cubicBezTo>
                <a:cubicBezTo>
                  <a:pt x="7697" y="18208"/>
                  <a:pt x="7601" y="18309"/>
                  <a:pt x="7590" y="18429"/>
                </a:cubicBezTo>
                <a:close/>
                <a:moveTo>
                  <a:pt x="6314" y="22262"/>
                </a:moveTo>
                <a:cubicBezTo>
                  <a:pt x="6260" y="22250"/>
                  <a:pt x="6206" y="22244"/>
                  <a:pt x="6159" y="22232"/>
                </a:cubicBezTo>
                <a:cubicBezTo>
                  <a:pt x="6165" y="22208"/>
                  <a:pt x="6177" y="22155"/>
                  <a:pt x="6177" y="22155"/>
                </a:cubicBezTo>
                <a:cubicBezTo>
                  <a:pt x="6230" y="22167"/>
                  <a:pt x="6284" y="22179"/>
                  <a:pt x="6332" y="22191"/>
                </a:cubicBezTo>
                <a:cubicBezTo>
                  <a:pt x="6326" y="22214"/>
                  <a:pt x="6320" y="22238"/>
                  <a:pt x="6314" y="22262"/>
                </a:cubicBezTo>
                <a:close/>
                <a:moveTo>
                  <a:pt x="6993" y="20742"/>
                </a:moveTo>
                <a:cubicBezTo>
                  <a:pt x="6958" y="20742"/>
                  <a:pt x="6916" y="20742"/>
                  <a:pt x="6850" y="20748"/>
                </a:cubicBezTo>
                <a:cubicBezTo>
                  <a:pt x="6886" y="20825"/>
                  <a:pt x="6916" y="20879"/>
                  <a:pt x="6952" y="20956"/>
                </a:cubicBezTo>
                <a:cubicBezTo>
                  <a:pt x="6803" y="20927"/>
                  <a:pt x="6731" y="21004"/>
                  <a:pt x="6749" y="21123"/>
                </a:cubicBezTo>
                <a:cubicBezTo>
                  <a:pt x="6761" y="21249"/>
                  <a:pt x="6642" y="21368"/>
                  <a:pt x="6749" y="21493"/>
                </a:cubicBezTo>
                <a:cubicBezTo>
                  <a:pt x="6761" y="21511"/>
                  <a:pt x="6755" y="21553"/>
                  <a:pt x="6749" y="21582"/>
                </a:cubicBezTo>
                <a:cubicBezTo>
                  <a:pt x="6719" y="21660"/>
                  <a:pt x="6755" y="21791"/>
                  <a:pt x="6636" y="21791"/>
                </a:cubicBezTo>
                <a:cubicBezTo>
                  <a:pt x="6564" y="21791"/>
                  <a:pt x="6493" y="21726"/>
                  <a:pt x="6415" y="21678"/>
                </a:cubicBezTo>
                <a:cubicBezTo>
                  <a:pt x="6642" y="21255"/>
                  <a:pt x="6588" y="20736"/>
                  <a:pt x="6993" y="20414"/>
                </a:cubicBezTo>
                <a:lnTo>
                  <a:pt x="6993" y="20742"/>
                </a:lnTo>
                <a:close/>
                <a:moveTo>
                  <a:pt x="7345" y="22834"/>
                </a:moveTo>
                <a:cubicBezTo>
                  <a:pt x="7309" y="22817"/>
                  <a:pt x="7280" y="22805"/>
                  <a:pt x="7250" y="22787"/>
                </a:cubicBezTo>
                <a:cubicBezTo>
                  <a:pt x="7274" y="22691"/>
                  <a:pt x="7303" y="22596"/>
                  <a:pt x="7339" y="22465"/>
                </a:cubicBezTo>
                <a:cubicBezTo>
                  <a:pt x="7411" y="22513"/>
                  <a:pt x="7464" y="22542"/>
                  <a:pt x="7518" y="22572"/>
                </a:cubicBezTo>
                <a:cubicBezTo>
                  <a:pt x="7458" y="22662"/>
                  <a:pt x="7399" y="22745"/>
                  <a:pt x="7345" y="22829"/>
                </a:cubicBezTo>
                <a:close/>
                <a:moveTo>
                  <a:pt x="7595" y="21165"/>
                </a:moveTo>
                <a:lnTo>
                  <a:pt x="7524" y="21147"/>
                </a:lnTo>
                <a:cubicBezTo>
                  <a:pt x="7560" y="21040"/>
                  <a:pt x="7590" y="20939"/>
                  <a:pt x="7625" y="20837"/>
                </a:cubicBezTo>
                <a:cubicBezTo>
                  <a:pt x="7643" y="20843"/>
                  <a:pt x="7667" y="20849"/>
                  <a:pt x="7685" y="20855"/>
                </a:cubicBezTo>
                <a:cubicBezTo>
                  <a:pt x="7655" y="20962"/>
                  <a:pt x="7625" y="21064"/>
                  <a:pt x="7595" y="21165"/>
                </a:cubicBezTo>
                <a:close/>
                <a:moveTo>
                  <a:pt x="7774" y="21505"/>
                </a:moveTo>
                <a:cubicBezTo>
                  <a:pt x="7756" y="21487"/>
                  <a:pt x="7739" y="21469"/>
                  <a:pt x="7727" y="21445"/>
                </a:cubicBezTo>
                <a:cubicBezTo>
                  <a:pt x="7762" y="21416"/>
                  <a:pt x="7798" y="21386"/>
                  <a:pt x="7840" y="21362"/>
                </a:cubicBezTo>
                <a:cubicBezTo>
                  <a:pt x="7846" y="21356"/>
                  <a:pt x="7876" y="21398"/>
                  <a:pt x="7888" y="21416"/>
                </a:cubicBezTo>
                <a:cubicBezTo>
                  <a:pt x="7852" y="21445"/>
                  <a:pt x="7810" y="21475"/>
                  <a:pt x="7774" y="21505"/>
                </a:cubicBezTo>
                <a:close/>
                <a:moveTo>
                  <a:pt x="8072" y="20330"/>
                </a:moveTo>
                <a:cubicBezTo>
                  <a:pt x="8096" y="20396"/>
                  <a:pt x="8126" y="20456"/>
                  <a:pt x="8150" y="20515"/>
                </a:cubicBezTo>
                <a:cubicBezTo>
                  <a:pt x="8126" y="20527"/>
                  <a:pt x="8102" y="20539"/>
                  <a:pt x="8078" y="20545"/>
                </a:cubicBezTo>
                <a:cubicBezTo>
                  <a:pt x="8061" y="20480"/>
                  <a:pt x="8043" y="20414"/>
                  <a:pt x="8019" y="20348"/>
                </a:cubicBezTo>
                <a:cubicBezTo>
                  <a:pt x="8037" y="20342"/>
                  <a:pt x="8055" y="20336"/>
                  <a:pt x="8072" y="20330"/>
                </a:cubicBezTo>
                <a:close/>
                <a:moveTo>
                  <a:pt x="8084" y="21785"/>
                </a:moveTo>
                <a:cubicBezTo>
                  <a:pt x="8102" y="21898"/>
                  <a:pt x="8120" y="22000"/>
                  <a:pt x="8144" y="22095"/>
                </a:cubicBezTo>
                <a:cubicBezTo>
                  <a:pt x="8025" y="22018"/>
                  <a:pt x="7929" y="21922"/>
                  <a:pt x="8084" y="21785"/>
                </a:cubicBezTo>
                <a:close/>
                <a:moveTo>
                  <a:pt x="8126" y="22584"/>
                </a:moveTo>
                <a:cubicBezTo>
                  <a:pt x="8186" y="22608"/>
                  <a:pt x="8227" y="22620"/>
                  <a:pt x="8311" y="22650"/>
                </a:cubicBezTo>
                <a:cubicBezTo>
                  <a:pt x="8210" y="22745"/>
                  <a:pt x="8156" y="22793"/>
                  <a:pt x="8066" y="22876"/>
                </a:cubicBezTo>
                <a:cubicBezTo>
                  <a:pt x="8090" y="22757"/>
                  <a:pt x="8108" y="22679"/>
                  <a:pt x="8126" y="22584"/>
                </a:cubicBezTo>
                <a:close/>
                <a:moveTo>
                  <a:pt x="8269" y="25815"/>
                </a:moveTo>
                <a:cubicBezTo>
                  <a:pt x="8257" y="25809"/>
                  <a:pt x="8239" y="25804"/>
                  <a:pt x="8221" y="25798"/>
                </a:cubicBezTo>
                <a:cubicBezTo>
                  <a:pt x="8251" y="25732"/>
                  <a:pt x="8275" y="25672"/>
                  <a:pt x="8299" y="25613"/>
                </a:cubicBezTo>
                <a:cubicBezTo>
                  <a:pt x="8317" y="25619"/>
                  <a:pt x="8335" y="25631"/>
                  <a:pt x="8353" y="25637"/>
                </a:cubicBezTo>
                <a:cubicBezTo>
                  <a:pt x="8329" y="25696"/>
                  <a:pt x="8299" y="25756"/>
                  <a:pt x="8269" y="25815"/>
                </a:cubicBezTo>
                <a:close/>
                <a:moveTo>
                  <a:pt x="8472" y="22536"/>
                </a:moveTo>
                <a:cubicBezTo>
                  <a:pt x="8454" y="22536"/>
                  <a:pt x="8424" y="22536"/>
                  <a:pt x="8424" y="22530"/>
                </a:cubicBezTo>
                <a:cubicBezTo>
                  <a:pt x="8418" y="22495"/>
                  <a:pt x="8412" y="22447"/>
                  <a:pt x="8412" y="22405"/>
                </a:cubicBezTo>
                <a:cubicBezTo>
                  <a:pt x="8436" y="22405"/>
                  <a:pt x="8454" y="22405"/>
                  <a:pt x="8478" y="22411"/>
                </a:cubicBezTo>
                <a:cubicBezTo>
                  <a:pt x="8478" y="22453"/>
                  <a:pt x="8472" y="22495"/>
                  <a:pt x="8472" y="22536"/>
                </a:cubicBezTo>
                <a:close/>
                <a:moveTo>
                  <a:pt x="8341" y="14863"/>
                </a:moveTo>
                <a:cubicBezTo>
                  <a:pt x="8341" y="14840"/>
                  <a:pt x="8335" y="14822"/>
                  <a:pt x="8335" y="14804"/>
                </a:cubicBezTo>
                <a:cubicBezTo>
                  <a:pt x="8376" y="14792"/>
                  <a:pt x="8418" y="14774"/>
                  <a:pt x="8466" y="14768"/>
                </a:cubicBezTo>
                <a:cubicBezTo>
                  <a:pt x="8466" y="14768"/>
                  <a:pt x="8478" y="14798"/>
                  <a:pt x="8490" y="14816"/>
                </a:cubicBezTo>
                <a:cubicBezTo>
                  <a:pt x="8442" y="14828"/>
                  <a:pt x="8388" y="14845"/>
                  <a:pt x="8341" y="14863"/>
                </a:cubicBezTo>
                <a:close/>
                <a:moveTo>
                  <a:pt x="8514" y="751"/>
                </a:moveTo>
                <a:cubicBezTo>
                  <a:pt x="8585" y="734"/>
                  <a:pt x="8651" y="716"/>
                  <a:pt x="8722" y="698"/>
                </a:cubicBezTo>
                <a:cubicBezTo>
                  <a:pt x="8728" y="722"/>
                  <a:pt x="8734" y="746"/>
                  <a:pt x="8746" y="769"/>
                </a:cubicBezTo>
                <a:cubicBezTo>
                  <a:pt x="8681" y="793"/>
                  <a:pt x="8615" y="823"/>
                  <a:pt x="8549" y="847"/>
                </a:cubicBezTo>
                <a:cubicBezTo>
                  <a:pt x="8537" y="817"/>
                  <a:pt x="8526" y="787"/>
                  <a:pt x="8514" y="751"/>
                </a:cubicBezTo>
                <a:close/>
                <a:moveTo>
                  <a:pt x="8537" y="21344"/>
                </a:moveTo>
                <a:cubicBezTo>
                  <a:pt x="8806" y="21445"/>
                  <a:pt x="8585" y="21726"/>
                  <a:pt x="8812" y="21803"/>
                </a:cubicBezTo>
                <a:cubicBezTo>
                  <a:pt x="8704" y="21863"/>
                  <a:pt x="8633" y="21898"/>
                  <a:pt x="8543" y="21946"/>
                </a:cubicBezTo>
                <a:cubicBezTo>
                  <a:pt x="8549" y="21821"/>
                  <a:pt x="8555" y="21732"/>
                  <a:pt x="8555" y="21642"/>
                </a:cubicBezTo>
                <a:cubicBezTo>
                  <a:pt x="8555" y="21559"/>
                  <a:pt x="8543" y="21475"/>
                  <a:pt x="8537" y="21344"/>
                </a:cubicBezTo>
                <a:close/>
                <a:moveTo>
                  <a:pt x="8889" y="26096"/>
                </a:moveTo>
                <a:cubicBezTo>
                  <a:pt x="8871" y="26096"/>
                  <a:pt x="8847" y="26102"/>
                  <a:pt x="8824" y="26102"/>
                </a:cubicBezTo>
                <a:cubicBezTo>
                  <a:pt x="8818" y="25982"/>
                  <a:pt x="8806" y="25863"/>
                  <a:pt x="8794" y="25678"/>
                </a:cubicBezTo>
                <a:cubicBezTo>
                  <a:pt x="9038" y="25833"/>
                  <a:pt x="8824" y="25976"/>
                  <a:pt x="8889" y="26096"/>
                </a:cubicBezTo>
                <a:close/>
                <a:moveTo>
                  <a:pt x="8859" y="20593"/>
                </a:moveTo>
                <a:cubicBezTo>
                  <a:pt x="8853" y="20545"/>
                  <a:pt x="8847" y="20497"/>
                  <a:pt x="8842" y="20450"/>
                </a:cubicBezTo>
                <a:cubicBezTo>
                  <a:pt x="8859" y="20450"/>
                  <a:pt x="8877" y="20444"/>
                  <a:pt x="8895" y="20444"/>
                </a:cubicBezTo>
                <a:lnTo>
                  <a:pt x="8919" y="20575"/>
                </a:lnTo>
                <a:cubicBezTo>
                  <a:pt x="8901" y="20581"/>
                  <a:pt x="8877" y="20587"/>
                  <a:pt x="8859" y="20593"/>
                </a:cubicBezTo>
                <a:close/>
                <a:moveTo>
                  <a:pt x="9140" y="3446"/>
                </a:moveTo>
                <a:cubicBezTo>
                  <a:pt x="9068" y="3410"/>
                  <a:pt x="8997" y="3375"/>
                  <a:pt x="8907" y="3333"/>
                </a:cubicBezTo>
                <a:cubicBezTo>
                  <a:pt x="9086" y="3190"/>
                  <a:pt x="9116" y="3315"/>
                  <a:pt x="9169" y="3375"/>
                </a:cubicBezTo>
                <a:cubicBezTo>
                  <a:pt x="9163" y="3399"/>
                  <a:pt x="9152" y="3422"/>
                  <a:pt x="9140" y="3446"/>
                </a:cubicBezTo>
                <a:close/>
                <a:moveTo>
                  <a:pt x="9324" y="20050"/>
                </a:moveTo>
                <a:cubicBezTo>
                  <a:pt x="9295" y="20044"/>
                  <a:pt x="9271" y="20009"/>
                  <a:pt x="9247" y="19985"/>
                </a:cubicBezTo>
                <a:cubicBezTo>
                  <a:pt x="9277" y="19967"/>
                  <a:pt x="9307" y="19937"/>
                  <a:pt x="9336" y="19937"/>
                </a:cubicBezTo>
                <a:cubicBezTo>
                  <a:pt x="9360" y="19931"/>
                  <a:pt x="9384" y="19967"/>
                  <a:pt x="9450" y="20009"/>
                </a:cubicBezTo>
                <a:cubicBezTo>
                  <a:pt x="9378" y="20032"/>
                  <a:pt x="9348" y="20062"/>
                  <a:pt x="9324" y="20050"/>
                </a:cubicBezTo>
                <a:close/>
                <a:moveTo>
                  <a:pt x="12091" y="3774"/>
                </a:moveTo>
                <a:cubicBezTo>
                  <a:pt x="11977" y="3881"/>
                  <a:pt x="11864" y="3989"/>
                  <a:pt x="11715" y="4132"/>
                </a:cubicBezTo>
                <a:lnTo>
                  <a:pt x="11715" y="3798"/>
                </a:lnTo>
                <a:cubicBezTo>
                  <a:pt x="11781" y="3792"/>
                  <a:pt x="11858" y="3780"/>
                  <a:pt x="11972" y="3762"/>
                </a:cubicBezTo>
                <a:cubicBezTo>
                  <a:pt x="11900" y="3661"/>
                  <a:pt x="11852" y="3583"/>
                  <a:pt x="11787" y="3494"/>
                </a:cubicBezTo>
                <a:cubicBezTo>
                  <a:pt x="11924" y="3518"/>
                  <a:pt x="12025" y="3613"/>
                  <a:pt x="12091" y="3774"/>
                </a:cubicBezTo>
                <a:close/>
                <a:moveTo>
                  <a:pt x="12049" y="22984"/>
                </a:moveTo>
                <a:cubicBezTo>
                  <a:pt x="12031" y="22984"/>
                  <a:pt x="12013" y="22989"/>
                  <a:pt x="11995" y="22995"/>
                </a:cubicBezTo>
                <a:cubicBezTo>
                  <a:pt x="11983" y="22942"/>
                  <a:pt x="11972" y="22888"/>
                  <a:pt x="11960" y="22840"/>
                </a:cubicBezTo>
                <a:cubicBezTo>
                  <a:pt x="11977" y="22834"/>
                  <a:pt x="11995" y="22829"/>
                  <a:pt x="12013" y="22823"/>
                </a:cubicBezTo>
                <a:cubicBezTo>
                  <a:pt x="12025" y="22876"/>
                  <a:pt x="12037" y="22930"/>
                  <a:pt x="12049" y="22984"/>
                </a:cubicBezTo>
                <a:close/>
                <a:moveTo>
                  <a:pt x="11638" y="5873"/>
                </a:moveTo>
                <a:cubicBezTo>
                  <a:pt x="11673" y="5783"/>
                  <a:pt x="11697" y="5724"/>
                  <a:pt x="11739" y="5616"/>
                </a:cubicBezTo>
                <a:cubicBezTo>
                  <a:pt x="11769" y="5724"/>
                  <a:pt x="11787" y="5795"/>
                  <a:pt x="11811" y="5873"/>
                </a:cubicBezTo>
                <a:close/>
                <a:moveTo>
                  <a:pt x="11751" y="22966"/>
                </a:moveTo>
                <a:cubicBezTo>
                  <a:pt x="11727" y="22966"/>
                  <a:pt x="11697" y="22966"/>
                  <a:pt x="11673" y="22972"/>
                </a:cubicBezTo>
                <a:cubicBezTo>
                  <a:pt x="11685" y="22936"/>
                  <a:pt x="11691" y="22906"/>
                  <a:pt x="11703" y="22870"/>
                </a:cubicBezTo>
                <a:cubicBezTo>
                  <a:pt x="11715" y="22870"/>
                  <a:pt x="11733" y="22870"/>
                  <a:pt x="11739" y="22864"/>
                </a:cubicBezTo>
                <a:cubicBezTo>
                  <a:pt x="11745" y="22900"/>
                  <a:pt x="11751" y="22930"/>
                  <a:pt x="11751" y="22966"/>
                </a:cubicBezTo>
                <a:close/>
                <a:moveTo>
                  <a:pt x="11787" y="1032"/>
                </a:moveTo>
                <a:cubicBezTo>
                  <a:pt x="11799" y="1103"/>
                  <a:pt x="11805" y="1157"/>
                  <a:pt x="11817" y="1240"/>
                </a:cubicBezTo>
                <a:cubicBezTo>
                  <a:pt x="11709" y="1217"/>
                  <a:pt x="11632" y="1193"/>
                  <a:pt x="11548" y="1169"/>
                </a:cubicBezTo>
                <a:cubicBezTo>
                  <a:pt x="11626" y="1121"/>
                  <a:pt x="11697" y="1079"/>
                  <a:pt x="11787" y="1032"/>
                </a:cubicBezTo>
                <a:close/>
                <a:moveTo>
                  <a:pt x="10809" y="614"/>
                </a:moveTo>
                <a:cubicBezTo>
                  <a:pt x="10886" y="602"/>
                  <a:pt x="10970" y="596"/>
                  <a:pt x="11047" y="591"/>
                </a:cubicBezTo>
                <a:cubicBezTo>
                  <a:pt x="11119" y="793"/>
                  <a:pt x="10988" y="835"/>
                  <a:pt x="10809" y="895"/>
                </a:cubicBezTo>
                <a:lnTo>
                  <a:pt x="10809" y="608"/>
                </a:lnTo>
                <a:close/>
                <a:moveTo>
                  <a:pt x="10934" y="2814"/>
                </a:moveTo>
                <a:cubicBezTo>
                  <a:pt x="10970" y="2832"/>
                  <a:pt x="11018" y="2880"/>
                  <a:pt x="11065" y="2880"/>
                </a:cubicBezTo>
                <a:cubicBezTo>
                  <a:pt x="11119" y="2880"/>
                  <a:pt x="11167" y="2838"/>
                  <a:pt x="11244" y="2802"/>
                </a:cubicBezTo>
                <a:cubicBezTo>
                  <a:pt x="11232" y="2892"/>
                  <a:pt x="11220" y="2963"/>
                  <a:pt x="11208" y="3047"/>
                </a:cubicBezTo>
                <a:cubicBezTo>
                  <a:pt x="11155" y="3041"/>
                  <a:pt x="11101" y="3035"/>
                  <a:pt x="11030" y="3029"/>
                </a:cubicBezTo>
                <a:cubicBezTo>
                  <a:pt x="11053" y="3089"/>
                  <a:pt x="11059" y="3154"/>
                  <a:pt x="11095" y="3190"/>
                </a:cubicBezTo>
                <a:cubicBezTo>
                  <a:pt x="11167" y="3261"/>
                  <a:pt x="11250" y="3232"/>
                  <a:pt x="11304" y="3166"/>
                </a:cubicBezTo>
                <a:cubicBezTo>
                  <a:pt x="11334" y="3124"/>
                  <a:pt x="11340" y="3053"/>
                  <a:pt x="11346" y="2999"/>
                </a:cubicBezTo>
                <a:cubicBezTo>
                  <a:pt x="11369" y="2850"/>
                  <a:pt x="11447" y="2790"/>
                  <a:pt x="11620" y="2832"/>
                </a:cubicBezTo>
                <a:cubicBezTo>
                  <a:pt x="11572" y="2892"/>
                  <a:pt x="11530" y="2940"/>
                  <a:pt x="11495" y="2975"/>
                </a:cubicBezTo>
                <a:cubicBezTo>
                  <a:pt x="11507" y="3244"/>
                  <a:pt x="11846" y="3023"/>
                  <a:pt x="11858" y="3273"/>
                </a:cubicBezTo>
                <a:cubicBezTo>
                  <a:pt x="11787" y="3339"/>
                  <a:pt x="11703" y="3381"/>
                  <a:pt x="11584" y="3333"/>
                </a:cubicBezTo>
                <a:cubicBezTo>
                  <a:pt x="11411" y="3250"/>
                  <a:pt x="11363" y="3369"/>
                  <a:pt x="11298" y="3566"/>
                </a:cubicBezTo>
                <a:cubicBezTo>
                  <a:pt x="11405" y="3506"/>
                  <a:pt x="11465" y="3476"/>
                  <a:pt x="11536" y="3434"/>
                </a:cubicBezTo>
                <a:cubicBezTo>
                  <a:pt x="11584" y="3506"/>
                  <a:pt x="11638" y="3583"/>
                  <a:pt x="11697" y="3673"/>
                </a:cubicBezTo>
                <a:cubicBezTo>
                  <a:pt x="11662" y="3715"/>
                  <a:pt x="11632" y="3750"/>
                  <a:pt x="11596" y="3804"/>
                </a:cubicBezTo>
                <a:cubicBezTo>
                  <a:pt x="11459" y="3697"/>
                  <a:pt x="11334" y="3601"/>
                  <a:pt x="11214" y="3500"/>
                </a:cubicBezTo>
                <a:cubicBezTo>
                  <a:pt x="11334" y="3697"/>
                  <a:pt x="11310" y="3911"/>
                  <a:pt x="11310" y="4132"/>
                </a:cubicBezTo>
                <a:cubicBezTo>
                  <a:pt x="11191" y="4108"/>
                  <a:pt x="11131" y="4048"/>
                  <a:pt x="11143" y="3935"/>
                </a:cubicBezTo>
                <a:cubicBezTo>
                  <a:pt x="11167" y="3732"/>
                  <a:pt x="11071" y="3607"/>
                  <a:pt x="10881" y="3566"/>
                </a:cubicBezTo>
                <a:cubicBezTo>
                  <a:pt x="10916" y="3375"/>
                  <a:pt x="11041" y="3416"/>
                  <a:pt x="11161" y="3428"/>
                </a:cubicBezTo>
                <a:cubicBezTo>
                  <a:pt x="11095" y="3357"/>
                  <a:pt x="11036" y="3279"/>
                  <a:pt x="10970" y="3208"/>
                </a:cubicBezTo>
                <a:cubicBezTo>
                  <a:pt x="10898" y="3130"/>
                  <a:pt x="10833" y="3053"/>
                  <a:pt x="10755" y="2969"/>
                </a:cubicBezTo>
                <a:cubicBezTo>
                  <a:pt x="10797" y="2934"/>
                  <a:pt x="10863" y="2874"/>
                  <a:pt x="10934" y="2814"/>
                </a:cubicBezTo>
                <a:close/>
                <a:moveTo>
                  <a:pt x="11328" y="4686"/>
                </a:moveTo>
                <a:lnTo>
                  <a:pt x="11328" y="4436"/>
                </a:lnTo>
                <a:cubicBezTo>
                  <a:pt x="11399" y="4490"/>
                  <a:pt x="11447" y="4525"/>
                  <a:pt x="11536" y="4591"/>
                </a:cubicBezTo>
                <a:cubicBezTo>
                  <a:pt x="11441" y="4633"/>
                  <a:pt x="11393" y="4657"/>
                  <a:pt x="11328" y="4686"/>
                </a:cubicBezTo>
                <a:close/>
                <a:moveTo>
                  <a:pt x="11423" y="23693"/>
                </a:moveTo>
                <a:cubicBezTo>
                  <a:pt x="11298" y="23687"/>
                  <a:pt x="11220" y="23681"/>
                  <a:pt x="11137" y="23669"/>
                </a:cubicBezTo>
                <a:cubicBezTo>
                  <a:pt x="11208" y="23580"/>
                  <a:pt x="11304" y="23586"/>
                  <a:pt x="11423" y="23693"/>
                </a:cubicBezTo>
                <a:close/>
                <a:moveTo>
                  <a:pt x="10779" y="13063"/>
                </a:moveTo>
                <a:cubicBezTo>
                  <a:pt x="10833" y="13105"/>
                  <a:pt x="10881" y="13152"/>
                  <a:pt x="10934" y="13194"/>
                </a:cubicBezTo>
                <a:cubicBezTo>
                  <a:pt x="10922" y="13212"/>
                  <a:pt x="10910" y="13230"/>
                  <a:pt x="10898" y="13242"/>
                </a:cubicBezTo>
                <a:cubicBezTo>
                  <a:pt x="10845" y="13200"/>
                  <a:pt x="10791" y="13158"/>
                  <a:pt x="10737" y="13122"/>
                </a:cubicBezTo>
                <a:cubicBezTo>
                  <a:pt x="10749" y="13099"/>
                  <a:pt x="10767" y="13081"/>
                  <a:pt x="10779" y="13063"/>
                </a:cubicBezTo>
                <a:close/>
                <a:moveTo>
                  <a:pt x="10475" y="2027"/>
                </a:moveTo>
                <a:cubicBezTo>
                  <a:pt x="10475" y="2027"/>
                  <a:pt x="10445" y="2063"/>
                  <a:pt x="10427" y="2081"/>
                </a:cubicBezTo>
                <a:lnTo>
                  <a:pt x="10332" y="1992"/>
                </a:lnTo>
                <a:cubicBezTo>
                  <a:pt x="10350" y="1980"/>
                  <a:pt x="10368" y="1962"/>
                  <a:pt x="10380" y="1944"/>
                </a:cubicBezTo>
                <a:cubicBezTo>
                  <a:pt x="10415" y="1974"/>
                  <a:pt x="10445" y="1998"/>
                  <a:pt x="10469" y="2027"/>
                </a:cubicBezTo>
                <a:close/>
                <a:moveTo>
                  <a:pt x="9992" y="24081"/>
                </a:moveTo>
                <a:lnTo>
                  <a:pt x="9992" y="24337"/>
                </a:lnTo>
                <a:cubicBezTo>
                  <a:pt x="9921" y="24247"/>
                  <a:pt x="9885" y="24206"/>
                  <a:pt x="9837" y="24152"/>
                </a:cubicBezTo>
                <a:cubicBezTo>
                  <a:pt x="9891" y="24128"/>
                  <a:pt x="9933" y="24110"/>
                  <a:pt x="9992" y="24081"/>
                </a:cubicBezTo>
                <a:close/>
                <a:moveTo>
                  <a:pt x="9909" y="24552"/>
                </a:moveTo>
                <a:cubicBezTo>
                  <a:pt x="9915" y="24641"/>
                  <a:pt x="9885" y="24730"/>
                  <a:pt x="9807" y="24820"/>
                </a:cubicBezTo>
                <a:cubicBezTo>
                  <a:pt x="9748" y="24671"/>
                  <a:pt x="9766" y="24587"/>
                  <a:pt x="9909" y="24552"/>
                </a:cubicBezTo>
                <a:close/>
                <a:moveTo>
                  <a:pt x="9551" y="24796"/>
                </a:moveTo>
                <a:cubicBezTo>
                  <a:pt x="9545" y="24689"/>
                  <a:pt x="9575" y="24581"/>
                  <a:pt x="9605" y="24474"/>
                </a:cubicBezTo>
                <a:cubicBezTo>
                  <a:pt x="9611" y="24450"/>
                  <a:pt x="9688" y="24444"/>
                  <a:pt x="9730" y="24432"/>
                </a:cubicBezTo>
                <a:cubicBezTo>
                  <a:pt x="9563" y="24599"/>
                  <a:pt x="9640" y="24772"/>
                  <a:pt x="9700" y="24945"/>
                </a:cubicBezTo>
                <a:cubicBezTo>
                  <a:pt x="9521" y="25005"/>
                  <a:pt x="9551" y="24850"/>
                  <a:pt x="9551" y="24796"/>
                </a:cubicBezTo>
                <a:close/>
                <a:moveTo>
                  <a:pt x="9950" y="26394"/>
                </a:moveTo>
                <a:cubicBezTo>
                  <a:pt x="9962" y="26269"/>
                  <a:pt x="9903" y="26149"/>
                  <a:pt x="10070" y="26203"/>
                </a:cubicBezTo>
                <a:cubicBezTo>
                  <a:pt x="10034" y="26251"/>
                  <a:pt x="10004" y="26298"/>
                  <a:pt x="9950" y="26394"/>
                </a:cubicBezTo>
                <a:close/>
                <a:moveTo>
                  <a:pt x="10088" y="25720"/>
                </a:moveTo>
                <a:cubicBezTo>
                  <a:pt x="10064" y="25738"/>
                  <a:pt x="10052" y="25768"/>
                  <a:pt x="10034" y="25792"/>
                </a:cubicBezTo>
                <a:cubicBezTo>
                  <a:pt x="9909" y="25690"/>
                  <a:pt x="9778" y="25595"/>
                  <a:pt x="9652" y="25499"/>
                </a:cubicBezTo>
                <a:cubicBezTo>
                  <a:pt x="9837" y="25559"/>
                  <a:pt x="10004" y="25678"/>
                  <a:pt x="10225" y="25619"/>
                </a:cubicBezTo>
                <a:cubicBezTo>
                  <a:pt x="10177" y="25649"/>
                  <a:pt x="10129" y="25684"/>
                  <a:pt x="10088" y="25720"/>
                </a:cubicBezTo>
                <a:close/>
                <a:moveTo>
                  <a:pt x="11119" y="24814"/>
                </a:moveTo>
                <a:cubicBezTo>
                  <a:pt x="11077" y="24820"/>
                  <a:pt x="11041" y="24820"/>
                  <a:pt x="11000" y="24820"/>
                </a:cubicBezTo>
                <a:cubicBezTo>
                  <a:pt x="11000" y="24796"/>
                  <a:pt x="11006" y="24772"/>
                  <a:pt x="11006" y="24754"/>
                </a:cubicBezTo>
                <a:cubicBezTo>
                  <a:pt x="11047" y="24760"/>
                  <a:pt x="11089" y="24766"/>
                  <a:pt x="11131" y="24772"/>
                </a:cubicBezTo>
                <a:cubicBezTo>
                  <a:pt x="11125" y="24784"/>
                  <a:pt x="11125" y="24814"/>
                  <a:pt x="11119" y="24814"/>
                </a:cubicBezTo>
                <a:close/>
                <a:moveTo>
                  <a:pt x="11512" y="26066"/>
                </a:moveTo>
                <a:cubicBezTo>
                  <a:pt x="11507" y="26012"/>
                  <a:pt x="11495" y="25964"/>
                  <a:pt x="11489" y="25911"/>
                </a:cubicBezTo>
                <a:cubicBezTo>
                  <a:pt x="11507" y="25905"/>
                  <a:pt x="11530" y="25905"/>
                  <a:pt x="11548" y="25899"/>
                </a:cubicBezTo>
                <a:cubicBezTo>
                  <a:pt x="11560" y="25953"/>
                  <a:pt x="11566" y="26006"/>
                  <a:pt x="11572" y="26060"/>
                </a:cubicBezTo>
                <a:cubicBezTo>
                  <a:pt x="11548" y="26060"/>
                  <a:pt x="11530" y="26060"/>
                  <a:pt x="11512" y="26066"/>
                </a:cubicBezTo>
                <a:close/>
                <a:moveTo>
                  <a:pt x="11518" y="24498"/>
                </a:moveTo>
                <a:cubicBezTo>
                  <a:pt x="11584" y="24599"/>
                  <a:pt x="11632" y="24665"/>
                  <a:pt x="11679" y="24736"/>
                </a:cubicBezTo>
                <a:cubicBezTo>
                  <a:pt x="11483" y="24796"/>
                  <a:pt x="11471" y="24784"/>
                  <a:pt x="11518" y="24498"/>
                </a:cubicBezTo>
                <a:close/>
                <a:moveTo>
                  <a:pt x="11328" y="24516"/>
                </a:moveTo>
                <a:cubicBezTo>
                  <a:pt x="11328" y="24522"/>
                  <a:pt x="11340" y="24587"/>
                  <a:pt x="11346" y="24647"/>
                </a:cubicBezTo>
                <a:cubicBezTo>
                  <a:pt x="11334" y="24653"/>
                  <a:pt x="11316" y="24659"/>
                  <a:pt x="11304" y="24665"/>
                </a:cubicBezTo>
                <a:cubicBezTo>
                  <a:pt x="11238" y="24581"/>
                  <a:pt x="11173" y="24504"/>
                  <a:pt x="11113" y="24420"/>
                </a:cubicBezTo>
                <a:cubicBezTo>
                  <a:pt x="11089" y="24432"/>
                  <a:pt x="11071" y="24444"/>
                  <a:pt x="11053" y="24456"/>
                </a:cubicBezTo>
                <a:cubicBezTo>
                  <a:pt x="11083" y="24516"/>
                  <a:pt x="11119" y="24575"/>
                  <a:pt x="11173" y="24665"/>
                </a:cubicBezTo>
                <a:cubicBezTo>
                  <a:pt x="10791" y="24671"/>
                  <a:pt x="10439" y="24778"/>
                  <a:pt x="10094" y="24569"/>
                </a:cubicBezTo>
                <a:cubicBezTo>
                  <a:pt x="10058" y="24414"/>
                  <a:pt x="10159" y="24420"/>
                  <a:pt x="10266" y="24438"/>
                </a:cubicBezTo>
                <a:cubicBezTo>
                  <a:pt x="10278" y="24343"/>
                  <a:pt x="10290" y="24247"/>
                  <a:pt x="10296" y="24152"/>
                </a:cubicBezTo>
                <a:cubicBezTo>
                  <a:pt x="10588" y="24134"/>
                  <a:pt x="10809" y="24027"/>
                  <a:pt x="10934" y="23854"/>
                </a:cubicBezTo>
                <a:cubicBezTo>
                  <a:pt x="10976" y="23908"/>
                  <a:pt x="11018" y="23961"/>
                  <a:pt x="11065" y="24027"/>
                </a:cubicBezTo>
                <a:cubicBezTo>
                  <a:pt x="11143" y="23955"/>
                  <a:pt x="11185" y="23914"/>
                  <a:pt x="11256" y="23854"/>
                </a:cubicBezTo>
                <a:cubicBezTo>
                  <a:pt x="11244" y="23961"/>
                  <a:pt x="11232" y="24039"/>
                  <a:pt x="11226" y="24110"/>
                </a:cubicBezTo>
                <a:cubicBezTo>
                  <a:pt x="11167" y="24122"/>
                  <a:pt x="11113" y="24128"/>
                  <a:pt x="11053" y="24140"/>
                </a:cubicBezTo>
                <a:cubicBezTo>
                  <a:pt x="11053" y="24176"/>
                  <a:pt x="11047" y="24224"/>
                  <a:pt x="11053" y="24230"/>
                </a:cubicBezTo>
                <a:cubicBezTo>
                  <a:pt x="11119" y="24253"/>
                  <a:pt x="11202" y="24289"/>
                  <a:pt x="11262" y="24277"/>
                </a:cubicBezTo>
                <a:cubicBezTo>
                  <a:pt x="11304" y="24265"/>
                  <a:pt x="11357" y="24164"/>
                  <a:pt x="11351" y="24122"/>
                </a:cubicBezTo>
                <a:cubicBezTo>
                  <a:pt x="11316" y="23973"/>
                  <a:pt x="11423" y="23943"/>
                  <a:pt x="11495" y="23872"/>
                </a:cubicBezTo>
                <a:cubicBezTo>
                  <a:pt x="11512" y="23884"/>
                  <a:pt x="11536" y="23896"/>
                  <a:pt x="11554" y="23902"/>
                </a:cubicBezTo>
                <a:cubicBezTo>
                  <a:pt x="11530" y="23967"/>
                  <a:pt x="11507" y="24033"/>
                  <a:pt x="11483" y="24098"/>
                </a:cubicBezTo>
                <a:cubicBezTo>
                  <a:pt x="11512" y="24295"/>
                  <a:pt x="11793" y="24116"/>
                  <a:pt x="11834" y="24307"/>
                </a:cubicBezTo>
                <a:cubicBezTo>
                  <a:pt x="11691" y="24486"/>
                  <a:pt x="11429" y="24212"/>
                  <a:pt x="11322" y="24516"/>
                </a:cubicBezTo>
                <a:close/>
                <a:moveTo>
                  <a:pt x="11626" y="23610"/>
                </a:moveTo>
                <a:cubicBezTo>
                  <a:pt x="11745" y="23598"/>
                  <a:pt x="11876" y="23717"/>
                  <a:pt x="12007" y="23967"/>
                </a:cubicBezTo>
                <a:cubicBezTo>
                  <a:pt x="11775" y="23943"/>
                  <a:pt x="11775" y="23717"/>
                  <a:pt x="11626" y="23610"/>
                </a:cubicBezTo>
                <a:close/>
                <a:moveTo>
                  <a:pt x="12043" y="26734"/>
                </a:moveTo>
                <a:cubicBezTo>
                  <a:pt x="12031" y="26644"/>
                  <a:pt x="12019" y="26596"/>
                  <a:pt x="12013" y="26549"/>
                </a:cubicBezTo>
                <a:cubicBezTo>
                  <a:pt x="12061" y="26543"/>
                  <a:pt x="12109" y="26543"/>
                  <a:pt x="12204" y="26537"/>
                </a:cubicBezTo>
                <a:cubicBezTo>
                  <a:pt x="12138" y="26614"/>
                  <a:pt x="12109" y="26656"/>
                  <a:pt x="12043" y="26734"/>
                </a:cubicBezTo>
                <a:close/>
                <a:moveTo>
                  <a:pt x="12276" y="4400"/>
                </a:moveTo>
                <a:cubicBezTo>
                  <a:pt x="12234" y="4370"/>
                  <a:pt x="12210" y="4221"/>
                  <a:pt x="12198" y="3965"/>
                </a:cubicBezTo>
                <a:cubicBezTo>
                  <a:pt x="12293" y="4025"/>
                  <a:pt x="12317" y="4168"/>
                  <a:pt x="12276" y="4400"/>
                </a:cubicBezTo>
                <a:close/>
                <a:moveTo>
                  <a:pt x="12389" y="21141"/>
                </a:moveTo>
                <a:cubicBezTo>
                  <a:pt x="12377" y="21111"/>
                  <a:pt x="12359" y="21076"/>
                  <a:pt x="12353" y="21040"/>
                </a:cubicBezTo>
                <a:cubicBezTo>
                  <a:pt x="12353" y="21040"/>
                  <a:pt x="12389" y="21016"/>
                  <a:pt x="12395" y="21022"/>
                </a:cubicBezTo>
                <a:cubicBezTo>
                  <a:pt x="12425" y="21046"/>
                  <a:pt x="12443" y="21070"/>
                  <a:pt x="12478" y="21106"/>
                </a:cubicBezTo>
                <a:cubicBezTo>
                  <a:pt x="12431" y="21123"/>
                  <a:pt x="12413" y="21135"/>
                  <a:pt x="12389" y="21141"/>
                </a:cubicBezTo>
                <a:close/>
                <a:moveTo>
                  <a:pt x="12788" y="20986"/>
                </a:moveTo>
                <a:cubicBezTo>
                  <a:pt x="12759" y="20903"/>
                  <a:pt x="12741" y="20843"/>
                  <a:pt x="12711" y="20736"/>
                </a:cubicBezTo>
                <a:cubicBezTo>
                  <a:pt x="12931" y="20801"/>
                  <a:pt x="12866" y="20879"/>
                  <a:pt x="12788" y="20986"/>
                </a:cubicBezTo>
                <a:close/>
                <a:moveTo>
                  <a:pt x="12866" y="19532"/>
                </a:moveTo>
                <a:cubicBezTo>
                  <a:pt x="12896" y="19609"/>
                  <a:pt x="12919" y="19669"/>
                  <a:pt x="12949" y="19746"/>
                </a:cubicBezTo>
                <a:cubicBezTo>
                  <a:pt x="12812" y="19710"/>
                  <a:pt x="12782" y="19639"/>
                  <a:pt x="12866" y="19532"/>
                </a:cubicBezTo>
                <a:close/>
                <a:moveTo>
                  <a:pt x="13057" y="7405"/>
                </a:moveTo>
                <a:lnTo>
                  <a:pt x="13039" y="7405"/>
                </a:lnTo>
                <a:lnTo>
                  <a:pt x="13039" y="7071"/>
                </a:lnTo>
                <a:lnTo>
                  <a:pt x="13057" y="7071"/>
                </a:lnTo>
                <a:close/>
                <a:moveTo>
                  <a:pt x="13277" y="11072"/>
                </a:moveTo>
                <a:cubicBezTo>
                  <a:pt x="13307" y="11066"/>
                  <a:pt x="13337" y="11101"/>
                  <a:pt x="13367" y="11119"/>
                </a:cubicBezTo>
                <a:cubicBezTo>
                  <a:pt x="13343" y="11155"/>
                  <a:pt x="13313" y="11191"/>
                  <a:pt x="13271" y="11244"/>
                </a:cubicBezTo>
                <a:cubicBezTo>
                  <a:pt x="13241" y="11197"/>
                  <a:pt x="13206" y="11167"/>
                  <a:pt x="13212" y="11137"/>
                </a:cubicBezTo>
                <a:cubicBezTo>
                  <a:pt x="13212" y="11113"/>
                  <a:pt x="13253" y="11072"/>
                  <a:pt x="13277" y="11072"/>
                </a:cubicBezTo>
                <a:close/>
                <a:moveTo>
                  <a:pt x="13289" y="16628"/>
                </a:moveTo>
                <a:cubicBezTo>
                  <a:pt x="13265" y="16622"/>
                  <a:pt x="13247" y="16580"/>
                  <a:pt x="13224" y="16551"/>
                </a:cubicBezTo>
                <a:cubicBezTo>
                  <a:pt x="13259" y="16533"/>
                  <a:pt x="13289" y="16509"/>
                  <a:pt x="13325" y="16503"/>
                </a:cubicBezTo>
                <a:cubicBezTo>
                  <a:pt x="13337" y="16497"/>
                  <a:pt x="13355" y="16533"/>
                  <a:pt x="13390" y="16568"/>
                </a:cubicBezTo>
                <a:cubicBezTo>
                  <a:pt x="13349" y="16598"/>
                  <a:pt x="13313" y="16634"/>
                  <a:pt x="13289" y="16628"/>
                </a:cubicBezTo>
                <a:close/>
                <a:moveTo>
                  <a:pt x="13987" y="5128"/>
                </a:moveTo>
                <a:cubicBezTo>
                  <a:pt x="13975" y="5163"/>
                  <a:pt x="13969" y="5193"/>
                  <a:pt x="13957" y="5193"/>
                </a:cubicBezTo>
                <a:cubicBezTo>
                  <a:pt x="13903" y="5211"/>
                  <a:pt x="13850" y="5217"/>
                  <a:pt x="13784" y="5229"/>
                </a:cubicBezTo>
                <a:cubicBezTo>
                  <a:pt x="13772" y="5145"/>
                  <a:pt x="13766" y="5080"/>
                  <a:pt x="13754" y="4973"/>
                </a:cubicBezTo>
                <a:cubicBezTo>
                  <a:pt x="13856" y="5038"/>
                  <a:pt x="13921" y="5086"/>
                  <a:pt x="13987" y="5128"/>
                </a:cubicBezTo>
                <a:close/>
                <a:moveTo>
                  <a:pt x="13820" y="8198"/>
                </a:moveTo>
                <a:cubicBezTo>
                  <a:pt x="13838" y="8275"/>
                  <a:pt x="13850" y="8347"/>
                  <a:pt x="13873" y="8460"/>
                </a:cubicBezTo>
                <a:cubicBezTo>
                  <a:pt x="13796" y="8395"/>
                  <a:pt x="13778" y="8305"/>
                  <a:pt x="13820" y="8198"/>
                </a:cubicBezTo>
                <a:close/>
                <a:moveTo>
                  <a:pt x="13885" y="6529"/>
                </a:moveTo>
                <a:cubicBezTo>
                  <a:pt x="13867" y="6433"/>
                  <a:pt x="13754" y="6350"/>
                  <a:pt x="13909" y="6248"/>
                </a:cubicBezTo>
                <a:cubicBezTo>
                  <a:pt x="13909" y="6350"/>
                  <a:pt x="14028" y="6433"/>
                  <a:pt x="13885" y="6529"/>
                </a:cubicBezTo>
                <a:close/>
                <a:moveTo>
                  <a:pt x="13951" y="8901"/>
                </a:moveTo>
                <a:cubicBezTo>
                  <a:pt x="13945" y="8836"/>
                  <a:pt x="13939" y="8776"/>
                  <a:pt x="13933" y="8711"/>
                </a:cubicBezTo>
                <a:cubicBezTo>
                  <a:pt x="13945" y="8711"/>
                  <a:pt x="13963" y="8711"/>
                  <a:pt x="13975" y="8705"/>
                </a:cubicBezTo>
                <a:lnTo>
                  <a:pt x="14022" y="8884"/>
                </a:lnTo>
                <a:cubicBezTo>
                  <a:pt x="13999" y="8890"/>
                  <a:pt x="13975" y="8895"/>
                  <a:pt x="13951" y="8901"/>
                </a:cubicBezTo>
                <a:close/>
                <a:moveTo>
                  <a:pt x="14297" y="5682"/>
                </a:moveTo>
                <a:cubicBezTo>
                  <a:pt x="14303" y="5670"/>
                  <a:pt x="14303" y="5652"/>
                  <a:pt x="14303" y="5640"/>
                </a:cubicBezTo>
                <a:cubicBezTo>
                  <a:pt x="14338" y="5634"/>
                  <a:pt x="14380" y="5622"/>
                  <a:pt x="14410" y="5634"/>
                </a:cubicBezTo>
                <a:cubicBezTo>
                  <a:pt x="14440" y="5640"/>
                  <a:pt x="14452" y="5682"/>
                  <a:pt x="14476" y="5706"/>
                </a:cubicBezTo>
                <a:cubicBezTo>
                  <a:pt x="14464" y="5718"/>
                  <a:pt x="14458" y="5730"/>
                  <a:pt x="14452" y="5742"/>
                </a:cubicBezTo>
                <a:cubicBezTo>
                  <a:pt x="14398" y="5724"/>
                  <a:pt x="14350" y="5706"/>
                  <a:pt x="14297" y="5682"/>
                </a:cubicBezTo>
                <a:close/>
                <a:moveTo>
                  <a:pt x="14505" y="25452"/>
                </a:moveTo>
                <a:cubicBezTo>
                  <a:pt x="14452" y="25327"/>
                  <a:pt x="14523" y="25279"/>
                  <a:pt x="14613" y="25219"/>
                </a:cubicBezTo>
                <a:cubicBezTo>
                  <a:pt x="14642" y="25333"/>
                  <a:pt x="14654" y="25422"/>
                  <a:pt x="14505" y="25452"/>
                </a:cubicBezTo>
                <a:close/>
                <a:moveTo>
                  <a:pt x="15388" y="11942"/>
                </a:moveTo>
                <a:cubicBezTo>
                  <a:pt x="15400" y="11942"/>
                  <a:pt x="15418" y="11984"/>
                  <a:pt x="15447" y="12020"/>
                </a:cubicBezTo>
                <a:cubicBezTo>
                  <a:pt x="15400" y="12031"/>
                  <a:pt x="15370" y="12049"/>
                  <a:pt x="15334" y="12049"/>
                </a:cubicBezTo>
                <a:cubicBezTo>
                  <a:pt x="15322" y="12043"/>
                  <a:pt x="15304" y="12008"/>
                  <a:pt x="15292" y="11984"/>
                </a:cubicBezTo>
                <a:cubicBezTo>
                  <a:pt x="15322" y="11972"/>
                  <a:pt x="15352" y="11948"/>
                  <a:pt x="15388" y="11942"/>
                </a:cubicBezTo>
                <a:close/>
                <a:moveTo>
                  <a:pt x="14911" y="11411"/>
                </a:moveTo>
                <a:cubicBezTo>
                  <a:pt x="14929" y="11417"/>
                  <a:pt x="14941" y="11429"/>
                  <a:pt x="14958" y="11435"/>
                </a:cubicBezTo>
                <a:cubicBezTo>
                  <a:pt x="14929" y="11501"/>
                  <a:pt x="14899" y="11560"/>
                  <a:pt x="14863" y="11626"/>
                </a:cubicBezTo>
                <a:lnTo>
                  <a:pt x="14803" y="11590"/>
                </a:lnTo>
                <a:cubicBezTo>
                  <a:pt x="14839" y="11531"/>
                  <a:pt x="14875" y="11471"/>
                  <a:pt x="14911" y="11411"/>
                </a:cubicBezTo>
                <a:close/>
                <a:moveTo>
                  <a:pt x="15018" y="21863"/>
                </a:moveTo>
                <a:cubicBezTo>
                  <a:pt x="14994" y="21898"/>
                  <a:pt x="14899" y="21887"/>
                  <a:pt x="14827" y="21904"/>
                </a:cubicBezTo>
                <a:cubicBezTo>
                  <a:pt x="14929" y="21535"/>
                  <a:pt x="14994" y="21433"/>
                  <a:pt x="15179" y="21380"/>
                </a:cubicBezTo>
                <a:cubicBezTo>
                  <a:pt x="15251" y="21582"/>
                  <a:pt x="15102" y="21720"/>
                  <a:pt x="15018" y="21863"/>
                </a:cubicBezTo>
                <a:close/>
                <a:moveTo>
                  <a:pt x="15215" y="21183"/>
                </a:moveTo>
                <a:cubicBezTo>
                  <a:pt x="15155" y="21070"/>
                  <a:pt x="15102" y="20962"/>
                  <a:pt x="15048" y="20867"/>
                </a:cubicBezTo>
                <a:cubicBezTo>
                  <a:pt x="15113" y="20807"/>
                  <a:pt x="15167" y="20760"/>
                  <a:pt x="15233" y="20700"/>
                </a:cubicBezTo>
                <a:cubicBezTo>
                  <a:pt x="15251" y="20712"/>
                  <a:pt x="15316" y="20742"/>
                  <a:pt x="15316" y="20772"/>
                </a:cubicBezTo>
                <a:cubicBezTo>
                  <a:pt x="15322" y="20897"/>
                  <a:pt x="15310" y="21028"/>
                  <a:pt x="15292" y="21153"/>
                </a:cubicBezTo>
                <a:cubicBezTo>
                  <a:pt x="15292" y="21165"/>
                  <a:pt x="15245" y="21171"/>
                  <a:pt x="15215" y="21183"/>
                </a:cubicBezTo>
                <a:close/>
                <a:moveTo>
                  <a:pt x="15322" y="22608"/>
                </a:moveTo>
                <a:cubicBezTo>
                  <a:pt x="15316" y="22596"/>
                  <a:pt x="15298" y="22566"/>
                  <a:pt x="15298" y="22560"/>
                </a:cubicBezTo>
                <a:cubicBezTo>
                  <a:pt x="15340" y="22542"/>
                  <a:pt x="15382" y="22518"/>
                  <a:pt x="15423" y="22501"/>
                </a:cubicBezTo>
                <a:cubicBezTo>
                  <a:pt x="15429" y="22518"/>
                  <a:pt x="15435" y="22530"/>
                  <a:pt x="15441" y="22548"/>
                </a:cubicBezTo>
                <a:cubicBezTo>
                  <a:pt x="15406" y="22566"/>
                  <a:pt x="15364" y="22590"/>
                  <a:pt x="15322" y="22608"/>
                </a:cubicBezTo>
                <a:close/>
                <a:moveTo>
                  <a:pt x="15340" y="20450"/>
                </a:moveTo>
                <a:cubicBezTo>
                  <a:pt x="15531" y="20497"/>
                  <a:pt x="15447" y="20640"/>
                  <a:pt x="15471" y="20736"/>
                </a:cubicBezTo>
                <a:cubicBezTo>
                  <a:pt x="15429" y="20646"/>
                  <a:pt x="15394" y="20563"/>
                  <a:pt x="15340" y="20450"/>
                </a:cubicBezTo>
                <a:close/>
                <a:moveTo>
                  <a:pt x="15441" y="20408"/>
                </a:moveTo>
                <a:cubicBezTo>
                  <a:pt x="15322" y="20152"/>
                  <a:pt x="15292" y="19991"/>
                  <a:pt x="15358" y="19931"/>
                </a:cubicBezTo>
                <a:cubicBezTo>
                  <a:pt x="15328" y="20098"/>
                  <a:pt x="15602" y="20181"/>
                  <a:pt x="15441" y="20408"/>
                </a:cubicBezTo>
                <a:close/>
                <a:moveTo>
                  <a:pt x="15638" y="18476"/>
                </a:moveTo>
                <a:cubicBezTo>
                  <a:pt x="15573" y="18452"/>
                  <a:pt x="15507" y="18423"/>
                  <a:pt x="15441" y="18399"/>
                </a:cubicBezTo>
                <a:cubicBezTo>
                  <a:pt x="15453" y="18375"/>
                  <a:pt x="15459" y="18357"/>
                  <a:pt x="15471" y="18333"/>
                </a:cubicBezTo>
                <a:cubicBezTo>
                  <a:pt x="15531" y="18363"/>
                  <a:pt x="15596" y="18393"/>
                  <a:pt x="15662" y="18423"/>
                </a:cubicBezTo>
                <a:cubicBezTo>
                  <a:pt x="15656" y="18441"/>
                  <a:pt x="15650" y="18458"/>
                  <a:pt x="15638" y="18476"/>
                </a:cubicBezTo>
                <a:close/>
                <a:moveTo>
                  <a:pt x="15668" y="12461"/>
                </a:moveTo>
                <a:cubicBezTo>
                  <a:pt x="15859" y="12425"/>
                  <a:pt x="15835" y="12544"/>
                  <a:pt x="15841" y="12693"/>
                </a:cubicBezTo>
                <a:cubicBezTo>
                  <a:pt x="15763" y="12598"/>
                  <a:pt x="15722" y="12532"/>
                  <a:pt x="15668" y="12461"/>
                </a:cubicBezTo>
                <a:close/>
                <a:moveTo>
                  <a:pt x="15906" y="20450"/>
                </a:moveTo>
                <a:cubicBezTo>
                  <a:pt x="15912" y="20450"/>
                  <a:pt x="15924" y="20456"/>
                  <a:pt x="15930" y="20456"/>
                </a:cubicBezTo>
                <a:lnTo>
                  <a:pt x="15930" y="20712"/>
                </a:lnTo>
                <a:cubicBezTo>
                  <a:pt x="15906" y="20706"/>
                  <a:pt x="15883" y="20706"/>
                  <a:pt x="15865" y="20700"/>
                </a:cubicBezTo>
                <a:cubicBezTo>
                  <a:pt x="15877" y="20617"/>
                  <a:pt x="15889" y="20533"/>
                  <a:pt x="15906" y="20450"/>
                </a:cubicBezTo>
                <a:close/>
                <a:moveTo>
                  <a:pt x="15954" y="21952"/>
                </a:moveTo>
                <a:cubicBezTo>
                  <a:pt x="15817" y="21785"/>
                  <a:pt x="15883" y="21726"/>
                  <a:pt x="16038" y="21648"/>
                </a:cubicBezTo>
                <a:cubicBezTo>
                  <a:pt x="16008" y="21761"/>
                  <a:pt x="15990" y="21839"/>
                  <a:pt x="15954" y="21952"/>
                </a:cubicBezTo>
                <a:close/>
                <a:moveTo>
                  <a:pt x="17296" y="13748"/>
                </a:moveTo>
                <a:cubicBezTo>
                  <a:pt x="17278" y="13737"/>
                  <a:pt x="17260" y="13731"/>
                  <a:pt x="17242" y="13725"/>
                </a:cubicBezTo>
                <a:cubicBezTo>
                  <a:pt x="17272" y="13647"/>
                  <a:pt x="17301" y="13576"/>
                  <a:pt x="17331" y="13498"/>
                </a:cubicBezTo>
                <a:cubicBezTo>
                  <a:pt x="17361" y="13516"/>
                  <a:pt x="17391" y="13528"/>
                  <a:pt x="17421" y="13546"/>
                </a:cubicBezTo>
                <a:cubicBezTo>
                  <a:pt x="17379" y="13611"/>
                  <a:pt x="17337" y="13683"/>
                  <a:pt x="17296" y="13748"/>
                </a:cubicBezTo>
                <a:close/>
                <a:moveTo>
                  <a:pt x="17868" y="13355"/>
                </a:moveTo>
                <a:cubicBezTo>
                  <a:pt x="17856" y="13367"/>
                  <a:pt x="17802" y="13367"/>
                  <a:pt x="17790" y="13349"/>
                </a:cubicBezTo>
                <a:cubicBezTo>
                  <a:pt x="17725" y="13266"/>
                  <a:pt x="17778" y="13218"/>
                  <a:pt x="17850" y="13164"/>
                </a:cubicBezTo>
                <a:cubicBezTo>
                  <a:pt x="17916" y="13224"/>
                  <a:pt x="17951" y="13289"/>
                  <a:pt x="17868" y="13355"/>
                </a:cubicBezTo>
                <a:close/>
                <a:moveTo>
                  <a:pt x="18208" y="16187"/>
                </a:moveTo>
                <a:cubicBezTo>
                  <a:pt x="18160" y="16044"/>
                  <a:pt x="18130" y="15948"/>
                  <a:pt x="18094" y="15865"/>
                </a:cubicBezTo>
                <a:cubicBezTo>
                  <a:pt x="18160" y="15776"/>
                  <a:pt x="18232" y="15704"/>
                  <a:pt x="18315" y="15799"/>
                </a:cubicBezTo>
                <a:cubicBezTo>
                  <a:pt x="18458" y="15948"/>
                  <a:pt x="18297" y="16044"/>
                  <a:pt x="18214" y="16187"/>
                </a:cubicBezTo>
                <a:close/>
                <a:moveTo>
                  <a:pt x="18500" y="16795"/>
                </a:moveTo>
                <a:cubicBezTo>
                  <a:pt x="18476" y="16771"/>
                  <a:pt x="18434" y="16747"/>
                  <a:pt x="18434" y="16723"/>
                </a:cubicBezTo>
                <a:cubicBezTo>
                  <a:pt x="18428" y="16700"/>
                  <a:pt x="18464" y="16670"/>
                  <a:pt x="18506" y="16610"/>
                </a:cubicBezTo>
                <a:cubicBezTo>
                  <a:pt x="18530" y="16676"/>
                  <a:pt x="18548" y="16706"/>
                  <a:pt x="18542" y="16735"/>
                </a:cubicBezTo>
                <a:cubicBezTo>
                  <a:pt x="18542" y="16753"/>
                  <a:pt x="18512" y="16771"/>
                  <a:pt x="18500" y="16795"/>
                </a:cubicBezTo>
                <a:close/>
                <a:moveTo>
                  <a:pt x="18625" y="15239"/>
                </a:moveTo>
                <a:cubicBezTo>
                  <a:pt x="18577" y="15173"/>
                  <a:pt x="18542" y="15120"/>
                  <a:pt x="18494" y="15036"/>
                </a:cubicBezTo>
                <a:cubicBezTo>
                  <a:pt x="18559" y="15030"/>
                  <a:pt x="18607" y="15024"/>
                  <a:pt x="18673" y="15018"/>
                </a:cubicBezTo>
                <a:cubicBezTo>
                  <a:pt x="18679" y="14953"/>
                  <a:pt x="18685" y="14893"/>
                  <a:pt x="18685" y="14828"/>
                </a:cubicBezTo>
                <a:cubicBezTo>
                  <a:pt x="18691" y="14822"/>
                  <a:pt x="18703" y="14822"/>
                  <a:pt x="18709" y="14822"/>
                </a:cubicBezTo>
                <a:cubicBezTo>
                  <a:pt x="18720" y="14887"/>
                  <a:pt x="18732" y="14953"/>
                  <a:pt x="18756" y="15012"/>
                </a:cubicBezTo>
                <a:cubicBezTo>
                  <a:pt x="18798" y="15120"/>
                  <a:pt x="18750" y="15179"/>
                  <a:pt x="18625" y="15239"/>
                </a:cubicBezTo>
                <a:close/>
                <a:moveTo>
                  <a:pt x="19048" y="20122"/>
                </a:moveTo>
                <a:cubicBezTo>
                  <a:pt x="19030" y="20092"/>
                  <a:pt x="19007" y="20068"/>
                  <a:pt x="18995" y="20038"/>
                </a:cubicBezTo>
                <a:cubicBezTo>
                  <a:pt x="18995" y="20026"/>
                  <a:pt x="19030" y="20009"/>
                  <a:pt x="19066" y="19973"/>
                </a:cubicBezTo>
                <a:cubicBezTo>
                  <a:pt x="19084" y="20020"/>
                  <a:pt x="19108" y="20050"/>
                  <a:pt x="19108" y="20080"/>
                </a:cubicBezTo>
                <a:cubicBezTo>
                  <a:pt x="19108" y="20092"/>
                  <a:pt x="19072" y="20110"/>
                  <a:pt x="19048" y="20122"/>
                </a:cubicBezTo>
                <a:close/>
                <a:moveTo>
                  <a:pt x="19126" y="16956"/>
                </a:moveTo>
                <a:cubicBezTo>
                  <a:pt x="19102" y="16914"/>
                  <a:pt x="19060" y="16878"/>
                  <a:pt x="19054" y="16831"/>
                </a:cubicBezTo>
                <a:cubicBezTo>
                  <a:pt x="19019" y="16580"/>
                  <a:pt x="19019" y="16580"/>
                  <a:pt x="18881" y="16408"/>
                </a:cubicBezTo>
                <a:cubicBezTo>
                  <a:pt x="18947" y="16330"/>
                  <a:pt x="19007" y="16252"/>
                  <a:pt x="19114" y="16133"/>
                </a:cubicBezTo>
                <a:cubicBezTo>
                  <a:pt x="19132" y="16437"/>
                  <a:pt x="19144" y="16688"/>
                  <a:pt x="19162" y="16938"/>
                </a:cubicBezTo>
                <a:cubicBezTo>
                  <a:pt x="19150" y="16944"/>
                  <a:pt x="19138" y="16950"/>
                  <a:pt x="19126" y="16956"/>
                </a:cubicBezTo>
                <a:close/>
                <a:moveTo>
                  <a:pt x="19895" y="19329"/>
                </a:moveTo>
                <a:cubicBezTo>
                  <a:pt x="19794" y="19168"/>
                  <a:pt x="19800" y="19049"/>
                  <a:pt x="19919" y="18971"/>
                </a:cubicBezTo>
                <a:cubicBezTo>
                  <a:pt x="20014" y="19084"/>
                  <a:pt x="20020" y="19198"/>
                  <a:pt x="19895" y="1932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9"/>
          <p:cNvSpPr/>
          <p:nvPr/>
        </p:nvSpPr>
        <p:spPr>
          <a:xfrm rot="7076616">
            <a:off x="914958" y="4196466"/>
            <a:ext cx="1153708" cy="733781"/>
          </a:xfrm>
          <a:custGeom>
            <a:rect b="b" l="l" r="r" t="t"/>
            <a:pathLst>
              <a:path extrusionOk="0" h="7167" w="11269">
                <a:moveTo>
                  <a:pt x="6159" y="923"/>
                </a:moveTo>
                <a:lnTo>
                  <a:pt x="6159" y="923"/>
                </a:lnTo>
                <a:cubicBezTo>
                  <a:pt x="6186" y="1034"/>
                  <a:pt x="6173" y="1074"/>
                  <a:pt x="6129" y="1074"/>
                </a:cubicBezTo>
                <a:cubicBezTo>
                  <a:pt x="6105" y="1074"/>
                  <a:pt x="6070" y="1062"/>
                  <a:pt x="6028" y="1043"/>
                </a:cubicBezTo>
                <a:cubicBezTo>
                  <a:pt x="6075" y="1001"/>
                  <a:pt x="6105" y="971"/>
                  <a:pt x="6159" y="923"/>
                </a:cubicBezTo>
                <a:close/>
                <a:moveTo>
                  <a:pt x="6238" y="1236"/>
                </a:moveTo>
                <a:cubicBezTo>
                  <a:pt x="6275" y="1236"/>
                  <a:pt x="6319" y="1256"/>
                  <a:pt x="6373" y="1293"/>
                </a:cubicBezTo>
                <a:cubicBezTo>
                  <a:pt x="6272" y="1311"/>
                  <a:pt x="6212" y="1329"/>
                  <a:pt x="6117" y="1347"/>
                </a:cubicBezTo>
                <a:cubicBezTo>
                  <a:pt x="6154" y="1270"/>
                  <a:pt x="6191" y="1236"/>
                  <a:pt x="6238" y="1236"/>
                </a:cubicBezTo>
                <a:close/>
                <a:moveTo>
                  <a:pt x="3887" y="1627"/>
                </a:moveTo>
                <a:cubicBezTo>
                  <a:pt x="4066" y="1645"/>
                  <a:pt x="3858" y="1842"/>
                  <a:pt x="4007" y="1883"/>
                </a:cubicBezTo>
                <a:cubicBezTo>
                  <a:pt x="4030" y="1824"/>
                  <a:pt x="4054" y="1764"/>
                  <a:pt x="4078" y="1704"/>
                </a:cubicBezTo>
                <a:cubicBezTo>
                  <a:pt x="4090" y="1710"/>
                  <a:pt x="4102" y="1710"/>
                  <a:pt x="4114" y="1710"/>
                </a:cubicBezTo>
                <a:cubicBezTo>
                  <a:pt x="4114" y="1788"/>
                  <a:pt x="4114" y="1865"/>
                  <a:pt x="4114" y="1979"/>
                </a:cubicBezTo>
                <a:cubicBezTo>
                  <a:pt x="3911" y="1931"/>
                  <a:pt x="3720" y="1901"/>
                  <a:pt x="3553" y="1800"/>
                </a:cubicBezTo>
                <a:lnTo>
                  <a:pt x="3548" y="1800"/>
                </a:lnTo>
                <a:cubicBezTo>
                  <a:pt x="3548" y="1800"/>
                  <a:pt x="3548" y="1794"/>
                  <a:pt x="3548" y="1794"/>
                </a:cubicBezTo>
                <a:cubicBezTo>
                  <a:pt x="3548" y="1794"/>
                  <a:pt x="3553" y="1794"/>
                  <a:pt x="3553" y="1800"/>
                </a:cubicBezTo>
                <a:cubicBezTo>
                  <a:pt x="3661" y="1740"/>
                  <a:pt x="3774" y="1686"/>
                  <a:pt x="3887" y="1627"/>
                </a:cubicBezTo>
                <a:close/>
                <a:moveTo>
                  <a:pt x="3541" y="1804"/>
                </a:moveTo>
                <a:cubicBezTo>
                  <a:pt x="3529" y="1886"/>
                  <a:pt x="3512" y="1968"/>
                  <a:pt x="3500" y="2038"/>
                </a:cubicBezTo>
                <a:cubicBezTo>
                  <a:pt x="3583" y="2086"/>
                  <a:pt x="3655" y="2128"/>
                  <a:pt x="3726" y="2169"/>
                </a:cubicBezTo>
                <a:cubicBezTo>
                  <a:pt x="3565" y="2152"/>
                  <a:pt x="3404" y="2134"/>
                  <a:pt x="3237" y="2116"/>
                </a:cubicBezTo>
                <a:cubicBezTo>
                  <a:pt x="3232" y="2074"/>
                  <a:pt x="3226" y="2026"/>
                  <a:pt x="3226" y="2014"/>
                </a:cubicBezTo>
                <a:cubicBezTo>
                  <a:pt x="3337" y="1938"/>
                  <a:pt x="3436" y="1874"/>
                  <a:pt x="3541" y="1804"/>
                </a:cubicBezTo>
                <a:close/>
                <a:moveTo>
                  <a:pt x="2671" y="2271"/>
                </a:moveTo>
                <a:cubicBezTo>
                  <a:pt x="2689" y="2283"/>
                  <a:pt x="2707" y="2295"/>
                  <a:pt x="2725" y="2307"/>
                </a:cubicBezTo>
                <a:cubicBezTo>
                  <a:pt x="2689" y="2354"/>
                  <a:pt x="2653" y="2402"/>
                  <a:pt x="2617" y="2450"/>
                </a:cubicBezTo>
                <a:cubicBezTo>
                  <a:pt x="2600" y="2438"/>
                  <a:pt x="2588" y="2426"/>
                  <a:pt x="2570" y="2414"/>
                </a:cubicBezTo>
                <a:cubicBezTo>
                  <a:pt x="2606" y="2366"/>
                  <a:pt x="2635" y="2318"/>
                  <a:pt x="2671" y="2271"/>
                </a:cubicBezTo>
                <a:close/>
                <a:moveTo>
                  <a:pt x="3506" y="2372"/>
                </a:moveTo>
                <a:lnTo>
                  <a:pt x="3506" y="2372"/>
                </a:lnTo>
                <a:cubicBezTo>
                  <a:pt x="3369" y="2444"/>
                  <a:pt x="3279" y="2491"/>
                  <a:pt x="3184" y="2539"/>
                </a:cubicBezTo>
                <a:cubicBezTo>
                  <a:pt x="3243" y="2450"/>
                  <a:pt x="3351" y="2396"/>
                  <a:pt x="3506" y="2372"/>
                </a:cubicBezTo>
                <a:close/>
                <a:moveTo>
                  <a:pt x="9378" y="3797"/>
                </a:moveTo>
                <a:cubicBezTo>
                  <a:pt x="9384" y="3880"/>
                  <a:pt x="9354" y="3958"/>
                  <a:pt x="9289" y="4018"/>
                </a:cubicBezTo>
                <a:cubicBezTo>
                  <a:pt x="9217" y="3982"/>
                  <a:pt x="9140" y="3940"/>
                  <a:pt x="9038" y="3892"/>
                </a:cubicBezTo>
                <a:cubicBezTo>
                  <a:pt x="9158" y="3857"/>
                  <a:pt x="9259" y="3833"/>
                  <a:pt x="9378" y="3797"/>
                </a:cubicBezTo>
                <a:close/>
                <a:moveTo>
                  <a:pt x="9009" y="4030"/>
                </a:moveTo>
                <a:lnTo>
                  <a:pt x="9009" y="4030"/>
                </a:lnTo>
                <a:cubicBezTo>
                  <a:pt x="8976" y="4095"/>
                  <a:pt x="8938" y="4126"/>
                  <a:pt x="8886" y="4126"/>
                </a:cubicBezTo>
                <a:cubicBezTo>
                  <a:pt x="8881" y="4126"/>
                  <a:pt x="8876" y="4125"/>
                  <a:pt x="8871" y="4125"/>
                </a:cubicBezTo>
                <a:cubicBezTo>
                  <a:pt x="8913" y="4095"/>
                  <a:pt x="8949" y="4065"/>
                  <a:pt x="9009" y="4030"/>
                </a:cubicBezTo>
                <a:close/>
                <a:moveTo>
                  <a:pt x="614" y="4059"/>
                </a:moveTo>
                <a:cubicBezTo>
                  <a:pt x="650" y="4083"/>
                  <a:pt x="680" y="4101"/>
                  <a:pt x="716" y="4125"/>
                </a:cubicBezTo>
                <a:cubicBezTo>
                  <a:pt x="710" y="4143"/>
                  <a:pt x="698" y="4155"/>
                  <a:pt x="692" y="4173"/>
                </a:cubicBezTo>
                <a:lnTo>
                  <a:pt x="686" y="4173"/>
                </a:lnTo>
                <a:cubicBezTo>
                  <a:pt x="656" y="4155"/>
                  <a:pt x="620" y="4137"/>
                  <a:pt x="584" y="4113"/>
                </a:cubicBezTo>
                <a:cubicBezTo>
                  <a:pt x="584" y="4113"/>
                  <a:pt x="602" y="4077"/>
                  <a:pt x="614" y="4059"/>
                </a:cubicBezTo>
                <a:close/>
                <a:moveTo>
                  <a:pt x="9766" y="4149"/>
                </a:moveTo>
                <a:cubicBezTo>
                  <a:pt x="9778" y="4167"/>
                  <a:pt x="9796" y="4185"/>
                  <a:pt x="9808" y="4196"/>
                </a:cubicBezTo>
                <a:lnTo>
                  <a:pt x="9703" y="4307"/>
                </a:lnTo>
                <a:lnTo>
                  <a:pt x="9653" y="4250"/>
                </a:lnTo>
                <a:cubicBezTo>
                  <a:pt x="9688" y="4220"/>
                  <a:pt x="9730" y="4185"/>
                  <a:pt x="9766" y="4149"/>
                </a:cubicBezTo>
                <a:close/>
                <a:moveTo>
                  <a:pt x="8812" y="4089"/>
                </a:moveTo>
                <a:lnTo>
                  <a:pt x="8812" y="4089"/>
                </a:lnTo>
                <a:cubicBezTo>
                  <a:pt x="8668" y="4259"/>
                  <a:pt x="8551" y="4366"/>
                  <a:pt x="8396" y="4366"/>
                </a:cubicBezTo>
                <a:cubicBezTo>
                  <a:pt x="8370" y="4366"/>
                  <a:pt x="8344" y="4363"/>
                  <a:pt x="8317" y="4357"/>
                </a:cubicBezTo>
                <a:cubicBezTo>
                  <a:pt x="8406" y="4280"/>
                  <a:pt x="8490" y="4202"/>
                  <a:pt x="8585" y="4143"/>
                </a:cubicBezTo>
                <a:cubicBezTo>
                  <a:pt x="8639" y="4113"/>
                  <a:pt x="8705" y="4113"/>
                  <a:pt x="8812" y="4089"/>
                </a:cubicBezTo>
                <a:close/>
                <a:moveTo>
                  <a:pt x="7840" y="4864"/>
                </a:moveTo>
                <a:cubicBezTo>
                  <a:pt x="7846" y="4888"/>
                  <a:pt x="7852" y="4912"/>
                  <a:pt x="7858" y="4936"/>
                </a:cubicBezTo>
                <a:cubicBezTo>
                  <a:pt x="7780" y="4954"/>
                  <a:pt x="7703" y="4977"/>
                  <a:pt x="7631" y="4995"/>
                </a:cubicBezTo>
                <a:cubicBezTo>
                  <a:pt x="7625" y="4977"/>
                  <a:pt x="7619" y="4966"/>
                  <a:pt x="7614" y="4948"/>
                </a:cubicBezTo>
                <a:cubicBezTo>
                  <a:pt x="7685" y="4918"/>
                  <a:pt x="7763" y="4888"/>
                  <a:pt x="7840" y="4864"/>
                </a:cubicBezTo>
                <a:close/>
                <a:moveTo>
                  <a:pt x="7476" y="4977"/>
                </a:moveTo>
                <a:cubicBezTo>
                  <a:pt x="7482" y="4989"/>
                  <a:pt x="7482" y="5007"/>
                  <a:pt x="7488" y="5037"/>
                </a:cubicBezTo>
                <a:cubicBezTo>
                  <a:pt x="7460" y="5037"/>
                  <a:pt x="7433" y="5042"/>
                  <a:pt x="7405" y="5043"/>
                </a:cubicBezTo>
                <a:lnTo>
                  <a:pt x="7405" y="5043"/>
                </a:lnTo>
                <a:cubicBezTo>
                  <a:pt x="7404" y="5041"/>
                  <a:pt x="7393" y="5007"/>
                  <a:pt x="7393" y="5007"/>
                </a:cubicBezTo>
                <a:cubicBezTo>
                  <a:pt x="7423" y="4995"/>
                  <a:pt x="7453" y="4989"/>
                  <a:pt x="7476" y="4977"/>
                </a:cubicBezTo>
                <a:close/>
                <a:moveTo>
                  <a:pt x="6284" y="4966"/>
                </a:moveTo>
                <a:cubicBezTo>
                  <a:pt x="6326" y="4977"/>
                  <a:pt x="6367" y="4989"/>
                  <a:pt x="6409" y="5007"/>
                </a:cubicBezTo>
                <a:cubicBezTo>
                  <a:pt x="6403" y="5031"/>
                  <a:pt x="6391" y="5049"/>
                  <a:pt x="6385" y="5073"/>
                </a:cubicBezTo>
                <a:cubicBezTo>
                  <a:pt x="6344" y="5055"/>
                  <a:pt x="6302" y="5043"/>
                  <a:pt x="6266" y="5025"/>
                </a:cubicBezTo>
                <a:cubicBezTo>
                  <a:pt x="6260" y="5019"/>
                  <a:pt x="6284" y="4966"/>
                  <a:pt x="6284" y="4966"/>
                </a:cubicBezTo>
                <a:close/>
                <a:moveTo>
                  <a:pt x="6964" y="5138"/>
                </a:moveTo>
                <a:lnTo>
                  <a:pt x="6993" y="5216"/>
                </a:lnTo>
                <a:cubicBezTo>
                  <a:pt x="6892" y="5240"/>
                  <a:pt x="6791" y="5270"/>
                  <a:pt x="6689" y="5293"/>
                </a:cubicBezTo>
                <a:lnTo>
                  <a:pt x="6678" y="5258"/>
                </a:lnTo>
                <a:cubicBezTo>
                  <a:pt x="6773" y="5216"/>
                  <a:pt x="6868" y="5180"/>
                  <a:pt x="6964" y="5138"/>
                </a:cubicBezTo>
                <a:close/>
                <a:moveTo>
                  <a:pt x="6497" y="5327"/>
                </a:moveTo>
                <a:cubicBezTo>
                  <a:pt x="6515" y="5327"/>
                  <a:pt x="6533" y="5327"/>
                  <a:pt x="6552" y="5329"/>
                </a:cubicBezTo>
                <a:cubicBezTo>
                  <a:pt x="6326" y="5466"/>
                  <a:pt x="5861" y="5639"/>
                  <a:pt x="5664" y="5651"/>
                </a:cubicBezTo>
                <a:cubicBezTo>
                  <a:pt x="5789" y="5508"/>
                  <a:pt x="5968" y="5520"/>
                  <a:pt x="6105" y="5454"/>
                </a:cubicBezTo>
                <a:cubicBezTo>
                  <a:pt x="6218" y="5395"/>
                  <a:pt x="6336" y="5327"/>
                  <a:pt x="6497" y="5327"/>
                </a:cubicBezTo>
                <a:close/>
                <a:moveTo>
                  <a:pt x="5358" y="5712"/>
                </a:moveTo>
                <a:cubicBezTo>
                  <a:pt x="5393" y="5712"/>
                  <a:pt x="5429" y="5719"/>
                  <a:pt x="5467" y="5735"/>
                </a:cubicBezTo>
                <a:cubicBezTo>
                  <a:pt x="5342" y="5776"/>
                  <a:pt x="5211" y="5824"/>
                  <a:pt x="5086" y="5866"/>
                </a:cubicBezTo>
                <a:cubicBezTo>
                  <a:pt x="5086" y="5866"/>
                  <a:pt x="5074" y="5854"/>
                  <a:pt x="5044" y="5818"/>
                </a:cubicBezTo>
                <a:cubicBezTo>
                  <a:pt x="5157" y="5777"/>
                  <a:pt x="5250" y="5712"/>
                  <a:pt x="5358" y="5712"/>
                </a:cubicBezTo>
                <a:close/>
                <a:moveTo>
                  <a:pt x="4823" y="5866"/>
                </a:moveTo>
                <a:cubicBezTo>
                  <a:pt x="4829" y="5890"/>
                  <a:pt x="4835" y="5908"/>
                  <a:pt x="4841" y="5925"/>
                </a:cubicBezTo>
                <a:lnTo>
                  <a:pt x="4621" y="5991"/>
                </a:lnTo>
                <a:cubicBezTo>
                  <a:pt x="4621" y="5973"/>
                  <a:pt x="4615" y="5955"/>
                  <a:pt x="4609" y="5931"/>
                </a:cubicBezTo>
                <a:cubicBezTo>
                  <a:pt x="4680" y="5914"/>
                  <a:pt x="4752" y="5890"/>
                  <a:pt x="4823" y="5866"/>
                </a:cubicBezTo>
                <a:close/>
                <a:moveTo>
                  <a:pt x="4293" y="6051"/>
                </a:moveTo>
                <a:cubicBezTo>
                  <a:pt x="4078" y="6176"/>
                  <a:pt x="3852" y="6253"/>
                  <a:pt x="3601" y="6253"/>
                </a:cubicBezTo>
                <a:cubicBezTo>
                  <a:pt x="3595" y="6259"/>
                  <a:pt x="3589" y="6259"/>
                  <a:pt x="3589" y="6259"/>
                </a:cubicBezTo>
                <a:cubicBezTo>
                  <a:pt x="3583" y="6259"/>
                  <a:pt x="3583" y="6265"/>
                  <a:pt x="3577" y="6265"/>
                </a:cubicBezTo>
                <a:cubicBezTo>
                  <a:pt x="3577" y="6259"/>
                  <a:pt x="3583" y="6259"/>
                  <a:pt x="3583" y="6253"/>
                </a:cubicBezTo>
                <a:lnTo>
                  <a:pt x="3601" y="6253"/>
                </a:lnTo>
                <a:cubicBezTo>
                  <a:pt x="3810" y="6116"/>
                  <a:pt x="4048" y="6069"/>
                  <a:pt x="4293" y="6051"/>
                </a:cubicBezTo>
                <a:close/>
                <a:moveTo>
                  <a:pt x="2933" y="6420"/>
                </a:moveTo>
                <a:cubicBezTo>
                  <a:pt x="2931" y="6420"/>
                  <a:pt x="2929" y="6420"/>
                  <a:pt x="2928" y="6421"/>
                </a:cubicBezTo>
                <a:lnTo>
                  <a:pt x="2928" y="6421"/>
                </a:lnTo>
                <a:cubicBezTo>
                  <a:pt x="2930" y="6421"/>
                  <a:pt x="2932" y="6420"/>
                  <a:pt x="2933" y="6420"/>
                </a:cubicBezTo>
                <a:close/>
                <a:moveTo>
                  <a:pt x="2117" y="6325"/>
                </a:moveTo>
                <a:cubicBezTo>
                  <a:pt x="2123" y="6343"/>
                  <a:pt x="2135" y="6361"/>
                  <a:pt x="2146" y="6379"/>
                </a:cubicBezTo>
                <a:cubicBezTo>
                  <a:pt x="2111" y="6396"/>
                  <a:pt x="2069" y="6414"/>
                  <a:pt x="2033" y="6432"/>
                </a:cubicBezTo>
                <a:lnTo>
                  <a:pt x="2033" y="6426"/>
                </a:lnTo>
                <a:cubicBezTo>
                  <a:pt x="2033" y="6426"/>
                  <a:pt x="2009" y="6396"/>
                  <a:pt x="2015" y="6390"/>
                </a:cubicBezTo>
                <a:cubicBezTo>
                  <a:pt x="2045" y="6367"/>
                  <a:pt x="2081" y="6343"/>
                  <a:pt x="2117" y="6325"/>
                </a:cubicBezTo>
                <a:close/>
                <a:moveTo>
                  <a:pt x="2349" y="6673"/>
                </a:moveTo>
                <a:cubicBezTo>
                  <a:pt x="2363" y="6673"/>
                  <a:pt x="2377" y="6674"/>
                  <a:pt x="2391" y="6677"/>
                </a:cubicBezTo>
                <a:cubicBezTo>
                  <a:pt x="2397" y="6700"/>
                  <a:pt x="2403" y="6724"/>
                  <a:pt x="2415" y="6742"/>
                </a:cubicBezTo>
                <a:cubicBezTo>
                  <a:pt x="2307" y="6778"/>
                  <a:pt x="2200" y="6808"/>
                  <a:pt x="2093" y="6838"/>
                </a:cubicBezTo>
                <a:lnTo>
                  <a:pt x="2093" y="6844"/>
                </a:lnTo>
                <a:cubicBezTo>
                  <a:pt x="2087" y="6826"/>
                  <a:pt x="2081" y="6808"/>
                  <a:pt x="2075" y="6796"/>
                </a:cubicBezTo>
                <a:cubicBezTo>
                  <a:pt x="2165" y="6748"/>
                  <a:pt x="2245" y="6673"/>
                  <a:pt x="2349" y="6673"/>
                </a:cubicBezTo>
                <a:close/>
                <a:moveTo>
                  <a:pt x="1643" y="6872"/>
                </a:moveTo>
                <a:cubicBezTo>
                  <a:pt x="1670" y="6872"/>
                  <a:pt x="1696" y="6874"/>
                  <a:pt x="1723" y="6879"/>
                </a:cubicBezTo>
                <a:cubicBezTo>
                  <a:pt x="1729" y="6903"/>
                  <a:pt x="1729" y="6927"/>
                  <a:pt x="1729" y="6951"/>
                </a:cubicBezTo>
                <a:cubicBezTo>
                  <a:pt x="1604" y="6957"/>
                  <a:pt x="1473" y="6963"/>
                  <a:pt x="1348" y="6969"/>
                </a:cubicBezTo>
                <a:cubicBezTo>
                  <a:pt x="1447" y="6907"/>
                  <a:pt x="1543" y="6872"/>
                  <a:pt x="1643" y="6872"/>
                </a:cubicBezTo>
                <a:close/>
                <a:moveTo>
                  <a:pt x="9277" y="0"/>
                </a:moveTo>
                <a:cubicBezTo>
                  <a:pt x="9034" y="0"/>
                  <a:pt x="8793" y="64"/>
                  <a:pt x="8561" y="136"/>
                </a:cubicBezTo>
                <a:cubicBezTo>
                  <a:pt x="8293" y="220"/>
                  <a:pt x="8025" y="297"/>
                  <a:pt x="7745" y="339"/>
                </a:cubicBezTo>
                <a:cubicBezTo>
                  <a:pt x="7482" y="375"/>
                  <a:pt x="7220" y="429"/>
                  <a:pt x="6958" y="488"/>
                </a:cubicBezTo>
                <a:cubicBezTo>
                  <a:pt x="6678" y="554"/>
                  <a:pt x="6397" y="631"/>
                  <a:pt x="6117" y="709"/>
                </a:cubicBezTo>
                <a:cubicBezTo>
                  <a:pt x="5807" y="798"/>
                  <a:pt x="5491" y="882"/>
                  <a:pt x="5181" y="977"/>
                </a:cubicBezTo>
                <a:cubicBezTo>
                  <a:pt x="5151" y="989"/>
                  <a:pt x="5133" y="1037"/>
                  <a:pt x="5110" y="1072"/>
                </a:cubicBezTo>
                <a:cubicBezTo>
                  <a:pt x="5181" y="1090"/>
                  <a:pt x="5259" y="1102"/>
                  <a:pt x="5330" y="1120"/>
                </a:cubicBezTo>
                <a:cubicBezTo>
                  <a:pt x="5366" y="1221"/>
                  <a:pt x="5300" y="1239"/>
                  <a:pt x="5229" y="1263"/>
                </a:cubicBezTo>
                <a:cubicBezTo>
                  <a:pt x="5115" y="1293"/>
                  <a:pt x="4990" y="1299"/>
                  <a:pt x="4949" y="1436"/>
                </a:cubicBezTo>
                <a:cubicBezTo>
                  <a:pt x="4996" y="1484"/>
                  <a:pt x="5050" y="1531"/>
                  <a:pt x="5092" y="1567"/>
                </a:cubicBezTo>
                <a:cubicBezTo>
                  <a:pt x="5100" y="1569"/>
                  <a:pt x="5108" y="1569"/>
                  <a:pt x="5115" y="1569"/>
                </a:cubicBezTo>
                <a:cubicBezTo>
                  <a:pt x="5178" y="1569"/>
                  <a:pt x="5235" y="1529"/>
                  <a:pt x="5296" y="1529"/>
                </a:cubicBezTo>
                <a:cubicBezTo>
                  <a:pt x="5324" y="1529"/>
                  <a:pt x="5353" y="1537"/>
                  <a:pt x="5384" y="1561"/>
                </a:cubicBezTo>
                <a:cubicBezTo>
                  <a:pt x="5259" y="1716"/>
                  <a:pt x="4966" y="1591"/>
                  <a:pt x="4913" y="1853"/>
                </a:cubicBezTo>
                <a:cubicBezTo>
                  <a:pt x="4958" y="1889"/>
                  <a:pt x="4998" y="1905"/>
                  <a:pt x="5040" y="1905"/>
                </a:cubicBezTo>
                <a:cubicBezTo>
                  <a:pt x="5076" y="1905"/>
                  <a:pt x="5113" y="1893"/>
                  <a:pt x="5157" y="1871"/>
                </a:cubicBezTo>
                <a:cubicBezTo>
                  <a:pt x="5254" y="1820"/>
                  <a:pt x="5367" y="1764"/>
                  <a:pt x="5470" y="1764"/>
                </a:cubicBezTo>
                <a:cubicBezTo>
                  <a:pt x="5475" y="1764"/>
                  <a:pt x="5480" y="1764"/>
                  <a:pt x="5485" y="1764"/>
                </a:cubicBezTo>
                <a:cubicBezTo>
                  <a:pt x="5492" y="1764"/>
                  <a:pt x="5498" y="1764"/>
                  <a:pt x="5504" y="1764"/>
                </a:cubicBezTo>
                <a:cubicBezTo>
                  <a:pt x="5620" y="1764"/>
                  <a:pt x="5705" y="1714"/>
                  <a:pt x="5801" y="1675"/>
                </a:cubicBezTo>
                <a:cubicBezTo>
                  <a:pt x="6016" y="1591"/>
                  <a:pt x="6230" y="1508"/>
                  <a:pt x="6451" y="1454"/>
                </a:cubicBezTo>
                <a:cubicBezTo>
                  <a:pt x="6594" y="1418"/>
                  <a:pt x="6755" y="1448"/>
                  <a:pt x="6898" y="1412"/>
                </a:cubicBezTo>
                <a:cubicBezTo>
                  <a:pt x="7077" y="1371"/>
                  <a:pt x="7250" y="1317"/>
                  <a:pt x="7441" y="1299"/>
                </a:cubicBezTo>
                <a:cubicBezTo>
                  <a:pt x="7608" y="1281"/>
                  <a:pt x="7780" y="1233"/>
                  <a:pt x="7953" y="1204"/>
                </a:cubicBezTo>
                <a:cubicBezTo>
                  <a:pt x="8245" y="1162"/>
                  <a:pt x="8532" y="1072"/>
                  <a:pt x="8824" y="1043"/>
                </a:cubicBezTo>
                <a:cubicBezTo>
                  <a:pt x="8974" y="1025"/>
                  <a:pt x="9123" y="1013"/>
                  <a:pt x="9270" y="1013"/>
                </a:cubicBezTo>
                <a:cubicBezTo>
                  <a:pt x="9666" y="1013"/>
                  <a:pt x="10043" y="1100"/>
                  <a:pt x="10374" y="1400"/>
                </a:cubicBezTo>
                <a:cubicBezTo>
                  <a:pt x="10606" y="1609"/>
                  <a:pt x="10684" y="1883"/>
                  <a:pt x="10702" y="2157"/>
                </a:cubicBezTo>
                <a:cubicBezTo>
                  <a:pt x="10714" y="2318"/>
                  <a:pt x="10589" y="2503"/>
                  <a:pt x="10487" y="2652"/>
                </a:cubicBezTo>
                <a:cubicBezTo>
                  <a:pt x="10368" y="2819"/>
                  <a:pt x="10219" y="2974"/>
                  <a:pt x="10070" y="3117"/>
                </a:cubicBezTo>
                <a:cubicBezTo>
                  <a:pt x="9897" y="3284"/>
                  <a:pt x="9730" y="3487"/>
                  <a:pt x="9515" y="3559"/>
                </a:cubicBezTo>
                <a:cubicBezTo>
                  <a:pt x="9325" y="3630"/>
                  <a:pt x="9158" y="3749"/>
                  <a:pt x="8955" y="3803"/>
                </a:cubicBezTo>
                <a:cubicBezTo>
                  <a:pt x="8675" y="3880"/>
                  <a:pt x="8418" y="4047"/>
                  <a:pt x="8150" y="4173"/>
                </a:cubicBezTo>
                <a:cubicBezTo>
                  <a:pt x="8007" y="4238"/>
                  <a:pt x="7864" y="4304"/>
                  <a:pt x="7715" y="4351"/>
                </a:cubicBezTo>
                <a:cubicBezTo>
                  <a:pt x="7387" y="4453"/>
                  <a:pt x="7053" y="4530"/>
                  <a:pt x="6725" y="4632"/>
                </a:cubicBezTo>
                <a:cubicBezTo>
                  <a:pt x="6397" y="4733"/>
                  <a:pt x="6069" y="4858"/>
                  <a:pt x="5741" y="4966"/>
                </a:cubicBezTo>
                <a:cubicBezTo>
                  <a:pt x="5378" y="5091"/>
                  <a:pt x="5008" y="5204"/>
                  <a:pt x="4639" y="5323"/>
                </a:cubicBezTo>
                <a:cubicBezTo>
                  <a:pt x="4484" y="5371"/>
                  <a:pt x="4323" y="5407"/>
                  <a:pt x="4174" y="5466"/>
                </a:cubicBezTo>
                <a:cubicBezTo>
                  <a:pt x="4030" y="5520"/>
                  <a:pt x="3834" y="5454"/>
                  <a:pt x="3756" y="5651"/>
                </a:cubicBezTo>
                <a:cubicBezTo>
                  <a:pt x="3756" y="5652"/>
                  <a:pt x="3755" y="5653"/>
                  <a:pt x="3752" y="5653"/>
                </a:cubicBezTo>
                <a:cubicBezTo>
                  <a:pt x="3743" y="5653"/>
                  <a:pt x="3717" y="5645"/>
                  <a:pt x="3703" y="5645"/>
                </a:cubicBezTo>
                <a:cubicBezTo>
                  <a:pt x="3655" y="5645"/>
                  <a:pt x="3607" y="5645"/>
                  <a:pt x="3565" y="5657"/>
                </a:cubicBezTo>
                <a:cubicBezTo>
                  <a:pt x="3375" y="5711"/>
                  <a:pt x="3196" y="5776"/>
                  <a:pt x="3011" y="5824"/>
                </a:cubicBezTo>
                <a:cubicBezTo>
                  <a:pt x="2835" y="5865"/>
                  <a:pt x="2740" y="6045"/>
                  <a:pt x="2544" y="6045"/>
                </a:cubicBezTo>
                <a:cubicBezTo>
                  <a:pt x="2540" y="6045"/>
                  <a:pt x="2537" y="6045"/>
                  <a:pt x="2534" y="6045"/>
                </a:cubicBezTo>
                <a:lnTo>
                  <a:pt x="2534" y="6045"/>
                </a:lnTo>
                <a:cubicBezTo>
                  <a:pt x="2556" y="6078"/>
                  <a:pt x="2583" y="6111"/>
                  <a:pt x="2601" y="6111"/>
                </a:cubicBezTo>
                <a:cubicBezTo>
                  <a:pt x="2603" y="6111"/>
                  <a:pt x="2604" y="6111"/>
                  <a:pt x="2606" y="6110"/>
                </a:cubicBezTo>
                <a:cubicBezTo>
                  <a:pt x="2737" y="6104"/>
                  <a:pt x="2874" y="6110"/>
                  <a:pt x="2987" y="6057"/>
                </a:cubicBezTo>
                <a:cubicBezTo>
                  <a:pt x="3027" y="6037"/>
                  <a:pt x="3062" y="6029"/>
                  <a:pt x="3095" y="6029"/>
                </a:cubicBezTo>
                <a:cubicBezTo>
                  <a:pt x="3152" y="6029"/>
                  <a:pt x="3203" y="6052"/>
                  <a:pt x="3255" y="6074"/>
                </a:cubicBezTo>
                <a:cubicBezTo>
                  <a:pt x="3267" y="6080"/>
                  <a:pt x="3273" y="6098"/>
                  <a:pt x="3291" y="6122"/>
                </a:cubicBezTo>
                <a:cubicBezTo>
                  <a:pt x="3249" y="6158"/>
                  <a:pt x="3214" y="6200"/>
                  <a:pt x="3190" y="6224"/>
                </a:cubicBezTo>
                <a:cubicBezTo>
                  <a:pt x="3118" y="6206"/>
                  <a:pt x="3059" y="6188"/>
                  <a:pt x="3005" y="6170"/>
                </a:cubicBezTo>
                <a:cubicBezTo>
                  <a:pt x="2975" y="6265"/>
                  <a:pt x="2951" y="6343"/>
                  <a:pt x="2927" y="6420"/>
                </a:cubicBezTo>
                <a:lnTo>
                  <a:pt x="2939" y="6420"/>
                </a:lnTo>
                <a:lnTo>
                  <a:pt x="2927" y="6426"/>
                </a:lnTo>
                <a:cubicBezTo>
                  <a:pt x="3065" y="6390"/>
                  <a:pt x="3202" y="6355"/>
                  <a:pt x="3339" y="6319"/>
                </a:cubicBezTo>
                <a:cubicBezTo>
                  <a:pt x="3416" y="6295"/>
                  <a:pt x="3500" y="6283"/>
                  <a:pt x="3577" y="6265"/>
                </a:cubicBezTo>
                <a:lnTo>
                  <a:pt x="3577" y="6265"/>
                </a:lnTo>
                <a:cubicBezTo>
                  <a:pt x="3524" y="6384"/>
                  <a:pt x="3404" y="6396"/>
                  <a:pt x="3297" y="6432"/>
                </a:cubicBezTo>
                <a:cubicBezTo>
                  <a:pt x="3196" y="6462"/>
                  <a:pt x="3082" y="6486"/>
                  <a:pt x="3011" y="6545"/>
                </a:cubicBezTo>
                <a:cubicBezTo>
                  <a:pt x="2924" y="6614"/>
                  <a:pt x="2834" y="6641"/>
                  <a:pt x="2736" y="6641"/>
                </a:cubicBezTo>
                <a:cubicBezTo>
                  <a:pt x="2680" y="6641"/>
                  <a:pt x="2621" y="6632"/>
                  <a:pt x="2558" y="6617"/>
                </a:cubicBezTo>
                <a:cubicBezTo>
                  <a:pt x="2623" y="6581"/>
                  <a:pt x="2689" y="6545"/>
                  <a:pt x="2755" y="6510"/>
                </a:cubicBezTo>
                <a:cubicBezTo>
                  <a:pt x="2808" y="6480"/>
                  <a:pt x="2868" y="6450"/>
                  <a:pt x="2927" y="6426"/>
                </a:cubicBezTo>
                <a:cubicBezTo>
                  <a:pt x="2927" y="6423"/>
                  <a:pt x="2927" y="6421"/>
                  <a:pt x="2928" y="6421"/>
                </a:cubicBezTo>
                <a:lnTo>
                  <a:pt x="2928" y="6421"/>
                </a:lnTo>
                <a:cubicBezTo>
                  <a:pt x="2876" y="6427"/>
                  <a:pt x="2824" y="6432"/>
                  <a:pt x="2772" y="6438"/>
                </a:cubicBezTo>
                <a:cubicBezTo>
                  <a:pt x="2761" y="6420"/>
                  <a:pt x="2743" y="6402"/>
                  <a:pt x="2731" y="6384"/>
                </a:cubicBezTo>
                <a:cubicBezTo>
                  <a:pt x="2716" y="6326"/>
                  <a:pt x="2689" y="6275"/>
                  <a:pt x="2638" y="6275"/>
                </a:cubicBezTo>
                <a:cubicBezTo>
                  <a:pt x="2626" y="6275"/>
                  <a:pt x="2614" y="6278"/>
                  <a:pt x="2600" y="6283"/>
                </a:cubicBezTo>
                <a:cubicBezTo>
                  <a:pt x="2558" y="6301"/>
                  <a:pt x="2528" y="6355"/>
                  <a:pt x="2498" y="6390"/>
                </a:cubicBezTo>
                <a:cubicBezTo>
                  <a:pt x="2468" y="6432"/>
                  <a:pt x="2451" y="6480"/>
                  <a:pt x="2421" y="6534"/>
                </a:cubicBezTo>
                <a:cubicBezTo>
                  <a:pt x="2331" y="6462"/>
                  <a:pt x="2260" y="6402"/>
                  <a:pt x="2188" y="6349"/>
                </a:cubicBezTo>
                <a:cubicBezTo>
                  <a:pt x="2224" y="6307"/>
                  <a:pt x="2248" y="6277"/>
                  <a:pt x="2272" y="6247"/>
                </a:cubicBezTo>
                <a:cubicBezTo>
                  <a:pt x="2218" y="6203"/>
                  <a:pt x="2165" y="6189"/>
                  <a:pt x="2108" y="6189"/>
                </a:cubicBezTo>
                <a:cubicBezTo>
                  <a:pt x="2058" y="6189"/>
                  <a:pt x="2006" y="6200"/>
                  <a:pt x="1950" y="6212"/>
                </a:cubicBezTo>
                <a:cubicBezTo>
                  <a:pt x="1777" y="6247"/>
                  <a:pt x="1604" y="6253"/>
                  <a:pt x="1425" y="6271"/>
                </a:cubicBezTo>
                <a:cubicBezTo>
                  <a:pt x="1420" y="6272"/>
                  <a:pt x="1415" y="6272"/>
                  <a:pt x="1409" y="6272"/>
                </a:cubicBezTo>
                <a:cubicBezTo>
                  <a:pt x="1385" y="6272"/>
                  <a:pt x="1355" y="6266"/>
                  <a:pt x="1330" y="6266"/>
                </a:cubicBezTo>
                <a:cubicBezTo>
                  <a:pt x="1313" y="6266"/>
                  <a:pt x="1298" y="6269"/>
                  <a:pt x="1288" y="6277"/>
                </a:cubicBezTo>
                <a:cubicBezTo>
                  <a:pt x="1232" y="6318"/>
                  <a:pt x="1178" y="6334"/>
                  <a:pt x="1127" y="6334"/>
                </a:cubicBezTo>
                <a:cubicBezTo>
                  <a:pt x="1017" y="6334"/>
                  <a:pt x="917" y="6259"/>
                  <a:pt x="823" y="6206"/>
                </a:cubicBezTo>
                <a:cubicBezTo>
                  <a:pt x="751" y="6170"/>
                  <a:pt x="686" y="6080"/>
                  <a:pt x="668" y="6003"/>
                </a:cubicBezTo>
                <a:cubicBezTo>
                  <a:pt x="620" y="5764"/>
                  <a:pt x="656" y="5520"/>
                  <a:pt x="698" y="5287"/>
                </a:cubicBezTo>
                <a:cubicBezTo>
                  <a:pt x="710" y="5210"/>
                  <a:pt x="757" y="5138"/>
                  <a:pt x="793" y="5067"/>
                </a:cubicBezTo>
                <a:cubicBezTo>
                  <a:pt x="829" y="4989"/>
                  <a:pt x="877" y="4912"/>
                  <a:pt x="918" y="4834"/>
                </a:cubicBezTo>
                <a:cubicBezTo>
                  <a:pt x="1055" y="4602"/>
                  <a:pt x="1175" y="4351"/>
                  <a:pt x="1342" y="4131"/>
                </a:cubicBezTo>
                <a:cubicBezTo>
                  <a:pt x="1479" y="3952"/>
                  <a:pt x="1693" y="3827"/>
                  <a:pt x="1830" y="3642"/>
                </a:cubicBezTo>
                <a:cubicBezTo>
                  <a:pt x="1962" y="3469"/>
                  <a:pt x="2140" y="3404"/>
                  <a:pt x="2319" y="3368"/>
                </a:cubicBezTo>
                <a:cubicBezTo>
                  <a:pt x="2403" y="3350"/>
                  <a:pt x="2445" y="3284"/>
                  <a:pt x="2445" y="3272"/>
                </a:cubicBezTo>
                <a:cubicBezTo>
                  <a:pt x="2427" y="3153"/>
                  <a:pt x="2510" y="3147"/>
                  <a:pt x="2588" y="3129"/>
                </a:cubicBezTo>
                <a:cubicBezTo>
                  <a:pt x="2653" y="3105"/>
                  <a:pt x="2778" y="3105"/>
                  <a:pt x="2790" y="3076"/>
                </a:cubicBezTo>
                <a:cubicBezTo>
                  <a:pt x="2832" y="2915"/>
                  <a:pt x="2981" y="2927"/>
                  <a:pt x="3077" y="2897"/>
                </a:cubicBezTo>
                <a:cubicBezTo>
                  <a:pt x="3196" y="2867"/>
                  <a:pt x="3261" y="2801"/>
                  <a:pt x="3321" y="2712"/>
                </a:cubicBezTo>
                <a:cubicBezTo>
                  <a:pt x="3387" y="2724"/>
                  <a:pt x="3440" y="2736"/>
                  <a:pt x="3494" y="2748"/>
                </a:cubicBezTo>
                <a:cubicBezTo>
                  <a:pt x="3500" y="2688"/>
                  <a:pt x="3506" y="2646"/>
                  <a:pt x="3506" y="2634"/>
                </a:cubicBezTo>
                <a:cubicBezTo>
                  <a:pt x="3643" y="2563"/>
                  <a:pt x="3756" y="2473"/>
                  <a:pt x="3875" y="2456"/>
                </a:cubicBezTo>
                <a:cubicBezTo>
                  <a:pt x="4036" y="2438"/>
                  <a:pt x="4150" y="2354"/>
                  <a:pt x="4281" y="2283"/>
                </a:cubicBezTo>
                <a:cubicBezTo>
                  <a:pt x="4358" y="2235"/>
                  <a:pt x="4436" y="2181"/>
                  <a:pt x="4519" y="2152"/>
                </a:cubicBezTo>
                <a:cubicBezTo>
                  <a:pt x="4650" y="2104"/>
                  <a:pt x="4710" y="2026"/>
                  <a:pt x="4710" y="1907"/>
                </a:cubicBezTo>
                <a:cubicBezTo>
                  <a:pt x="4627" y="1877"/>
                  <a:pt x="4567" y="1853"/>
                  <a:pt x="4501" y="1830"/>
                </a:cubicBezTo>
                <a:cubicBezTo>
                  <a:pt x="4501" y="1836"/>
                  <a:pt x="4501" y="1836"/>
                  <a:pt x="4501" y="1836"/>
                </a:cubicBezTo>
                <a:lnTo>
                  <a:pt x="4501" y="1842"/>
                </a:lnTo>
                <a:cubicBezTo>
                  <a:pt x="4507" y="1919"/>
                  <a:pt x="4472" y="1967"/>
                  <a:pt x="4400" y="1997"/>
                </a:cubicBezTo>
                <a:cubicBezTo>
                  <a:pt x="4239" y="2056"/>
                  <a:pt x="4078" y="2122"/>
                  <a:pt x="3917" y="2187"/>
                </a:cubicBezTo>
                <a:cubicBezTo>
                  <a:pt x="3887" y="2199"/>
                  <a:pt x="3858" y="2229"/>
                  <a:pt x="3828" y="2253"/>
                </a:cubicBezTo>
                <a:cubicBezTo>
                  <a:pt x="3750" y="2283"/>
                  <a:pt x="3667" y="2312"/>
                  <a:pt x="3589" y="2342"/>
                </a:cubicBezTo>
                <a:cubicBezTo>
                  <a:pt x="3583" y="2324"/>
                  <a:pt x="3571" y="2312"/>
                  <a:pt x="3565" y="2301"/>
                </a:cubicBezTo>
                <a:cubicBezTo>
                  <a:pt x="3619" y="2259"/>
                  <a:pt x="3679" y="2217"/>
                  <a:pt x="3732" y="2175"/>
                </a:cubicBezTo>
                <a:lnTo>
                  <a:pt x="3732" y="2169"/>
                </a:lnTo>
                <a:cubicBezTo>
                  <a:pt x="3762" y="2199"/>
                  <a:pt x="3798" y="2223"/>
                  <a:pt x="3828" y="2247"/>
                </a:cubicBezTo>
                <a:cubicBezTo>
                  <a:pt x="3822" y="2169"/>
                  <a:pt x="3846" y="2122"/>
                  <a:pt x="3929" y="2086"/>
                </a:cubicBezTo>
                <a:cubicBezTo>
                  <a:pt x="4120" y="2014"/>
                  <a:pt x="4311" y="1925"/>
                  <a:pt x="4495" y="1842"/>
                </a:cubicBezTo>
                <a:cubicBezTo>
                  <a:pt x="4495" y="1836"/>
                  <a:pt x="4495" y="1836"/>
                  <a:pt x="4495" y="1830"/>
                </a:cubicBezTo>
                <a:lnTo>
                  <a:pt x="4501" y="1830"/>
                </a:lnTo>
                <a:cubicBezTo>
                  <a:pt x="4495" y="1800"/>
                  <a:pt x="4489" y="1758"/>
                  <a:pt x="4478" y="1752"/>
                </a:cubicBezTo>
                <a:cubicBezTo>
                  <a:pt x="4364" y="1722"/>
                  <a:pt x="4251" y="1692"/>
                  <a:pt x="4168" y="1675"/>
                </a:cubicBezTo>
                <a:cubicBezTo>
                  <a:pt x="4156" y="1573"/>
                  <a:pt x="4144" y="1502"/>
                  <a:pt x="4132" y="1406"/>
                </a:cubicBezTo>
                <a:cubicBezTo>
                  <a:pt x="4030" y="1526"/>
                  <a:pt x="4001" y="1537"/>
                  <a:pt x="3828" y="1555"/>
                </a:cubicBezTo>
                <a:cubicBezTo>
                  <a:pt x="3810" y="1555"/>
                  <a:pt x="3786" y="1567"/>
                  <a:pt x="3762" y="1579"/>
                </a:cubicBezTo>
                <a:cubicBezTo>
                  <a:pt x="3607" y="1645"/>
                  <a:pt x="3446" y="1704"/>
                  <a:pt x="3291" y="1776"/>
                </a:cubicBezTo>
                <a:cubicBezTo>
                  <a:pt x="2862" y="1973"/>
                  <a:pt x="2451" y="2199"/>
                  <a:pt x="2033" y="2426"/>
                </a:cubicBezTo>
                <a:cubicBezTo>
                  <a:pt x="1902" y="2497"/>
                  <a:pt x="1783" y="2599"/>
                  <a:pt x="1652" y="2682"/>
                </a:cubicBezTo>
                <a:cubicBezTo>
                  <a:pt x="1556" y="2748"/>
                  <a:pt x="1520" y="2831"/>
                  <a:pt x="1526" y="2944"/>
                </a:cubicBezTo>
                <a:cubicBezTo>
                  <a:pt x="1538" y="2938"/>
                  <a:pt x="1550" y="2927"/>
                  <a:pt x="1562" y="2927"/>
                </a:cubicBezTo>
                <a:cubicBezTo>
                  <a:pt x="1562" y="2925"/>
                  <a:pt x="1563" y="2925"/>
                  <a:pt x="1564" y="2925"/>
                </a:cubicBezTo>
                <a:cubicBezTo>
                  <a:pt x="1569" y="2925"/>
                  <a:pt x="1580" y="2933"/>
                  <a:pt x="1580" y="2933"/>
                </a:cubicBezTo>
                <a:cubicBezTo>
                  <a:pt x="1562" y="3034"/>
                  <a:pt x="1550" y="3141"/>
                  <a:pt x="1532" y="3266"/>
                </a:cubicBezTo>
                <a:cubicBezTo>
                  <a:pt x="1425" y="3231"/>
                  <a:pt x="1318" y="3201"/>
                  <a:pt x="1216" y="3171"/>
                </a:cubicBezTo>
                <a:cubicBezTo>
                  <a:pt x="1097" y="3260"/>
                  <a:pt x="900" y="3278"/>
                  <a:pt x="883" y="3493"/>
                </a:cubicBezTo>
                <a:cubicBezTo>
                  <a:pt x="912" y="3541"/>
                  <a:pt x="948" y="3600"/>
                  <a:pt x="990" y="3672"/>
                </a:cubicBezTo>
                <a:cubicBezTo>
                  <a:pt x="943" y="3665"/>
                  <a:pt x="901" y="3662"/>
                  <a:pt x="863" y="3662"/>
                </a:cubicBezTo>
                <a:cubicBezTo>
                  <a:pt x="695" y="3662"/>
                  <a:pt x="608" y="3731"/>
                  <a:pt x="501" y="3916"/>
                </a:cubicBezTo>
                <a:cubicBezTo>
                  <a:pt x="465" y="3976"/>
                  <a:pt x="417" y="4030"/>
                  <a:pt x="388" y="4095"/>
                </a:cubicBezTo>
                <a:cubicBezTo>
                  <a:pt x="286" y="4298"/>
                  <a:pt x="173" y="4495"/>
                  <a:pt x="102" y="4703"/>
                </a:cubicBezTo>
                <a:cubicBezTo>
                  <a:pt x="24" y="4930"/>
                  <a:pt x="84" y="5174"/>
                  <a:pt x="6" y="5401"/>
                </a:cubicBezTo>
                <a:cubicBezTo>
                  <a:pt x="0" y="5419"/>
                  <a:pt x="30" y="5443"/>
                  <a:pt x="36" y="5460"/>
                </a:cubicBezTo>
                <a:cubicBezTo>
                  <a:pt x="54" y="5520"/>
                  <a:pt x="84" y="5580"/>
                  <a:pt x="84" y="5639"/>
                </a:cubicBezTo>
                <a:cubicBezTo>
                  <a:pt x="102" y="5943"/>
                  <a:pt x="191" y="6229"/>
                  <a:pt x="298" y="6510"/>
                </a:cubicBezTo>
                <a:cubicBezTo>
                  <a:pt x="322" y="6563"/>
                  <a:pt x="382" y="6605"/>
                  <a:pt x="423" y="6647"/>
                </a:cubicBezTo>
                <a:cubicBezTo>
                  <a:pt x="447" y="6671"/>
                  <a:pt x="489" y="6683"/>
                  <a:pt x="495" y="6706"/>
                </a:cubicBezTo>
                <a:cubicBezTo>
                  <a:pt x="549" y="6987"/>
                  <a:pt x="793" y="7046"/>
                  <a:pt x="1002" y="7148"/>
                </a:cubicBezTo>
                <a:cubicBezTo>
                  <a:pt x="1027" y="7158"/>
                  <a:pt x="1065" y="7167"/>
                  <a:pt x="1095" y="7167"/>
                </a:cubicBezTo>
                <a:cubicBezTo>
                  <a:pt x="1115" y="7167"/>
                  <a:pt x="1132" y="7163"/>
                  <a:pt x="1139" y="7154"/>
                </a:cubicBezTo>
                <a:cubicBezTo>
                  <a:pt x="1166" y="7119"/>
                  <a:pt x="1191" y="7108"/>
                  <a:pt x="1215" y="7108"/>
                </a:cubicBezTo>
                <a:cubicBezTo>
                  <a:pt x="1254" y="7108"/>
                  <a:pt x="1289" y="7137"/>
                  <a:pt x="1330" y="7148"/>
                </a:cubicBezTo>
                <a:cubicBezTo>
                  <a:pt x="1351" y="7155"/>
                  <a:pt x="1376" y="7158"/>
                  <a:pt x="1400" y="7158"/>
                </a:cubicBezTo>
                <a:cubicBezTo>
                  <a:pt x="1417" y="7158"/>
                  <a:pt x="1434" y="7156"/>
                  <a:pt x="1449" y="7154"/>
                </a:cubicBezTo>
                <a:cubicBezTo>
                  <a:pt x="1547" y="7140"/>
                  <a:pt x="1655" y="7093"/>
                  <a:pt x="1746" y="7093"/>
                </a:cubicBezTo>
                <a:cubicBezTo>
                  <a:pt x="1772" y="7093"/>
                  <a:pt x="1796" y="7097"/>
                  <a:pt x="1819" y="7106"/>
                </a:cubicBezTo>
                <a:cubicBezTo>
                  <a:pt x="1859" y="7123"/>
                  <a:pt x="1894" y="7130"/>
                  <a:pt x="1927" y="7130"/>
                </a:cubicBezTo>
                <a:cubicBezTo>
                  <a:pt x="2047" y="7130"/>
                  <a:pt x="2128" y="7038"/>
                  <a:pt x="2236" y="6987"/>
                </a:cubicBezTo>
                <a:cubicBezTo>
                  <a:pt x="2281" y="7041"/>
                  <a:pt x="2316" y="7061"/>
                  <a:pt x="2348" y="7061"/>
                </a:cubicBezTo>
                <a:cubicBezTo>
                  <a:pt x="2429" y="7061"/>
                  <a:pt x="2479" y="6925"/>
                  <a:pt x="2570" y="6903"/>
                </a:cubicBezTo>
                <a:cubicBezTo>
                  <a:pt x="2600" y="6921"/>
                  <a:pt x="2641" y="6945"/>
                  <a:pt x="2671" y="6963"/>
                </a:cubicBezTo>
                <a:cubicBezTo>
                  <a:pt x="2794" y="6949"/>
                  <a:pt x="2838" y="6763"/>
                  <a:pt x="2952" y="6763"/>
                </a:cubicBezTo>
                <a:cubicBezTo>
                  <a:pt x="2982" y="6763"/>
                  <a:pt x="3016" y="6775"/>
                  <a:pt x="3059" y="6808"/>
                </a:cubicBezTo>
                <a:cubicBezTo>
                  <a:pt x="3094" y="6748"/>
                  <a:pt x="3112" y="6671"/>
                  <a:pt x="3148" y="6665"/>
                </a:cubicBezTo>
                <a:cubicBezTo>
                  <a:pt x="3402" y="6608"/>
                  <a:pt x="3620" y="6425"/>
                  <a:pt x="3884" y="6425"/>
                </a:cubicBezTo>
                <a:cubicBezTo>
                  <a:pt x="3924" y="6425"/>
                  <a:pt x="3964" y="6429"/>
                  <a:pt x="4007" y="6438"/>
                </a:cubicBezTo>
                <a:cubicBezTo>
                  <a:pt x="4030" y="6390"/>
                  <a:pt x="4048" y="6343"/>
                  <a:pt x="4072" y="6295"/>
                </a:cubicBezTo>
                <a:cubicBezTo>
                  <a:pt x="4132" y="6337"/>
                  <a:pt x="4174" y="6367"/>
                  <a:pt x="4185" y="6373"/>
                </a:cubicBezTo>
                <a:cubicBezTo>
                  <a:pt x="4293" y="6319"/>
                  <a:pt x="4364" y="6283"/>
                  <a:pt x="4436" y="6247"/>
                </a:cubicBezTo>
                <a:cubicBezTo>
                  <a:pt x="4549" y="6182"/>
                  <a:pt x="4686" y="6218"/>
                  <a:pt x="4811" y="6146"/>
                </a:cubicBezTo>
                <a:cubicBezTo>
                  <a:pt x="4894" y="6098"/>
                  <a:pt x="5004" y="6085"/>
                  <a:pt x="5115" y="6085"/>
                </a:cubicBezTo>
                <a:cubicBezTo>
                  <a:pt x="5141" y="6085"/>
                  <a:pt x="5167" y="6085"/>
                  <a:pt x="5193" y="6086"/>
                </a:cubicBezTo>
                <a:cubicBezTo>
                  <a:pt x="5196" y="6087"/>
                  <a:pt x="5198" y="6087"/>
                  <a:pt x="5201" y="6087"/>
                </a:cubicBezTo>
                <a:cubicBezTo>
                  <a:pt x="5312" y="6087"/>
                  <a:pt x="5428" y="5966"/>
                  <a:pt x="5545" y="5902"/>
                </a:cubicBezTo>
                <a:cubicBezTo>
                  <a:pt x="5581" y="5884"/>
                  <a:pt x="5634" y="5890"/>
                  <a:pt x="5682" y="5872"/>
                </a:cubicBezTo>
                <a:cubicBezTo>
                  <a:pt x="5801" y="5818"/>
                  <a:pt x="5920" y="5758"/>
                  <a:pt x="6063" y="5699"/>
                </a:cubicBezTo>
                <a:cubicBezTo>
                  <a:pt x="6117" y="5705"/>
                  <a:pt x="6201" y="5711"/>
                  <a:pt x="6290" y="5717"/>
                </a:cubicBezTo>
                <a:cubicBezTo>
                  <a:pt x="6302" y="5574"/>
                  <a:pt x="6463" y="5645"/>
                  <a:pt x="6528" y="5562"/>
                </a:cubicBezTo>
                <a:cubicBezTo>
                  <a:pt x="6565" y="5516"/>
                  <a:pt x="6659" y="5480"/>
                  <a:pt x="6722" y="5480"/>
                </a:cubicBezTo>
                <a:cubicBezTo>
                  <a:pt x="6740" y="5480"/>
                  <a:pt x="6756" y="5483"/>
                  <a:pt x="6767" y="5490"/>
                </a:cubicBezTo>
                <a:cubicBezTo>
                  <a:pt x="6800" y="5512"/>
                  <a:pt x="6831" y="5520"/>
                  <a:pt x="6859" y="5520"/>
                </a:cubicBezTo>
                <a:cubicBezTo>
                  <a:pt x="6910" y="5520"/>
                  <a:pt x="6953" y="5495"/>
                  <a:pt x="6988" y="5472"/>
                </a:cubicBezTo>
                <a:cubicBezTo>
                  <a:pt x="7208" y="5335"/>
                  <a:pt x="7459" y="5270"/>
                  <a:pt x="7709" y="5222"/>
                </a:cubicBezTo>
                <a:cubicBezTo>
                  <a:pt x="7786" y="5210"/>
                  <a:pt x="7846" y="5192"/>
                  <a:pt x="7906" y="5132"/>
                </a:cubicBezTo>
                <a:cubicBezTo>
                  <a:pt x="7965" y="5079"/>
                  <a:pt x="8061" y="5061"/>
                  <a:pt x="8138" y="5031"/>
                </a:cubicBezTo>
                <a:cubicBezTo>
                  <a:pt x="8204" y="5007"/>
                  <a:pt x="8275" y="4983"/>
                  <a:pt x="8341" y="4960"/>
                </a:cubicBezTo>
                <a:cubicBezTo>
                  <a:pt x="8467" y="4911"/>
                  <a:pt x="8573" y="4796"/>
                  <a:pt x="8717" y="4796"/>
                </a:cubicBezTo>
                <a:cubicBezTo>
                  <a:pt x="8750" y="4796"/>
                  <a:pt x="8786" y="4802"/>
                  <a:pt x="8824" y="4817"/>
                </a:cubicBezTo>
                <a:cubicBezTo>
                  <a:pt x="8825" y="4817"/>
                  <a:pt x="8827" y="4817"/>
                  <a:pt x="8829" y="4817"/>
                </a:cubicBezTo>
                <a:cubicBezTo>
                  <a:pt x="8847" y="4817"/>
                  <a:pt x="8874" y="4791"/>
                  <a:pt x="8901" y="4775"/>
                </a:cubicBezTo>
                <a:cubicBezTo>
                  <a:pt x="9027" y="4697"/>
                  <a:pt x="9152" y="4608"/>
                  <a:pt x="9283" y="4542"/>
                </a:cubicBezTo>
                <a:cubicBezTo>
                  <a:pt x="9360" y="4506"/>
                  <a:pt x="9456" y="4518"/>
                  <a:pt x="9533" y="4483"/>
                </a:cubicBezTo>
                <a:cubicBezTo>
                  <a:pt x="9593" y="4459"/>
                  <a:pt x="9641" y="4387"/>
                  <a:pt x="9706" y="4357"/>
                </a:cubicBezTo>
                <a:cubicBezTo>
                  <a:pt x="10028" y="4196"/>
                  <a:pt x="10320" y="3988"/>
                  <a:pt x="10594" y="3755"/>
                </a:cubicBezTo>
                <a:cubicBezTo>
                  <a:pt x="10696" y="3666"/>
                  <a:pt x="10839" y="3588"/>
                  <a:pt x="10827" y="3415"/>
                </a:cubicBezTo>
                <a:cubicBezTo>
                  <a:pt x="10821" y="3392"/>
                  <a:pt x="10881" y="3368"/>
                  <a:pt x="10905" y="3338"/>
                </a:cubicBezTo>
                <a:cubicBezTo>
                  <a:pt x="11131" y="3117"/>
                  <a:pt x="11232" y="2843"/>
                  <a:pt x="11250" y="2539"/>
                </a:cubicBezTo>
                <a:lnTo>
                  <a:pt x="11244" y="2539"/>
                </a:lnTo>
                <a:cubicBezTo>
                  <a:pt x="11250" y="2473"/>
                  <a:pt x="11226" y="2414"/>
                  <a:pt x="11220" y="2354"/>
                </a:cubicBezTo>
                <a:cubicBezTo>
                  <a:pt x="11197" y="2068"/>
                  <a:pt x="11268" y="1776"/>
                  <a:pt x="11143" y="1508"/>
                </a:cubicBezTo>
                <a:cubicBezTo>
                  <a:pt x="11137" y="1490"/>
                  <a:pt x="11119" y="1484"/>
                  <a:pt x="11107" y="1472"/>
                </a:cubicBezTo>
                <a:cubicBezTo>
                  <a:pt x="11083" y="1490"/>
                  <a:pt x="11054" y="1514"/>
                  <a:pt x="10970" y="1579"/>
                </a:cubicBezTo>
                <a:cubicBezTo>
                  <a:pt x="10958" y="1502"/>
                  <a:pt x="10916" y="1436"/>
                  <a:pt x="10934" y="1394"/>
                </a:cubicBezTo>
                <a:cubicBezTo>
                  <a:pt x="10994" y="1239"/>
                  <a:pt x="10893" y="1156"/>
                  <a:pt x="10809" y="1060"/>
                </a:cubicBezTo>
                <a:cubicBezTo>
                  <a:pt x="10708" y="941"/>
                  <a:pt x="10589" y="840"/>
                  <a:pt x="10475" y="727"/>
                </a:cubicBezTo>
                <a:cubicBezTo>
                  <a:pt x="10374" y="625"/>
                  <a:pt x="10213" y="560"/>
                  <a:pt x="10213" y="381"/>
                </a:cubicBezTo>
                <a:cubicBezTo>
                  <a:pt x="10213" y="357"/>
                  <a:pt x="10195" y="327"/>
                  <a:pt x="10171" y="321"/>
                </a:cubicBezTo>
                <a:cubicBezTo>
                  <a:pt x="10034" y="244"/>
                  <a:pt x="9891" y="160"/>
                  <a:pt x="9748" y="95"/>
                </a:cubicBezTo>
                <a:cubicBezTo>
                  <a:pt x="9591" y="27"/>
                  <a:pt x="9434" y="0"/>
                  <a:pt x="927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0" name="Google Shape;1250;p9"/>
          <p:cNvGrpSpPr/>
          <p:nvPr/>
        </p:nvGrpSpPr>
        <p:grpSpPr>
          <a:xfrm>
            <a:off x="999416" y="-177027"/>
            <a:ext cx="1648350" cy="1643571"/>
            <a:chOff x="3918325" y="1776454"/>
            <a:chExt cx="515883" cy="514371"/>
          </a:xfrm>
        </p:grpSpPr>
        <p:sp>
          <p:nvSpPr>
            <p:cNvPr id="1251" name="Google Shape;1251;p9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9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9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9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9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9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9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9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9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9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9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9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9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9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9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9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9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9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9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9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9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9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" name="Google Shape;1273;p9"/>
          <p:cNvGrpSpPr/>
          <p:nvPr/>
        </p:nvGrpSpPr>
        <p:grpSpPr>
          <a:xfrm rot="5190648">
            <a:off x="6585973" y="4295872"/>
            <a:ext cx="1794473" cy="1789214"/>
            <a:chOff x="3918325" y="1776454"/>
            <a:chExt cx="515883" cy="514371"/>
          </a:xfrm>
        </p:grpSpPr>
        <p:sp>
          <p:nvSpPr>
            <p:cNvPr id="1274" name="Google Shape;1274;p9"/>
            <p:cNvSpPr/>
            <p:nvPr/>
          </p:nvSpPr>
          <p:spPr>
            <a:xfrm>
              <a:off x="4013275" y="2241175"/>
              <a:ext cx="175" cy="175"/>
            </a:xfrm>
            <a:custGeom>
              <a:rect b="b" l="l" r="r" t="t"/>
              <a:pathLst>
                <a:path extrusionOk="0" h="7" w="7">
                  <a:moveTo>
                    <a:pt x="1" y="0"/>
                  </a:moveTo>
                  <a:cubicBezTo>
                    <a:pt x="1" y="0"/>
                    <a:pt x="1" y="6"/>
                    <a:pt x="1" y="6"/>
                  </a:cubicBezTo>
                  <a:cubicBezTo>
                    <a:pt x="1" y="0"/>
                    <a:pt x="7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9"/>
            <p:cNvSpPr/>
            <p:nvPr/>
          </p:nvSpPr>
          <p:spPr>
            <a:xfrm>
              <a:off x="4006125" y="2247725"/>
              <a:ext cx="175" cy="475"/>
            </a:xfrm>
            <a:custGeom>
              <a:rect b="b" l="l" r="r" t="t"/>
              <a:pathLst>
                <a:path extrusionOk="0" h="19" w="7">
                  <a:moveTo>
                    <a:pt x="0" y="1"/>
                  </a:moveTo>
                  <a:lnTo>
                    <a:pt x="0" y="13"/>
                  </a:lnTo>
                  <a:cubicBezTo>
                    <a:pt x="0" y="13"/>
                    <a:pt x="0" y="19"/>
                    <a:pt x="6" y="19"/>
                  </a:cubicBezTo>
                  <a:cubicBezTo>
                    <a:pt x="6" y="13"/>
                    <a:pt x="6" y="13"/>
                    <a:pt x="6" y="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9"/>
            <p:cNvSpPr/>
            <p:nvPr/>
          </p:nvSpPr>
          <p:spPr>
            <a:xfrm>
              <a:off x="4003725" y="2240600"/>
              <a:ext cx="9575" cy="7150"/>
            </a:xfrm>
            <a:custGeom>
              <a:rect b="b" l="l" r="r" t="t"/>
              <a:pathLst>
                <a:path extrusionOk="0" h="286" w="383">
                  <a:moveTo>
                    <a:pt x="277" y="0"/>
                  </a:moveTo>
                  <a:cubicBezTo>
                    <a:pt x="155" y="0"/>
                    <a:pt x="101" y="136"/>
                    <a:pt x="1" y="202"/>
                  </a:cubicBezTo>
                  <a:cubicBezTo>
                    <a:pt x="43" y="238"/>
                    <a:pt x="67" y="262"/>
                    <a:pt x="96" y="286"/>
                  </a:cubicBezTo>
                  <a:cubicBezTo>
                    <a:pt x="84" y="184"/>
                    <a:pt x="156" y="143"/>
                    <a:pt x="239" y="119"/>
                  </a:cubicBezTo>
                  <a:cubicBezTo>
                    <a:pt x="299" y="101"/>
                    <a:pt x="377" y="113"/>
                    <a:pt x="383" y="29"/>
                  </a:cubicBezTo>
                  <a:cubicBezTo>
                    <a:pt x="342" y="9"/>
                    <a:pt x="307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9"/>
            <p:cNvSpPr/>
            <p:nvPr/>
          </p:nvSpPr>
          <p:spPr>
            <a:xfrm>
              <a:off x="4005075" y="2248175"/>
              <a:ext cx="4050" cy="4650"/>
            </a:xfrm>
            <a:custGeom>
              <a:rect b="b" l="l" r="r" t="t"/>
              <a:pathLst>
                <a:path extrusionOk="0" h="186" w="162">
                  <a:moveTo>
                    <a:pt x="48" y="1"/>
                  </a:moveTo>
                  <a:cubicBezTo>
                    <a:pt x="30" y="48"/>
                    <a:pt x="13" y="102"/>
                    <a:pt x="1" y="156"/>
                  </a:cubicBezTo>
                  <a:cubicBezTo>
                    <a:pt x="13" y="162"/>
                    <a:pt x="25" y="174"/>
                    <a:pt x="36" y="185"/>
                  </a:cubicBezTo>
                  <a:cubicBezTo>
                    <a:pt x="78" y="150"/>
                    <a:pt x="120" y="114"/>
                    <a:pt x="162" y="84"/>
                  </a:cubicBezTo>
                  <a:cubicBezTo>
                    <a:pt x="126" y="54"/>
                    <a:pt x="84" y="24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9"/>
            <p:cNvSpPr/>
            <p:nvPr/>
          </p:nvSpPr>
          <p:spPr>
            <a:xfrm>
              <a:off x="4009100" y="2250125"/>
              <a:ext cx="325" cy="175"/>
            </a:xfrm>
            <a:custGeom>
              <a:rect b="b" l="l" r="r" t="t"/>
              <a:pathLst>
                <a:path extrusionOk="0" h="7" w="13">
                  <a:moveTo>
                    <a:pt x="1" y="0"/>
                  </a:moveTo>
                  <a:lnTo>
                    <a:pt x="1" y="6"/>
                  </a:lnTo>
                  <a:lnTo>
                    <a:pt x="13" y="6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9"/>
            <p:cNvSpPr/>
            <p:nvPr/>
          </p:nvSpPr>
          <p:spPr>
            <a:xfrm>
              <a:off x="3918325" y="2285300"/>
              <a:ext cx="5400" cy="5525"/>
            </a:xfrm>
            <a:custGeom>
              <a:rect b="b" l="l" r="r" t="t"/>
              <a:pathLst>
                <a:path extrusionOk="0" h="221" w="216">
                  <a:moveTo>
                    <a:pt x="138" y="0"/>
                  </a:moveTo>
                  <a:cubicBezTo>
                    <a:pt x="90" y="84"/>
                    <a:pt x="49" y="149"/>
                    <a:pt x="1" y="221"/>
                  </a:cubicBezTo>
                  <a:lnTo>
                    <a:pt x="7" y="221"/>
                  </a:lnTo>
                  <a:cubicBezTo>
                    <a:pt x="60" y="221"/>
                    <a:pt x="90" y="191"/>
                    <a:pt x="114" y="167"/>
                  </a:cubicBezTo>
                  <a:cubicBezTo>
                    <a:pt x="144" y="143"/>
                    <a:pt x="180" y="125"/>
                    <a:pt x="215" y="101"/>
                  </a:cubicBezTo>
                  <a:cubicBezTo>
                    <a:pt x="192" y="72"/>
                    <a:pt x="168" y="42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9"/>
            <p:cNvSpPr/>
            <p:nvPr/>
          </p:nvSpPr>
          <p:spPr>
            <a:xfrm>
              <a:off x="4204806" y="1857712"/>
              <a:ext cx="39276" cy="87914"/>
            </a:xfrm>
            <a:custGeom>
              <a:rect b="b" l="l" r="r" t="t"/>
              <a:pathLst>
                <a:path extrusionOk="0" h="2404" w="1074">
                  <a:moveTo>
                    <a:pt x="674" y="1"/>
                  </a:moveTo>
                  <a:cubicBezTo>
                    <a:pt x="614" y="126"/>
                    <a:pt x="567" y="233"/>
                    <a:pt x="519" y="346"/>
                  </a:cubicBezTo>
                  <a:cubicBezTo>
                    <a:pt x="435" y="287"/>
                    <a:pt x="376" y="245"/>
                    <a:pt x="310" y="197"/>
                  </a:cubicBezTo>
                  <a:cubicBezTo>
                    <a:pt x="251" y="293"/>
                    <a:pt x="203" y="358"/>
                    <a:pt x="167" y="424"/>
                  </a:cubicBezTo>
                  <a:cubicBezTo>
                    <a:pt x="137" y="472"/>
                    <a:pt x="108" y="537"/>
                    <a:pt x="113" y="579"/>
                  </a:cubicBezTo>
                  <a:cubicBezTo>
                    <a:pt x="167" y="782"/>
                    <a:pt x="66" y="949"/>
                    <a:pt x="24" y="1133"/>
                  </a:cubicBezTo>
                  <a:cubicBezTo>
                    <a:pt x="12" y="1181"/>
                    <a:pt x="0" y="1253"/>
                    <a:pt x="24" y="1288"/>
                  </a:cubicBezTo>
                  <a:cubicBezTo>
                    <a:pt x="60" y="1348"/>
                    <a:pt x="36" y="1402"/>
                    <a:pt x="42" y="1461"/>
                  </a:cubicBezTo>
                  <a:cubicBezTo>
                    <a:pt x="60" y="1747"/>
                    <a:pt x="66" y="2034"/>
                    <a:pt x="263" y="2272"/>
                  </a:cubicBezTo>
                  <a:cubicBezTo>
                    <a:pt x="286" y="2308"/>
                    <a:pt x="286" y="2362"/>
                    <a:pt x="298" y="2403"/>
                  </a:cubicBezTo>
                  <a:cubicBezTo>
                    <a:pt x="513" y="2403"/>
                    <a:pt x="513" y="2397"/>
                    <a:pt x="608" y="2230"/>
                  </a:cubicBezTo>
                  <a:cubicBezTo>
                    <a:pt x="619" y="2214"/>
                    <a:pt x="641" y="2182"/>
                    <a:pt x="648" y="2182"/>
                  </a:cubicBezTo>
                  <a:cubicBezTo>
                    <a:pt x="649" y="2182"/>
                    <a:pt x="650" y="2182"/>
                    <a:pt x="650" y="2183"/>
                  </a:cubicBezTo>
                  <a:cubicBezTo>
                    <a:pt x="668" y="2188"/>
                    <a:pt x="683" y="2190"/>
                    <a:pt x="696" y="2190"/>
                  </a:cubicBezTo>
                  <a:cubicBezTo>
                    <a:pt x="778" y="2190"/>
                    <a:pt x="772" y="2101"/>
                    <a:pt x="787" y="2040"/>
                  </a:cubicBezTo>
                  <a:cubicBezTo>
                    <a:pt x="841" y="1837"/>
                    <a:pt x="847" y="1604"/>
                    <a:pt x="942" y="1426"/>
                  </a:cubicBezTo>
                  <a:cubicBezTo>
                    <a:pt x="1038" y="1265"/>
                    <a:pt x="1008" y="1121"/>
                    <a:pt x="996" y="966"/>
                  </a:cubicBezTo>
                  <a:cubicBezTo>
                    <a:pt x="990" y="907"/>
                    <a:pt x="996" y="847"/>
                    <a:pt x="1008" y="782"/>
                  </a:cubicBezTo>
                  <a:cubicBezTo>
                    <a:pt x="1026" y="662"/>
                    <a:pt x="1073" y="531"/>
                    <a:pt x="972" y="436"/>
                  </a:cubicBezTo>
                  <a:cubicBezTo>
                    <a:pt x="877" y="334"/>
                    <a:pt x="835" y="203"/>
                    <a:pt x="757" y="102"/>
                  </a:cubicBezTo>
                  <a:cubicBezTo>
                    <a:pt x="734" y="66"/>
                    <a:pt x="704" y="36"/>
                    <a:pt x="6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9"/>
            <p:cNvSpPr/>
            <p:nvPr/>
          </p:nvSpPr>
          <p:spPr>
            <a:xfrm>
              <a:off x="4074398" y="1776454"/>
              <a:ext cx="66119" cy="52222"/>
            </a:xfrm>
            <a:custGeom>
              <a:rect b="b" l="l" r="r" t="t"/>
              <a:pathLst>
                <a:path extrusionOk="0" h="1428" w="1808">
                  <a:moveTo>
                    <a:pt x="1354" y="893"/>
                  </a:moveTo>
                  <a:lnTo>
                    <a:pt x="1611" y="917"/>
                  </a:lnTo>
                  <a:cubicBezTo>
                    <a:pt x="1611" y="935"/>
                    <a:pt x="1611" y="953"/>
                    <a:pt x="1605" y="977"/>
                  </a:cubicBezTo>
                  <a:cubicBezTo>
                    <a:pt x="1521" y="965"/>
                    <a:pt x="1432" y="953"/>
                    <a:pt x="1348" y="947"/>
                  </a:cubicBezTo>
                  <a:cubicBezTo>
                    <a:pt x="1348" y="929"/>
                    <a:pt x="1348" y="911"/>
                    <a:pt x="1354" y="893"/>
                  </a:cubicBezTo>
                  <a:close/>
                  <a:moveTo>
                    <a:pt x="198" y="0"/>
                  </a:moveTo>
                  <a:cubicBezTo>
                    <a:pt x="134" y="0"/>
                    <a:pt x="78" y="25"/>
                    <a:pt x="25" y="70"/>
                  </a:cubicBezTo>
                  <a:cubicBezTo>
                    <a:pt x="19" y="202"/>
                    <a:pt x="1" y="333"/>
                    <a:pt x="13" y="458"/>
                  </a:cubicBezTo>
                  <a:cubicBezTo>
                    <a:pt x="25" y="655"/>
                    <a:pt x="13" y="851"/>
                    <a:pt x="204" y="1012"/>
                  </a:cubicBezTo>
                  <a:cubicBezTo>
                    <a:pt x="418" y="1197"/>
                    <a:pt x="681" y="1269"/>
                    <a:pt x="913" y="1406"/>
                  </a:cubicBezTo>
                  <a:cubicBezTo>
                    <a:pt x="939" y="1420"/>
                    <a:pt x="979" y="1427"/>
                    <a:pt x="1018" y="1427"/>
                  </a:cubicBezTo>
                  <a:cubicBezTo>
                    <a:pt x="1060" y="1427"/>
                    <a:pt x="1100" y="1419"/>
                    <a:pt x="1116" y="1400"/>
                  </a:cubicBezTo>
                  <a:cubicBezTo>
                    <a:pt x="1199" y="1304"/>
                    <a:pt x="1283" y="1281"/>
                    <a:pt x="1408" y="1275"/>
                  </a:cubicBezTo>
                  <a:cubicBezTo>
                    <a:pt x="1539" y="1269"/>
                    <a:pt x="1676" y="1209"/>
                    <a:pt x="1807" y="1173"/>
                  </a:cubicBezTo>
                  <a:cubicBezTo>
                    <a:pt x="1778" y="1120"/>
                    <a:pt x="1730" y="1078"/>
                    <a:pt x="1730" y="1036"/>
                  </a:cubicBezTo>
                  <a:cubicBezTo>
                    <a:pt x="1724" y="792"/>
                    <a:pt x="1730" y="786"/>
                    <a:pt x="1515" y="714"/>
                  </a:cubicBezTo>
                  <a:cubicBezTo>
                    <a:pt x="1474" y="696"/>
                    <a:pt x="1426" y="696"/>
                    <a:pt x="1360" y="678"/>
                  </a:cubicBezTo>
                  <a:cubicBezTo>
                    <a:pt x="1390" y="613"/>
                    <a:pt x="1414" y="565"/>
                    <a:pt x="1444" y="500"/>
                  </a:cubicBezTo>
                  <a:cubicBezTo>
                    <a:pt x="1485" y="553"/>
                    <a:pt x="1503" y="583"/>
                    <a:pt x="1509" y="595"/>
                  </a:cubicBezTo>
                  <a:cubicBezTo>
                    <a:pt x="1599" y="559"/>
                    <a:pt x="1676" y="523"/>
                    <a:pt x="1778" y="482"/>
                  </a:cubicBezTo>
                  <a:cubicBezTo>
                    <a:pt x="1748" y="420"/>
                    <a:pt x="1713" y="397"/>
                    <a:pt x="1674" y="397"/>
                  </a:cubicBezTo>
                  <a:cubicBezTo>
                    <a:pt x="1642" y="397"/>
                    <a:pt x="1607" y="412"/>
                    <a:pt x="1569" y="434"/>
                  </a:cubicBezTo>
                  <a:cubicBezTo>
                    <a:pt x="1444" y="297"/>
                    <a:pt x="1259" y="285"/>
                    <a:pt x="1092" y="231"/>
                  </a:cubicBezTo>
                  <a:cubicBezTo>
                    <a:pt x="1062" y="225"/>
                    <a:pt x="1044" y="172"/>
                    <a:pt x="1014" y="136"/>
                  </a:cubicBezTo>
                  <a:cubicBezTo>
                    <a:pt x="971" y="170"/>
                    <a:pt x="933" y="187"/>
                    <a:pt x="900" y="187"/>
                  </a:cubicBezTo>
                  <a:cubicBezTo>
                    <a:pt x="847" y="187"/>
                    <a:pt x="808" y="143"/>
                    <a:pt x="782" y="58"/>
                  </a:cubicBezTo>
                  <a:cubicBezTo>
                    <a:pt x="778" y="50"/>
                    <a:pt x="751" y="44"/>
                    <a:pt x="730" y="44"/>
                  </a:cubicBezTo>
                  <a:cubicBezTo>
                    <a:pt x="722" y="44"/>
                    <a:pt x="715" y="45"/>
                    <a:pt x="710" y="47"/>
                  </a:cubicBezTo>
                  <a:cubicBezTo>
                    <a:pt x="662" y="71"/>
                    <a:pt x="614" y="80"/>
                    <a:pt x="566" y="80"/>
                  </a:cubicBezTo>
                  <a:cubicBezTo>
                    <a:pt x="472" y="80"/>
                    <a:pt x="380" y="44"/>
                    <a:pt x="293" y="17"/>
                  </a:cubicBezTo>
                  <a:cubicBezTo>
                    <a:pt x="259" y="5"/>
                    <a:pt x="228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9"/>
            <p:cNvSpPr/>
            <p:nvPr/>
          </p:nvSpPr>
          <p:spPr>
            <a:xfrm>
              <a:off x="4063500" y="2020448"/>
              <a:ext cx="41690" cy="76468"/>
            </a:xfrm>
            <a:custGeom>
              <a:rect b="b" l="l" r="r" t="t"/>
              <a:pathLst>
                <a:path extrusionOk="0" h="2091" w="1140">
                  <a:moveTo>
                    <a:pt x="553" y="1"/>
                  </a:moveTo>
                  <a:cubicBezTo>
                    <a:pt x="531" y="1"/>
                    <a:pt x="512" y="6"/>
                    <a:pt x="496" y="22"/>
                  </a:cubicBezTo>
                  <a:cubicBezTo>
                    <a:pt x="454" y="69"/>
                    <a:pt x="411" y="81"/>
                    <a:pt x="368" y="81"/>
                  </a:cubicBezTo>
                  <a:cubicBezTo>
                    <a:pt x="319" y="81"/>
                    <a:pt x="268" y="66"/>
                    <a:pt x="217" y="66"/>
                  </a:cubicBezTo>
                  <a:cubicBezTo>
                    <a:pt x="203" y="66"/>
                    <a:pt x="188" y="67"/>
                    <a:pt x="174" y="70"/>
                  </a:cubicBezTo>
                  <a:cubicBezTo>
                    <a:pt x="1" y="362"/>
                    <a:pt x="31" y="684"/>
                    <a:pt x="31" y="1006"/>
                  </a:cubicBezTo>
                  <a:cubicBezTo>
                    <a:pt x="25" y="1322"/>
                    <a:pt x="168" y="1602"/>
                    <a:pt x="221" y="1924"/>
                  </a:cubicBezTo>
                  <a:cubicBezTo>
                    <a:pt x="250" y="1913"/>
                    <a:pt x="273" y="1907"/>
                    <a:pt x="292" y="1907"/>
                  </a:cubicBezTo>
                  <a:cubicBezTo>
                    <a:pt x="373" y="1907"/>
                    <a:pt x="379" y="1999"/>
                    <a:pt x="388" y="2091"/>
                  </a:cubicBezTo>
                  <a:cubicBezTo>
                    <a:pt x="466" y="1918"/>
                    <a:pt x="770" y="1954"/>
                    <a:pt x="716" y="1691"/>
                  </a:cubicBezTo>
                  <a:cubicBezTo>
                    <a:pt x="776" y="1656"/>
                    <a:pt x="841" y="1620"/>
                    <a:pt x="901" y="1578"/>
                  </a:cubicBezTo>
                  <a:cubicBezTo>
                    <a:pt x="1002" y="1501"/>
                    <a:pt x="1068" y="1417"/>
                    <a:pt x="1062" y="1262"/>
                  </a:cubicBezTo>
                  <a:cubicBezTo>
                    <a:pt x="1050" y="1125"/>
                    <a:pt x="1104" y="988"/>
                    <a:pt x="1140" y="809"/>
                  </a:cubicBezTo>
                  <a:cubicBezTo>
                    <a:pt x="1128" y="785"/>
                    <a:pt x="1062" y="702"/>
                    <a:pt x="1080" y="654"/>
                  </a:cubicBezTo>
                  <a:cubicBezTo>
                    <a:pt x="1140" y="517"/>
                    <a:pt x="1038" y="445"/>
                    <a:pt x="997" y="350"/>
                  </a:cubicBezTo>
                  <a:cubicBezTo>
                    <a:pt x="955" y="237"/>
                    <a:pt x="782" y="189"/>
                    <a:pt x="824" y="22"/>
                  </a:cubicBezTo>
                  <a:cubicBezTo>
                    <a:pt x="824" y="22"/>
                    <a:pt x="800" y="3"/>
                    <a:pt x="791" y="3"/>
                  </a:cubicBezTo>
                  <a:cubicBezTo>
                    <a:pt x="789" y="3"/>
                    <a:pt x="788" y="4"/>
                    <a:pt x="788" y="4"/>
                  </a:cubicBezTo>
                  <a:cubicBezTo>
                    <a:pt x="763" y="20"/>
                    <a:pt x="737" y="25"/>
                    <a:pt x="711" y="25"/>
                  </a:cubicBezTo>
                  <a:cubicBezTo>
                    <a:pt x="656" y="25"/>
                    <a:pt x="599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9"/>
            <p:cNvSpPr/>
            <p:nvPr/>
          </p:nvSpPr>
          <p:spPr>
            <a:xfrm>
              <a:off x="4125230" y="2127890"/>
              <a:ext cx="71970" cy="52624"/>
            </a:xfrm>
            <a:custGeom>
              <a:rect b="b" l="l" r="r" t="t"/>
              <a:pathLst>
                <a:path extrusionOk="0" h="1439" w="1968">
                  <a:moveTo>
                    <a:pt x="611" y="1"/>
                  </a:moveTo>
                  <a:cubicBezTo>
                    <a:pt x="539" y="1"/>
                    <a:pt x="464" y="6"/>
                    <a:pt x="388" y="17"/>
                  </a:cubicBezTo>
                  <a:cubicBezTo>
                    <a:pt x="352" y="214"/>
                    <a:pt x="173" y="417"/>
                    <a:pt x="340" y="667"/>
                  </a:cubicBezTo>
                  <a:cubicBezTo>
                    <a:pt x="262" y="625"/>
                    <a:pt x="185" y="584"/>
                    <a:pt x="101" y="542"/>
                  </a:cubicBezTo>
                  <a:lnTo>
                    <a:pt x="101" y="542"/>
                  </a:lnTo>
                  <a:cubicBezTo>
                    <a:pt x="0" y="673"/>
                    <a:pt x="84" y="745"/>
                    <a:pt x="173" y="804"/>
                  </a:cubicBezTo>
                  <a:cubicBezTo>
                    <a:pt x="352" y="924"/>
                    <a:pt x="531" y="1055"/>
                    <a:pt x="721" y="1150"/>
                  </a:cubicBezTo>
                  <a:cubicBezTo>
                    <a:pt x="965" y="1270"/>
                    <a:pt x="1202" y="1439"/>
                    <a:pt x="1481" y="1439"/>
                  </a:cubicBezTo>
                  <a:cubicBezTo>
                    <a:pt x="1563" y="1439"/>
                    <a:pt x="1650" y="1424"/>
                    <a:pt x="1741" y="1389"/>
                  </a:cubicBezTo>
                  <a:cubicBezTo>
                    <a:pt x="1711" y="1329"/>
                    <a:pt x="1681" y="1263"/>
                    <a:pt x="1652" y="1192"/>
                  </a:cubicBezTo>
                  <a:cubicBezTo>
                    <a:pt x="1711" y="1168"/>
                    <a:pt x="1765" y="1156"/>
                    <a:pt x="1818" y="1132"/>
                  </a:cubicBezTo>
                  <a:cubicBezTo>
                    <a:pt x="1753" y="1055"/>
                    <a:pt x="1717" y="989"/>
                    <a:pt x="1765" y="894"/>
                  </a:cubicBezTo>
                  <a:cubicBezTo>
                    <a:pt x="1782" y="855"/>
                    <a:pt x="1804" y="843"/>
                    <a:pt x="1827" y="843"/>
                  </a:cubicBezTo>
                  <a:cubicBezTo>
                    <a:pt x="1860" y="843"/>
                    <a:pt x="1897" y="868"/>
                    <a:pt x="1930" y="868"/>
                  </a:cubicBezTo>
                  <a:cubicBezTo>
                    <a:pt x="1943" y="868"/>
                    <a:pt x="1956" y="864"/>
                    <a:pt x="1968" y="852"/>
                  </a:cubicBezTo>
                  <a:cubicBezTo>
                    <a:pt x="1914" y="649"/>
                    <a:pt x="1705" y="590"/>
                    <a:pt x="1562" y="470"/>
                  </a:cubicBezTo>
                  <a:cubicBezTo>
                    <a:pt x="1604" y="429"/>
                    <a:pt x="1634" y="399"/>
                    <a:pt x="1663" y="363"/>
                  </a:cubicBezTo>
                  <a:cubicBezTo>
                    <a:pt x="1663" y="363"/>
                    <a:pt x="1660" y="356"/>
                    <a:pt x="1661" y="356"/>
                  </a:cubicBezTo>
                  <a:lnTo>
                    <a:pt x="1661" y="356"/>
                  </a:lnTo>
                  <a:cubicBezTo>
                    <a:pt x="1662" y="356"/>
                    <a:pt x="1663" y="357"/>
                    <a:pt x="1663" y="357"/>
                  </a:cubicBezTo>
                  <a:cubicBezTo>
                    <a:pt x="1662" y="356"/>
                    <a:pt x="1662" y="355"/>
                    <a:pt x="1661" y="355"/>
                  </a:cubicBezTo>
                  <a:lnTo>
                    <a:pt x="1661" y="355"/>
                  </a:lnTo>
                  <a:cubicBezTo>
                    <a:pt x="1661" y="355"/>
                    <a:pt x="1661" y="356"/>
                    <a:pt x="1661" y="356"/>
                  </a:cubicBezTo>
                  <a:lnTo>
                    <a:pt x="1661" y="356"/>
                  </a:lnTo>
                  <a:cubicBezTo>
                    <a:pt x="1331" y="151"/>
                    <a:pt x="996" y="1"/>
                    <a:pt x="6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9"/>
            <p:cNvSpPr/>
            <p:nvPr/>
          </p:nvSpPr>
          <p:spPr>
            <a:xfrm>
              <a:off x="4378549" y="1892161"/>
              <a:ext cx="55660" cy="66119"/>
            </a:xfrm>
            <a:custGeom>
              <a:rect b="b" l="l" r="r" t="t"/>
              <a:pathLst>
                <a:path extrusionOk="0" h="1808" w="1522">
                  <a:moveTo>
                    <a:pt x="1241" y="1"/>
                  </a:moveTo>
                  <a:cubicBezTo>
                    <a:pt x="1014" y="7"/>
                    <a:pt x="830" y="48"/>
                    <a:pt x="710" y="245"/>
                  </a:cubicBezTo>
                  <a:cubicBezTo>
                    <a:pt x="675" y="299"/>
                    <a:pt x="609" y="329"/>
                    <a:pt x="561" y="370"/>
                  </a:cubicBezTo>
                  <a:cubicBezTo>
                    <a:pt x="418" y="489"/>
                    <a:pt x="281" y="615"/>
                    <a:pt x="144" y="740"/>
                  </a:cubicBezTo>
                  <a:cubicBezTo>
                    <a:pt x="108" y="782"/>
                    <a:pt x="78" y="835"/>
                    <a:pt x="60" y="883"/>
                  </a:cubicBezTo>
                  <a:cubicBezTo>
                    <a:pt x="31" y="972"/>
                    <a:pt x="19" y="1062"/>
                    <a:pt x="1" y="1169"/>
                  </a:cubicBezTo>
                  <a:cubicBezTo>
                    <a:pt x="37" y="1163"/>
                    <a:pt x="78" y="1163"/>
                    <a:pt x="126" y="1157"/>
                  </a:cubicBezTo>
                  <a:lnTo>
                    <a:pt x="126" y="1157"/>
                  </a:lnTo>
                  <a:cubicBezTo>
                    <a:pt x="132" y="1241"/>
                    <a:pt x="102" y="1366"/>
                    <a:pt x="144" y="1396"/>
                  </a:cubicBezTo>
                  <a:cubicBezTo>
                    <a:pt x="239" y="1461"/>
                    <a:pt x="204" y="1557"/>
                    <a:pt x="245" y="1628"/>
                  </a:cubicBezTo>
                  <a:cubicBezTo>
                    <a:pt x="299" y="1735"/>
                    <a:pt x="451" y="1808"/>
                    <a:pt x="583" y="1808"/>
                  </a:cubicBezTo>
                  <a:cubicBezTo>
                    <a:pt x="643" y="1808"/>
                    <a:pt x="699" y="1793"/>
                    <a:pt x="740" y="1759"/>
                  </a:cubicBezTo>
                  <a:cubicBezTo>
                    <a:pt x="883" y="1640"/>
                    <a:pt x="1020" y="1509"/>
                    <a:pt x="1122" y="1360"/>
                  </a:cubicBezTo>
                  <a:cubicBezTo>
                    <a:pt x="1247" y="1181"/>
                    <a:pt x="1324" y="978"/>
                    <a:pt x="1426" y="782"/>
                  </a:cubicBezTo>
                  <a:cubicBezTo>
                    <a:pt x="1432" y="770"/>
                    <a:pt x="1426" y="752"/>
                    <a:pt x="1426" y="734"/>
                  </a:cubicBezTo>
                  <a:cubicBezTo>
                    <a:pt x="1396" y="704"/>
                    <a:pt x="1360" y="674"/>
                    <a:pt x="1330" y="644"/>
                  </a:cubicBezTo>
                  <a:cubicBezTo>
                    <a:pt x="1330" y="549"/>
                    <a:pt x="1521" y="484"/>
                    <a:pt x="1354" y="388"/>
                  </a:cubicBezTo>
                  <a:cubicBezTo>
                    <a:pt x="1371" y="293"/>
                    <a:pt x="1330" y="282"/>
                    <a:pt x="1280" y="282"/>
                  </a:cubicBezTo>
                  <a:cubicBezTo>
                    <a:pt x="1264" y="282"/>
                    <a:pt x="1246" y="283"/>
                    <a:pt x="1230" y="283"/>
                  </a:cubicBezTo>
                  <a:cubicBezTo>
                    <a:pt x="1191" y="283"/>
                    <a:pt x="1156" y="276"/>
                    <a:pt x="1146" y="233"/>
                  </a:cubicBezTo>
                  <a:cubicBezTo>
                    <a:pt x="1193" y="215"/>
                    <a:pt x="1241" y="197"/>
                    <a:pt x="1306" y="173"/>
                  </a:cubicBezTo>
                  <a:cubicBezTo>
                    <a:pt x="1283" y="108"/>
                    <a:pt x="1259" y="54"/>
                    <a:pt x="12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9"/>
            <p:cNvSpPr/>
            <p:nvPr/>
          </p:nvSpPr>
          <p:spPr>
            <a:xfrm>
              <a:off x="4182132" y="2056835"/>
              <a:ext cx="63047" cy="47504"/>
            </a:xfrm>
            <a:custGeom>
              <a:rect b="b" l="l" r="r" t="t"/>
              <a:pathLst>
                <a:path extrusionOk="0" h="1299" w="1724">
                  <a:moveTo>
                    <a:pt x="392" y="1"/>
                  </a:moveTo>
                  <a:cubicBezTo>
                    <a:pt x="338" y="1"/>
                    <a:pt x="283" y="6"/>
                    <a:pt x="227" y="17"/>
                  </a:cubicBezTo>
                  <a:cubicBezTo>
                    <a:pt x="155" y="255"/>
                    <a:pt x="84" y="494"/>
                    <a:pt x="0" y="762"/>
                  </a:cubicBezTo>
                  <a:cubicBezTo>
                    <a:pt x="137" y="869"/>
                    <a:pt x="257" y="1000"/>
                    <a:pt x="400" y="1072"/>
                  </a:cubicBezTo>
                  <a:cubicBezTo>
                    <a:pt x="751" y="1233"/>
                    <a:pt x="1139" y="1239"/>
                    <a:pt x="1556" y="1299"/>
                  </a:cubicBezTo>
                  <a:cubicBezTo>
                    <a:pt x="1550" y="1215"/>
                    <a:pt x="1544" y="1155"/>
                    <a:pt x="1544" y="1132"/>
                  </a:cubicBezTo>
                  <a:lnTo>
                    <a:pt x="1681" y="994"/>
                  </a:lnTo>
                  <a:cubicBezTo>
                    <a:pt x="1606" y="960"/>
                    <a:pt x="1559" y="936"/>
                    <a:pt x="1502" y="902"/>
                  </a:cubicBezTo>
                  <a:lnTo>
                    <a:pt x="1502" y="902"/>
                  </a:lnTo>
                  <a:cubicBezTo>
                    <a:pt x="1583" y="862"/>
                    <a:pt x="1653" y="833"/>
                    <a:pt x="1723" y="804"/>
                  </a:cubicBezTo>
                  <a:cubicBezTo>
                    <a:pt x="1705" y="559"/>
                    <a:pt x="1592" y="386"/>
                    <a:pt x="1395" y="291"/>
                  </a:cubicBezTo>
                  <a:cubicBezTo>
                    <a:pt x="1240" y="219"/>
                    <a:pt x="1061" y="213"/>
                    <a:pt x="912" y="142"/>
                  </a:cubicBezTo>
                  <a:cubicBezTo>
                    <a:pt x="742" y="59"/>
                    <a:pt x="575" y="1"/>
                    <a:pt x="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9"/>
            <p:cNvSpPr/>
            <p:nvPr/>
          </p:nvSpPr>
          <p:spPr>
            <a:xfrm>
              <a:off x="4148963" y="1950563"/>
              <a:ext cx="51929" cy="59573"/>
            </a:xfrm>
            <a:custGeom>
              <a:rect b="b" l="l" r="r" t="t"/>
              <a:pathLst>
                <a:path extrusionOk="0" h="1629" w="1420">
                  <a:moveTo>
                    <a:pt x="552" y="1"/>
                  </a:moveTo>
                  <a:cubicBezTo>
                    <a:pt x="514" y="1"/>
                    <a:pt x="474" y="9"/>
                    <a:pt x="430" y="25"/>
                  </a:cubicBezTo>
                  <a:cubicBezTo>
                    <a:pt x="371" y="43"/>
                    <a:pt x="314" y="62"/>
                    <a:pt x="254" y="62"/>
                  </a:cubicBezTo>
                  <a:cubicBezTo>
                    <a:pt x="211" y="62"/>
                    <a:pt x="167" y="52"/>
                    <a:pt x="120" y="25"/>
                  </a:cubicBezTo>
                  <a:lnTo>
                    <a:pt x="120" y="25"/>
                  </a:lnTo>
                  <a:cubicBezTo>
                    <a:pt x="144" y="91"/>
                    <a:pt x="168" y="150"/>
                    <a:pt x="198" y="234"/>
                  </a:cubicBezTo>
                  <a:cubicBezTo>
                    <a:pt x="132" y="222"/>
                    <a:pt x="84" y="216"/>
                    <a:pt x="1" y="198"/>
                  </a:cubicBezTo>
                  <a:lnTo>
                    <a:pt x="1" y="198"/>
                  </a:lnTo>
                  <a:cubicBezTo>
                    <a:pt x="49" y="359"/>
                    <a:pt x="90" y="502"/>
                    <a:pt x="132" y="633"/>
                  </a:cubicBezTo>
                  <a:cubicBezTo>
                    <a:pt x="37" y="699"/>
                    <a:pt x="19" y="800"/>
                    <a:pt x="72" y="937"/>
                  </a:cubicBezTo>
                  <a:cubicBezTo>
                    <a:pt x="67" y="955"/>
                    <a:pt x="61" y="967"/>
                    <a:pt x="55" y="979"/>
                  </a:cubicBezTo>
                  <a:cubicBezTo>
                    <a:pt x="1" y="1039"/>
                    <a:pt x="1" y="1039"/>
                    <a:pt x="72" y="1086"/>
                  </a:cubicBezTo>
                  <a:cubicBezTo>
                    <a:pt x="84" y="1092"/>
                    <a:pt x="102" y="1098"/>
                    <a:pt x="102" y="1104"/>
                  </a:cubicBezTo>
                  <a:cubicBezTo>
                    <a:pt x="120" y="1301"/>
                    <a:pt x="281" y="1331"/>
                    <a:pt x="418" y="1385"/>
                  </a:cubicBezTo>
                  <a:cubicBezTo>
                    <a:pt x="538" y="1438"/>
                    <a:pt x="675" y="1450"/>
                    <a:pt x="776" y="1522"/>
                  </a:cubicBezTo>
                  <a:cubicBezTo>
                    <a:pt x="913" y="1617"/>
                    <a:pt x="1056" y="1611"/>
                    <a:pt x="1205" y="1629"/>
                  </a:cubicBezTo>
                  <a:lnTo>
                    <a:pt x="1205" y="1623"/>
                  </a:lnTo>
                  <a:cubicBezTo>
                    <a:pt x="1193" y="1474"/>
                    <a:pt x="1146" y="1367"/>
                    <a:pt x="1003" y="1295"/>
                  </a:cubicBezTo>
                  <a:cubicBezTo>
                    <a:pt x="1038" y="1283"/>
                    <a:pt x="1070" y="1278"/>
                    <a:pt x="1099" y="1278"/>
                  </a:cubicBezTo>
                  <a:cubicBezTo>
                    <a:pt x="1217" y="1278"/>
                    <a:pt x="1292" y="1362"/>
                    <a:pt x="1378" y="1414"/>
                  </a:cubicBezTo>
                  <a:cubicBezTo>
                    <a:pt x="1390" y="1396"/>
                    <a:pt x="1408" y="1385"/>
                    <a:pt x="1420" y="1373"/>
                  </a:cubicBezTo>
                  <a:cubicBezTo>
                    <a:pt x="1360" y="1325"/>
                    <a:pt x="1301" y="1277"/>
                    <a:pt x="1241" y="1236"/>
                  </a:cubicBezTo>
                  <a:cubicBezTo>
                    <a:pt x="1158" y="1170"/>
                    <a:pt x="1146" y="1086"/>
                    <a:pt x="1235" y="1021"/>
                  </a:cubicBezTo>
                  <a:cubicBezTo>
                    <a:pt x="1342" y="937"/>
                    <a:pt x="1223" y="896"/>
                    <a:pt x="1205" y="842"/>
                  </a:cubicBezTo>
                  <a:cubicBezTo>
                    <a:pt x="1259" y="842"/>
                    <a:pt x="1301" y="842"/>
                    <a:pt x="1372" y="836"/>
                  </a:cubicBezTo>
                  <a:cubicBezTo>
                    <a:pt x="1271" y="663"/>
                    <a:pt x="1187" y="514"/>
                    <a:pt x="1104" y="365"/>
                  </a:cubicBezTo>
                  <a:cubicBezTo>
                    <a:pt x="1063" y="290"/>
                    <a:pt x="1034" y="204"/>
                    <a:pt x="924" y="204"/>
                  </a:cubicBezTo>
                  <a:cubicBezTo>
                    <a:pt x="921" y="204"/>
                    <a:pt x="917" y="204"/>
                    <a:pt x="913" y="204"/>
                  </a:cubicBezTo>
                  <a:cubicBezTo>
                    <a:pt x="871" y="204"/>
                    <a:pt x="824" y="162"/>
                    <a:pt x="794" y="127"/>
                  </a:cubicBezTo>
                  <a:cubicBezTo>
                    <a:pt x="715" y="43"/>
                    <a:pt x="639" y="1"/>
                    <a:pt x="5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9"/>
            <p:cNvSpPr/>
            <p:nvPr/>
          </p:nvSpPr>
          <p:spPr>
            <a:xfrm>
              <a:off x="3979133" y="1933375"/>
              <a:ext cx="58037" cy="55842"/>
            </a:xfrm>
            <a:custGeom>
              <a:rect b="b" l="l" r="r" t="t"/>
              <a:pathLst>
                <a:path extrusionOk="0" h="1527" w="1587">
                  <a:moveTo>
                    <a:pt x="1181" y="0"/>
                  </a:moveTo>
                  <a:cubicBezTo>
                    <a:pt x="1139" y="24"/>
                    <a:pt x="1098" y="66"/>
                    <a:pt x="1056" y="66"/>
                  </a:cubicBezTo>
                  <a:cubicBezTo>
                    <a:pt x="913" y="66"/>
                    <a:pt x="794" y="96"/>
                    <a:pt x="680" y="179"/>
                  </a:cubicBezTo>
                  <a:cubicBezTo>
                    <a:pt x="591" y="239"/>
                    <a:pt x="478" y="275"/>
                    <a:pt x="388" y="334"/>
                  </a:cubicBezTo>
                  <a:cubicBezTo>
                    <a:pt x="293" y="406"/>
                    <a:pt x="156" y="412"/>
                    <a:pt x="108" y="549"/>
                  </a:cubicBezTo>
                  <a:cubicBezTo>
                    <a:pt x="72" y="644"/>
                    <a:pt x="24" y="734"/>
                    <a:pt x="1" y="799"/>
                  </a:cubicBezTo>
                  <a:cubicBezTo>
                    <a:pt x="60" y="942"/>
                    <a:pt x="150" y="1068"/>
                    <a:pt x="162" y="1193"/>
                  </a:cubicBezTo>
                  <a:cubicBezTo>
                    <a:pt x="168" y="1342"/>
                    <a:pt x="233" y="1401"/>
                    <a:pt x="346" y="1449"/>
                  </a:cubicBezTo>
                  <a:cubicBezTo>
                    <a:pt x="388" y="1473"/>
                    <a:pt x="424" y="1497"/>
                    <a:pt x="478" y="1527"/>
                  </a:cubicBezTo>
                  <a:cubicBezTo>
                    <a:pt x="907" y="1372"/>
                    <a:pt x="1229" y="1050"/>
                    <a:pt x="1586" y="704"/>
                  </a:cubicBezTo>
                  <a:cubicBezTo>
                    <a:pt x="1491" y="650"/>
                    <a:pt x="1420" y="614"/>
                    <a:pt x="1318" y="555"/>
                  </a:cubicBezTo>
                  <a:cubicBezTo>
                    <a:pt x="1408" y="525"/>
                    <a:pt x="1485" y="495"/>
                    <a:pt x="1575" y="465"/>
                  </a:cubicBezTo>
                  <a:cubicBezTo>
                    <a:pt x="1482" y="378"/>
                    <a:pt x="1429" y="250"/>
                    <a:pt x="1307" y="250"/>
                  </a:cubicBezTo>
                  <a:cubicBezTo>
                    <a:pt x="1272" y="250"/>
                    <a:pt x="1231" y="261"/>
                    <a:pt x="1181" y="287"/>
                  </a:cubicBezTo>
                  <a:cubicBezTo>
                    <a:pt x="1235" y="173"/>
                    <a:pt x="1306" y="78"/>
                    <a:pt x="11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9"/>
            <p:cNvSpPr/>
            <p:nvPr/>
          </p:nvSpPr>
          <p:spPr>
            <a:xfrm>
              <a:off x="4016654" y="2137910"/>
              <a:ext cx="59097" cy="45347"/>
            </a:xfrm>
            <a:custGeom>
              <a:rect b="b" l="l" r="r" t="t"/>
              <a:pathLst>
                <a:path extrusionOk="0" h="1240" w="1616">
                  <a:moveTo>
                    <a:pt x="1353" y="220"/>
                  </a:moveTo>
                  <a:lnTo>
                    <a:pt x="1353" y="226"/>
                  </a:lnTo>
                  <a:cubicBezTo>
                    <a:pt x="1353" y="226"/>
                    <a:pt x="1353" y="220"/>
                    <a:pt x="1359" y="220"/>
                  </a:cubicBezTo>
                  <a:close/>
                  <a:moveTo>
                    <a:pt x="679" y="1"/>
                  </a:moveTo>
                  <a:cubicBezTo>
                    <a:pt x="646" y="1"/>
                    <a:pt x="609" y="8"/>
                    <a:pt x="578" y="12"/>
                  </a:cubicBezTo>
                  <a:cubicBezTo>
                    <a:pt x="429" y="41"/>
                    <a:pt x="286" y="77"/>
                    <a:pt x="113" y="113"/>
                  </a:cubicBezTo>
                  <a:cubicBezTo>
                    <a:pt x="113" y="179"/>
                    <a:pt x="89" y="280"/>
                    <a:pt x="119" y="345"/>
                  </a:cubicBezTo>
                  <a:cubicBezTo>
                    <a:pt x="191" y="477"/>
                    <a:pt x="0" y="465"/>
                    <a:pt x="24" y="560"/>
                  </a:cubicBezTo>
                  <a:cubicBezTo>
                    <a:pt x="30" y="590"/>
                    <a:pt x="42" y="620"/>
                    <a:pt x="48" y="650"/>
                  </a:cubicBezTo>
                  <a:cubicBezTo>
                    <a:pt x="60" y="697"/>
                    <a:pt x="89" y="751"/>
                    <a:pt x="78" y="787"/>
                  </a:cubicBezTo>
                  <a:cubicBezTo>
                    <a:pt x="42" y="924"/>
                    <a:pt x="78" y="1031"/>
                    <a:pt x="203" y="1097"/>
                  </a:cubicBezTo>
                  <a:cubicBezTo>
                    <a:pt x="304" y="1150"/>
                    <a:pt x="411" y="1216"/>
                    <a:pt x="525" y="1234"/>
                  </a:cubicBezTo>
                  <a:cubicBezTo>
                    <a:pt x="554" y="1238"/>
                    <a:pt x="584" y="1240"/>
                    <a:pt x="614" y="1240"/>
                  </a:cubicBezTo>
                  <a:cubicBezTo>
                    <a:pt x="700" y="1240"/>
                    <a:pt x="788" y="1227"/>
                    <a:pt x="875" y="1227"/>
                  </a:cubicBezTo>
                  <a:cubicBezTo>
                    <a:pt x="888" y="1227"/>
                    <a:pt x="900" y="1227"/>
                    <a:pt x="912" y="1228"/>
                  </a:cubicBezTo>
                  <a:cubicBezTo>
                    <a:pt x="918" y="1228"/>
                    <a:pt x="923" y="1228"/>
                    <a:pt x="928" y="1228"/>
                  </a:cubicBezTo>
                  <a:cubicBezTo>
                    <a:pt x="1026" y="1228"/>
                    <a:pt x="1088" y="1176"/>
                    <a:pt x="1151" y="1097"/>
                  </a:cubicBezTo>
                  <a:cubicBezTo>
                    <a:pt x="1240" y="983"/>
                    <a:pt x="1347" y="894"/>
                    <a:pt x="1455" y="787"/>
                  </a:cubicBezTo>
                  <a:cubicBezTo>
                    <a:pt x="1437" y="745"/>
                    <a:pt x="1413" y="679"/>
                    <a:pt x="1377" y="590"/>
                  </a:cubicBezTo>
                  <a:cubicBezTo>
                    <a:pt x="1467" y="590"/>
                    <a:pt x="1508" y="590"/>
                    <a:pt x="1616" y="596"/>
                  </a:cubicBezTo>
                  <a:cubicBezTo>
                    <a:pt x="1502" y="542"/>
                    <a:pt x="1443" y="518"/>
                    <a:pt x="1353" y="483"/>
                  </a:cubicBezTo>
                  <a:cubicBezTo>
                    <a:pt x="1449" y="363"/>
                    <a:pt x="1383" y="280"/>
                    <a:pt x="1294" y="208"/>
                  </a:cubicBezTo>
                  <a:lnTo>
                    <a:pt x="1288" y="208"/>
                  </a:lnTo>
                  <a:cubicBezTo>
                    <a:pt x="1306" y="250"/>
                    <a:pt x="1318" y="298"/>
                    <a:pt x="1336" y="340"/>
                  </a:cubicBezTo>
                  <a:cubicBezTo>
                    <a:pt x="1318" y="351"/>
                    <a:pt x="1306" y="357"/>
                    <a:pt x="1294" y="363"/>
                  </a:cubicBezTo>
                  <a:lnTo>
                    <a:pt x="1181" y="256"/>
                  </a:lnTo>
                  <a:cubicBezTo>
                    <a:pt x="1228" y="232"/>
                    <a:pt x="1258" y="220"/>
                    <a:pt x="1288" y="208"/>
                  </a:cubicBezTo>
                  <a:cubicBezTo>
                    <a:pt x="1288" y="208"/>
                    <a:pt x="1288" y="202"/>
                    <a:pt x="1288" y="202"/>
                  </a:cubicBezTo>
                  <a:lnTo>
                    <a:pt x="1294" y="202"/>
                  </a:lnTo>
                  <a:cubicBezTo>
                    <a:pt x="1312" y="208"/>
                    <a:pt x="1330" y="214"/>
                    <a:pt x="1353" y="220"/>
                  </a:cubicBezTo>
                  <a:cubicBezTo>
                    <a:pt x="1292" y="91"/>
                    <a:pt x="1190" y="12"/>
                    <a:pt x="1067" y="12"/>
                  </a:cubicBezTo>
                  <a:cubicBezTo>
                    <a:pt x="1048" y="12"/>
                    <a:pt x="1028" y="14"/>
                    <a:pt x="1008" y="18"/>
                  </a:cubicBezTo>
                  <a:cubicBezTo>
                    <a:pt x="952" y="32"/>
                    <a:pt x="904" y="48"/>
                    <a:pt x="855" y="48"/>
                  </a:cubicBezTo>
                  <a:cubicBezTo>
                    <a:pt x="820" y="48"/>
                    <a:pt x="785" y="40"/>
                    <a:pt x="745" y="18"/>
                  </a:cubicBezTo>
                  <a:cubicBezTo>
                    <a:pt x="728" y="5"/>
                    <a:pt x="704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9"/>
            <p:cNvSpPr/>
            <p:nvPr/>
          </p:nvSpPr>
          <p:spPr>
            <a:xfrm>
              <a:off x="4077689" y="1879507"/>
              <a:ext cx="61072" cy="44140"/>
            </a:xfrm>
            <a:custGeom>
              <a:rect b="b" l="l" r="r" t="t"/>
              <a:pathLst>
                <a:path extrusionOk="0" h="1207" w="1670">
                  <a:moveTo>
                    <a:pt x="1124" y="1"/>
                  </a:moveTo>
                  <a:cubicBezTo>
                    <a:pt x="1091" y="1"/>
                    <a:pt x="1059" y="3"/>
                    <a:pt x="1026" y="7"/>
                  </a:cubicBezTo>
                  <a:cubicBezTo>
                    <a:pt x="934" y="18"/>
                    <a:pt x="846" y="43"/>
                    <a:pt x="759" y="43"/>
                  </a:cubicBezTo>
                  <a:cubicBezTo>
                    <a:pt x="751" y="43"/>
                    <a:pt x="742" y="43"/>
                    <a:pt x="734" y="43"/>
                  </a:cubicBezTo>
                  <a:cubicBezTo>
                    <a:pt x="721" y="41"/>
                    <a:pt x="709" y="41"/>
                    <a:pt x="697" y="41"/>
                  </a:cubicBezTo>
                  <a:cubicBezTo>
                    <a:pt x="531" y="41"/>
                    <a:pt x="408" y="149"/>
                    <a:pt x="269" y="221"/>
                  </a:cubicBezTo>
                  <a:cubicBezTo>
                    <a:pt x="227" y="245"/>
                    <a:pt x="197" y="329"/>
                    <a:pt x="191" y="382"/>
                  </a:cubicBezTo>
                  <a:cubicBezTo>
                    <a:pt x="179" y="519"/>
                    <a:pt x="185" y="651"/>
                    <a:pt x="179" y="794"/>
                  </a:cubicBezTo>
                  <a:cubicBezTo>
                    <a:pt x="126" y="812"/>
                    <a:pt x="78" y="830"/>
                    <a:pt x="0" y="859"/>
                  </a:cubicBezTo>
                  <a:cubicBezTo>
                    <a:pt x="35" y="923"/>
                    <a:pt x="81" y="1021"/>
                    <a:pt x="95" y="1021"/>
                  </a:cubicBezTo>
                  <a:cubicBezTo>
                    <a:pt x="95" y="1021"/>
                    <a:pt x="95" y="1020"/>
                    <a:pt x="96" y="1020"/>
                  </a:cubicBezTo>
                  <a:cubicBezTo>
                    <a:pt x="116" y="1013"/>
                    <a:pt x="135" y="1010"/>
                    <a:pt x="152" y="1010"/>
                  </a:cubicBezTo>
                  <a:cubicBezTo>
                    <a:pt x="262" y="1010"/>
                    <a:pt x="301" y="1144"/>
                    <a:pt x="394" y="1175"/>
                  </a:cubicBezTo>
                  <a:cubicBezTo>
                    <a:pt x="446" y="1191"/>
                    <a:pt x="511" y="1206"/>
                    <a:pt x="570" y="1206"/>
                  </a:cubicBezTo>
                  <a:cubicBezTo>
                    <a:pt x="579" y="1206"/>
                    <a:pt x="588" y="1206"/>
                    <a:pt x="597" y="1205"/>
                  </a:cubicBezTo>
                  <a:cubicBezTo>
                    <a:pt x="829" y="1175"/>
                    <a:pt x="1056" y="1134"/>
                    <a:pt x="1282" y="1098"/>
                  </a:cubicBezTo>
                  <a:cubicBezTo>
                    <a:pt x="1384" y="1080"/>
                    <a:pt x="1622" y="859"/>
                    <a:pt x="1586" y="800"/>
                  </a:cubicBezTo>
                  <a:cubicBezTo>
                    <a:pt x="1509" y="669"/>
                    <a:pt x="1622" y="633"/>
                    <a:pt x="1670" y="543"/>
                  </a:cubicBezTo>
                  <a:cubicBezTo>
                    <a:pt x="1467" y="543"/>
                    <a:pt x="1479" y="323"/>
                    <a:pt x="1324" y="245"/>
                  </a:cubicBezTo>
                  <a:cubicBezTo>
                    <a:pt x="1384" y="204"/>
                    <a:pt x="1431" y="168"/>
                    <a:pt x="1473" y="138"/>
                  </a:cubicBezTo>
                  <a:cubicBezTo>
                    <a:pt x="1369" y="34"/>
                    <a:pt x="1249" y="1"/>
                    <a:pt x="1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9"/>
            <p:cNvSpPr/>
            <p:nvPr/>
          </p:nvSpPr>
          <p:spPr>
            <a:xfrm>
              <a:off x="4249713" y="2146467"/>
              <a:ext cx="44506" cy="66484"/>
            </a:xfrm>
            <a:custGeom>
              <a:rect b="b" l="l" r="r" t="t"/>
              <a:pathLst>
                <a:path extrusionOk="0" h="1818" w="1217">
                  <a:moveTo>
                    <a:pt x="978" y="0"/>
                  </a:moveTo>
                  <a:cubicBezTo>
                    <a:pt x="897" y="0"/>
                    <a:pt x="817" y="6"/>
                    <a:pt x="740" y="28"/>
                  </a:cubicBezTo>
                  <a:cubicBezTo>
                    <a:pt x="626" y="58"/>
                    <a:pt x="525" y="159"/>
                    <a:pt x="436" y="243"/>
                  </a:cubicBezTo>
                  <a:cubicBezTo>
                    <a:pt x="346" y="332"/>
                    <a:pt x="287" y="457"/>
                    <a:pt x="191" y="541"/>
                  </a:cubicBezTo>
                  <a:cubicBezTo>
                    <a:pt x="84" y="636"/>
                    <a:pt x="167" y="749"/>
                    <a:pt x="114" y="863"/>
                  </a:cubicBezTo>
                  <a:cubicBezTo>
                    <a:pt x="0" y="1077"/>
                    <a:pt x="48" y="1220"/>
                    <a:pt x="155" y="1381"/>
                  </a:cubicBezTo>
                  <a:cubicBezTo>
                    <a:pt x="203" y="1453"/>
                    <a:pt x="221" y="1554"/>
                    <a:pt x="281" y="1602"/>
                  </a:cubicBezTo>
                  <a:cubicBezTo>
                    <a:pt x="388" y="1685"/>
                    <a:pt x="513" y="1751"/>
                    <a:pt x="638" y="1817"/>
                  </a:cubicBezTo>
                  <a:cubicBezTo>
                    <a:pt x="639" y="1817"/>
                    <a:pt x="641" y="1817"/>
                    <a:pt x="642" y="1817"/>
                  </a:cubicBezTo>
                  <a:cubicBezTo>
                    <a:pt x="664" y="1817"/>
                    <a:pt x="717" y="1779"/>
                    <a:pt x="728" y="1751"/>
                  </a:cubicBezTo>
                  <a:cubicBezTo>
                    <a:pt x="871" y="1435"/>
                    <a:pt x="1014" y="1119"/>
                    <a:pt x="1145" y="797"/>
                  </a:cubicBezTo>
                  <a:cubicBezTo>
                    <a:pt x="1169" y="732"/>
                    <a:pt x="1133" y="642"/>
                    <a:pt x="1145" y="565"/>
                  </a:cubicBezTo>
                  <a:cubicBezTo>
                    <a:pt x="1145" y="523"/>
                    <a:pt x="1175" y="475"/>
                    <a:pt x="1199" y="416"/>
                  </a:cubicBezTo>
                  <a:cubicBezTo>
                    <a:pt x="1008" y="308"/>
                    <a:pt x="1217" y="153"/>
                    <a:pt x="1187" y="4"/>
                  </a:cubicBezTo>
                  <a:cubicBezTo>
                    <a:pt x="1118" y="4"/>
                    <a:pt x="1048" y="0"/>
                    <a:pt x="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9"/>
            <p:cNvSpPr/>
            <p:nvPr/>
          </p:nvSpPr>
          <p:spPr>
            <a:xfrm>
              <a:off x="4376830" y="2032369"/>
              <a:ext cx="40812" cy="71092"/>
            </a:xfrm>
            <a:custGeom>
              <a:rect b="b" l="l" r="r" t="t"/>
              <a:pathLst>
                <a:path extrusionOk="0" h="1944" w="1116">
                  <a:moveTo>
                    <a:pt x="507" y="0"/>
                  </a:moveTo>
                  <a:cubicBezTo>
                    <a:pt x="417" y="167"/>
                    <a:pt x="346" y="316"/>
                    <a:pt x="268" y="471"/>
                  </a:cubicBezTo>
                  <a:cubicBezTo>
                    <a:pt x="215" y="572"/>
                    <a:pt x="173" y="686"/>
                    <a:pt x="107" y="787"/>
                  </a:cubicBezTo>
                  <a:cubicBezTo>
                    <a:pt x="30" y="900"/>
                    <a:pt x="12" y="1026"/>
                    <a:pt x="0" y="1163"/>
                  </a:cubicBezTo>
                  <a:cubicBezTo>
                    <a:pt x="42" y="1151"/>
                    <a:pt x="66" y="1139"/>
                    <a:pt x="101" y="1127"/>
                  </a:cubicBezTo>
                  <a:lnTo>
                    <a:pt x="101" y="1127"/>
                  </a:lnTo>
                  <a:cubicBezTo>
                    <a:pt x="101" y="1222"/>
                    <a:pt x="72" y="1336"/>
                    <a:pt x="113" y="1377"/>
                  </a:cubicBezTo>
                  <a:cubicBezTo>
                    <a:pt x="197" y="1461"/>
                    <a:pt x="203" y="1562"/>
                    <a:pt x="233" y="1658"/>
                  </a:cubicBezTo>
                  <a:cubicBezTo>
                    <a:pt x="245" y="1693"/>
                    <a:pt x="268" y="1735"/>
                    <a:pt x="286" y="1765"/>
                  </a:cubicBezTo>
                  <a:cubicBezTo>
                    <a:pt x="353" y="1883"/>
                    <a:pt x="437" y="1943"/>
                    <a:pt x="521" y="1943"/>
                  </a:cubicBezTo>
                  <a:cubicBezTo>
                    <a:pt x="601" y="1943"/>
                    <a:pt x="681" y="1888"/>
                    <a:pt x="745" y="1777"/>
                  </a:cubicBezTo>
                  <a:cubicBezTo>
                    <a:pt x="793" y="1693"/>
                    <a:pt x="829" y="1604"/>
                    <a:pt x="859" y="1514"/>
                  </a:cubicBezTo>
                  <a:cubicBezTo>
                    <a:pt x="900" y="1365"/>
                    <a:pt x="936" y="1216"/>
                    <a:pt x="978" y="1067"/>
                  </a:cubicBezTo>
                  <a:cubicBezTo>
                    <a:pt x="1038" y="888"/>
                    <a:pt x="1115" y="716"/>
                    <a:pt x="1008" y="525"/>
                  </a:cubicBezTo>
                  <a:cubicBezTo>
                    <a:pt x="996" y="501"/>
                    <a:pt x="990" y="465"/>
                    <a:pt x="996" y="435"/>
                  </a:cubicBezTo>
                  <a:cubicBezTo>
                    <a:pt x="1020" y="316"/>
                    <a:pt x="936" y="280"/>
                    <a:pt x="847" y="239"/>
                  </a:cubicBezTo>
                  <a:cubicBezTo>
                    <a:pt x="865" y="179"/>
                    <a:pt x="883" y="119"/>
                    <a:pt x="906" y="42"/>
                  </a:cubicBezTo>
                  <a:cubicBezTo>
                    <a:pt x="763" y="30"/>
                    <a:pt x="632" y="18"/>
                    <a:pt x="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9"/>
            <p:cNvSpPr/>
            <p:nvPr/>
          </p:nvSpPr>
          <p:spPr>
            <a:xfrm>
              <a:off x="4285917" y="1927926"/>
              <a:ext cx="45603" cy="68715"/>
            </a:xfrm>
            <a:custGeom>
              <a:rect b="b" l="l" r="r" t="t"/>
              <a:pathLst>
                <a:path extrusionOk="0" h="1879" w="1247">
                  <a:moveTo>
                    <a:pt x="322" y="1622"/>
                  </a:moveTo>
                  <a:lnTo>
                    <a:pt x="322" y="1622"/>
                  </a:lnTo>
                  <a:cubicBezTo>
                    <a:pt x="429" y="1640"/>
                    <a:pt x="489" y="1646"/>
                    <a:pt x="572" y="1658"/>
                  </a:cubicBezTo>
                  <a:cubicBezTo>
                    <a:pt x="537" y="1705"/>
                    <a:pt x="507" y="1735"/>
                    <a:pt x="483" y="1765"/>
                  </a:cubicBezTo>
                  <a:cubicBezTo>
                    <a:pt x="441" y="1729"/>
                    <a:pt x="399" y="1694"/>
                    <a:pt x="322" y="1622"/>
                  </a:cubicBezTo>
                  <a:close/>
                  <a:moveTo>
                    <a:pt x="829" y="0"/>
                  </a:moveTo>
                  <a:cubicBezTo>
                    <a:pt x="776" y="71"/>
                    <a:pt x="719" y="93"/>
                    <a:pt x="660" y="93"/>
                  </a:cubicBezTo>
                  <a:cubicBezTo>
                    <a:pt x="605" y="93"/>
                    <a:pt x="549" y="74"/>
                    <a:pt x="495" y="60"/>
                  </a:cubicBezTo>
                  <a:lnTo>
                    <a:pt x="495" y="60"/>
                  </a:lnTo>
                  <a:cubicBezTo>
                    <a:pt x="513" y="275"/>
                    <a:pt x="304" y="334"/>
                    <a:pt x="250" y="501"/>
                  </a:cubicBezTo>
                  <a:cubicBezTo>
                    <a:pt x="197" y="674"/>
                    <a:pt x="89" y="829"/>
                    <a:pt x="0" y="1002"/>
                  </a:cubicBezTo>
                  <a:cubicBezTo>
                    <a:pt x="113" y="1073"/>
                    <a:pt x="179" y="1139"/>
                    <a:pt x="113" y="1264"/>
                  </a:cubicBezTo>
                  <a:cubicBezTo>
                    <a:pt x="95" y="1312"/>
                    <a:pt x="131" y="1389"/>
                    <a:pt x="149" y="1449"/>
                  </a:cubicBezTo>
                  <a:cubicBezTo>
                    <a:pt x="149" y="1455"/>
                    <a:pt x="173" y="1461"/>
                    <a:pt x="197" y="1473"/>
                  </a:cubicBezTo>
                  <a:cubicBezTo>
                    <a:pt x="221" y="1425"/>
                    <a:pt x="238" y="1372"/>
                    <a:pt x="256" y="1330"/>
                  </a:cubicBezTo>
                  <a:cubicBezTo>
                    <a:pt x="286" y="1372"/>
                    <a:pt x="316" y="1419"/>
                    <a:pt x="346" y="1467"/>
                  </a:cubicBezTo>
                  <a:cubicBezTo>
                    <a:pt x="191" y="1521"/>
                    <a:pt x="173" y="1652"/>
                    <a:pt x="167" y="1819"/>
                  </a:cubicBezTo>
                  <a:cubicBezTo>
                    <a:pt x="298" y="1837"/>
                    <a:pt x="423" y="1860"/>
                    <a:pt x="543" y="1878"/>
                  </a:cubicBezTo>
                  <a:cubicBezTo>
                    <a:pt x="596" y="1801"/>
                    <a:pt x="674" y="1741"/>
                    <a:pt x="686" y="1670"/>
                  </a:cubicBezTo>
                  <a:cubicBezTo>
                    <a:pt x="733" y="1384"/>
                    <a:pt x="930" y="1175"/>
                    <a:pt x="1073" y="942"/>
                  </a:cubicBezTo>
                  <a:cubicBezTo>
                    <a:pt x="1175" y="763"/>
                    <a:pt x="1246" y="555"/>
                    <a:pt x="1198" y="340"/>
                  </a:cubicBezTo>
                  <a:cubicBezTo>
                    <a:pt x="1109" y="334"/>
                    <a:pt x="1037" y="334"/>
                    <a:pt x="966" y="334"/>
                  </a:cubicBezTo>
                  <a:cubicBezTo>
                    <a:pt x="960" y="322"/>
                    <a:pt x="960" y="310"/>
                    <a:pt x="960" y="292"/>
                  </a:cubicBezTo>
                  <a:cubicBezTo>
                    <a:pt x="1008" y="275"/>
                    <a:pt x="1055" y="257"/>
                    <a:pt x="1151" y="227"/>
                  </a:cubicBezTo>
                  <a:cubicBezTo>
                    <a:pt x="1031" y="143"/>
                    <a:pt x="942" y="78"/>
                    <a:pt x="8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9"/>
            <p:cNvSpPr/>
            <p:nvPr/>
          </p:nvSpPr>
          <p:spPr>
            <a:xfrm>
              <a:off x="4277616" y="2032918"/>
              <a:ext cx="51929" cy="46663"/>
            </a:xfrm>
            <a:custGeom>
              <a:rect b="b" l="l" r="r" t="t"/>
              <a:pathLst>
                <a:path extrusionOk="0" h="1276" w="1420">
                  <a:moveTo>
                    <a:pt x="227" y="230"/>
                  </a:moveTo>
                  <a:cubicBezTo>
                    <a:pt x="221" y="283"/>
                    <a:pt x="215" y="325"/>
                    <a:pt x="209" y="379"/>
                  </a:cubicBezTo>
                  <a:cubicBezTo>
                    <a:pt x="102" y="313"/>
                    <a:pt x="120" y="271"/>
                    <a:pt x="227" y="230"/>
                  </a:cubicBezTo>
                  <a:close/>
                  <a:moveTo>
                    <a:pt x="166" y="0"/>
                  </a:moveTo>
                  <a:cubicBezTo>
                    <a:pt x="114" y="0"/>
                    <a:pt x="69" y="31"/>
                    <a:pt x="54" y="92"/>
                  </a:cubicBezTo>
                  <a:cubicBezTo>
                    <a:pt x="24" y="200"/>
                    <a:pt x="36" y="325"/>
                    <a:pt x="24" y="444"/>
                  </a:cubicBezTo>
                  <a:cubicBezTo>
                    <a:pt x="18" y="552"/>
                    <a:pt x="108" y="569"/>
                    <a:pt x="173" y="605"/>
                  </a:cubicBezTo>
                  <a:cubicBezTo>
                    <a:pt x="185" y="611"/>
                    <a:pt x="191" y="647"/>
                    <a:pt x="209" y="695"/>
                  </a:cubicBezTo>
                  <a:cubicBezTo>
                    <a:pt x="132" y="671"/>
                    <a:pt x="84" y="653"/>
                    <a:pt x="30" y="635"/>
                  </a:cubicBezTo>
                  <a:cubicBezTo>
                    <a:pt x="18" y="653"/>
                    <a:pt x="6" y="665"/>
                    <a:pt x="0" y="683"/>
                  </a:cubicBezTo>
                  <a:cubicBezTo>
                    <a:pt x="54" y="730"/>
                    <a:pt x="96" y="802"/>
                    <a:pt x="161" y="832"/>
                  </a:cubicBezTo>
                  <a:cubicBezTo>
                    <a:pt x="382" y="939"/>
                    <a:pt x="615" y="1034"/>
                    <a:pt x="841" y="1130"/>
                  </a:cubicBezTo>
                  <a:cubicBezTo>
                    <a:pt x="942" y="1172"/>
                    <a:pt x="1062" y="1172"/>
                    <a:pt x="1133" y="1273"/>
                  </a:cubicBezTo>
                  <a:cubicBezTo>
                    <a:pt x="1135" y="1275"/>
                    <a:pt x="1139" y="1276"/>
                    <a:pt x="1144" y="1276"/>
                  </a:cubicBezTo>
                  <a:cubicBezTo>
                    <a:pt x="1155" y="1276"/>
                    <a:pt x="1171" y="1273"/>
                    <a:pt x="1187" y="1273"/>
                  </a:cubicBezTo>
                  <a:cubicBezTo>
                    <a:pt x="1205" y="1237"/>
                    <a:pt x="1223" y="1195"/>
                    <a:pt x="1241" y="1154"/>
                  </a:cubicBezTo>
                  <a:cubicBezTo>
                    <a:pt x="1294" y="1154"/>
                    <a:pt x="1348" y="1148"/>
                    <a:pt x="1396" y="1148"/>
                  </a:cubicBezTo>
                  <a:cubicBezTo>
                    <a:pt x="1396" y="1058"/>
                    <a:pt x="1419" y="981"/>
                    <a:pt x="1300" y="981"/>
                  </a:cubicBezTo>
                  <a:lnTo>
                    <a:pt x="1300" y="987"/>
                  </a:lnTo>
                  <a:cubicBezTo>
                    <a:pt x="1199" y="987"/>
                    <a:pt x="1205" y="891"/>
                    <a:pt x="1205" y="844"/>
                  </a:cubicBezTo>
                  <a:cubicBezTo>
                    <a:pt x="1205" y="802"/>
                    <a:pt x="1264" y="760"/>
                    <a:pt x="1306" y="712"/>
                  </a:cubicBezTo>
                  <a:cubicBezTo>
                    <a:pt x="1288" y="695"/>
                    <a:pt x="1252" y="671"/>
                    <a:pt x="1252" y="647"/>
                  </a:cubicBezTo>
                  <a:cubicBezTo>
                    <a:pt x="1270" y="432"/>
                    <a:pt x="1163" y="337"/>
                    <a:pt x="960" y="319"/>
                  </a:cubicBezTo>
                  <a:cubicBezTo>
                    <a:pt x="925" y="313"/>
                    <a:pt x="895" y="277"/>
                    <a:pt x="853" y="265"/>
                  </a:cubicBezTo>
                  <a:cubicBezTo>
                    <a:pt x="728" y="224"/>
                    <a:pt x="603" y="182"/>
                    <a:pt x="471" y="146"/>
                  </a:cubicBezTo>
                  <a:cubicBezTo>
                    <a:pt x="460" y="146"/>
                    <a:pt x="430" y="176"/>
                    <a:pt x="412" y="194"/>
                  </a:cubicBezTo>
                  <a:lnTo>
                    <a:pt x="412" y="200"/>
                  </a:lnTo>
                  <a:cubicBezTo>
                    <a:pt x="412" y="200"/>
                    <a:pt x="406" y="206"/>
                    <a:pt x="406" y="206"/>
                  </a:cubicBezTo>
                  <a:cubicBezTo>
                    <a:pt x="442" y="241"/>
                    <a:pt x="477" y="277"/>
                    <a:pt x="543" y="343"/>
                  </a:cubicBezTo>
                  <a:cubicBezTo>
                    <a:pt x="436" y="343"/>
                    <a:pt x="388" y="337"/>
                    <a:pt x="328" y="337"/>
                  </a:cubicBezTo>
                  <a:cubicBezTo>
                    <a:pt x="358" y="283"/>
                    <a:pt x="382" y="247"/>
                    <a:pt x="406" y="206"/>
                  </a:cubicBezTo>
                  <a:lnTo>
                    <a:pt x="400" y="206"/>
                  </a:lnTo>
                  <a:cubicBezTo>
                    <a:pt x="400" y="206"/>
                    <a:pt x="406" y="200"/>
                    <a:pt x="412" y="194"/>
                  </a:cubicBezTo>
                  <a:cubicBezTo>
                    <a:pt x="364" y="140"/>
                    <a:pt x="322" y="81"/>
                    <a:pt x="269" y="39"/>
                  </a:cubicBezTo>
                  <a:cubicBezTo>
                    <a:pt x="236" y="13"/>
                    <a:pt x="199" y="0"/>
                    <a:pt x="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9"/>
            <p:cNvSpPr/>
            <p:nvPr/>
          </p:nvSpPr>
          <p:spPr>
            <a:xfrm>
              <a:off x="4320366" y="1923720"/>
              <a:ext cx="5047" cy="4206"/>
            </a:xfrm>
            <a:custGeom>
              <a:rect b="b" l="l" r="r" t="t"/>
              <a:pathLst>
                <a:path extrusionOk="0" h="115" w="138">
                  <a:moveTo>
                    <a:pt x="75" y="1"/>
                  </a:moveTo>
                  <a:cubicBezTo>
                    <a:pt x="54" y="1"/>
                    <a:pt x="17" y="16"/>
                    <a:pt x="12" y="32"/>
                  </a:cubicBezTo>
                  <a:cubicBezTo>
                    <a:pt x="0" y="56"/>
                    <a:pt x="24" y="92"/>
                    <a:pt x="42" y="109"/>
                  </a:cubicBezTo>
                  <a:cubicBezTo>
                    <a:pt x="45" y="113"/>
                    <a:pt x="51" y="114"/>
                    <a:pt x="59" y="114"/>
                  </a:cubicBezTo>
                  <a:cubicBezTo>
                    <a:pt x="77" y="114"/>
                    <a:pt x="104" y="108"/>
                    <a:pt x="137" y="103"/>
                  </a:cubicBezTo>
                  <a:cubicBezTo>
                    <a:pt x="113" y="56"/>
                    <a:pt x="107" y="14"/>
                    <a:pt x="83" y="2"/>
                  </a:cubicBezTo>
                  <a:cubicBezTo>
                    <a:pt x="81" y="1"/>
                    <a:pt x="78" y="1"/>
                    <a:pt x="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9"/>
            <p:cNvSpPr/>
            <p:nvPr/>
          </p:nvSpPr>
          <p:spPr>
            <a:xfrm>
              <a:off x="4066352" y="2141603"/>
              <a:ext cx="4827" cy="4388"/>
            </a:xfrm>
            <a:custGeom>
              <a:rect b="b" l="l" r="r" t="t"/>
              <a:pathLst>
                <a:path extrusionOk="0" h="120" w="132">
                  <a:moveTo>
                    <a:pt x="18" y="0"/>
                  </a:moveTo>
                  <a:cubicBezTo>
                    <a:pt x="12" y="42"/>
                    <a:pt x="6" y="78"/>
                    <a:pt x="0" y="119"/>
                  </a:cubicBezTo>
                  <a:cubicBezTo>
                    <a:pt x="42" y="101"/>
                    <a:pt x="84" y="89"/>
                    <a:pt x="132" y="72"/>
                  </a:cubicBezTo>
                  <a:cubicBezTo>
                    <a:pt x="132" y="60"/>
                    <a:pt x="132" y="48"/>
                    <a:pt x="132" y="36"/>
                  </a:cubicBezTo>
                  <a:cubicBezTo>
                    <a:pt x="96" y="24"/>
                    <a:pt x="60" y="12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ighteous"/>
              <a:buNone/>
              <a:defRPr sz="35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Relationship Id="rId5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0" name="Shape 4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1" name="Google Shape;4001;p36"/>
          <p:cNvSpPr txBox="1"/>
          <p:nvPr>
            <p:ph type="ctrTitle"/>
          </p:nvPr>
        </p:nvSpPr>
        <p:spPr>
          <a:xfrm>
            <a:off x="1396950" y="1210100"/>
            <a:ext cx="6350100" cy="210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Oswald Medium"/>
                <a:ea typeface="Oswald Medium"/>
                <a:cs typeface="Oswald Medium"/>
                <a:sym typeface="Oswald Medium"/>
              </a:rPr>
              <a:t>Презентація проекту</a:t>
            </a:r>
            <a:endParaRPr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02" name="Google Shape;4002;p36"/>
          <p:cNvSpPr txBox="1"/>
          <p:nvPr>
            <p:ph idx="1" type="subTitle"/>
          </p:nvPr>
        </p:nvSpPr>
        <p:spPr>
          <a:xfrm>
            <a:off x="2307675" y="3311625"/>
            <a:ext cx="45288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latin typeface="Oswald"/>
                <a:ea typeface="Oswald"/>
                <a:cs typeface="Oswald"/>
                <a:sym typeface="Oswald"/>
              </a:rPr>
              <a:t>Практика з “Т</a:t>
            </a:r>
            <a:r>
              <a:rPr lang="uk">
                <a:latin typeface="Oswald"/>
                <a:ea typeface="Oswald"/>
                <a:cs typeface="Oswald"/>
                <a:sym typeface="Oswald"/>
              </a:rPr>
              <a:t>ехнологій</a:t>
            </a:r>
            <a:r>
              <a:rPr lang="uk">
                <a:latin typeface="Oswald"/>
                <a:ea typeface="Oswald"/>
                <a:cs typeface="Oswald"/>
                <a:sym typeface="Oswald"/>
              </a:rPr>
              <a:t> розробки програмного забезпечення”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8" name="Shape 4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9" name="Google Shape;4089;p45"/>
          <p:cNvSpPr txBox="1"/>
          <p:nvPr>
            <p:ph type="title"/>
          </p:nvPr>
        </p:nvSpPr>
        <p:spPr>
          <a:xfrm>
            <a:off x="1427850" y="0"/>
            <a:ext cx="6582900" cy="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800">
                <a:latin typeface="Oswald Medium"/>
                <a:ea typeface="Oswald Medium"/>
                <a:cs typeface="Oswald Medium"/>
                <a:sym typeface="Oswald Medium"/>
              </a:rPr>
              <a:t>Етап тестування</a:t>
            </a:r>
            <a:endParaRPr sz="38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90" name="Google Shape;4090;p45"/>
          <p:cNvSpPr txBox="1"/>
          <p:nvPr>
            <p:ph idx="4294967295" type="subTitle"/>
          </p:nvPr>
        </p:nvSpPr>
        <p:spPr>
          <a:xfrm>
            <a:off x="1845150" y="2783075"/>
            <a:ext cx="57483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uk" sz="2500">
                <a:latin typeface="Oswald"/>
                <a:ea typeface="Oswald"/>
                <a:cs typeface="Oswald"/>
                <a:sym typeface="Oswald"/>
              </a:rPr>
              <a:t>Проводилися різних видів, що були зазначені в етапі планування. Також було проведено пілотне впровадження.</a:t>
            </a:r>
            <a:endParaRPr sz="25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091" name="Google Shape;4091;p45"/>
          <p:cNvPicPr preferRelativeResize="0"/>
          <p:nvPr/>
        </p:nvPicPr>
        <p:blipFill rotWithShape="1">
          <a:blip r:embed="rId3">
            <a:alphaModFix/>
          </a:blip>
          <a:srcRect b="15895" l="0" r="0" t="0"/>
          <a:stretch/>
        </p:blipFill>
        <p:spPr>
          <a:xfrm rot="5400000">
            <a:off x="-592575" y="1269650"/>
            <a:ext cx="3284650" cy="209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2" name="Google Shape;4092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4587" y="0"/>
            <a:ext cx="3376156" cy="249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6" name="Shape 4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Google Shape;4097;p46"/>
          <p:cNvSpPr txBox="1"/>
          <p:nvPr>
            <p:ph type="title"/>
          </p:nvPr>
        </p:nvSpPr>
        <p:spPr>
          <a:xfrm>
            <a:off x="2855700" y="0"/>
            <a:ext cx="6288300" cy="6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800">
                <a:latin typeface="Oswald Medium"/>
                <a:ea typeface="Oswald Medium"/>
                <a:cs typeface="Oswald Medium"/>
                <a:sym typeface="Oswald Medium"/>
              </a:rPr>
              <a:t>Етап впровадження</a:t>
            </a:r>
            <a:endParaRPr sz="38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98" name="Google Shape;4098;p46"/>
          <p:cNvSpPr txBox="1"/>
          <p:nvPr>
            <p:ph idx="1" type="subTitle"/>
          </p:nvPr>
        </p:nvSpPr>
        <p:spPr>
          <a:xfrm>
            <a:off x="3395700" y="1846850"/>
            <a:ext cx="57483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uk" sz="2500">
                <a:latin typeface="Oswald"/>
                <a:ea typeface="Oswald"/>
                <a:cs typeface="Oswald"/>
                <a:sym typeface="Oswald"/>
              </a:rPr>
              <a:t>Кінцевий етап, на якому команда підводила підсумки та випуска продукт в повноцінний реліз</a:t>
            </a:r>
            <a:endParaRPr sz="25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099" name="Google Shape;409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00001">
            <a:off x="5297200" y="2513025"/>
            <a:ext cx="3090899" cy="3090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0" name="Google Shape;410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120000">
            <a:off x="2209116" y="3090815"/>
            <a:ext cx="2411243" cy="2411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1" name="Google Shape;410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199987">
            <a:off x="2391251" y="941596"/>
            <a:ext cx="1586546" cy="15865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5" name="Shape 4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6" name="Google Shape;4106;p47"/>
          <p:cNvSpPr txBox="1"/>
          <p:nvPr>
            <p:ph type="title"/>
          </p:nvPr>
        </p:nvSpPr>
        <p:spPr>
          <a:xfrm>
            <a:off x="1280550" y="1879050"/>
            <a:ext cx="6582900" cy="13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7800">
                <a:latin typeface="Oswald Medium"/>
                <a:ea typeface="Oswald Medium"/>
                <a:cs typeface="Oswald Medium"/>
                <a:sym typeface="Oswald Medium"/>
              </a:rPr>
              <a:t>Дякую за увагу</a:t>
            </a:r>
            <a:endParaRPr sz="78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6" name="Shape 4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7" name="Google Shape;4007;p37"/>
          <p:cNvSpPr txBox="1"/>
          <p:nvPr>
            <p:ph type="title"/>
          </p:nvPr>
        </p:nvSpPr>
        <p:spPr>
          <a:xfrm>
            <a:off x="2998325" y="0"/>
            <a:ext cx="4872900" cy="96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5100">
                <a:latin typeface="Oswald Medium"/>
                <a:ea typeface="Oswald Medium"/>
                <a:cs typeface="Oswald Medium"/>
                <a:sym typeface="Oswald Medium"/>
              </a:rPr>
              <a:t>Команда</a:t>
            </a:r>
            <a:endParaRPr sz="51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08" name="Google Shape;4008;p37"/>
          <p:cNvSpPr txBox="1"/>
          <p:nvPr>
            <p:ph idx="1" type="subTitle"/>
          </p:nvPr>
        </p:nvSpPr>
        <p:spPr>
          <a:xfrm>
            <a:off x="2998325" y="780000"/>
            <a:ext cx="4872900" cy="52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latin typeface="Oswald"/>
                <a:ea typeface="Oswald"/>
                <a:cs typeface="Oswald"/>
                <a:sym typeface="Oswald"/>
              </a:rPr>
              <a:t>Назва: </a:t>
            </a:r>
            <a:r>
              <a:rPr lang="uk" sz="2200">
                <a:latin typeface="Oswald Medium"/>
                <a:ea typeface="Oswald Medium"/>
                <a:cs typeface="Oswald Medium"/>
                <a:sym typeface="Oswald Medium"/>
              </a:rPr>
              <a:t>“Хохотунчики розробники”</a:t>
            </a:r>
            <a:endParaRPr sz="22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09" name="Google Shape;4009;p37"/>
          <p:cNvSpPr txBox="1"/>
          <p:nvPr>
            <p:ph idx="1" type="subTitle"/>
          </p:nvPr>
        </p:nvSpPr>
        <p:spPr>
          <a:xfrm>
            <a:off x="302250" y="1587500"/>
            <a:ext cx="8539500" cy="22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  </a:t>
            </a: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Менеджер програми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							Сімоніченко 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Володимир</a:t>
            </a:r>
            <a:endParaRPr sz="2200"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  </a:t>
            </a: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Менеджери продукту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 			 Піменов Ярослав та Мещеряков Михайло</a:t>
            </a:r>
            <a:endParaRPr sz="2200"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  </a:t>
            </a: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Розробник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 											 Яресько Роман</a:t>
            </a:r>
            <a:endParaRPr sz="2200"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  </a:t>
            </a: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Тестувальник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 								     Ярошенко Святослав</a:t>
            </a:r>
            <a:endParaRPr sz="2200"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  </a:t>
            </a: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UX спеціалісти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 					     Павлюк Михайло та Паклін Давид</a:t>
            </a:r>
            <a:endParaRPr sz="2200"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  </a:t>
            </a:r>
            <a:r>
              <a:rPr lang="uk" sz="2200">
                <a:latin typeface="Oswald Light"/>
                <a:ea typeface="Oswald Light"/>
                <a:cs typeface="Oswald Light"/>
                <a:sym typeface="Oswald Light"/>
              </a:rPr>
              <a:t>Спеціаліст з розгортання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 						     Свинаренко Анатолі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й</a:t>
            </a:r>
            <a:endParaRPr sz="22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4010" name="Google Shape;4010;p37"/>
          <p:cNvPicPr preferRelativeResize="0"/>
          <p:nvPr/>
        </p:nvPicPr>
        <p:blipFill rotWithShape="1">
          <a:blip r:embed="rId3">
            <a:alphaModFix/>
          </a:blip>
          <a:srcRect b="40537" l="0" r="0" t="40537"/>
          <a:stretch/>
        </p:blipFill>
        <p:spPr>
          <a:xfrm>
            <a:off x="3108950" y="1726324"/>
            <a:ext cx="1712600" cy="3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1" name="Google Shape;4011;p37"/>
          <p:cNvPicPr preferRelativeResize="0"/>
          <p:nvPr/>
        </p:nvPicPr>
        <p:blipFill rotWithShape="1">
          <a:blip r:embed="rId3">
            <a:alphaModFix/>
          </a:blip>
          <a:srcRect b="40537" l="0" r="0" t="40537"/>
          <a:stretch/>
        </p:blipFill>
        <p:spPr>
          <a:xfrm>
            <a:off x="2022500" y="2362499"/>
            <a:ext cx="1712600" cy="3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2" name="Google Shape;4012;p37"/>
          <p:cNvPicPr preferRelativeResize="0"/>
          <p:nvPr/>
        </p:nvPicPr>
        <p:blipFill rotWithShape="1">
          <a:blip r:embed="rId3">
            <a:alphaModFix/>
          </a:blip>
          <a:srcRect b="40537" l="0" r="0" t="40537"/>
          <a:stretch/>
        </p:blipFill>
        <p:spPr>
          <a:xfrm>
            <a:off x="2396125" y="2670399"/>
            <a:ext cx="1712600" cy="3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3" name="Google Shape;4013;p37"/>
          <p:cNvPicPr preferRelativeResize="0"/>
          <p:nvPr/>
        </p:nvPicPr>
        <p:blipFill rotWithShape="1">
          <a:blip r:embed="rId3">
            <a:alphaModFix/>
          </a:blip>
          <a:srcRect b="40537" l="0" r="0" t="40537"/>
          <a:stretch/>
        </p:blipFill>
        <p:spPr>
          <a:xfrm>
            <a:off x="2471100" y="2998674"/>
            <a:ext cx="1712600" cy="3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4" name="Google Shape;4014;p37"/>
          <p:cNvPicPr preferRelativeResize="0"/>
          <p:nvPr/>
        </p:nvPicPr>
        <p:blipFill rotWithShape="1">
          <a:blip r:embed="rId3">
            <a:alphaModFix/>
          </a:blip>
          <a:srcRect b="40537" l="0" r="0" t="40537"/>
          <a:stretch/>
        </p:blipFill>
        <p:spPr>
          <a:xfrm>
            <a:off x="3497325" y="3394899"/>
            <a:ext cx="1712600" cy="3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5" name="Google Shape;4015;p37"/>
          <p:cNvPicPr preferRelativeResize="0"/>
          <p:nvPr/>
        </p:nvPicPr>
        <p:blipFill rotWithShape="1">
          <a:blip r:embed="rId3">
            <a:alphaModFix/>
          </a:blip>
          <a:srcRect b="40537" l="0" r="0" t="40537"/>
          <a:stretch/>
        </p:blipFill>
        <p:spPr>
          <a:xfrm rot="10800000">
            <a:off x="4128075" y="2626150"/>
            <a:ext cx="2035275" cy="3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6" name="Google Shape;4016;p37"/>
          <p:cNvPicPr preferRelativeResize="0"/>
          <p:nvPr/>
        </p:nvPicPr>
        <p:blipFill rotWithShape="1">
          <a:blip r:embed="rId3">
            <a:alphaModFix/>
          </a:blip>
          <a:srcRect b="40537" l="0" r="0" t="40537"/>
          <a:stretch/>
        </p:blipFill>
        <p:spPr>
          <a:xfrm>
            <a:off x="3779350" y="2362499"/>
            <a:ext cx="1712600" cy="3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7" name="Google Shape;4017;p37"/>
          <p:cNvPicPr preferRelativeResize="0"/>
          <p:nvPr/>
        </p:nvPicPr>
        <p:blipFill rotWithShape="1">
          <a:blip r:embed="rId3">
            <a:alphaModFix/>
          </a:blip>
          <a:srcRect b="40537" l="0" r="21402" t="40537"/>
          <a:stretch/>
        </p:blipFill>
        <p:spPr>
          <a:xfrm>
            <a:off x="5491950" y="2318250"/>
            <a:ext cx="1346150" cy="3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8" name="Google Shape;4018;p37"/>
          <p:cNvPicPr preferRelativeResize="0"/>
          <p:nvPr/>
        </p:nvPicPr>
        <p:blipFill rotWithShape="1">
          <a:blip r:embed="rId3">
            <a:alphaModFix/>
          </a:blip>
          <a:srcRect b="40537" l="0" r="41673" t="40537"/>
          <a:stretch/>
        </p:blipFill>
        <p:spPr>
          <a:xfrm>
            <a:off x="4821550" y="1726325"/>
            <a:ext cx="998900" cy="3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9" name="Google Shape;4019;p37"/>
          <p:cNvPicPr preferRelativeResize="0"/>
          <p:nvPr/>
        </p:nvPicPr>
        <p:blipFill rotWithShape="1">
          <a:blip r:embed="rId3">
            <a:alphaModFix/>
          </a:blip>
          <a:srcRect b="40537" l="0" r="41673" t="40537"/>
          <a:stretch/>
        </p:blipFill>
        <p:spPr>
          <a:xfrm>
            <a:off x="3108950" y="2054600"/>
            <a:ext cx="998900" cy="3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0" name="Google Shape;4020;p37"/>
          <p:cNvPicPr preferRelativeResize="0"/>
          <p:nvPr/>
        </p:nvPicPr>
        <p:blipFill rotWithShape="1">
          <a:blip r:embed="rId3">
            <a:alphaModFix/>
          </a:blip>
          <a:srcRect b="40537" l="0" r="68371" t="40537"/>
          <a:stretch/>
        </p:blipFill>
        <p:spPr>
          <a:xfrm>
            <a:off x="4183700" y="3010525"/>
            <a:ext cx="541675" cy="30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1" name="Google Shape;4021;p37"/>
          <p:cNvPicPr preferRelativeResize="0"/>
          <p:nvPr/>
        </p:nvPicPr>
        <p:blipFill rotWithShape="1">
          <a:blip r:embed="rId3">
            <a:alphaModFix/>
          </a:blip>
          <a:srcRect b="40537" l="0" r="41673" t="40537"/>
          <a:stretch/>
        </p:blipFill>
        <p:spPr>
          <a:xfrm>
            <a:off x="5209925" y="3394900"/>
            <a:ext cx="998900" cy="30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5" name="Shape 4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6" name="Google Shape;4026;p38"/>
          <p:cNvSpPr txBox="1"/>
          <p:nvPr>
            <p:ph type="title"/>
          </p:nvPr>
        </p:nvSpPr>
        <p:spPr>
          <a:xfrm>
            <a:off x="2998325" y="0"/>
            <a:ext cx="4872900" cy="81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5100">
                <a:latin typeface="Oswald Medium"/>
                <a:ea typeface="Oswald Medium"/>
                <a:cs typeface="Oswald Medium"/>
                <a:sym typeface="Oswald Medium"/>
              </a:rPr>
              <a:t>Завдання</a:t>
            </a:r>
            <a:endParaRPr sz="51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27" name="Google Shape;4027;p38"/>
          <p:cNvSpPr txBox="1"/>
          <p:nvPr>
            <p:ph idx="1" type="subTitle"/>
          </p:nvPr>
        </p:nvSpPr>
        <p:spPr>
          <a:xfrm>
            <a:off x="1576600" y="925200"/>
            <a:ext cx="5114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latin typeface="Oswald"/>
                <a:ea typeface="Oswald"/>
                <a:cs typeface="Oswald"/>
                <a:sym typeface="Oswald"/>
              </a:rPr>
              <a:t>Створити веб застосунок по типу вікторини, на тему “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Спеціальність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 Розробка програмного 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забезпечення</a:t>
            </a:r>
            <a:r>
              <a:rPr lang="uk" sz="2200">
                <a:latin typeface="Oswald"/>
                <a:ea typeface="Oswald"/>
                <a:cs typeface="Oswald"/>
                <a:sym typeface="Oswald"/>
              </a:rPr>
              <a:t>” </a:t>
            </a:r>
            <a:endParaRPr sz="22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028" name="Google Shape;402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7025" y="186100"/>
            <a:ext cx="2678799" cy="2678799"/>
          </a:xfrm>
          <a:prstGeom prst="rect">
            <a:avLst/>
          </a:prstGeom>
          <a:noFill/>
          <a:ln>
            <a:noFill/>
          </a:ln>
        </p:spPr>
      </p:pic>
      <p:sp>
        <p:nvSpPr>
          <p:cNvPr id="4029" name="Google Shape;4029;p38"/>
          <p:cNvSpPr txBox="1"/>
          <p:nvPr>
            <p:ph idx="1" type="subTitle"/>
          </p:nvPr>
        </p:nvSpPr>
        <p:spPr>
          <a:xfrm>
            <a:off x="3906575" y="2864900"/>
            <a:ext cx="5114700" cy="8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latin typeface="Oswald"/>
                <a:ea typeface="Oswald"/>
                <a:cs typeface="Oswald"/>
                <a:sym typeface="Oswald"/>
              </a:rPr>
              <a:t>Починаючи з 23 березня, команда витратила 26 днів на створення продукту</a:t>
            </a:r>
            <a:endParaRPr sz="22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030" name="Google Shape;403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1500" y="2501887"/>
            <a:ext cx="1587925" cy="158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4" name="Shape 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5" name="Google Shape;4035;p39"/>
          <p:cNvSpPr txBox="1"/>
          <p:nvPr>
            <p:ph idx="4294967295" type="title"/>
          </p:nvPr>
        </p:nvSpPr>
        <p:spPr>
          <a:xfrm>
            <a:off x="1546500" y="0"/>
            <a:ext cx="75975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4800">
                <a:latin typeface="Oswald Medium"/>
                <a:ea typeface="Oswald Medium"/>
                <a:cs typeface="Oswald Medium"/>
                <a:sym typeface="Oswald Medium"/>
              </a:rPr>
              <a:t>Навіщо він взагалі потрібен?</a:t>
            </a:r>
            <a:endParaRPr sz="48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36" name="Google Shape;4036;p39"/>
          <p:cNvSpPr txBox="1"/>
          <p:nvPr>
            <p:ph idx="4294967295" type="subTitle"/>
          </p:nvPr>
        </p:nvSpPr>
        <p:spPr>
          <a:xfrm>
            <a:off x="2014650" y="1628025"/>
            <a:ext cx="5114700" cy="21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uk" sz="2500">
                <a:latin typeface="Oswald"/>
                <a:ea typeface="Oswald"/>
                <a:cs typeface="Oswald"/>
                <a:sym typeface="Oswald"/>
              </a:rPr>
              <a:t>Продукт може бути корисним як для тих людей, що досі не впевнені щодо майбутньої професії, так і студентам, які не знають наскільки правильний вибір вони зробили</a:t>
            </a:r>
            <a:endParaRPr sz="25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037" name="Google Shape;403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375" y="2051575"/>
            <a:ext cx="1926700" cy="192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8" name="Google Shape;403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3700" y="1207750"/>
            <a:ext cx="1445950" cy="144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9" name="Google Shape;403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3425" y="3903100"/>
            <a:ext cx="1118700" cy="111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0" name="Google Shape;404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300" y="3433650"/>
            <a:ext cx="1709850" cy="1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1" name="Google Shape;404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040000">
            <a:off x="7240851" y="2733600"/>
            <a:ext cx="1118699" cy="111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2" name="Google Shape;404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800001">
            <a:off x="1096424" y="817627"/>
            <a:ext cx="1163979" cy="1163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6" name="Shape 4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7" name="Google Shape;4047;p40"/>
          <p:cNvSpPr txBox="1"/>
          <p:nvPr>
            <p:ph type="title"/>
          </p:nvPr>
        </p:nvSpPr>
        <p:spPr>
          <a:xfrm>
            <a:off x="503225" y="0"/>
            <a:ext cx="7597500" cy="92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4800">
                <a:latin typeface="Oswald Medium"/>
                <a:ea typeface="Oswald Medium"/>
                <a:cs typeface="Oswald Medium"/>
                <a:sym typeface="Oswald Medium"/>
              </a:rPr>
              <a:t>Основні вимоги</a:t>
            </a:r>
            <a:endParaRPr sz="48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48" name="Google Shape;4048;p40"/>
          <p:cNvSpPr txBox="1"/>
          <p:nvPr>
            <p:ph idx="1" type="subTitle"/>
          </p:nvPr>
        </p:nvSpPr>
        <p:spPr>
          <a:xfrm>
            <a:off x="503225" y="1413225"/>
            <a:ext cx="4909500" cy="9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uk" sz="2500">
                <a:latin typeface="Oswald"/>
                <a:ea typeface="Oswald"/>
                <a:cs typeface="Oswald"/>
                <a:sym typeface="Oswald"/>
              </a:rPr>
              <a:t>Висока адаптивність для популярних видів пристроїв</a:t>
            </a:r>
            <a:endParaRPr sz="25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049" name="Google Shape;404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379999">
            <a:off x="5450575" y="1014313"/>
            <a:ext cx="1752125" cy="1752125"/>
          </a:xfrm>
          <a:prstGeom prst="rect">
            <a:avLst/>
          </a:prstGeom>
          <a:noFill/>
          <a:ln>
            <a:noFill/>
          </a:ln>
        </p:spPr>
      </p:pic>
      <p:sp>
        <p:nvSpPr>
          <p:cNvPr id="4050" name="Google Shape;4050;p40"/>
          <p:cNvSpPr txBox="1"/>
          <p:nvPr>
            <p:ph idx="1" type="subTitle"/>
          </p:nvPr>
        </p:nvSpPr>
        <p:spPr>
          <a:xfrm>
            <a:off x="3663725" y="3191900"/>
            <a:ext cx="4745400" cy="9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500">
                <a:latin typeface="Oswald"/>
                <a:ea typeface="Oswald"/>
                <a:cs typeface="Oswald"/>
                <a:sym typeface="Oswald"/>
              </a:rPr>
              <a:t>Візуальна привабливість, без втрати надійності</a:t>
            </a:r>
            <a:endParaRPr sz="25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051" name="Google Shape;405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500003">
            <a:off x="1676401" y="2724799"/>
            <a:ext cx="1773250" cy="177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5" name="Shape 4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6" name="Google Shape;4056;p41"/>
          <p:cNvSpPr txBox="1"/>
          <p:nvPr>
            <p:ph type="title"/>
          </p:nvPr>
        </p:nvSpPr>
        <p:spPr>
          <a:xfrm>
            <a:off x="1301000" y="0"/>
            <a:ext cx="7597500" cy="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3800">
                <a:latin typeface="Oswald Medium"/>
                <a:ea typeface="Oswald Medium"/>
                <a:cs typeface="Oswald Medium"/>
                <a:sym typeface="Oswald Medium"/>
              </a:rPr>
              <a:t>Що такого </a:t>
            </a:r>
            <a:r>
              <a:rPr lang="uk" sz="3800">
                <a:latin typeface="Oswald Medium"/>
                <a:ea typeface="Oswald Medium"/>
                <a:cs typeface="Oswald Medium"/>
                <a:sym typeface="Oswald Medium"/>
              </a:rPr>
              <a:t>незвичайного</a:t>
            </a:r>
            <a:r>
              <a:rPr lang="uk" sz="3800">
                <a:latin typeface="Oswald Medium"/>
                <a:ea typeface="Oswald Medium"/>
                <a:cs typeface="Oswald Medium"/>
                <a:sym typeface="Oswald Medium"/>
              </a:rPr>
              <a:t> ми зробили?</a:t>
            </a:r>
            <a:endParaRPr sz="38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57" name="Google Shape;4057;p41"/>
          <p:cNvSpPr txBox="1"/>
          <p:nvPr>
            <p:ph idx="4294967295" type="subTitle"/>
          </p:nvPr>
        </p:nvSpPr>
        <p:spPr>
          <a:xfrm>
            <a:off x="2118750" y="1709850"/>
            <a:ext cx="4906500" cy="17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uk" sz="2500">
                <a:latin typeface="Oswald"/>
                <a:ea typeface="Oswald"/>
                <a:cs typeface="Oswald"/>
                <a:sym typeface="Oswald"/>
              </a:rPr>
              <a:t>Хоча завдання було і не занадто складним, ми спробували зробити найкращу його версію, яку можна буде легко доповнювати в майбутньому</a:t>
            </a:r>
            <a:endParaRPr sz="25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058" name="Google Shape;405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39999">
            <a:off x="3364500" y="3511925"/>
            <a:ext cx="2415000" cy="14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9" name="Google Shape;405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00052">
            <a:off x="7030704" y="1308863"/>
            <a:ext cx="4559685" cy="1877125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4060" name="Google Shape;4060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560083">
            <a:off x="-4817472" y="2145430"/>
            <a:ext cx="6914346" cy="2760024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4" name="Shape 4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" name="Google Shape;4065;p42"/>
          <p:cNvSpPr txBox="1"/>
          <p:nvPr>
            <p:ph type="title"/>
          </p:nvPr>
        </p:nvSpPr>
        <p:spPr>
          <a:xfrm>
            <a:off x="0" y="0"/>
            <a:ext cx="2784000" cy="6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800">
                <a:latin typeface="Oswald Medium"/>
                <a:ea typeface="Oswald Medium"/>
                <a:cs typeface="Oswald Medium"/>
                <a:sym typeface="Oswald Medium"/>
              </a:rPr>
              <a:t>Етап аналізу</a:t>
            </a:r>
            <a:endParaRPr sz="38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66" name="Google Shape;4066;p42"/>
          <p:cNvSpPr txBox="1"/>
          <p:nvPr>
            <p:ph idx="1" type="subTitle"/>
          </p:nvPr>
        </p:nvSpPr>
        <p:spPr>
          <a:xfrm>
            <a:off x="0" y="1654550"/>
            <a:ext cx="53820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500">
                <a:latin typeface="Oswald"/>
                <a:ea typeface="Oswald"/>
                <a:cs typeface="Oswald"/>
                <a:sym typeface="Oswald"/>
              </a:rPr>
              <a:t>Під час даного етапу, було розподілено ролі та загалом планувалися майбутні етапи</a:t>
            </a:r>
            <a:endParaRPr sz="25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067" name="Google Shape;406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4800" y="2837550"/>
            <a:ext cx="3457200" cy="2305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1" name="Shape 4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2" name="Google Shape;4072;p43"/>
          <p:cNvSpPr txBox="1"/>
          <p:nvPr>
            <p:ph type="title"/>
          </p:nvPr>
        </p:nvSpPr>
        <p:spPr>
          <a:xfrm>
            <a:off x="2855700" y="0"/>
            <a:ext cx="6288300" cy="7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800">
                <a:latin typeface="Oswald Medium"/>
                <a:ea typeface="Oswald Medium"/>
                <a:cs typeface="Oswald Medium"/>
                <a:sym typeface="Oswald Medium"/>
              </a:rPr>
              <a:t>Етап планування</a:t>
            </a:r>
            <a:endParaRPr sz="38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73" name="Google Shape;4073;p43"/>
          <p:cNvSpPr txBox="1"/>
          <p:nvPr>
            <p:ph idx="4294967295" type="subTitle"/>
          </p:nvPr>
        </p:nvSpPr>
        <p:spPr>
          <a:xfrm>
            <a:off x="3438725" y="2094600"/>
            <a:ext cx="5748300" cy="95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uk" sz="2500">
                <a:latin typeface="Oswald"/>
                <a:ea typeface="Oswald"/>
                <a:cs typeface="Oswald"/>
                <a:sym typeface="Oswald"/>
              </a:rPr>
              <a:t>Підготовка до етапу розробки, створення діаграми класів, вибір моделі розробки, тощо. </a:t>
            </a:r>
            <a:endParaRPr sz="25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074" name="Google Shape;407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574" y="3165095"/>
            <a:ext cx="4375650" cy="2286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5" name="Google Shape;4075;p43"/>
          <p:cNvPicPr preferRelativeResize="0"/>
          <p:nvPr/>
        </p:nvPicPr>
        <p:blipFill rotWithShape="1">
          <a:blip r:embed="rId4">
            <a:alphaModFix/>
          </a:blip>
          <a:srcRect b="11845" l="3789" r="2874" t="10533"/>
          <a:stretch/>
        </p:blipFill>
        <p:spPr>
          <a:xfrm>
            <a:off x="6333300" y="0"/>
            <a:ext cx="2081100" cy="2052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9" name="Shape 4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0" name="Google Shape;4080;p44"/>
          <p:cNvSpPr txBox="1"/>
          <p:nvPr>
            <p:ph type="title"/>
          </p:nvPr>
        </p:nvSpPr>
        <p:spPr>
          <a:xfrm>
            <a:off x="1495350" y="0"/>
            <a:ext cx="6288300" cy="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800">
                <a:latin typeface="Oswald Medium"/>
                <a:ea typeface="Oswald Medium"/>
                <a:cs typeface="Oswald Medium"/>
                <a:sym typeface="Oswald Medium"/>
              </a:rPr>
              <a:t>Етап розробки</a:t>
            </a:r>
            <a:endParaRPr sz="38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4081" name="Google Shape;4081;p44"/>
          <p:cNvSpPr txBox="1"/>
          <p:nvPr>
            <p:ph idx="4294967295" type="subTitle"/>
          </p:nvPr>
        </p:nvSpPr>
        <p:spPr>
          <a:xfrm>
            <a:off x="1697850" y="1177250"/>
            <a:ext cx="57483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uk" sz="2500">
                <a:latin typeface="Oswald"/>
                <a:ea typeface="Oswald"/>
                <a:cs typeface="Oswald"/>
                <a:sym typeface="Oswald"/>
              </a:rPr>
              <a:t>Було розроблено сам веб-застосунок, з урахуванням всіх вимог, що було поставлено та обговорено в попередніх етапах</a:t>
            </a:r>
            <a:endParaRPr sz="2500"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4082" name="Google Shape;408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3688" y="2628950"/>
            <a:ext cx="4351625" cy="290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3" name="Google Shape;408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39999">
            <a:off x="6115875" y="2540250"/>
            <a:ext cx="2415000" cy="14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4" name="Google Shape;408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199998">
            <a:off x="195985" y="2722591"/>
            <a:ext cx="1807202" cy="1084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appy Drawing Day in the US by Slidesgo">
  <a:themeElements>
    <a:clrScheme name="Simple Light">
      <a:dk1>
        <a:srgbClr val="293251"/>
      </a:dk1>
      <a:lt1>
        <a:srgbClr val="FFF3F1"/>
      </a:lt1>
      <a:dk2>
        <a:srgbClr val="FFC2AD"/>
      </a:dk2>
      <a:lt2>
        <a:srgbClr val="1D6490"/>
      </a:lt2>
      <a:accent1>
        <a:srgbClr val="134081"/>
      </a:accent1>
      <a:accent2>
        <a:srgbClr val="00AC8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932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